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8.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9.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0.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1.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2.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13.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14.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15.xml" ContentType="application/vnd.openxmlformats-officedocument.presentationml.notesSl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notesSlides/notesSlide16.xml" ContentType="application/vnd.openxmlformats-officedocument.presentationml.notesSlide+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notesSlides/notesSlide17.xml" ContentType="application/vnd.openxmlformats-officedocument.presentationml.notesSlide+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notesSlides/notesSlide20.xml" ContentType="application/vnd.openxmlformats-officedocument.presentationml.notesSlide+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notesSlides/notesSlide21.xml" ContentType="application/vnd.openxmlformats-officedocument.presentationml.notesSlide+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notesSlides/notesSlide22.xml" ContentType="application/vnd.openxmlformats-officedocument.presentationml.notesSlide+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notesSlides/notesSlide23.xml" ContentType="application/vnd.openxmlformats-officedocument.presentationml.notesSlide+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notesSlides/notesSlide24.xml" ContentType="application/vnd.openxmlformats-officedocument.presentationml.notesSlide+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notesSlides/notesSlide25.xml" ContentType="application/vnd.openxmlformats-officedocument.presentationml.notesSlide+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notesSlides/notesSlide26.xml" ContentType="application/vnd.openxmlformats-officedocument.presentationml.notesSlide+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notesSlides/notesSlide27.xml" ContentType="application/vnd.openxmlformats-officedocument.presentationml.notesSlide+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notesSlides/notesSlide28.xml" ContentType="application/vnd.openxmlformats-officedocument.presentationml.notesSlide+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notesSlides/notesSlide29.xml" ContentType="application/vnd.openxmlformats-officedocument.presentationml.notesSlide+xml"/>
  <Override PartName="/ppt/diagrams/data40.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40.xml" ContentType="application/vnd.ms-office.drawingml.diagramDrawing+xml"/>
  <Override PartName="/ppt/notesSlides/notesSlide30.xml" ContentType="application/vnd.openxmlformats-officedocument.presentationml.notesSlide+xml"/>
  <Override PartName="/ppt/diagrams/data41.xml" ContentType="application/vnd.openxmlformats-officedocument.drawingml.diagramData+xml"/>
  <Override PartName="/ppt/diagrams/layout41.xml" ContentType="application/vnd.openxmlformats-officedocument.drawingml.diagramLayout+xml"/>
  <Override PartName="/ppt/diagrams/quickStyle41.xml" ContentType="application/vnd.openxmlformats-officedocument.drawingml.diagramStyle+xml"/>
  <Override PartName="/ppt/diagrams/colors41.xml" ContentType="application/vnd.openxmlformats-officedocument.drawingml.diagramColors+xml"/>
  <Override PartName="/ppt/diagrams/drawing41.xml" ContentType="application/vnd.ms-office.drawingml.diagramDrawing+xml"/>
  <Override PartName="/ppt/notesSlides/notesSlide31.xml" ContentType="application/vnd.openxmlformats-officedocument.presentationml.notesSlide+xml"/>
  <Override PartName="/ppt/diagrams/data42.xml" ContentType="application/vnd.openxmlformats-officedocument.drawingml.diagramData+xml"/>
  <Override PartName="/ppt/diagrams/layout42.xml" ContentType="application/vnd.openxmlformats-officedocument.drawingml.diagramLayout+xml"/>
  <Override PartName="/ppt/diagrams/quickStyle42.xml" ContentType="application/vnd.openxmlformats-officedocument.drawingml.diagramStyle+xml"/>
  <Override PartName="/ppt/diagrams/colors42.xml" ContentType="application/vnd.openxmlformats-officedocument.drawingml.diagramColors+xml"/>
  <Override PartName="/ppt/diagrams/drawing42.xml" ContentType="application/vnd.ms-office.drawingml.diagramDrawing+xml"/>
  <Override PartName="/ppt/notesSlides/notesSlide32.xml" ContentType="application/vnd.openxmlformats-officedocument.presentationml.notesSlide+xml"/>
  <Override PartName="/ppt/diagrams/data43.xml" ContentType="application/vnd.openxmlformats-officedocument.drawingml.diagramData+xml"/>
  <Override PartName="/ppt/diagrams/layout43.xml" ContentType="application/vnd.openxmlformats-officedocument.drawingml.diagramLayout+xml"/>
  <Override PartName="/ppt/diagrams/quickStyle43.xml" ContentType="application/vnd.openxmlformats-officedocument.drawingml.diagramStyle+xml"/>
  <Override PartName="/ppt/diagrams/colors43.xml" ContentType="application/vnd.openxmlformats-officedocument.drawingml.diagramColors+xml"/>
  <Override PartName="/ppt/diagrams/drawing43.xml" ContentType="application/vnd.ms-office.drawingml.diagramDrawing+xml"/>
  <Override PartName="/ppt/diagrams/data44.xml" ContentType="application/vnd.openxmlformats-officedocument.drawingml.diagramData+xml"/>
  <Override PartName="/ppt/diagrams/layout44.xml" ContentType="application/vnd.openxmlformats-officedocument.drawingml.diagramLayout+xml"/>
  <Override PartName="/ppt/diagrams/quickStyle44.xml" ContentType="application/vnd.openxmlformats-officedocument.drawingml.diagramStyle+xml"/>
  <Override PartName="/ppt/diagrams/colors44.xml" ContentType="application/vnd.openxmlformats-officedocument.drawingml.diagramColors+xml"/>
  <Override PartName="/ppt/diagrams/drawing44.xml" ContentType="application/vnd.ms-office.drawingml.diagramDrawing+xml"/>
  <Override PartName="/ppt/diagrams/data45.xml" ContentType="application/vnd.openxmlformats-officedocument.drawingml.diagramData+xml"/>
  <Override PartName="/ppt/diagrams/layout45.xml" ContentType="application/vnd.openxmlformats-officedocument.drawingml.diagramLayout+xml"/>
  <Override PartName="/ppt/diagrams/quickStyle45.xml" ContentType="application/vnd.openxmlformats-officedocument.drawingml.diagramStyle+xml"/>
  <Override PartName="/ppt/diagrams/colors45.xml" ContentType="application/vnd.openxmlformats-officedocument.drawingml.diagramColors+xml"/>
  <Override PartName="/ppt/diagrams/drawing45.xml" ContentType="application/vnd.ms-office.drawingml.diagramDrawing+xml"/>
  <Override PartName="/ppt/notesSlides/notesSlide33.xml" ContentType="application/vnd.openxmlformats-officedocument.presentationml.notesSlide+xml"/>
  <Override PartName="/ppt/diagrams/data46.xml" ContentType="application/vnd.openxmlformats-officedocument.drawingml.diagramData+xml"/>
  <Override PartName="/ppt/diagrams/layout46.xml" ContentType="application/vnd.openxmlformats-officedocument.drawingml.diagramLayout+xml"/>
  <Override PartName="/ppt/diagrams/quickStyle46.xml" ContentType="application/vnd.openxmlformats-officedocument.drawingml.diagramStyle+xml"/>
  <Override PartName="/ppt/diagrams/colors46.xml" ContentType="application/vnd.openxmlformats-officedocument.drawingml.diagramColors+xml"/>
  <Override PartName="/ppt/diagrams/drawing46.xml" ContentType="application/vnd.ms-office.drawingml.diagramDrawing+xml"/>
  <Override PartName="/ppt/diagrams/data47.xml" ContentType="application/vnd.openxmlformats-officedocument.drawingml.diagramData+xml"/>
  <Override PartName="/ppt/diagrams/layout47.xml" ContentType="application/vnd.openxmlformats-officedocument.drawingml.diagramLayout+xml"/>
  <Override PartName="/ppt/diagrams/quickStyle47.xml" ContentType="application/vnd.openxmlformats-officedocument.drawingml.diagramStyle+xml"/>
  <Override PartName="/ppt/diagrams/colors47.xml" ContentType="application/vnd.openxmlformats-officedocument.drawingml.diagramColors+xml"/>
  <Override PartName="/ppt/diagrams/drawing47.xml" ContentType="application/vnd.ms-office.drawingml.diagramDrawing+xml"/>
  <Override PartName="/ppt/diagrams/data48.xml" ContentType="application/vnd.openxmlformats-officedocument.drawingml.diagramData+xml"/>
  <Override PartName="/ppt/diagrams/layout48.xml" ContentType="application/vnd.openxmlformats-officedocument.drawingml.diagramLayout+xml"/>
  <Override PartName="/ppt/diagrams/quickStyle48.xml" ContentType="application/vnd.openxmlformats-officedocument.drawingml.diagramStyle+xml"/>
  <Override PartName="/ppt/diagrams/colors48.xml" ContentType="application/vnd.openxmlformats-officedocument.drawingml.diagramColors+xml"/>
  <Override PartName="/ppt/diagrams/drawing48.xml" ContentType="application/vnd.ms-office.drawingml.diagramDrawing+xml"/>
  <Override PartName="/ppt/diagrams/data49.xml" ContentType="application/vnd.openxmlformats-officedocument.drawingml.diagramData+xml"/>
  <Override PartName="/ppt/diagrams/layout49.xml" ContentType="application/vnd.openxmlformats-officedocument.drawingml.diagramLayout+xml"/>
  <Override PartName="/ppt/diagrams/quickStyle49.xml" ContentType="application/vnd.openxmlformats-officedocument.drawingml.diagramStyle+xml"/>
  <Override PartName="/ppt/diagrams/colors49.xml" ContentType="application/vnd.openxmlformats-officedocument.drawingml.diagramColors+xml"/>
  <Override PartName="/ppt/diagrams/drawing49.xml" ContentType="application/vnd.ms-office.drawingml.diagramDrawing+xml"/>
  <Override PartName="/ppt/diagrams/data50.xml" ContentType="application/vnd.openxmlformats-officedocument.drawingml.diagramData+xml"/>
  <Override PartName="/ppt/diagrams/layout50.xml" ContentType="application/vnd.openxmlformats-officedocument.drawingml.diagramLayout+xml"/>
  <Override PartName="/ppt/diagrams/quickStyle50.xml" ContentType="application/vnd.openxmlformats-officedocument.drawingml.diagramStyle+xml"/>
  <Override PartName="/ppt/diagrams/colors50.xml" ContentType="application/vnd.openxmlformats-officedocument.drawingml.diagramColors+xml"/>
  <Override PartName="/ppt/diagrams/drawing50.xml" ContentType="application/vnd.ms-office.drawingml.diagramDrawing+xml"/>
  <Override PartName="/ppt/diagrams/data51.xml" ContentType="application/vnd.openxmlformats-officedocument.drawingml.diagramData+xml"/>
  <Override PartName="/ppt/diagrams/layout51.xml" ContentType="application/vnd.openxmlformats-officedocument.drawingml.diagramLayout+xml"/>
  <Override PartName="/ppt/diagrams/quickStyle51.xml" ContentType="application/vnd.openxmlformats-officedocument.drawingml.diagramStyle+xml"/>
  <Override PartName="/ppt/diagrams/colors51.xml" ContentType="application/vnd.openxmlformats-officedocument.drawingml.diagramColors+xml"/>
  <Override PartName="/ppt/diagrams/drawing51.xml" ContentType="application/vnd.ms-office.drawingml.diagramDrawing+xml"/>
  <Override PartName="/ppt/diagrams/data52.xml" ContentType="application/vnd.openxmlformats-officedocument.drawingml.diagramData+xml"/>
  <Override PartName="/ppt/diagrams/layout52.xml" ContentType="application/vnd.openxmlformats-officedocument.drawingml.diagramLayout+xml"/>
  <Override PartName="/ppt/diagrams/quickStyle52.xml" ContentType="application/vnd.openxmlformats-officedocument.drawingml.diagramStyle+xml"/>
  <Override PartName="/ppt/diagrams/colors52.xml" ContentType="application/vnd.openxmlformats-officedocument.drawingml.diagramColors+xml"/>
  <Override PartName="/ppt/diagrams/drawing52.xml" ContentType="application/vnd.ms-office.drawingml.diagramDrawing+xml"/>
  <Override PartName="/ppt/diagrams/data53.xml" ContentType="application/vnd.openxmlformats-officedocument.drawingml.diagramData+xml"/>
  <Override PartName="/ppt/diagrams/layout53.xml" ContentType="application/vnd.openxmlformats-officedocument.drawingml.diagramLayout+xml"/>
  <Override PartName="/ppt/diagrams/quickStyle53.xml" ContentType="application/vnd.openxmlformats-officedocument.drawingml.diagramStyle+xml"/>
  <Override PartName="/ppt/diagrams/colors53.xml" ContentType="application/vnd.openxmlformats-officedocument.drawingml.diagramColors+xml"/>
  <Override PartName="/ppt/diagrams/drawing53.xml" ContentType="application/vnd.ms-office.drawingml.diagramDrawing+xml"/>
  <Override PartName="/ppt/diagrams/data54.xml" ContentType="application/vnd.openxmlformats-officedocument.drawingml.diagramData+xml"/>
  <Override PartName="/ppt/diagrams/layout54.xml" ContentType="application/vnd.openxmlformats-officedocument.drawingml.diagramLayout+xml"/>
  <Override PartName="/ppt/diagrams/quickStyle54.xml" ContentType="application/vnd.openxmlformats-officedocument.drawingml.diagramStyle+xml"/>
  <Override PartName="/ppt/diagrams/colors54.xml" ContentType="application/vnd.openxmlformats-officedocument.drawingml.diagramColors+xml"/>
  <Override PartName="/ppt/diagrams/drawing54.xml" ContentType="application/vnd.ms-office.drawingml.diagramDrawing+xml"/>
  <Override PartName="/ppt/diagrams/data55.xml" ContentType="application/vnd.openxmlformats-officedocument.drawingml.diagramData+xml"/>
  <Override PartName="/ppt/diagrams/layout55.xml" ContentType="application/vnd.openxmlformats-officedocument.drawingml.diagramLayout+xml"/>
  <Override PartName="/ppt/diagrams/quickStyle55.xml" ContentType="application/vnd.openxmlformats-officedocument.drawingml.diagramStyle+xml"/>
  <Override PartName="/ppt/diagrams/colors55.xml" ContentType="application/vnd.openxmlformats-officedocument.drawingml.diagramColors+xml"/>
  <Override PartName="/ppt/diagrams/drawing55.xml" ContentType="application/vnd.ms-office.drawingml.diagramDrawing+xml"/>
  <Override PartName="/ppt/notesSlides/notesSlide34.xml" ContentType="application/vnd.openxmlformats-officedocument.presentationml.notesSlide+xml"/>
  <Override PartName="/ppt/diagrams/data56.xml" ContentType="application/vnd.openxmlformats-officedocument.drawingml.diagramData+xml"/>
  <Override PartName="/ppt/diagrams/layout56.xml" ContentType="application/vnd.openxmlformats-officedocument.drawingml.diagramLayout+xml"/>
  <Override PartName="/ppt/diagrams/quickStyle56.xml" ContentType="application/vnd.openxmlformats-officedocument.drawingml.diagramStyle+xml"/>
  <Override PartName="/ppt/diagrams/colors56.xml" ContentType="application/vnd.openxmlformats-officedocument.drawingml.diagramColors+xml"/>
  <Override PartName="/ppt/diagrams/drawing5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72" r:id="rId1"/>
    <p:sldMasterId id="2147483696" r:id="rId2"/>
    <p:sldMasterId id="2147483756" r:id="rId3"/>
    <p:sldMasterId id="2147483768" r:id="rId4"/>
  </p:sldMasterIdLst>
  <p:notesMasterIdLst>
    <p:notesMasterId r:id="rId112"/>
  </p:notesMasterIdLst>
  <p:sldIdLst>
    <p:sldId id="256" r:id="rId5"/>
    <p:sldId id="2656" r:id="rId6"/>
    <p:sldId id="261" r:id="rId7"/>
    <p:sldId id="2890" r:id="rId8"/>
    <p:sldId id="2259" r:id="rId9"/>
    <p:sldId id="3273" r:id="rId10"/>
    <p:sldId id="2806" r:id="rId11"/>
    <p:sldId id="3381" r:id="rId12"/>
    <p:sldId id="1681" r:id="rId13"/>
    <p:sldId id="1539" r:id="rId14"/>
    <p:sldId id="2256" r:id="rId15"/>
    <p:sldId id="3383" r:id="rId16"/>
    <p:sldId id="2702" r:id="rId17"/>
    <p:sldId id="2493" r:id="rId18"/>
    <p:sldId id="2653" r:id="rId19"/>
    <p:sldId id="2880" r:id="rId20"/>
    <p:sldId id="3390" r:id="rId21"/>
    <p:sldId id="1536" r:id="rId22"/>
    <p:sldId id="2879" r:id="rId23"/>
    <p:sldId id="2105" r:id="rId24"/>
    <p:sldId id="3023" r:id="rId25"/>
    <p:sldId id="281" r:id="rId26"/>
    <p:sldId id="2106" r:id="rId27"/>
    <p:sldId id="2882" r:id="rId28"/>
    <p:sldId id="2755" r:id="rId29"/>
    <p:sldId id="3030" r:id="rId30"/>
    <p:sldId id="2596" r:id="rId31"/>
    <p:sldId id="2658" r:id="rId32"/>
    <p:sldId id="3105" r:id="rId33"/>
    <p:sldId id="2707" r:id="rId34"/>
    <p:sldId id="2927" r:id="rId35"/>
    <p:sldId id="2661" r:id="rId36"/>
    <p:sldId id="3377" r:id="rId37"/>
    <p:sldId id="2655" r:id="rId38"/>
    <p:sldId id="2648" r:id="rId39"/>
    <p:sldId id="3378" r:id="rId40"/>
    <p:sldId id="2934" r:id="rId41"/>
    <p:sldId id="2937" r:id="rId42"/>
    <p:sldId id="3177" r:id="rId43"/>
    <p:sldId id="2940" r:id="rId44"/>
    <p:sldId id="2941" r:id="rId45"/>
    <p:sldId id="2942" r:id="rId46"/>
    <p:sldId id="3178" r:id="rId47"/>
    <p:sldId id="2944" r:id="rId48"/>
    <p:sldId id="2945" r:id="rId49"/>
    <p:sldId id="2947" r:id="rId50"/>
    <p:sldId id="2948" r:id="rId51"/>
    <p:sldId id="2949" r:id="rId52"/>
    <p:sldId id="2950" r:id="rId53"/>
    <p:sldId id="2973" r:id="rId54"/>
    <p:sldId id="2974" r:id="rId55"/>
    <p:sldId id="3391" r:id="rId56"/>
    <p:sldId id="2850" r:id="rId57"/>
    <p:sldId id="2857" r:id="rId58"/>
    <p:sldId id="2858" r:id="rId59"/>
    <p:sldId id="2859" r:id="rId60"/>
    <p:sldId id="3385" r:id="rId61"/>
    <p:sldId id="3386" r:id="rId62"/>
    <p:sldId id="2856" r:id="rId63"/>
    <p:sldId id="2808" r:id="rId64"/>
    <p:sldId id="2793" r:id="rId65"/>
    <p:sldId id="2849" r:id="rId66"/>
    <p:sldId id="2690" r:id="rId67"/>
    <p:sldId id="2753" r:id="rId68"/>
    <p:sldId id="2774" r:id="rId69"/>
    <p:sldId id="2810" r:id="rId70"/>
    <p:sldId id="2757" r:id="rId71"/>
    <p:sldId id="2848" r:id="rId72"/>
    <p:sldId id="2845" r:id="rId73"/>
    <p:sldId id="2847" r:id="rId74"/>
    <p:sldId id="2826" r:id="rId75"/>
    <p:sldId id="2828" r:id="rId76"/>
    <p:sldId id="2827" r:id="rId77"/>
    <p:sldId id="2831" r:id="rId78"/>
    <p:sldId id="2832" r:id="rId79"/>
    <p:sldId id="2833" r:id="rId80"/>
    <p:sldId id="2840" r:id="rId81"/>
    <p:sldId id="2814" r:id="rId82"/>
    <p:sldId id="2815" r:id="rId83"/>
    <p:sldId id="2823" r:id="rId84"/>
    <p:sldId id="2824" r:id="rId85"/>
    <p:sldId id="2816" r:id="rId86"/>
    <p:sldId id="2818" r:id="rId87"/>
    <p:sldId id="2817" r:id="rId88"/>
    <p:sldId id="2819" r:id="rId89"/>
    <p:sldId id="2821" r:id="rId90"/>
    <p:sldId id="2822" r:id="rId91"/>
    <p:sldId id="2841" r:id="rId92"/>
    <p:sldId id="2775" r:id="rId93"/>
    <p:sldId id="2794" r:id="rId94"/>
    <p:sldId id="2760" r:id="rId95"/>
    <p:sldId id="2762" r:id="rId96"/>
    <p:sldId id="2763" r:id="rId97"/>
    <p:sldId id="2764" r:id="rId98"/>
    <p:sldId id="2843" r:id="rId99"/>
    <p:sldId id="2768" r:id="rId100"/>
    <p:sldId id="2776" r:id="rId101"/>
    <p:sldId id="2765" r:id="rId102"/>
    <p:sldId id="3388" r:id="rId103"/>
    <p:sldId id="2777" r:id="rId104"/>
    <p:sldId id="3389" r:id="rId105"/>
    <p:sldId id="2767" r:id="rId106"/>
    <p:sldId id="2772" r:id="rId107"/>
    <p:sldId id="3061" r:id="rId108"/>
    <p:sldId id="3172" r:id="rId109"/>
    <p:sldId id="2095" r:id="rId110"/>
    <p:sldId id="3387" r:id="rId1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3" d="100"/>
          <a:sy n="63" d="100"/>
        </p:scale>
        <p:origin x="732" y="5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notesMaster" Target="notesMasters/notesMaster1.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102" Type="http://schemas.openxmlformats.org/officeDocument/2006/relationships/slide" Target="slides/slide98.xml"/><Relationship Id="rId110" Type="http://schemas.openxmlformats.org/officeDocument/2006/relationships/slide" Target="slides/slide106.xml"/><Relationship Id="rId115"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slide" Target="slides/slide9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13"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slide" Target="slides/slide99.xml"/><Relationship Id="rId108" Type="http://schemas.openxmlformats.org/officeDocument/2006/relationships/slide" Target="slides/slide104.xml"/><Relationship Id="rId11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11" Type="http://schemas.openxmlformats.org/officeDocument/2006/relationships/slide" Target="slides/slide107.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viewProps" Target="view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29" Type="http://schemas.openxmlformats.org/officeDocument/2006/relationships/slide" Target="slides/slide25.xml"/></Relationships>
</file>

<file path=ppt/diagrams/_rels/data25.xml.rels><?xml version="1.0" encoding="UTF-8" standalone="yes"?>
<Relationships xmlns="http://schemas.openxmlformats.org/package/2006/relationships"><Relationship Id="rId1" Type="http://schemas.openxmlformats.org/officeDocument/2006/relationships/hyperlink" Target="https://www.legislation.gov.uk/ukpga/1935/2/pdfs/ukpga_19350002_en.pdf" TargetMode="External"/></Relationships>
</file>

<file path=ppt/diagrams/_rels/data46.xml.rels><?xml version="1.0" encoding="UTF-8" standalone="yes"?>
<Relationships xmlns="http://schemas.openxmlformats.org/package/2006/relationships"><Relationship Id="rId1" Type="http://schemas.openxmlformats.org/officeDocument/2006/relationships/hyperlink" Target="https://indiankanoon.org/doc/1425329/" TargetMode="External"/></Relationships>
</file>

<file path=ppt/diagrams/_rels/drawing25.xml.rels><?xml version="1.0" encoding="UTF-8" standalone="yes"?>
<Relationships xmlns="http://schemas.openxmlformats.org/package/2006/relationships"><Relationship Id="rId1" Type="http://schemas.openxmlformats.org/officeDocument/2006/relationships/hyperlink" Target="https://www.legislation.gov.uk/ukpga/1935/2/pdfs/ukpga_19350002_en.pdf" TargetMode="External"/></Relationships>
</file>

<file path=ppt/diagrams/_rels/drawing46.xml.rels><?xml version="1.0" encoding="UTF-8" standalone="yes"?>
<Relationships xmlns="http://schemas.openxmlformats.org/package/2006/relationships"><Relationship Id="rId1" Type="http://schemas.openxmlformats.org/officeDocument/2006/relationships/hyperlink" Target="https://indiankanoon.org/doc/1425329/" TargetMode="Externa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9.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F0FFD5E-48C0-4AF7-BAE0-EAB0206535AE}" type="doc">
      <dgm:prSet loTypeId="urn:microsoft.com/office/officeart/2005/8/layout/arrow1" loCatId="relationship" qsTypeId="urn:microsoft.com/office/officeart/2005/8/quickstyle/simple1" qsCatId="simple" csTypeId="urn:microsoft.com/office/officeart/2005/8/colors/accent1_1" csCatId="accent1" phldr="1"/>
      <dgm:spPr/>
      <dgm:t>
        <a:bodyPr/>
        <a:lstStyle/>
        <a:p>
          <a:endParaRPr lang="en-US"/>
        </a:p>
      </dgm:t>
    </dgm:pt>
    <dgm:pt modelId="{6B1AFDEB-BE3C-4F27-916A-2A840C9D81FC}">
      <dgm:prSet phldrT="[Text]" custT="1"/>
      <dgm:spPr/>
      <dgm:t>
        <a:bodyPr/>
        <a:lstStyle/>
        <a:p>
          <a:pPr>
            <a:lnSpc>
              <a:spcPct val="150000"/>
            </a:lnSpc>
          </a:pPr>
          <a:r>
            <a:rPr lang="en-US" sz="2400" b="0" i="0" dirty="0"/>
            <a:t>Answers!</a:t>
          </a:r>
          <a:endParaRPr lang="en-US" sz="2400" b="0" dirty="0"/>
        </a:p>
      </dgm:t>
    </dgm:pt>
    <dgm:pt modelId="{DC63A3B8-9F5D-49AB-9D71-488FBCA843E5}" type="parTrans" cxnId="{063CC901-2B96-44B7-B010-FF2B69D03DF8}">
      <dgm:prSet/>
      <dgm:spPr/>
      <dgm:t>
        <a:bodyPr/>
        <a:lstStyle/>
        <a:p>
          <a:endParaRPr lang="en-US"/>
        </a:p>
      </dgm:t>
    </dgm:pt>
    <dgm:pt modelId="{70D9F429-C1A1-46F3-AAC1-BEA29CC72CF9}" type="sibTrans" cxnId="{063CC901-2B96-44B7-B010-FF2B69D03DF8}">
      <dgm:prSet/>
      <dgm:spPr/>
      <dgm:t>
        <a:bodyPr/>
        <a:lstStyle/>
        <a:p>
          <a:endParaRPr lang="en-US"/>
        </a:p>
      </dgm:t>
    </dgm:pt>
    <dgm:pt modelId="{C1737AC5-752B-4615-A5AD-9DD04A572C87}">
      <dgm:prSet phldrT="[Text]" custT="1"/>
      <dgm:spPr/>
      <dgm:t>
        <a:bodyPr/>
        <a:lstStyle/>
        <a:p>
          <a:pPr>
            <a:lnSpc>
              <a:spcPct val="150000"/>
            </a:lnSpc>
          </a:pPr>
          <a:r>
            <a:rPr lang="en-US" sz="2400" dirty="0"/>
            <a:t>Process of discovering answers!</a:t>
          </a:r>
        </a:p>
      </dgm:t>
    </dgm:pt>
    <dgm:pt modelId="{F9CDD58B-C8B2-41C6-916F-C8E6ED2CF705}" type="parTrans" cxnId="{B32149BF-BDF6-40BF-BA93-D13A0D0A2CDC}">
      <dgm:prSet/>
      <dgm:spPr/>
      <dgm:t>
        <a:bodyPr/>
        <a:lstStyle/>
        <a:p>
          <a:endParaRPr lang="en-US"/>
        </a:p>
      </dgm:t>
    </dgm:pt>
    <dgm:pt modelId="{CE96C249-01E5-480D-9949-D5360A3A3D7A}" type="sibTrans" cxnId="{B32149BF-BDF6-40BF-BA93-D13A0D0A2CDC}">
      <dgm:prSet/>
      <dgm:spPr/>
      <dgm:t>
        <a:bodyPr/>
        <a:lstStyle/>
        <a:p>
          <a:endParaRPr lang="en-US"/>
        </a:p>
      </dgm:t>
    </dgm:pt>
    <dgm:pt modelId="{C44699D5-FCEC-4A2D-8D25-E2827EDDCDE5}" type="pres">
      <dgm:prSet presAssocID="{7F0FFD5E-48C0-4AF7-BAE0-EAB0206535AE}" presName="cycle" presStyleCnt="0">
        <dgm:presLayoutVars>
          <dgm:dir/>
          <dgm:resizeHandles val="exact"/>
        </dgm:presLayoutVars>
      </dgm:prSet>
      <dgm:spPr/>
    </dgm:pt>
    <dgm:pt modelId="{0DF18320-2364-4DB5-807A-3D84610387FF}" type="pres">
      <dgm:prSet presAssocID="{6B1AFDEB-BE3C-4F27-916A-2A840C9D81FC}" presName="arrow" presStyleLbl="node1" presStyleIdx="0" presStyleCnt="2">
        <dgm:presLayoutVars>
          <dgm:bulletEnabled val="1"/>
        </dgm:presLayoutVars>
      </dgm:prSet>
      <dgm:spPr/>
    </dgm:pt>
    <dgm:pt modelId="{EEC2CB09-309D-4CDF-AC2C-0B721BD83C42}" type="pres">
      <dgm:prSet presAssocID="{C1737AC5-752B-4615-A5AD-9DD04A572C87}" presName="arrow" presStyleLbl="node1" presStyleIdx="1" presStyleCnt="2">
        <dgm:presLayoutVars>
          <dgm:bulletEnabled val="1"/>
        </dgm:presLayoutVars>
      </dgm:prSet>
      <dgm:spPr/>
    </dgm:pt>
  </dgm:ptLst>
  <dgm:cxnLst>
    <dgm:cxn modelId="{063CC901-2B96-44B7-B010-FF2B69D03DF8}" srcId="{7F0FFD5E-48C0-4AF7-BAE0-EAB0206535AE}" destId="{6B1AFDEB-BE3C-4F27-916A-2A840C9D81FC}" srcOrd="0" destOrd="0" parTransId="{DC63A3B8-9F5D-49AB-9D71-488FBCA843E5}" sibTransId="{70D9F429-C1A1-46F3-AAC1-BEA29CC72CF9}"/>
    <dgm:cxn modelId="{A9158896-24AD-400A-A026-857E09A374AA}" type="presOf" srcId="{C1737AC5-752B-4615-A5AD-9DD04A572C87}" destId="{EEC2CB09-309D-4CDF-AC2C-0B721BD83C42}" srcOrd="0" destOrd="0" presId="urn:microsoft.com/office/officeart/2005/8/layout/arrow1"/>
    <dgm:cxn modelId="{A2A74198-8085-495A-9DAD-8F793C560608}" type="presOf" srcId="{7F0FFD5E-48C0-4AF7-BAE0-EAB0206535AE}" destId="{C44699D5-FCEC-4A2D-8D25-E2827EDDCDE5}" srcOrd="0" destOrd="0" presId="urn:microsoft.com/office/officeart/2005/8/layout/arrow1"/>
    <dgm:cxn modelId="{CBBE2F9D-3D7C-4979-AE32-AFE29BD6D130}" type="presOf" srcId="{6B1AFDEB-BE3C-4F27-916A-2A840C9D81FC}" destId="{0DF18320-2364-4DB5-807A-3D84610387FF}" srcOrd="0" destOrd="0" presId="urn:microsoft.com/office/officeart/2005/8/layout/arrow1"/>
    <dgm:cxn modelId="{B32149BF-BDF6-40BF-BA93-D13A0D0A2CDC}" srcId="{7F0FFD5E-48C0-4AF7-BAE0-EAB0206535AE}" destId="{C1737AC5-752B-4615-A5AD-9DD04A572C87}" srcOrd="1" destOrd="0" parTransId="{F9CDD58B-C8B2-41C6-916F-C8E6ED2CF705}" sibTransId="{CE96C249-01E5-480D-9949-D5360A3A3D7A}"/>
    <dgm:cxn modelId="{2787CBD7-CEB8-4963-92B8-D8CF3D6A627B}" type="presParOf" srcId="{C44699D5-FCEC-4A2D-8D25-E2827EDDCDE5}" destId="{0DF18320-2364-4DB5-807A-3D84610387FF}" srcOrd="0" destOrd="0" presId="urn:microsoft.com/office/officeart/2005/8/layout/arrow1"/>
    <dgm:cxn modelId="{A949A61F-EBEF-4CC8-B011-A2073FEA899E}" type="presParOf" srcId="{C44699D5-FCEC-4A2D-8D25-E2827EDDCDE5}" destId="{EEC2CB09-309D-4CDF-AC2C-0B721BD83C42}" srcOrd="1" destOrd="0" presId="urn:microsoft.com/office/officeart/2005/8/layout/arrow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83FCBED-D80B-476E-917E-8C7847FA56E3}" type="doc">
      <dgm:prSet loTypeId="urn:microsoft.com/office/officeart/2005/8/layout/hList1" loCatId="list" qsTypeId="urn:microsoft.com/office/officeart/2005/8/quickstyle/simple1" qsCatId="simple" csTypeId="urn:microsoft.com/office/officeart/2005/8/colors/accent1_1" csCatId="accent1" phldr="1"/>
      <dgm:spPr/>
      <dgm:t>
        <a:bodyPr/>
        <a:lstStyle/>
        <a:p>
          <a:endParaRPr lang="en-US"/>
        </a:p>
      </dgm:t>
    </dgm:pt>
    <dgm:pt modelId="{967D1CD8-0240-48E3-A3C5-83CDE61DA79A}">
      <dgm:prSet phldrT="[Text]"/>
      <dgm:spPr/>
      <dgm:t>
        <a:bodyPr/>
        <a:lstStyle/>
        <a:p>
          <a:pPr>
            <a:lnSpc>
              <a:spcPct val="150000"/>
            </a:lnSpc>
          </a:pPr>
          <a:r>
            <a:rPr lang="en-US" dirty="0">
              <a:latin typeface="Calibri" panose="020F0502020204030204" pitchFamily="34" charset="0"/>
              <a:cs typeface="Calibri" panose="020F0502020204030204" pitchFamily="34" charset="0"/>
            </a:rPr>
            <a:t>Sec 2(52)</a:t>
          </a:r>
        </a:p>
      </dgm:t>
    </dgm:pt>
    <dgm:pt modelId="{4216FB20-3417-4C94-B92F-FF7D69EC4D67}" type="parTrans" cxnId="{2F70DF00-3DD0-4352-BC5B-77CF02E96F4B}">
      <dgm:prSet/>
      <dgm:spPr/>
      <dgm:t>
        <a:bodyPr/>
        <a:lstStyle/>
        <a:p>
          <a:endParaRPr lang="en-US"/>
        </a:p>
      </dgm:t>
    </dgm:pt>
    <dgm:pt modelId="{764DBF19-F414-4FBC-8EDB-07FA9BC632C3}" type="sibTrans" cxnId="{2F70DF00-3DD0-4352-BC5B-77CF02E96F4B}">
      <dgm:prSet/>
      <dgm:spPr/>
      <dgm:t>
        <a:bodyPr/>
        <a:lstStyle/>
        <a:p>
          <a:endParaRPr lang="en-US"/>
        </a:p>
      </dgm:t>
    </dgm:pt>
    <dgm:pt modelId="{BFF59482-7862-445E-9214-61FFFB2C8CE5}">
      <dgm:prSet phldrT="[Text]"/>
      <dgm:spPr/>
      <dgm:t>
        <a:bodyPr/>
        <a:lstStyle/>
        <a:p>
          <a:pPr>
            <a:lnSpc>
              <a:spcPct val="150000"/>
            </a:lnSpc>
          </a:pPr>
          <a:r>
            <a:rPr lang="en-US" dirty="0">
              <a:latin typeface="Calibri" panose="020F0502020204030204" pitchFamily="34" charset="0"/>
              <a:cs typeface="Calibri" panose="020F0502020204030204" pitchFamily="34" charset="0"/>
            </a:rPr>
            <a:t>Sec 2(102)</a:t>
          </a:r>
        </a:p>
      </dgm:t>
    </dgm:pt>
    <dgm:pt modelId="{23F2371E-5A33-4DF3-96DC-1A9052B8DE1C}" type="parTrans" cxnId="{85AB695A-EC94-4D78-A0BF-AF2FFC5D8D8B}">
      <dgm:prSet/>
      <dgm:spPr/>
      <dgm:t>
        <a:bodyPr/>
        <a:lstStyle/>
        <a:p>
          <a:endParaRPr lang="en-US"/>
        </a:p>
      </dgm:t>
    </dgm:pt>
    <dgm:pt modelId="{7560898D-B1B2-4D53-BD8E-02A0298D17CE}" type="sibTrans" cxnId="{85AB695A-EC94-4D78-A0BF-AF2FFC5D8D8B}">
      <dgm:prSet/>
      <dgm:spPr/>
      <dgm:t>
        <a:bodyPr/>
        <a:lstStyle/>
        <a:p>
          <a:endParaRPr lang="en-US"/>
        </a:p>
      </dgm:t>
    </dgm:pt>
    <dgm:pt modelId="{C44F5BD0-0DE3-4957-8C12-FB593C378DA8}">
      <dgm:prSet phldrT="[Text]"/>
      <dgm:spPr/>
      <dgm:t>
        <a:bodyPr/>
        <a:lstStyle/>
        <a:p>
          <a:pPr>
            <a:lnSpc>
              <a:spcPct val="150000"/>
            </a:lnSpc>
          </a:pPr>
          <a:r>
            <a:rPr lang="en-US" b="1" dirty="0">
              <a:latin typeface="Calibri" panose="020F0502020204030204" pitchFamily="34" charset="0"/>
              <a:cs typeface="Calibri" panose="020F0502020204030204" pitchFamily="34" charset="0"/>
            </a:rPr>
            <a:t>‘Goods’ </a:t>
          </a:r>
          <a:r>
            <a:rPr lang="en-US" b="1" dirty="0">
              <a:solidFill>
                <a:srgbClr val="FF0000"/>
              </a:solidFill>
              <a:latin typeface="Calibri" panose="020F0502020204030204" pitchFamily="34" charset="0"/>
              <a:cs typeface="Calibri" panose="020F0502020204030204" pitchFamily="34" charset="0"/>
            </a:rPr>
            <a:t>means </a:t>
          </a:r>
          <a:r>
            <a:rPr lang="en-US" b="1" dirty="0">
              <a:latin typeface="Calibri" panose="020F0502020204030204" pitchFamily="34" charset="0"/>
              <a:cs typeface="Calibri" panose="020F0502020204030204" pitchFamily="34" charset="0"/>
            </a:rPr>
            <a:t>every kind of movable property </a:t>
          </a:r>
          <a:r>
            <a:rPr lang="en-US" dirty="0">
              <a:latin typeface="Calibri" panose="020F0502020204030204" pitchFamily="34" charset="0"/>
              <a:cs typeface="Calibri" panose="020F0502020204030204" pitchFamily="34" charset="0"/>
            </a:rPr>
            <a:t>other than money and securities but </a:t>
          </a:r>
          <a:r>
            <a:rPr lang="en-US" b="1" dirty="0">
              <a:latin typeface="Calibri" panose="020F0502020204030204" pitchFamily="34" charset="0"/>
              <a:cs typeface="Calibri" panose="020F0502020204030204" pitchFamily="34" charset="0"/>
            </a:rPr>
            <a:t>includes </a:t>
          </a:r>
          <a:r>
            <a:rPr lang="en-US" b="1" dirty="0">
              <a:solidFill>
                <a:srgbClr val="FF0000"/>
              </a:solidFill>
              <a:latin typeface="Calibri" panose="020F0502020204030204" pitchFamily="34" charset="0"/>
              <a:cs typeface="Calibri" panose="020F0502020204030204" pitchFamily="34" charset="0"/>
            </a:rPr>
            <a:t>actionable claim</a:t>
          </a:r>
          <a:r>
            <a:rPr lang="en-US" dirty="0">
              <a:latin typeface="Calibri" panose="020F0502020204030204" pitchFamily="34" charset="0"/>
              <a:cs typeface="Calibri" panose="020F0502020204030204" pitchFamily="34" charset="0"/>
            </a:rPr>
            <a:t>, growing crops, grass and things attached to or forming part of the land which are agreed to be served before supply or under a contract of supply  </a:t>
          </a:r>
        </a:p>
      </dgm:t>
    </dgm:pt>
    <dgm:pt modelId="{98D18AC7-63F0-4029-8068-445BEB36DC54}" type="parTrans" cxnId="{2F2968FF-CF4C-47FC-AF49-C4377ED67F78}">
      <dgm:prSet/>
      <dgm:spPr/>
      <dgm:t>
        <a:bodyPr/>
        <a:lstStyle/>
        <a:p>
          <a:endParaRPr lang="en-US"/>
        </a:p>
      </dgm:t>
    </dgm:pt>
    <dgm:pt modelId="{22F6E6ED-D0DA-4814-87FA-807D736FBA47}" type="sibTrans" cxnId="{2F2968FF-CF4C-47FC-AF49-C4377ED67F78}">
      <dgm:prSet/>
      <dgm:spPr/>
      <dgm:t>
        <a:bodyPr/>
        <a:lstStyle/>
        <a:p>
          <a:endParaRPr lang="en-US"/>
        </a:p>
      </dgm:t>
    </dgm:pt>
    <dgm:pt modelId="{D8825393-FB42-47A9-A947-B343933E1F68}">
      <dgm:prSet phldrT="[Text]"/>
      <dgm:spPr/>
      <dgm:t>
        <a:bodyPr/>
        <a:lstStyle/>
        <a:p>
          <a:pPr>
            <a:lnSpc>
              <a:spcPct val="150000"/>
            </a:lnSpc>
          </a:pPr>
          <a:r>
            <a:rPr lang="en-US" b="1" dirty="0">
              <a:latin typeface="Calibri" panose="020F0502020204030204" pitchFamily="34" charset="0"/>
              <a:cs typeface="Calibri" panose="020F0502020204030204" pitchFamily="34" charset="0"/>
            </a:rPr>
            <a:t>‘Services’ </a:t>
          </a:r>
          <a:r>
            <a:rPr lang="en-US" b="1" dirty="0">
              <a:solidFill>
                <a:srgbClr val="FF0000"/>
              </a:solidFill>
              <a:latin typeface="Calibri" panose="020F0502020204030204" pitchFamily="34" charset="0"/>
              <a:cs typeface="Calibri" panose="020F0502020204030204" pitchFamily="34" charset="0"/>
            </a:rPr>
            <a:t>means</a:t>
          </a:r>
          <a:r>
            <a:rPr lang="en-US" b="1" dirty="0">
              <a:latin typeface="Calibri" panose="020F0502020204030204" pitchFamily="34" charset="0"/>
              <a:cs typeface="Calibri" panose="020F0502020204030204" pitchFamily="34" charset="0"/>
            </a:rPr>
            <a:t> anything other than goods</a:t>
          </a:r>
          <a:r>
            <a:rPr lang="en-US" dirty="0">
              <a:latin typeface="Calibri" panose="020F0502020204030204" pitchFamily="34" charset="0"/>
              <a:cs typeface="Calibri" panose="020F0502020204030204" pitchFamily="34" charset="0"/>
            </a:rPr>
            <a:t>, money and securities but includes activities relating to the use of money or its conversion by cash or by any other mode, from one form, currency or denomination, to another form, currency or denomination for which a separate consideration is charged</a:t>
          </a:r>
        </a:p>
      </dgm:t>
    </dgm:pt>
    <dgm:pt modelId="{E0DB7A9E-4EBB-46F5-83E7-667D59D127CA}" type="parTrans" cxnId="{56B571CD-6AF2-41AA-803D-4AFAF8D0586E}">
      <dgm:prSet/>
      <dgm:spPr/>
      <dgm:t>
        <a:bodyPr/>
        <a:lstStyle/>
        <a:p>
          <a:endParaRPr lang="en-US"/>
        </a:p>
      </dgm:t>
    </dgm:pt>
    <dgm:pt modelId="{AC86A5A3-58F8-41B7-9F2E-4FB4CE875DB8}" type="sibTrans" cxnId="{56B571CD-6AF2-41AA-803D-4AFAF8D0586E}">
      <dgm:prSet/>
      <dgm:spPr/>
      <dgm:t>
        <a:bodyPr/>
        <a:lstStyle/>
        <a:p>
          <a:endParaRPr lang="en-US"/>
        </a:p>
      </dgm:t>
    </dgm:pt>
    <dgm:pt modelId="{693C4187-A9D5-4BE7-A67E-06ABDC7FC32F}" type="pres">
      <dgm:prSet presAssocID="{683FCBED-D80B-476E-917E-8C7847FA56E3}" presName="Name0" presStyleCnt="0">
        <dgm:presLayoutVars>
          <dgm:dir/>
          <dgm:animLvl val="lvl"/>
          <dgm:resizeHandles val="exact"/>
        </dgm:presLayoutVars>
      </dgm:prSet>
      <dgm:spPr/>
    </dgm:pt>
    <dgm:pt modelId="{6EA1FBBA-49E3-4C4D-93A7-98EE7AFCF799}" type="pres">
      <dgm:prSet presAssocID="{967D1CD8-0240-48E3-A3C5-83CDE61DA79A}" presName="composite" presStyleCnt="0"/>
      <dgm:spPr/>
    </dgm:pt>
    <dgm:pt modelId="{1B69E7BA-93DD-485F-8142-074F991032B6}" type="pres">
      <dgm:prSet presAssocID="{967D1CD8-0240-48E3-A3C5-83CDE61DA79A}" presName="parTx" presStyleLbl="alignNode1" presStyleIdx="0" presStyleCnt="2">
        <dgm:presLayoutVars>
          <dgm:chMax val="0"/>
          <dgm:chPref val="0"/>
          <dgm:bulletEnabled val="1"/>
        </dgm:presLayoutVars>
      </dgm:prSet>
      <dgm:spPr/>
    </dgm:pt>
    <dgm:pt modelId="{8E6086E4-B6E1-4320-A3B4-B7EBBC22FCA7}" type="pres">
      <dgm:prSet presAssocID="{967D1CD8-0240-48E3-A3C5-83CDE61DA79A}" presName="desTx" presStyleLbl="alignAccFollowNode1" presStyleIdx="0" presStyleCnt="2">
        <dgm:presLayoutVars>
          <dgm:bulletEnabled val="1"/>
        </dgm:presLayoutVars>
      </dgm:prSet>
      <dgm:spPr/>
    </dgm:pt>
    <dgm:pt modelId="{C9E2049E-71D8-43B1-986F-83401E98F260}" type="pres">
      <dgm:prSet presAssocID="{764DBF19-F414-4FBC-8EDB-07FA9BC632C3}" presName="space" presStyleCnt="0"/>
      <dgm:spPr/>
    </dgm:pt>
    <dgm:pt modelId="{A72B9564-1725-486B-AC59-D069D866E64D}" type="pres">
      <dgm:prSet presAssocID="{BFF59482-7862-445E-9214-61FFFB2C8CE5}" presName="composite" presStyleCnt="0"/>
      <dgm:spPr/>
    </dgm:pt>
    <dgm:pt modelId="{CB6F09E7-83FE-4520-B3D8-258B6E92E5BF}" type="pres">
      <dgm:prSet presAssocID="{BFF59482-7862-445E-9214-61FFFB2C8CE5}" presName="parTx" presStyleLbl="alignNode1" presStyleIdx="1" presStyleCnt="2">
        <dgm:presLayoutVars>
          <dgm:chMax val="0"/>
          <dgm:chPref val="0"/>
          <dgm:bulletEnabled val="1"/>
        </dgm:presLayoutVars>
      </dgm:prSet>
      <dgm:spPr/>
    </dgm:pt>
    <dgm:pt modelId="{243A491B-D83C-4F3B-915E-9F4E70D72955}" type="pres">
      <dgm:prSet presAssocID="{BFF59482-7862-445E-9214-61FFFB2C8CE5}" presName="desTx" presStyleLbl="alignAccFollowNode1" presStyleIdx="1" presStyleCnt="2">
        <dgm:presLayoutVars>
          <dgm:bulletEnabled val="1"/>
        </dgm:presLayoutVars>
      </dgm:prSet>
      <dgm:spPr/>
    </dgm:pt>
  </dgm:ptLst>
  <dgm:cxnLst>
    <dgm:cxn modelId="{2F70DF00-3DD0-4352-BC5B-77CF02E96F4B}" srcId="{683FCBED-D80B-476E-917E-8C7847FA56E3}" destId="{967D1CD8-0240-48E3-A3C5-83CDE61DA79A}" srcOrd="0" destOrd="0" parTransId="{4216FB20-3417-4C94-B92F-FF7D69EC4D67}" sibTransId="{764DBF19-F414-4FBC-8EDB-07FA9BC632C3}"/>
    <dgm:cxn modelId="{3EE92E44-521E-433D-9D43-667318B7B367}" type="presOf" srcId="{D8825393-FB42-47A9-A947-B343933E1F68}" destId="{243A491B-D83C-4F3B-915E-9F4E70D72955}" srcOrd="0" destOrd="0" presId="urn:microsoft.com/office/officeart/2005/8/layout/hList1"/>
    <dgm:cxn modelId="{10BBFB73-2136-4051-ABC7-AA548D11B004}" type="presOf" srcId="{BFF59482-7862-445E-9214-61FFFB2C8CE5}" destId="{CB6F09E7-83FE-4520-B3D8-258B6E92E5BF}" srcOrd="0" destOrd="0" presId="urn:microsoft.com/office/officeart/2005/8/layout/hList1"/>
    <dgm:cxn modelId="{85AB695A-EC94-4D78-A0BF-AF2FFC5D8D8B}" srcId="{683FCBED-D80B-476E-917E-8C7847FA56E3}" destId="{BFF59482-7862-445E-9214-61FFFB2C8CE5}" srcOrd="1" destOrd="0" parTransId="{23F2371E-5A33-4DF3-96DC-1A9052B8DE1C}" sibTransId="{7560898D-B1B2-4D53-BD8E-02A0298D17CE}"/>
    <dgm:cxn modelId="{84A570B2-3BE9-43C7-80A8-B8DAF8D790D3}" type="presOf" srcId="{C44F5BD0-0DE3-4957-8C12-FB593C378DA8}" destId="{8E6086E4-B6E1-4320-A3B4-B7EBBC22FCA7}" srcOrd="0" destOrd="0" presId="urn:microsoft.com/office/officeart/2005/8/layout/hList1"/>
    <dgm:cxn modelId="{56B571CD-6AF2-41AA-803D-4AFAF8D0586E}" srcId="{BFF59482-7862-445E-9214-61FFFB2C8CE5}" destId="{D8825393-FB42-47A9-A947-B343933E1F68}" srcOrd="0" destOrd="0" parTransId="{E0DB7A9E-4EBB-46F5-83E7-667D59D127CA}" sibTransId="{AC86A5A3-58F8-41B7-9F2E-4FB4CE875DB8}"/>
    <dgm:cxn modelId="{A849D4E8-CD7C-4F27-8E77-2AAD7B7C0C5C}" type="presOf" srcId="{967D1CD8-0240-48E3-A3C5-83CDE61DA79A}" destId="{1B69E7BA-93DD-485F-8142-074F991032B6}" srcOrd="0" destOrd="0" presId="urn:microsoft.com/office/officeart/2005/8/layout/hList1"/>
    <dgm:cxn modelId="{1D01D8FD-882C-4951-9C46-D7320D7AE9DF}" type="presOf" srcId="{683FCBED-D80B-476E-917E-8C7847FA56E3}" destId="{693C4187-A9D5-4BE7-A67E-06ABDC7FC32F}" srcOrd="0" destOrd="0" presId="urn:microsoft.com/office/officeart/2005/8/layout/hList1"/>
    <dgm:cxn modelId="{2F2968FF-CF4C-47FC-AF49-C4377ED67F78}" srcId="{967D1CD8-0240-48E3-A3C5-83CDE61DA79A}" destId="{C44F5BD0-0DE3-4957-8C12-FB593C378DA8}" srcOrd="0" destOrd="0" parTransId="{98D18AC7-63F0-4029-8068-445BEB36DC54}" sibTransId="{22F6E6ED-D0DA-4814-87FA-807D736FBA47}"/>
    <dgm:cxn modelId="{94F669E3-F49E-4186-B513-936BC88CDF62}" type="presParOf" srcId="{693C4187-A9D5-4BE7-A67E-06ABDC7FC32F}" destId="{6EA1FBBA-49E3-4C4D-93A7-98EE7AFCF799}" srcOrd="0" destOrd="0" presId="urn:microsoft.com/office/officeart/2005/8/layout/hList1"/>
    <dgm:cxn modelId="{37F68EA3-88D2-4945-9A33-9177C5DF4D42}" type="presParOf" srcId="{6EA1FBBA-49E3-4C4D-93A7-98EE7AFCF799}" destId="{1B69E7BA-93DD-485F-8142-074F991032B6}" srcOrd="0" destOrd="0" presId="urn:microsoft.com/office/officeart/2005/8/layout/hList1"/>
    <dgm:cxn modelId="{2F606958-9AE7-4DF9-870B-DEC265577868}" type="presParOf" srcId="{6EA1FBBA-49E3-4C4D-93A7-98EE7AFCF799}" destId="{8E6086E4-B6E1-4320-A3B4-B7EBBC22FCA7}" srcOrd="1" destOrd="0" presId="urn:microsoft.com/office/officeart/2005/8/layout/hList1"/>
    <dgm:cxn modelId="{ABC05A0B-BA7E-4E04-883B-027D2DA9061A}" type="presParOf" srcId="{693C4187-A9D5-4BE7-A67E-06ABDC7FC32F}" destId="{C9E2049E-71D8-43B1-986F-83401E98F260}" srcOrd="1" destOrd="0" presId="urn:microsoft.com/office/officeart/2005/8/layout/hList1"/>
    <dgm:cxn modelId="{15BE8AB5-249F-4238-A1FC-FD72CD6F69EC}" type="presParOf" srcId="{693C4187-A9D5-4BE7-A67E-06ABDC7FC32F}" destId="{A72B9564-1725-486B-AC59-D069D866E64D}" srcOrd="2" destOrd="0" presId="urn:microsoft.com/office/officeart/2005/8/layout/hList1"/>
    <dgm:cxn modelId="{B458F877-7C24-4966-BA53-E0CE6C2330D0}" type="presParOf" srcId="{A72B9564-1725-486B-AC59-D069D866E64D}" destId="{CB6F09E7-83FE-4520-B3D8-258B6E92E5BF}" srcOrd="0" destOrd="0" presId="urn:microsoft.com/office/officeart/2005/8/layout/hList1"/>
    <dgm:cxn modelId="{8B0443DD-A18D-4345-A264-4BC2C3FD7D4B}" type="presParOf" srcId="{A72B9564-1725-486B-AC59-D069D866E64D}" destId="{243A491B-D83C-4F3B-915E-9F4E70D72955}"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197E058-6BC8-4426-A7E5-93D6FA79ED1D}" type="doc">
      <dgm:prSet loTypeId="urn:microsoft.com/office/officeart/2005/8/layout/vProcess5" loCatId="process" qsTypeId="urn:microsoft.com/office/officeart/2005/8/quickstyle/simple1" qsCatId="simple" csTypeId="urn:microsoft.com/office/officeart/2005/8/colors/accent1_1" csCatId="accent1" phldr="1"/>
      <dgm:spPr/>
      <dgm:t>
        <a:bodyPr/>
        <a:lstStyle/>
        <a:p>
          <a:endParaRPr lang="en-US"/>
        </a:p>
      </dgm:t>
    </dgm:pt>
    <dgm:pt modelId="{E3D10DCB-562B-4B26-9174-3299E912846C}">
      <dgm:prSet custT="1"/>
      <dgm:spPr/>
      <dgm:t>
        <a:bodyPr/>
        <a:lstStyle/>
        <a:p>
          <a:pPr>
            <a:lnSpc>
              <a:spcPct val="150000"/>
            </a:lnSpc>
          </a:pPr>
          <a:r>
            <a:rPr lang="en-US" sz="13800" dirty="0"/>
            <a:t>?</a:t>
          </a:r>
        </a:p>
      </dgm:t>
    </dgm:pt>
    <dgm:pt modelId="{ED4791DA-2B48-4D2E-BF3B-38575FD66B50}" type="parTrans" cxnId="{E130B3E3-39E6-4CFF-BDA1-76AE82A8FDE4}">
      <dgm:prSet/>
      <dgm:spPr/>
      <dgm:t>
        <a:bodyPr/>
        <a:lstStyle/>
        <a:p>
          <a:endParaRPr lang="en-US"/>
        </a:p>
      </dgm:t>
    </dgm:pt>
    <dgm:pt modelId="{40346530-38F7-435E-B737-1699F45AEED4}" type="sibTrans" cxnId="{E130B3E3-39E6-4CFF-BDA1-76AE82A8FDE4}">
      <dgm:prSet/>
      <dgm:spPr/>
      <dgm:t>
        <a:bodyPr/>
        <a:lstStyle/>
        <a:p>
          <a:endParaRPr lang="en-US"/>
        </a:p>
      </dgm:t>
    </dgm:pt>
    <dgm:pt modelId="{A1543C02-1D4F-4D0D-8E65-BFB6DE889C5A}" type="pres">
      <dgm:prSet presAssocID="{6197E058-6BC8-4426-A7E5-93D6FA79ED1D}" presName="outerComposite" presStyleCnt="0">
        <dgm:presLayoutVars>
          <dgm:chMax val="5"/>
          <dgm:dir/>
          <dgm:resizeHandles val="exact"/>
        </dgm:presLayoutVars>
      </dgm:prSet>
      <dgm:spPr/>
    </dgm:pt>
    <dgm:pt modelId="{4F4FEF72-853F-456B-94B3-0697938970C9}" type="pres">
      <dgm:prSet presAssocID="{6197E058-6BC8-4426-A7E5-93D6FA79ED1D}" presName="dummyMaxCanvas" presStyleCnt="0">
        <dgm:presLayoutVars/>
      </dgm:prSet>
      <dgm:spPr/>
    </dgm:pt>
    <dgm:pt modelId="{E8738481-FA13-45FE-9E01-C5D241268AC0}" type="pres">
      <dgm:prSet presAssocID="{6197E058-6BC8-4426-A7E5-93D6FA79ED1D}" presName="OneNode_1" presStyleLbl="node1" presStyleIdx="0" presStyleCnt="1">
        <dgm:presLayoutVars>
          <dgm:bulletEnabled val="1"/>
        </dgm:presLayoutVars>
      </dgm:prSet>
      <dgm:spPr/>
    </dgm:pt>
  </dgm:ptLst>
  <dgm:cxnLst>
    <dgm:cxn modelId="{4486E162-C89C-456C-8FD9-B14512F55B9C}" type="presOf" srcId="{E3D10DCB-562B-4B26-9174-3299E912846C}" destId="{E8738481-FA13-45FE-9E01-C5D241268AC0}" srcOrd="0" destOrd="0" presId="urn:microsoft.com/office/officeart/2005/8/layout/vProcess5"/>
    <dgm:cxn modelId="{CD3A1B92-0AD0-4A2F-88DE-E788BD82626C}" type="presOf" srcId="{6197E058-6BC8-4426-A7E5-93D6FA79ED1D}" destId="{A1543C02-1D4F-4D0D-8E65-BFB6DE889C5A}" srcOrd="0" destOrd="0" presId="urn:microsoft.com/office/officeart/2005/8/layout/vProcess5"/>
    <dgm:cxn modelId="{E130B3E3-39E6-4CFF-BDA1-76AE82A8FDE4}" srcId="{6197E058-6BC8-4426-A7E5-93D6FA79ED1D}" destId="{E3D10DCB-562B-4B26-9174-3299E912846C}" srcOrd="0" destOrd="0" parTransId="{ED4791DA-2B48-4D2E-BF3B-38575FD66B50}" sibTransId="{40346530-38F7-435E-B737-1699F45AEED4}"/>
    <dgm:cxn modelId="{FB64A3B7-F35F-426F-9024-3C0010AF87AE}" type="presParOf" srcId="{A1543C02-1D4F-4D0D-8E65-BFB6DE889C5A}" destId="{4F4FEF72-853F-456B-94B3-0697938970C9}" srcOrd="0" destOrd="0" presId="urn:microsoft.com/office/officeart/2005/8/layout/vProcess5"/>
    <dgm:cxn modelId="{904CA920-E7F3-41D7-A2B1-CBA2ED18EB33}" type="presParOf" srcId="{A1543C02-1D4F-4D0D-8E65-BFB6DE889C5A}" destId="{E8738481-FA13-45FE-9E01-C5D241268AC0}" srcOrd="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60E80EBF-2711-43A5-A00D-3D8CA3F7F48D}" type="doc">
      <dgm:prSet loTypeId="urn:microsoft.com/office/officeart/2005/8/layout/process1" loCatId="process" qsTypeId="urn:microsoft.com/office/officeart/2005/8/quickstyle/simple1" qsCatId="simple" csTypeId="urn:microsoft.com/office/officeart/2005/8/colors/accent1_2" csCatId="accent1" phldr="1"/>
      <dgm:spPr/>
    </dgm:pt>
    <dgm:pt modelId="{C209DA24-823E-4F56-93A9-F845B7CF206D}">
      <dgm:prSet phldrT="[Text]"/>
      <dgm:spPr/>
      <dgm:t>
        <a:bodyPr/>
        <a:lstStyle/>
        <a:p>
          <a:r>
            <a:rPr lang="en-US" dirty="0"/>
            <a:t>Goods</a:t>
          </a:r>
        </a:p>
      </dgm:t>
    </dgm:pt>
    <dgm:pt modelId="{CD27497C-CF5D-4331-9655-E06BBE2D54A0}" type="parTrans" cxnId="{FB08FB55-FBE2-489F-AE1E-B01200A68C26}">
      <dgm:prSet/>
      <dgm:spPr/>
      <dgm:t>
        <a:bodyPr/>
        <a:lstStyle/>
        <a:p>
          <a:endParaRPr lang="en-US"/>
        </a:p>
      </dgm:t>
    </dgm:pt>
    <dgm:pt modelId="{D1FA72E6-C9F2-40DC-8832-F2574D045F80}" type="sibTrans" cxnId="{FB08FB55-FBE2-489F-AE1E-B01200A68C26}">
      <dgm:prSet/>
      <dgm:spPr/>
      <dgm:t>
        <a:bodyPr/>
        <a:lstStyle/>
        <a:p>
          <a:endParaRPr lang="en-US"/>
        </a:p>
      </dgm:t>
    </dgm:pt>
    <dgm:pt modelId="{89BBE731-DA39-441C-80CB-8A99424D5A3D}">
      <dgm:prSet phldrT="[Text]"/>
      <dgm:spPr/>
      <dgm:t>
        <a:bodyPr/>
        <a:lstStyle/>
        <a:p>
          <a:r>
            <a:rPr lang="en-US" dirty="0"/>
            <a:t>Services</a:t>
          </a:r>
        </a:p>
      </dgm:t>
    </dgm:pt>
    <dgm:pt modelId="{D85B066F-C080-486E-A8D7-729022D5E045}" type="parTrans" cxnId="{0A7FBB89-36B0-4D23-AB62-AD527D39A44D}">
      <dgm:prSet/>
      <dgm:spPr/>
      <dgm:t>
        <a:bodyPr/>
        <a:lstStyle/>
        <a:p>
          <a:endParaRPr lang="en-US"/>
        </a:p>
      </dgm:t>
    </dgm:pt>
    <dgm:pt modelId="{52A77CD7-00AD-4F80-80AB-C582448A952A}" type="sibTrans" cxnId="{0A7FBB89-36B0-4D23-AB62-AD527D39A44D}">
      <dgm:prSet/>
      <dgm:spPr/>
      <dgm:t>
        <a:bodyPr/>
        <a:lstStyle/>
        <a:p>
          <a:endParaRPr lang="en-US"/>
        </a:p>
      </dgm:t>
    </dgm:pt>
    <dgm:pt modelId="{065227A4-8F10-4238-B976-EF6C3D3992F2}">
      <dgm:prSet phldrT="[Text]"/>
      <dgm:spPr/>
      <dgm:t>
        <a:bodyPr/>
        <a:lstStyle/>
        <a:p>
          <a:r>
            <a:rPr lang="en-US" dirty="0"/>
            <a:t>Both</a:t>
          </a:r>
        </a:p>
      </dgm:t>
    </dgm:pt>
    <dgm:pt modelId="{4F18C4B7-8CB6-40D3-AE98-20F91196A913}" type="parTrans" cxnId="{B56313AF-5EB2-4197-8D7B-59F749DE800A}">
      <dgm:prSet/>
      <dgm:spPr/>
    </dgm:pt>
    <dgm:pt modelId="{92E74F1A-A5DD-4C14-88B7-CD0EF76D6A64}" type="sibTrans" cxnId="{B56313AF-5EB2-4197-8D7B-59F749DE800A}">
      <dgm:prSet/>
      <dgm:spPr/>
      <dgm:t>
        <a:bodyPr/>
        <a:lstStyle/>
        <a:p>
          <a:endParaRPr lang="en-US"/>
        </a:p>
      </dgm:t>
    </dgm:pt>
    <dgm:pt modelId="{0B53958A-1F18-4809-B6A7-57F82D9CDC69}">
      <dgm:prSet phldrT="[Text]"/>
      <dgm:spPr/>
      <dgm:t>
        <a:bodyPr/>
        <a:lstStyle/>
        <a:p>
          <a:r>
            <a:rPr lang="en-US" dirty="0"/>
            <a:t>Neither?</a:t>
          </a:r>
        </a:p>
      </dgm:t>
    </dgm:pt>
    <dgm:pt modelId="{E6AE456A-1007-44D9-B494-389C3F4B5016}" type="parTrans" cxnId="{80454C80-C3F1-4AEF-9FB1-4FAD59063BBC}">
      <dgm:prSet/>
      <dgm:spPr/>
    </dgm:pt>
    <dgm:pt modelId="{69F07A52-40ED-4342-A14E-713001405A0B}" type="sibTrans" cxnId="{80454C80-C3F1-4AEF-9FB1-4FAD59063BBC}">
      <dgm:prSet/>
      <dgm:spPr/>
    </dgm:pt>
    <dgm:pt modelId="{751FB2A8-473F-4174-98BC-B09A5C4B0E50}" type="pres">
      <dgm:prSet presAssocID="{60E80EBF-2711-43A5-A00D-3D8CA3F7F48D}" presName="Name0" presStyleCnt="0">
        <dgm:presLayoutVars>
          <dgm:dir/>
          <dgm:resizeHandles val="exact"/>
        </dgm:presLayoutVars>
      </dgm:prSet>
      <dgm:spPr/>
    </dgm:pt>
    <dgm:pt modelId="{299F7ECE-9BF5-4901-8D7D-FF54A1146C0A}" type="pres">
      <dgm:prSet presAssocID="{C209DA24-823E-4F56-93A9-F845B7CF206D}" presName="node" presStyleLbl="node1" presStyleIdx="0" presStyleCnt="4">
        <dgm:presLayoutVars>
          <dgm:bulletEnabled val="1"/>
        </dgm:presLayoutVars>
      </dgm:prSet>
      <dgm:spPr/>
    </dgm:pt>
    <dgm:pt modelId="{B589FF18-B3AC-4BF6-A823-6C3D2D1BE38F}" type="pres">
      <dgm:prSet presAssocID="{D1FA72E6-C9F2-40DC-8832-F2574D045F80}" presName="sibTrans" presStyleLbl="sibTrans2D1" presStyleIdx="0" presStyleCnt="3"/>
      <dgm:spPr/>
    </dgm:pt>
    <dgm:pt modelId="{6C261344-3DEC-4C75-BB61-8A6A254F7404}" type="pres">
      <dgm:prSet presAssocID="{D1FA72E6-C9F2-40DC-8832-F2574D045F80}" presName="connectorText" presStyleLbl="sibTrans2D1" presStyleIdx="0" presStyleCnt="3"/>
      <dgm:spPr/>
    </dgm:pt>
    <dgm:pt modelId="{A91280A1-E326-421A-99A3-50A191FBA516}" type="pres">
      <dgm:prSet presAssocID="{89BBE731-DA39-441C-80CB-8A99424D5A3D}" presName="node" presStyleLbl="node1" presStyleIdx="1" presStyleCnt="4">
        <dgm:presLayoutVars>
          <dgm:bulletEnabled val="1"/>
        </dgm:presLayoutVars>
      </dgm:prSet>
      <dgm:spPr/>
    </dgm:pt>
    <dgm:pt modelId="{A7BF367C-749E-4098-A562-068E8D437746}" type="pres">
      <dgm:prSet presAssocID="{52A77CD7-00AD-4F80-80AB-C582448A952A}" presName="sibTrans" presStyleLbl="sibTrans2D1" presStyleIdx="1" presStyleCnt="3"/>
      <dgm:spPr/>
    </dgm:pt>
    <dgm:pt modelId="{8032AD3C-6636-4C4F-A53D-247AD5DA5F32}" type="pres">
      <dgm:prSet presAssocID="{52A77CD7-00AD-4F80-80AB-C582448A952A}" presName="connectorText" presStyleLbl="sibTrans2D1" presStyleIdx="1" presStyleCnt="3"/>
      <dgm:spPr/>
    </dgm:pt>
    <dgm:pt modelId="{BDA10412-B901-41F1-90E8-D09BE70F17B7}" type="pres">
      <dgm:prSet presAssocID="{065227A4-8F10-4238-B976-EF6C3D3992F2}" presName="node" presStyleLbl="node1" presStyleIdx="2" presStyleCnt="4">
        <dgm:presLayoutVars>
          <dgm:bulletEnabled val="1"/>
        </dgm:presLayoutVars>
      </dgm:prSet>
      <dgm:spPr/>
    </dgm:pt>
    <dgm:pt modelId="{CD45F46D-F93D-4BE0-B033-E91D1508DEFD}" type="pres">
      <dgm:prSet presAssocID="{92E74F1A-A5DD-4C14-88B7-CD0EF76D6A64}" presName="sibTrans" presStyleLbl="sibTrans2D1" presStyleIdx="2" presStyleCnt="3"/>
      <dgm:spPr/>
    </dgm:pt>
    <dgm:pt modelId="{53AF3909-3F3E-4587-A797-B73EFD7B76EC}" type="pres">
      <dgm:prSet presAssocID="{92E74F1A-A5DD-4C14-88B7-CD0EF76D6A64}" presName="connectorText" presStyleLbl="sibTrans2D1" presStyleIdx="2" presStyleCnt="3"/>
      <dgm:spPr/>
    </dgm:pt>
    <dgm:pt modelId="{70EC7DD3-C879-4A09-8C0F-06AEA4449766}" type="pres">
      <dgm:prSet presAssocID="{0B53958A-1F18-4809-B6A7-57F82D9CDC69}" presName="node" presStyleLbl="node1" presStyleIdx="3" presStyleCnt="4">
        <dgm:presLayoutVars>
          <dgm:bulletEnabled val="1"/>
        </dgm:presLayoutVars>
      </dgm:prSet>
      <dgm:spPr/>
    </dgm:pt>
  </dgm:ptLst>
  <dgm:cxnLst>
    <dgm:cxn modelId="{9EE3582D-0C07-499B-BB14-88408AEC27B2}" type="presOf" srcId="{52A77CD7-00AD-4F80-80AB-C582448A952A}" destId="{A7BF367C-749E-4098-A562-068E8D437746}" srcOrd="0" destOrd="0" presId="urn:microsoft.com/office/officeart/2005/8/layout/process1"/>
    <dgm:cxn modelId="{6568E82D-B61A-4250-AD8B-9B462E7F1E04}" type="presOf" srcId="{D1FA72E6-C9F2-40DC-8832-F2574D045F80}" destId="{B589FF18-B3AC-4BF6-A823-6C3D2D1BE38F}" srcOrd="0" destOrd="0" presId="urn:microsoft.com/office/officeart/2005/8/layout/process1"/>
    <dgm:cxn modelId="{FB08FB55-FBE2-489F-AE1E-B01200A68C26}" srcId="{60E80EBF-2711-43A5-A00D-3D8CA3F7F48D}" destId="{C209DA24-823E-4F56-93A9-F845B7CF206D}" srcOrd="0" destOrd="0" parTransId="{CD27497C-CF5D-4331-9655-E06BBE2D54A0}" sibTransId="{D1FA72E6-C9F2-40DC-8832-F2574D045F80}"/>
    <dgm:cxn modelId="{80454C80-C3F1-4AEF-9FB1-4FAD59063BBC}" srcId="{60E80EBF-2711-43A5-A00D-3D8CA3F7F48D}" destId="{0B53958A-1F18-4809-B6A7-57F82D9CDC69}" srcOrd="3" destOrd="0" parTransId="{E6AE456A-1007-44D9-B494-389C3F4B5016}" sibTransId="{69F07A52-40ED-4342-A14E-713001405A0B}"/>
    <dgm:cxn modelId="{78C6B687-2480-44E7-AED7-0856B603DC61}" type="presOf" srcId="{60E80EBF-2711-43A5-A00D-3D8CA3F7F48D}" destId="{751FB2A8-473F-4174-98BC-B09A5C4B0E50}" srcOrd="0" destOrd="0" presId="urn:microsoft.com/office/officeart/2005/8/layout/process1"/>
    <dgm:cxn modelId="{0A7FBB89-36B0-4D23-AB62-AD527D39A44D}" srcId="{60E80EBF-2711-43A5-A00D-3D8CA3F7F48D}" destId="{89BBE731-DA39-441C-80CB-8A99424D5A3D}" srcOrd="1" destOrd="0" parTransId="{D85B066F-C080-486E-A8D7-729022D5E045}" sibTransId="{52A77CD7-00AD-4F80-80AB-C582448A952A}"/>
    <dgm:cxn modelId="{CEDCAA9A-D77F-4E5D-A9C1-692DE14FFF8F}" type="presOf" srcId="{C209DA24-823E-4F56-93A9-F845B7CF206D}" destId="{299F7ECE-9BF5-4901-8D7D-FF54A1146C0A}" srcOrd="0" destOrd="0" presId="urn:microsoft.com/office/officeart/2005/8/layout/process1"/>
    <dgm:cxn modelId="{B56313AF-5EB2-4197-8D7B-59F749DE800A}" srcId="{60E80EBF-2711-43A5-A00D-3D8CA3F7F48D}" destId="{065227A4-8F10-4238-B976-EF6C3D3992F2}" srcOrd="2" destOrd="0" parTransId="{4F18C4B7-8CB6-40D3-AE98-20F91196A913}" sibTransId="{92E74F1A-A5DD-4C14-88B7-CD0EF76D6A64}"/>
    <dgm:cxn modelId="{D07238B6-EEDA-4482-96D1-03F6C4E289A8}" type="presOf" srcId="{52A77CD7-00AD-4F80-80AB-C582448A952A}" destId="{8032AD3C-6636-4C4F-A53D-247AD5DA5F32}" srcOrd="1" destOrd="0" presId="urn:microsoft.com/office/officeart/2005/8/layout/process1"/>
    <dgm:cxn modelId="{96D307DA-2ABA-4551-A23A-645857346576}" type="presOf" srcId="{92E74F1A-A5DD-4C14-88B7-CD0EF76D6A64}" destId="{53AF3909-3F3E-4587-A797-B73EFD7B76EC}" srcOrd="1" destOrd="0" presId="urn:microsoft.com/office/officeart/2005/8/layout/process1"/>
    <dgm:cxn modelId="{E3492DE0-8633-497C-A01A-94506BE4AB87}" type="presOf" srcId="{0B53958A-1F18-4809-B6A7-57F82D9CDC69}" destId="{70EC7DD3-C879-4A09-8C0F-06AEA4449766}" srcOrd="0" destOrd="0" presId="urn:microsoft.com/office/officeart/2005/8/layout/process1"/>
    <dgm:cxn modelId="{280BCBE1-E7EE-4D3F-A6CD-F678E852A82C}" type="presOf" srcId="{D1FA72E6-C9F2-40DC-8832-F2574D045F80}" destId="{6C261344-3DEC-4C75-BB61-8A6A254F7404}" srcOrd="1" destOrd="0" presId="urn:microsoft.com/office/officeart/2005/8/layout/process1"/>
    <dgm:cxn modelId="{7E9E88E2-B52E-4E4D-957E-544C200D627E}" type="presOf" srcId="{92E74F1A-A5DD-4C14-88B7-CD0EF76D6A64}" destId="{CD45F46D-F93D-4BE0-B033-E91D1508DEFD}" srcOrd="0" destOrd="0" presId="urn:microsoft.com/office/officeart/2005/8/layout/process1"/>
    <dgm:cxn modelId="{866E90EC-20E0-4CDF-9A29-75558E6AA42D}" type="presOf" srcId="{89BBE731-DA39-441C-80CB-8A99424D5A3D}" destId="{A91280A1-E326-421A-99A3-50A191FBA516}" srcOrd="0" destOrd="0" presId="urn:microsoft.com/office/officeart/2005/8/layout/process1"/>
    <dgm:cxn modelId="{9D18E0FC-9ABB-4B66-AC86-2996405896FA}" type="presOf" srcId="{065227A4-8F10-4238-B976-EF6C3D3992F2}" destId="{BDA10412-B901-41F1-90E8-D09BE70F17B7}" srcOrd="0" destOrd="0" presId="urn:microsoft.com/office/officeart/2005/8/layout/process1"/>
    <dgm:cxn modelId="{1004CD3B-3D55-4C3C-8A27-B61E00923B27}" type="presParOf" srcId="{751FB2A8-473F-4174-98BC-B09A5C4B0E50}" destId="{299F7ECE-9BF5-4901-8D7D-FF54A1146C0A}" srcOrd="0" destOrd="0" presId="urn:microsoft.com/office/officeart/2005/8/layout/process1"/>
    <dgm:cxn modelId="{70D82C2D-C9E8-4696-8DD5-FC51B60C9C2D}" type="presParOf" srcId="{751FB2A8-473F-4174-98BC-B09A5C4B0E50}" destId="{B589FF18-B3AC-4BF6-A823-6C3D2D1BE38F}" srcOrd="1" destOrd="0" presId="urn:microsoft.com/office/officeart/2005/8/layout/process1"/>
    <dgm:cxn modelId="{B8CA6253-A8B2-4695-B6C3-9B729A4E7FE3}" type="presParOf" srcId="{B589FF18-B3AC-4BF6-A823-6C3D2D1BE38F}" destId="{6C261344-3DEC-4C75-BB61-8A6A254F7404}" srcOrd="0" destOrd="0" presId="urn:microsoft.com/office/officeart/2005/8/layout/process1"/>
    <dgm:cxn modelId="{72870C91-D24C-4F42-95CF-76BE49BC2323}" type="presParOf" srcId="{751FB2A8-473F-4174-98BC-B09A5C4B0E50}" destId="{A91280A1-E326-421A-99A3-50A191FBA516}" srcOrd="2" destOrd="0" presId="urn:microsoft.com/office/officeart/2005/8/layout/process1"/>
    <dgm:cxn modelId="{8279577D-A02A-4C20-B66B-E624B59BDF41}" type="presParOf" srcId="{751FB2A8-473F-4174-98BC-B09A5C4B0E50}" destId="{A7BF367C-749E-4098-A562-068E8D437746}" srcOrd="3" destOrd="0" presId="urn:microsoft.com/office/officeart/2005/8/layout/process1"/>
    <dgm:cxn modelId="{2109DEB0-E631-492F-AE66-49DE9FDE7F5F}" type="presParOf" srcId="{A7BF367C-749E-4098-A562-068E8D437746}" destId="{8032AD3C-6636-4C4F-A53D-247AD5DA5F32}" srcOrd="0" destOrd="0" presId="urn:microsoft.com/office/officeart/2005/8/layout/process1"/>
    <dgm:cxn modelId="{DAAA9B42-D96B-49F2-8E99-3BA8D5D79418}" type="presParOf" srcId="{751FB2A8-473F-4174-98BC-B09A5C4B0E50}" destId="{BDA10412-B901-41F1-90E8-D09BE70F17B7}" srcOrd="4" destOrd="0" presId="urn:microsoft.com/office/officeart/2005/8/layout/process1"/>
    <dgm:cxn modelId="{C6A9C540-9058-4DFB-93B6-36DF35CAB27E}" type="presParOf" srcId="{751FB2A8-473F-4174-98BC-B09A5C4B0E50}" destId="{CD45F46D-F93D-4BE0-B033-E91D1508DEFD}" srcOrd="5" destOrd="0" presId="urn:microsoft.com/office/officeart/2005/8/layout/process1"/>
    <dgm:cxn modelId="{315D9301-F84E-420B-B57D-2134AFA386BE}" type="presParOf" srcId="{CD45F46D-F93D-4BE0-B033-E91D1508DEFD}" destId="{53AF3909-3F3E-4587-A797-B73EFD7B76EC}" srcOrd="0" destOrd="0" presId="urn:microsoft.com/office/officeart/2005/8/layout/process1"/>
    <dgm:cxn modelId="{E908F7ED-DFC6-446D-87F6-5C6FB6AB5E14}" type="presParOf" srcId="{751FB2A8-473F-4174-98BC-B09A5C4B0E50}" destId="{70EC7DD3-C879-4A09-8C0F-06AEA4449766}"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8FF449AF-F426-418C-AC13-30BC8FE1B139}" type="doc">
      <dgm:prSet loTypeId="urn:microsoft.com/office/officeart/2005/8/layout/process1" loCatId="process" qsTypeId="urn:microsoft.com/office/officeart/2005/8/quickstyle/simple1" qsCatId="simple" csTypeId="urn:microsoft.com/office/officeart/2005/8/colors/accent1_2" csCatId="accent1" phldr="1"/>
      <dgm:spPr/>
    </dgm:pt>
    <dgm:pt modelId="{1411F78C-7362-43E8-AA0D-23A31B46501B}">
      <dgm:prSet phldrT="[Text]"/>
      <dgm:spPr/>
      <dgm:t>
        <a:bodyPr/>
        <a:lstStyle/>
        <a:p>
          <a:r>
            <a:rPr lang="en-US" i="1" dirty="0"/>
            <a:t>Jaswant Singh </a:t>
          </a:r>
          <a:r>
            <a:rPr lang="en-US" dirty="0"/>
            <a:t>- AIR 1967 SC 1454 – Popular meaning by people dealing in them</a:t>
          </a:r>
        </a:p>
      </dgm:t>
    </dgm:pt>
    <dgm:pt modelId="{BB92A704-F062-41E0-859C-F587C59BBDBB}" type="parTrans" cxnId="{E415AE6E-68AD-4A05-873E-259A6CB66BF1}">
      <dgm:prSet/>
      <dgm:spPr/>
      <dgm:t>
        <a:bodyPr/>
        <a:lstStyle/>
        <a:p>
          <a:endParaRPr lang="en-US"/>
        </a:p>
      </dgm:t>
    </dgm:pt>
    <dgm:pt modelId="{07B32D49-3B36-4932-9F21-538700B405CE}" type="sibTrans" cxnId="{E415AE6E-68AD-4A05-873E-259A6CB66BF1}">
      <dgm:prSet/>
      <dgm:spPr/>
      <dgm:t>
        <a:bodyPr/>
        <a:lstStyle/>
        <a:p>
          <a:endParaRPr lang="en-US"/>
        </a:p>
      </dgm:t>
    </dgm:pt>
    <dgm:pt modelId="{E77F1D77-9CA8-49F8-886B-421F99431AEB}" type="pres">
      <dgm:prSet presAssocID="{8FF449AF-F426-418C-AC13-30BC8FE1B139}" presName="Name0" presStyleCnt="0">
        <dgm:presLayoutVars>
          <dgm:dir/>
          <dgm:resizeHandles val="exact"/>
        </dgm:presLayoutVars>
      </dgm:prSet>
      <dgm:spPr/>
    </dgm:pt>
    <dgm:pt modelId="{558EAF00-32BD-4892-A346-BB1A7BF0200C}" type="pres">
      <dgm:prSet presAssocID="{1411F78C-7362-43E8-AA0D-23A31B46501B}" presName="node" presStyleLbl="node1" presStyleIdx="0" presStyleCnt="1">
        <dgm:presLayoutVars>
          <dgm:bulletEnabled val="1"/>
        </dgm:presLayoutVars>
      </dgm:prSet>
      <dgm:spPr/>
    </dgm:pt>
  </dgm:ptLst>
  <dgm:cxnLst>
    <dgm:cxn modelId="{1BAC1068-CA89-4E92-8D74-12D8101BA806}" type="presOf" srcId="{1411F78C-7362-43E8-AA0D-23A31B46501B}" destId="{558EAF00-32BD-4892-A346-BB1A7BF0200C}" srcOrd="0" destOrd="0" presId="urn:microsoft.com/office/officeart/2005/8/layout/process1"/>
    <dgm:cxn modelId="{D661856B-E5AE-418A-BA85-84169E7FFC65}" type="presOf" srcId="{8FF449AF-F426-418C-AC13-30BC8FE1B139}" destId="{E77F1D77-9CA8-49F8-886B-421F99431AEB}" srcOrd="0" destOrd="0" presId="urn:microsoft.com/office/officeart/2005/8/layout/process1"/>
    <dgm:cxn modelId="{E415AE6E-68AD-4A05-873E-259A6CB66BF1}" srcId="{8FF449AF-F426-418C-AC13-30BC8FE1B139}" destId="{1411F78C-7362-43E8-AA0D-23A31B46501B}" srcOrd="0" destOrd="0" parTransId="{BB92A704-F062-41E0-859C-F587C59BBDBB}" sibTransId="{07B32D49-3B36-4932-9F21-538700B405CE}"/>
    <dgm:cxn modelId="{C44DDB93-FA26-4CBA-8136-9D087BC63778}" type="presParOf" srcId="{E77F1D77-9CA8-49F8-886B-421F99431AEB}" destId="{558EAF00-32BD-4892-A346-BB1A7BF0200C}" srcOrd="0"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F2951DAC-F455-4AC5-A99E-97D7D6C0716F}" type="doc">
      <dgm:prSet loTypeId="urn:diagrams.loki3.com/BracketList" loCatId="list" qsTypeId="urn:microsoft.com/office/officeart/2005/8/quickstyle/simple1" qsCatId="simple" csTypeId="urn:microsoft.com/office/officeart/2005/8/colors/accent1_1" csCatId="accent1" phldr="1"/>
      <dgm:spPr/>
      <dgm:t>
        <a:bodyPr/>
        <a:lstStyle/>
        <a:p>
          <a:endParaRPr lang="en-US"/>
        </a:p>
      </dgm:t>
    </dgm:pt>
    <dgm:pt modelId="{36FD6614-AE27-4A13-A54E-D1E76AA76D1E}">
      <dgm:prSet phldrT="[Text]" custT="1"/>
      <dgm:spPr/>
      <dgm:t>
        <a:bodyPr/>
        <a:lstStyle/>
        <a:p>
          <a:r>
            <a:rPr lang="en-US" sz="2000" dirty="0">
              <a:latin typeface="Calibri" panose="020F0502020204030204" pitchFamily="34" charset="0"/>
              <a:cs typeface="Calibri" panose="020F0502020204030204" pitchFamily="34" charset="0"/>
            </a:rPr>
            <a:t>Why to refer to Customs Tariff?</a:t>
          </a:r>
        </a:p>
      </dgm:t>
    </dgm:pt>
    <dgm:pt modelId="{21C69B12-1FCB-4E21-B16C-E8707D6F6D9B}" type="parTrans" cxnId="{1B8DB47F-25E1-4C8D-A2D5-29464D53F604}">
      <dgm:prSet/>
      <dgm:spPr/>
      <dgm:t>
        <a:bodyPr/>
        <a:lstStyle/>
        <a:p>
          <a:endParaRPr lang="en-US"/>
        </a:p>
      </dgm:t>
    </dgm:pt>
    <dgm:pt modelId="{5536D9BE-80A2-4BD5-B6CC-A71C04A3335F}" type="sibTrans" cxnId="{1B8DB47F-25E1-4C8D-A2D5-29464D53F604}">
      <dgm:prSet/>
      <dgm:spPr/>
      <dgm:t>
        <a:bodyPr/>
        <a:lstStyle/>
        <a:p>
          <a:endParaRPr lang="en-US"/>
        </a:p>
      </dgm:t>
    </dgm:pt>
    <dgm:pt modelId="{67BF2CB8-F532-4CA0-8703-8F6D218776C4}">
      <dgm:prSet phldrT="[Text]"/>
      <dgm:spPr/>
      <dgm:t>
        <a:bodyPr/>
        <a:lstStyle/>
        <a:p>
          <a:pPr marL="228600" indent="0">
            <a:lnSpc>
              <a:spcPct val="150000"/>
            </a:lnSpc>
            <a:buSzPts val="1150"/>
            <a:buFont typeface="Calibri" panose="020F0502020204030204" pitchFamily="34" charset="0"/>
            <a:buNone/>
          </a:pPr>
          <a:r>
            <a:rPr lang="en-US" i="1" dirty="0">
              <a:latin typeface="Calibri" panose="020F0502020204030204" pitchFamily="34" charset="0"/>
              <a:cs typeface="Calibri" panose="020F0502020204030204" pitchFamily="34" charset="0"/>
            </a:rPr>
            <a:t>“</a:t>
          </a:r>
          <a:r>
            <a:rPr lang="en-US" b="1" i="1" dirty="0">
              <a:latin typeface="Calibri" panose="020F0502020204030204" pitchFamily="34" charset="0"/>
              <a:cs typeface="Calibri" panose="020F0502020204030204" pitchFamily="34" charset="0"/>
            </a:rPr>
            <a:t>Explanation</a:t>
          </a:r>
          <a:r>
            <a:rPr lang="en-US" i="1" dirty="0">
              <a:latin typeface="Calibri" panose="020F0502020204030204" pitchFamily="34" charset="0"/>
              <a:cs typeface="Calibri" panose="020F0502020204030204" pitchFamily="34" charset="0"/>
            </a:rPr>
            <a:t>. – For the purposes of this Schedule, </a:t>
          </a:r>
          <a:endParaRPr lang="en-US" dirty="0">
            <a:latin typeface="Calibri" panose="020F0502020204030204" pitchFamily="34" charset="0"/>
            <a:cs typeface="Calibri" panose="020F0502020204030204" pitchFamily="34" charset="0"/>
          </a:endParaRPr>
        </a:p>
      </dgm:t>
    </dgm:pt>
    <dgm:pt modelId="{736181EF-589E-4890-B99C-AD63C19288AF}" type="parTrans" cxnId="{CFEC9BA7-DDA0-446C-963A-4B5B22E6C3D3}">
      <dgm:prSet/>
      <dgm:spPr/>
      <dgm:t>
        <a:bodyPr/>
        <a:lstStyle/>
        <a:p>
          <a:endParaRPr lang="en-US"/>
        </a:p>
      </dgm:t>
    </dgm:pt>
    <dgm:pt modelId="{6364A7C6-09F3-4839-A4CC-470CD8621F2E}" type="sibTrans" cxnId="{CFEC9BA7-DDA0-446C-963A-4B5B22E6C3D3}">
      <dgm:prSet/>
      <dgm:spPr/>
      <dgm:t>
        <a:bodyPr/>
        <a:lstStyle/>
        <a:p>
          <a:endParaRPr lang="en-US"/>
        </a:p>
      </dgm:t>
    </dgm:pt>
    <dgm:pt modelId="{A5BE6CED-B2D6-4E6C-8841-8E94F1580DEE}">
      <dgm:prSet/>
      <dgm:spPr/>
      <dgm:t>
        <a:bodyPr/>
        <a:lstStyle/>
        <a:p>
          <a:pPr marL="685800" indent="-457200">
            <a:lnSpc>
              <a:spcPct val="150000"/>
            </a:lnSpc>
            <a:buNone/>
          </a:pPr>
          <a:r>
            <a:rPr lang="en-US" i="1" dirty="0">
              <a:latin typeface="Calibri" panose="020F0502020204030204" pitchFamily="34" charset="0"/>
              <a:cs typeface="Calibri" panose="020F0502020204030204" pitchFamily="34" charset="0"/>
            </a:rPr>
            <a:t>(iv) The </a:t>
          </a:r>
          <a:r>
            <a:rPr lang="en-US" b="1" i="1" dirty="0">
              <a:solidFill>
                <a:srgbClr val="FF0000"/>
              </a:solidFill>
              <a:latin typeface="Calibri" panose="020F0502020204030204" pitchFamily="34" charset="0"/>
              <a:cs typeface="Calibri" panose="020F0502020204030204" pitchFamily="34" charset="0"/>
            </a:rPr>
            <a:t>rules for the interpretation</a:t>
          </a:r>
          <a:r>
            <a:rPr lang="en-US" i="1" dirty="0">
              <a:solidFill>
                <a:srgbClr val="FF0000"/>
              </a:solidFill>
              <a:latin typeface="Calibri" panose="020F0502020204030204" pitchFamily="34" charset="0"/>
              <a:cs typeface="Calibri" panose="020F0502020204030204" pitchFamily="34" charset="0"/>
            </a:rPr>
            <a:t> </a:t>
          </a:r>
          <a:r>
            <a:rPr lang="en-US" i="1" dirty="0">
              <a:latin typeface="Calibri" panose="020F0502020204030204" pitchFamily="34" charset="0"/>
              <a:cs typeface="Calibri" panose="020F0502020204030204" pitchFamily="34" charset="0"/>
            </a:rPr>
            <a:t>of the First Schedule to the Customs Tariff Act, 1975 (51 of 1975), including the </a:t>
          </a:r>
          <a:r>
            <a:rPr lang="en-US" b="1" i="1" dirty="0">
              <a:solidFill>
                <a:srgbClr val="FF0000"/>
              </a:solidFill>
              <a:latin typeface="Calibri" panose="020F0502020204030204" pitchFamily="34" charset="0"/>
              <a:cs typeface="Calibri" panose="020F0502020204030204" pitchFamily="34" charset="0"/>
            </a:rPr>
            <a:t>Section and Chapter Notes</a:t>
          </a:r>
          <a:r>
            <a:rPr lang="en-US" i="1" dirty="0">
              <a:solidFill>
                <a:srgbClr val="FF0000"/>
              </a:solidFill>
              <a:latin typeface="Calibri" panose="020F0502020204030204" pitchFamily="34" charset="0"/>
              <a:cs typeface="Calibri" panose="020F0502020204030204" pitchFamily="34" charset="0"/>
            </a:rPr>
            <a:t> </a:t>
          </a:r>
          <a:r>
            <a:rPr lang="en-US" i="1" dirty="0">
              <a:latin typeface="Calibri" panose="020F0502020204030204" pitchFamily="34" charset="0"/>
              <a:cs typeface="Calibri" panose="020F0502020204030204" pitchFamily="34" charset="0"/>
            </a:rPr>
            <a:t>and the General Explanatory Notes of the First Schedule shall, so far as may be, apply to the interpretation of this notification.</a:t>
          </a:r>
          <a:endParaRPr lang="en-US" dirty="0">
            <a:latin typeface="Calibri" panose="020F0502020204030204" pitchFamily="34" charset="0"/>
            <a:cs typeface="Calibri" panose="020F0502020204030204" pitchFamily="34" charset="0"/>
          </a:endParaRPr>
        </a:p>
      </dgm:t>
    </dgm:pt>
    <dgm:pt modelId="{C0895587-C1D9-48AB-B091-7DBB9B6A2843}" type="parTrans" cxnId="{E93EA159-2876-434B-A00C-6DAFBE880F22}">
      <dgm:prSet/>
      <dgm:spPr/>
      <dgm:t>
        <a:bodyPr/>
        <a:lstStyle/>
        <a:p>
          <a:endParaRPr lang="en-US"/>
        </a:p>
      </dgm:t>
    </dgm:pt>
    <dgm:pt modelId="{7FD9B232-4562-4048-A35A-25C199FF39A8}" type="sibTrans" cxnId="{E93EA159-2876-434B-A00C-6DAFBE880F22}">
      <dgm:prSet/>
      <dgm:spPr/>
      <dgm:t>
        <a:bodyPr/>
        <a:lstStyle/>
        <a:p>
          <a:endParaRPr lang="en-US"/>
        </a:p>
      </dgm:t>
    </dgm:pt>
    <dgm:pt modelId="{DF34A378-7D9D-4D26-9ACB-6A48E5EF7950}">
      <dgm:prSet/>
      <dgm:spPr/>
      <dgm:t>
        <a:bodyPr/>
        <a:lstStyle/>
        <a:p>
          <a:pPr marL="228600" indent="0">
            <a:lnSpc>
              <a:spcPct val="150000"/>
            </a:lnSpc>
            <a:buNone/>
          </a:pPr>
          <a:r>
            <a:rPr lang="en-US" i="1" dirty="0">
              <a:latin typeface="Calibri" panose="020F0502020204030204" pitchFamily="34" charset="0"/>
              <a:cs typeface="Calibri" panose="020F0502020204030204" pitchFamily="34" charset="0"/>
            </a:rPr>
            <a:t>…</a:t>
          </a:r>
          <a:endParaRPr lang="en-US" dirty="0">
            <a:latin typeface="Calibri" panose="020F0502020204030204" pitchFamily="34" charset="0"/>
            <a:cs typeface="Calibri" panose="020F0502020204030204" pitchFamily="34" charset="0"/>
          </a:endParaRPr>
        </a:p>
      </dgm:t>
    </dgm:pt>
    <dgm:pt modelId="{61A0D09D-8133-4AB3-AE20-BBC1B02ADDF7}" type="parTrans" cxnId="{915C1544-D0B9-4B38-B45C-BCEB7ED46E4E}">
      <dgm:prSet/>
      <dgm:spPr/>
      <dgm:t>
        <a:bodyPr/>
        <a:lstStyle/>
        <a:p>
          <a:endParaRPr lang="en-US"/>
        </a:p>
      </dgm:t>
    </dgm:pt>
    <dgm:pt modelId="{335C5966-CA71-4C60-B6EC-6FA74C39DBA8}" type="sibTrans" cxnId="{915C1544-D0B9-4B38-B45C-BCEB7ED46E4E}">
      <dgm:prSet/>
      <dgm:spPr/>
      <dgm:t>
        <a:bodyPr/>
        <a:lstStyle/>
        <a:p>
          <a:endParaRPr lang="en-US"/>
        </a:p>
      </dgm:t>
    </dgm:pt>
    <dgm:pt modelId="{0A1EF5AF-C67B-4A6D-A97A-90C1CB8136D0}">
      <dgm:prSet/>
      <dgm:spPr/>
      <dgm:t>
        <a:bodyPr/>
        <a:lstStyle/>
        <a:p>
          <a:pPr marL="685800" indent="-457200">
            <a:lnSpc>
              <a:spcPct val="150000"/>
            </a:lnSpc>
            <a:buNone/>
          </a:pPr>
          <a:r>
            <a:rPr lang="en-US" i="1" dirty="0">
              <a:latin typeface="Calibri" panose="020F0502020204030204" pitchFamily="34" charset="0"/>
              <a:cs typeface="Calibri" panose="020F0502020204030204" pitchFamily="34" charset="0"/>
            </a:rPr>
            <a:t>(iii) “Tariff item”, “sub-heading” “heading” and “Chapter”   shall </a:t>
          </a:r>
          <a:r>
            <a:rPr lang="en-US" b="1" i="1" dirty="0">
              <a:solidFill>
                <a:srgbClr val="FF0000"/>
              </a:solidFill>
              <a:latin typeface="Calibri" panose="020F0502020204030204" pitchFamily="34" charset="0"/>
              <a:cs typeface="Calibri" panose="020F0502020204030204" pitchFamily="34" charset="0"/>
            </a:rPr>
            <a:t>mean</a:t>
          </a:r>
          <a:r>
            <a:rPr lang="en-US" i="1" dirty="0">
              <a:latin typeface="Calibri" panose="020F0502020204030204" pitchFamily="34" charset="0"/>
              <a:cs typeface="Calibri" panose="020F0502020204030204" pitchFamily="34" charset="0"/>
            </a:rPr>
            <a:t> respectively a tariff item, sub-heading, </a:t>
          </a:r>
          <a:r>
            <a:rPr lang="en-US" b="1" i="1" dirty="0">
              <a:solidFill>
                <a:srgbClr val="FF0000"/>
              </a:solidFill>
              <a:latin typeface="Calibri" panose="020F0502020204030204" pitchFamily="34" charset="0"/>
              <a:cs typeface="Calibri" panose="020F0502020204030204" pitchFamily="34" charset="0"/>
            </a:rPr>
            <a:t>heading</a:t>
          </a:r>
          <a:r>
            <a:rPr lang="en-US" i="1" dirty="0">
              <a:latin typeface="Calibri" panose="020F0502020204030204" pitchFamily="34" charset="0"/>
              <a:cs typeface="Calibri" panose="020F0502020204030204" pitchFamily="34" charset="0"/>
            </a:rPr>
            <a:t> and chapter as specified in the First Schedule to the Customs Tariff Act, 1975 (51 of 1975). </a:t>
          </a:r>
          <a:endParaRPr lang="en-US" dirty="0">
            <a:latin typeface="Calibri" panose="020F0502020204030204" pitchFamily="34" charset="0"/>
            <a:cs typeface="Calibri" panose="020F0502020204030204" pitchFamily="34" charset="0"/>
          </a:endParaRPr>
        </a:p>
      </dgm:t>
    </dgm:pt>
    <dgm:pt modelId="{54FC1D54-7945-4166-87CD-1EC09C026295}" type="parTrans" cxnId="{CF4D8588-B9A2-4083-A9F0-DADBDC90F0BA}">
      <dgm:prSet/>
      <dgm:spPr/>
      <dgm:t>
        <a:bodyPr/>
        <a:lstStyle/>
        <a:p>
          <a:endParaRPr lang="en-US"/>
        </a:p>
      </dgm:t>
    </dgm:pt>
    <dgm:pt modelId="{1715409E-4E7A-4C64-8380-D6A2B2B8C8AC}" type="sibTrans" cxnId="{CF4D8588-B9A2-4083-A9F0-DADBDC90F0BA}">
      <dgm:prSet/>
      <dgm:spPr/>
      <dgm:t>
        <a:bodyPr/>
        <a:lstStyle/>
        <a:p>
          <a:endParaRPr lang="en-US"/>
        </a:p>
      </dgm:t>
    </dgm:pt>
    <dgm:pt modelId="{95535604-7397-42D0-A70C-9A1A0962A6AF}" type="pres">
      <dgm:prSet presAssocID="{F2951DAC-F455-4AC5-A99E-97D7D6C0716F}" presName="Name0" presStyleCnt="0">
        <dgm:presLayoutVars>
          <dgm:dir/>
          <dgm:animLvl val="lvl"/>
          <dgm:resizeHandles val="exact"/>
        </dgm:presLayoutVars>
      </dgm:prSet>
      <dgm:spPr/>
    </dgm:pt>
    <dgm:pt modelId="{6E1A1FDD-C18E-4DC5-A9F8-4147FCA5EA0B}" type="pres">
      <dgm:prSet presAssocID="{36FD6614-AE27-4A13-A54E-D1E76AA76D1E}" presName="linNode" presStyleCnt="0"/>
      <dgm:spPr/>
    </dgm:pt>
    <dgm:pt modelId="{51AC3031-E6AF-4FCD-832B-CDD7F6F52764}" type="pres">
      <dgm:prSet presAssocID="{36FD6614-AE27-4A13-A54E-D1E76AA76D1E}" presName="parTx" presStyleLbl="revTx" presStyleIdx="0" presStyleCnt="1">
        <dgm:presLayoutVars>
          <dgm:chMax val="1"/>
          <dgm:bulletEnabled val="1"/>
        </dgm:presLayoutVars>
      </dgm:prSet>
      <dgm:spPr/>
    </dgm:pt>
    <dgm:pt modelId="{A260A19C-46B7-4765-9061-77EC27FEE87B}" type="pres">
      <dgm:prSet presAssocID="{36FD6614-AE27-4A13-A54E-D1E76AA76D1E}" presName="bracket" presStyleLbl="parChTrans1D1" presStyleIdx="0" presStyleCnt="1"/>
      <dgm:spPr/>
    </dgm:pt>
    <dgm:pt modelId="{7D831583-CA26-4501-906D-545F40F9B1EA}" type="pres">
      <dgm:prSet presAssocID="{36FD6614-AE27-4A13-A54E-D1E76AA76D1E}" presName="spH" presStyleCnt="0"/>
      <dgm:spPr/>
    </dgm:pt>
    <dgm:pt modelId="{C3EE1CC0-55CE-4AFB-AA85-DADBCA5D48B7}" type="pres">
      <dgm:prSet presAssocID="{36FD6614-AE27-4A13-A54E-D1E76AA76D1E}" presName="desTx" presStyleLbl="node1" presStyleIdx="0" presStyleCnt="1">
        <dgm:presLayoutVars>
          <dgm:bulletEnabled val="1"/>
        </dgm:presLayoutVars>
      </dgm:prSet>
      <dgm:spPr/>
    </dgm:pt>
  </dgm:ptLst>
  <dgm:cxnLst>
    <dgm:cxn modelId="{915C1544-D0B9-4B38-B45C-BCEB7ED46E4E}" srcId="{36FD6614-AE27-4A13-A54E-D1E76AA76D1E}" destId="{DF34A378-7D9D-4D26-9ACB-6A48E5EF7950}" srcOrd="1" destOrd="0" parTransId="{61A0D09D-8133-4AB3-AE20-BBC1B02ADDF7}" sibTransId="{335C5966-CA71-4C60-B6EC-6FA74C39DBA8}"/>
    <dgm:cxn modelId="{532D3371-72D1-4589-852B-C371338C9A22}" type="presOf" srcId="{67BF2CB8-F532-4CA0-8703-8F6D218776C4}" destId="{C3EE1CC0-55CE-4AFB-AA85-DADBCA5D48B7}" srcOrd="0" destOrd="0" presId="urn:diagrams.loki3.com/BracketList"/>
    <dgm:cxn modelId="{E93EA159-2876-434B-A00C-6DAFBE880F22}" srcId="{36FD6614-AE27-4A13-A54E-D1E76AA76D1E}" destId="{A5BE6CED-B2D6-4E6C-8841-8E94F1580DEE}" srcOrd="3" destOrd="0" parTransId="{C0895587-C1D9-48AB-B091-7DBB9B6A2843}" sibTransId="{7FD9B232-4562-4048-A35A-25C199FF39A8}"/>
    <dgm:cxn modelId="{1B8DB47F-25E1-4C8D-A2D5-29464D53F604}" srcId="{F2951DAC-F455-4AC5-A99E-97D7D6C0716F}" destId="{36FD6614-AE27-4A13-A54E-D1E76AA76D1E}" srcOrd="0" destOrd="0" parTransId="{21C69B12-1FCB-4E21-B16C-E8707D6F6D9B}" sibTransId="{5536D9BE-80A2-4BD5-B6CC-A71C04A3335F}"/>
    <dgm:cxn modelId="{CF4D8588-B9A2-4083-A9F0-DADBDC90F0BA}" srcId="{36FD6614-AE27-4A13-A54E-D1E76AA76D1E}" destId="{0A1EF5AF-C67B-4A6D-A97A-90C1CB8136D0}" srcOrd="2" destOrd="0" parTransId="{54FC1D54-7945-4166-87CD-1EC09C026295}" sibTransId="{1715409E-4E7A-4C64-8380-D6A2B2B8C8AC}"/>
    <dgm:cxn modelId="{D0151C92-DD53-469A-AECE-4845BB64FC1F}" type="presOf" srcId="{DF34A378-7D9D-4D26-9ACB-6A48E5EF7950}" destId="{C3EE1CC0-55CE-4AFB-AA85-DADBCA5D48B7}" srcOrd="0" destOrd="1" presId="urn:diagrams.loki3.com/BracketList"/>
    <dgm:cxn modelId="{F3211793-A4DB-47F0-8F3F-3A8D5290BEB1}" type="presOf" srcId="{F2951DAC-F455-4AC5-A99E-97D7D6C0716F}" destId="{95535604-7397-42D0-A70C-9A1A0962A6AF}" srcOrd="0" destOrd="0" presId="urn:diagrams.loki3.com/BracketList"/>
    <dgm:cxn modelId="{CFEC9BA7-DDA0-446C-963A-4B5B22E6C3D3}" srcId="{36FD6614-AE27-4A13-A54E-D1E76AA76D1E}" destId="{67BF2CB8-F532-4CA0-8703-8F6D218776C4}" srcOrd="0" destOrd="0" parTransId="{736181EF-589E-4890-B99C-AD63C19288AF}" sibTransId="{6364A7C6-09F3-4839-A4CC-470CD8621F2E}"/>
    <dgm:cxn modelId="{EF4546B7-2F9D-418C-9275-CE4DE36045B0}" type="presOf" srcId="{0A1EF5AF-C67B-4A6D-A97A-90C1CB8136D0}" destId="{C3EE1CC0-55CE-4AFB-AA85-DADBCA5D48B7}" srcOrd="0" destOrd="2" presId="urn:diagrams.loki3.com/BracketList"/>
    <dgm:cxn modelId="{77DB27D1-B2D3-4366-B442-C5D5BB49D3A6}" type="presOf" srcId="{36FD6614-AE27-4A13-A54E-D1E76AA76D1E}" destId="{51AC3031-E6AF-4FCD-832B-CDD7F6F52764}" srcOrd="0" destOrd="0" presId="urn:diagrams.loki3.com/BracketList"/>
    <dgm:cxn modelId="{47BA86F2-E1EB-46D8-90D1-4385439DC765}" type="presOf" srcId="{A5BE6CED-B2D6-4E6C-8841-8E94F1580DEE}" destId="{C3EE1CC0-55CE-4AFB-AA85-DADBCA5D48B7}" srcOrd="0" destOrd="3" presId="urn:diagrams.loki3.com/BracketList"/>
    <dgm:cxn modelId="{9E233E0D-B2AC-48BC-8E51-43497E9DDEF2}" type="presParOf" srcId="{95535604-7397-42D0-A70C-9A1A0962A6AF}" destId="{6E1A1FDD-C18E-4DC5-A9F8-4147FCA5EA0B}" srcOrd="0" destOrd="0" presId="urn:diagrams.loki3.com/BracketList"/>
    <dgm:cxn modelId="{862D764E-8A6C-41CA-9AA4-772A01D924B5}" type="presParOf" srcId="{6E1A1FDD-C18E-4DC5-A9F8-4147FCA5EA0B}" destId="{51AC3031-E6AF-4FCD-832B-CDD7F6F52764}" srcOrd="0" destOrd="0" presId="urn:diagrams.loki3.com/BracketList"/>
    <dgm:cxn modelId="{932FF431-534A-41DC-9D97-09B36F8D3EA6}" type="presParOf" srcId="{6E1A1FDD-C18E-4DC5-A9F8-4147FCA5EA0B}" destId="{A260A19C-46B7-4765-9061-77EC27FEE87B}" srcOrd="1" destOrd="0" presId="urn:diagrams.loki3.com/BracketList"/>
    <dgm:cxn modelId="{475C2D11-39AC-45D1-BE9F-37EA66A57CB1}" type="presParOf" srcId="{6E1A1FDD-C18E-4DC5-A9F8-4147FCA5EA0B}" destId="{7D831583-CA26-4501-906D-545F40F9B1EA}" srcOrd="2" destOrd="0" presId="urn:diagrams.loki3.com/BracketList"/>
    <dgm:cxn modelId="{6F1F06D4-7954-4941-898E-A6BD90F95282}" type="presParOf" srcId="{6E1A1FDD-C18E-4DC5-A9F8-4147FCA5EA0B}" destId="{C3EE1CC0-55CE-4AFB-AA85-DADBCA5D48B7}" srcOrd="3" destOrd="0" presId="urn:diagrams.loki3.com/Bracke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990405EF-A51A-45FC-9525-700B698732AD}" type="doc">
      <dgm:prSet loTypeId="urn:microsoft.com/office/officeart/2005/8/layout/default" loCatId="list" qsTypeId="urn:microsoft.com/office/officeart/2005/8/quickstyle/simple1" qsCatId="simple" csTypeId="urn:microsoft.com/office/officeart/2005/8/colors/accent1_1" csCatId="accent1" phldr="1"/>
      <dgm:spPr/>
      <dgm:t>
        <a:bodyPr/>
        <a:lstStyle/>
        <a:p>
          <a:endParaRPr lang="en-US"/>
        </a:p>
      </dgm:t>
    </dgm:pt>
    <dgm:pt modelId="{0F04C25C-BF37-4986-90A7-C096193B10C2}">
      <dgm:prSet phldrT="[Text]" custT="1"/>
      <dgm:spPr/>
      <dgm:t>
        <a:bodyPr/>
        <a:lstStyle/>
        <a:p>
          <a:pPr>
            <a:lnSpc>
              <a:spcPct val="150000"/>
            </a:lnSpc>
          </a:pPr>
          <a:r>
            <a:rPr lang="en-US" sz="2800" b="0" i="0" dirty="0">
              <a:latin typeface="Calibri" panose="020F0502020204030204" pitchFamily="34" charset="0"/>
              <a:cs typeface="Calibri" panose="020F0502020204030204" pitchFamily="34" charset="0"/>
            </a:rPr>
            <a:t>For classification purposes, reference to be made to:</a:t>
          </a:r>
        </a:p>
      </dgm:t>
    </dgm:pt>
    <dgm:pt modelId="{C37E69D9-329B-4621-8A65-5036527EDB6E}" type="parTrans" cxnId="{F0B50CB7-DB2E-494F-951A-B595F73B425A}">
      <dgm:prSet/>
      <dgm:spPr/>
      <dgm:t>
        <a:bodyPr/>
        <a:lstStyle/>
        <a:p>
          <a:endParaRPr lang="en-US"/>
        </a:p>
      </dgm:t>
    </dgm:pt>
    <dgm:pt modelId="{ECA032B4-4F25-4AD0-A73F-9C05199F59DA}" type="sibTrans" cxnId="{F0B50CB7-DB2E-494F-951A-B595F73B425A}">
      <dgm:prSet/>
      <dgm:spPr/>
      <dgm:t>
        <a:bodyPr/>
        <a:lstStyle/>
        <a:p>
          <a:endParaRPr lang="en-US"/>
        </a:p>
      </dgm:t>
    </dgm:pt>
    <dgm:pt modelId="{FD752E6F-6EF0-4B7F-BCCA-3069AF8B9127}">
      <dgm:prSet/>
      <dgm:spPr/>
      <dgm:t>
        <a:bodyPr/>
        <a:lstStyle/>
        <a:p>
          <a:pPr>
            <a:lnSpc>
              <a:spcPct val="150000"/>
            </a:lnSpc>
          </a:pPr>
          <a:r>
            <a:rPr lang="en-US" sz="2800" b="0" i="0">
              <a:latin typeface="Calibri" panose="020F0502020204030204" pitchFamily="34" charset="0"/>
              <a:cs typeface="Calibri" panose="020F0502020204030204" pitchFamily="34" charset="0"/>
            </a:rPr>
            <a:t>Customs Tariff including, </a:t>
          </a:r>
          <a:r>
            <a:rPr lang="en-US" sz="2800" b="0" i="1">
              <a:latin typeface="Calibri" panose="020F0502020204030204" pitchFamily="34" charset="0"/>
              <a:cs typeface="Calibri" panose="020F0502020204030204" pitchFamily="34" charset="0"/>
            </a:rPr>
            <a:t>inter-alia</a:t>
          </a:r>
          <a:r>
            <a:rPr lang="en-US" sz="2800" b="0" i="0">
              <a:latin typeface="Calibri" panose="020F0502020204030204" pitchFamily="34" charset="0"/>
              <a:cs typeface="Calibri" panose="020F0502020204030204" pitchFamily="34" charset="0"/>
            </a:rPr>
            <a:t>, General Rules of Interpretation (GRI) and relevant Sections Notes!</a:t>
          </a:r>
          <a:endParaRPr lang="en-US" sz="2800" b="0" i="0" dirty="0">
            <a:latin typeface="Calibri" panose="020F0502020204030204" pitchFamily="34" charset="0"/>
            <a:cs typeface="Calibri" panose="020F0502020204030204" pitchFamily="34" charset="0"/>
          </a:endParaRPr>
        </a:p>
      </dgm:t>
    </dgm:pt>
    <dgm:pt modelId="{B8D07D43-87C9-4CA2-86C6-58D76934C7D4}" type="parTrans" cxnId="{0F5CE477-1BAB-40A2-8278-FC4E4B332505}">
      <dgm:prSet/>
      <dgm:spPr/>
    </dgm:pt>
    <dgm:pt modelId="{C314B0ED-FC60-4546-8A98-529A30F64D60}" type="sibTrans" cxnId="{0F5CE477-1BAB-40A2-8278-FC4E4B332505}">
      <dgm:prSet/>
      <dgm:spPr/>
    </dgm:pt>
    <dgm:pt modelId="{0F58346D-DED0-4F49-BA3A-BC17411BBCAF}" type="pres">
      <dgm:prSet presAssocID="{990405EF-A51A-45FC-9525-700B698732AD}" presName="diagram" presStyleCnt="0">
        <dgm:presLayoutVars>
          <dgm:dir/>
          <dgm:resizeHandles val="exact"/>
        </dgm:presLayoutVars>
      </dgm:prSet>
      <dgm:spPr/>
    </dgm:pt>
    <dgm:pt modelId="{BFDD9AA6-EBDB-49AD-8410-A7C3E63FE351}" type="pres">
      <dgm:prSet presAssocID="{0F04C25C-BF37-4986-90A7-C096193B10C2}" presName="node" presStyleLbl="node1" presStyleIdx="0" presStyleCnt="1">
        <dgm:presLayoutVars>
          <dgm:bulletEnabled val="1"/>
        </dgm:presLayoutVars>
      </dgm:prSet>
      <dgm:spPr/>
    </dgm:pt>
  </dgm:ptLst>
  <dgm:cxnLst>
    <dgm:cxn modelId="{B4FADC06-72AA-4F98-8ED3-4A0A6E3F66AF}" type="presOf" srcId="{0F04C25C-BF37-4986-90A7-C096193B10C2}" destId="{BFDD9AA6-EBDB-49AD-8410-A7C3E63FE351}" srcOrd="0" destOrd="0" presId="urn:microsoft.com/office/officeart/2005/8/layout/default"/>
    <dgm:cxn modelId="{2CAEC40A-A4A9-4132-8CAF-1E4D54B65B7A}" type="presOf" srcId="{FD752E6F-6EF0-4B7F-BCCA-3069AF8B9127}" destId="{BFDD9AA6-EBDB-49AD-8410-A7C3E63FE351}" srcOrd="0" destOrd="1" presId="urn:microsoft.com/office/officeart/2005/8/layout/default"/>
    <dgm:cxn modelId="{0F5CE477-1BAB-40A2-8278-FC4E4B332505}" srcId="{0F04C25C-BF37-4986-90A7-C096193B10C2}" destId="{FD752E6F-6EF0-4B7F-BCCA-3069AF8B9127}" srcOrd="0" destOrd="0" parTransId="{B8D07D43-87C9-4CA2-86C6-58D76934C7D4}" sibTransId="{C314B0ED-FC60-4546-8A98-529A30F64D60}"/>
    <dgm:cxn modelId="{54D7FC7A-FA1C-4404-B46C-7A0C7649C514}" type="presOf" srcId="{990405EF-A51A-45FC-9525-700B698732AD}" destId="{0F58346D-DED0-4F49-BA3A-BC17411BBCAF}" srcOrd="0" destOrd="0" presId="urn:microsoft.com/office/officeart/2005/8/layout/default"/>
    <dgm:cxn modelId="{F0B50CB7-DB2E-494F-951A-B595F73B425A}" srcId="{990405EF-A51A-45FC-9525-700B698732AD}" destId="{0F04C25C-BF37-4986-90A7-C096193B10C2}" srcOrd="0" destOrd="0" parTransId="{C37E69D9-329B-4621-8A65-5036527EDB6E}" sibTransId="{ECA032B4-4F25-4AD0-A73F-9C05199F59DA}"/>
    <dgm:cxn modelId="{6A530423-E50B-4D99-8AEE-1E2CE19F89A7}" type="presParOf" srcId="{0F58346D-DED0-4F49-BA3A-BC17411BBCAF}" destId="{BFDD9AA6-EBDB-49AD-8410-A7C3E63FE351}"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59167DED-8573-4727-B571-6769F264D1DA}" type="doc">
      <dgm:prSet loTypeId="urn:microsoft.com/office/officeart/2005/8/layout/default" loCatId="list" qsTypeId="urn:microsoft.com/office/officeart/2005/8/quickstyle/simple1" qsCatId="simple" csTypeId="urn:microsoft.com/office/officeart/2005/8/colors/accent1_1" csCatId="accent1" phldr="1"/>
      <dgm:spPr/>
      <dgm:t>
        <a:bodyPr/>
        <a:lstStyle/>
        <a:p>
          <a:endParaRPr lang="en-US"/>
        </a:p>
      </dgm:t>
    </dgm:pt>
    <dgm:pt modelId="{83AEBEEE-C3FF-4E6B-9106-FCA3F9E75F14}">
      <dgm:prSet custT="1"/>
      <dgm:spPr/>
      <dgm:t>
        <a:bodyPr/>
        <a:lstStyle/>
        <a:p>
          <a:pPr>
            <a:lnSpc>
              <a:spcPct val="150000"/>
            </a:lnSpc>
            <a:buNone/>
          </a:pPr>
          <a:r>
            <a:rPr lang="en-US" sz="2000" i="1" dirty="0">
              <a:latin typeface="Calibri" panose="020F0502020204030204" pitchFamily="34" charset="0"/>
              <a:cs typeface="Calibri" panose="020F0502020204030204" pitchFamily="34" charset="0"/>
            </a:rPr>
            <a:t>Classification of goods in this Schedule </a:t>
          </a:r>
          <a:r>
            <a:rPr lang="en-US" sz="2000" b="1" i="1" dirty="0">
              <a:solidFill>
                <a:srgbClr val="FF0000"/>
              </a:solidFill>
              <a:latin typeface="Calibri" panose="020F0502020204030204" pitchFamily="34" charset="0"/>
              <a:cs typeface="Calibri" panose="020F0502020204030204" pitchFamily="34" charset="0"/>
            </a:rPr>
            <a:t>shall be</a:t>
          </a:r>
          <a:r>
            <a:rPr lang="en-US" sz="2000" i="1" dirty="0">
              <a:solidFill>
                <a:srgbClr val="FF0000"/>
              </a:solidFill>
              <a:latin typeface="Calibri" panose="020F0502020204030204" pitchFamily="34" charset="0"/>
              <a:cs typeface="Calibri" panose="020F0502020204030204" pitchFamily="34" charset="0"/>
            </a:rPr>
            <a:t> </a:t>
          </a:r>
          <a:r>
            <a:rPr lang="en-US" sz="2000" i="1" dirty="0">
              <a:latin typeface="Calibri" panose="020F0502020204030204" pitchFamily="34" charset="0"/>
              <a:cs typeface="Calibri" panose="020F0502020204030204" pitchFamily="34" charset="0"/>
            </a:rPr>
            <a:t>governed by the following principles:</a:t>
          </a:r>
          <a:endParaRPr lang="en-US" sz="2000" dirty="0">
            <a:latin typeface="Calibri" panose="020F0502020204030204" pitchFamily="34" charset="0"/>
            <a:cs typeface="Calibri" panose="020F0502020204030204" pitchFamily="34" charset="0"/>
          </a:endParaRPr>
        </a:p>
      </dgm:t>
    </dgm:pt>
    <dgm:pt modelId="{8C49D741-3862-446A-8FF4-B82837962F7F}" type="parTrans" cxnId="{88AA27E8-3A89-4D2F-86F7-DAE7BF2E35AF}">
      <dgm:prSet/>
      <dgm:spPr/>
      <dgm:t>
        <a:bodyPr/>
        <a:lstStyle/>
        <a:p>
          <a:endParaRPr lang="en-US"/>
        </a:p>
      </dgm:t>
    </dgm:pt>
    <dgm:pt modelId="{06251074-DF61-4EBF-AF48-CB98FB521B75}" type="sibTrans" cxnId="{88AA27E8-3A89-4D2F-86F7-DAE7BF2E35AF}">
      <dgm:prSet/>
      <dgm:spPr/>
      <dgm:t>
        <a:bodyPr/>
        <a:lstStyle/>
        <a:p>
          <a:endParaRPr lang="en-US"/>
        </a:p>
      </dgm:t>
    </dgm:pt>
    <dgm:pt modelId="{8E36952E-8B54-4676-9638-52106F36D090}">
      <dgm:prSet custT="1"/>
      <dgm:spPr/>
      <dgm:t>
        <a:bodyPr/>
        <a:lstStyle/>
        <a:p>
          <a:pPr>
            <a:lnSpc>
              <a:spcPct val="150000"/>
            </a:lnSpc>
            <a:buFont typeface="+mj-lt"/>
            <a:buAutoNum type="arabicPeriod"/>
          </a:pPr>
          <a:r>
            <a:rPr lang="en-US" sz="2000" i="1" dirty="0">
              <a:latin typeface="Calibri" panose="020F0502020204030204" pitchFamily="34" charset="0"/>
              <a:cs typeface="Calibri" panose="020F0502020204030204" pitchFamily="34" charset="0"/>
            </a:rPr>
            <a:t>The titles of sections, chapters and sub-chapters are provided for ease of reference only; for legal purposes, classification shall be determined according to the </a:t>
          </a:r>
          <a:r>
            <a:rPr lang="en-US" sz="2000" b="1" i="1" dirty="0">
              <a:solidFill>
                <a:srgbClr val="FF0000"/>
              </a:solidFill>
              <a:latin typeface="Calibri" panose="020F0502020204030204" pitchFamily="34" charset="0"/>
              <a:cs typeface="Calibri" panose="020F0502020204030204" pitchFamily="34" charset="0"/>
            </a:rPr>
            <a:t>terms of the headings</a:t>
          </a:r>
          <a:r>
            <a:rPr lang="en-US" sz="2000" i="1" dirty="0">
              <a:solidFill>
                <a:srgbClr val="FF0000"/>
              </a:solidFill>
              <a:latin typeface="Calibri" panose="020F0502020204030204" pitchFamily="34" charset="0"/>
              <a:cs typeface="Calibri" panose="020F0502020204030204" pitchFamily="34" charset="0"/>
            </a:rPr>
            <a:t> </a:t>
          </a:r>
          <a:r>
            <a:rPr lang="en-US" sz="2000" i="1" dirty="0">
              <a:latin typeface="Calibri" panose="020F0502020204030204" pitchFamily="34" charset="0"/>
              <a:cs typeface="Calibri" panose="020F0502020204030204" pitchFamily="34" charset="0"/>
            </a:rPr>
            <a:t>and </a:t>
          </a:r>
          <a:r>
            <a:rPr lang="en-US" sz="2000" b="1" i="1" dirty="0">
              <a:solidFill>
                <a:srgbClr val="FF0000"/>
              </a:solidFill>
              <a:latin typeface="Calibri" panose="020F0502020204030204" pitchFamily="34" charset="0"/>
              <a:cs typeface="Calibri" panose="020F0502020204030204" pitchFamily="34" charset="0"/>
            </a:rPr>
            <a:t>any relative section or chapter notes</a:t>
          </a:r>
          <a:r>
            <a:rPr lang="en-US" sz="2000" i="1" dirty="0">
              <a:solidFill>
                <a:srgbClr val="FF0000"/>
              </a:solidFill>
              <a:latin typeface="Calibri" panose="020F0502020204030204" pitchFamily="34" charset="0"/>
              <a:cs typeface="Calibri" panose="020F0502020204030204" pitchFamily="34" charset="0"/>
            </a:rPr>
            <a:t> </a:t>
          </a:r>
          <a:r>
            <a:rPr lang="en-US" sz="2000" i="1" dirty="0">
              <a:latin typeface="Calibri" panose="020F0502020204030204" pitchFamily="34" charset="0"/>
              <a:cs typeface="Calibri" panose="020F0502020204030204" pitchFamily="34" charset="0"/>
            </a:rPr>
            <a:t>and, provided such headings or notes do not otherwise require, according to the following provisions. </a:t>
          </a:r>
          <a:endParaRPr lang="en-US" sz="2000" dirty="0">
            <a:latin typeface="Calibri" panose="020F0502020204030204" pitchFamily="34" charset="0"/>
            <a:cs typeface="Calibri" panose="020F0502020204030204" pitchFamily="34" charset="0"/>
          </a:endParaRPr>
        </a:p>
      </dgm:t>
    </dgm:pt>
    <dgm:pt modelId="{872E8869-C629-408F-BDD7-65A42D1B5531}" type="parTrans" cxnId="{FC226900-2185-461A-9D92-70277CEE6757}">
      <dgm:prSet/>
      <dgm:spPr/>
      <dgm:t>
        <a:bodyPr/>
        <a:lstStyle/>
        <a:p>
          <a:endParaRPr lang="en-US"/>
        </a:p>
      </dgm:t>
    </dgm:pt>
    <dgm:pt modelId="{B8B8D1E5-05CE-449D-A44C-51C26B3A9CEA}" type="sibTrans" cxnId="{FC226900-2185-461A-9D92-70277CEE6757}">
      <dgm:prSet/>
      <dgm:spPr/>
      <dgm:t>
        <a:bodyPr/>
        <a:lstStyle/>
        <a:p>
          <a:endParaRPr lang="en-US"/>
        </a:p>
      </dgm:t>
    </dgm:pt>
    <dgm:pt modelId="{90CC60C6-5F31-41B1-8018-039F670EC7EC}" type="pres">
      <dgm:prSet presAssocID="{59167DED-8573-4727-B571-6769F264D1DA}" presName="diagram" presStyleCnt="0">
        <dgm:presLayoutVars>
          <dgm:dir/>
          <dgm:resizeHandles val="exact"/>
        </dgm:presLayoutVars>
      </dgm:prSet>
      <dgm:spPr/>
    </dgm:pt>
    <dgm:pt modelId="{5C2F6ED3-E440-46D5-AE85-A927EC5ED03B}" type="pres">
      <dgm:prSet presAssocID="{83AEBEEE-C3FF-4E6B-9106-FCA3F9E75F14}" presName="node" presStyleLbl="node1" presStyleIdx="0" presStyleCnt="1">
        <dgm:presLayoutVars>
          <dgm:bulletEnabled val="1"/>
        </dgm:presLayoutVars>
      </dgm:prSet>
      <dgm:spPr/>
    </dgm:pt>
  </dgm:ptLst>
  <dgm:cxnLst>
    <dgm:cxn modelId="{FC226900-2185-461A-9D92-70277CEE6757}" srcId="{83AEBEEE-C3FF-4E6B-9106-FCA3F9E75F14}" destId="{8E36952E-8B54-4676-9638-52106F36D090}" srcOrd="0" destOrd="0" parTransId="{872E8869-C629-408F-BDD7-65A42D1B5531}" sibTransId="{B8B8D1E5-05CE-449D-A44C-51C26B3A9CEA}"/>
    <dgm:cxn modelId="{13115D37-DEE1-481C-8FD6-C9768BEF02C0}" type="presOf" srcId="{59167DED-8573-4727-B571-6769F264D1DA}" destId="{90CC60C6-5F31-41B1-8018-039F670EC7EC}" srcOrd="0" destOrd="0" presId="urn:microsoft.com/office/officeart/2005/8/layout/default"/>
    <dgm:cxn modelId="{3D817C65-3BD6-4460-B638-9B1AA8446793}" type="presOf" srcId="{83AEBEEE-C3FF-4E6B-9106-FCA3F9E75F14}" destId="{5C2F6ED3-E440-46D5-AE85-A927EC5ED03B}" srcOrd="0" destOrd="0" presId="urn:microsoft.com/office/officeart/2005/8/layout/default"/>
    <dgm:cxn modelId="{5F0E3952-FA6B-4766-9357-C50864F67955}" type="presOf" srcId="{8E36952E-8B54-4676-9638-52106F36D090}" destId="{5C2F6ED3-E440-46D5-AE85-A927EC5ED03B}" srcOrd="0" destOrd="1" presId="urn:microsoft.com/office/officeart/2005/8/layout/default"/>
    <dgm:cxn modelId="{88AA27E8-3A89-4D2F-86F7-DAE7BF2E35AF}" srcId="{59167DED-8573-4727-B571-6769F264D1DA}" destId="{83AEBEEE-C3FF-4E6B-9106-FCA3F9E75F14}" srcOrd="0" destOrd="0" parTransId="{8C49D741-3862-446A-8FF4-B82837962F7F}" sibTransId="{06251074-DF61-4EBF-AF48-CB98FB521B75}"/>
    <dgm:cxn modelId="{DE24A353-13C2-4213-A378-0ADC568EBD07}" type="presParOf" srcId="{90CC60C6-5F31-41B1-8018-039F670EC7EC}" destId="{5C2F6ED3-E440-46D5-AE85-A927EC5ED03B}"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96D6FD71-534C-4740-9BD3-3BF5D0899A88}" type="doc">
      <dgm:prSet loTypeId="urn:microsoft.com/office/officeart/2005/8/layout/process1" loCatId="process" qsTypeId="urn:microsoft.com/office/officeart/2005/8/quickstyle/simple1" qsCatId="simple" csTypeId="urn:microsoft.com/office/officeart/2005/8/colors/accent1_1" csCatId="accent1" phldr="1"/>
      <dgm:spPr/>
    </dgm:pt>
    <dgm:pt modelId="{11B915AC-F021-4B31-BCBB-50B63E65E14D}">
      <dgm:prSet phldrT="[Text]" custT="1"/>
      <dgm:spPr/>
      <dgm:t>
        <a:bodyPr/>
        <a:lstStyle/>
        <a:p>
          <a:pPr>
            <a:lnSpc>
              <a:spcPct val="150000"/>
            </a:lnSpc>
          </a:pPr>
          <a:r>
            <a:rPr lang="en-US" sz="3600" dirty="0">
              <a:latin typeface="Calibri" panose="020F0502020204030204" pitchFamily="34" charset="0"/>
              <a:cs typeface="Calibri" panose="020F0502020204030204" pitchFamily="34" charset="0"/>
            </a:rPr>
            <a:t>Based on GRI, classification has to be determined according to the terms of the </a:t>
          </a:r>
          <a:r>
            <a:rPr lang="en-US" sz="3600" b="1" dirty="0">
              <a:latin typeface="Calibri" panose="020F0502020204030204" pitchFamily="34" charset="0"/>
              <a:cs typeface="Calibri" panose="020F0502020204030204" pitchFamily="34" charset="0"/>
            </a:rPr>
            <a:t>Headings</a:t>
          </a:r>
          <a:r>
            <a:rPr lang="en-US" sz="3600" dirty="0">
              <a:latin typeface="Calibri" panose="020F0502020204030204" pitchFamily="34" charset="0"/>
              <a:cs typeface="Calibri" panose="020F0502020204030204" pitchFamily="34" charset="0"/>
            </a:rPr>
            <a:t> and any relative </a:t>
          </a:r>
          <a:r>
            <a:rPr lang="en-US" sz="3600" b="1" dirty="0">
              <a:latin typeface="Calibri" panose="020F0502020204030204" pitchFamily="34" charset="0"/>
              <a:cs typeface="Calibri" panose="020F0502020204030204" pitchFamily="34" charset="0"/>
            </a:rPr>
            <a:t>Section </a:t>
          </a:r>
          <a:r>
            <a:rPr lang="en-US" sz="3600" dirty="0">
              <a:latin typeface="Calibri" panose="020F0502020204030204" pitchFamily="34" charset="0"/>
              <a:cs typeface="Calibri" panose="020F0502020204030204" pitchFamily="34" charset="0"/>
            </a:rPr>
            <a:t>or Chapter </a:t>
          </a:r>
          <a:r>
            <a:rPr lang="en-US" sz="3600" b="1" dirty="0">
              <a:latin typeface="Calibri" panose="020F0502020204030204" pitchFamily="34" charset="0"/>
              <a:cs typeface="Calibri" panose="020F0502020204030204" pitchFamily="34" charset="0"/>
            </a:rPr>
            <a:t>Notes</a:t>
          </a:r>
          <a:r>
            <a:rPr lang="en-US" sz="3600" dirty="0">
              <a:latin typeface="Calibri" panose="020F0502020204030204" pitchFamily="34" charset="0"/>
              <a:cs typeface="Calibri" panose="020F0502020204030204" pitchFamily="34" charset="0"/>
            </a:rPr>
            <a:t>!</a:t>
          </a:r>
        </a:p>
      </dgm:t>
    </dgm:pt>
    <dgm:pt modelId="{A4F7655A-2787-4F72-B9B7-F633EDB45C6C}" type="parTrans" cxnId="{8ABE707A-9B31-4930-A3BA-9ECF39A2427B}">
      <dgm:prSet/>
      <dgm:spPr/>
      <dgm:t>
        <a:bodyPr/>
        <a:lstStyle/>
        <a:p>
          <a:endParaRPr lang="en-US"/>
        </a:p>
      </dgm:t>
    </dgm:pt>
    <dgm:pt modelId="{5C9DD8EB-2C10-41DA-B6C9-D079B8A3E26A}" type="sibTrans" cxnId="{8ABE707A-9B31-4930-A3BA-9ECF39A2427B}">
      <dgm:prSet/>
      <dgm:spPr/>
      <dgm:t>
        <a:bodyPr/>
        <a:lstStyle/>
        <a:p>
          <a:endParaRPr lang="en-US"/>
        </a:p>
      </dgm:t>
    </dgm:pt>
    <dgm:pt modelId="{76D70B1F-CB7A-449D-AB66-45A4A3CC56C0}" type="pres">
      <dgm:prSet presAssocID="{96D6FD71-534C-4740-9BD3-3BF5D0899A88}" presName="Name0" presStyleCnt="0">
        <dgm:presLayoutVars>
          <dgm:dir/>
          <dgm:resizeHandles val="exact"/>
        </dgm:presLayoutVars>
      </dgm:prSet>
      <dgm:spPr/>
    </dgm:pt>
    <dgm:pt modelId="{3F910992-F945-4A92-A7EF-C6BBA4C8D892}" type="pres">
      <dgm:prSet presAssocID="{11B915AC-F021-4B31-BCBB-50B63E65E14D}" presName="node" presStyleLbl="node1" presStyleIdx="0" presStyleCnt="1">
        <dgm:presLayoutVars>
          <dgm:bulletEnabled val="1"/>
        </dgm:presLayoutVars>
      </dgm:prSet>
      <dgm:spPr/>
    </dgm:pt>
  </dgm:ptLst>
  <dgm:cxnLst>
    <dgm:cxn modelId="{3D87FB15-5F65-4E75-ADBD-8B24F01001AC}" type="presOf" srcId="{96D6FD71-534C-4740-9BD3-3BF5D0899A88}" destId="{76D70B1F-CB7A-449D-AB66-45A4A3CC56C0}" srcOrd="0" destOrd="0" presId="urn:microsoft.com/office/officeart/2005/8/layout/process1"/>
    <dgm:cxn modelId="{A5EDDC34-3E1E-47F3-A488-52EED4A57DF0}" type="presOf" srcId="{11B915AC-F021-4B31-BCBB-50B63E65E14D}" destId="{3F910992-F945-4A92-A7EF-C6BBA4C8D892}" srcOrd="0" destOrd="0" presId="urn:microsoft.com/office/officeart/2005/8/layout/process1"/>
    <dgm:cxn modelId="{8ABE707A-9B31-4930-A3BA-9ECF39A2427B}" srcId="{96D6FD71-534C-4740-9BD3-3BF5D0899A88}" destId="{11B915AC-F021-4B31-BCBB-50B63E65E14D}" srcOrd="0" destOrd="0" parTransId="{A4F7655A-2787-4F72-B9B7-F633EDB45C6C}" sibTransId="{5C9DD8EB-2C10-41DA-B6C9-D079B8A3E26A}"/>
    <dgm:cxn modelId="{E656686A-9882-42DC-99AA-20EBEEFA8E00}" type="presParOf" srcId="{76D70B1F-CB7A-449D-AB66-45A4A3CC56C0}" destId="{3F910992-F945-4A92-A7EF-C6BBA4C8D892}" srcOrd="0"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FF72E288-D17E-40C6-BAAB-4AC7CAD21D3A}" type="doc">
      <dgm:prSet loTypeId="urn:microsoft.com/office/officeart/2008/layout/HorizontalMultiLevelHierarchy" loCatId="hierarchy" qsTypeId="urn:microsoft.com/office/officeart/2005/8/quickstyle/simple1" qsCatId="simple" csTypeId="urn:microsoft.com/office/officeart/2005/8/colors/colorful3" csCatId="colorful" phldr="1"/>
      <dgm:spPr/>
      <dgm:t>
        <a:bodyPr/>
        <a:lstStyle/>
        <a:p>
          <a:endParaRPr lang="en-US"/>
        </a:p>
      </dgm:t>
    </dgm:pt>
    <dgm:pt modelId="{EC2256F8-B41C-4AEF-8002-1F05168FD8FE}">
      <dgm:prSet phldrT="[Text]" custT="1"/>
      <dgm:spPr/>
      <dgm:t>
        <a:bodyPr/>
        <a:lstStyle/>
        <a:p>
          <a:pPr>
            <a:lnSpc>
              <a:spcPct val="150000"/>
            </a:lnSpc>
          </a:pPr>
          <a:r>
            <a:rPr lang="en-US" sz="3200" dirty="0">
              <a:latin typeface="Calibri" panose="020F0502020204030204" pitchFamily="34" charset="0"/>
              <a:cs typeface="Calibri" panose="020F0502020204030204" pitchFamily="34" charset="0"/>
            </a:rPr>
            <a:t>WC?</a:t>
          </a:r>
        </a:p>
      </dgm:t>
    </dgm:pt>
    <dgm:pt modelId="{B148080F-BACB-44E7-851A-CCA5612A3106}" type="parTrans" cxnId="{521ACE1E-8152-4917-8AA9-7A69367CAA0D}">
      <dgm:prSet/>
      <dgm:spPr/>
      <dgm:t>
        <a:bodyPr/>
        <a:lstStyle/>
        <a:p>
          <a:endParaRPr lang="en-US"/>
        </a:p>
      </dgm:t>
    </dgm:pt>
    <dgm:pt modelId="{BAE1B004-5CA9-4AFC-9B16-0F1A2C9F7101}" type="sibTrans" cxnId="{521ACE1E-8152-4917-8AA9-7A69367CAA0D}">
      <dgm:prSet/>
      <dgm:spPr/>
      <dgm:t>
        <a:bodyPr/>
        <a:lstStyle/>
        <a:p>
          <a:endParaRPr lang="en-US"/>
        </a:p>
      </dgm:t>
    </dgm:pt>
    <dgm:pt modelId="{25BA1747-ED46-4B8C-BE57-19B6B7406D65}">
      <dgm:prSet phldrT="[Text]" custT="1"/>
      <dgm:spPr/>
      <dgm:t>
        <a:bodyPr/>
        <a:lstStyle/>
        <a:p>
          <a:pPr>
            <a:lnSpc>
              <a:spcPct val="150000"/>
            </a:lnSpc>
          </a:pPr>
          <a:r>
            <a:rPr lang="en-US" sz="2400" dirty="0">
              <a:latin typeface="Calibri" panose="020F0502020204030204" pitchFamily="34" charset="0"/>
              <a:cs typeface="Calibri" panose="020F0502020204030204" pitchFamily="34" charset="0"/>
            </a:rPr>
            <a:t>Panels (80) </a:t>
          </a:r>
        </a:p>
      </dgm:t>
    </dgm:pt>
    <dgm:pt modelId="{CBD1A2CD-8766-4FE9-A905-2C784D4ADE11}" type="parTrans" cxnId="{C000EF15-5AB4-4188-9B86-480B0E5E9B2E}">
      <dgm:prSet/>
      <dgm:spPr/>
      <dgm:t>
        <a:bodyPr/>
        <a:lstStyle/>
        <a:p>
          <a:endParaRPr lang="en-US"/>
        </a:p>
      </dgm:t>
    </dgm:pt>
    <dgm:pt modelId="{CF3C2E8D-E8E1-4A97-A2E8-562B60E9D58E}" type="sibTrans" cxnId="{C000EF15-5AB4-4188-9B86-480B0E5E9B2E}">
      <dgm:prSet/>
      <dgm:spPr/>
      <dgm:t>
        <a:bodyPr/>
        <a:lstStyle/>
        <a:p>
          <a:endParaRPr lang="en-US"/>
        </a:p>
      </dgm:t>
    </dgm:pt>
    <dgm:pt modelId="{81D1AC0F-5087-4B53-999E-75E3D669AED3}">
      <dgm:prSet phldrT="[Text]" custT="1"/>
      <dgm:spPr/>
      <dgm:t>
        <a:bodyPr/>
        <a:lstStyle/>
        <a:p>
          <a:pPr>
            <a:lnSpc>
              <a:spcPct val="150000"/>
            </a:lnSpc>
          </a:pPr>
          <a:r>
            <a:rPr lang="en-US" sz="2400" dirty="0">
              <a:latin typeface="Calibri" panose="020F0502020204030204" pitchFamily="34" charset="0"/>
              <a:cs typeface="Calibri" panose="020F0502020204030204" pitchFamily="34" charset="0"/>
            </a:rPr>
            <a:t>18%</a:t>
          </a:r>
        </a:p>
      </dgm:t>
    </dgm:pt>
    <dgm:pt modelId="{B189CA53-B120-45F3-927B-C9C8CD9A5D8D}" type="parTrans" cxnId="{209A0300-B2C9-453A-BA02-0E29E7172F1F}">
      <dgm:prSet/>
      <dgm:spPr/>
      <dgm:t>
        <a:bodyPr/>
        <a:lstStyle/>
        <a:p>
          <a:endParaRPr lang="en-US"/>
        </a:p>
      </dgm:t>
    </dgm:pt>
    <dgm:pt modelId="{6A27DA9B-6F92-429B-A3CC-C9A8E22E2CE4}" type="sibTrans" cxnId="{209A0300-B2C9-453A-BA02-0E29E7172F1F}">
      <dgm:prSet/>
      <dgm:spPr/>
      <dgm:t>
        <a:bodyPr/>
        <a:lstStyle/>
        <a:p>
          <a:endParaRPr lang="en-US"/>
        </a:p>
      </dgm:t>
    </dgm:pt>
    <dgm:pt modelId="{D3E53AC4-A60E-45FC-B7F1-77E49529B4D4}">
      <dgm:prSet phldrT="[Text]" custT="1"/>
      <dgm:spPr/>
      <dgm:t>
        <a:bodyPr/>
        <a:lstStyle/>
        <a:p>
          <a:pPr>
            <a:lnSpc>
              <a:spcPct val="150000"/>
            </a:lnSpc>
          </a:pPr>
          <a:r>
            <a:rPr lang="en-US" sz="2400" dirty="0">
              <a:latin typeface="Calibri" panose="020F0502020204030204" pitchFamily="34" charset="0"/>
              <a:cs typeface="Calibri" panose="020F0502020204030204" pitchFamily="34" charset="0"/>
            </a:rPr>
            <a:t>5%</a:t>
          </a:r>
        </a:p>
      </dgm:t>
    </dgm:pt>
    <dgm:pt modelId="{20FF0D33-D482-44FF-BD84-2B5277D4705C}" type="parTrans" cxnId="{F36C2247-810B-4D25-8689-2557CB481450}">
      <dgm:prSet/>
      <dgm:spPr/>
      <dgm:t>
        <a:bodyPr/>
        <a:lstStyle/>
        <a:p>
          <a:endParaRPr lang="en-US"/>
        </a:p>
      </dgm:t>
    </dgm:pt>
    <dgm:pt modelId="{F1AC9D93-EA2C-4734-96AC-EC6772B821B7}" type="sibTrans" cxnId="{F36C2247-810B-4D25-8689-2557CB481450}">
      <dgm:prSet/>
      <dgm:spPr/>
      <dgm:t>
        <a:bodyPr/>
        <a:lstStyle/>
        <a:p>
          <a:endParaRPr lang="en-US"/>
        </a:p>
      </dgm:t>
    </dgm:pt>
    <dgm:pt modelId="{19516F1E-BDAC-4DD9-A6BE-62BF8F0D1D3D}">
      <dgm:prSet phldrT="[Text]" custT="1"/>
      <dgm:spPr/>
      <dgm:t>
        <a:bodyPr/>
        <a:lstStyle/>
        <a:p>
          <a:pPr>
            <a:lnSpc>
              <a:spcPct val="150000"/>
            </a:lnSpc>
          </a:pPr>
          <a:r>
            <a:rPr lang="en-US" sz="2400" dirty="0">
              <a:latin typeface="Calibri" panose="020F0502020204030204" pitchFamily="34" charset="0"/>
              <a:cs typeface="Calibri" panose="020F0502020204030204" pitchFamily="34" charset="0"/>
            </a:rPr>
            <a:t>Installation (20)</a:t>
          </a:r>
        </a:p>
      </dgm:t>
    </dgm:pt>
    <dgm:pt modelId="{F1C3EE98-EEA8-404F-99C5-F854FE941B18}" type="parTrans" cxnId="{4273E5ED-0392-4762-984D-1A3FDC363891}">
      <dgm:prSet/>
      <dgm:spPr/>
      <dgm:t>
        <a:bodyPr/>
        <a:lstStyle/>
        <a:p>
          <a:endParaRPr lang="en-US"/>
        </a:p>
      </dgm:t>
    </dgm:pt>
    <dgm:pt modelId="{68140166-56AC-42D6-949C-A39D674591CE}" type="sibTrans" cxnId="{4273E5ED-0392-4762-984D-1A3FDC363891}">
      <dgm:prSet/>
      <dgm:spPr/>
      <dgm:t>
        <a:bodyPr/>
        <a:lstStyle/>
        <a:p>
          <a:endParaRPr lang="en-US"/>
        </a:p>
      </dgm:t>
    </dgm:pt>
    <dgm:pt modelId="{800DADF0-D782-4EC1-8044-98EAA2E623BA}">
      <dgm:prSet phldrT="[Text]" custT="1"/>
      <dgm:spPr/>
      <dgm:t>
        <a:bodyPr/>
        <a:lstStyle/>
        <a:p>
          <a:pPr>
            <a:lnSpc>
              <a:spcPct val="150000"/>
            </a:lnSpc>
          </a:pPr>
          <a:r>
            <a:rPr lang="en-US" sz="2400" dirty="0">
              <a:latin typeface="Calibri" panose="020F0502020204030204" pitchFamily="34" charset="0"/>
              <a:cs typeface="Calibri" panose="020F0502020204030204" pitchFamily="34" charset="0"/>
            </a:rPr>
            <a:t>18%</a:t>
          </a:r>
        </a:p>
      </dgm:t>
    </dgm:pt>
    <dgm:pt modelId="{D16F3CF7-D865-4EB6-95C8-BB51AA49C46D}" type="parTrans" cxnId="{CC1A8115-6446-4548-84E9-C3BC3E54F80D}">
      <dgm:prSet/>
      <dgm:spPr/>
      <dgm:t>
        <a:bodyPr/>
        <a:lstStyle/>
        <a:p>
          <a:endParaRPr lang="en-US"/>
        </a:p>
      </dgm:t>
    </dgm:pt>
    <dgm:pt modelId="{F15E13CE-B1FB-4427-B223-571E5F0F37BA}" type="sibTrans" cxnId="{CC1A8115-6446-4548-84E9-C3BC3E54F80D}">
      <dgm:prSet/>
      <dgm:spPr/>
      <dgm:t>
        <a:bodyPr/>
        <a:lstStyle/>
        <a:p>
          <a:endParaRPr lang="en-US"/>
        </a:p>
      </dgm:t>
    </dgm:pt>
    <dgm:pt modelId="{9A1AF04E-5C60-4915-A5EE-45A8B46D9A28}">
      <dgm:prSet phldrT="[Text]" custT="1"/>
      <dgm:spPr/>
      <dgm:t>
        <a:bodyPr/>
        <a:lstStyle/>
        <a:p>
          <a:pPr>
            <a:lnSpc>
              <a:spcPct val="150000"/>
            </a:lnSpc>
          </a:pPr>
          <a:r>
            <a:rPr lang="en-US" sz="2400" dirty="0">
              <a:latin typeface="Calibri" panose="020F0502020204030204" pitchFamily="34" charset="0"/>
              <a:cs typeface="Calibri" panose="020F0502020204030204" pitchFamily="34" charset="0"/>
            </a:rPr>
            <a:t>18%</a:t>
          </a:r>
        </a:p>
      </dgm:t>
    </dgm:pt>
    <dgm:pt modelId="{8F3A73D3-AE75-41F0-913E-F5F2F3DD73E3}" type="parTrans" cxnId="{854FD9B9-4069-446C-ACEB-1F6ABEABDE11}">
      <dgm:prSet/>
      <dgm:spPr/>
      <dgm:t>
        <a:bodyPr/>
        <a:lstStyle/>
        <a:p>
          <a:endParaRPr lang="en-US"/>
        </a:p>
      </dgm:t>
    </dgm:pt>
    <dgm:pt modelId="{3CE26159-6240-4E9A-8D78-2AE9C4B80C42}" type="sibTrans" cxnId="{854FD9B9-4069-446C-ACEB-1F6ABEABDE11}">
      <dgm:prSet/>
      <dgm:spPr/>
      <dgm:t>
        <a:bodyPr/>
        <a:lstStyle/>
        <a:p>
          <a:endParaRPr lang="en-US"/>
        </a:p>
      </dgm:t>
    </dgm:pt>
    <dgm:pt modelId="{3ED2F510-4183-4A08-A496-FAAF26106C2C}">
      <dgm:prSet phldrT="[Text]" custT="1"/>
      <dgm:spPr/>
      <dgm:t>
        <a:bodyPr/>
        <a:lstStyle/>
        <a:p>
          <a:pPr>
            <a:lnSpc>
              <a:spcPct val="150000"/>
            </a:lnSpc>
          </a:pPr>
          <a:r>
            <a:rPr lang="en-US" sz="2400" dirty="0">
              <a:latin typeface="Calibri" panose="020F0502020204030204" pitchFamily="34" charset="0"/>
              <a:cs typeface="Calibri" panose="020F0502020204030204" pitchFamily="34" charset="0"/>
            </a:rPr>
            <a:t>Parts of car (80) </a:t>
          </a:r>
        </a:p>
      </dgm:t>
    </dgm:pt>
    <dgm:pt modelId="{87AB768E-514F-4D5F-BA04-529195C7036D}" type="parTrans" cxnId="{B06B3FA8-32DB-4BD7-942B-BCF4F6F04112}">
      <dgm:prSet/>
      <dgm:spPr/>
      <dgm:t>
        <a:bodyPr/>
        <a:lstStyle/>
        <a:p>
          <a:endParaRPr lang="en-US"/>
        </a:p>
      </dgm:t>
    </dgm:pt>
    <dgm:pt modelId="{693F4CCC-5DDE-4E91-B404-2B5E53F93B6E}" type="sibTrans" cxnId="{B06B3FA8-32DB-4BD7-942B-BCF4F6F04112}">
      <dgm:prSet/>
      <dgm:spPr/>
      <dgm:t>
        <a:bodyPr/>
        <a:lstStyle/>
        <a:p>
          <a:endParaRPr lang="en-US"/>
        </a:p>
      </dgm:t>
    </dgm:pt>
    <dgm:pt modelId="{36D10B19-20D0-4AEC-8ACE-E80F79C609FE}">
      <dgm:prSet phldrT="[Text]" custT="1"/>
      <dgm:spPr/>
      <dgm:t>
        <a:bodyPr/>
        <a:lstStyle/>
        <a:p>
          <a:pPr>
            <a:lnSpc>
              <a:spcPct val="150000"/>
            </a:lnSpc>
          </a:pPr>
          <a:r>
            <a:rPr lang="en-US" sz="2400" dirty="0">
              <a:latin typeface="Calibri" panose="020F0502020204030204" pitchFamily="34" charset="0"/>
              <a:cs typeface="Calibri" panose="020F0502020204030204" pitchFamily="34" charset="0"/>
            </a:rPr>
            <a:t>28%</a:t>
          </a:r>
        </a:p>
      </dgm:t>
    </dgm:pt>
    <dgm:pt modelId="{B5C1A335-C783-4A63-ADE0-353FFC5A61EF}" type="parTrans" cxnId="{871B040C-FB9C-47E8-842B-B2C10E37A0B0}">
      <dgm:prSet/>
      <dgm:spPr/>
      <dgm:t>
        <a:bodyPr/>
        <a:lstStyle/>
        <a:p>
          <a:endParaRPr lang="en-US"/>
        </a:p>
      </dgm:t>
    </dgm:pt>
    <dgm:pt modelId="{ED4C15E9-4A90-4045-9828-07F5F6A22935}" type="sibTrans" cxnId="{871B040C-FB9C-47E8-842B-B2C10E37A0B0}">
      <dgm:prSet/>
      <dgm:spPr/>
      <dgm:t>
        <a:bodyPr/>
        <a:lstStyle/>
        <a:p>
          <a:endParaRPr lang="en-US"/>
        </a:p>
      </dgm:t>
    </dgm:pt>
    <dgm:pt modelId="{568E7FFF-487F-4A6B-98DC-C45B655CE635}">
      <dgm:prSet phldrT="[Text]" custT="1"/>
      <dgm:spPr/>
      <dgm:t>
        <a:bodyPr/>
        <a:lstStyle/>
        <a:p>
          <a:pPr>
            <a:lnSpc>
              <a:spcPct val="150000"/>
            </a:lnSpc>
          </a:pPr>
          <a:r>
            <a:rPr lang="en-US" sz="2400" dirty="0">
              <a:latin typeface="Calibri" panose="020F0502020204030204" pitchFamily="34" charset="0"/>
              <a:cs typeface="Calibri" panose="020F0502020204030204" pitchFamily="34" charset="0"/>
            </a:rPr>
            <a:t>Servicing (20)</a:t>
          </a:r>
        </a:p>
      </dgm:t>
    </dgm:pt>
    <dgm:pt modelId="{FF888062-BCB5-4917-B0B9-71C3B9B9D1C8}" type="parTrans" cxnId="{8EA066D6-5C13-498C-A5C6-C5CA9DF64DDD}">
      <dgm:prSet/>
      <dgm:spPr/>
      <dgm:t>
        <a:bodyPr/>
        <a:lstStyle/>
        <a:p>
          <a:endParaRPr lang="en-US"/>
        </a:p>
      </dgm:t>
    </dgm:pt>
    <dgm:pt modelId="{AC56101E-05BF-4850-A2CC-E5903385FB4F}" type="sibTrans" cxnId="{8EA066D6-5C13-498C-A5C6-C5CA9DF64DDD}">
      <dgm:prSet/>
      <dgm:spPr/>
      <dgm:t>
        <a:bodyPr/>
        <a:lstStyle/>
        <a:p>
          <a:endParaRPr lang="en-US"/>
        </a:p>
      </dgm:t>
    </dgm:pt>
    <dgm:pt modelId="{677DB10A-FCCD-40A1-85E2-F957C0F32234}">
      <dgm:prSet phldrT="[Text]" custT="1"/>
      <dgm:spPr/>
      <dgm:t>
        <a:bodyPr/>
        <a:lstStyle/>
        <a:p>
          <a:pPr>
            <a:lnSpc>
              <a:spcPct val="150000"/>
            </a:lnSpc>
          </a:pPr>
          <a:r>
            <a:rPr lang="en-US" sz="2400" dirty="0">
              <a:latin typeface="Calibri" panose="020F0502020204030204" pitchFamily="34" charset="0"/>
              <a:cs typeface="Calibri" panose="020F0502020204030204" pitchFamily="34" charset="0"/>
            </a:rPr>
            <a:t>18%</a:t>
          </a:r>
        </a:p>
      </dgm:t>
    </dgm:pt>
    <dgm:pt modelId="{11FBC860-107F-4CEE-9F85-AAB31F7E7BE4}" type="parTrans" cxnId="{FDF642EF-6D1E-4A07-90F5-AE42340CAED3}">
      <dgm:prSet/>
      <dgm:spPr/>
      <dgm:t>
        <a:bodyPr/>
        <a:lstStyle/>
        <a:p>
          <a:endParaRPr lang="en-US"/>
        </a:p>
      </dgm:t>
    </dgm:pt>
    <dgm:pt modelId="{B0EBAE01-6F4C-4CCB-A2ED-78ECDB94410B}" type="sibTrans" cxnId="{FDF642EF-6D1E-4A07-90F5-AE42340CAED3}">
      <dgm:prSet/>
      <dgm:spPr/>
      <dgm:t>
        <a:bodyPr/>
        <a:lstStyle/>
        <a:p>
          <a:endParaRPr lang="en-US"/>
        </a:p>
      </dgm:t>
    </dgm:pt>
    <dgm:pt modelId="{A83CDFC6-0303-4A5F-84D9-93200DDA3026}" type="pres">
      <dgm:prSet presAssocID="{FF72E288-D17E-40C6-BAAB-4AC7CAD21D3A}" presName="Name0" presStyleCnt="0">
        <dgm:presLayoutVars>
          <dgm:chPref val="1"/>
          <dgm:dir/>
          <dgm:animOne val="branch"/>
          <dgm:animLvl val="lvl"/>
          <dgm:resizeHandles val="exact"/>
        </dgm:presLayoutVars>
      </dgm:prSet>
      <dgm:spPr/>
    </dgm:pt>
    <dgm:pt modelId="{52564164-1B0A-4209-BD6A-0FBB285F40D5}" type="pres">
      <dgm:prSet presAssocID="{EC2256F8-B41C-4AEF-8002-1F05168FD8FE}" presName="root1" presStyleCnt="0"/>
      <dgm:spPr/>
    </dgm:pt>
    <dgm:pt modelId="{88CAD01E-A926-458F-8FF9-6C3949B514C5}" type="pres">
      <dgm:prSet presAssocID="{EC2256F8-B41C-4AEF-8002-1F05168FD8FE}" presName="LevelOneTextNode" presStyleLbl="node0" presStyleIdx="0" presStyleCnt="1">
        <dgm:presLayoutVars>
          <dgm:chPref val="3"/>
        </dgm:presLayoutVars>
      </dgm:prSet>
      <dgm:spPr/>
    </dgm:pt>
    <dgm:pt modelId="{315A5C35-0954-4DE4-9E9F-84E3FAC394A0}" type="pres">
      <dgm:prSet presAssocID="{EC2256F8-B41C-4AEF-8002-1F05168FD8FE}" presName="level2hierChild" presStyleCnt="0"/>
      <dgm:spPr/>
    </dgm:pt>
    <dgm:pt modelId="{F3E04F17-99F5-4D52-95E7-545A43175E87}" type="pres">
      <dgm:prSet presAssocID="{8F3A73D3-AE75-41F0-913E-F5F2F3DD73E3}" presName="conn2-1" presStyleLbl="parChTrans1D2" presStyleIdx="0" presStyleCnt="2"/>
      <dgm:spPr/>
    </dgm:pt>
    <dgm:pt modelId="{4DF22890-3A7B-4A7B-8E59-84AE138AF2CD}" type="pres">
      <dgm:prSet presAssocID="{8F3A73D3-AE75-41F0-913E-F5F2F3DD73E3}" presName="connTx" presStyleLbl="parChTrans1D2" presStyleIdx="0" presStyleCnt="2"/>
      <dgm:spPr/>
    </dgm:pt>
    <dgm:pt modelId="{38B997AA-F774-422A-BF59-B72817654AEF}" type="pres">
      <dgm:prSet presAssocID="{9A1AF04E-5C60-4915-A5EE-45A8B46D9A28}" presName="root2" presStyleCnt="0"/>
      <dgm:spPr/>
    </dgm:pt>
    <dgm:pt modelId="{62F79BC5-E3DF-4C29-BEB1-C57C2870CFC3}" type="pres">
      <dgm:prSet presAssocID="{9A1AF04E-5C60-4915-A5EE-45A8B46D9A28}" presName="LevelTwoTextNode" presStyleLbl="node2" presStyleIdx="0" presStyleCnt="2">
        <dgm:presLayoutVars>
          <dgm:chPref val="3"/>
        </dgm:presLayoutVars>
      </dgm:prSet>
      <dgm:spPr/>
    </dgm:pt>
    <dgm:pt modelId="{1FC44231-A2F4-485B-8B51-A96AA0629767}" type="pres">
      <dgm:prSet presAssocID="{9A1AF04E-5C60-4915-A5EE-45A8B46D9A28}" presName="level3hierChild" presStyleCnt="0"/>
      <dgm:spPr/>
    </dgm:pt>
    <dgm:pt modelId="{001444F3-F9D9-4665-AC00-A0520C6B5DF5}" type="pres">
      <dgm:prSet presAssocID="{CBD1A2CD-8766-4FE9-A905-2C784D4ADE11}" presName="conn2-1" presStyleLbl="parChTrans1D3" presStyleIdx="0" presStyleCnt="4"/>
      <dgm:spPr/>
    </dgm:pt>
    <dgm:pt modelId="{5D2FDC37-74F0-4E2A-8DB3-9ADDD83652CB}" type="pres">
      <dgm:prSet presAssocID="{CBD1A2CD-8766-4FE9-A905-2C784D4ADE11}" presName="connTx" presStyleLbl="parChTrans1D3" presStyleIdx="0" presStyleCnt="4"/>
      <dgm:spPr/>
    </dgm:pt>
    <dgm:pt modelId="{4BA946F5-835A-46F9-9BF6-05A468E4FE43}" type="pres">
      <dgm:prSet presAssocID="{25BA1747-ED46-4B8C-BE57-19B6B7406D65}" presName="root2" presStyleCnt="0"/>
      <dgm:spPr/>
    </dgm:pt>
    <dgm:pt modelId="{D3492DC3-766C-49AF-AF10-6F8A0C3E7B6B}" type="pres">
      <dgm:prSet presAssocID="{25BA1747-ED46-4B8C-BE57-19B6B7406D65}" presName="LevelTwoTextNode" presStyleLbl="node3" presStyleIdx="0" presStyleCnt="4">
        <dgm:presLayoutVars>
          <dgm:chPref val="3"/>
        </dgm:presLayoutVars>
      </dgm:prSet>
      <dgm:spPr/>
    </dgm:pt>
    <dgm:pt modelId="{8F4A9127-5DB8-4BAE-82D6-12745DB8703D}" type="pres">
      <dgm:prSet presAssocID="{25BA1747-ED46-4B8C-BE57-19B6B7406D65}" presName="level3hierChild" presStyleCnt="0"/>
      <dgm:spPr/>
    </dgm:pt>
    <dgm:pt modelId="{9F6CE0AB-C96F-4999-B1C0-68F8D03A4ED3}" type="pres">
      <dgm:prSet presAssocID="{20FF0D33-D482-44FF-BD84-2B5277D4705C}" presName="conn2-1" presStyleLbl="parChTrans1D4" presStyleIdx="0" presStyleCnt="4"/>
      <dgm:spPr/>
    </dgm:pt>
    <dgm:pt modelId="{661531E2-B35B-4D12-9F25-4D681E7BFFDE}" type="pres">
      <dgm:prSet presAssocID="{20FF0D33-D482-44FF-BD84-2B5277D4705C}" presName="connTx" presStyleLbl="parChTrans1D4" presStyleIdx="0" presStyleCnt="4"/>
      <dgm:spPr/>
    </dgm:pt>
    <dgm:pt modelId="{C374B3C8-B36A-4994-97A6-D1C281AF51BB}" type="pres">
      <dgm:prSet presAssocID="{D3E53AC4-A60E-45FC-B7F1-77E49529B4D4}" presName="root2" presStyleCnt="0"/>
      <dgm:spPr/>
    </dgm:pt>
    <dgm:pt modelId="{C7DFA0A1-78AF-4BE9-A670-9CBB90CECE56}" type="pres">
      <dgm:prSet presAssocID="{D3E53AC4-A60E-45FC-B7F1-77E49529B4D4}" presName="LevelTwoTextNode" presStyleLbl="node4" presStyleIdx="0" presStyleCnt="4">
        <dgm:presLayoutVars>
          <dgm:chPref val="3"/>
        </dgm:presLayoutVars>
      </dgm:prSet>
      <dgm:spPr/>
    </dgm:pt>
    <dgm:pt modelId="{BA6B9484-E185-4302-B204-033D0B69F266}" type="pres">
      <dgm:prSet presAssocID="{D3E53AC4-A60E-45FC-B7F1-77E49529B4D4}" presName="level3hierChild" presStyleCnt="0"/>
      <dgm:spPr/>
    </dgm:pt>
    <dgm:pt modelId="{29685449-67A0-4720-92B0-B2CBFF4127EA}" type="pres">
      <dgm:prSet presAssocID="{F1C3EE98-EEA8-404F-99C5-F854FE941B18}" presName="conn2-1" presStyleLbl="parChTrans1D3" presStyleIdx="1" presStyleCnt="4"/>
      <dgm:spPr/>
    </dgm:pt>
    <dgm:pt modelId="{CB56D2FB-361B-4CA9-A60C-D012F87720E3}" type="pres">
      <dgm:prSet presAssocID="{F1C3EE98-EEA8-404F-99C5-F854FE941B18}" presName="connTx" presStyleLbl="parChTrans1D3" presStyleIdx="1" presStyleCnt="4"/>
      <dgm:spPr/>
    </dgm:pt>
    <dgm:pt modelId="{1245824B-A1B8-40D3-88FC-7B6D4D06B677}" type="pres">
      <dgm:prSet presAssocID="{19516F1E-BDAC-4DD9-A6BE-62BF8F0D1D3D}" presName="root2" presStyleCnt="0"/>
      <dgm:spPr/>
    </dgm:pt>
    <dgm:pt modelId="{051EC07B-9400-495B-A8F5-5456CF58D79F}" type="pres">
      <dgm:prSet presAssocID="{19516F1E-BDAC-4DD9-A6BE-62BF8F0D1D3D}" presName="LevelTwoTextNode" presStyleLbl="node3" presStyleIdx="1" presStyleCnt="4">
        <dgm:presLayoutVars>
          <dgm:chPref val="3"/>
        </dgm:presLayoutVars>
      </dgm:prSet>
      <dgm:spPr/>
    </dgm:pt>
    <dgm:pt modelId="{010ABF1E-E523-4CDF-AFDF-B840A8D78E42}" type="pres">
      <dgm:prSet presAssocID="{19516F1E-BDAC-4DD9-A6BE-62BF8F0D1D3D}" presName="level3hierChild" presStyleCnt="0"/>
      <dgm:spPr/>
    </dgm:pt>
    <dgm:pt modelId="{E455C599-0A1A-4A1C-A8B8-B0D19D0569A6}" type="pres">
      <dgm:prSet presAssocID="{D16F3CF7-D865-4EB6-95C8-BB51AA49C46D}" presName="conn2-1" presStyleLbl="parChTrans1D4" presStyleIdx="1" presStyleCnt="4"/>
      <dgm:spPr/>
    </dgm:pt>
    <dgm:pt modelId="{9E6979F9-E05E-4BBF-A20E-4BC000DA41B8}" type="pres">
      <dgm:prSet presAssocID="{D16F3CF7-D865-4EB6-95C8-BB51AA49C46D}" presName="connTx" presStyleLbl="parChTrans1D4" presStyleIdx="1" presStyleCnt="4"/>
      <dgm:spPr/>
    </dgm:pt>
    <dgm:pt modelId="{5A1A2B41-29C5-43D6-933E-790158C94240}" type="pres">
      <dgm:prSet presAssocID="{800DADF0-D782-4EC1-8044-98EAA2E623BA}" presName="root2" presStyleCnt="0"/>
      <dgm:spPr/>
    </dgm:pt>
    <dgm:pt modelId="{50FB842A-6739-41BB-AF2F-5C8CFACDA440}" type="pres">
      <dgm:prSet presAssocID="{800DADF0-D782-4EC1-8044-98EAA2E623BA}" presName="LevelTwoTextNode" presStyleLbl="node4" presStyleIdx="1" presStyleCnt="4">
        <dgm:presLayoutVars>
          <dgm:chPref val="3"/>
        </dgm:presLayoutVars>
      </dgm:prSet>
      <dgm:spPr/>
    </dgm:pt>
    <dgm:pt modelId="{3725FAFD-6EF2-4D9B-8152-785497F23889}" type="pres">
      <dgm:prSet presAssocID="{800DADF0-D782-4EC1-8044-98EAA2E623BA}" presName="level3hierChild" presStyleCnt="0"/>
      <dgm:spPr/>
    </dgm:pt>
    <dgm:pt modelId="{7B15EE0D-776A-4C1B-A577-45E813955C74}" type="pres">
      <dgm:prSet presAssocID="{B189CA53-B120-45F3-927B-C9C8CD9A5D8D}" presName="conn2-1" presStyleLbl="parChTrans1D2" presStyleIdx="1" presStyleCnt="2"/>
      <dgm:spPr/>
    </dgm:pt>
    <dgm:pt modelId="{DE113E93-4FFD-4912-9620-1AD94311192E}" type="pres">
      <dgm:prSet presAssocID="{B189CA53-B120-45F3-927B-C9C8CD9A5D8D}" presName="connTx" presStyleLbl="parChTrans1D2" presStyleIdx="1" presStyleCnt="2"/>
      <dgm:spPr/>
    </dgm:pt>
    <dgm:pt modelId="{9A0B0172-5216-4043-BBE5-B7F1A7CD37CB}" type="pres">
      <dgm:prSet presAssocID="{81D1AC0F-5087-4B53-999E-75E3D669AED3}" presName="root2" presStyleCnt="0"/>
      <dgm:spPr/>
    </dgm:pt>
    <dgm:pt modelId="{0E833151-78E7-4E2E-B543-DAB4D3D036BD}" type="pres">
      <dgm:prSet presAssocID="{81D1AC0F-5087-4B53-999E-75E3D669AED3}" presName="LevelTwoTextNode" presStyleLbl="node2" presStyleIdx="1" presStyleCnt="2">
        <dgm:presLayoutVars>
          <dgm:chPref val="3"/>
        </dgm:presLayoutVars>
      </dgm:prSet>
      <dgm:spPr/>
    </dgm:pt>
    <dgm:pt modelId="{191977E9-F3F9-40A9-8046-2CDB69E9A3C3}" type="pres">
      <dgm:prSet presAssocID="{81D1AC0F-5087-4B53-999E-75E3D669AED3}" presName="level3hierChild" presStyleCnt="0"/>
      <dgm:spPr/>
    </dgm:pt>
    <dgm:pt modelId="{6B0AEA57-096E-4C93-BC3B-21A63A256AAA}" type="pres">
      <dgm:prSet presAssocID="{87AB768E-514F-4D5F-BA04-529195C7036D}" presName="conn2-1" presStyleLbl="parChTrans1D3" presStyleIdx="2" presStyleCnt="4"/>
      <dgm:spPr/>
    </dgm:pt>
    <dgm:pt modelId="{45A9A015-A206-48F9-B2E4-F0CCCC247300}" type="pres">
      <dgm:prSet presAssocID="{87AB768E-514F-4D5F-BA04-529195C7036D}" presName="connTx" presStyleLbl="parChTrans1D3" presStyleIdx="2" presStyleCnt="4"/>
      <dgm:spPr/>
    </dgm:pt>
    <dgm:pt modelId="{60864524-19D8-40A2-84B8-1E675BED7C81}" type="pres">
      <dgm:prSet presAssocID="{3ED2F510-4183-4A08-A496-FAAF26106C2C}" presName="root2" presStyleCnt="0"/>
      <dgm:spPr/>
    </dgm:pt>
    <dgm:pt modelId="{1E7CE3D9-5C22-42C6-8746-003353A8D2A6}" type="pres">
      <dgm:prSet presAssocID="{3ED2F510-4183-4A08-A496-FAAF26106C2C}" presName="LevelTwoTextNode" presStyleLbl="node3" presStyleIdx="2" presStyleCnt="4">
        <dgm:presLayoutVars>
          <dgm:chPref val="3"/>
        </dgm:presLayoutVars>
      </dgm:prSet>
      <dgm:spPr/>
    </dgm:pt>
    <dgm:pt modelId="{5268E2A1-00B4-4D1D-AA93-955A0B3EC660}" type="pres">
      <dgm:prSet presAssocID="{3ED2F510-4183-4A08-A496-FAAF26106C2C}" presName="level3hierChild" presStyleCnt="0"/>
      <dgm:spPr/>
    </dgm:pt>
    <dgm:pt modelId="{6C382BCB-3606-483D-AAA7-D7C54DB8958F}" type="pres">
      <dgm:prSet presAssocID="{B5C1A335-C783-4A63-ADE0-353FFC5A61EF}" presName="conn2-1" presStyleLbl="parChTrans1D4" presStyleIdx="2" presStyleCnt="4"/>
      <dgm:spPr/>
    </dgm:pt>
    <dgm:pt modelId="{A9D20E78-7E5E-4FDD-AA9D-7C138987759D}" type="pres">
      <dgm:prSet presAssocID="{B5C1A335-C783-4A63-ADE0-353FFC5A61EF}" presName="connTx" presStyleLbl="parChTrans1D4" presStyleIdx="2" presStyleCnt="4"/>
      <dgm:spPr/>
    </dgm:pt>
    <dgm:pt modelId="{2BF71B33-13F9-403C-BE6C-C228975C988C}" type="pres">
      <dgm:prSet presAssocID="{36D10B19-20D0-4AEC-8ACE-E80F79C609FE}" presName="root2" presStyleCnt="0"/>
      <dgm:spPr/>
    </dgm:pt>
    <dgm:pt modelId="{986D5687-CEEC-40E2-A49A-1372534483B3}" type="pres">
      <dgm:prSet presAssocID="{36D10B19-20D0-4AEC-8ACE-E80F79C609FE}" presName="LevelTwoTextNode" presStyleLbl="node4" presStyleIdx="2" presStyleCnt="4">
        <dgm:presLayoutVars>
          <dgm:chPref val="3"/>
        </dgm:presLayoutVars>
      </dgm:prSet>
      <dgm:spPr/>
    </dgm:pt>
    <dgm:pt modelId="{C01F45D6-1D04-4EC7-A464-370A4A08C9B0}" type="pres">
      <dgm:prSet presAssocID="{36D10B19-20D0-4AEC-8ACE-E80F79C609FE}" presName="level3hierChild" presStyleCnt="0"/>
      <dgm:spPr/>
    </dgm:pt>
    <dgm:pt modelId="{7F08FA16-98ED-4F1A-B339-8AAFB23142BD}" type="pres">
      <dgm:prSet presAssocID="{FF888062-BCB5-4917-B0B9-71C3B9B9D1C8}" presName="conn2-1" presStyleLbl="parChTrans1D3" presStyleIdx="3" presStyleCnt="4"/>
      <dgm:spPr/>
    </dgm:pt>
    <dgm:pt modelId="{F1416256-36BC-4D7E-9818-5D72E471581C}" type="pres">
      <dgm:prSet presAssocID="{FF888062-BCB5-4917-B0B9-71C3B9B9D1C8}" presName="connTx" presStyleLbl="parChTrans1D3" presStyleIdx="3" presStyleCnt="4"/>
      <dgm:spPr/>
    </dgm:pt>
    <dgm:pt modelId="{D41311DE-53CC-4E17-A74B-8934BDAC0C3D}" type="pres">
      <dgm:prSet presAssocID="{568E7FFF-487F-4A6B-98DC-C45B655CE635}" presName="root2" presStyleCnt="0"/>
      <dgm:spPr/>
    </dgm:pt>
    <dgm:pt modelId="{8557CEC5-7C1E-420B-8E3A-22B8776B46FE}" type="pres">
      <dgm:prSet presAssocID="{568E7FFF-487F-4A6B-98DC-C45B655CE635}" presName="LevelTwoTextNode" presStyleLbl="node3" presStyleIdx="3" presStyleCnt="4">
        <dgm:presLayoutVars>
          <dgm:chPref val="3"/>
        </dgm:presLayoutVars>
      </dgm:prSet>
      <dgm:spPr/>
    </dgm:pt>
    <dgm:pt modelId="{119A4B92-33F3-4F95-8347-0326FE234572}" type="pres">
      <dgm:prSet presAssocID="{568E7FFF-487F-4A6B-98DC-C45B655CE635}" presName="level3hierChild" presStyleCnt="0"/>
      <dgm:spPr/>
    </dgm:pt>
    <dgm:pt modelId="{017A00A4-4F50-4005-94BC-2CAB20BA252B}" type="pres">
      <dgm:prSet presAssocID="{11FBC860-107F-4CEE-9F85-AAB31F7E7BE4}" presName="conn2-1" presStyleLbl="parChTrans1D4" presStyleIdx="3" presStyleCnt="4"/>
      <dgm:spPr/>
    </dgm:pt>
    <dgm:pt modelId="{AD821C22-582F-4A3F-AFF6-6AAE350229DC}" type="pres">
      <dgm:prSet presAssocID="{11FBC860-107F-4CEE-9F85-AAB31F7E7BE4}" presName="connTx" presStyleLbl="parChTrans1D4" presStyleIdx="3" presStyleCnt="4"/>
      <dgm:spPr/>
    </dgm:pt>
    <dgm:pt modelId="{CFAFAA54-92BC-4C70-B2ED-520D132D0A9C}" type="pres">
      <dgm:prSet presAssocID="{677DB10A-FCCD-40A1-85E2-F957C0F32234}" presName="root2" presStyleCnt="0"/>
      <dgm:spPr/>
    </dgm:pt>
    <dgm:pt modelId="{4FF6463F-CD81-4CCE-90A5-D241944E3261}" type="pres">
      <dgm:prSet presAssocID="{677DB10A-FCCD-40A1-85E2-F957C0F32234}" presName="LevelTwoTextNode" presStyleLbl="node4" presStyleIdx="3" presStyleCnt="4">
        <dgm:presLayoutVars>
          <dgm:chPref val="3"/>
        </dgm:presLayoutVars>
      </dgm:prSet>
      <dgm:spPr/>
    </dgm:pt>
    <dgm:pt modelId="{E86FC4A3-6D0D-477C-88BF-AA6A86173A4D}" type="pres">
      <dgm:prSet presAssocID="{677DB10A-FCCD-40A1-85E2-F957C0F32234}" presName="level3hierChild" presStyleCnt="0"/>
      <dgm:spPr/>
    </dgm:pt>
  </dgm:ptLst>
  <dgm:cxnLst>
    <dgm:cxn modelId="{209A0300-B2C9-453A-BA02-0E29E7172F1F}" srcId="{EC2256F8-B41C-4AEF-8002-1F05168FD8FE}" destId="{81D1AC0F-5087-4B53-999E-75E3D669AED3}" srcOrd="1" destOrd="0" parTransId="{B189CA53-B120-45F3-927B-C9C8CD9A5D8D}" sibTransId="{6A27DA9B-6F92-429B-A3CC-C9A8E22E2CE4}"/>
    <dgm:cxn modelId="{3387A204-4D1B-421C-9442-E45E297861E4}" type="presOf" srcId="{CBD1A2CD-8766-4FE9-A905-2C784D4ADE11}" destId="{001444F3-F9D9-4665-AC00-A0520C6B5DF5}" srcOrd="0" destOrd="0" presId="urn:microsoft.com/office/officeart/2008/layout/HorizontalMultiLevelHierarchy"/>
    <dgm:cxn modelId="{871B040C-FB9C-47E8-842B-B2C10E37A0B0}" srcId="{3ED2F510-4183-4A08-A496-FAAF26106C2C}" destId="{36D10B19-20D0-4AEC-8ACE-E80F79C609FE}" srcOrd="0" destOrd="0" parTransId="{B5C1A335-C783-4A63-ADE0-353FFC5A61EF}" sibTransId="{ED4C15E9-4A90-4045-9828-07F5F6A22935}"/>
    <dgm:cxn modelId="{B189720C-8C32-4B9E-A81B-A3FAC0C3285E}" type="presOf" srcId="{FF888062-BCB5-4917-B0B9-71C3B9B9D1C8}" destId="{F1416256-36BC-4D7E-9818-5D72E471581C}" srcOrd="1" destOrd="0" presId="urn:microsoft.com/office/officeart/2008/layout/HorizontalMultiLevelHierarchy"/>
    <dgm:cxn modelId="{CC1A8115-6446-4548-84E9-C3BC3E54F80D}" srcId="{19516F1E-BDAC-4DD9-A6BE-62BF8F0D1D3D}" destId="{800DADF0-D782-4EC1-8044-98EAA2E623BA}" srcOrd="0" destOrd="0" parTransId="{D16F3CF7-D865-4EB6-95C8-BB51AA49C46D}" sibTransId="{F15E13CE-B1FB-4427-B223-571E5F0F37BA}"/>
    <dgm:cxn modelId="{C000EF15-5AB4-4188-9B86-480B0E5E9B2E}" srcId="{9A1AF04E-5C60-4915-A5EE-45A8B46D9A28}" destId="{25BA1747-ED46-4B8C-BE57-19B6B7406D65}" srcOrd="0" destOrd="0" parTransId="{CBD1A2CD-8766-4FE9-A905-2C784D4ADE11}" sibTransId="{CF3C2E8D-E8E1-4A97-A2E8-562B60E9D58E}"/>
    <dgm:cxn modelId="{075E8016-6F76-40EF-BCA9-9C6A2E103CED}" type="presOf" srcId="{11FBC860-107F-4CEE-9F85-AAB31F7E7BE4}" destId="{AD821C22-582F-4A3F-AFF6-6AAE350229DC}" srcOrd="1" destOrd="0" presId="urn:microsoft.com/office/officeart/2008/layout/HorizontalMultiLevelHierarchy"/>
    <dgm:cxn modelId="{2FA3EF1A-4544-441C-AE1E-6AAD7F8FBDD0}" type="presOf" srcId="{36D10B19-20D0-4AEC-8ACE-E80F79C609FE}" destId="{986D5687-CEEC-40E2-A49A-1372534483B3}" srcOrd="0" destOrd="0" presId="urn:microsoft.com/office/officeart/2008/layout/HorizontalMultiLevelHierarchy"/>
    <dgm:cxn modelId="{F4B5521B-CA7C-42B2-8BCE-BB42FB0108FE}" type="presOf" srcId="{87AB768E-514F-4D5F-BA04-529195C7036D}" destId="{45A9A015-A206-48F9-B2E4-F0CCCC247300}" srcOrd="1" destOrd="0" presId="urn:microsoft.com/office/officeart/2008/layout/HorizontalMultiLevelHierarchy"/>
    <dgm:cxn modelId="{521ACE1E-8152-4917-8AA9-7A69367CAA0D}" srcId="{FF72E288-D17E-40C6-BAAB-4AC7CAD21D3A}" destId="{EC2256F8-B41C-4AEF-8002-1F05168FD8FE}" srcOrd="0" destOrd="0" parTransId="{B148080F-BACB-44E7-851A-CCA5612A3106}" sibTransId="{BAE1B004-5CA9-4AFC-9B16-0F1A2C9F7101}"/>
    <dgm:cxn modelId="{13C01528-015F-4AB5-A450-F8BE5AFC43F4}" type="presOf" srcId="{568E7FFF-487F-4A6B-98DC-C45B655CE635}" destId="{8557CEC5-7C1E-420B-8E3A-22B8776B46FE}" srcOrd="0" destOrd="0" presId="urn:microsoft.com/office/officeart/2008/layout/HorizontalMultiLevelHierarchy"/>
    <dgm:cxn modelId="{FCD11E34-BE88-4F7C-B5FB-E74A8BF36F62}" type="presOf" srcId="{EC2256F8-B41C-4AEF-8002-1F05168FD8FE}" destId="{88CAD01E-A926-458F-8FF9-6C3949B514C5}" srcOrd="0" destOrd="0" presId="urn:microsoft.com/office/officeart/2008/layout/HorizontalMultiLevelHierarchy"/>
    <dgm:cxn modelId="{D83E8F34-E90D-4F72-B927-63771F9F5333}" type="presOf" srcId="{D16F3CF7-D865-4EB6-95C8-BB51AA49C46D}" destId="{9E6979F9-E05E-4BBF-A20E-4BC000DA41B8}" srcOrd="1" destOrd="0" presId="urn:microsoft.com/office/officeart/2008/layout/HorizontalMultiLevelHierarchy"/>
    <dgm:cxn modelId="{C6E9AF5C-E59E-4903-A7D6-141F57A1C430}" type="presOf" srcId="{87AB768E-514F-4D5F-BA04-529195C7036D}" destId="{6B0AEA57-096E-4C93-BC3B-21A63A256AAA}" srcOrd="0" destOrd="0" presId="urn:microsoft.com/office/officeart/2008/layout/HorizontalMultiLevelHierarchy"/>
    <dgm:cxn modelId="{0749825F-1036-4C04-8965-166115C4C6AC}" type="presOf" srcId="{9A1AF04E-5C60-4915-A5EE-45A8B46D9A28}" destId="{62F79BC5-E3DF-4C29-BEB1-C57C2870CFC3}" srcOrd="0" destOrd="0" presId="urn:microsoft.com/office/officeart/2008/layout/HorizontalMultiLevelHierarchy"/>
    <dgm:cxn modelId="{C66A1242-C097-4C95-91FE-842A445C6695}" type="presOf" srcId="{FF72E288-D17E-40C6-BAAB-4AC7CAD21D3A}" destId="{A83CDFC6-0303-4A5F-84D9-93200DDA3026}" srcOrd="0" destOrd="0" presId="urn:microsoft.com/office/officeart/2008/layout/HorizontalMultiLevelHierarchy"/>
    <dgm:cxn modelId="{D3A85A64-286A-466C-A6E1-D2EDAF8CB745}" type="presOf" srcId="{20FF0D33-D482-44FF-BD84-2B5277D4705C}" destId="{9F6CE0AB-C96F-4999-B1C0-68F8D03A4ED3}" srcOrd="0" destOrd="0" presId="urn:microsoft.com/office/officeart/2008/layout/HorizontalMultiLevelHierarchy"/>
    <dgm:cxn modelId="{9E878C66-D134-4406-A3F6-B33B236EBEE2}" type="presOf" srcId="{3ED2F510-4183-4A08-A496-FAAF26106C2C}" destId="{1E7CE3D9-5C22-42C6-8746-003353A8D2A6}" srcOrd="0" destOrd="0" presId="urn:microsoft.com/office/officeart/2008/layout/HorizontalMultiLevelHierarchy"/>
    <dgm:cxn modelId="{F36C2247-810B-4D25-8689-2557CB481450}" srcId="{25BA1747-ED46-4B8C-BE57-19B6B7406D65}" destId="{D3E53AC4-A60E-45FC-B7F1-77E49529B4D4}" srcOrd="0" destOrd="0" parTransId="{20FF0D33-D482-44FF-BD84-2B5277D4705C}" sibTransId="{F1AC9D93-EA2C-4734-96AC-EC6772B821B7}"/>
    <dgm:cxn modelId="{8F342769-D111-41F3-B314-410BA52B04EA}" type="presOf" srcId="{20FF0D33-D482-44FF-BD84-2B5277D4705C}" destId="{661531E2-B35B-4D12-9F25-4D681E7BFFDE}" srcOrd="1" destOrd="0" presId="urn:microsoft.com/office/officeart/2008/layout/HorizontalMultiLevelHierarchy"/>
    <dgm:cxn modelId="{8C052754-8218-4C85-87B9-AEFF8556AC97}" type="presOf" srcId="{F1C3EE98-EEA8-404F-99C5-F854FE941B18}" destId="{29685449-67A0-4720-92B0-B2CBFF4127EA}" srcOrd="0" destOrd="0" presId="urn:microsoft.com/office/officeart/2008/layout/HorizontalMultiLevelHierarchy"/>
    <dgm:cxn modelId="{2A41DF76-2EE2-4FD7-B478-839B980E5AD2}" type="presOf" srcId="{D16F3CF7-D865-4EB6-95C8-BB51AA49C46D}" destId="{E455C599-0A1A-4A1C-A8B8-B0D19D0569A6}" srcOrd="0" destOrd="0" presId="urn:microsoft.com/office/officeart/2008/layout/HorizontalMultiLevelHierarchy"/>
    <dgm:cxn modelId="{F88ACB77-E274-4A8C-9DB9-1E2F4E872E5D}" type="presOf" srcId="{81D1AC0F-5087-4B53-999E-75E3D669AED3}" destId="{0E833151-78E7-4E2E-B543-DAB4D3D036BD}" srcOrd="0" destOrd="0" presId="urn:microsoft.com/office/officeart/2008/layout/HorizontalMultiLevelHierarchy"/>
    <dgm:cxn modelId="{84505D8B-AE9C-4302-8456-456035936138}" type="presOf" srcId="{B5C1A335-C783-4A63-ADE0-353FFC5A61EF}" destId="{6C382BCB-3606-483D-AAA7-D7C54DB8958F}" srcOrd="0" destOrd="0" presId="urn:microsoft.com/office/officeart/2008/layout/HorizontalMultiLevelHierarchy"/>
    <dgm:cxn modelId="{5213838D-F1D1-411D-A822-678B7C7D739C}" type="presOf" srcId="{677DB10A-FCCD-40A1-85E2-F957C0F32234}" destId="{4FF6463F-CD81-4CCE-90A5-D241944E3261}" srcOrd="0" destOrd="0" presId="urn:microsoft.com/office/officeart/2008/layout/HorizontalMultiLevelHierarchy"/>
    <dgm:cxn modelId="{D14A9597-9679-46DC-B2BC-2072201A903C}" type="presOf" srcId="{D3E53AC4-A60E-45FC-B7F1-77E49529B4D4}" destId="{C7DFA0A1-78AF-4BE9-A670-9CBB90CECE56}" srcOrd="0" destOrd="0" presId="urn:microsoft.com/office/officeart/2008/layout/HorizontalMultiLevelHierarchy"/>
    <dgm:cxn modelId="{8069D89F-CD41-4A51-B91E-EE6CF426FF1F}" type="presOf" srcId="{800DADF0-D782-4EC1-8044-98EAA2E623BA}" destId="{50FB842A-6739-41BB-AF2F-5C8CFACDA440}" srcOrd="0" destOrd="0" presId="urn:microsoft.com/office/officeart/2008/layout/HorizontalMultiLevelHierarchy"/>
    <dgm:cxn modelId="{F088F5A6-12E9-44C5-816D-3AD778190D73}" type="presOf" srcId="{11FBC860-107F-4CEE-9F85-AAB31F7E7BE4}" destId="{017A00A4-4F50-4005-94BC-2CAB20BA252B}" srcOrd="0" destOrd="0" presId="urn:microsoft.com/office/officeart/2008/layout/HorizontalMultiLevelHierarchy"/>
    <dgm:cxn modelId="{B06B3FA8-32DB-4BD7-942B-BCF4F6F04112}" srcId="{81D1AC0F-5087-4B53-999E-75E3D669AED3}" destId="{3ED2F510-4183-4A08-A496-FAAF26106C2C}" srcOrd="0" destOrd="0" parTransId="{87AB768E-514F-4D5F-BA04-529195C7036D}" sibTransId="{693F4CCC-5DDE-4E91-B404-2B5E53F93B6E}"/>
    <dgm:cxn modelId="{FD532DA9-1CB3-4BF1-93A9-9EAB10E4751A}" type="presOf" srcId="{8F3A73D3-AE75-41F0-913E-F5F2F3DD73E3}" destId="{F3E04F17-99F5-4D52-95E7-545A43175E87}" srcOrd="0" destOrd="0" presId="urn:microsoft.com/office/officeart/2008/layout/HorizontalMultiLevelHierarchy"/>
    <dgm:cxn modelId="{B7253DAF-448E-4811-834C-D92A14FA4D61}" type="presOf" srcId="{B189CA53-B120-45F3-927B-C9C8CD9A5D8D}" destId="{DE113E93-4FFD-4912-9620-1AD94311192E}" srcOrd="1" destOrd="0" presId="urn:microsoft.com/office/officeart/2008/layout/HorizontalMultiLevelHierarchy"/>
    <dgm:cxn modelId="{854FD9B9-4069-446C-ACEB-1F6ABEABDE11}" srcId="{EC2256F8-B41C-4AEF-8002-1F05168FD8FE}" destId="{9A1AF04E-5C60-4915-A5EE-45A8B46D9A28}" srcOrd="0" destOrd="0" parTransId="{8F3A73D3-AE75-41F0-913E-F5F2F3DD73E3}" sibTransId="{3CE26159-6240-4E9A-8D78-2AE9C4B80C42}"/>
    <dgm:cxn modelId="{265D46BD-FA09-44E0-98C5-0CE6B2B6E324}" type="presOf" srcId="{FF888062-BCB5-4917-B0B9-71C3B9B9D1C8}" destId="{7F08FA16-98ED-4F1A-B339-8AAFB23142BD}" srcOrd="0" destOrd="0" presId="urn:microsoft.com/office/officeart/2008/layout/HorizontalMultiLevelHierarchy"/>
    <dgm:cxn modelId="{8D2F6FC8-40B9-4AA4-B56D-DFE3B553CF52}" type="presOf" srcId="{B189CA53-B120-45F3-927B-C9C8CD9A5D8D}" destId="{7B15EE0D-776A-4C1B-A577-45E813955C74}" srcOrd="0" destOrd="0" presId="urn:microsoft.com/office/officeart/2008/layout/HorizontalMultiLevelHierarchy"/>
    <dgm:cxn modelId="{00F1A4C8-11D6-4483-9CD2-1DAD4250BC27}" type="presOf" srcId="{CBD1A2CD-8766-4FE9-A905-2C784D4ADE11}" destId="{5D2FDC37-74F0-4E2A-8DB3-9ADDD83652CB}" srcOrd="1" destOrd="0" presId="urn:microsoft.com/office/officeart/2008/layout/HorizontalMultiLevelHierarchy"/>
    <dgm:cxn modelId="{80541AD0-BAE1-4F12-86E5-C8C3841CC5FE}" type="presOf" srcId="{F1C3EE98-EEA8-404F-99C5-F854FE941B18}" destId="{CB56D2FB-361B-4CA9-A60C-D012F87720E3}" srcOrd="1" destOrd="0" presId="urn:microsoft.com/office/officeart/2008/layout/HorizontalMultiLevelHierarchy"/>
    <dgm:cxn modelId="{8EA066D6-5C13-498C-A5C6-C5CA9DF64DDD}" srcId="{81D1AC0F-5087-4B53-999E-75E3D669AED3}" destId="{568E7FFF-487F-4A6B-98DC-C45B655CE635}" srcOrd="1" destOrd="0" parTransId="{FF888062-BCB5-4917-B0B9-71C3B9B9D1C8}" sibTransId="{AC56101E-05BF-4850-A2CC-E5903385FB4F}"/>
    <dgm:cxn modelId="{88CEFFD8-220B-4E08-ADBD-E0FCC27DBA5D}" type="presOf" srcId="{B5C1A335-C783-4A63-ADE0-353FFC5A61EF}" destId="{A9D20E78-7E5E-4FDD-AA9D-7C138987759D}" srcOrd="1" destOrd="0" presId="urn:microsoft.com/office/officeart/2008/layout/HorizontalMultiLevelHierarchy"/>
    <dgm:cxn modelId="{9C3A0FDA-D58F-408E-8D6F-F3733DECF527}" type="presOf" srcId="{19516F1E-BDAC-4DD9-A6BE-62BF8F0D1D3D}" destId="{051EC07B-9400-495B-A8F5-5456CF58D79F}" srcOrd="0" destOrd="0" presId="urn:microsoft.com/office/officeart/2008/layout/HorizontalMultiLevelHierarchy"/>
    <dgm:cxn modelId="{F79F82E9-8D23-4038-91BC-243EEEDAFEBF}" type="presOf" srcId="{25BA1747-ED46-4B8C-BE57-19B6B7406D65}" destId="{D3492DC3-766C-49AF-AF10-6F8A0C3E7B6B}" srcOrd="0" destOrd="0" presId="urn:microsoft.com/office/officeart/2008/layout/HorizontalMultiLevelHierarchy"/>
    <dgm:cxn modelId="{BD717AEC-C40D-4BA9-B3B3-317DDF9FA5E6}" type="presOf" srcId="{8F3A73D3-AE75-41F0-913E-F5F2F3DD73E3}" destId="{4DF22890-3A7B-4A7B-8E59-84AE138AF2CD}" srcOrd="1" destOrd="0" presId="urn:microsoft.com/office/officeart/2008/layout/HorizontalMultiLevelHierarchy"/>
    <dgm:cxn modelId="{4273E5ED-0392-4762-984D-1A3FDC363891}" srcId="{9A1AF04E-5C60-4915-A5EE-45A8B46D9A28}" destId="{19516F1E-BDAC-4DD9-A6BE-62BF8F0D1D3D}" srcOrd="1" destOrd="0" parTransId="{F1C3EE98-EEA8-404F-99C5-F854FE941B18}" sibTransId="{68140166-56AC-42D6-949C-A39D674591CE}"/>
    <dgm:cxn modelId="{FDF642EF-6D1E-4A07-90F5-AE42340CAED3}" srcId="{568E7FFF-487F-4A6B-98DC-C45B655CE635}" destId="{677DB10A-FCCD-40A1-85E2-F957C0F32234}" srcOrd="0" destOrd="0" parTransId="{11FBC860-107F-4CEE-9F85-AAB31F7E7BE4}" sibTransId="{B0EBAE01-6F4C-4CCB-A2ED-78ECDB94410B}"/>
    <dgm:cxn modelId="{91CDFFFD-4448-42E3-9A7B-00990B806590}" type="presParOf" srcId="{A83CDFC6-0303-4A5F-84D9-93200DDA3026}" destId="{52564164-1B0A-4209-BD6A-0FBB285F40D5}" srcOrd="0" destOrd="0" presId="urn:microsoft.com/office/officeart/2008/layout/HorizontalMultiLevelHierarchy"/>
    <dgm:cxn modelId="{F72CBE83-1A68-467C-B859-8900B92363C7}" type="presParOf" srcId="{52564164-1B0A-4209-BD6A-0FBB285F40D5}" destId="{88CAD01E-A926-458F-8FF9-6C3949B514C5}" srcOrd="0" destOrd="0" presId="urn:microsoft.com/office/officeart/2008/layout/HorizontalMultiLevelHierarchy"/>
    <dgm:cxn modelId="{7802AE57-D9B2-4B63-B862-AE2C9D4F6868}" type="presParOf" srcId="{52564164-1B0A-4209-BD6A-0FBB285F40D5}" destId="{315A5C35-0954-4DE4-9E9F-84E3FAC394A0}" srcOrd="1" destOrd="0" presId="urn:microsoft.com/office/officeart/2008/layout/HorizontalMultiLevelHierarchy"/>
    <dgm:cxn modelId="{D041B671-E8E9-435D-98F9-07BD6A66903E}" type="presParOf" srcId="{315A5C35-0954-4DE4-9E9F-84E3FAC394A0}" destId="{F3E04F17-99F5-4D52-95E7-545A43175E87}" srcOrd="0" destOrd="0" presId="urn:microsoft.com/office/officeart/2008/layout/HorizontalMultiLevelHierarchy"/>
    <dgm:cxn modelId="{B25CA6AF-D723-483D-B198-731D1AEB63A3}" type="presParOf" srcId="{F3E04F17-99F5-4D52-95E7-545A43175E87}" destId="{4DF22890-3A7B-4A7B-8E59-84AE138AF2CD}" srcOrd="0" destOrd="0" presId="urn:microsoft.com/office/officeart/2008/layout/HorizontalMultiLevelHierarchy"/>
    <dgm:cxn modelId="{70C64D2E-B3E9-4F2D-A448-91BB5279AAF8}" type="presParOf" srcId="{315A5C35-0954-4DE4-9E9F-84E3FAC394A0}" destId="{38B997AA-F774-422A-BF59-B72817654AEF}" srcOrd="1" destOrd="0" presId="urn:microsoft.com/office/officeart/2008/layout/HorizontalMultiLevelHierarchy"/>
    <dgm:cxn modelId="{52B16453-42CB-435D-B55F-4449F7524E62}" type="presParOf" srcId="{38B997AA-F774-422A-BF59-B72817654AEF}" destId="{62F79BC5-E3DF-4C29-BEB1-C57C2870CFC3}" srcOrd="0" destOrd="0" presId="urn:microsoft.com/office/officeart/2008/layout/HorizontalMultiLevelHierarchy"/>
    <dgm:cxn modelId="{894F922E-9F3D-4BB3-82B1-6D770C1988A2}" type="presParOf" srcId="{38B997AA-F774-422A-BF59-B72817654AEF}" destId="{1FC44231-A2F4-485B-8B51-A96AA0629767}" srcOrd="1" destOrd="0" presId="urn:microsoft.com/office/officeart/2008/layout/HorizontalMultiLevelHierarchy"/>
    <dgm:cxn modelId="{72E16F4D-FB94-4FEF-A6A3-74202AC2A83E}" type="presParOf" srcId="{1FC44231-A2F4-485B-8B51-A96AA0629767}" destId="{001444F3-F9D9-4665-AC00-A0520C6B5DF5}" srcOrd="0" destOrd="0" presId="urn:microsoft.com/office/officeart/2008/layout/HorizontalMultiLevelHierarchy"/>
    <dgm:cxn modelId="{31D00746-9123-4BF9-A063-264701298BF4}" type="presParOf" srcId="{001444F3-F9D9-4665-AC00-A0520C6B5DF5}" destId="{5D2FDC37-74F0-4E2A-8DB3-9ADDD83652CB}" srcOrd="0" destOrd="0" presId="urn:microsoft.com/office/officeart/2008/layout/HorizontalMultiLevelHierarchy"/>
    <dgm:cxn modelId="{0FEBB86F-DBF8-48B8-8689-F39E656D1B5F}" type="presParOf" srcId="{1FC44231-A2F4-485B-8B51-A96AA0629767}" destId="{4BA946F5-835A-46F9-9BF6-05A468E4FE43}" srcOrd="1" destOrd="0" presId="urn:microsoft.com/office/officeart/2008/layout/HorizontalMultiLevelHierarchy"/>
    <dgm:cxn modelId="{7BB25046-3C47-446B-8467-8B5BDF6794BE}" type="presParOf" srcId="{4BA946F5-835A-46F9-9BF6-05A468E4FE43}" destId="{D3492DC3-766C-49AF-AF10-6F8A0C3E7B6B}" srcOrd="0" destOrd="0" presId="urn:microsoft.com/office/officeart/2008/layout/HorizontalMultiLevelHierarchy"/>
    <dgm:cxn modelId="{5B9DF8F2-9AA4-46AA-8A5B-FFD485DF632F}" type="presParOf" srcId="{4BA946F5-835A-46F9-9BF6-05A468E4FE43}" destId="{8F4A9127-5DB8-4BAE-82D6-12745DB8703D}" srcOrd="1" destOrd="0" presId="urn:microsoft.com/office/officeart/2008/layout/HorizontalMultiLevelHierarchy"/>
    <dgm:cxn modelId="{FB5CEA24-3310-49FB-A8B7-12AC6C33BA05}" type="presParOf" srcId="{8F4A9127-5DB8-4BAE-82D6-12745DB8703D}" destId="{9F6CE0AB-C96F-4999-B1C0-68F8D03A4ED3}" srcOrd="0" destOrd="0" presId="urn:microsoft.com/office/officeart/2008/layout/HorizontalMultiLevelHierarchy"/>
    <dgm:cxn modelId="{D0E0FA92-178C-4362-B461-02D1A399989A}" type="presParOf" srcId="{9F6CE0AB-C96F-4999-B1C0-68F8D03A4ED3}" destId="{661531E2-B35B-4D12-9F25-4D681E7BFFDE}" srcOrd="0" destOrd="0" presId="urn:microsoft.com/office/officeart/2008/layout/HorizontalMultiLevelHierarchy"/>
    <dgm:cxn modelId="{7F0B3981-95A6-43AD-8597-EC775EF4F3D9}" type="presParOf" srcId="{8F4A9127-5DB8-4BAE-82D6-12745DB8703D}" destId="{C374B3C8-B36A-4994-97A6-D1C281AF51BB}" srcOrd="1" destOrd="0" presId="urn:microsoft.com/office/officeart/2008/layout/HorizontalMultiLevelHierarchy"/>
    <dgm:cxn modelId="{3FE4C17F-B373-49EA-9262-185C7C65B8D0}" type="presParOf" srcId="{C374B3C8-B36A-4994-97A6-D1C281AF51BB}" destId="{C7DFA0A1-78AF-4BE9-A670-9CBB90CECE56}" srcOrd="0" destOrd="0" presId="urn:microsoft.com/office/officeart/2008/layout/HorizontalMultiLevelHierarchy"/>
    <dgm:cxn modelId="{472CAACF-8152-496B-91AC-4DD20951EB54}" type="presParOf" srcId="{C374B3C8-B36A-4994-97A6-D1C281AF51BB}" destId="{BA6B9484-E185-4302-B204-033D0B69F266}" srcOrd="1" destOrd="0" presId="urn:microsoft.com/office/officeart/2008/layout/HorizontalMultiLevelHierarchy"/>
    <dgm:cxn modelId="{09712D21-0CE3-4873-86EA-50C0E4A2FF89}" type="presParOf" srcId="{1FC44231-A2F4-485B-8B51-A96AA0629767}" destId="{29685449-67A0-4720-92B0-B2CBFF4127EA}" srcOrd="2" destOrd="0" presId="urn:microsoft.com/office/officeart/2008/layout/HorizontalMultiLevelHierarchy"/>
    <dgm:cxn modelId="{F86E246C-2F3F-4997-AA11-56925C7BEB73}" type="presParOf" srcId="{29685449-67A0-4720-92B0-B2CBFF4127EA}" destId="{CB56D2FB-361B-4CA9-A60C-D012F87720E3}" srcOrd="0" destOrd="0" presId="urn:microsoft.com/office/officeart/2008/layout/HorizontalMultiLevelHierarchy"/>
    <dgm:cxn modelId="{32F16D22-B197-4DDA-B2D9-B7D7614AD436}" type="presParOf" srcId="{1FC44231-A2F4-485B-8B51-A96AA0629767}" destId="{1245824B-A1B8-40D3-88FC-7B6D4D06B677}" srcOrd="3" destOrd="0" presId="urn:microsoft.com/office/officeart/2008/layout/HorizontalMultiLevelHierarchy"/>
    <dgm:cxn modelId="{5F915873-890C-40B3-A74E-C59E93843744}" type="presParOf" srcId="{1245824B-A1B8-40D3-88FC-7B6D4D06B677}" destId="{051EC07B-9400-495B-A8F5-5456CF58D79F}" srcOrd="0" destOrd="0" presId="urn:microsoft.com/office/officeart/2008/layout/HorizontalMultiLevelHierarchy"/>
    <dgm:cxn modelId="{A3782820-35DB-4ACC-A198-9F439EA3FDB8}" type="presParOf" srcId="{1245824B-A1B8-40D3-88FC-7B6D4D06B677}" destId="{010ABF1E-E523-4CDF-AFDF-B840A8D78E42}" srcOrd="1" destOrd="0" presId="urn:microsoft.com/office/officeart/2008/layout/HorizontalMultiLevelHierarchy"/>
    <dgm:cxn modelId="{BBEA3BA1-AA38-45B8-B625-C8FE165E9A16}" type="presParOf" srcId="{010ABF1E-E523-4CDF-AFDF-B840A8D78E42}" destId="{E455C599-0A1A-4A1C-A8B8-B0D19D0569A6}" srcOrd="0" destOrd="0" presId="urn:microsoft.com/office/officeart/2008/layout/HorizontalMultiLevelHierarchy"/>
    <dgm:cxn modelId="{FB0F6281-5F27-4D3E-8572-E83BBC8EEAF9}" type="presParOf" srcId="{E455C599-0A1A-4A1C-A8B8-B0D19D0569A6}" destId="{9E6979F9-E05E-4BBF-A20E-4BC000DA41B8}" srcOrd="0" destOrd="0" presId="urn:microsoft.com/office/officeart/2008/layout/HorizontalMultiLevelHierarchy"/>
    <dgm:cxn modelId="{1EBC4A5B-83CF-4C79-B70B-887D0D2285D8}" type="presParOf" srcId="{010ABF1E-E523-4CDF-AFDF-B840A8D78E42}" destId="{5A1A2B41-29C5-43D6-933E-790158C94240}" srcOrd="1" destOrd="0" presId="urn:microsoft.com/office/officeart/2008/layout/HorizontalMultiLevelHierarchy"/>
    <dgm:cxn modelId="{33E93E7A-1888-420F-A32D-BDCA7A38B9D8}" type="presParOf" srcId="{5A1A2B41-29C5-43D6-933E-790158C94240}" destId="{50FB842A-6739-41BB-AF2F-5C8CFACDA440}" srcOrd="0" destOrd="0" presId="urn:microsoft.com/office/officeart/2008/layout/HorizontalMultiLevelHierarchy"/>
    <dgm:cxn modelId="{696FA34E-BCE3-4D56-98E9-B325F63D3C66}" type="presParOf" srcId="{5A1A2B41-29C5-43D6-933E-790158C94240}" destId="{3725FAFD-6EF2-4D9B-8152-785497F23889}" srcOrd="1" destOrd="0" presId="urn:microsoft.com/office/officeart/2008/layout/HorizontalMultiLevelHierarchy"/>
    <dgm:cxn modelId="{7007EC41-942F-443B-9DB8-066E623CB102}" type="presParOf" srcId="{315A5C35-0954-4DE4-9E9F-84E3FAC394A0}" destId="{7B15EE0D-776A-4C1B-A577-45E813955C74}" srcOrd="2" destOrd="0" presId="urn:microsoft.com/office/officeart/2008/layout/HorizontalMultiLevelHierarchy"/>
    <dgm:cxn modelId="{29433AD8-0FBA-4C1E-BAEB-E0DDCC2B0397}" type="presParOf" srcId="{7B15EE0D-776A-4C1B-A577-45E813955C74}" destId="{DE113E93-4FFD-4912-9620-1AD94311192E}" srcOrd="0" destOrd="0" presId="urn:microsoft.com/office/officeart/2008/layout/HorizontalMultiLevelHierarchy"/>
    <dgm:cxn modelId="{FCFD2EEB-D67E-446F-8A51-AB5FF2DEFE32}" type="presParOf" srcId="{315A5C35-0954-4DE4-9E9F-84E3FAC394A0}" destId="{9A0B0172-5216-4043-BBE5-B7F1A7CD37CB}" srcOrd="3" destOrd="0" presId="urn:microsoft.com/office/officeart/2008/layout/HorizontalMultiLevelHierarchy"/>
    <dgm:cxn modelId="{72686DC9-2801-4239-A52F-47954FAC54B0}" type="presParOf" srcId="{9A0B0172-5216-4043-BBE5-B7F1A7CD37CB}" destId="{0E833151-78E7-4E2E-B543-DAB4D3D036BD}" srcOrd="0" destOrd="0" presId="urn:microsoft.com/office/officeart/2008/layout/HorizontalMultiLevelHierarchy"/>
    <dgm:cxn modelId="{CDF18990-79E1-4CC8-82A9-EAEE3F8C9D02}" type="presParOf" srcId="{9A0B0172-5216-4043-BBE5-B7F1A7CD37CB}" destId="{191977E9-F3F9-40A9-8046-2CDB69E9A3C3}" srcOrd="1" destOrd="0" presId="urn:microsoft.com/office/officeart/2008/layout/HorizontalMultiLevelHierarchy"/>
    <dgm:cxn modelId="{9A10F5B4-514E-4C9F-A111-9757B9079517}" type="presParOf" srcId="{191977E9-F3F9-40A9-8046-2CDB69E9A3C3}" destId="{6B0AEA57-096E-4C93-BC3B-21A63A256AAA}" srcOrd="0" destOrd="0" presId="urn:microsoft.com/office/officeart/2008/layout/HorizontalMultiLevelHierarchy"/>
    <dgm:cxn modelId="{ADEC410F-E9FF-45C1-843E-697CE18775CD}" type="presParOf" srcId="{6B0AEA57-096E-4C93-BC3B-21A63A256AAA}" destId="{45A9A015-A206-48F9-B2E4-F0CCCC247300}" srcOrd="0" destOrd="0" presId="urn:microsoft.com/office/officeart/2008/layout/HorizontalMultiLevelHierarchy"/>
    <dgm:cxn modelId="{42E4B4DA-2085-4987-BA2C-08042EB7D2BE}" type="presParOf" srcId="{191977E9-F3F9-40A9-8046-2CDB69E9A3C3}" destId="{60864524-19D8-40A2-84B8-1E675BED7C81}" srcOrd="1" destOrd="0" presId="urn:microsoft.com/office/officeart/2008/layout/HorizontalMultiLevelHierarchy"/>
    <dgm:cxn modelId="{F6365989-2A15-4421-9B58-31369D647FC8}" type="presParOf" srcId="{60864524-19D8-40A2-84B8-1E675BED7C81}" destId="{1E7CE3D9-5C22-42C6-8746-003353A8D2A6}" srcOrd="0" destOrd="0" presId="urn:microsoft.com/office/officeart/2008/layout/HorizontalMultiLevelHierarchy"/>
    <dgm:cxn modelId="{91382C05-67CD-411A-BDC4-6DABEE06720C}" type="presParOf" srcId="{60864524-19D8-40A2-84B8-1E675BED7C81}" destId="{5268E2A1-00B4-4D1D-AA93-955A0B3EC660}" srcOrd="1" destOrd="0" presId="urn:microsoft.com/office/officeart/2008/layout/HorizontalMultiLevelHierarchy"/>
    <dgm:cxn modelId="{4F4B32A7-3B36-4008-9CC6-C1C52918A0FB}" type="presParOf" srcId="{5268E2A1-00B4-4D1D-AA93-955A0B3EC660}" destId="{6C382BCB-3606-483D-AAA7-D7C54DB8958F}" srcOrd="0" destOrd="0" presId="urn:microsoft.com/office/officeart/2008/layout/HorizontalMultiLevelHierarchy"/>
    <dgm:cxn modelId="{1D3FD12F-8A32-4E02-B06E-3C042CDC2BDF}" type="presParOf" srcId="{6C382BCB-3606-483D-AAA7-D7C54DB8958F}" destId="{A9D20E78-7E5E-4FDD-AA9D-7C138987759D}" srcOrd="0" destOrd="0" presId="urn:microsoft.com/office/officeart/2008/layout/HorizontalMultiLevelHierarchy"/>
    <dgm:cxn modelId="{B42E6F98-57C4-496D-AE5B-FDC099D46EB7}" type="presParOf" srcId="{5268E2A1-00B4-4D1D-AA93-955A0B3EC660}" destId="{2BF71B33-13F9-403C-BE6C-C228975C988C}" srcOrd="1" destOrd="0" presId="urn:microsoft.com/office/officeart/2008/layout/HorizontalMultiLevelHierarchy"/>
    <dgm:cxn modelId="{C6D42D8F-2D1C-4846-90AE-E457B1B7FE12}" type="presParOf" srcId="{2BF71B33-13F9-403C-BE6C-C228975C988C}" destId="{986D5687-CEEC-40E2-A49A-1372534483B3}" srcOrd="0" destOrd="0" presId="urn:microsoft.com/office/officeart/2008/layout/HorizontalMultiLevelHierarchy"/>
    <dgm:cxn modelId="{392E7C9E-AF7F-4AF9-8D26-159D7C3EE63A}" type="presParOf" srcId="{2BF71B33-13F9-403C-BE6C-C228975C988C}" destId="{C01F45D6-1D04-4EC7-A464-370A4A08C9B0}" srcOrd="1" destOrd="0" presId="urn:microsoft.com/office/officeart/2008/layout/HorizontalMultiLevelHierarchy"/>
    <dgm:cxn modelId="{073B37AB-2ADC-41D9-832A-F6CDCB3AFD32}" type="presParOf" srcId="{191977E9-F3F9-40A9-8046-2CDB69E9A3C3}" destId="{7F08FA16-98ED-4F1A-B339-8AAFB23142BD}" srcOrd="2" destOrd="0" presId="urn:microsoft.com/office/officeart/2008/layout/HorizontalMultiLevelHierarchy"/>
    <dgm:cxn modelId="{989736FE-4800-4659-A33B-B8EE52C0EF17}" type="presParOf" srcId="{7F08FA16-98ED-4F1A-B339-8AAFB23142BD}" destId="{F1416256-36BC-4D7E-9818-5D72E471581C}" srcOrd="0" destOrd="0" presId="urn:microsoft.com/office/officeart/2008/layout/HorizontalMultiLevelHierarchy"/>
    <dgm:cxn modelId="{B95EBDAD-3DCD-4EA9-8B59-DD8ADD93C7F5}" type="presParOf" srcId="{191977E9-F3F9-40A9-8046-2CDB69E9A3C3}" destId="{D41311DE-53CC-4E17-A74B-8934BDAC0C3D}" srcOrd="3" destOrd="0" presId="urn:microsoft.com/office/officeart/2008/layout/HorizontalMultiLevelHierarchy"/>
    <dgm:cxn modelId="{F3FC47EF-79E5-4509-B129-0FDDF4450F9A}" type="presParOf" srcId="{D41311DE-53CC-4E17-A74B-8934BDAC0C3D}" destId="{8557CEC5-7C1E-420B-8E3A-22B8776B46FE}" srcOrd="0" destOrd="0" presId="urn:microsoft.com/office/officeart/2008/layout/HorizontalMultiLevelHierarchy"/>
    <dgm:cxn modelId="{EA0F1FBC-E27F-49AB-8768-DE5619C599F8}" type="presParOf" srcId="{D41311DE-53CC-4E17-A74B-8934BDAC0C3D}" destId="{119A4B92-33F3-4F95-8347-0326FE234572}" srcOrd="1" destOrd="0" presId="urn:microsoft.com/office/officeart/2008/layout/HorizontalMultiLevelHierarchy"/>
    <dgm:cxn modelId="{9113BE91-60BF-4B05-90E7-DABC996BA21B}" type="presParOf" srcId="{119A4B92-33F3-4F95-8347-0326FE234572}" destId="{017A00A4-4F50-4005-94BC-2CAB20BA252B}" srcOrd="0" destOrd="0" presId="urn:microsoft.com/office/officeart/2008/layout/HorizontalMultiLevelHierarchy"/>
    <dgm:cxn modelId="{674BE883-2DE8-47BF-A9A5-F305576FE8DD}" type="presParOf" srcId="{017A00A4-4F50-4005-94BC-2CAB20BA252B}" destId="{AD821C22-582F-4A3F-AFF6-6AAE350229DC}" srcOrd="0" destOrd="0" presId="urn:microsoft.com/office/officeart/2008/layout/HorizontalMultiLevelHierarchy"/>
    <dgm:cxn modelId="{5ED11E2D-0BAE-4DA5-908B-58F5E53A3F68}" type="presParOf" srcId="{119A4B92-33F3-4F95-8347-0326FE234572}" destId="{CFAFAA54-92BC-4C70-B2ED-520D132D0A9C}" srcOrd="1" destOrd="0" presId="urn:microsoft.com/office/officeart/2008/layout/HorizontalMultiLevelHierarchy"/>
    <dgm:cxn modelId="{EAC54D17-DC09-4940-82FB-027DD059596D}" type="presParOf" srcId="{CFAFAA54-92BC-4C70-B2ED-520D132D0A9C}" destId="{4FF6463F-CD81-4CCE-90A5-D241944E3261}" srcOrd="0" destOrd="0" presId="urn:microsoft.com/office/officeart/2008/layout/HorizontalMultiLevelHierarchy"/>
    <dgm:cxn modelId="{246D2484-D72B-4B6D-970C-066A5A2A8D76}" type="presParOf" srcId="{CFAFAA54-92BC-4C70-B2ED-520D132D0A9C}" destId="{E86FC4A3-6D0D-477C-88BF-AA6A86173A4D}"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5FBC099E-C646-4C11-9CFB-DACB49F67139}" type="doc">
      <dgm:prSet loTypeId="urn:microsoft.com/office/officeart/2011/layout/HexagonRadial" loCatId="cycle" qsTypeId="urn:microsoft.com/office/officeart/2005/8/quickstyle/simple1" qsCatId="simple" csTypeId="urn:microsoft.com/office/officeart/2005/8/colors/colorful3" csCatId="colorful" phldr="1"/>
      <dgm:spPr/>
      <dgm:t>
        <a:bodyPr/>
        <a:lstStyle/>
        <a:p>
          <a:endParaRPr lang="en-US"/>
        </a:p>
      </dgm:t>
    </dgm:pt>
    <dgm:pt modelId="{2A556AE2-BCD0-4BA3-9DAB-065806EE8E0F}">
      <dgm:prSet phldrT="[Text]" custT="1"/>
      <dgm:spPr/>
      <dgm:t>
        <a:bodyPr/>
        <a:lstStyle/>
        <a:p>
          <a:pPr>
            <a:lnSpc>
              <a:spcPct val="150000"/>
            </a:lnSpc>
          </a:pPr>
          <a:r>
            <a:rPr lang="en-US" sz="2000" b="1" dirty="0">
              <a:latin typeface="Calibri" panose="020F0502020204030204" pitchFamily="34" charset="0"/>
              <a:cs typeface="Calibri" panose="020F0502020204030204" pitchFamily="34" charset="0"/>
            </a:rPr>
            <a:t>Works contract!</a:t>
          </a:r>
        </a:p>
      </dgm:t>
    </dgm:pt>
    <dgm:pt modelId="{0C8C5B18-551F-49B2-9947-10057019AF43}" type="parTrans" cxnId="{9B0AF200-E13D-4FD6-B938-832A8CD467A7}">
      <dgm:prSet/>
      <dgm:spPr/>
      <dgm:t>
        <a:bodyPr/>
        <a:lstStyle/>
        <a:p>
          <a:endParaRPr lang="en-US"/>
        </a:p>
      </dgm:t>
    </dgm:pt>
    <dgm:pt modelId="{88BECBED-217D-401F-921C-9D98C7FB329A}" type="sibTrans" cxnId="{9B0AF200-E13D-4FD6-B938-832A8CD467A7}">
      <dgm:prSet/>
      <dgm:spPr/>
      <dgm:t>
        <a:bodyPr/>
        <a:lstStyle/>
        <a:p>
          <a:endParaRPr lang="en-US"/>
        </a:p>
      </dgm:t>
    </dgm:pt>
    <dgm:pt modelId="{0B4AEBBA-7B37-4696-89B2-E907BF47E86B}">
      <dgm:prSet phldrT="[Text]" custT="1"/>
      <dgm:spPr/>
      <dgm:t>
        <a:bodyPr/>
        <a:lstStyle/>
        <a:p>
          <a:pPr>
            <a:lnSpc>
              <a:spcPct val="150000"/>
            </a:lnSpc>
          </a:pPr>
          <a:r>
            <a:rPr lang="en-US" sz="2000" dirty="0">
              <a:latin typeface="Calibri" panose="020F0502020204030204" pitchFamily="34" charset="0"/>
              <a:cs typeface="Calibri" panose="020F0502020204030204" pitchFamily="34" charset="0"/>
            </a:rPr>
            <a:t>Rate</a:t>
          </a:r>
        </a:p>
      </dgm:t>
    </dgm:pt>
    <dgm:pt modelId="{D5059F1C-6F7E-4013-BB66-38ABA6698880}" type="parTrans" cxnId="{1EE6B67C-89E3-458C-ADC2-9473F291C112}">
      <dgm:prSet/>
      <dgm:spPr/>
      <dgm:t>
        <a:bodyPr/>
        <a:lstStyle/>
        <a:p>
          <a:endParaRPr lang="en-US"/>
        </a:p>
      </dgm:t>
    </dgm:pt>
    <dgm:pt modelId="{79D1FC89-9FF8-4989-BD23-2D91CE670C24}" type="sibTrans" cxnId="{1EE6B67C-89E3-458C-ADC2-9473F291C112}">
      <dgm:prSet/>
      <dgm:spPr/>
      <dgm:t>
        <a:bodyPr/>
        <a:lstStyle/>
        <a:p>
          <a:endParaRPr lang="en-US"/>
        </a:p>
      </dgm:t>
    </dgm:pt>
    <dgm:pt modelId="{B4834E5D-E1FD-4E20-8C09-B56FA02D5F93}">
      <dgm:prSet phldrT="[Text]" custT="1"/>
      <dgm:spPr/>
      <dgm:t>
        <a:bodyPr/>
        <a:lstStyle/>
        <a:p>
          <a:pPr>
            <a:lnSpc>
              <a:spcPct val="150000"/>
            </a:lnSpc>
          </a:pPr>
          <a:r>
            <a:rPr lang="en-US" sz="2000" dirty="0" err="1">
              <a:latin typeface="Calibri" panose="020F0502020204030204" pitchFamily="34" charset="0"/>
              <a:cs typeface="Calibri" panose="020F0502020204030204" pitchFamily="34" charset="0"/>
            </a:rPr>
            <a:t>ToS</a:t>
          </a:r>
          <a:endParaRPr lang="en-US" sz="2000" dirty="0">
            <a:latin typeface="Calibri" panose="020F0502020204030204" pitchFamily="34" charset="0"/>
            <a:cs typeface="Calibri" panose="020F0502020204030204" pitchFamily="34" charset="0"/>
          </a:endParaRPr>
        </a:p>
      </dgm:t>
    </dgm:pt>
    <dgm:pt modelId="{6C9517A1-ABCA-4E2E-AE4B-326A99BC5F3A}" type="parTrans" cxnId="{6BCFBA46-CDC4-4774-933A-DDADC37CF56D}">
      <dgm:prSet/>
      <dgm:spPr/>
      <dgm:t>
        <a:bodyPr/>
        <a:lstStyle/>
        <a:p>
          <a:endParaRPr lang="en-US"/>
        </a:p>
      </dgm:t>
    </dgm:pt>
    <dgm:pt modelId="{0781B1BB-87D9-4D03-A239-9D570EE366AB}" type="sibTrans" cxnId="{6BCFBA46-CDC4-4774-933A-DDADC37CF56D}">
      <dgm:prSet/>
      <dgm:spPr/>
      <dgm:t>
        <a:bodyPr/>
        <a:lstStyle/>
        <a:p>
          <a:endParaRPr lang="en-US"/>
        </a:p>
      </dgm:t>
    </dgm:pt>
    <dgm:pt modelId="{BA19A99B-80BF-4AD8-B696-B0577E7B5CD9}">
      <dgm:prSet phldrT="[Text]" custT="1"/>
      <dgm:spPr/>
      <dgm:t>
        <a:bodyPr/>
        <a:lstStyle/>
        <a:p>
          <a:pPr>
            <a:lnSpc>
              <a:spcPct val="150000"/>
            </a:lnSpc>
          </a:pPr>
          <a:r>
            <a:rPr lang="en-US" sz="2000">
              <a:latin typeface="Calibri" panose="020F0502020204030204" pitchFamily="34" charset="0"/>
              <a:cs typeface="Calibri" panose="020F0502020204030204" pitchFamily="34" charset="0"/>
            </a:rPr>
            <a:t>PoS</a:t>
          </a:r>
          <a:endParaRPr lang="en-US" sz="2000" dirty="0">
            <a:latin typeface="Calibri" panose="020F0502020204030204" pitchFamily="34" charset="0"/>
            <a:cs typeface="Calibri" panose="020F0502020204030204" pitchFamily="34" charset="0"/>
          </a:endParaRPr>
        </a:p>
      </dgm:t>
    </dgm:pt>
    <dgm:pt modelId="{B3F19ED5-F1D9-4BDC-99CD-BE1F2485A318}" type="parTrans" cxnId="{367C559F-3849-4267-A3A4-DF95F81B387F}">
      <dgm:prSet/>
      <dgm:spPr/>
      <dgm:t>
        <a:bodyPr/>
        <a:lstStyle/>
        <a:p>
          <a:endParaRPr lang="en-US"/>
        </a:p>
      </dgm:t>
    </dgm:pt>
    <dgm:pt modelId="{8CAFA33D-292F-42BE-AA8D-D9FC1D707F49}" type="sibTrans" cxnId="{367C559F-3849-4267-A3A4-DF95F81B387F}">
      <dgm:prSet/>
      <dgm:spPr/>
      <dgm:t>
        <a:bodyPr/>
        <a:lstStyle/>
        <a:p>
          <a:endParaRPr lang="en-US"/>
        </a:p>
      </dgm:t>
    </dgm:pt>
    <dgm:pt modelId="{0123D14F-E049-40BA-9248-C6E9533F6FB5}">
      <dgm:prSet phldrT="[Text]" custT="1"/>
      <dgm:spPr/>
      <dgm:t>
        <a:bodyPr/>
        <a:lstStyle/>
        <a:p>
          <a:pPr>
            <a:lnSpc>
              <a:spcPct val="150000"/>
            </a:lnSpc>
          </a:pPr>
          <a:r>
            <a:rPr lang="en-US" sz="2000" dirty="0">
              <a:latin typeface="Calibri" panose="020F0502020204030204" pitchFamily="34" charset="0"/>
              <a:cs typeface="Calibri" panose="020F0502020204030204" pitchFamily="34" charset="0"/>
            </a:rPr>
            <a:t>ITC</a:t>
          </a:r>
        </a:p>
      </dgm:t>
    </dgm:pt>
    <dgm:pt modelId="{F5A60C73-3AB3-42BA-80CC-5DC82827E911}" type="parTrans" cxnId="{1B20D47A-7511-4259-85D6-6F4228815BD2}">
      <dgm:prSet/>
      <dgm:spPr/>
      <dgm:t>
        <a:bodyPr/>
        <a:lstStyle/>
        <a:p>
          <a:endParaRPr lang="en-US"/>
        </a:p>
      </dgm:t>
    </dgm:pt>
    <dgm:pt modelId="{5A09EADC-8DFE-46AC-BC47-958D4274605E}" type="sibTrans" cxnId="{1B20D47A-7511-4259-85D6-6F4228815BD2}">
      <dgm:prSet/>
      <dgm:spPr/>
      <dgm:t>
        <a:bodyPr/>
        <a:lstStyle/>
        <a:p>
          <a:endParaRPr lang="en-US"/>
        </a:p>
      </dgm:t>
    </dgm:pt>
    <dgm:pt modelId="{3EC0C1A7-AF3B-498F-92C7-226B616366E8}">
      <dgm:prSet phldrT="[Text]" custT="1"/>
      <dgm:spPr/>
      <dgm:t>
        <a:bodyPr/>
        <a:lstStyle/>
        <a:p>
          <a:pPr>
            <a:lnSpc>
              <a:spcPct val="150000"/>
            </a:lnSpc>
          </a:pPr>
          <a:r>
            <a:rPr lang="en-US" sz="2000" dirty="0">
              <a:latin typeface="Calibri" panose="020F0502020204030204" pitchFamily="34" charset="0"/>
              <a:cs typeface="Calibri" panose="020F0502020204030204" pitchFamily="34" charset="0"/>
            </a:rPr>
            <a:t>?</a:t>
          </a:r>
        </a:p>
      </dgm:t>
    </dgm:pt>
    <dgm:pt modelId="{6A66BCFE-105D-4EF1-98A2-F2A792B8B50F}" type="parTrans" cxnId="{F8E7F180-BF85-4770-BE90-5DB64643E7D7}">
      <dgm:prSet/>
      <dgm:spPr/>
      <dgm:t>
        <a:bodyPr/>
        <a:lstStyle/>
        <a:p>
          <a:endParaRPr lang="en-US"/>
        </a:p>
      </dgm:t>
    </dgm:pt>
    <dgm:pt modelId="{852350FC-2E0E-453D-9B41-FA91430B62B3}" type="sibTrans" cxnId="{F8E7F180-BF85-4770-BE90-5DB64643E7D7}">
      <dgm:prSet/>
      <dgm:spPr/>
      <dgm:t>
        <a:bodyPr/>
        <a:lstStyle/>
        <a:p>
          <a:endParaRPr lang="en-US"/>
        </a:p>
      </dgm:t>
    </dgm:pt>
    <dgm:pt modelId="{77157E04-CE32-433C-A9EA-3AE604596930}">
      <dgm:prSet phldrT="[Text]" custT="1"/>
      <dgm:spPr/>
      <dgm:t>
        <a:bodyPr/>
        <a:lstStyle/>
        <a:p>
          <a:pPr>
            <a:lnSpc>
              <a:spcPct val="150000"/>
            </a:lnSpc>
          </a:pPr>
          <a:r>
            <a:rPr lang="en-US" sz="2000" dirty="0">
              <a:latin typeface="Calibri" panose="020F0502020204030204" pitchFamily="34" charset="0"/>
              <a:cs typeface="Calibri" panose="020F0502020204030204" pitchFamily="34" charset="0"/>
            </a:rPr>
            <a:t>TDS/ RCM?</a:t>
          </a:r>
        </a:p>
      </dgm:t>
    </dgm:pt>
    <dgm:pt modelId="{1E3CC5F6-A468-4038-AC99-C6619D4A9E58}" type="parTrans" cxnId="{FEA1C61B-51B3-415B-AC98-703AFF84054A}">
      <dgm:prSet/>
      <dgm:spPr/>
      <dgm:t>
        <a:bodyPr/>
        <a:lstStyle/>
        <a:p>
          <a:endParaRPr lang="en-US"/>
        </a:p>
      </dgm:t>
    </dgm:pt>
    <dgm:pt modelId="{8BCCF045-B6FB-4FC7-B056-ADE5BCE5B9F9}" type="sibTrans" cxnId="{FEA1C61B-51B3-415B-AC98-703AFF84054A}">
      <dgm:prSet/>
      <dgm:spPr/>
      <dgm:t>
        <a:bodyPr/>
        <a:lstStyle/>
        <a:p>
          <a:endParaRPr lang="en-US"/>
        </a:p>
      </dgm:t>
    </dgm:pt>
    <dgm:pt modelId="{86B0D8D8-5A7D-4EAD-BF33-ABA40B381E58}" type="pres">
      <dgm:prSet presAssocID="{5FBC099E-C646-4C11-9CFB-DACB49F67139}" presName="Name0" presStyleCnt="0">
        <dgm:presLayoutVars>
          <dgm:chMax val="1"/>
          <dgm:chPref val="1"/>
          <dgm:dir/>
          <dgm:animOne val="branch"/>
          <dgm:animLvl val="lvl"/>
        </dgm:presLayoutVars>
      </dgm:prSet>
      <dgm:spPr/>
    </dgm:pt>
    <dgm:pt modelId="{6D306A75-F7EE-4220-B524-B7C878390CC9}" type="pres">
      <dgm:prSet presAssocID="{2A556AE2-BCD0-4BA3-9DAB-065806EE8E0F}" presName="Parent" presStyleLbl="node0" presStyleIdx="0" presStyleCnt="1">
        <dgm:presLayoutVars>
          <dgm:chMax val="6"/>
          <dgm:chPref val="6"/>
        </dgm:presLayoutVars>
      </dgm:prSet>
      <dgm:spPr/>
    </dgm:pt>
    <dgm:pt modelId="{001048D3-06A2-4C51-99E9-2CE02ECB8790}" type="pres">
      <dgm:prSet presAssocID="{0B4AEBBA-7B37-4696-89B2-E907BF47E86B}" presName="Accent1" presStyleCnt="0"/>
      <dgm:spPr/>
    </dgm:pt>
    <dgm:pt modelId="{8F3CD4EF-C551-4680-93E5-5AB67A8B8101}" type="pres">
      <dgm:prSet presAssocID="{0B4AEBBA-7B37-4696-89B2-E907BF47E86B}" presName="Accent" presStyleLbl="bgShp" presStyleIdx="0" presStyleCnt="6"/>
      <dgm:spPr/>
    </dgm:pt>
    <dgm:pt modelId="{FCDC9BEB-10C4-44E4-9BFD-145233849275}" type="pres">
      <dgm:prSet presAssocID="{0B4AEBBA-7B37-4696-89B2-E907BF47E86B}" presName="Child1" presStyleLbl="node1" presStyleIdx="0" presStyleCnt="6">
        <dgm:presLayoutVars>
          <dgm:chMax val="0"/>
          <dgm:chPref val="0"/>
          <dgm:bulletEnabled val="1"/>
        </dgm:presLayoutVars>
      </dgm:prSet>
      <dgm:spPr/>
    </dgm:pt>
    <dgm:pt modelId="{D65C14E7-0241-44EE-B349-A8050D1079D6}" type="pres">
      <dgm:prSet presAssocID="{B4834E5D-E1FD-4E20-8C09-B56FA02D5F93}" presName="Accent2" presStyleCnt="0"/>
      <dgm:spPr/>
    </dgm:pt>
    <dgm:pt modelId="{E55CE6F8-FEF2-4042-B359-7F4800BF37DD}" type="pres">
      <dgm:prSet presAssocID="{B4834E5D-E1FD-4E20-8C09-B56FA02D5F93}" presName="Accent" presStyleLbl="bgShp" presStyleIdx="1" presStyleCnt="6"/>
      <dgm:spPr/>
    </dgm:pt>
    <dgm:pt modelId="{3BC1363E-120E-4538-BF96-3E2E3DEBC9A4}" type="pres">
      <dgm:prSet presAssocID="{B4834E5D-E1FD-4E20-8C09-B56FA02D5F93}" presName="Child2" presStyleLbl="node1" presStyleIdx="1" presStyleCnt="6">
        <dgm:presLayoutVars>
          <dgm:chMax val="0"/>
          <dgm:chPref val="0"/>
          <dgm:bulletEnabled val="1"/>
        </dgm:presLayoutVars>
      </dgm:prSet>
      <dgm:spPr/>
    </dgm:pt>
    <dgm:pt modelId="{2B7B445A-ECE3-4C4A-A054-4804BECCAF02}" type="pres">
      <dgm:prSet presAssocID="{BA19A99B-80BF-4AD8-B696-B0577E7B5CD9}" presName="Accent3" presStyleCnt="0"/>
      <dgm:spPr/>
    </dgm:pt>
    <dgm:pt modelId="{3AFDF166-21F2-4B4B-9DA2-1711D418B70E}" type="pres">
      <dgm:prSet presAssocID="{BA19A99B-80BF-4AD8-B696-B0577E7B5CD9}" presName="Accent" presStyleLbl="bgShp" presStyleIdx="2" presStyleCnt="6"/>
      <dgm:spPr/>
    </dgm:pt>
    <dgm:pt modelId="{7E18585F-3C15-465D-A6F4-0B1151425EB0}" type="pres">
      <dgm:prSet presAssocID="{BA19A99B-80BF-4AD8-B696-B0577E7B5CD9}" presName="Child3" presStyleLbl="node1" presStyleIdx="2" presStyleCnt="6">
        <dgm:presLayoutVars>
          <dgm:chMax val="0"/>
          <dgm:chPref val="0"/>
          <dgm:bulletEnabled val="1"/>
        </dgm:presLayoutVars>
      </dgm:prSet>
      <dgm:spPr/>
    </dgm:pt>
    <dgm:pt modelId="{A0500FBF-E0AD-4B00-A215-8C8C8CB5EC33}" type="pres">
      <dgm:prSet presAssocID="{0123D14F-E049-40BA-9248-C6E9533F6FB5}" presName="Accent4" presStyleCnt="0"/>
      <dgm:spPr/>
    </dgm:pt>
    <dgm:pt modelId="{27130D58-D9E3-4DDD-83F7-8633488DA5CD}" type="pres">
      <dgm:prSet presAssocID="{0123D14F-E049-40BA-9248-C6E9533F6FB5}" presName="Accent" presStyleLbl="bgShp" presStyleIdx="3" presStyleCnt="6"/>
      <dgm:spPr/>
    </dgm:pt>
    <dgm:pt modelId="{1A02DDEB-3C98-4ACC-A679-6F7531CD53D4}" type="pres">
      <dgm:prSet presAssocID="{0123D14F-E049-40BA-9248-C6E9533F6FB5}" presName="Child4" presStyleLbl="node1" presStyleIdx="3" presStyleCnt="6">
        <dgm:presLayoutVars>
          <dgm:chMax val="0"/>
          <dgm:chPref val="0"/>
          <dgm:bulletEnabled val="1"/>
        </dgm:presLayoutVars>
      </dgm:prSet>
      <dgm:spPr/>
    </dgm:pt>
    <dgm:pt modelId="{F8DC5F5B-C7E7-42B7-B2D7-B8E98219F7EA}" type="pres">
      <dgm:prSet presAssocID="{77157E04-CE32-433C-A9EA-3AE604596930}" presName="Accent5" presStyleCnt="0"/>
      <dgm:spPr/>
    </dgm:pt>
    <dgm:pt modelId="{9A0872E6-5264-46CC-A807-48B8FC967F0F}" type="pres">
      <dgm:prSet presAssocID="{77157E04-CE32-433C-A9EA-3AE604596930}" presName="Accent" presStyleLbl="bgShp" presStyleIdx="4" presStyleCnt="6"/>
      <dgm:spPr/>
    </dgm:pt>
    <dgm:pt modelId="{26A56E0F-5B93-4576-BAFC-98AA500C0AE5}" type="pres">
      <dgm:prSet presAssocID="{77157E04-CE32-433C-A9EA-3AE604596930}" presName="Child5" presStyleLbl="node1" presStyleIdx="4" presStyleCnt="6">
        <dgm:presLayoutVars>
          <dgm:chMax val="0"/>
          <dgm:chPref val="0"/>
          <dgm:bulletEnabled val="1"/>
        </dgm:presLayoutVars>
      </dgm:prSet>
      <dgm:spPr/>
    </dgm:pt>
    <dgm:pt modelId="{17D92388-5269-46DF-8D8D-1CF71DB03700}" type="pres">
      <dgm:prSet presAssocID="{3EC0C1A7-AF3B-498F-92C7-226B616366E8}" presName="Accent6" presStyleCnt="0"/>
      <dgm:spPr/>
    </dgm:pt>
    <dgm:pt modelId="{1605F10F-8996-43BD-98C7-6F6F1DF67B22}" type="pres">
      <dgm:prSet presAssocID="{3EC0C1A7-AF3B-498F-92C7-226B616366E8}" presName="Accent" presStyleLbl="bgShp" presStyleIdx="5" presStyleCnt="6"/>
      <dgm:spPr/>
    </dgm:pt>
    <dgm:pt modelId="{AFBC4FD3-9941-4014-B682-AFF57BE190AC}" type="pres">
      <dgm:prSet presAssocID="{3EC0C1A7-AF3B-498F-92C7-226B616366E8}" presName="Child6" presStyleLbl="node1" presStyleIdx="5" presStyleCnt="6">
        <dgm:presLayoutVars>
          <dgm:chMax val="0"/>
          <dgm:chPref val="0"/>
          <dgm:bulletEnabled val="1"/>
        </dgm:presLayoutVars>
      </dgm:prSet>
      <dgm:spPr/>
    </dgm:pt>
  </dgm:ptLst>
  <dgm:cxnLst>
    <dgm:cxn modelId="{9B0AF200-E13D-4FD6-B938-832A8CD467A7}" srcId="{5FBC099E-C646-4C11-9CFB-DACB49F67139}" destId="{2A556AE2-BCD0-4BA3-9DAB-065806EE8E0F}" srcOrd="0" destOrd="0" parTransId="{0C8C5B18-551F-49B2-9947-10057019AF43}" sibTransId="{88BECBED-217D-401F-921C-9D98C7FB329A}"/>
    <dgm:cxn modelId="{FEA1C61B-51B3-415B-AC98-703AFF84054A}" srcId="{2A556AE2-BCD0-4BA3-9DAB-065806EE8E0F}" destId="{77157E04-CE32-433C-A9EA-3AE604596930}" srcOrd="4" destOrd="0" parTransId="{1E3CC5F6-A468-4038-AC99-C6619D4A9E58}" sibTransId="{8BCCF045-B6FB-4FC7-B056-ADE5BCE5B9F9}"/>
    <dgm:cxn modelId="{44A15A37-EFFD-4FD5-9520-FF029D38D177}" type="presOf" srcId="{B4834E5D-E1FD-4E20-8C09-B56FA02D5F93}" destId="{3BC1363E-120E-4538-BF96-3E2E3DEBC9A4}" srcOrd="0" destOrd="0" presId="urn:microsoft.com/office/officeart/2011/layout/HexagonRadial"/>
    <dgm:cxn modelId="{579A4A46-E54B-433A-8E2C-80FE8A874123}" type="presOf" srcId="{77157E04-CE32-433C-A9EA-3AE604596930}" destId="{26A56E0F-5B93-4576-BAFC-98AA500C0AE5}" srcOrd="0" destOrd="0" presId="urn:microsoft.com/office/officeart/2011/layout/HexagonRadial"/>
    <dgm:cxn modelId="{6BCFBA46-CDC4-4774-933A-DDADC37CF56D}" srcId="{2A556AE2-BCD0-4BA3-9DAB-065806EE8E0F}" destId="{B4834E5D-E1FD-4E20-8C09-B56FA02D5F93}" srcOrd="1" destOrd="0" parTransId="{6C9517A1-ABCA-4E2E-AE4B-326A99BC5F3A}" sibTransId="{0781B1BB-87D9-4D03-A239-9D570EE366AB}"/>
    <dgm:cxn modelId="{1B20D47A-7511-4259-85D6-6F4228815BD2}" srcId="{2A556AE2-BCD0-4BA3-9DAB-065806EE8E0F}" destId="{0123D14F-E049-40BA-9248-C6E9533F6FB5}" srcOrd="3" destOrd="0" parTransId="{F5A60C73-3AB3-42BA-80CC-5DC82827E911}" sibTransId="{5A09EADC-8DFE-46AC-BC47-958D4274605E}"/>
    <dgm:cxn modelId="{1EE6B67C-89E3-458C-ADC2-9473F291C112}" srcId="{2A556AE2-BCD0-4BA3-9DAB-065806EE8E0F}" destId="{0B4AEBBA-7B37-4696-89B2-E907BF47E86B}" srcOrd="0" destOrd="0" parTransId="{D5059F1C-6F7E-4013-BB66-38ABA6698880}" sibTransId="{79D1FC89-9FF8-4989-BD23-2D91CE670C24}"/>
    <dgm:cxn modelId="{FC968A7D-3F60-4EC3-BF80-42845507FC96}" type="presOf" srcId="{0B4AEBBA-7B37-4696-89B2-E907BF47E86B}" destId="{FCDC9BEB-10C4-44E4-9BFD-145233849275}" srcOrd="0" destOrd="0" presId="urn:microsoft.com/office/officeart/2011/layout/HexagonRadial"/>
    <dgm:cxn modelId="{F8E7F180-BF85-4770-BE90-5DB64643E7D7}" srcId="{2A556AE2-BCD0-4BA3-9DAB-065806EE8E0F}" destId="{3EC0C1A7-AF3B-498F-92C7-226B616366E8}" srcOrd="5" destOrd="0" parTransId="{6A66BCFE-105D-4EF1-98A2-F2A792B8B50F}" sibTransId="{852350FC-2E0E-453D-9B41-FA91430B62B3}"/>
    <dgm:cxn modelId="{7FC91584-F532-43EC-BE60-10162B6DF91E}" type="presOf" srcId="{5FBC099E-C646-4C11-9CFB-DACB49F67139}" destId="{86B0D8D8-5A7D-4EAD-BF33-ABA40B381E58}" srcOrd="0" destOrd="0" presId="urn:microsoft.com/office/officeart/2011/layout/HexagonRadial"/>
    <dgm:cxn modelId="{367C559F-3849-4267-A3A4-DF95F81B387F}" srcId="{2A556AE2-BCD0-4BA3-9DAB-065806EE8E0F}" destId="{BA19A99B-80BF-4AD8-B696-B0577E7B5CD9}" srcOrd="2" destOrd="0" parTransId="{B3F19ED5-F1D9-4BDC-99CD-BE1F2485A318}" sibTransId="{8CAFA33D-292F-42BE-AA8D-D9FC1D707F49}"/>
    <dgm:cxn modelId="{3E2A31CA-4C4B-47E6-A483-7396440BBEE2}" type="presOf" srcId="{BA19A99B-80BF-4AD8-B696-B0577E7B5CD9}" destId="{7E18585F-3C15-465D-A6F4-0B1151425EB0}" srcOrd="0" destOrd="0" presId="urn:microsoft.com/office/officeart/2011/layout/HexagonRadial"/>
    <dgm:cxn modelId="{B697F3D3-68F2-471E-8B4D-FA0F84805DF8}" type="presOf" srcId="{0123D14F-E049-40BA-9248-C6E9533F6FB5}" destId="{1A02DDEB-3C98-4ACC-A679-6F7531CD53D4}" srcOrd="0" destOrd="0" presId="urn:microsoft.com/office/officeart/2011/layout/HexagonRadial"/>
    <dgm:cxn modelId="{FB87DFD6-AABD-45D1-8354-8682C6E29C0A}" type="presOf" srcId="{3EC0C1A7-AF3B-498F-92C7-226B616366E8}" destId="{AFBC4FD3-9941-4014-B682-AFF57BE190AC}" srcOrd="0" destOrd="0" presId="urn:microsoft.com/office/officeart/2011/layout/HexagonRadial"/>
    <dgm:cxn modelId="{EE4D8ED8-F995-435B-A01D-C2D12C803D15}" type="presOf" srcId="{2A556AE2-BCD0-4BA3-9DAB-065806EE8E0F}" destId="{6D306A75-F7EE-4220-B524-B7C878390CC9}" srcOrd="0" destOrd="0" presId="urn:microsoft.com/office/officeart/2011/layout/HexagonRadial"/>
    <dgm:cxn modelId="{028E6A0C-7864-438D-B8A5-456D2938BE15}" type="presParOf" srcId="{86B0D8D8-5A7D-4EAD-BF33-ABA40B381E58}" destId="{6D306A75-F7EE-4220-B524-B7C878390CC9}" srcOrd="0" destOrd="0" presId="urn:microsoft.com/office/officeart/2011/layout/HexagonRadial"/>
    <dgm:cxn modelId="{8B4552E6-11E5-4447-94C7-0A101DE51C2D}" type="presParOf" srcId="{86B0D8D8-5A7D-4EAD-BF33-ABA40B381E58}" destId="{001048D3-06A2-4C51-99E9-2CE02ECB8790}" srcOrd="1" destOrd="0" presId="urn:microsoft.com/office/officeart/2011/layout/HexagonRadial"/>
    <dgm:cxn modelId="{F0F2829E-BDA7-4D5C-9329-2A74B8E06E6A}" type="presParOf" srcId="{001048D3-06A2-4C51-99E9-2CE02ECB8790}" destId="{8F3CD4EF-C551-4680-93E5-5AB67A8B8101}" srcOrd="0" destOrd="0" presId="urn:microsoft.com/office/officeart/2011/layout/HexagonRadial"/>
    <dgm:cxn modelId="{09E4ED43-6459-484F-A50F-1A820220E1BF}" type="presParOf" srcId="{86B0D8D8-5A7D-4EAD-BF33-ABA40B381E58}" destId="{FCDC9BEB-10C4-44E4-9BFD-145233849275}" srcOrd="2" destOrd="0" presId="urn:microsoft.com/office/officeart/2011/layout/HexagonRadial"/>
    <dgm:cxn modelId="{AA5E642D-DB10-4AF9-A9DF-09D7D0D24758}" type="presParOf" srcId="{86B0D8D8-5A7D-4EAD-BF33-ABA40B381E58}" destId="{D65C14E7-0241-44EE-B349-A8050D1079D6}" srcOrd="3" destOrd="0" presId="urn:microsoft.com/office/officeart/2011/layout/HexagonRadial"/>
    <dgm:cxn modelId="{14209F7E-B4E5-48CA-9F51-0F0330C83F31}" type="presParOf" srcId="{D65C14E7-0241-44EE-B349-A8050D1079D6}" destId="{E55CE6F8-FEF2-4042-B359-7F4800BF37DD}" srcOrd="0" destOrd="0" presId="urn:microsoft.com/office/officeart/2011/layout/HexagonRadial"/>
    <dgm:cxn modelId="{9A4E1292-6662-4D62-92FF-075C6F69965C}" type="presParOf" srcId="{86B0D8D8-5A7D-4EAD-BF33-ABA40B381E58}" destId="{3BC1363E-120E-4538-BF96-3E2E3DEBC9A4}" srcOrd="4" destOrd="0" presId="urn:microsoft.com/office/officeart/2011/layout/HexagonRadial"/>
    <dgm:cxn modelId="{0CBBE60C-C4D3-4286-AAAB-FBE0A0AF36DE}" type="presParOf" srcId="{86B0D8D8-5A7D-4EAD-BF33-ABA40B381E58}" destId="{2B7B445A-ECE3-4C4A-A054-4804BECCAF02}" srcOrd="5" destOrd="0" presId="urn:microsoft.com/office/officeart/2011/layout/HexagonRadial"/>
    <dgm:cxn modelId="{D8890E45-79BF-487D-9319-1A2C1EEF4FFC}" type="presParOf" srcId="{2B7B445A-ECE3-4C4A-A054-4804BECCAF02}" destId="{3AFDF166-21F2-4B4B-9DA2-1711D418B70E}" srcOrd="0" destOrd="0" presId="urn:microsoft.com/office/officeart/2011/layout/HexagonRadial"/>
    <dgm:cxn modelId="{303CE575-6AC1-440A-B203-D6CEE621D30D}" type="presParOf" srcId="{86B0D8D8-5A7D-4EAD-BF33-ABA40B381E58}" destId="{7E18585F-3C15-465D-A6F4-0B1151425EB0}" srcOrd="6" destOrd="0" presId="urn:microsoft.com/office/officeart/2011/layout/HexagonRadial"/>
    <dgm:cxn modelId="{E57675CA-F7CD-4065-96AE-A5AE8386834C}" type="presParOf" srcId="{86B0D8D8-5A7D-4EAD-BF33-ABA40B381E58}" destId="{A0500FBF-E0AD-4B00-A215-8C8C8CB5EC33}" srcOrd="7" destOrd="0" presId="urn:microsoft.com/office/officeart/2011/layout/HexagonRadial"/>
    <dgm:cxn modelId="{628F951D-55DC-4F93-A924-96181D7359A2}" type="presParOf" srcId="{A0500FBF-E0AD-4B00-A215-8C8C8CB5EC33}" destId="{27130D58-D9E3-4DDD-83F7-8633488DA5CD}" srcOrd="0" destOrd="0" presId="urn:microsoft.com/office/officeart/2011/layout/HexagonRadial"/>
    <dgm:cxn modelId="{92B318CC-43A1-41A6-A61A-7CC3850E1311}" type="presParOf" srcId="{86B0D8D8-5A7D-4EAD-BF33-ABA40B381E58}" destId="{1A02DDEB-3C98-4ACC-A679-6F7531CD53D4}" srcOrd="8" destOrd="0" presId="urn:microsoft.com/office/officeart/2011/layout/HexagonRadial"/>
    <dgm:cxn modelId="{E945A0B5-29BD-4552-8AA9-E91EC8CBC7D6}" type="presParOf" srcId="{86B0D8D8-5A7D-4EAD-BF33-ABA40B381E58}" destId="{F8DC5F5B-C7E7-42B7-B2D7-B8E98219F7EA}" srcOrd="9" destOrd="0" presId="urn:microsoft.com/office/officeart/2011/layout/HexagonRadial"/>
    <dgm:cxn modelId="{F1A6752D-AE6C-4443-BD4D-ECD2E9B5F53C}" type="presParOf" srcId="{F8DC5F5B-C7E7-42B7-B2D7-B8E98219F7EA}" destId="{9A0872E6-5264-46CC-A807-48B8FC967F0F}" srcOrd="0" destOrd="0" presId="urn:microsoft.com/office/officeart/2011/layout/HexagonRadial"/>
    <dgm:cxn modelId="{A839A05E-E4F8-4953-8B56-04FCFFDD90D7}" type="presParOf" srcId="{86B0D8D8-5A7D-4EAD-BF33-ABA40B381E58}" destId="{26A56E0F-5B93-4576-BAFC-98AA500C0AE5}" srcOrd="10" destOrd="0" presId="urn:microsoft.com/office/officeart/2011/layout/HexagonRadial"/>
    <dgm:cxn modelId="{38DCFB1E-4B95-4965-AE0C-00A309EE4B4D}" type="presParOf" srcId="{86B0D8D8-5A7D-4EAD-BF33-ABA40B381E58}" destId="{17D92388-5269-46DF-8D8D-1CF71DB03700}" srcOrd="11" destOrd="0" presId="urn:microsoft.com/office/officeart/2011/layout/HexagonRadial"/>
    <dgm:cxn modelId="{02CBC0A8-BB78-4369-B5D7-B862ABB9503A}" type="presParOf" srcId="{17D92388-5269-46DF-8D8D-1CF71DB03700}" destId="{1605F10F-8996-43BD-98C7-6F6F1DF67B22}" srcOrd="0" destOrd="0" presId="urn:microsoft.com/office/officeart/2011/layout/HexagonRadial"/>
    <dgm:cxn modelId="{4B3531AE-F1C8-4D51-B866-19FB3291BC2B}" type="presParOf" srcId="{86B0D8D8-5A7D-4EAD-BF33-ABA40B381E58}" destId="{AFBC4FD3-9941-4014-B682-AFF57BE190AC}" srcOrd="12"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9FFA965-5679-4CAB-B941-FD95A47DD424}" type="doc">
      <dgm:prSet loTypeId="urn:microsoft.com/office/officeart/2005/8/layout/process2" loCatId="process" qsTypeId="urn:microsoft.com/office/officeart/2005/8/quickstyle/simple1" qsCatId="simple" csTypeId="urn:microsoft.com/office/officeart/2005/8/colors/accent1_1" csCatId="accent1" phldr="1"/>
      <dgm:spPr/>
      <dgm:t>
        <a:bodyPr/>
        <a:lstStyle/>
        <a:p>
          <a:endParaRPr lang="en-US"/>
        </a:p>
      </dgm:t>
    </dgm:pt>
    <dgm:pt modelId="{AF36BF82-0EF3-447E-A186-2D1608C5E37C}">
      <dgm:prSet phldrT="[Text]" custT="1"/>
      <dgm:spPr/>
      <dgm:t>
        <a:bodyPr/>
        <a:lstStyle/>
        <a:p>
          <a:pPr>
            <a:lnSpc>
              <a:spcPct val="150000"/>
            </a:lnSpc>
          </a:pPr>
          <a:r>
            <a:rPr lang="en-US" sz="1800" dirty="0"/>
            <a:t>Excise</a:t>
          </a:r>
        </a:p>
      </dgm:t>
    </dgm:pt>
    <dgm:pt modelId="{96D7A647-D263-4594-84CD-F7C8BA9F4B69}" type="parTrans" cxnId="{C27A7C9F-070D-4EDB-8E32-4E0692D6A825}">
      <dgm:prSet/>
      <dgm:spPr/>
      <dgm:t>
        <a:bodyPr/>
        <a:lstStyle/>
        <a:p>
          <a:endParaRPr lang="en-US"/>
        </a:p>
      </dgm:t>
    </dgm:pt>
    <dgm:pt modelId="{0A44AAF7-9A9E-409A-8D14-919B0EA557CC}" type="sibTrans" cxnId="{C27A7C9F-070D-4EDB-8E32-4E0692D6A825}">
      <dgm:prSet/>
      <dgm:spPr/>
      <dgm:t>
        <a:bodyPr/>
        <a:lstStyle/>
        <a:p>
          <a:endParaRPr lang="en-US"/>
        </a:p>
      </dgm:t>
    </dgm:pt>
    <dgm:pt modelId="{4CF694AF-CDBD-4CF9-9F53-0BBC340C92D2}">
      <dgm:prSet phldrT="[Text]" custT="1"/>
      <dgm:spPr/>
      <dgm:t>
        <a:bodyPr/>
        <a:lstStyle/>
        <a:p>
          <a:pPr>
            <a:lnSpc>
              <a:spcPct val="150000"/>
            </a:lnSpc>
          </a:pPr>
          <a:r>
            <a:rPr lang="en-US" sz="1800" dirty="0"/>
            <a:t>77 years</a:t>
          </a:r>
        </a:p>
      </dgm:t>
    </dgm:pt>
    <dgm:pt modelId="{98DCEC59-C247-420C-8476-33FCE090A278}" type="parTrans" cxnId="{7315A154-5C5F-410E-B8E0-1ED8E2BB613E}">
      <dgm:prSet/>
      <dgm:spPr/>
      <dgm:t>
        <a:bodyPr/>
        <a:lstStyle/>
        <a:p>
          <a:endParaRPr lang="en-US"/>
        </a:p>
      </dgm:t>
    </dgm:pt>
    <dgm:pt modelId="{EB47FD3B-ED2A-4541-8A1A-64E586A2B77F}" type="sibTrans" cxnId="{7315A154-5C5F-410E-B8E0-1ED8E2BB613E}">
      <dgm:prSet/>
      <dgm:spPr/>
      <dgm:t>
        <a:bodyPr/>
        <a:lstStyle/>
        <a:p>
          <a:endParaRPr lang="en-US"/>
        </a:p>
      </dgm:t>
    </dgm:pt>
    <dgm:pt modelId="{B76667EC-686A-4697-AADD-378D68E98847}">
      <dgm:prSet phldrT="[Text]" custT="1"/>
      <dgm:spPr/>
      <dgm:t>
        <a:bodyPr/>
        <a:lstStyle/>
        <a:p>
          <a:pPr>
            <a:lnSpc>
              <a:spcPct val="150000"/>
            </a:lnSpc>
          </a:pPr>
          <a:r>
            <a:rPr lang="en-US" sz="1800" dirty="0"/>
            <a:t>ST</a:t>
          </a:r>
        </a:p>
      </dgm:t>
    </dgm:pt>
    <dgm:pt modelId="{D440F0D6-3969-48C5-8D06-3F676CBCD794}" type="parTrans" cxnId="{059D000C-6CC5-43C6-86C1-965C889CA37F}">
      <dgm:prSet/>
      <dgm:spPr/>
      <dgm:t>
        <a:bodyPr/>
        <a:lstStyle/>
        <a:p>
          <a:endParaRPr lang="en-US"/>
        </a:p>
      </dgm:t>
    </dgm:pt>
    <dgm:pt modelId="{56C22C7B-0808-4270-8B49-68DA54484A5A}" type="sibTrans" cxnId="{059D000C-6CC5-43C6-86C1-965C889CA37F}">
      <dgm:prSet/>
      <dgm:spPr/>
      <dgm:t>
        <a:bodyPr/>
        <a:lstStyle/>
        <a:p>
          <a:endParaRPr lang="en-US"/>
        </a:p>
      </dgm:t>
    </dgm:pt>
    <dgm:pt modelId="{998F8DA9-7A69-4783-AFD4-E7A505B573E4}">
      <dgm:prSet phldrT="[Text]" custT="1"/>
      <dgm:spPr/>
      <dgm:t>
        <a:bodyPr/>
        <a:lstStyle/>
        <a:p>
          <a:pPr>
            <a:lnSpc>
              <a:spcPct val="150000"/>
            </a:lnSpc>
          </a:pPr>
          <a:r>
            <a:rPr lang="en-US" sz="1800" dirty="0"/>
            <a:t>29 years</a:t>
          </a:r>
        </a:p>
      </dgm:t>
    </dgm:pt>
    <dgm:pt modelId="{0A885133-07B9-444E-BFDB-F4A90ACC3B99}" type="parTrans" cxnId="{56C3A32F-9858-4610-83AB-DC0A0BDA8EBD}">
      <dgm:prSet/>
      <dgm:spPr/>
      <dgm:t>
        <a:bodyPr/>
        <a:lstStyle/>
        <a:p>
          <a:endParaRPr lang="en-US"/>
        </a:p>
      </dgm:t>
    </dgm:pt>
    <dgm:pt modelId="{1DE7FE7E-2758-4F9F-B2C3-FE6304996A3B}" type="sibTrans" cxnId="{56C3A32F-9858-4610-83AB-DC0A0BDA8EBD}">
      <dgm:prSet/>
      <dgm:spPr/>
      <dgm:t>
        <a:bodyPr/>
        <a:lstStyle/>
        <a:p>
          <a:endParaRPr lang="en-US"/>
        </a:p>
      </dgm:t>
    </dgm:pt>
    <dgm:pt modelId="{85D948B8-5FBD-4372-8757-E33A5EF83B32}">
      <dgm:prSet phldrT="[Text]" custT="1"/>
      <dgm:spPr/>
      <dgm:t>
        <a:bodyPr/>
        <a:lstStyle/>
        <a:p>
          <a:pPr>
            <a:lnSpc>
              <a:spcPct val="150000"/>
            </a:lnSpc>
          </a:pPr>
          <a:r>
            <a:rPr lang="en-US" sz="1800" dirty="0"/>
            <a:t>GST</a:t>
          </a:r>
        </a:p>
      </dgm:t>
    </dgm:pt>
    <dgm:pt modelId="{D8CE876A-2F7F-416B-8C7E-5B6F7E4351A6}" type="parTrans" cxnId="{05227C1B-E68A-4C11-BCD4-472D6B03F58F}">
      <dgm:prSet/>
      <dgm:spPr/>
      <dgm:t>
        <a:bodyPr/>
        <a:lstStyle/>
        <a:p>
          <a:endParaRPr lang="en-US"/>
        </a:p>
      </dgm:t>
    </dgm:pt>
    <dgm:pt modelId="{E6BA6754-2C29-4BB7-935F-20F6C9B90C52}" type="sibTrans" cxnId="{05227C1B-E68A-4C11-BCD4-472D6B03F58F}">
      <dgm:prSet/>
      <dgm:spPr/>
      <dgm:t>
        <a:bodyPr/>
        <a:lstStyle/>
        <a:p>
          <a:endParaRPr lang="en-US"/>
        </a:p>
      </dgm:t>
    </dgm:pt>
    <dgm:pt modelId="{8A4D09A6-251B-449F-9CED-EAF68F8C5755}">
      <dgm:prSet phldrT="[Text]" custT="1"/>
      <dgm:spPr/>
      <dgm:t>
        <a:bodyPr/>
        <a:lstStyle/>
        <a:p>
          <a:pPr>
            <a:lnSpc>
              <a:spcPct val="150000"/>
            </a:lnSpc>
          </a:pPr>
          <a:r>
            <a:rPr lang="en-US" sz="1800" dirty="0"/>
            <a:t>~6 </a:t>
          </a:r>
          <a:r>
            <a:rPr lang="en-US" sz="1800" dirty="0" err="1"/>
            <a:t>yrs</a:t>
          </a:r>
          <a:endParaRPr lang="en-US" sz="1800" dirty="0"/>
        </a:p>
      </dgm:t>
    </dgm:pt>
    <dgm:pt modelId="{3E09AF77-4F04-47F7-8E5C-E12A26DDD1B6}" type="parTrans" cxnId="{D14E2036-B6D8-424A-886A-C7CC41D58441}">
      <dgm:prSet/>
      <dgm:spPr/>
      <dgm:t>
        <a:bodyPr/>
        <a:lstStyle/>
        <a:p>
          <a:endParaRPr lang="en-US"/>
        </a:p>
      </dgm:t>
    </dgm:pt>
    <dgm:pt modelId="{9EB1C20B-1A09-4DA2-BB97-17DF3DC60000}" type="sibTrans" cxnId="{D14E2036-B6D8-424A-886A-C7CC41D58441}">
      <dgm:prSet/>
      <dgm:spPr/>
      <dgm:t>
        <a:bodyPr/>
        <a:lstStyle/>
        <a:p>
          <a:endParaRPr lang="en-US"/>
        </a:p>
      </dgm:t>
    </dgm:pt>
    <dgm:pt modelId="{A0FE7FF5-4D4A-4E9E-BD63-9B1B5A5AB917}" type="pres">
      <dgm:prSet presAssocID="{A9FFA965-5679-4CAB-B941-FD95A47DD424}" presName="linearFlow" presStyleCnt="0">
        <dgm:presLayoutVars>
          <dgm:resizeHandles val="exact"/>
        </dgm:presLayoutVars>
      </dgm:prSet>
      <dgm:spPr/>
    </dgm:pt>
    <dgm:pt modelId="{F16C45BA-8056-4619-8B1D-9BD80FBE9E6F}" type="pres">
      <dgm:prSet presAssocID="{AF36BF82-0EF3-447E-A186-2D1608C5E37C}" presName="node" presStyleLbl="node1" presStyleIdx="0" presStyleCnt="3">
        <dgm:presLayoutVars>
          <dgm:bulletEnabled val="1"/>
        </dgm:presLayoutVars>
      </dgm:prSet>
      <dgm:spPr/>
    </dgm:pt>
    <dgm:pt modelId="{13DA3AAB-6A40-4ACC-B29B-738DCD100EC7}" type="pres">
      <dgm:prSet presAssocID="{0A44AAF7-9A9E-409A-8D14-919B0EA557CC}" presName="sibTrans" presStyleLbl="sibTrans2D1" presStyleIdx="0" presStyleCnt="2"/>
      <dgm:spPr/>
    </dgm:pt>
    <dgm:pt modelId="{910F39FF-E040-499C-AAE1-7B9F6F3D4396}" type="pres">
      <dgm:prSet presAssocID="{0A44AAF7-9A9E-409A-8D14-919B0EA557CC}" presName="connectorText" presStyleLbl="sibTrans2D1" presStyleIdx="0" presStyleCnt="2"/>
      <dgm:spPr/>
    </dgm:pt>
    <dgm:pt modelId="{5DAD8864-E755-4197-9A24-F6B110E11B8E}" type="pres">
      <dgm:prSet presAssocID="{B76667EC-686A-4697-AADD-378D68E98847}" presName="node" presStyleLbl="node1" presStyleIdx="1" presStyleCnt="3">
        <dgm:presLayoutVars>
          <dgm:bulletEnabled val="1"/>
        </dgm:presLayoutVars>
      </dgm:prSet>
      <dgm:spPr/>
    </dgm:pt>
    <dgm:pt modelId="{FAF91C69-0DF5-42ED-8BAD-E88D5C4C862C}" type="pres">
      <dgm:prSet presAssocID="{56C22C7B-0808-4270-8B49-68DA54484A5A}" presName="sibTrans" presStyleLbl="sibTrans2D1" presStyleIdx="1" presStyleCnt="2"/>
      <dgm:spPr/>
    </dgm:pt>
    <dgm:pt modelId="{5AD3D4D4-FCC6-4E32-B4EF-92B7CE5F32F8}" type="pres">
      <dgm:prSet presAssocID="{56C22C7B-0808-4270-8B49-68DA54484A5A}" presName="connectorText" presStyleLbl="sibTrans2D1" presStyleIdx="1" presStyleCnt="2"/>
      <dgm:spPr/>
    </dgm:pt>
    <dgm:pt modelId="{D243B7FD-EB57-4503-A874-D233DE55BA5F}" type="pres">
      <dgm:prSet presAssocID="{85D948B8-5FBD-4372-8757-E33A5EF83B32}" presName="node" presStyleLbl="node1" presStyleIdx="2" presStyleCnt="3">
        <dgm:presLayoutVars>
          <dgm:bulletEnabled val="1"/>
        </dgm:presLayoutVars>
      </dgm:prSet>
      <dgm:spPr/>
    </dgm:pt>
  </dgm:ptLst>
  <dgm:cxnLst>
    <dgm:cxn modelId="{059D000C-6CC5-43C6-86C1-965C889CA37F}" srcId="{A9FFA965-5679-4CAB-B941-FD95A47DD424}" destId="{B76667EC-686A-4697-AADD-378D68E98847}" srcOrd="1" destOrd="0" parTransId="{D440F0D6-3969-48C5-8D06-3F676CBCD794}" sibTransId="{56C22C7B-0808-4270-8B49-68DA54484A5A}"/>
    <dgm:cxn modelId="{C0162114-2CB1-46AD-A6D7-0E9B40866EAD}" type="presOf" srcId="{998F8DA9-7A69-4783-AFD4-E7A505B573E4}" destId="{5DAD8864-E755-4197-9A24-F6B110E11B8E}" srcOrd="0" destOrd="1" presId="urn:microsoft.com/office/officeart/2005/8/layout/process2"/>
    <dgm:cxn modelId="{05227C1B-E68A-4C11-BCD4-472D6B03F58F}" srcId="{A9FFA965-5679-4CAB-B941-FD95A47DD424}" destId="{85D948B8-5FBD-4372-8757-E33A5EF83B32}" srcOrd="2" destOrd="0" parTransId="{D8CE876A-2F7F-416B-8C7E-5B6F7E4351A6}" sibTransId="{E6BA6754-2C29-4BB7-935F-20F6C9B90C52}"/>
    <dgm:cxn modelId="{A2DEFE28-74F1-46A6-9F19-39F52C511564}" type="presOf" srcId="{56C22C7B-0808-4270-8B49-68DA54484A5A}" destId="{5AD3D4D4-FCC6-4E32-B4EF-92B7CE5F32F8}" srcOrd="1" destOrd="0" presId="urn:microsoft.com/office/officeart/2005/8/layout/process2"/>
    <dgm:cxn modelId="{56C3A32F-9858-4610-83AB-DC0A0BDA8EBD}" srcId="{B76667EC-686A-4697-AADD-378D68E98847}" destId="{998F8DA9-7A69-4783-AFD4-E7A505B573E4}" srcOrd="0" destOrd="0" parTransId="{0A885133-07B9-444E-BFDB-F4A90ACC3B99}" sibTransId="{1DE7FE7E-2758-4F9F-B2C3-FE6304996A3B}"/>
    <dgm:cxn modelId="{D14E2036-B6D8-424A-886A-C7CC41D58441}" srcId="{85D948B8-5FBD-4372-8757-E33A5EF83B32}" destId="{8A4D09A6-251B-449F-9CED-EAF68F8C5755}" srcOrd="0" destOrd="0" parTransId="{3E09AF77-4F04-47F7-8E5C-E12A26DDD1B6}" sibTransId="{9EB1C20B-1A09-4DA2-BB97-17DF3DC60000}"/>
    <dgm:cxn modelId="{EB1DB83D-40FA-44A5-8370-EF6291C65662}" type="presOf" srcId="{AF36BF82-0EF3-447E-A186-2D1608C5E37C}" destId="{F16C45BA-8056-4619-8B1D-9BD80FBE9E6F}" srcOrd="0" destOrd="0" presId="urn:microsoft.com/office/officeart/2005/8/layout/process2"/>
    <dgm:cxn modelId="{C3CDEF5E-4309-4274-9B80-7FCEF7AD59F9}" type="presOf" srcId="{4CF694AF-CDBD-4CF9-9F53-0BBC340C92D2}" destId="{F16C45BA-8056-4619-8B1D-9BD80FBE9E6F}" srcOrd="0" destOrd="1" presId="urn:microsoft.com/office/officeart/2005/8/layout/process2"/>
    <dgm:cxn modelId="{5A57B24D-D164-4254-AF03-8B7793D9E669}" type="presOf" srcId="{85D948B8-5FBD-4372-8757-E33A5EF83B32}" destId="{D243B7FD-EB57-4503-A874-D233DE55BA5F}" srcOrd="0" destOrd="0" presId="urn:microsoft.com/office/officeart/2005/8/layout/process2"/>
    <dgm:cxn modelId="{64C62E4F-70EB-416B-9B98-9490FD7ED653}" type="presOf" srcId="{0A44AAF7-9A9E-409A-8D14-919B0EA557CC}" destId="{910F39FF-E040-499C-AAE1-7B9F6F3D4396}" srcOrd="1" destOrd="0" presId="urn:microsoft.com/office/officeart/2005/8/layout/process2"/>
    <dgm:cxn modelId="{7315A154-5C5F-410E-B8E0-1ED8E2BB613E}" srcId="{AF36BF82-0EF3-447E-A186-2D1608C5E37C}" destId="{4CF694AF-CDBD-4CF9-9F53-0BBC340C92D2}" srcOrd="0" destOrd="0" parTransId="{98DCEC59-C247-420C-8476-33FCE090A278}" sibTransId="{EB47FD3B-ED2A-4541-8A1A-64E586A2B77F}"/>
    <dgm:cxn modelId="{CED15F7D-AFD7-4002-BD99-DFFA3C49595F}" type="presOf" srcId="{8A4D09A6-251B-449F-9CED-EAF68F8C5755}" destId="{D243B7FD-EB57-4503-A874-D233DE55BA5F}" srcOrd="0" destOrd="1" presId="urn:microsoft.com/office/officeart/2005/8/layout/process2"/>
    <dgm:cxn modelId="{C92F9D94-3ADF-4F86-895C-34DDC21BE32F}" type="presOf" srcId="{56C22C7B-0808-4270-8B49-68DA54484A5A}" destId="{FAF91C69-0DF5-42ED-8BAD-E88D5C4C862C}" srcOrd="0" destOrd="0" presId="urn:microsoft.com/office/officeart/2005/8/layout/process2"/>
    <dgm:cxn modelId="{C27A7C9F-070D-4EDB-8E32-4E0692D6A825}" srcId="{A9FFA965-5679-4CAB-B941-FD95A47DD424}" destId="{AF36BF82-0EF3-447E-A186-2D1608C5E37C}" srcOrd="0" destOrd="0" parTransId="{96D7A647-D263-4594-84CD-F7C8BA9F4B69}" sibTransId="{0A44AAF7-9A9E-409A-8D14-919B0EA557CC}"/>
    <dgm:cxn modelId="{4A01D5B9-1796-4605-823C-AA2293E7AAFC}" type="presOf" srcId="{A9FFA965-5679-4CAB-B941-FD95A47DD424}" destId="{A0FE7FF5-4D4A-4E9E-BD63-9B1B5A5AB917}" srcOrd="0" destOrd="0" presId="urn:microsoft.com/office/officeart/2005/8/layout/process2"/>
    <dgm:cxn modelId="{1D3848C4-1BEB-4224-B60B-FCEB02F97732}" type="presOf" srcId="{0A44AAF7-9A9E-409A-8D14-919B0EA557CC}" destId="{13DA3AAB-6A40-4ACC-B29B-738DCD100EC7}" srcOrd="0" destOrd="0" presId="urn:microsoft.com/office/officeart/2005/8/layout/process2"/>
    <dgm:cxn modelId="{27B156E5-B60F-469E-9360-919DD64B4E4E}" type="presOf" srcId="{B76667EC-686A-4697-AADD-378D68E98847}" destId="{5DAD8864-E755-4197-9A24-F6B110E11B8E}" srcOrd="0" destOrd="0" presId="urn:microsoft.com/office/officeart/2005/8/layout/process2"/>
    <dgm:cxn modelId="{C1CC6428-ED5E-47BC-B412-45C3B7362C5D}" type="presParOf" srcId="{A0FE7FF5-4D4A-4E9E-BD63-9B1B5A5AB917}" destId="{F16C45BA-8056-4619-8B1D-9BD80FBE9E6F}" srcOrd="0" destOrd="0" presId="urn:microsoft.com/office/officeart/2005/8/layout/process2"/>
    <dgm:cxn modelId="{263E3910-B642-4D77-9300-BC29C5C4209C}" type="presParOf" srcId="{A0FE7FF5-4D4A-4E9E-BD63-9B1B5A5AB917}" destId="{13DA3AAB-6A40-4ACC-B29B-738DCD100EC7}" srcOrd="1" destOrd="0" presId="urn:microsoft.com/office/officeart/2005/8/layout/process2"/>
    <dgm:cxn modelId="{C37C20F1-7CC2-49B2-928B-22998DF15C8A}" type="presParOf" srcId="{13DA3AAB-6A40-4ACC-B29B-738DCD100EC7}" destId="{910F39FF-E040-499C-AAE1-7B9F6F3D4396}" srcOrd="0" destOrd="0" presId="urn:microsoft.com/office/officeart/2005/8/layout/process2"/>
    <dgm:cxn modelId="{16DBEB8B-2EAD-4E8D-8294-205F0669B520}" type="presParOf" srcId="{A0FE7FF5-4D4A-4E9E-BD63-9B1B5A5AB917}" destId="{5DAD8864-E755-4197-9A24-F6B110E11B8E}" srcOrd="2" destOrd="0" presId="urn:microsoft.com/office/officeart/2005/8/layout/process2"/>
    <dgm:cxn modelId="{FA733EFF-3303-4F0E-9B54-74766B285D32}" type="presParOf" srcId="{A0FE7FF5-4D4A-4E9E-BD63-9B1B5A5AB917}" destId="{FAF91C69-0DF5-42ED-8BAD-E88D5C4C862C}" srcOrd="3" destOrd="0" presId="urn:microsoft.com/office/officeart/2005/8/layout/process2"/>
    <dgm:cxn modelId="{E052ABF3-A1E0-4EFF-9237-48DD865C714F}" type="presParOf" srcId="{FAF91C69-0DF5-42ED-8BAD-E88D5C4C862C}" destId="{5AD3D4D4-FCC6-4E32-B4EF-92B7CE5F32F8}" srcOrd="0" destOrd="0" presId="urn:microsoft.com/office/officeart/2005/8/layout/process2"/>
    <dgm:cxn modelId="{07F6047E-7E17-4441-987D-3258220BCEEC}" type="presParOf" srcId="{A0FE7FF5-4D4A-4E9E-BD63-9B1B5A5AB917}" destId="{D243B7FD-EB57-4503-A874-D233DE55BA5F}" srcOrd="4" destOrd="0" presId="urn:microsoft.com/office/officeart/2005/8/layout/process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B52B31B8-C4FD-4C75-8236-DD06146ED705}" type="doc">
      <dgm:prSet loTypeId="urn:microsoft.com/office/officeart/2005/8/layout/radial5" loCatId="cycle" qsTypeId="urn:microsoft.com/office/officeart/2005/8/quickstyle/simple1" qsCatId="simple" csTypeId="urn:microsoft.com/office/officeart/2005/8/colors/colorful3" csCatId="colorful" phldr="1"/>
      <dgm:spPr/>
      <dgm:t>
        <a:bodyPr/>
        <a:lstStyle/>
        <a:p>
          <a:endParaRPr lang="en-US"/>
        </a:p>
      </dgm:t>
    </dgm:pt>
    <dgm:pt modelId="{9F9D9C55-C695-4A31-BFA0-6061A154EDA2}">
      <dgm:prSet phldrT="[Text]" custT="1"/>
      <dgm:spPr/>
      <dgm:t>
        <a:bodyPr/>
        <a:lstStyle/>
        <a:p>
          <a:r>
            <a:rPr lang="en-US" sz="1800" b="1" dirty="0">
              <a:latin typeface="Calibri" panose="020F0502020204030204" pitchFamily="34" charset="0"/>
              <a:cs typeface="Calibri" panose="020F0502020204030204" pitchFamily="34" charset="0"/>
            </a:rPr>
            <a:t>Transact-ions</a:t>
          </a:r>
        </a:p>
      </dgm:t>
    </dgm:pt>
    <dgm:pt modelId="{491A19F7-8E43-4F1B-95E5-C05EE43A9D70}" type="parTrans" cxnId="{E9EDFA61-4912-4AD7-AB45-99664AEA9D0E}">
      <dgm:prSet/>
      <dgm:spPr/>
      <dgm:t>
        <a:bodyPr/>
        <a:lstStyle/>
        <a:p>
          <a:endParaRPr lang="en-US"/>
        </a:p>
      </dgm:t>
    </dgm:pt>
    <dgm:pt modelId="{A54E181A-83C7-4B0A-8E0C-90FDF6D8F62F}" type="sibTrans" cxnId="{E9EDFA61-4912-4AD7-AB45-99664AEA9D0E}">
      <dgm:prSet/>
      <dgm:spPr/>
      <dgm:t>
        <a:bodyPr/>
        <a:lstStyle/>
        <a:p>
          <a:endParaRPr lang="en-US"/>
        </a:p>
      </dgm:t>
    </dgm:pt>
    <dgm:pt modelId="{BB091132-2FC8-4EDA-A5A8-5912D92C620A}">
      <dgm:prSet phldrT="[Text]" custT="1"/>
      <dgm:spPr/>
      <dgm:t>
        <a:bodyPr/>
        <a:lstStyle/>
        <a:p>
          <a:r>
            <a:rPr lang="en-US" sz="1800" dirty="0">
              <a:latin typeface="Calibri" panose="020F0502020204030204" pitchFamily="34" charset="0"/>
              <a:cs typeface="Calibri" panose="020F0502020204030204" pitchFamily="34" charset="0"/>
            </a:rPr>
            <a:t>Goods</a:t>
          </a:r>
        </a:p>
      </dgm:t>
    </dgm:pt>
    <dgm:pt modelId="{BECF1717-77C1-4284-80F0-943DA836946D}" type="parTrans" cxnId="{8E10FA5C-E33B-4BD1-A27F-D7D22AD444EA}">
      <dgm:prSet/>
      <dgm:spPr/>
      <dgm:t>
        <a:bodyPr/>
        <a:lstStyle/>
        <a:p>
          <a:endParaRPr lang="en-US"/>
        </a:p>
      </dgm:t>
    </dgm:pt>
    <dgm:pt modelId="{3C893C9A-E76B-4B34-BB5E-9B06A1441CD5}" type="sibTrans" cxnId="{8E10FA5C-E33B-4BD1-A27F-D7D22AD444EA}">
      <dgm:prSet/>
      <dgm:spPr/>
      <dgm:t>
        <a:bodyPr/>
        <a:lstStyle/>
        <a:p>
          <a:endParaRPr lang="en-US"/>
        </a:p>
      </dgm:t>
    </dgm:pt>
    <dgm:pt modelId="{FFA8AD86-082F-4298-8EE5-B729ADEE88C4}">
      <dgm:prSet phldrT="[Text]" custT="1"/>
      <dgm:spPr/>
      <dgm:t>
        <a:bodyPr/>
        <a:lstStyle/>
        <a:p>
          <a:r>
            <a:rPr lang="en-US" sz="1800" dirty="0">
              <a:latin typeface="Calibri" panose="020F0502020204030204" pitchFamily="34" charset="0"/>
              <a:cs typeface="Calibri" panose="020F0502020204030204" pitchFamily="34" charset="0"/>
            </a:rPr>
            <a:t>Services</a:t>
          </a:r>
        </a:p>
      </dgm:t>
    </dgm:pt>
    <dgm:pt modelId="{56A9CA4C-5153-4962-82ED-A6910331B226}" type="parTrans" cxnId="{F5C23459-9311-4AFD-9261-413E5DE637EA}">
      <dgm:prSet/>
      <dgm:spPr/>
      <dgm:t>
        <a:bodyPr/>
        <a:lstStyle/>
        <a:p>
          <a:endParaRPr lang="en-US"/>
        </a:p>
      </dgm:t>
    </dgm:pt>
    <dgm:pt modelId="{02BBA5C3-C67B-4EA3-B6B6-819DC3CEC213}" type="sibTrans" cxnId="{F5C23459-9311-4AFD-9261-413E5DE637EA}">
      <dgm:prSet/>
      <dgm:spPr/>
      <dgm:t>
        <a:bodyPr/>
        <a:lstStyle/>
        <a:p>
          <a:endParaRPr lang="en-US"/>
        </a:p>
      </dgm:t>
    </dgm:pt>
    <dgm:pt modelId="{C79D51D6-21FB-4A4C-A221-BD9B739CBA7C}">
      <dgm:prSet phldrT="[Text]" custT="1"/>
      <dgm:spPr/>
      <dgm:t>
        <a:bodyPr/>
        <a:lstStyle/>
        <a:p>
          <a:r>
            <a:rPr lang="en-US" sz="1800" dirty="0">
              <a:latin typeface="Calibri" panose="020F0502020204030204" pitchFamily="34" charset="0"/>
              <a:cs typeface="Calibri" panose="020F0502020204030204" pitchFamily="34" charset="0"/>
            </a:rPr>
            <a:t>Both (WC)</a:t>
          </a:r>
        </a:p>
      </dgm:t>
    </dgm:pt>
    <dgm:pt modelId="{A569A51E-80B7-4628-AD1C-5654B9105FEE}" type="parTrans" cxnId="{F65C5E51-39F5-442D-AC79-569BDB6F1010}">
      <dgm:prSet/>
      <dgm:spPr/>
      <dgm:t>
        <a:bodyPr/>
        <a:lstStyle/>
        <a:p>
          <a:endParaRPr lang="en-US"/>
        </a:p>
      </dgm:t>
    </dgm:pt>
    <dgm:pt modelId="{2E118E9C-CD7F-4A2B-96FA-528E9820AF0D}" type="sibTrans" cxnId="{F65C5E51-39F5-442D-AC79-569BDB6F1010}">
      <dgm:prSet/>
      <dgm:spPr/>
      <dgm:t>
        <a:bodyPr/>
        <a:lstStyle/>
        <a:p>
          <a:endParaRPr lang="en-US"/>
        </a:p>
      </dgm:t>
    </dgm:pt>
    <dgm:pt modelId="{5B12AA8B-6C7C-4142-A92B-FD73E3A4410B}">
      <dgm:prSet phldrT="[Text]" custT="1"/>
      <dgm:spPr/>
      <dgm:t>
        <a:bodyPr/>
        <a:lstStyle/>
        <a:p>
          <a:r>
            <a:rPr lang="en-US" sz="1800" dirty="0">
              <a:latin typeface="Calibri" panose="020F0502020204030204" pitchFamily="34" charset="0"/>
              <a:cs typeface="Calibri" panose="020F0502020204030204" pitchFamily="34" charset="0"/>
            </a:rPr>
            <a:t>IP</a:t>
          </a:r>
        </a:p>
      </dgm:t>
    </dgm:pt>
    <dgm:pt modelId="{8496EB5F-A974-42B7-A3FA-424C0801AE6E}" type="parTrans" cxnId="{CED78B45-E098-4B3C-9C2C-1CED0187ED2C}">
      <dgm:prSet/>
      <dgm:spPr/>
      <dgm:t>
        <a:bodyPr/>
        <a:lstStyle/>
        <a:p>
          <a:endParaRPr lang="en-US"/>
        </a:p>
      </dgm:t>
    </dgm:pt>
    <dgm:pt modelId="{20CC30A2-9AE5-4A0C-A2A9-2FCF8A2BDD54}" type="sibTrans" cxnId="{CED78B45-E098-4B3C-9C2C-1CED0187ED2C}">
      <dgm:prSet/>
      <dgm:spPr/>
      <dgm:t>
        <a:bodyPr/>
        <a:lstStyle/>
        <a:p>
          <a:endParaRPr lang="en-US"/>
        </a:p>
      </dgm:t>
    </dgm:pt>
    <dgm:pt modelId="{FEE66992-2566-4883-9063-FE748AEF95B0}">
      <dgm:prSet phldrT="[Text]" custT="1"/>
      <dgm:spPr/>
      <dgm:t>
        <a:bodyPr/>
        <a:lstStyle/>
        <a:p>
          <a:r>
            <a:rPr lang="en-US" sz="1800" dirty="0">
              <a:latin typeface="Calibri" panose="020F0502020204030204" pitchFamily="34" charset="0"/>
              <a:cs typeface="Calibri" panose="020F0502020204030204" pitchFamily="34" charset="0"/>
            </a:rPr>
            <a:t>Others</a:t>
          </a:r>
        </a:p>
      </dgm:t>
    </dgm:pt>
    <dgm:pt modelId="{907C826A-415F-4F20-B24D-462429DDEEA8}" type="parTrans" cxnId="{F36EF9B0-584D-4416-B9C6-FEC04644FFB8}">
      <dgm:prSet/>
      <dgm:spPr/>
      <dgm:t>
        <a:bodyPr/>
        <a:lstStyle/>
        <a:p>
          <a:endParaRPr lang="en-US"/>
        </a:p>
      </dgm:t>
    </dgm:pt>
    <dgm:pt modelId="{26BC5A0A-3AB1-4CD2-8E96-C22CB319851F}" type="sibTrans" cxnId="{F36EF9B0-584D-4416-B9C6-FEC04644FFB8}">
      <dgm:prSet/>
      <dgm:spPr/>
      <dgm:t>
        <a:bodyPr/>
        <a:lstStyle/>
        <a:p>
          <a:endParaRPr lang="en-US"/>
        </a:p>
      </dgm:t>
    </dgm:pt>
    <dgm:pt modelId="{6FABDA4F-E99A-4B98-8F21-2A547C63FB85}" type="pres">
      <dgm:prSet presAssocID="{B52B31B8-C4FD-4C75-8236-DD06146ED705}" presName="Name0" presStyleCnt="0">
        <dgm:presLayoutVars>
          <dgm:chMax val="1"/>
          <dgm:dir/>
          <dgm:animLvl val="ctr"/>
          <dgm:resizeHandles val="exact"/>
        </dgm:presLayoutVars>
      </dgm:prSet>
      <dgm:spPr/>
    </dgm:pt>
    <dgm:pt modelId="{4757DED7-D9D4-46C3-9D13-DB1F125C4BC2}" type="pres">
      <dgm:prSet presAssocID="{9F9D9C55-C695-4A31-BFA0-6061A154EDA2}" presName="centerShape" presStyleLbl="node0" presStyleIdx="0" presStyleCnt="1"/>
      <dgm:spPr/>
    </dgm:pt>
    <dgm:pt modelId="{D30039B2-E582-48FE-9DAD-0635958A92E9}" type="pres">
      <dgm:prSet presAssocID="{BECF1717-77C1-4284-80F0-943DA836946D}" presName="parTrans" presStyleLbl="sibTrans2D1" presStyleIdx="0" presStyleCnt="5"/>
      <dgm:spPr/>
    </dgm:pt>
    <dgm:pt modelId="{9D9EAD9D-B6A4-4B6F-A3F1-A2780A10277F}" type="pres">
      <dgm:prSet presAssocID="{BECF1717-77C1-4284-80F0-943DA836946D}" presName="connectorText" presStyleLbl="sibTrans2D1" presStyleIdx="0" presStyleCnt="5"/>
      <dgm:spPr/>
    </dgm:pt>
    <dgm:pt modelId="{6D62AA51-072B-49C7-8379-76DA20A235C7}" type="pres">
      <dgm:prSet presAssocID="{BB091132-2FC8-4EDA-A5A8-5912D92C620A}" presName="node" presStyleLbl="node1" presStyleIdx="0" presStyleCnt="5">
        <dgm:presLayoutVars>
          <dgm:bulletEnabled val="1"/>
        </dgm:presLayoutVars>
      </dgm:prSet>
      <dgm:spPr/>
    </dgm:pt>
    <dgm:pt modelId="{C846B08F-749E-4D66-B2E5-CCE174EDBC4D}" type="pres">
      <dgm:prSet presAssocID="{56A9CA4C-5153-4962-82ED-A6910331B226}" presName="parTrans" presStyleLbl="sibTrans2D1" presStyleIdx="1" presStyleCnt="5"/>
      <dgm:spPr/>
    </dgm:pt>
    <dgm:pt modelId="{83E7134E-595B-4040-85D5-0DCCD0EBF5C1}" type="pres">
      <dgm:prSet presAssocID="{56A9CA4C-5153-4962-82ED-A6910331B226}" presName="connectorText" presStyleLbl="sibTrans2D1" presStyleIdx="1" presStyleCnt="5"/>
      <dgm:spPr/>
    </dgm:pt>
    <dgm:pt modelId="{7C6CACDB-F7B0-4F4B-B506-95D330516E69}" type="pres">
      <dgm:prSet presAssocID="{FFA8AD86-082F-4298-8EE5-B729ADEE88C4}" presName="node" presStyleLbl="node1" presStyleIdx="1" presStyleCnt="5">
        <dgm:presLayoutVars>
          <dgm:bulletEnabled val="1"/>
        </dgm:presLayoutVars>
      </dgm:prSet>
      <dgm:spPr/>
    </dgm:pt>
    <dgm:pt modelId="{43D75A79-907C-4337-BA47-109A5DEB56FC}" type="pres">
      <dgm:prSet presAssocID="{A569A51E-80B7-4628-AD1C-5654B9105FEE}" presName="parTrans" presStyleLbl="sibTrans2D1" presStyleIdx="2" presStyleCnt="5"/>
      <dgm:spPr/>
    </dgm:pt>
    <dgm:pt modelId="{91874B73-5D4C-440B-B475-2735AC681D13}" type="pres">
      <dgm:prSet presAssocID="{A569A51E-80B7-4628-AD1C-5654B9105FEE}" presName="connectorText" presStyleLbl="sibTrans2D1" presStyleIdx="2" presStyleCnt="5"/>
      <dgm:spPr/>
    </dgm:pt>
    <dgm:pt modelId="{67A11DEA-24C9-424D-A11D-468827A05A35}" type="pres">
      <dgm:prSet presAssocID="{C79D51D6-21FB-4A4C-A221-BD9B739CBA7C}" presName="node" presStyleLbl="node1" presStyleIdx="2" presStyleCnt="5">
        <dgm:presLayoutVars>
          <dgm:bulletEnabled val="1"/>
        </dgm:presLayoutVars>
      </dgm:prSet>
      <dgm:spPr/>
    </dgm:pt>
    <dgm:pt modelId="{94ECD919-29CB-4AED-B4DE-D80F9B13DD60}" type="pres">
      <dgm:prSet presAssocID="{8496EB5F-A974-42B7-A3FA-424C0801AE6E}" presName="parTrans" presStyleLbl="sibTrans2D1" presStyleIdx="3" presStyleCnt="5"/>
      <dgm:spPr/>
    </dgm:pt>
    <dgm:pt modelId="{EC770D1F-C018-41CB-BFE8-5B6901995B68}" type="pres">
      <dgm:prSet presAssocID="{8496EB5F-A974-42B7-A3FA-424C0801AE6E}" presName="connectorText" presStyleLbl="sibTrans2D1" presStyleIdx="3" presStyleCnt="5"/>
      <dgm:spPr/>
    </dgm:pt>
    <dgm:pt modelId="{473C1FAA-C879-4EDF-B786-550159A0ECA9}" type="pres">
      <dgm:prSet presAssocID="{5B12AA8B-6C7C-4142-A92B-FD73E3A4410B}" presName="node" presStyleLbl="node1" presStyleIdx="3" presStyleCnt="5">
        <dgm:presLayoutVars>
          <dgm:bulletEnabled val="1"/>
        </dgm:presLayoutVars>
      </dgm:prSet>
      <dgm:spPr/>
    </dgm:pt>
    <dgm:pt modelId="{3172CE53-538B-471C-AB7D-478FD8E49265}" type="pres">
      <dgm:prSet presAssocID="{907C826A-415F-4F20-B24D-462429DDEEA8}" presName="parTrans" presStyleLbl="sibTrans2D1" presStyleIdx="4" presStyleCnt="5"/>
      <dgm:spPr/>
    </dgm:pt>
    <dgm:pt modelId="{5915DB6B-279F-4A51-A422-789704E31BEE}" type="pres">
      <dgm:prSet presAssocID="{907C826A-415F-4F20-B24D-462429DDEEA8}" presName="connectorText" presStyleLbl="sibTrans2D1" presStyleIdx="4" presStyleCnt="5"/>
      <dgm:spPr/>
    </dgm:pt>
    <dgm:pt modelId="{D4CF0E4E-A505-418F-9411-2BCC597A661C}" type="pres">
      <dgm:prSet presAssocID="{FEE66992-2566-4883-9063-FE748AEF95B0}" presName="node" presStyleLbl="node1" presStyleIdx="4" presStyleCnt="5">
        <dgm:presLayoutVars>
          <dgm:bulletEnabled val="1"/>
        </dgm:presLayoutVars>
      </dgm:prSet>
      <dgm:spPr/>
    </dgm:pt>
  </dgm:ptLst>
  <dgm:cxnLst>
    <dgm:cxn modelId="{F4C4DE06-D706-4B0A-9810-4702463E630B}" type="presOf" srcId="{BB091132-2FC8-4EDA-A5A8-5912D92C620A}" destId="{6D62AA51-072B-49C7-8379-76DA20A235C7}" srcOrd="0" destOrd="0" presId="urn:microsoft.com/office/officeart/2005/8/layout/radial5"/>
    <dgm:cxn modelId="{CA03721C-420B-4599-97A9-561D1EE2222E}" type="presOf" srcId="{BECF1717-77C1-4284-80F0-943DA836946D}" destId="{D30039B2-E582-48FE-9DAD-0635958A92E9}" srcOrd="0" destOrd="0" presId="urn:microsoft.com/office/officeart/2005/8/layout/radial5"/>
    <dgm:cxn modelId="{7FF69D20-0EA3-437B-8335-CB9005E11F31}" type="presOf" srcId="{A569A51E-80B7-4628-AD1C-5654B9105FEE}" destId="{91874B73-5D4C-440B-B475-2735AC681D13}" srcOrd="1" destOrd="0" presId="urn:microsoft.com/office/officeart/2005/8/layout/radial5"/>
    <dgm:cxn modelId="{2E1A3025-2FA0-4F99-87F4-4A42D5C6FCF0}" type="presOf" srcId="{B52B31B8-C4FD-4C75-8236-DD06146ED705}" destId="{6FABDA4F-E99A-4B98-8F21-2A547C63FB85}" srcOrd="0" destOrd="0" presId="urn:microsoft.com/office/officeart/2005/8/layout/radial5"/>
    <dgm:cxn modelId="{FB5C6C33-253D-4F11-9447-22D2FC55A55F}" type="presOf" srcId="{8496EB5F-A974-42B7-A3FA-424C0801AE6E}" destId="{94ECD919-29CB-4AED-B4DE-D80F9B13DD60}" srcOrd="0" destOrd="0" presId="urn:microsoft.com/office/officeart/2005/8/layout/radial5"/>
    <dgm:cxn modelId="{AC14C835-C817-4A37-949C-CD1CFFF7E95C}" type="presOf" srcId="{C79D51D6-21FB-4A4C-A221-BD9B739CBA7C}" destId="{67A11DEA-24C9-424D-A11D-468827A05A35}" srcOrd="0" destOrd="0" presId="urn:microsoft.com/office/officeart/2005/8/layout/radial5"/>
    <dgm:cxn modelId="{B93A2C5B-4EEE-44FE-BD61-B703363DEE09}" type="presOf" srcId="{FFA8AD86-082F-4298-8EE5-B729ADEE88C4}" destId="{7C6CACDB-F7B0-4F4B-B506-95D330516E69}" srcOrd="0" destOrd="0" presId="urn:microsoft.com/office/officeart/2005/8/layout/radial5"/>
    <dgm:cxn modelId="{8E10FA5C-E33B-4BD1-A27F-D7D22AD444EA}" srcId="{9F9D9C55-C695-4A31-BFA0-6061A154EDA2}" destId="{BB091132-2FC8-4EDA-A5A8-5912D92C620A}" srcOrd="0" destOrd="0" parTransId="{BECF1717-77C1-4284-80F0-943DA836946D}" sibTransId="{3C893C9A-E76B-4B34-BB5E-9B06A1441CD5}"/>
    <dgm:cxn modelId="{E9EDFA61-4912-4AD7-AB45-99664AEA9D0E}" srcId="{B52B31B8-C4FD-4C75-8236-DD06146ED705}" destId="{9F9D9C55-C695-4A31-BFA0-6061A154EDA2}" srcOrd="0" destOrd="0" parTransId="{491A19F7-8E43-4F1B-95E5-C05EE43A9D70}" sibTransId="{A54E181A-83C7-4B0A-8E0C-90FDF6D8F62F}"/>
    <dgm:cxn modelId="{2CC02C64-BE0C-44BC-A040-5D905EA38F26}" type="presOf" srcId="{907C826A-415F-4F20-B24D-462429DDEEA8}" destId="{5915DB6B-279F-4A51-A422-789704E31BEE}" srcOrd="1" destOrd="0" presId="urn:microsoft.com/office/officeart/2005/8/layout/radial5"/>
    <dgm:cxn modelId="{CED78B45-E098-4B3C-9C2C-1CED0187ED2C}" srcId="{9F9D9C55-C695-4A31-BFA0-6061A154EDA2}" destId="{5B12AA8B-6C7C-4142-A92B-FD73E3A4410B}" srcOrd="3" destOrd="0" parTransId="{8496EB5F-A974-42B7-A3FA-424C0801AE6E}" sibTransId="{20CC30A2-9AE5-4A0C-A2A9-2FCF8A2BDD54}"/>
    <dgm:cxn modelId="{2ACA9C4D-5034-415D-B026-01D850EF5527}" type="presOf" srcId="{BECF1717-77C1-4284-80F0-943DA836946D}" destId="{9D9EAD9D-B6A4-4B6F-A3F1-A2780A10277F}" srcOrd="1" destOrd="0" presId="urn:microsoft.com/office/officeart/2005/8/layout/radial5"/>
    <dgm:cxn modelId="{F65C5E51-39F5-442D-AC79-569BDB6F1010}" srcId="{9F9D9C55-C695-4A31-BFA0-6061A154EDA2}" destId="{C79D51D6-21FB-4A4C-A221-BD9B739CBA7C}" srcOrd="2" destOrd="0" parTransId="{A569A51E-80B7-4628-AD1C-5654B9105FEE}" sibTransId="{2E118E9C-CD7F-4A2B-96FA-528E9820AF0D}"/>
    <dgm:cxn modelId="{F5C23459-9311-4AFD-9261-413E5DE637EA}" srcId="{9F9D9C55-C695-4A31-BFA0-6061A154EDA2}" destId="{FFA8AD86-082F-4298-8EE5-B729ADEE88C4}" srcOrd="1" destOrd="0" parTransId="{56A9CA4C-5153-4962-82ED-A6910331B226}" sibTransId="{02BBA5C3-C67B-4EA3-B6B6-819DC3CEC213}"/>
    <dgm:cxn modelId="{A462EE89-D3D7-4D4D-BBFA-2640247B96B0}" type="presOf" srcId="{56A9CA4C-5153-4962-82ED-A6910331B226}" destId="{C846B08F-749E-4D66-B2E5-CCE174EDBC4D}" srcOrd="0" destOrd="0" presId="urn:microsoft.com/office/officeart/2005/8/layout/radial5"/>
    <dgm:cxn modelId="{CF528CA9-D04E-4499-98D9-9406BA07202B}" type="presOf" srcId="{FEE66992-2566-4883-9063-FE748AEF95B0}" destId="{D4CF0E4E-A505-418F-9411-2BCC597A661C}" srcOrd="0" destOrd="0" presId="urn:microsoft.com/office/officeart/2005/8/layout/radial5"/>
    <dgm:cxn modelId="{F36EF9B0-584D-4416-B9C6-FEC04644FFB8}" srcId="{9F9D9C55-C695-4A31-BFA0-6061A154EDA2}" destId="{FEE66992-2566-4883-9063-FE748AEF95B0}" srcOrd="4" destOrd="0" parTransId="{907C826A-415F-4F20-B24D-462429DDEEA8}" sibTransId="{26BC5A0A-3AB1-4CD2-8E96-C22CB319851F}"/>
    <dgm:cxn modelId="{512420B3-7719-43D1-B328-1ACDCF127DD6}" type="presOf" srcId="{8496EB5F-A974-42B7-A3FA-424C0801AE6E}" destId="{EC770D1F-C018-41CB-BFE8-5B6901995B68}" srcOrd="1" destOrd="0" presId="urn:microsoft.com/office/officeart/2005/8/layout/radial5"/>
    <dgm:cxn modelId="{E0E85BC4-D0E5-4BE2-A069-C156A928B528}" type="presOf" srcId="{907C826A-415F-4F20-B24D-462429DDEEA8}" destId="{3172CE53-538B-471C-AB7D-478FD8E49265}" srcOrd="0" destOrd="0" presId="urn:microsoft.com/office/officeart/2005/8/layout/radial5"/>
    <dgm:cxn modelId="{B1B870D4-F0F7-45C4-B534-6403774C6F00}" type="presOf" srcId="{56A9CA4C-5153-4962-82ED-A6910331B226}" destId="{83E7134E-595B-4040-85D5-0DCCD0EBF5C1}" srcOrd="1" destOrd="0" presId="urn:microsoft.com/office/officeart/2005/8/layout/radial5"/>
    <dgm:cxn modelId="{9317D2DA-0BFF-4EAB-B696-548C697F14E6}" type="presOf" srcId="{A569A51E-80B7-4628-AD1C-5654B9105FEE}" destId="{43D75A79-907C-4337-BA47-109A5DEB56FC}" srcOrd="0" destOrd="0" presId="urn:microsoft.com/office/officeart/2005/8/layout/radial5"/>
    <dgm:cxn modelId="{A17FC7DD-E918-4064-ACE4-80F78D04B7C9}" type="presOf" srcId="{5B12AA8B-6C7C-4142-A92B-FD73E3A4410B}" destId="{473C1FAA-C879-4EDF-B786-550159A0ECA9}" srcOrd="0" destOrd="0" presId="urn:microsoft.com/office/officeart/2005/8/layout/radial5"/>
    <dgm:cxn modelId="{9EC004EB-DC06-4EE5-882D-5BC7ADBC56A5}" type="presOf" srcId="{9F9D9C55-C695-4A31-BFA0-6061A154EDA2}" destId="{4757DED7-D9D4-46C3-9D13-DB1F125C4BC2}" srcOrd="0" destOrd="0" presId="urn:microsoft.com/office/officeart/2005/8/layout/radial5"/>
    <dgm:cxn modelId="{E3EE66E7-CDA4-4B94-9687-85FE012A90A1}" type="presParOf" srcId="{6FABDA4F-E99A-4B98-8F21-2A547C63FB85}" destId="{4757DED7-D9D4-46C3-9D13-DB1F125C4BC2}" srcOrd="0" destOrd="0" presId="urn:microsoft.com/office/officeart/2005/8/layout/radial5"/>
    <dgm:cxn modelId="{2A416121-CB90-4B1F-A8CB-35A24BFE5D3B}" type="presParOf" srcId="{6FABDA4F-E99A-4B98-8F21-2A547C63FB85}" destId="{D30039B2-E582-48FE-9DAD-0635958A92E9}" srcOrd="1" destOrd="0" presId="urn:microsoft.com/office/officeart/2005/8/layout/radial5"/>
    <dgm:cxn modelId="{553686CD-DAE7-414D-A3E4-8A61968EAB3F}" type="presParOf" srcId="{D30039B2-E582-48FE-9DAD-0635958A92E9}" destId="{9D9EAD9D-B6A4-4B6F-A3F1-A2780A10277F}" srcOrd="0" destOrd="0" presId="urn:microsoft.com/office/officeart/2005/8/layout/radial5"/>
    <dgm:cxn modelId="{BB783DC4-22C0-4DF3-B25E-162A44F6FC7B}" type="presParOf" srcId="{6FABDA4F-E99A-4B98-8F21-2A547C63FB85}" destId="{6D62AA51-072B-49C7-8379-76DA20A235C7}" srcOrd="2" destOrd="0" presId="urn:microsoft.com/office/officeart/2005/8/layout/radial5"/>
    <dgm:cxn modelId="{59CB92C9-F3F6-4059-8B0C-8EC1AE8FEDF9}" type="presParOf" srcId="{6FABDA4F-E99A-4B98-8F21-2A547C63FB85}" destId="{C846B08F-749E-4D66-B2E5-CCE174EDBC4D}" srcOrd="3" destOrd="0" presId="urn:microsoft.com/office/officeart/2005/8/layout/radial5"/>
    <dgm:cxn modelId="{7DE8B1D5-2B07-4997-AF75-E8BDBE92076E}" type="presParOf" srcId="{C846B08F-749E-4D66-B2E5-CCE174EDBC4D}" destId="{83E7134E-595B-4040-85D5-0DCCD0EBF5C1}" srcOrd="0" destOrd="0" presId="urn:microsoft.com/office/officeart/2005/8/layout/radial5"/>
    <dgm:cxn modelId="{05019DF2-B369-41FB-AB08-7BBDA0EB374D}" type="presParOf" srcId="{6FABDA4F-E99A-4B98-8F21-2A547C63FB85}" destId="{7C6CACDB-F7B0-4F4B-B506-95D330516E69}" srcOrd="4" destOrd="0" presId="urn:microsoft.com/office/officeart/2005/8/layout/radial5"/>
    <dgm:cxn modelId="{01FD2CF5-A9E2-499A-847F-123F5283E729}" type="presParOf" srcId="{6FABDA4F-E99A-4B98-8F21-2A547C63FB85}" destId="{43D75A79-907C-4337-BA47-109A5DEB56FC}" srcOrd="5" destOrd="0" presId="urn:microsoft.com/office/officeart/2005/8/layout/radial5"/>
    <dgm:cxn modelId="{174EE549-9DD3-44BE-8C3D-92B661B9548A}" type="presParOf" srcId="{43D75A79-907C-4337-BA47-109A5DEB56FC}" destId="{91874B73-5D4C-440B-B475-2735AC681D13}" srcOrd="0" destOrd="0" presId="urn:microsoft.com/office/officeart/2005/8/layout/radial5"/>
    <dgm:cxn modelId="{74652E8C-B840-4E6A-B9E3-25A902FFAA2D}" type="presParOf" srcId="{6FABDA4F-E99A-4B98-8F21-2A547C63FB85}" destId="{67A11DEA-24C9-424D-A11D-468827A05A35}" srcOrd="6" destOrd="0" presId="urn:microsoft.com/office/officeart/2005/8/layout/radial5"/>
    <dgm:cxn modelId="{6D4A6DE2-95D6-475A-B344-48E7B8C7F0F1}" type="presParOf" srcId="{6FABDA4F-E99A-4B98-8F21-2A547C63FB85}" destId="{94ECD919-29CB-4AED-B4DE-D80F9B13DD60}" srcOrd="7" destOrd="0" presId="urn:microsoft.com/office/officeart/2005/8/layout/radial5"/>
    <dgm:cxn modelId="{74C582C8-CCD0-40AC-BAA3-A5C6DB6D43EF}" type="presParOf" srcId="{94ECD919-29CB-4AED-B4DE-D80F9B13DD60}" destId="{EC770D1F-C018-41CB-BFE8-5B6901995B68}" srcOrd="0" destOrd="0" presId="urn:microsoft.com/office/officeart/2005/8/layout/radial5"/>
    <dgm:cxn modelId="{AF544EB6-9187-4D18-951C-8CB080025456}" type="presParOf" srcId="{6FABDA4F-E99A-4B98-8F21-2A547C63FB85}" destId="{473C1FAA-C879-4EDF-B786-550159A0ECA9}" srcOrd="8" destOrd="0" presId="urn:microsoft.com/office/officeart/2005/8/layout/radial5"/>
    <dgm:cxn modelId="{762B6664-9135-4DC0-A6F3-316F64EC2A8F}" type="presParOf" srcId="{6FABDA4F-E99A-4B98-8F21-2A547C63FB85}" destId="{3172CE53-538B-471C-AB7D-478FD8E49265}" srcOrd="9" destOrd="0" presId="urn:microsoft.com/office/officeart/2005/8/layout/radial5"/>
    <dgm:cxn modelId="{BB387234-0248-4BE7-9750-EA794D971380}" type="presParOf" srcId="{3172CE53-538B-471C-AB7D-478FD8E49265}" destId="{5915DB6B-279F-4A51-A422-789704E31BEE}" srcOrd="0" destOrd="0" presId="urn:microsoft.com/office/officeart/2005/8/layout/radial5"/>
    <dgm:cxn modelId="{A43F2331-7336-4658-A3E2-7C2A0E779D09}" type="presParOf" srcId="{6FABDA4F-E99A-4B98-8F21-2A547C63FB85}" destId="{D4CF0E4E-A505-418F-9411-2BCC597A661C}" srcOrd="10"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B2F4ED69-F04D-4FA5-B172-394C06DE2A51}" type="doc">
      <dgm:prSet loTypeId="urn:microsoft.com/office/officeart/2005/8/layout/hierarchy6" loCatId="hierarchy" qsTypeId="urn:microsoft.com/office/officeart/2005/8/quickstyle/simple1" qsCatId="simple" csTypeId="urn:microsoft.com/office/officeart/2005/8/colors/colorful2" csCatId="colorful" phldr="1"/>
      <dgm:spPr/>
      <dgm:t>
        <a:bodyPr/>
        <a:lstStyle/>
        <a:p>
          <a:endParaRPr lang="en-US"/>
        </a:p>
      </dgm:t>
    </dgm:pt>
    <dgm:pt modelId="{6A607006-567E-41A8-81D3-A6FE897F3D88}">
      <dgm:prSet phldrT="[Text]" custT="1"/>
      <dgm:spPr/>
      <dgm:t>
        <a:bodyPr/>
        <a:lstStyle/>
        <a:p>
          <a:pPr>
            <a:lnSpc>
              <a:spcPct val="150000"/>
            </a:lnSpc>
          </a:pPr>
          <a:r>
            <a:rPr lang="en-US" sz="1800" dirty="0">
              <a:latin typeface="Calibri" panose="020F0502020204030204" pitchFamily="34" charset="0"/>
              <a:cs typeface="Calibri" panose="020F0502020204030204" pitchFamily="34" charset="0"/>
            </a:rPr>
            <a:t>Supply</a:t>
          </a:r>
        </a:p>
      </dgm:t>
    </dgm:pt>
    <dgm:pt modelId="{32BB0522-61CE-44B8-AD55-AEF3765C5CDA}" type="parTrans" cxnId="{ABD8EC54-4A94-4A46-A5C1-430D5730EF26}">
      <dgm:prSet/>
      <dgm:spPr/>
      <dgm:t>
        <a:bodyPr/>
        <a:lstStyle/>
        <a:p>
          <a:endParaRPr lang="en-US"/>
        </a:p>
      </dgm:t>
    </dgm:pt>
    <dgm:pt modelId="{1965C2BB-00B0-484F-AA86-89308B0AA890}" type="sibTrans" cxnId="{ABD8EC54-4A94-4A46-A5C1-430D5730EF26}">
      <dgm:prSet/>
      <dgm:spPr/>
      <dgm:t>
        <a:bodyPr/>
        <a:lstStyle/>
        <a:p>
          <a:endParaRPr lang="en-US"/>
        </a:p>
      </dgm:t>
    </dgm:pt>
    <dgm:pt modelId="{54071278-C318-43F6-9178-D218A8FD56A2}">
      <dgm:prSet phldrT="[Text]" custT="1"/>
      <dgm:spPr/>
      <dgm:t>
        <a:bodyPr/>
        <a:lstStyle/>
        <a:p>
          <a:pPr>
            <a:lnSpc>
              <a:spcPct val="150000"/>
            </a:lnSpc>
          </a:pPr>
          <a:r>
            <a:rPr lang="en-US" sz="1800" dirty="0">
              <a:latin typeface="Calibri" panose="020F0502020204030204" pitchFamily="34" charset="0"/>
              <a:cs typeface="Calibri" panose="020F0502020204030204" pitchFamily="34" charset="0"/>
            </a:rPr>
            <a:t>Goods</a:t>
          </a:r>
        </a:p>
      </dgm:t>
    </dgm:pt>
    <dgm:pt modelId="{5C615A24-3380-4FAF-AC46-2A38838D3018}" type="parTrans" cxnId="{6DFEEA91-3818-4543-B1F7-1750168DAFEC}">
      <dgm:prSet/>
      <dgm:spPr/>
      <dgm:t>
        <a:bodyPr/>
        <a:lstStyle/>
        <a:p>
          <a:endParaRPr lang="en-US"/>
        </a:p>
      </dgm:t>
    </dgm:pt>
    <dgm:pt modelId="{A36F9E8C-63DF-465E-B1F3-A8F694371263}" type="sibTrans" cxnId="{6DFEEA91-3818-4543-B1F7-1750168DAFEC}">
      <dgm:prSet/>
      <dgm:spPr/>
      <dgm:t>
        <a:bodyPr/>
        <a:lstStyle/>
        <a:p>
          <a:endParaRPr lang="en-US"/>
        </a:p>
      </dgm:t>
    </dgm:pt>
    <dgm:pt modelId="{0FD1CDB1-4D41-4F5A-9A76-FB1AD29A39EF}">
      <dgm:prSet phldrT="[Text]" custT="1"/>
      <dgm:spPr/>
      <dgm:t>
        <a:bodyPr/>
        <a:lstStyle/>
        <a:p>
          <a:pPr>
            <a:lnSpc>
              <a:spcPct val="150000"/>
            </a:lnSpc>
          </a:pPr>
          <a:r>
            <a:rPr lang="en-US" sz="1800" dirty="0">
              <a:latin typeface="Calibri" panose="020F0502020204030204" pitchFamily="34" charset="0"/>
              <a:cs typeface="Calibri" panose="020F0502020204030204" pitchFamily="34" charset="0"/>
            </a:rPr>
            <a:t>Services</a:t>
          </a:r>
        </a:p>
      </dgm:t>
    </dgm:pt>
    <dgm:pt modelId="{E57FC539-9C36-4DB8-85D4-D8A5516290FB}" type="parTrans" cxnId="{825FF0C6-D319-42A2-AF93-16DB15143CFD}">
      <dgm:prSet/>
      <dgm:spPr/>
      <dgm:t>
        <a:bodyPr/>
        <a:lstStyle/>
        <a:p>
          <a:endParaRPr lang="en-US"/>
        </a:p>
      </dgm:t>
    </dgm:pt>
    <dgm:pt modelId="{DFF2FA44-4430-4025-94B5-6FFBEE8EAE4C}" type="sibTrans" cxnId="{825FF0C6-D319-42A2-AF93-16DB15143CFD}">
      <dgm:prSet/>
      <dgm:spPr/>
      <dgm:t>
        <a:bodyPr/>
        <a:lstStyle/>
        <a:p>
          <a:endParaRPr lang="en-US"/>
        </a:p>
      </dgm:t>
    </dgm:pt>
    <dgm:pt modelId="{8DC98B18-B47B-4076-A8E8-4D1A836A63AD}">
      <dgm:prSet phldrT="[Text]" custT="1"/>
      <dgm:spPr/>
      <dgm:t>
        <a:bodyPr/>
        <a:lstStyle/>
        <a:p>
          <a:pPr>
            <a:lnSpc>
              <a:spcPct val="150000"/>
            </a:lnSpc>
          </a:pPr>
          <a:r>
            <a:rPr lang="en-US" sz="1800" dirty="0">
              <a:latin typeface="Calibri" panose="020F0502020204030204" pitchFamily="34" charset="0"/>
              <a:cs typeface="Calibri" panose="020F0502020204030204" pitchFamily="34" charset="0"/>
            </a:rPr>
            <a:t>Works contract                 (Goods + Services)</a:t>
          </a:r>
        </a:p>
      </dgm:t>
    </dgm:pt>
    <dgm:pt modelId="{B0B177CB-56A2-4F91-8757-AD6286629C39}" type="parTrans" cxnId="{A6CC5BD9-16DD-4B98-A7B3-A2123B6EC9BD}">
      <dgm:prSet/>
      <dgm:spPr/>
      <dgm:t>
        <a:bodyPr/>
        <a:lstStyle/>
        <a:p>
          <a:endParaRPr lang="en-US"/>
        </a:p>
      </dgm:t>
    </dgm:pt>
    <dgm:pt modelId="{1A41A287-1717-4394-889C-EFEF356089DF}" type="sibTrans" cxnId="{A6CC5BD9-16DD-4B98-A7B3-A2123B6EC9BD}">
      <dgm:prSet/>
      <dgm:spPr/>
      <dgm:t>
        <a:bodyPr/>
        <a:lstStyle/>
        <a:p>
          <a:endParaRPr lang="en-US"/>
        </a:p>
      </dgm:t>
    </dgm:pt>
    <dgm:pt modelId="{54D2A36D-CDF2-465D-AEC4-71B987EACD6E}">
      <dgm:prSet phldrT="[Text]" custT="1"/>
      <dgm:spPr/>
      <dgm:t>
        <a:bodyPr/>
        <a:lstStyle/>
        <a:p>
          <a:pPr>
            <a:lnSpc>
              <a:spcPct val="150000"/>
            </a:lnSpc>
          </a:pPr>
          <a:r>
            <a:rPr lang="en-US" sz="1800" dirty="0">
              <a:latin typeface="Calibri" panose="020F0502020204030204" pitchFamily="34" charset="0"/>
              <a:cs typeface="Calibri" panose="020F0502020204030204" pitchFamily="34" charset="0"/>
            </a:rPr>
            <a:t>For movable property </a:t>
          </a:r>
        </a:p>
      </dgm:t>
    </dgm:pt>
    <dgm:pt modelId="{A00E200F-357B-401D-B486-1B5000D922C9}" type="parTrans" cxnId="{3DABC366-9CB8-4FDD-843D-01E62CFAC341}">
      <dgm:prSet/>
      <dgm:spPr/>
      <dgm:t>
        <a:bodyPr/>
        <a:lstStyle/>
        <a:p>
          <a:endParaRPr lang="en-US"/>
        </a:p>
      </dgm:t>
    </dgm:pt>
    <dgm:pt modelId="{49F7889B-9E05-4FBD-B193-93D1E76A3B1C}" type="sibTrans" cxnId="{3DABC366-9CB8-4FDD-843D-01E62CFAC341}">
      <dgm:prSet/>
      <dgm:spPr/>
      <dgm:t>
        <a:bodyPr/>
        <a:lstStyle/>
        <a:p>
          <a:endParaRPr lang="en-US"/>
        </a:p>
      </dgm:t>
    </dgm:pt>
    <dgm:pt modelId="{48F1418D-3440-4D94-8AFA-8B7D88C2CF8C}">
      <dgm:prSet phldrT="[Text]" custT="1"/>
      <dgm:spPr/>
      <dgm:t>
        <a:bodyPr/>
        <a:lstStyle/>
        <a:p>
          <a:pPr>
            <a:lnSpc>
              <a:spcPct val="150000"/>
            </a:lnSpc>
          </a:pPr>
          <a:r>
            <a:rPr lang="en-US" sz="1800" dirty="0">
              <a:latin typeface="Calibri" panose="020F0502020204030204" pitchFamily="34" charset="0"/>
              <a:cs typeface="Calibri" panose="020F0502020204030204" pitchFamily="34" charset="0"/>
            </a:rPr>
            <a:t>For immovable property</a:t>
          </a:r>
        </a:p>
      </dgm:t>
    </dgm:pt>
    <dgm:pt modelId="{B771D4CA-F92B-4E9E-BF78-AF1A58DA31A3}" type="parTrans" cxnId="{F2408380-B40A-42DC-8F54-D2C53EDE90E2}">
      <dgm:prSet/>
      <dgm:spPr/>
      <dgm:t>
        <a:bodyPr/>
        <a:lstStyle/>
        <a:p>
          <a:endParaRPr lang="en-US"/>
        </a:p>
      </dgm:t>
    </dgm:pt>
    <dgm:pt modelId="{397B12FD-9475-45FD-A084-6F1261B748FF}" type="sibTrans" cxnId="{F2408380-B40A-42DC-8F54-D2C53EDE90E2}">
      <dgm:prSet/>
      <dgm:spPr/>
      <dgm:t>
        <a:bodyPr/>
        <a:lstStyle/>
        <a:p>
          <a:endParaRPr lang="en-US"/>
        </a:p>
      </dgm:t>
    </dgm:pt>
    <dgm:pt modelId="{D4FE06C6-3A81-4F2F-8B2F-0CA8B69EABED}" type="pres">
      <dgm:prSet presAssocID="{B2F4ED69-F04D-4FA5-B172-394C06DE2A51}" presName="mainComposite" presStyleCnt="0">
        <dgm:presLayoutVars>
          <dgm:chPref val="1"/>
          <dgm:dir/>
          <dgm:animOne val="branch"/>
          <dgm:animLvl val="lvl"/>
          <dgm:resizeHandles val="exact"/>
        </dgm:presLayoutVars>
      </dgm:prSet>
      <dgm:spPr/>
    </dgm:pt>
    <dgm:pt modelId="{27FDECA4-72F2-4175-94F5-84A156FA10DE}" type="pres">
      <dgm:prSet presAssocID="{B2F4ED69-F04D-4FA5-B172-394C06DE2A51}" presName="hierFlow" presStyleCnt="0"/>
      <dgm:spPr/>
    </dgm:pt>
    <dgm:pt modelId="{6E1B3611-166E-4168-A321-911691B81B8A}" type="pres">
      <dgm:prSet presAssocID="{B2F4ED69-F04D-4FA5-B172-394C06DE2A51}" presName="hierChild1" presStyleCnt="0">
        <dgm:presLayoutVars>
          <dgm:chPref val="1"/>
          <dgm:animOne val="branch"/>
          <dgm:animLvl val="lvl"/>
        </dgm:presLayoutVars>
      </dgm:prSet>
      <dgm:spPr/>
    </dgm:pt>
    <dgm:pt modelId="{9B09C927-AFDD-449C-8D00-CF01623F1BFC}" type="pres">
      <dgm:prSet presAssocID="{6A607006-567E-41A8-81D3-A6FE897F3D88}" presName="Name14" presStyleCnt="0"/>
      <dgm:spPr/>
    </dgm:pt>
    <dgm:pt modelId="{52341049-5E4A-477B-81E5-3A5AB50CFC44}" type="pres">
      <dgm:prSet presAssocID="{6A607006-567E-41A8-81D3-A6FE897F3D88}" presName="level1Shape" presStyleLbl="node0" presStyleIdx="0" presStyleCnt="1" custScaleX="162526" custScaleY="120670">
        <dgm:presLayoutVars>
          <dgm:chPref val="3"/>
        </dgm:presLayoutVars>
      </dgm:prSet>
      <dgm:spPr/>
    </dgm:pt>
    <dgm:pt modelId="{11624173-E170-4AE4-8E9B-C62C9AB82D3D}" type="pres">
      <dgm:prSet presAssocID="{6A607006-567E-41A8-81D3-A6FE897F3D88}" presName="hierChild2" presStyleCnt="0"/>
      <dgm:spPr/>
    </dgm:pt>
    <dgm:pt modelId="{441E468F-94B9-4F03-A16F-6B07517F17D2}" type="pres">
      <dgm:prSet presAssocID="{5C615A24-3380-4FAF-AC46-2A38838D3018}" presName="Name19" presStyleLbl="parChTrans1D2" presStyleIdx="0" presStyleCnt="3"/>
      <dgm:spPr/>
    </dgm:pt>
    <dgm:pt modelId="{0669A2B3-282C-419C-B864-01730BBE1AA9}" type="pres">
      <dgm:prSet presAssocID="{54071278-C318-43F6-9178-D218A8FD56A2}" presName="Name21" presStyleCnt="0"/>
      <dgm:spPr/>
    </dgm:pt>
    <dgm:pt modelId="{70EECA91-65A2-45F2-87B7-034F2ED3F862}" type="pres">
      <dgm:prSet presAssocID="{54071278-C318-43F6-9178-D218A8FD56A2}" presName="level2Shape" presStyleLbl="node2" presStyleIdx="0" presStyleCnt="3" custScaleX="162526" custScaleY="120670"/>
      <dgm:spPr/>
    </dgm:pt>
    <dgm:pt modelId="{4EB36E42-9B5F-44A7-BA8A-45A1BDA58792}" type="pres">
      <dgm:prSet presAssocID="{54071278-C318-43F6-9178-D218A8FD56A2}" presName="hierChild3" presStyleCnt="0"/>
      <dgm:spPr/>
    </dgm:pt>
    <dgm:pt modelId="{FB38D6E3-1B35-4E8E-A9BB-CABF57FA09CA}" type="pres">
      <dgm:prSet presAssocID="{E57FC539-9C36-4DB8-85D4-D8A5516290FB}" presName="Name19" presStyleLbl="parChTrans1D2" presStyleIdx="1" presStyleCnt="3"/>
      <dgm:spPr/>
    </dgm:pt>
    <dgm:pt modelId="{DBFDE15F-04A9-47A6-8B26-EB59DC97F1C0}" type="pres">
      <dgm:prSet presAssocID="{0FD1CDB1-4D41-4F5A-9A76-FB1AD29A39EF}" presName="Name21" presStyleCnt="0"/>
      <dgm:spPr/>
    </dgm:pt>
    <dgm:pt modelId="{4ABF111D-2BAB-4318-B943-DA8DFE9B3790}" type="pres">
      <dgm:prSet presAssocID="{0FD1CDB1-4D41-4F5A-9A76-FB1AD29A39EF}" presName="level2Shape" presStyleLbl="node2" presStyleIdx="1" presStyleCnt="3" custScaleX="162526" custScaleY="120670"/>
      <dgm:spPr/>
    </dgm:pt>
    <dgm:pt modelId="{8C02B342-1363-47D9-8538-3DB2583E06C3}" type="pres">
      <dgm:prSet presAssocID="{0FD1CDB1-4D41-4F5A-9A76-FB1AD29A39EF}" presName="hierChild3" presStyleCnt="0"/>
      <dgm:spPr/>
    </dgm:pt>
    <dgm:pt modelId="{7F1767D2-04DA-426D-83A5-807463311128}" type="pres">
      <dgm:prSet presAssocID="{B0B177CB-56A2-4F91-8757-AD6286629C39}" presName="Name19" presStyleLbl="parChTrans1D2" presStyleIdx="2" presStyleCnt="3"/>
      <dgm:spPr/>
    </dgm:pt>
    <dgm:pt modelId="{94E2FD49-0B0A-42F8-A183-614803D98241}" type="pres">
      <dgm:prSet presAssocID="{8DC98B18-B47B-4076-A8E8-4D1A836A63AD}" presName="Name21" presStyleCnt="0"/>
      <dgm:spPr/>
    </dgm:pt>
    <dgm:pt modelId="{0FC75897-B312-41FE-8CA4-FD083B7E5D62}" type="pres">
      <dgm:prSet presAssocID="{8DC98B18-B47B-4076-A8E8-4D1A836A63AD}" presName="level2Shape" presStyleLbl="node2" presStyleIdx="2" presStyleCnt="3" custScaleX="162526" custScaleY="120670"/>
      <dgm:spPr/>
    </dgm:pt>
    <dgm:pt modelId="{81139C40-E9B3-496A-A6A5-7C4D8028D990}" type="pres">
      <dgm:prSet presAssocID="{8DC98B18-B47B-4076-A8E8-4D1A836A63AD}" presName="hierChild3" presStyleCnt="0"/>
      <dgm:spPr/>
    </dgm:pt>
    <dgm:pt modelId="{25B963FD-1549-4E03-AC45-D09835363B18}" type="pres">
      <dgm:prSet presAssocID="{B771D4CA-F92B-4E9E-BF78-AF1A58DA31A3}" presName="Name19" presStyleLbl="parChTrans1D3" presStyleIdx="0" presStyleCnt="2"/>
      <dgm:spPr/>
    </dgm:pt>
    <dgm:pt modelId="{4F8327F7-FF82-434D-BFE8-2515406794D8}" type="pres">
      <dgm:prSet presAssocID="{48F1418D-3440-4D94-8AFA-8B7D88C2CF8C}" presName="Name21" presStyleCnt="0"/>
      <dgm:spPr/>
    </dgm:pt>
    <dgm:pt modelId="{CB68E3BD-1BA0-4C7D-953B-96180D91A579}" type="pres">
      <dgm:prSet presAssocID="{48F1418D-3440-4D94-8AFA-8B7D88C2CF8C}" presName="level2Shape" presStyleLbl="node3" presStyleIdx="0" presStyleCnt="2" custScaleX="162526" custScaleY="120670"/>
      <dgm:spPr/>
    </dgm:pt>
    <dgm:pt modelId="{3E3D7847-B58E-4C28-AB44-7B661406BFAE}" type="pres">
      <dgm:prSet presAssocID="{48F1418D-3440-4D94-8AFA-8B7D88C2CF8C}" presName="hierChild3" presStyleCnt="0"/>
      <dgm:spPr/>
    </dgm:pt>
    <dgm:pt modelId="{2E103194-20AB-42DC-8C12-019D26A20DE8}" type="pres">
      <dgm:prSet presAssocID="{A00E200F-357B-401D-B486-1B5000D922C9}" presName="Name19" presStyleLbl="parChTrans1D3" presStyleIdx="1" presStyleCnt="2"/>
      <dgm:spPr/>
    </dgm:pt>
    <dgm:pt modelId="{F89B970B-553C-4C12-A1A9-1A9A4A6AEDDE}" type="pres">
      <dgm:prSet presAssocID="{54D2A36D-CDF2-465D-AEC4-71B987EACD6E}" presName="Name21" presStyleCnt="0"/>
      <dgm:spPr/>
    </dgm:pt>
    <dgm:pt modelId="{084F5589-4099-4DDA-8A06-BC8CA93FCE34}" type="pres">
      <dgm:prSet presAssocID="{54D2A36D-CDF2-465D-AEC4-71B987EACD6E}" presName="level2Shape" presStyleLbl="node3" presStyleIdx="1" presStyleCnt="2" custScaleX="162526" custScaleY="120670"/>
      <dgm:spPr/>
    </dgm:pt>
    <dgm:pt modelId="{1453C0CB-14DD-47DD-93D8-C3F7E945AFBF}" type="pres">
      <dgm:prSet presAssocID="{54D2A36D-CDF2-465D-AEC4-71B987EACD6E}" presName="hierChild3" presStyleCnt="0"/>
      <dgm:spPr/>
    </dgm:pt>
    <dgm:pt modelId="{BA267E77-0C16-4B89-9C89-B3E480241FC6}" type="pres">
      <dgm:prSet presAssocID="{B2F4ED69-F04D-4FA5-B172-394C06DE2A51}" presName="bgShapesFlow" presStyleCnt="0"/>
      <dgm:spPr/>
    </dgm:pt>
  </dgm:ptLst>
  <dgm:cxnLst>
    <dgm:cxn modelId="{FF5C8806-467F-4730-A8A8-92D896C8717C}" type="presOf" srcId="{B771D4CA-F92B-4E9E-BF78-AF1A58DA31A3}" destId="{25B963FD-1549-4E03-AC45-D09835363B18}" srcOrd="0" destOrd="0" presId="urn:microsoft.com/office/officeart/2005/8/layout/hierarchy6"/>
    <dgm:cxn modelId="{9A04B209-24BE-407F-97B3-563B971F72BB}" type="presOf" srcId="{B0B177CB-56A2-4F91-8757-AD6286629C39}" destId="{7F1767D2-04DA-426D-83A5-807463311128}" srcOrd="0" destOrd="0" presId="urn:microsoft.com/office/officeart/2005/8/layout/hierarchy6"/>
    <dgm:cxn modelId="{3E2D9360-217B-4AAA-BAE8-58CA479745C2}" type="presOf" srcId="{B2F4ED69-F04D-4FA5-B172-394C06DE2A51}" destId="{D4FE06C6-3A81-4F2F-8B2F-0CA8B69EABED}" srcOrd="0" destOrd="0" presId="urn:microsoft.com/office/officeart/2005/8/layout/hierarchy6"/>
    <dgm:cxn modelId="{3DABC366-9CB8-4FDD-843D-01E62CFAC341}" srcId="{8DC98B18-B47B-4076-A8E8-4D1A836A63AD}" destId="{54D2A36D-CDF2-465D-AEC4-71B987EACD6E}" srcOrd="1" destOrd="0" parTransId="{A00E200F-357B-401D-B486-1B5000D922C9}" sibTransId="{49F7889B-9E05-4FBD-B193-93D1E76A3B1C}"/>
    <dgm:cxn modelId="{3E4AEC48-2F8B-4824-8F70-E4A1541A8FE2}" type="presOf" srcId="{54071278-C318-43F6-9178-D218A8FD56A2}" destId="{70EECA91-65A2-45F2-87B7-034F2ED3F862}" srcOrd="0" destOrd="0" presId="urn:microsoft.com/office/officeart/2005/8/layout/hierarchy6"/>
    <dgm:cxn modelId="{B1782071-D06E-45E2-AA5D-A647F05727B8}" type="presOf" srcId="{8DC98B18-B47B-4076-A8E8-4D1A836A63AD}" destId="{0FC75897-B312-41FE-8CA4-FD083B7E5D62}" srcOrd="0" destOrd="0" presId="urn:microsoft.com/office/officeart/2005/8/layout/hierarchy6"/>
    <dgm:cxn modelId="{27B11154-2F25-4492-BD96-0E172A819062}" type="presOf" srcId="{A00E200F-357B-401D-B486-1B5000D922C9}" destId="{2E103194-20AB-42DC-8C12-019D26A20DE8}" srcOrd="0" destOrd="0" presId="urn:microsoft.com/office/officeart/2005/8/layout/hierarchy6"/>
    <dgm:cxn modelId="{ABD8EC54-4A94-4A46-A5C1-430D5730EF26}" srcId="{B2F4ED69-F04D-4FA5-B172-394C06DE2A51}" destId="{6A607006-567E-41A8-81D3-A6FE897F3D88}" srcOrd="0" destOrd="0" parTransId="{32BB0522-61CE-44B8-AD55-AEF3765C5CDA}" sibTransId="{1965C2BB-00B0-484F-AA86-89308B0AA890}"/>
    <dgm:cxn modelId="{F2408380-B40A-42DC-8F54-D2C53EDE90E2}" srcId="{8DC98B18-B47B-4076-A8E8-4D1A836A63AD}" destId="{48F1418D-3440-4D94-8AFA-8B7D88C2CF8C}" srcOrd="0" destOrd="0" parTransId="{B771D4CA-F92B-4E9E-BF78-AF1A58DA31A3}" sibTransId="{397B12FD-9475-45FD-A084-6F1261B748FF}"/>
    <dgm:cxn modelId="{6DFEEA91-3818-4543-B1F7-1750168DAFEC}" srcId="{6A607006-567E-41A8-81D3-A6FE897F3D88}" destId="{54071278-C318-43F6-9178-D218A8FD56A2}" srcOrd="0" destOrd="0" parTransId="{5C615A24-3380-4FAF-AC46-2A38838D3018}" sibTransId="{A36F9E8C-63DF-465E-B1F3-A8F694371263}"/>
    <dgm:cxn modelId="{AA13E29E-5370-4903-A678-AA6386205370}" type="presOf" srcId="{54D2A36D-CDF2-465D-AEC4-71B987EACD6E}" destId="{084F5589-4099-4DDA-8A06-BC8CA93FCE34}" srcOrd="0" destOrd="0" presId="urn:microsoft.com/office/officeart/2005/8/layout/hierarchy6"/>
    <dgm:cxn modelId="{2CF1D3B5-6C8E-4FF8-BC64-4FE3EF0C6279}" type="presOf" srcId="{E57FC539-9C36-4DB8-85D4-D8A5516290FB}" destId="{FB38D6E3-1B35-4E8E-A9BB-CABF57FA09CA}" srcOrd="0" destOrd="0" presId="urn:microsoft.com/office/officeart/2005/8/layout/hierarchy6"/>
    <dgm:cxn modelId="{194EC9B8-CC53-4845-BC6E-A5EB0FFE174D}" type="presOf" srcId="{5C615A24-3380-4FAF-AC46-2A38838D3018}" destId="{441E468F-94B9-4F03-A16F-6B07517F17D2}" srcOrd="0" destOrd="0" presId="urn:microsoft.com/office/officeart/2005/8/layout/hierarchy6"/>
    <dgm:cxn modelId="{3F044CBD-FDC8-4006-B398-3299505E4EFE}" type="presOf" srcId="{6A607006-567E-41A8-81D3-A6FE897F3D88}" destId="{52341049-5E4A-477B-81E5-3A5AB50CFC44}" srcOrd="0" destOrd="0" presId="urn:microsoft.com/office/officeart/2005/8/layout/hierarchy6"/>
    <dgm:cxn modelId="{A59BD5BD-C6E4-4AE8-8110-C22431ABD716}" type="presOf" srcId="{0FD1CDB1-4D41-4F5A-9A76-FB1AD29A39EF}" destId="{4ABF111D-2BAB-4318-B943-DA8DFE9B3790}" srcOrd="0" destOrd="0" presId="urn:microsoft.com/office/officeart/2005/8/layout/hierarchy6"/>
    <dgm:cxn modelId="{825FF0C6-D319-42A2-AF93-16DB15143CFD}" srcId="{6A607006-567E-41A8-81D3-A6FE897F3D88}" destId="{0FD1CDB1-4D41-4F5A-9A76-FB1AD29A39EF}" srcOrd="1" destOrd="0" parTransId="{E57FC539-9C36-4DB8-85D4-D8A5516290FB}" sibTransId="{DFF2FA44-4430-4025-94B5-6FFBEE8EAE4C}"/>
    <dgm:cxn modelId="{5539ABC9-8752-406D-AFCC-5CA533DB1030}" type="presOf" srcId="{48F1418D-3440-4D94-8AFA-8B7D88C2CF8C}" destId="{CB68E3BD-1BA0-4C7D-953B-96180D91A579}" srcOrd="0" destOrd="0" presId="urn:microsoft.com/office/officeart/2005/8/layout/hierarchy6"/>
    <dgm:cxn modelId="{A6CC5BD9-16DD-4B98-A7B3-A2123B6EC9BD}" srcId="{6A607006-567E-41A8-81D3-A6FE897F3D88}" destId="{8DC98B18-B47B-4076-A8E8-4D1A836A63AD}" srcOrd="2" destOrd="0" parTransId="{B0B177CB-56A2-4F91-8757-AD6286629C39}" sibTransId="{1A41A287-1717-4394-889C-EFEF356089DF}"/>
    <dgm:cxn modelId="{DFD150B9-ADE2-4F5C-BF81-00217F4F6D7B}" type="presParOf" srcId="{D4FE06C6-3A81-4F2F-8B2F-0CA8B69EABED}" destId="{27FDECA4-72F2-4175-94F5-84A156FA10DE}" srcOrd="0" destOrd="0" presId="urn:microsoft.com/office/officeart/2005/8/layout/hierarchy6"/>
    <dgm:cxn modelId="{59CBC2BD-1D30-4E19-B263-202F9CF1DD45}" type="presParOf" srcId="{27FDECA4-72F2-4175-94F5-84A156FA10DE}" destId="{6E1B3611-166E-4168-A321-911691B81B8A}" srcOrd="0" destOrd="0" presId="urn:microsoft.com/office/officeart/2005/8/layout/hierarchy6"/>
    <dgm:cxn modelId="{D7729E17-E147-4F9A-B4EE-4087A65B0B51}" type="presParOf" srcId="{6E1B3611-166E-4168-A321-911691B81B8A}" destId="{9B09C927-AFDD-449C-8D00-CF01623F1BFC}" srcOrd="0" destOrd="0" presId="urn:microsoft.com/office/officeart/2005/8/layout/hierarchy6"/>
    <dgm:cxn modelId="{0145411B-801C-4C96-865E-36429460D425}" type="presParOf" srcId="{9B09C927-AFDD-449C-8D00-CF01623F1BFC}" destId="{52341049-5E4A-477B-81E5-3A5AB50CFC44}" srcOrd="0" destOrd="0" presId="urn:microsoft.com/office/officeart/2005/8/layout/hierarchy6"/>
    <dgm:cxn modelId="{05856EF0-ACA3-4255-8D99-1DCD50DC42E3}" type="presParOf" srcId="{9B09C927-AFDD-449C-8D00-CF01623F1BFC}" destId="{11624173-E170-4AE4-8E9B-C62C9AB82D3D}" srcOrd="1" destOrd="0" presId="urn:microsoft.com/office/officeart/2005/8/layout/hierarchy6"/>
    <dgm:cxn modelId="{1B32D0E7-9088-427D-AB77-863D119353CE}" type="presParOf" srcId="{11624173-E170-4AE4-8E9B-C62C9AB82D3D}" destId="{441E468F-94B9-4F03-A16F-6B07517F17D2}" srcOrd="0" destOrd="0" presId="urn:microsoft.com/office/officeart/2005/8/layout/hierarchy6"/>
    <dgm:cxn modelId="{5BCB0AA3-9B73-4C87-AAB8-F58CD3A54B1A}" type="presParOf" srcId="{11624173-E170-4AE4-8E9B-C62C9AB82D3D}" destId="{0669A2B3-282C-419C-B864-01730BBE1AA9}" srcOrd="1" destOrd="0" presId="urn:microsoft.com/office/officeart/2005/8/layout/hierarchy6"/>
    <dgm:cxn modelId="{F87CD836-3336-4353-8945-B4A8DB0DBED3}" type="presParOf" srcId="{0669A2B3-282C-419C-B864-01730BBE1AA9}" destId="{70EECA91-65A2-45F2-87B7-034F2ED3F862}" srcOrd="0" destOrd="0" presId="urn:microsoft.com/office/officeart/2005/8/layout/hierarchy6"/>
    <dgm:cxn modelId="{F405C16F-0623-46F1-B058-9F8636043455}" type="presParOf" srcId="{0669A2B3-282C-419C-B864-01730BBE1AA9}" destId="{4EB36E42-9B5F-44A7-BA8A-45A1BDA58792}" srcOrd="1" destOrd="0" presId="urn:microsoft.com/office/officeart/2005/8/layout/hierarchy6"/>
    <dgm:cxn modelId="{72666857-D507-40C7-B8B7-CC6F6D6A249C}" type="presParOf" srcId="{11624173-E170-4AE4-8E9B-C62C9AB82D3D}" destId="{FB38D6E3-1B35-4E8E-A9BB-CABF57FA09CA}" srcOrd="2" destOrd="0" presId="urn:microsoft.com/office/officeart/2005/8/layout/hierarchy6"/>
    <dgm:cxn modelId="{9B8BFBDD-98B7-4902-82EC-3F12C4353262}" type="presParOf" srcId="{11624173-E170-4AE4-8E9B-C62C9AB82D3D}" destId="{DBFDE15F-04A9-47A6-8B26-EB59DC97F1C0}" srcOrd="3" destOrd="0" presId="urn:microsoft.com/office/officeart/2005/8/layout/hierarchy6"/>
    <dgm:cxn modelId="{3E74FB2D-93BA-4BC1-A71B-B23758E86516}" type="presParOf" srcId="{DBFDE15F-04A9-47A6-8B26-EB59DC97F1C0}" destId="{4ABF111D-2BAB-4318-B943-DA8DFE9B3790}" srcOrd="0" destOrd="0" presId="urn:microsoft.com/office/officeart/2005/8/layout/hierarchy6"/>
    <dgm:cxn modelId="{0118078E-2E5F-4952-A7D3-CCFE53088A3D}" type="presParOf" srcId="{DBFDE15F-04A9-47A6-8B26-EB59DC97F1C0}" destId="{8C02B342-1363-47D9-8538-3DB2583E06C3}" srcOrd="1" destOrd="0" presId="urn:microsoft.com/office/officeart/2005/8/layout/hierarchy6"/>
    <dgm:cxn modelId="{AE7D7A57-3A9E-4F54-B4D8-8E3A95D88ABF}" type="presParOf" srcId="{11624173-E170-4AE4-8E9B-C62C9AB82D3D}" destId="{7F1767D2-04DA-426D-83A5-807463311128}" srcOrd="4" destOrd="0" presId="urn:microsoft.com/office/officeart/2005/8/layout/hierarchy6"/>
    <dgm:cxn modelId="{8FB66D31-562B-46F4-BECB-D6D663800646}" type="presParOf" srcId="{11624173-E170-4AE4-8E9B-C62C9AB82D3D}" destId="{94E2FD49-0B0A-42F8-A183-614803D98241}" srcOrd="5" destOrd="0" presId="urn:microsoft.com/office/officeart/2005/8/layout/hierarchy6"/>
    <dgm:cxn modelId="{921D662F-EADA-4968-AEDD-2A318F124949}" type="presParOf" srcId="{94E2FD49-0B0A-42F8-A183-614803D98241}" destId="{0FC75897-B312-41FE-8CA4-FD083B7E5D62}" srcOrd="0" destOrd="0" presId="urn:microsoft.com/office/officeart/2005/8/layout/hierarchy6"/>
    <dgm:cxn modelId="{5766E354-D6D5-4B6D-BB08-DFE9BDBFCCC6}" type="presParOf" srcId="{94E2FD49-0B0A-42F8-A183-614803D98241}" destId="{81139C40-E9B3-496A-A6A5-7C4D8028D990}" srcOrd="1" destOrd="0" presId="urn:microsoft.com/office/officeart/2005/8/layout/hierarchy6"/>
    <dgm:cxn modelId="{46B1FAE8-B11D-4F5F-9B64-20B9EBC17D34}" type="presParOf" srcId="{81139C40-E9B3-496A-A6A5-7C4D8028D990}" destId="{25B963FD-1549-4E03-AC45-D09835363B18}" srcOrd="0" destOrd="0" presId="urn:microsoft.com/office/officeart/2005/8/layout/hierarchy6"/>
    <dgm:cxn modelId="{96038CE3-DA8D-4627-8793-BE5DA9CE7C34}" type="presParOf" srcId="{81139C40-E9B3-496A-A6A5-7C4D8028D990}" destId="{4F8327F7-FF82-434D-BFE8-2515406794D8}" srcOrd="1" destOrd="0" presId="urn:microsoft.com/office/officeart/2005/8/layout/hierarchy6"/>
    <dgm:cxn modelId="{045ED785-B7C3-4158-B331-0BADE0E12334}" type="presParOf" srcId="{4F8327F7-FF82-434D-BFE8-2515406794D8}" destId="{CB68E3BD-1BA0-4C7D-953B-96180D91A579}" srcOrd="0" destOrd="0" presId="urn:microsoft.com/office/officeart/2005/8/layout/hierarchy6"/>
    <dgm:cxn modelId="{A2ADC0CD-354A-43FE-B761-C66A1F11CDC6}" type="presParOf" srcId="{4F8327F7-FF82-434D-BFE8-2515406794D8}" destId="{3E3D7847-B58E-4C28-AB44-7B661406BFAE}" srcOrd="1" destOrd="0" presId="urn:microsoft.com/office/officeart/2005/8/layout/hierarchy6"/>
    <dgm:cxn modelId="{9CBB42B4-781A-4B1B-A232-D522980E1315}" type="presParOf" srcId="{81139C40-E9B3-496A-A6A5-7C4D8028D990}" destId="{2E103194-20AB-42DC-8C12-019D26A20DE8}" srcOrd="2" destOrd="0" presId="urn:microsoft.com/office/officeart/2005/8/layout/hierarchy6"/>
    <dgm:cxn modelId="{1483C832-5CB9-4789-A7D2-AF4EF0211038}" type="presParOf" srcId="{81139C40-E9B3-496A-A6A5-7C4D8028D990}" destId="{F89B970B-553C-4C12-A1A9-1A9A4A6AEDDE}" srcOrd="3" destOrd="0" presId="urn:microsoft.com/office/officeart/2005/8/layout/hierarchy6"/>
    <dgm:cxn modelId="{1762ECCD-80BF-4BE9-B27A-8776BF869E34}" type="presParOf" srcId="{F89B970B-553C-4C12-A1A9-1A9A4A6AEDDE}" destId="{084F5589-4099-4DDA-8A06-BC8CA93FCE34}" srcOrd="0" destOrd="0" presId="urn:microsoft.com/office/officeart/2005/8/layout/hierarchy6"/>
    <dgm:cxn modelId="{D6578721-9EFC-4522-88B8-381337038961}" type="presParOf" srcId="{F89B970B-553C-4C12-A1A9-1A9A4A6AEDDE}" destId="{1453C0CB-14DD-47DD-93D8-C3F7E945AFBF}" srcOrd="1" destOrd="0" presId="urn:microsoft.com/office/officeart/2005/8/layout/hierarchy6"/>
    <dgm:cxn modelId="{B282F0A5-EE78-4E95-B36C-EFC22B726604}" type="presParOf" srcId="{D4FE06C6-3A81-4F2F-8B2F-0CA8B69EABED}" destId="{BA267E77-0C16-4B89-9C89-B3E480241FC6}"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2F38B5F1-E99A-4BA7-8E95-9555712719F7}" type="doc">
      <dgm:prSet loTypeId="urn:microsoft.com/office/officeart/2005/8/layout/hierarchy4" loCatId="hierarchy" qsTypeId="urn:microsoft.com/office/officeart/2005/8/quickstyle/simple1" qsCatId="simple" csTypeId="urn:microsoft.com/office/officeart/2005/8/colors/colorful2" csCatId="colorful" phldr="1"/>
      <dgm:spPr/>
      <dgm:t>
        <a:bodyPr/>
        <a:lstStyle/>
        <a:p>
          <a:endParaRPr lang="en-US"/>
        </a:p>
      </dgm:t>
    </dgm:pt>
    <dgm:pt modelId="{42E58B02-E40E-4890-AF4C-3B59CEDDD1B6}">
      <dgm:prSet phldrT="[Text]" custT="1"/>
      <dgm:spPr/>
      <dgm:t>
        <a:bodyPr/>
        <a:lstStyle/>
        <a:p>
          <a:pPr>
            <a:lnSpc>
              <a:spcPct val="200000"/>
            </a:lnSpc>
          </a:pPr>
          <a:r>
            <a:rPr lang="en-US" sz="2400" dirty="0">
              <a:latin typeface="Calibri" panose="020F0502020204030204" pitchFamily="34" charset="0"/>
              <a:cs typeface="Calibri" panose="020F0502020204030204" pitchFamily="34" charset="0"/>
            </a:rPr>
            <a:t>WC</a:t>
          </a:r>
        </a:p>
      </dgm:t>
    </dgm:pt>
    <dgm:pt modelId="{A2EC08C0-C892-46F8-A19C-679E661040DF}" type="parTrans" cxnId="{DC4C1E8D-85BA-47FA-8E8B-690ABA2A7FF4}">
      <dgm:prSet/>
      <dgm:spPr/>
      <dgm:t>
        <a:bodyPr/>
        <a:lstStyle/>
        <a:p>
          <a:endParaRPr lang="en-US"/>
        </a:p>
      </dgm:t>
    </dgm:pt>
    <dgm:pt modelId="{9C37A0E8-1D71-4650-92FD-E9DB10D100FE}" type="sibTrans" cxnId="{DC4C1E8D-85BA-47FA-8E8B-690ABA2A7FF4}">
      <dgm:prSet/>
      <dgm:spPr/>
      <dgm:t>
        <a:bodyPr/>
        <a:lstStyle/>
        <a:p>
          <a:endParaRPr lang="en-US"/>
        </a:p>
      </dgm:t>
    </dgm:pt>
    <dgm:pt modelId="{197DD337-5AB9-485C-900F-CE4111241157}">
      <dgm:prSet phldrT="[Text]" custT="1"/>
      <dgm:spPr/>
      <dgm:t>
        <a:bodyPr/>
        <a:lstStyle/>
        <a:p>
          <a:pPr>
            <a:lnSpc>
              <a:spcPct val="200000"/>
            </a:lnSpc>
          </a:pPr>
          <a:r>
            <a:rPr lang="en-US" sz="2400" dirty="0">
              <a:latin typeface="Calibri" panose="020F0502020204030204" pitchFamily="34" charset="0"/>
              <a:cs typeface="Calibri" panose="020F0502020204030204" pitchFamily="34" charset="0"/>
            </a:rPr>
            <a:t>Goods portion</a:t>
          </a:r>
        </a:p>
      </dgm:t>
    </dgm:pt>
    <dgm:pt modelId="{8972EB73-D8F8-485C-8191-659E36626551}" type="parTrans" cxnId="{ED076BC6-F9FD-4FB4-8D47-A8F794F2B884}">
      <dgm:prSet/>
      <dgm:spPr/>
      <dgm:t>
        <a:bodyPr/>
        <a:lstStyle/>
        <a:p>
          <a:endParaRPr lang="en-US"/>
        </a:p>
      </dgm:t>
    </dgm:pt>
    <dgm:pt modelId="{EEB267B9-59C3-4012-BCB0-5BB67A766869}" type="sibTrans" cxnId="{ED076BC6-F9FD-4FB4-8D47-A8F794F2B884}">
      <dgm:prSet/>
      <dgm:spPr/>
      <dgm:t>
        <a:bodyPr/>
        <a:lstStyle/>
        <a:p>
          <a:endParaRPr lang="en-US"/>
        </a:p>
      </dgm:t>
    </dgm:pt>
    <dgm:pt modelId="{14A9B446-4A5B-4720-A326-649BDFD9C8A6}">
      <dgm:prSet phldrT="[Text]" custT="1"/>
      <dgm:spPr/>
      <dgm:t>
        <a:bodyPr/>
        <a:lstStyle/>
        <a:p>
          <a:pPr>
            <a:lnSpc>
              <a:spcPct val="200000"/>
            </a:lnSpc>
          </a:pPr>
          <a:r>
            <a:rPr lang="en-US" sz="2400" dirty="0">
              <a:latin typeface="Calibri" panose="020F0502020204030204" pitchFamily="34" charset="0"/>
              <a:cs typeface="Calibri" panose="020F0502020204030204" pitchFamily="34" charset="0"/>
            </a:rPr>
            <a:t>No Tax for 45 years?</a:t>
          </a:r>
        </a:p>
      </dgm:t>
    </dgm:pt>
    <dgm:pt modelId="{D344564C-49FD-4B34-9D15-ABC693F07FC0}" type="parTrans" cxnId="{C238CF2B-B20D-4247-A8D4-E7E986675BC3}">
      <dgm:prSet/>
      <dgm:spPr/>
      <dgm:t>
        <a:bodyPr/>
        <a:lstStyle/>
        <a:p>
          <a:endParaRPr lang="en-US"/>
        </a:p>
      </dgm:t>
    </dgm:pt>
    <dgm:pt modelId="{DEFA4D9C-62B7-4C61-B100-4A48BBD1A9EC}" type="sibTrans" cxnId="{C238CF2B-B20D-4247-A8D4-E7E986675BC3}">
      <dgm:prSet/>
      <dgm:spPr/>
      <dgm:t>
        <a:bodyPr/>
        <a:lstStyle/>
        <a:p>
          <a:endParaRPr lang="en-US"/>
        </a:p>
      </dgm:t>
    </dgm:pt>
    <dgm:pt modelId="{5C3A46E6-A0E7-4CB9-A4B5-C7A4F111357D}">
      <dgm:prSet phldrT="[Text]" custT="1"/>
      <dgm:spPr/>
      <dgm:t>
        <a:bodyPr/>
        <a:lstStyle/>
        <a:p>
          <a:pPr>
            <a:lnSpc>
              <a:spcPct val="200000"/>
            </a:lnSpc>
          </a:pPr>
          <a:r>
            <a:rPr lang="en-US" sz="2400" dirty="0">
              <a:latin typeface="Calibri" panose="020F0502020204030204" pitchFamily="34" charset="0"/>
              <a:cs typeface="Calibri" panose="020F0502020204030204" pitchFamily="34" charset="0"/>
            </a:rPr>
            <a:t>Services portion</a:t>
          </a:r>
        </a:p>
      </dgm:t>
    </dgm:pt>
    <dgm:pt modelId="{3678A35C-E2C7-41D4-ADC8-78E573A2B44F}" type="parTrans" cxnId="{7509B9D7-E3DF-4AFC-9EA5-E5485FF43E09}">
      <dgm:prSet/>
      <dgm:spPr/>
      <dgm:t>
        <a:bodyPr/>
        <a:lstStyle/>
        <a:p>
          <a:endParaRPr lang="en-US"/>
        </a:p>
      </dgm:t>
    </dgm:pt>
    <dgm:pt modelId="{B2FB64C8-E07B-473C-B9FA-548BCC3C67AE}" type="sibTrans" cxnId="{7509B9D7-E3DF-4AFC-9EA5-E5485FF43E09}">
      <dgm:prSet/>
      <dgm:spPr/>
      <dgm:t>
        <a:bodyPr/>
        <a:lstStyle/>
        <a:p>
          <a:endParaRPr lang="en-US"/>
        </a:p>
      </dgm:t>
    </dgm:pt>
    <dgm:pt modelId="{8C721DE9-E53C-4B3A-B6B3-4E0FD2E885EA}">
      <dgm:prSet phldrT="[Text]" custT="1"/>
      <dgm:spPr/>
      <dgm:t>
        <a:bodyPr/>
        <a:lstStyle/>
        <a:p>
          <a:pPr>
            <a:lnSpc>
              <a:spcPct val="200000"/>
            </a:lnSpc>
          </a:pPr>
          <a:r>
            <a:rPr lang="en-US" sz="2400" dirty="0">
              <a:latin typeface="Calibri" panose="020F0502020204030204" pitchFamily="34" charset="0"/>
              <a:cs typeface="Calibri" panose="020F0502020204030204" pitchFamily="34" charset="0"/>
            </a:rPr>
            <a:t>No Tax for 12 (or 69) years?</a:t>
          </a:r>
        </a:p>
      </dgm:t>
    </dgm:pt>
    <dgm:pt modelId="{C3D18685-73E1-4A24-87F1-47291584A876}" type="parTrans" cxnId="{FC1B7AEE-8759-4D1A-B761-071CFCFED03A}">
      <dgm:prSet/>
      <dgm:spPr/>
      <dgm:t>
        <a:bodyPr/>
        <a:lstStyle/>
        <a:p>
          <a:endParaRPr lang="en-US"/>
        </a:p>
      </dgm:t>
    </dgm:pt>
    <dgm:pt modelId="{141F549A-12BA-4170-9E7D-432F8E93B2FF}" type="sibTrans" cxnId="{FC1B7AEE-8759-4D1A-B761-071CFCFED03A}">
      <dgm:prSet/>
      <dgm:spPr/>
      <dgm:t>
        <a:bodyPr/>
        <a:lstStyle/>
        <a:p>
          <a:endParaRPr lang="en-US"/>
        </a:p>
      </dgm:t>
    </dgm:pt>
    <dgm:pt modelId="{68AA6780-6C7D-4859-AA75-75FD1ABC0B12}" type="pres">
      <dgm:prSet presAssocID="{2F38B5F1-E99A-4BA7-8E95-9555712719F7}" presName="Name0" presStyleCnt="0">
        <dgm:presLayoutVars>
          <dgm:chPref val="1"/>
          <dgm:dir/>
          <dgm:animOne val="branch"/>
          <dgm:animLvl val="lvl"/>
          <dgm:resizeHandles/>
        </dgm:presLayoutVars>
      </dgm:prSet>
      <dgm:spPr/>
    </dgm:pt>
    <dgm:pt modelId="{5EE0414A-9BAC-4BB2-B72F-C95257A0F14F}" type="pres">
      <dgm:prSet presAssocID="{42E58B02-E40E-4890-AF4C-3B59CEDDD1B6}" presName="vertOne" presStyleCnt="0"/>
      <dgm:spPr/>
    </dgm:pt>
    <dgm:pt modelId="{D14E4995-6E0E-4FDA-8437-9F5829037250}" type="pres">
      <dgm:prSet presAssocID="{42E58B02-E40E-4890-AF4C-3B59CEDDD1B6}" presName="txOne" presStyleLbl="node0" presStyleIdx="0" presStyleCnt="1">
        <dgm:presLayoutVars>
          <dgm:chPref val="3"/>
        </dgm:presLayoutVars>
      </dgm:prSet>
      <dgm:spPr/>
    </dgm:pt>
    <dgm:pt modelId="{1B216E38-AC56-40B8-AA3F-79D82013BF3A}" type="pres">
      <dgm:prSet presAssocID="{42E58B02-E40E-4890-AF4C-3B59CEDDD1B6}" presName="parTransOne" presStyleCnt="0"/>
      <dgm:spPr/>
    </dgm:pt>
    <dgm:pt modelId="{0D678092-2A13-40F0-B4C3-F60C873C39BB}" type="pres">
      <dgm:prSet presAssocID="{42E58B02-E40E-4890-AF4C-3B59CEDDD1B6}" presName="horzOne" presStyleCnt="0"/>
      <dgm:spPr/>
    </dgm:pt>
    <dgm:pt modelId="{DA1EB546-F978-40B4-806A-19D732E5E712}" type="pres">
      <dgm:prSet presAssocID="{197DD337-5AB9-485C-900F-CE4111241157}" presName="vertTwo" presStyleCnt="0"/>
      <dgm:spPr/>
    </dgm:pt>
    <dgm:pt modelId="{B06369E8-F99F-48E7-AACB-79D022E77E2E}" type="pres">
      <dgm:prSet presAssocID="{197DD337-5AB9-485C-900F-CE4111241157}" presName="txTwo" presStyleLbl="node2" presStyleIdx="0" presStyleCnt="2">
        <dgm:presLayoutVars>
          <dgm:chPref val="3"/>
        </dgm:presLayoutVars>
      </dgm:prSet>
      <dgm:spPr/>
    </dgm:pt>
    <dgm:pt modelId="{0B71C6F0-2FB9-4956-966B-DB7BCB9AEA81}" type="pres">
      <dgm:prSet presAssocID="{197DD337-5AB9-485C-900F-CE4111241157}" presName="parTransTwo" presStyleCnt="0"/>
      <dgm:spPr/>
    </dgm:pt>
    <dgm:pt modelId="{30FE6E7D-2B18-4B41-B3CE-D26CD8925183}" type="pres">
      <dgm:prSet presAssocID="{197DD337-5AB9-485C-900F-CE4111241157}" presName="horzTwo" presStyleCnt="0"/>
      <dgm:spPr/>
    </dgm:pt>
    <dgm:pt modelId="{E5E7FAA4-A32A-4582-96DC-E6E0545EA40E}" type="pres">
      <dgm:prSet presAssocID="{14A9B446-4A5B-4720-A326-649BDFD9C8A6}" presName="vertThree" presStyleCnt="0"/>
      <dgm:spPr/>
    </dgm:pt>
    <dgm:pt modelId="{E3F4E7C7-C6A0-431D-9A52-83B4B7B5B66E}" type="pres">
      <dgm:prSet presAssocID="{14A9B446-4A5B-4720-A326-649BDFD9C8A6}" presName="txThree" presStyleLbl="node3" presStyleIdx="0" presStyleCnt="2">
        <dgm:presLayoutVars>
          <dgm:chPref val="3"/>
        </dgm:presLayoutVars>
      </dgm:prSet>
      <dgm:spPr/>
    </dgm:pt>
    <dgm:pt modelId="{56F0F1DB-9220-4837-892D-2C741E3A0B16}" type="pres">
      <dgm:prSet presAssocID="{14A9B446-4A5B-4720-A326-649BDFD9C8A6}" presName="horzThree" presStyleCnt="0"/>
      <dgm:spPr/>
    </dgm:pt>
    <dgm:pt modelId="{EFBFBB75-1C4F-4D18-B5D0-89103F65C05E}" type="pres">
      <dgm:prSet presAssocID="{EEB267B9-59C3-4012-BCB0-5BB67A766869}" presName="sibSpaceTwo" presStyleCnt="0"/>
      <dgm:spPr/>
    </dgm:pt>
    <dgm:pt modelId="{55D3DE78-90C7-4A08-B2A3-9D75E8316504}" type="pres">
      <dgm:prSet presAssocID="{5C3A46E6-A0E7-4CB9-A4B5-C7A4F111357D}" presName="vertTwo" presStyleCnt="0"/>
      <dgm:spPr/>
    </dgm:pt>
    <dgm:pt modelId="{41E11BB6-7FE7-476E-A139-513C3EC3B3AA}" type="pres">
      <dgm:prSet presAssocID="{5C3A46E6-A0E7-4CB9-A4B5-C7A4F111357D}" presName="txTwo" presStyleLbl="node2" presStyleIdx="1" presStyleCnt="2">
        <dgm:presLayoutVars>
          <dgm:chPref val="3"/>
        </dgm:presLayoutVars>
      </dgm:prSet>
      <dgm:spPr/>
    </dgm:pt>
    <dgm:pt modelId="{02343657-8952-4B81-8D12-ED635A354159}" type="pres">
      <dgm:prSet presAssocID="{5C3A46E6-A0E7-4CB9-A4B5-C7A4F111357D}" presName="parTransTwo" presStyleCnt="0"/>
      <dgm:spPr/>
    </dgm:pt>
    <dgm:pt modelId="{8056BBAD-A9DE-4D7A-A5BA-29E53EB70D70}" type="pres">
      <dgm:prSet presAssocID="{5C3A46E6-A0E7-4CB9-A4B5-C7A4F111357D}" presName="horzTwo" presStyleCnt="0"/>
      <dgm:spPr/>
    </dgm:pt>
    <dgm:pt modelId="{9A68631F-D99F-41C3-ACD1-BF82EF113148}" type="pres">
      <dgm:prSet presAssocID="{8C721DE9-E53C-4B3A-B6B3-4E0FD2E885EA}" presName="vertThree" presStyleCnt="0"/>
      <dgm:spPr/>
    </dgm:pt>
    <dgm:pt modelId="{E7FB762F-79D1-451B-AE24-694AE828102E}" type="pres">
      <dgm:prSet presAssocID="{8C721DE9-E53C-4B3A-B6B3-4E0FD2E885EA}" presName="txThree" presStyleLbl="node3" presStyleIdx="1" presStyleCnt="2">
        <dgm:presLayoutVars>
          <dgm:chPref val="3"/>
        </dgm:presLayoutVars>
      </dgm:prSet>
      <dgm:spPr/>
    </dgm:pt>
    <dgm:pt modelId="{5C7D3DB3-5184-4977-9601-445C42BEE3E4}" type="pres">
      <dgm:prSet presAssocID="{8C721DE9-E53C-4B3A-B6B3-4E0FD2E885EA}" presName="horzThree" presStyleCnt="0"/>
      <dgm:spPr/>
    </dgm:pt>
  </dgm:ptLst>
  <dgm:cxnLst>
    <dgm:cxn modelId="{7946750C-5C32-428E-8D9E-DF01BFDEFA24}" type="presOf" srcId="{42E58B02-E40E-4890-AF4C-3B59CEDDD1B6}" destId="{D14E4995-6E0E-4FDA-8437-9F5829037250}" srcOrd="0" destOrd="0" presId="urn:microsoft.com/office/officeart/2005/8/layout/hierarchy4"/>
    <dgm:cxn modelId="{4BD3BB24-F1B4-4623-AF34-00ACE7375555}" type="presOf" srcId="{2F38B5F1-E99A-4BA7-8E95-9555712719F7}" destId="{68AA6780-6C7D-4859-AA75-75FD1ABC0B12}" srcOrd="0" destOrd="0" presId="urn:microsoft.com/office/officeart/2005/8/layout/hierarchy4"/>
    <dgm:cxn modelId="{C238CF2B-B20D-4247-A8D4-E7E986675BC3}" srcId="{197DD337-5AB9-485C-900F-CE4111241157}" destId="{14A9B446-4A5B-4720-A326-649BDFD9C8A6}" srcOrd="0" destOrd="0" parTransId="{D344564C-49FD-4B34-9D15-ABC693F07FC0}" sibTransId="{DEFA4D9C-62B7-4C61-B100-4A48BBD1A9EC}"/>
    <dgm:cxn modelId="{BAF00535-6B2E-4381-ADDA-4F4A196B16DF}" type="presOf" srcId="{5C3A46E6-A0E7-4CB9-A4B5-C7A4F111357D}" destId="{41E11BB6-7FE7-476E-A139-513C3EC3B3AA}" srcOrd="0" destOrd="0" presId="urn:microsoft.com/office/officeart/2005/8/layout/hierarchy4"/>
    <dgm:cxn modelId="{18E36E6D-1E73-4F3A-BE68-230458704331}" type="presOf" srcId="{14A9B446-4A5B-4720-A326-649BDFD9C8A6}" destId="{E3F4E7C7-C6A0-431D-9A52-83B4B7B5B66E}" srcOrd="0" destOrd="0" presId="urn:microsoft.com/office/officeart/2005/8/layout/hierarchy4"/>
    <dgm:cxn modelId="{DC4C1E8D-85BA-47FA-8E8B-690ABA2A7FF4}" srcId="{2F38B5F1-E99A-4BA7-8E95-9555712719F7}" destId="{42E58B02-E40E-4890-AF4C-3B59CEDDD1B6}" srcOrd="0" destOrd="0" parTransId="{A2EC08C0-C892-46F8-A19C-679E661040DF}" sibTransId="{9C37A0E8-1D71-4650-92FD-E9DB10D100FE}"/>
    <dgm:cxn modelId="{ED076BC6-F9FD-4FB4-8D47-A8F794F2B884}" srcId="{42E58B02-E40E-4890-AF4C-3B59CEDDD1B6}" destId="{197DD337-5AB9-485C-900F-CE4111241157}" srcOrd="0" destOrd="0" parTransId="{8972EB73-D8F8-485C-8191-659E36626551}" sibTransId="{EEB267B9-59C3-4012-BCB0-5BB67A766869}"/>
    <dgm:cxn modelId="{A58E0BCD-49B6-46AB-9236-C4F95790E445}" type="presOf" srcId="{197DD337-5AB9-485C-900F-CE4111241157}" destId="{B06369E8-F99F-48E7-AACB-79D022E77E2E}" srcOrd="0" destOrd="0" presId="urn:microsoft.com/office/officeart/2005/8/layout/hierarchy4"/>
    <dgm:cxn modelId="{7509B9D7-E3DF-4AFC-9EA5-E5485FF43E09}" srcId="{42E58B02-E40E-4890-AF4C-3B59CEDDD1B6}" destId="{5C3A46E6-A0E7-4CB9-A4B5-C7A4F111357D}" srcOrd="1" destOrd="0" parTransId="{3678A35C-E2C7-41D4-ADC8-78E573A2B44F}" sibTransId="{B2FB64C8-E07B-473C-B9FA-548BCC3C67AE}"/>
    <dgm:cxn modelId="{FC1B7AEE-8759-4D1A-B761-071CFCFED03A}" srcId="{5C3A46E6-A0E7-4CB9-A4B5-C7A4F111357D}" destId="{8C721DE9-E53C-4B3A-B6B3-4E0FD2E885EA}" srcOrd="0" destOrd="0" parTransId="{C3D18685-73E1-4A24-87F1-47291584A876}" sibTransId="{141F549A-12BA-4170-9E7D-432F8E93B2FF}"/>
    <dgm:cxn modelId="{7E01D1F6-9F61-4A2B-9F20-57DC469DC5A4}" type="presOf" srcId="{8C721DE9-E53C-4B3A-B6B3-4E0FD2E885EA}" destId="{E7FB762F-79D1-451B-AE24-694AE828102E}" srcOrd="0" destOrd="0" presId="urn:microsoft.com/office/officeart/2005/8/layout/hierarchy4"/>
    <dgm:cxn modelId="{28E2219D-C13C-43A1-BF9C-E507FF72B744}" type="presParOf" srcId="{68AA6780-6C7D-4859-AA75-75FD1ABC0B12}" destId="{5EE0414A-9BAC-4BB2-B72F-C95257A0F14F}" srcOrd="0" destOrd="0" presId="urn:microsoft.com/office/officeart/2005/8/layout/hierarchy4"/>
    <dgm:cxn modelId="{AA462A36-FECB-4250-B42C-8C92973B6EC6}" type="presParOf" srcId="{5EE0414A-9BAC-4BB2-B72F-C95257A0F14F}" destId="{D14E4995-6E0E-4FDA-8437-9F5829037250}" srcOrd="0" destOrd="0" presId="urn:microsoft.com/office/officeart/2005/8/layout/hierarchy4"/>
    <dgm:cxn modelId="{CDC9069E-7BB4-402D-9E39-92164DAE0967}" type="presParOf" srcId="{5EE0414A-9BAC-4BB2-B72F-C95257A0F14F}" destId="{1B216E38-AC56-40B8-AA3F-79D82013BF3A}" srcOrd="1" destOrd="0" presId="urn:microsoft.com/office/officeart/2005/8/layout/hierarchy4"/>
    <dgm:cxn modelId="{12DE0790-6695-4BF7-A876-C2362B1C54A5}" type="presParOf" srcId="{5EE0414A-9BAC-4BB2-B72F-C95257A0F14F}" destId="{0D678092-2A13-40F0-B4C3-F60C873C39BB}" srcOrd="2" destOrd="0" presId="urn:microsoft.com/office/officeart/2005/8/layout/hierarchy4"/>
    <dgm:cxn modelId="{1D7C45E3-82F3-44D7-B4A8-D78FA9904365}" type="presParOf" srcId="{0D678092-2A13-40F0-B4C3-F60C873C39BB}" destId="{DA1EB546-F978-40B4-806A-19D732E5E712}" srcOrd="0" destOrd="0" presId="urn:microsoft.com/office/officeart/2005/8/layout/hierarchy4"/>
    <dgm:cxn modelId="{7471D8CB-781D-44CC-9C86-671704CB1CD1}" type="presParOf" srcId="{DA1EB546-F978-40B4-806A-19D732E5E712}" destId="{B06369E8-F99F-48E7-AACB-79D022E77E2E}" srcOrd="0" destOrd="0" presId="urn:microsoft.com/office/officeart/2005/8/layout/hierarchy4"/>
    <dgm:cxn modelId="{6BB7C0D3-8197-4744-9B1A-5F7F6CD5BCBB}" type="presParOf" srcId="{DA1EB546-F978-40B4-806A-19D732E5E712}" destId="{0B71C6F0-2FB9-4956-966B-DB7BCB9AEA81}" srcOrd="1" destOrd="0" presId="urn:microsoft.com/office/officeart/2005/8/layout/hierarchy4"/>
    <dgm:cxn modelId="{AA566353-2CD0-4759-A55C-382FEB885BB5}" type="presParOf" srcId="{DA1EB546-F978-40B4-806A-19D732E5E712}" destId="{30FE6E7D-2B18-4B41-B3CE-D26CD8925183}" srcOrd="2" destOrd="0" presId="urn:microsoft.com/office/officeart/2005/8/layout/hierarchy4"/>
    <dgm:cxn modelId="{B9ED2938-26B0-4CAA-A58D-258A46A63704}" type="presParOf" srcId="{30FE6E7D-2B18-4B41-B3CE-D26CD8925183}" destId="{E5E7FAA4-A32A-4582-96DC-E6E0545EA40E}" srcOrd="0" destOrd="0" presId="urn:microsoft.com/office/officeart/2005/8/layout/hierarchy4"/>
    <dgm:cxn modelId="{0E21A70A-004D-4A93-A2CC-164E54E70321}" type="presParOf" srcId="{E5E7FAA4-A32A-4582-96DC-E6E0545EA40E}" destId="{E3F4E7C7-C6A0-431D-9A52-83B4B7B5B66E}" srcOrd="0" destOrd="0" presId="urn:microsoft.com/office/officeart/2005/8/layout/hierarchy4"/>
    <dgm:cxn modelId="{12D6C178-94C6-47D6-B10A-9892C13097D3}" type="presParOf" srcId="{E5E7FAA4-A32A-4582-96DC-E6E0545EA40E}" destId="{56F0F1DB-9220-4837-892D-2C741E3A0B16}" srcOrd="1" destOrd="0" presId="urn:microsoft.com/office/officeart/2005/8/layout/hierarchy4"/>
    <dgm:cxn modelId="{3EB58D35-49D0-4790-81DF-934EBE037A50}" type="presParOf" srcId="{0D678092-2A13-40F0-B4C3-F60C873C39BB}" destId="{EFBFBB75-1C4F-4D18-B5D0-89103F65C05E}" srcOrd="1" destOrd="0" presId="urn:microsoft.com/office/officeart/2005/8/layout/hierarchy4"/>
    <dgm:cxn modelId="{8BBC0341-8BC3-4E60-8BB0-96F3137AA637}" type="presParOf" srcId="{0D678092-2A13-40F0-B4C3-F60C873C39BB}" destId="{55D3DE78-90C7-4A08-B2A3-9D75E8316504}" srcOrd="2" destOrd="0" presId="urn:microsoft.com/office/officeart/2005/8/layout/hierarchy4"/>
    <dgm:cxn modelId="{CF0FDF7D-A21E-4043-AC86-19505462398A}" type="presParOf" srcId="{55D3DE78-90C7-4A08-B2A3-9D75E8316504}" destId="{41E11BB6-7FE7-476E-A139-513C3EC3B3AA}" srcOrd="0" destOrd="0" presId="urn:microsoft.com/office/officeart/2005/8/layout/hierarchy4"/>
    <dgm:cxn modelId="{5BDF942D-1C43-4AC4-9BF6-321BE3414296}" type="presParOf" srcId="{55D3DE78-90C7-4A08-B2A3-9D75E8316504}" destId="{02343657-8952-4B81-8D12-ED635A354159}" srcOrd="1" destOrd="0" presId="urn:microsoft.com/office/officeart/2005/8/layout/hierarchy4"/>
    <dgm:cxn modelId="{09591A86-3F0F-453D-937D-B6661EB43C7E}" type="presParOf" srcId="{55D3DE78-90C7-4A08-B2A3-9D75E8316504}" destId="{8056BBAD-A9DE-4D7A-A5BA-29E53EB70D70}" srcOrd="2" destOrd="0" presId="urn:microsoft.com/office/officeart/2005/8/layout/hierarchy4"/>
    <dgm:cxn modelId="{9178163C-2E36-4B6A-9075-E20D8EC0BE74}" type="presParOf" srcId="{8056BBAD-A9DE-4D7A-A5BA-29E53EB70D70}" destId="{9A68631F-D99F-41C3-ACD1-BF82EF113148}" srcOrd="0" destOrd="0" presId="urn:microsoft.com/office/officeart/2005/8/layout/hierarchy4"/>
    <dgm:cxn modelId="{293C840A-DDB8-4FE4-ACE6-B56F014BA8C5}" type="presParOf" srcId="{9A68631F-D99F-41C3-ACD1-BF82EF113148}" destId="{E7FB762F-79D1-451B-AE24-694AE828102E}" srcOrd="0" destOrd="0" presId="urn:microsoft.com/office/officeart/2005/8/layout/hierarchy4"/>
    <dgm:cxn modelId="{E12449B1-9CD3-44BD-A5D1-62AEE574C27C}" type="presParOf" srcId="{9A68631F-D99F-41C3-ACD1-BF82EF113148}" destId="{5C7D3DB3-5184-4977-9601-445C42BEE3E4}"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5FBC099E-C646-4C11-9CFB-DACB49F67139}" type="doc">
      <dgm:prSet loTypeId="urn:microsoft.com/office/officeart/2005/8/layout/bProcess3" loCatId="process" qsTypeId="urn:microsoft.com/office/officeart/2005/8/quickstyle/simple1" qsCatId="simple" csTypeId="urn:microsoft.com/office/officeart/2005/8/colors/accent1_2" csCatId="accent1" phldr="1"/>
      <dgm:spPr/>
      <dgm:t>
        <a:bodyPr/>
        <a:lstStyle/>
        <a:p>
          <a:endParaRPr lang="en-US"/>
        </a:p>
      </dgm:t>
    </dgm:pt>
    <dgm:pt modelId="{2A556AE2-BCD0-4BA3-9DAB-065806EE8E0F}">
      <dgm:prSet phldrT="[Text]"/>
      <dgm:spPr/>
      <dgm:t>
        <a:bodyPr/>
        <a:lstStyle/>
        <a:p>
          <a:r>
            <a:rPr lang="en-US" dirty="0">
              <a:latin typeface="Calibri" panose="020F0502020204030204" pitchFamily="34" charset="0"/>
              <a:cs typeface="Calibri" panose="020F0502020204030204" pitchFamily="34" charset="0"/>
            </a:rPr>
            <a:t>1935</a:t>
          </a:r>
        </a:p>
      </dgm:t>
    </dgm:pt>
    <dgm:pt modelId="{0C8C5B18-551F-49B2-9947-10057019AF43}" type="parTrans" cxnId="{9B0AF200-E13D-4FD6-B938-832A8CD467A7}">
      <dgm:prSet/>
      <dgm:spPr/>
      <dgm:t>
        <a:bodyPr/>
        <a:lstStyle/>
        <a:p>
          <a:endParaRPr lang="en-US"/>
        </a:p>
      </dgm:t>
    </dgm:pt>
    <dgm:pt modelId="{88BECBED-217D-401F-921C-9D98C7FB329A}" type="sibTrans" cxnId="{9B0AF200-E13D-4FD6-B938-832A8CD467A7}">
      <dgm:prSet/>
      <dgm:spPr/>
      <dgm:t>
        <a:bodyPr/>
        <a:lstStyle/>
        <a:p>
          <a:endParaRPr lang="en-US"/>
        </a:p>
      </dgm:t>
    </dgm:pt>
    <dgm:pt modelId="{1D967FE7-5F9D-4014-BCE7-24BF97B2091E}">
      <dgm:prSet phldrT="[Text]"/>
      <dgm:spPr/>
      <dgm:t>
        <a:bodyPr/>
        <a:lstStyle/>
        <a:p>
          <a:r>
            <a:rPr lang="en-US" dirty="0">
              <a:latin typeface="Calibri" panose="020F0502020204030204" pitchFamily="34" charset="0"/>
              <a:cs typeface="Calibri" panose="020F0502020204030204" pitchFamily="34" charset="0"/>
            </a:rPr>
            <a:t>26.01.1950</a:t>
          </a:r>
        </a:p>
      </dgm:t>
    </dgm:pt>
    <dgm:pt modelId="{DE4A0C32-0C89-47AD-8D12-C9421EF4A446}" type="parTrans" cxnId="{2C2902D6-3FC6-4E16-B7D6-E6D48AB0CB78}">
      <dgm:prSet/>
      <dgm:spPr/>
      <dgm:t>
        <a:bodyPr/>
        <a:lstStyle/>
        <a:p>
          <a:endParaRPr lang="en-US"/>
        </a:p>
      </dgm:t>
    </dgm:pt>
    <dgm:pt modelId="{CE028B76-D2E5-4B31-86D6-198EC31AB6D2}" type="sibTrans" cxnId="{2C2902D6-3FC6-4E16-B7D6-E6D48AB0CB78}">
      <dgm:prSet/>
      <dgm:spPr/>
      <dgm:t>
        <a:bodyPr/>
        <a:lstStyle/>
        <a:p>
          <a:endParaRPr lang="en-US"/>
        </a:p>
      </dgm:t>
    </dgm:pt>
    <dgm:pt modelId="{86EDE891-9B63-4235-A228-3AD59039F724}">
      <dgm:prSet phldrT="[Text]"/>
      <dgm:spPr/>
      <dgm:t>
        <a:bodyPr/>
        <a:lstStyle/>
        <a:p>
          <a:r>
            <a:rPr lang="en-US" dirty="0">
              <a:latin typeface="Calibri" panose="020F0502020204030204" pitchFamily="34" charset="0"/>
              <a:cs typeface="Calibri" panose="020F0502020204030204" pitchFamily="34" charset="0"/>
            </a:rPr>
            <a:t>2.02.1983</a:t>
          </a:r>
          <a:endParaRPr lang="en-US" dirty="0">
            <a:solidFill>
              <a:srgbClr val="FF0000"/>
            </a:solidFill>
            <a:latin typeface="Calibri" panose="020F0502020204030204" pitchFamily="34" charset="0"/>
            <a:cs typeface="Calibri" panose="020F0502020204030204" pitchFamily="34" charset="0"/>
          </a:endParaRPr>
        </a:p>
      </dgm:t>
    </dgm:pt>
    <dgm:pt modelId="{AED701E9-8EE1-470E-BBD4-DA91141D79F6}" type="parTrans" cxnId="{71D772E2-495E-4F74-9E87-E7920EBD7E8C}">
      <dgm:prSet/>
      <dgm:spPr/>
      <dgm:t>
        <a:bodyPr/>
        <a:lstStyle/>
        <a:p>
          <a:endParaRPr lang="en-US"/>
        </a:p>
      </dgm:t>
    </dgm:pt>
    <dgm:pt modelId="{78869180-3D29-40C6-94CD-65A0872C4B37}" type="sibTrans" cxnId="{71D772E2-495E-4F74-9E87-E7920EBD7E8C}">
      <dgm:prSet/>
      <dgm:spPr/>
      <dgm:t>
        <a:bodyPr/>
        <a:lstStyle/>
        <a:p>
          <a:endParaRPr lang="en-US"/>
        </a:p>
      </dgm:t>
    </dgm:pt>
    <dgm:pt modelId="{1ECEFA5F-E3E6-4553-94AD-A7D0CDB28E40}">
      <dgm:prSet phldrT="[Text]"/>
      <dgm:spPr/>
      <dgm:t>
        <a:bodyPr/>
        <a:lstStyle/>
        <a:p>
          <a:r>
            <a:rPr lang="en-US" dirty="0">
              <a:latin typeface="Calibri" panose="020F0502020204030204" pitchFamily="34" charset="0"/>
              <a:cs typeface="Calibri" panose="020F0502020204030204" pitchFamily="34" charset="0"/>
            </a:rPr>
            <a:t>1.07.1994</a:t>
          </a:r>
        </a:p>
      </dgm:t>
    </dgm:pt>
    <dgm:pt modelId="{C1285BAD-5050-4018-BAE3-FF602B6FEBCD}" type="parTrans" cxnId="{D38307B2-0328-4A90-B8F5-6149B2D8AF89}">
      <dgm:prSet/>
      <dgm:spPr/>
      <dgm:t>
        <a:bodyPr/>
        <a:lstStyle/>
        <a:p>
          <a:endParaRPr lang="en-US"/>
        </a:p>
      </dgm:t>
    </dgm:pt>
    <dgm:pt modelId="{384E85C3-09C5-45F0-ABF5-F7F6DF045627}" type="sibTrans" cxnId="{D38307B2-0328-4A90-B8F5-6149B2D8AF89}">
      <dgm:prSet/>
      <dgm:spPr/>
      <dgm:t>
        <a:bodyPr/>
        <a:lstStyle/>
        <a:p>
          <a:endParaRPr lang="en-US"/>
        </a:p>
      </dgm:t>
    </dgm:pt>
    <dgm:pt modelId="{176999BC-85AB-48AD-8D74-CFE389276CA2}">
      <dgm:prSet phldrT="[Text]"/>
      <dgm:spPr/>
      <dgm:t>
        <a:bodyPr/>
        <a:lstStyle/>
        <a:p>
          <a:r>
            <a:rPr lang="en-US" dirty="0">
              <a:latin typeface="Calibri" panose="020F0502020204030204" pitchFamily="34" charset="0"/>
              <a:cs typeface="Calibri" panose="020F0502020204030204" pitchFamily="34" charset="0"/>
            </a:rPr>
            <a:t>1.06.2007</a:t>
          </a:r>
        </a:p>
      </dgm:t>
    </dgm:pt>
    <dgm:pt modelId="{FF71CC60-988C-4AC5-A046-C59774A8FD3C}" type="parTrans" cxnId="{34DFBB63-5672-4B3F-BB6B-271645861C5F}">
      <dgm:prSet/>
      <dgm:spPr/>
      <dgm:t>
        <a:bodyPr/>
        <a:lstStyle/>
        <a:p>
          <a:endParaRPr lang="en-US"/>
        </a:p>
      </dgm:t>
    </dgm:pt>
    <dgm:pt modelId="{0B164FF4-4E4B-437B-99F7-AFCDF40B4E41}" type="sibTrans" cxnId="{34DFBB63-5672-4B3F-BB6B-271645861C5F}">
      <dgm:prSet/>
      <dgm:spPr/>
      <dgm:t>
        <a:bodyPr/>
        <a:lstStyle/>
        <a:p>
          <a:endParaRPr lang="en-US"/>
        </a:p>
      </dgm:t>
    </dgm:pt>
    <dgm:pt modelId="{F1E824F0-CCDE-43C5-9502-D844D9AC5C48}">
      <dgm:prSet phldrT="[Text]"/>
      <dgm:spPr/>
      <dgm:t>
        <a:bodyPr/>
        <a:lstStyle/>
        <a:p>
          <a:r>
            <a:rPr lang="en-US" dirty="0">
              <a:latin typeface="Calibri" panose="020F0502020204030204" pitchFamily="34" charset="0"/>
              <a:cs typeface="Calibri" panose="020F0502020204030204" pitchFamily="34" charset="0"/>
            </a:rPr>
            <a:t>1.07.2012</a:t>
          </a:r>
        </a:p>
      </dgm:t>
    </dgm:pt>
    <dgm:pt modelId="{1437709F-4B2D-45C1-8DA5-C956F12BD0AC}" type="parTrans" cxnId="{EF865CF1-6D41-4F77-8109-77F81AB54202}">
      <dgm:prSet/>
      <dgm:spPr/>
      <dgm:t>
        <a:bodyPr/>
        <a:lstStyle/>
        <a:p>
          <a:endParaRPr lang="en-US"/>
        </a:p>
      </dgm:t>
    </dgm:pt>
    <dgm:pt modelId="{135347D7-F6FB-4375-8B93-8FE3E9E90A0B}" type="sibTrans" cxnId="{EF865CF1-6D41-4F77-8109-77F81AB54202}">
      <dgm:prSet/>
      <dgm:spPr/>
      <dgm:t>
        <a:bodyPr/>
        <a:lstStyle/>
        <a:p>
          <a:endParaRPr lang="en-US"/>
        </a:p>
      </dgm:t>
    </dgm:pt>
    <dgm:pt modelId="{73195B34-822D-4377-AD2A-B4C88E929FED}">
      <dgm:prSet phldrT="[Text]"/>
      <dgm:spPr/>
      <dgm:t>
        <a:bodyPr/>
        <a:lstStyle/>
        <a:p>
          <a:r>
            <a:rPr lang="en-US" dirty="0">
              <a:latin typeface="Calibri" panose="020F0502020204030204" pitchFamily="34" charset="0"/>
              <a:cs typeface="Calibri" panose="020F0502020204030204" pitchFamily="34" charset="0"/>
            </a:rPr>
            <a:t>1.07.2017</a:t>
          </a:r>
        </a:p>
      </dgm:t>
    </dgm:pt>
    <dgm:pt modelId="{2C80FF3A-90AC-4604-BC59-84CAB7C1F4D0}" type="parTrans" cxnId="{4AC9A142-86AE-4B6B-AD07-2A0AAB42F5FD}">
      <dgm:prSet/>
      <dgm:spPr/>
      <dgm:t>
        <a:bodyPr/>
        <a:lstStyle/>
        <a:p>
          <a:endParaRPr lang="en-US"/>
        </a:p>
      </dgm:t>
    </dgm:pt>
    <dgm:pt modelId="{F94E1C37-E28D-469F-BB23-4661F8905C09}" type="sibTrans" cxnId="{4AC9A142-86AE-4B6B-AD07-2A0AAB42F5FD}">
      <dgm:prSet/>
      <dgm:spPr/>
      <dgm:t>
        <a:bodyPr/>
        <a:lstStyle/>
        <a:p>
          <a:endParaRPr lang="en-US"/>
        </a:p>
      </dgm:t>
    </dgm:pt>
    <dgm:pt modelId="{95D9544F-DA4A-4E01-A525-01B0044D6557}">
      <dgm:prSet phldrT="[Text]"/>
      <dgm:spPr/>
      <dgm:t>
        <a:bodyPr/>
        <a:lstStyle/>
        <a:p>
          <a:r>
            <a:rPr lang="en-US" dirty="0">
              <a:latin typeface="Calibri" panose="020F0502020204030204" pitchFamily="34" charset="0"/>
              <a:cs typeface="Calibri" panose="020F0502020204030204" pitchFamily="34" charset="0"/>
            </a:rPr>
            <a:t>…</a:t>
          </a:r>
        </a:p>
      </dgm:t>
    </dgm:pt>
    <dgm:pt modelId="{3BAD31F5-896A-4C5B-AC9C-08E9DAEA03F0}" type="parTrans" cxnId="{6554EA33-2924-49A1-929C-FB3F0057AD8F}">
      <dgm:prSet/>
      <dgm:spPr/>
      <dgm:t>
        <a:bodyPr/>
        <a:lstStyle/>
        <a:p>
          <a:endParaRPr lang="en-US"/>
        </a:p>
      </dgm:t>
    </dgm:pt>
    <dgm:pt modelId="{45540C57-E832-475B-9870-159CC14B5E7F}" type="sibTrans" cxnId="{6554EA33-2924-49A1-929C-FB3F0057AD8F}">
      <dgm:prSet/>
      <dgm:spPr/>
      <dgm:t>
        <a:bodyPr/>
        <a:lstStyle/>
        <a:p>
          <a:endParaRPr lang="en-US"/>
        </a:p>
      </dgm:t>
    </dgm:pt>
    <dgm:pt modelId="{186940FE-5835-4A10-A5B9-C84AD5AFC049}">
      <dgm:prSet phldrT="[Text]"/>
      <dgm:spPr/>
      <dgm:t>
        <a:bodyPr/>
        <a:lstStyle/>
        <a:p>
          <a:r>
            <a:rPr lang="en-US" dirty="0">
              <a:latin typeface="Calibri" panose="020F0502020204030204" pitchFamily="34" charset="0"/>
              <a:cs typeface="Calibri" panose="020F0502020204030204" pitchFamily="34" charset="0"/>
            </a:rPr>
            <a:t>1938</a:t>
          </a:r>
        </a:p>
      </dgm:t>
    </dgm:pt>
    <dgm:pt modelId="{F98BF242-2227-4183-90F9-71FE6E3C1590}" type="parTrans" cxnId="{BDCC723B-792C-4B25-86D8-0CC77F5B5CA0}">
      <dgm:prSet/>
      <dgm:spPr/>
      <dgm:t>
        <a:bodyPr/>
        <a:lstStyle/>
        <a:p>
          <a:endParaRPr lang="en-US"/>
        </a:p>
      </dgm:t>
    </dgm:pt>
    <dgm:pt modelId="{7B953FD8-FA9D-43F3-A677-B084B42FFB92}" type="sibTrans" cxnId="{BDCC723B-792C-4B25-86D8-0CC77F5B5CA0}">
      <dgm:prSet/>
      <dgm:spPr/>
      <dgm:t>
        <a:bodyPr/>
        <a:lstStyle/>
        <a:p>
          <a:endParaRPr lang="en-US"/>
        </a:p>
      </dgm:t>
    </dgm:pt>
    <dgm:pt modelId="{B98A6F22-3BD4-4757-A461-06A523CD6985}" type="pres">
      <dgm:prSet presAssocID="{5FBC099E-C646-4C11-9CFB-DACB49F67139}" presName="Name0" presStyleCnt="0">
        <dgm:presLayoutVars>
          <dgm:dir/>
          <dgm:resizeHandles val="exact"/>
        </dgm:presLayoutVars>
      </dgm:prSet>
      <dgm:spPr/>
    </dgm:pt>
    <dgm:pt modelId="{6328AE3F-12D0-41DC-9B43-ADC36309654F}" type="pres">
      <dgm:prSet presAssocID="{2A556AE2-BCD0-4BA3-9DAB-065806EE8E0F}" presName="node" presStyleLbl="node1" presStyleIdx="0" presStyleCnt="9">
        <dgm:presLayoutVars>
          <dgm:bulletEnabled val="1"/>
        </dgm:presLayoutVars>
      </dgm:prSet>
      <dgm:spPr/>
    </dgm:pt>
    <dgm:pt modelId="{B04D272E-ED89-45E7-821C-F9D235E136B8}" type="pres">
      <dgm:prSet presAssocID="{88BECBED-217D-401F-921C-9D98C7FB329A}" presName="sibTrans" presStyleLbl="sibTrans1D1" presStyleIdx="0" presStyleCnt="8"/>
      <dgm:spPr/>
    </dgm:pt>
    <dgm:pt modelId="{59D80ABC-8055-49BD-9B4B-C8F6CD3E1BF0}" type="pres">
      <dgm:prSet presAssocID="{88BECBED-217D-401F-921C-9D98C7FB329A}" presName="connectorText" presStyleLbl="sibTrans1D1" presStyleIdx="0" presStyleCnt="8"/>
      <dgm:spPr/>
    </dgm:pt>
    <dgm:pt modelId="{A3839F70-8775-4AAC-934A-87C8249EEB61}" type="pres">
      <dgm:prSet presAssocID="{186940FE-5835-4A10-A5B9-C84AD5AFC049}" presName="node" presStyleLbl="node1" presStyleIdx="1" presStyleCnt="9">
        <dgm:presLayoutVars>
          <dgm:bulletEnabled val="1"/>
        </dgm:presLayoutVars>
      </dgm:prSet>
      <dgm:spPr/>
    </dgm:pt>
    <dgm:pt modelId="{E512096A-5736-45BD-BD0E-DB2EAE593ACB}" type="pres">
      <dgm:prSet presAssocID="{7B953FD8-FA9D-43F3-A677-B084B42FFB92}" presName="sibTrans" presStyleLbl="sibTrans1D1" presStyleIdx="1" presStyleCnt="8"/>
      <dgm:spPr/>
    </dgm:pt>
    <dgm:pt modelId="{B78C7C2A-C797-4A89-AAA7-4D344BD66DDD}" type="pres">
      <dgm:prSet presAssocID="{7B953FD8-FA9D-43F3-A677-B084B42FFB92}" presName="connectorText" presStyleLbl="sibTrans1D1" presStyleIdx="1" presStyleCnt="8"/>
      <dgm:spPr/>
    </dgm:pt>
    <dgm:pt modelId="{15A64AF3-E6BD-4190-9734-C165C8D51EA4}" type="pres">
      <dgm:prSet presAssocID="{1D967FE7-5F9D-4014-BCE7-24BF97B2091E}" presName="node" presStyleLbl="node1" presStyleIdx="2" presStyleCnt="9">
        <dgm:presLayoutVars>
          <dgm:bulletEnabled val="1"/>
        </dgm:presLayoutVars>
      </dgm:prSet>
      <dgm:spPr/>
    </dgm:pt>
    <dgm:pt modelId="{2AB4ADAD-AF03-4406-AFD1-0E87EABBEA42}" type="pres">
      <dgm:prSet presAssocID="{CE028B76-D2E5-4B31-86D6-198EC31AB6D2}" presName="sibTrans" presStyleLbl="sibTrans1D1" presStyleIdx="2" presStyleCnt="8"/>
      <dgm:spPr/>
    </dgm:pt>
    <dgm:pt modelId="{693D4CC3-E03B-4640-8319-DC65C1D9353C}" type="pres">
      <dgm:prSet presAssocID="{CE028B76-D2E5-4B31-86D6-198EC31AB6D2}" presName="connectorText" presStyleLbl="sibTrans1D1" presStyleIdx="2" presStyleCnt="8"/>
      <dgm:spPr/>
    </dgm:pt>
    <dgm:pt modelId="{723052A5-A4CE-400D-BB8E-06A2354827DA}" type="pres">
      <dgm:prSet presAssocID="{86EDE891-9B63-4235-A228-3AD59039F724}" presName="node" presStyleLbl="node1" presStyleIdx="3" presStyleCnt="9">
        <dgm:presLayoutVars>
          <dgm:bulletEnabled val="1"/>
        </dgm:presLayoutVars>
      </dgm:prSet>
      <dgm:spPr/>
    </dgm:pt>
    <dgm:pt modelId="{4DF3C45A-97F6-4DA4-945A-3BB00CCF13A7}" type="pres">
      <dgm:prSet presAssocID="{78869180-3D29-40C6-94CD-65A0872C4B37}" presName="sibTrans" presStyleLbl="sibTrans1D1" presStyleIdx="3" presStyleCnt="8"/>
      <dgm:spPr/>
    </dgm:pt>
    <dgm:pt modelId="{9DA51D9A-597C-434B-89E1-AB3ED34999B9}" type="pres">
      <dgm:prSet presAssocID="{78869180-3D29-40C6-94CD-65A0872C4B37}" presName="connectorText" presStyleLbl="sibTrans1D1" presStyleIdx="3" presStyleCnt="8"/>
      <dgm:spPr/>
    </dgm:pt>
    <dgm:pt modelId="{A776E162-B295-412A-9564-627D493A5875}" type="pres">
      <dgm:prSet presAssocID="{1ECEFA5F-E3E6-4553-94AD-A7D0CDB28E40}" presName="node" presStyleLbl="node1" presStyleIdx="4" presStyleCnt="9">
        <dgm:presLayoutVars>
          <dgm:bulletEnabled val="1"/>
        </dgm:presLayoutVars>
      </dgm:prSet>
      <dgm:spPr/>
    </dgm:pt>
    <dgm:pt modelId="{047B3B1D-EF61-4FAC-AF72-8AE6B0A2197B}" type="pres">
      <dgm:prSet presAssocID="{384E85C3-09C5-45F0-ABF5-F7F6DF045627}" presName="sibTrans" presStyleLbl="sibTrans1D1" presStyleIdx="4" presStyleCnt="8"/>
      <dgm:spPr/>
    </dgm:pt>
    <dgm:pt modelId="{142D214D-1731-468E-8DD1-D3CBF0BA5B37}" type="pres">
      <dgm:prSet presAssocID="{384E85C3-09C5-45F0-ABF5-F7F6DF045627}" presName="connectorText" presStyleLbl="sibTrans1D1" presStyleIdx="4" presStyleCnt="8"/>
      <dgm:spPr/>
    </dgm:pt>
    <dgm:pt modelId="{992E35A1-9D35-40E7-BBC1-D2A33FC16EBD}" type="pres">
      <dgm:prSet presAssocID="{176999BC-85AB-48AD-8D74-CFE389276CA2}" presName="node" presStyleLbl="node1" presStyleIdx="5" presStyleCnt="9">
        <dgm:presLayoutVars>
          <dgm:bulletEnabled val="1"/>
        </dgm:presLayoutVars>
      </dgm:prSet>
      <dgm:spPr/>
    </dgm:pt>
    <dgm:pt modelId="{34DB0C1A-35A9-4FC8-9897-FF9E39AB238C}" type="pres">
      <dgm:prSet presAssocID="{0B164FF4-4E4B-437B-99F7-AFCDF40B4E41}" presName="sibTrans" presStyleLbl="sibTrans1D1" presStyleIdx="5" presStyleCnt="8"/>
      <dgm:spPr/>
    </dgm:pt>
    <dgm:pt modelId="{340862CF-C805-4CA2-8D71-B94E8B34FEEB}" type="pres">
      <dgm:prSet presAssocID="{0B164FF4-4E4B-437B-99F7-AFCDF40B4E41}" presName="connectorText" presStyleLbl="sibTrans1D1" presStyleIdx="5" presStyleCnt="8"/>
      <dgm:spPr/>
    </dgm:pt>
    <dgm:pt modelId="{8EE3CFA2-E471-4673-A30B-BFF7A425F6DC}" type="pres">
      <dgm:prSet presAssocID="{F1E824F0-CCDE-43C5-9502-D844D9AC5C48}" presName="node" presStyleLbl="node1" presStyleIdx="6" presStyleCnt="9">
        <dgm:presLayoutVars>
          <dgm:bulletEnabled val="1"/>
        </dgm:presLayoutVars>
      </dgm:prSet>
      <dgm:spPr/>
    </dgm:pt>
    <dgm:pt modelId="{D79B5C64-B1FA-4554-8A20-96EB12E9F0AC}" type="pres">
      <dgm:prSet presAssocID="{135347D7-F6FB-4375-8B93-8FE3E9E90A0B}" presName="sibTrans" presStyleLbl="sibTrans1D1" presStyleIdx="6" presStyleCnt="8"/>
      <dgm:spPr/>
    </dgm:pt>
    <dgm:pt modelId="{5BBB25EF-A248-4551-B310-B74809E2DB09}" type="pres">
      <dgm:prSet presAssocID="{135347D7-F6FB-4375-8B93-8FE3E9E90A0B}" presName="connectorText" presStyleLbl="sibTrans1D1" presStyleIdx="6" presStyleCnt="8"/>
      <dgm:spPr/>
    </dgm:pt>
    <dgm:pt modelId="{04332DFD-4E62-49E7-8EC6-DCEA6F327DFA}" type="pres">
      <dgm:prSet presAssocID="{73195B34-822D-4377-AD2A-B4C88E929FED}" presName="node" presStyleLbl="node1" presStyleIdx="7" presStyleCnt="9">
        <dgm:presLayoutVars>
          <dgm:bulletEnabled val="1"/>
        </dgm:presLayoutVars>
      </dgm:prSet>
      <dgm:spPr/>
    </dgm:pt>
    <dgm:pt modelId="{8D7A1B11-BE92-409D-8495-E636F208A69A}" type="pres">
      <dgm:prSet presAssocID="{F94E1C37-E28D-469F-BB23-4661F8905C09}" presName="sibTrans" presStyleLbl="sibTrans1D1" presStyleIdx="7" presStyleCnt="8"/>
      <dgm:spPr/>
    </dgm:pt>
    <dgm:pt modelId="{15C5ED6F-5436-4930-9001-C87233A80158}" type="pres">
      <dgm:prSet presAssocID="{F94E1C37-E28D-469F-BB23-4661F8905C09}" presName="connectorText" presStyleLbl="sibTrans1D1" presStyleIdx="7" presStyleCnt="8"/>
      <dgm:spPr/>
    </dgm:pt>
    <dgm:pt modelId="{8CC300B7-5F94-43FC-B6FC-2B3959CF7431}" type="pres">
      <dgm:prSet presAssocID="{95D9544F-DA4A-4E01-A525-01B0044D6557}" presName="node" presStyleLbl="node1" presStyleIdx="8" presStyleCnt="9">
        <dgm:presLayoutVars>
          <dgm:bulletEnabled val="1"/>
        </dgm:presLayoutVars>
      </dgm:prSet>
      <dgm:spPr/>
    </dgm:pt>
  </dgm:ptLst>
  <dgm:cxnLst>
    <dgm:cxn modelId="{9B0AF200-E13D-4FD6-B938-832A8CD467A7}" srcId="{5FBC099E-C646-4C11-9CFB-DACB49F67139}" destId="{2A556AE2-BCD0-4BA3-9DAB-065806EE8E0F}" srcOrd="0" destOrd="0" parTransId="{0C8C5B18-551F-49B2-9947-10057019AF43}" sibTransId="{88BECBED-217D-401F-921C-9D98C7FB329A}"/>
    <dgm:cxn modelId="{9F4B0B04-867A-4A67-9B99-57912F7975DA}" type="presOf" srcId="{78869180-3D29-40C6-94CD-65A0872C4B37}" destId="{9DA51D9A-597C-434B-89E1-AB3ED34999B9}" srcOrd="1" destOrd="0" presId="urn:microsoft.com/office/officeart/2005/8/layout/bProcess3"/>
    <dgm:cxn modelId="{FC95BD08-3EF3-4C78-8261-A7798C2F0AC6}" type="presOf" srcId="{135347D7-F6FB-4375-8B93-8FE3E9E90A0B}" destId="{D79B5C64-B1FA-4554-8A20-96EB12E9F0AC}" srcOrd="0" destOrd="0" presId="urn:microsoft.com/office/officeart/2005/8/layout/bProcess3"/>
    <dgm:cxn modelId="{7C1B1209-4C95-4FBB-93E8-901A7B4B4FFE}" type="presOf" srcId="{7B953FD8-FA9D-43F3-A677-B084B42FFB92}" destId="{B78C7C2A-C797-4A89-AAA7-4D344BD66DDD}" srcOrd="1" destOrd="0" presId="urn:microsoft.com/office/officeart/2005/8/layout/bProcess3"/>
    <dgm:cxn modelId="{0BEE751B-A6BB-49A2-AB7B-DBFDBDF69338}" type="presOf" srcId="{1ECEFA5F-E3E6-4553-94AD-A7D0CDB28E40}" destId="{A776E162-B295-412A-9564-627D493A5875}" srcOrd="0" destOrd="0" presId="urn:microsoft.com/office/officeart/2005/8/layout/bProcess3"/>
    <dgm:cxn modelId="{6554EA33-2924-49A1-929C-FB3F0057AD8F}" srcId="{5FBC099E-C646-4C11-9CFB-DACB49F67139}" destId="{95D9544F-DA4A-4E01-A525-01B0044D6557}" srcOrd="8" destOrd="0" parTransId="{3BAD31F5-896A-4C5B-AC9C-08E9DAEA03F0}" sibTransId="{45540C57-E832-475B-9870-159CC14B5E7F}"/>
    <dgm:cxn modelId="{BDCC723B-792C-4B25-86D8-0CC77F5B5CA0}" srcId="{5FBC099E-C646-4C11-9CFB-DACB49F67139}" destId="{186940FE-5835-4A10-A5B9-C84AD5AFC049}" srcOrd="1" destOrd="0" parTransId="{F98BF242-2227-4183-90F9-71FE6E3C1590}" sibTransId="{7B953FD8-FA9D-43F3-A677-B084B42FFB92}"/>
    <dgm:cxn modelId="{80B1E73D-9267-4816-ABA4-061CD0C3D7FA}" type="presOf" srcId="{F94E1C37-E28D-469F-BB23-4661F8905C09}" destId="{8D7A1B11-BE92-409D-8495-E636F208A69A}" srcOrd="0" destOrd="0" presId="urn:microsoft.com/office/officeart/2005/8/layout/bProcess3"/>
    <dgm:cxn modelId="{D7B8B560-4CF3-4BE4-BB24-20A3EB41FAE9}" type="presOf" srcId="{176999BC-85AB-48AD-8D74-CFE389276CA2}" destId="{992E35A1-9D35-40E7-BBC1-D2A33FC16EBD}" srcOrd="0" destOrd="0" presId="urn:microsoft.com/office/officeart/2005/8/layout/bProcess3"/>
    <dgm:cxn modelId="{EAD6C761-8466-4A58-B9E6-7A785F5F706F}" type="presOf" srcId="{384E85C3-09C5-45F0-ABF5-F7F6DF045627}" destId="{047B3B1D-EF61-4FAC-AF72-8AE6B0A2197B}" srcOrd="0" destOrd="0" presId="urn:microsoft.com/office/officeart/2005/8/layout/bProcess3"/>
    <dgm:cxn modelId="{A5B51E62-C158-4419-AE44-E227791CFDDE}" type="presOf" srcId="{86EDE891-9B63-4235-A228-3AD59039F724}" destId="{723052A5-A4CE-400D-BB8E-06A2354827DA}" srcOrd="0" destOrd="0" presId="urn:microsoft.com/office/officeart/2005/8/layout/bProcess3"/>
    <dgm:cxn modelId="{4AC9A142-86AE-4B6B-AD07-2A0AAB42F5FD}" srcId="{5FBC099E-C646-4C11-9CFB-DACB49F67139}" destId="{73195B34-822D-4377-AD2A-B4C88E929FED}" srcOrd="7" destOrd="0" parTransId="{2C80FF3A-90AC-4604-BC59-84CAB7C1F4D0}" sibTransId="{F94E1C37-E28D-469F-BB23-4661F8905C09}"/>
    <dgm:cxn modelId="{34DFBB63-5672-4B3F-BB6B-271645861C5F}" srcId="{5FBC099E-C646-4C11-9CFB-DACB49F67139}" destId="{176999BC-85AB-48AD-8D74-CFE389276CA2}" srcOrd="5" destOrd="0" parTransId="{FF71CC60-988C-4AC5-A046-C59774A8FD3C}" sibTransId="{0B164FF4-4E4B-437B-99F7-AFCDF40B4E41}"/>
    <dgm:cxn modelId="{BA5FC767-50D3-4254-808E-7084C42FF37A}" type="presOf" srcId="{78869180-3D29-40C6-94CD-65A0872C4B37}" destId="{4DF3C45A-97F6-4DA4-945A-3BB00CCF13A7}" srcOrd="0" destOrd="0" presId="urn:microsoft.com/office/officeart/2005/8/layout/bProcess3"/>
    <dgm:cxn modelId="{E01E6150-B4BA-4596-B65F-46241EEC0766}" type="presOf" srcId="{2A556AE2-BCD0-4BA3-9DAB-065806EE8E0F}" destId="{6328AE3F-12D0-41DC-9B43-ADC36309654F}" srcOrd="0" destOrd="0" presId="urn:microsoft.com/office/officeart/2005/8/layout/bProcess3"/>
    <dgm:cxn modelId="{BCAEFB70-50E8-4EE0-8A57-9B31199C7090}" type="presOf" srcId="{186940FE-5835-4A10-A5B9-C84AD5AFC049}" destId="{A3839F70-8775-4AAC-934A-87C8249EEB61}" srcOrd="0" destOrd="0" presId="urn:microsoft.com/office/officeart/2005/8/layout/bProcess3"/>
    <dgm:cxn modelId="{60280153-89CD-4BE5-B92C-A2D82E718EC0}" type="presOf" srcId="{135347D7-F6FB-4375-8B93-8FE3E9E90A0B}" destId="{5BBB25EF-A248-4551-B310-B74809E2DB09}" srcOrd="1" destOrd="0" presId="urn:microsoft.com/office/officeart/2005/8/layout/bProcess3"/>
    <dgm:cxn modelId="{A34A8978-EF70-4431-A8DF-2CC08887CD15}" type="presOf" srcId="{5FBC099E-C646-4C11-9CFB-DACB49F67139}" destId="{B98A6F22-3BD4-4757-A461-06A523CD6985}" srcOrd="0" destOrd="0" presId="urn:microsoft.com/office/officeart/2005/8/layout/bProcess3"/>
    <dgm:cxn modelId="{25658A82-5AF3-40FE-9085-A3F481CF3FCE}" type="presOf" srcId="{95D9544F-DA4A-4E01-A525-01B0044D6557}" destId="{8CC300B7-5F94-43FC-B6FC-2B3959CF7431}" srcOrd="0" destOrd="0" presId="urn:microsoft.com/office/officeart/2005/8/layout/bProcess3"/>
    <dgm:cxn modelId="{207B7C94-B049-420C-8653-66B508E7502F}" type="presOf" srcId="{7B953FD8-FA9D-43F3-A677-B084B42FFB92}" destId="{E512096A-5736-45BD-BD0E-DB2EAE593ACB}" srcOrd="0" destOrd="0" presId="urn:microsoft.com/office/officeart/2005/8/layout/bProcess3"/>
    <dgm:cxn modelId="{30DE9594-E6B9-45C6-9DD3-029DC6B36553}" type="presOf" srcId="{CE028B76-D2E5-4B31-86D6-198EC31AB6D2}" destId="{693D4CC3-E03B-4640-8319-DC65C1D9353C}" srcOrd="1" destOrd="0" presId="urn:microsoft.com/office/officeart/2005/8/layout/bProcess3"/>
    <dgm:cxn modelId="{8C68249A-28C4-41E6-A193-7EE21146941B}" type="presOf" srcId="{384E85C3-09C5-45F0-ABF5-F7F6DF045627}" destId="{142D214D-1731-468E-8DD1-D3CBF0BA5B37}" srcOrd="1" destOrd="0" presId="urn:microsoft.com/office/officeart/2005/8/layout/bProcess3"/>
    <dgm:cxn modelId="{600BD8A9-4397-491C-A4CE-F83498C1C9A8}" type="presOf" srcId="{0B164FF4-4E4B-437B-99F7-AFCDF40B4E41}" destId="{340862CF-C805-4CA2-8D71-B94E8B34FEEB}" srcOrd="1" destOrd="0" presId="urn:microsoft.com/office/officeart/2005/8/layout/bProcess3"/>
    <dgm:cxn modelId="{F1E7F9AA-3692-4459-AB69-90E0344B0CF3}" type="presOf" srcId="{88BECBED-217D-401F-921C-9D98C7FB329A}" destId="{B04D272E-ED89-45E7-821C-F9D235E136B8}" srcOrd="0" destOrd="0" presId="urn:microsoft.com/office/officeart/2005/8/layout/bProcess3"/>
    <dgm:cxn modelId="{D38307B2-0328-4A90-B8F5-6149B2D8AF89}" srcId="{5FBC099E-C646-4C11-9CFB-DACB49F67139}" destId="{1ECEFA5F-E3E6-4553-94AD-A7D0CDB28E40}" srcOrd="4" destOrd="0" parTransId="{C1285BAD-5050-4018-BAE3-FF602B6FEBCD}" sibTransId="{384E85C3-09C5-45F0-ABF5-F7F6DF045627}"/>
    <dgm:cxn modelId="{E7A2E4B2-587A-4301-94AB-EC2921174153}" type="presOf" srcId="{73195B34-822D-4377-AD2A-B4C88E929FED}" destId="{04332DFD-4E62-49E7-8EC6-DCEA6F327DFA}" srcOrd="0" destOrd="0" presId="urn:microsoft.com/office/officeart/2005/8/layout/bProcess3"/>
    <dgm:cxn modelId="{23244DB6-502B-4952-B828-CCAF29FEBC26}" type="presOf" srcId="{CE028B76-D2E5-4B31-86D6-198EC31AB6D2}" destId="{2AB4ADAD-AF03-4406-AFD1-0E87EABBEA42}" srcOrd="0" destOrd="0" presId="urn:microsoft.com/office/officeart/2005/8/layout/bProcess3"/>
    <dgm:cxn modelId="{080BD2C7-7841-4EE9-80B8-56943C16E146}" type="presOf" srcId="{88BECBED-217D-401F-921C-9D98C7FB329A}" destId="{59D80ABC-8055-49BD-9B4B-C8F6CD3E1BF0}" srcOrd="1" destOrd="0" presId="urn:microsoft.com/office/officeart/2005/8/layout/bProcess3"/>
    <dgm:cxn modelId="{C02FBEC9-A89A-4EF2-88DE-1E6A672E9A71}" type="presOf" srcId="{F94E1C37-E28D-469F-BB23-4661F8905C09}" destId="{15C5ED6F-5436-4930-9001-C87233A80158}" srcOrd="1" destOrd="0" presId="urn:microsoft.com/office/officeart/2005/8/layout/bProcess3"/>
    <dgm:cxn modelId="{C81C75D0-AB6C-4BB1-A699-219BC3831D43}" type="presOf" srcId="{0B164FF4-4E4B-437B-99F7-AFCDF40B4E41}" destId="{34DB0C1A-35A9-4FC8-9897-FF9E39AB238C}" srcOrd="0" destOrd="0" presId="urn:microsoft.com/office/officeart/2005/8/layout/bProcess3"/>
    <dgm:cxn modelId="{FA173CD2-ACDA-4AF5-9E58-C1C192946D6B}" type="presOf" srcId="{1D967FE7-5F9D-4014-BCE7-24BF97B2091E}" destId="{15A64AF3-E6BD-4190-9734-C165C8D51EA4}" srcOrd="0" destOrd="0" presId="urn:microsoft.com/office/officeart/2005/8/layout/bProcess3"/>
    <dgm:cxn modelId="{2C2902D6-3FC6-4E16-B7D6-E6D48AB0CB78}" srcId="{5FBC099E-C646-4C11-9CFB-DACB49F67139}" destId="{1D967FE7-5F9D-4014-BCE7-24BF97B2091E}" srcOrd="2" destOrd="0" parTransId="{DE4A0C32-0C89-47AD-8D12-C9421EF4A446}" sibTransId="{CE028B76-D2E5-4B31-86D6-198EC31AB6D2}"/>
    <dgm:cxn modelId="{9617A5DC-AFA0-47A9-AE84-39DB49D1CEA5}" type="presOf" srcId="{F1E824F0-CCDE-43C5-9502-D844D9AC5C48}" destId="{8EE3CFA2-E471-4673-A30B-BFF7A425F6DC}" srcOrd="0" destOrd="0" presId="urn:microsoft.com/office/officeart/2005/8/layout/bProcess3"/>
    <dgm:cxn modelId="{71D772E2-495E-4F74-9E87-E7920EBD7E8C}" srcId="{5FBC099E-C646-4C11-9CFB-DACB49F67139}" destId="{86EDE891-9B63-4235-A228-3AD59039F724}" srcOrd="3" destOrd="0" parTransId="{AED701E9-8EE1-470E-BBD4-DA91141D79F6}" sibTransId="{78869180-3D29-40C6-94CD-65A0872C4B37}"/>
    <dgm:cxn modelId="{EF865CF1-6D41-4F77-8109-77F81AB54202}" srcId="{5FBC099E-C646-4C11-9CFB-DACB49F67139}" destId="{F1E824F0-CCDE-43C5-9502-D844D9AC5C48}" srcOrd="6" destOrd="0" parTransId="{1437709F-4B2D-45C1-8DA5-C956F12BD0AC}" sibTransId="{135347D7-F6FB-4375-8B93-8FE3E9E90A0B}"/>
    <dgm:cxn modelId="{3D24E243-278B-409E-B6CA-45DFF69CA5BD}" type="presParOf" srcId="{B98A6F22-3BD4-4757-A461-06A523CD6985}" destId="{6328AE3F-12D0-41DC-9B43-ADC36309654F}" srcOrd="0" destOrd="0" presId="urn:microsoft.com/office/officeart/2005/8/layout/bProcess3"/>
    <dgm:cxn modelId="{8AA82649-3494-4DE5-9D36-2020B5FBEFEB}" type="presParOf" srcId="{B98A6F22-3BD4-4757-A461-06A523CD6985}" destId="{B04D272E-ED89-45E7-821C-F9D235E136B8}" srcOrd="1" destOrd="0" presId="urn:microsoft.com/office/officeart/2005/8/layout/bProcess3"/>
    <dgm:cxn modelId="{7368BDC1-7125-4888-A3FA-C0EB047377FB}" type="presParOf" srcId="{B04D272E-ED89-45E7-821C-F9D235E136B8}" destId="{59D80ABC-8055-49BD-9B4B-C8F6CD3E1BF0}" srcOrd="0" destOrd="0" presId="urn:microsoft.com/office/officeart/2005/8/layout/bProcess3"/>
    <dgm:cxn modelId="{3FA1E084-6818-46F6-945A-469F1979C5AB}" type="presParOf" srcId="{B98A6F22-3BD4-4757-A461-06A523CD6985}" destId="{A3839F70-8775-4AAC-934A-87C8249EEB61}" srcOrd="2" destOrd="0" presId="urn:microsoft.com/office/officeart/2005/8/layout/bProcess3"/>
    <dgm:cxn modelId="{E02B95E1-2481-4B97-BBBC-A2E96C8A8719}" type="presParOf" srcId="{B98A6F22-3BD4-4757-A461-06A523CD6985}" destId="{E512096A-5736-45BD-BD0E-DB2EAE593ACB}" srcOrd="3" destOrd="0" presId="urn:microsoft.com/office/officeart/2005/8/layout/bProcess3"/>
    <dgm:cxn modelId="{E3F4EDE8-6538-4C5E-8CAE-15ED2D8710BF}" type="presParOf" srcId="{E512096A-5736-45BD-BD0E-DB2EAE593ACB}" destId="{B78C7C2A-C797-4A89-AAA7-4D344BD66DDD}" srcOrd="0" destOrd="0" presId="urn:microsoft.com/office/officeart/2005/8/layout/bProcess3"/>
    <dgm:cxn modelId="{B38A593F-D8C5-41F1-932B-1EC3DFE64B8A}" type="presParOf" srcId="{B98A6F22-3BD4-4757-A461-06A523CD6985}" destId="{15A64AF3-E6BD-4190-9734-C165C8D51EA4}" srcOrd="4" destOrd="0" presId="urn:microsoft.com/office/officeart/2005/8/layout/bProcess3"/>
    <dgm:cxn modelId="{B49ABACE-F3E8-4D28-A444-49DB7741557C}" type="presParOf" srcId="{B98A6F22-3BD4-4757-A461-06A523CD6985}" destId="{2AB4ADAD-AF03-4406-AFD1-0E87EABBEA42}" srcOrd="5" destOrd="0" presId="urn:microsoft.com/office/officeart/2005/8/layout/bProcess3"/>
    <dgm:cxn modelId="{A448F365-84C4-4C66-A84E-262FEA07A236}" type="presParOf" srcId="{2AB4ADAD-AF03-4406-AFD1-0E87EABBEA42}" destId="{693D4CC3-E03B-4640-8319-DC65C1D9353C}" srcOrd="0" destOrd="0" presId="urn:microsoft.com/office/officeart/2005/8/layout/bProcess3"/>
    <dgm:cxn modelId="{CA567BD8-B538-4B2A-8C1A-C3B279EF1F30}" type="presParOf" srcId="{B98A6F22-3BD4-4757-A461-06A523CD6985}" destId="{723052A5-A4CE-400D-BB8E-06A2354827DA}" srcOrd="6" destOrd="0" presId="urn:microsoft.com/office/officeart/2005/8/layout/bProcess3"/>
    <dgm:cxn modelId="{8FA9949D-6E5B-4B4E-8AE4-27E682316580}" type="presParOf" srcId="{B98A6F22-3BD4-4757-A461-06A523CD6985}" destId="{4DF3C45A-97F6-4DA4-945A-3BB00CCF13A7}" srcOrd="7" destOrd="0" presId="urn:microsoft.com/office/officeart/2005/8/layout/bProcess3"/>
    <dgm:cxn modelId="{4CA831F1-C2DE-4BB5-A12B-8A73D3BDE69A}" type="presParOf" srcId="{4DF3C45A-97F6-4DA4-945A-3BB00CCF13A7}" destId="{9DA51D9A-597C-434B-89E1-AB3ED34999B9}" srcOrd="0" destOrd="0" presId="urn:microsoft.com/office/officeart/2005/8/layout/bProcess3"/>
    <dgm:cxn modelId="{42DC0CA6-8BCC-48F1-9B92-18D285B003F0}" type="presParOf" srcId="{B98A6F22-3BD4-4757-A461-06A523CD6985}" destId="{A776E162-B295-412A-9564-627D493A5875}" srcOrd="8" destOrd="0" presId="urn:microsoft.com/office/officeart/2005/8/layout/bProcess3"/>
    <dgm:cxn modelId="{D45E7798-AC6B-473B-989E-663C91EC7FC0}" type="presParOf" srcId="{B98A6F22-3BD4-4757-A461-06A523CD6985}" destId="{047B3B1D-EF61-4FAC-AF72-8AE6B0A2197B}" srcOrd="9" destOrd="0" presId="urn:microsoft.com/office/officeart/2005/8/layout/bProcess3"/>
    <dgm:cxn modelId="{0BE05B72-43E2-40B2-B098-73F6B1395651}" type="presParOf" srcId="{047B3B1D-EF61-4FAC-AF72-8AE6B0A2197B}" destId="{142D214D-1731-468E-8DD1-D3CBF0BA5B37}" srcOrd="0" destOrd="0" presId="urn:microsoft.com/office/officeart/2005/8/layout/bProcess3"/>
    <dgm:cxn modelId="{CDA69127-71E7-4E78-A373-220F8A89BEF1}" type="presParOf" srcId="{B98A6F22-3BD4-4757-A461-06A523CD6985}" destId="{992E35A1-9D35-40E7-BBC1-D2A33FC16EBD}" srcOrd="10" destOrd="0" presId="urn:microsoft.com/office/officeart/2005/8/layout/bProcess3"/>
    <dgm:cxn modelId="{DEF57B2D-2DB0-4E3A-9321-692A6E2B58E2}" type="presParOf" srcId="{B98A6F22-3BD4-4757-A461-06A523CD6985}" destId="{34DB0C1A-35A9-4FC8-9897-FF9E39AB238C}" srcOrd="11" destOrd="0" presId="urn:microsoft.com/office/officeart/2005/8/layout/bProcess3"/>
    <dgm:cxn modelId="{9605CE2F-23AA-40EA-9920-19DB1018A956}" type="presParOf" srcId="{34DB0C1A-35A9-4FC8-9897-FF9E39AB238C}" destId="{340862CF-C805-4CA2-8D71-B94E8B34FEEB}" srcOrd="0" destOrd="0" presId="urn:microsoft.com/office/officeart/2005/8/layout/bProcess3"/>
    <dgm:cxn modelId="{1DD6C7DE-E3EB-4353-A95E-45B43339264A}" type="presParOf" srcId="{B98A6F22-3BD4-4757-A461-06A523CD6985}" destId="{8EE3CFA2-E471-4673-A30B-BFF7A425F6DC}" srcOrd="12" destOrd="0" presId="urn:microsoft.com/office/officeart/2005/8/layout/bProcess3"/>
    <dgm:cxn modelId="{F5D9B5A6-4FA0-43E3-AEAB-2E17C7C3A124}" type="presParOf" srcId="{B98A6F22-3BD4-4757-A461-06A523CD6985}" destId="{D79B5C64-B1FA-4554-8A20-96EB12E9F0AC}" srcOrd="13" destOrd="0" presId="urn:microsoft.com/office/officeart/2005/8/layout/bProcess3"/>
    <dgm:cxn modelId="{5F120B64-A700-4DEF-A2A0-D9183223B55A}" type="presParOf" srcId="{D79B5C64-B1FA-4554-8A20-96EB12E9F0AC}" destId="{5BBB25EF-A248-4551-B310-B74809E2DB09}" srcOrd="0" destOrd="0" presId="urn:microsoft.com/office/officeart/2005/8/layout/bProcess3"/>
    <dgm:cxn modelId="{075CEDC8-A0EE-4D91-9BF1-6EE758FEC663}" type="presParOf" srcId="{B98A6F22-3BD4-4757-A461-06A523CD6985}" destId="{04332DFD-4E62-49E7-8EC6-DCEA6F327DFA}" srcOrd="14" destOrd="0" presId="urn:microsoft.com/office/officeart/2005/8/layout/bProcess3"/>
    <dgm:cxn modelId="{992C34D6-E546-43E4-8E2A-2629AEDFB0DE}" type="presParOf" srcId="{B98A6F22-3BD4-4757-A461-06A523CD6985}" destId="{8D7A1B11-BE92-409D-8495-E636F208A69A}" srcOrd="15" destOrd="0" presId="urn:microsoft.com/office/officeart/2005/8/layout/bProcess3"/>
    <dgm:cxn modelId="{87DA8C16-3C36-446B-A565-F21C3D449974}" type="presParOf" srcId="{8D7A1B11-BE92-409D-8495-E636F208A69A}" destId="{15C5ED6F-5436-4930-9001-C87233A80158}" srcOrd="0" destOrd="0" presId="urn:microsoft.com/office/officeart/2005/8/layout/bProcess3"/>
    <dgm:cxn modelId="{3F270934-AD33-4C23-B412-7C83FC5F8546}" type="presParOf" srcId="{B98A6F22-3BD4-4757-A461-06A523CD6985}" destId="{8CC300B7-5F94-43FC-B6FC-2B3959CF7431}" srcOrd="16"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C5862F3A-7BC2-47B4-9D46-6A0C8052B809}" type="doc">
      <dgm:prSet loTypeId="urn:microsoft.com/office/officeart/2005/8/layout/hList1" loCatId="list" qsTypeId="urn:microsoft.com/office/officeart/2005/8/quickstyle/simple1" qsCatId="simple" csTypeId="urn:microsoft.com/office/officeart/2005/8/colors/accent1_1" csCatId="accent1" phldr="1"/>
      <dgm:spPr/>
      <dgm:t>
        <a:bodyPr/>
        <a:lstStyle/>
        <a:p>
          <a:endParaRPr lang="en-US"/>
        </a:p>
      </dgm:t>
    </dgm:pt>
    <dgm:pt modelId="{7D74CC2F-E877-4E4C-8D0B-C642E815C9F6}">
      <dgm:prSet phldrT="[Text]" custT="1"/>
      <dgm:spPr/>
      <dgm:t>
        <a:bodyPr/>
        <a:lstStyle/>
        <a:p>
          <a:pPr>
            <a:lnSpc>
              <a:spcPct val="150000"/>
            </a:lnSpc>
          </a:pPr>
          <a:r>
            <a:rPr lang="en-US" sz="1600" b="1" dirty="0">
              <a:latin typeface="Calibri" panose="020F0502020204030204" pitchFamily="34" charset="0"/>
              <a:cs typeface="Calibri" panose="020F0502020204030204" pitchFamily="34" charset="0"/>
            </a:rPr>
            <a:t>An Act</a:t>
          </a:r>
        </a:p>
      </dgm:t>
    </dgm:pt>
    <dgm:pt modelId="{4DD6F34C-685A-403F-B41E-8BF6C1A8DF6B}" type="parTrans" cxnId="{ADDB7390-F443-4BE4-8019-BDE51E538600}">
      <dgm:prSet/>
      <dgm:spPr/>
      <dgm:t>
        <a:bodyPr/>
        <a:lstStyle/>
        <a:p>
          <a:endParaRPr lang="en-US"/>
        </a:p>
      </dgm:t>
    </dgm:pt>
    <dgm:pt modelId="{D36F6580-CDA2-40EA-8435-42AA1526B9A8}" type="sibTrans" cxnId="{ADDB7390-F443-4BE4-8019-BDE51E538600}">
      <dgm:prSet/>
      <dgm:spPr/>
      <dgm:t>
        <a:bodyPr/>
        <a:lstStyle/>
        <a:p>
          <a:endParaRPr lang="en-US"/>
        </a:p>
      </dgm:t>
    </dgm:pt>
    <dgm:pt modelId="{7831D473-24EA-4721-A089-C9BDF808E347}">
      <dgm:prSet phldrT="[Text]" custT="1"/>
      <dgm:spPr/>
      <dgm:t>
        <a:bodyPr/>
        <a:lstStyle/>
        <a:p>
          <a:pPr>
            <a:lnSpc>
              <a:spcPct val="150000"/>
            </a:lnSpc>
          </a:pPr>
          <a:r>
            <a:rPr lang="en-US" sz="1600" dirty="0">
              <a:latin typeface="Calibri" panose="020F0502020204030204" pitchFamily="34" charset="0"/>
              <a:cs typeface="Calibri" panose="020F0502020204030204" pitchFamily="34" charset="0"/>
            </a:rPr>
            <a:t>To define and amend the law relating to the </a:t>
          </a:r>
          <a:r>
            <a:rPr lang="en-US" sz="1600" b="1" dirty="0">
              <a:solidFill>
                <a:srgbClr val="FF0000"/>
              </a:solidFill>
              <a:latin typeface="Calibri" panose="020F0502020204030204" pitchFamily="34" charset="0"/>
              <a:cs typeface="Calibri" panose="020F0502020204030204" pitchFamily="34" charset="0"/>
            </a:rPr>
            <a:t>sale of ‘goods’</a:t>
          </a:r>
          <a:r>
            <a:rPr lang="en-US" sz="1600" dirty="0">
              <a:latin typeface="Calibri" panose="020F0502020204030204" pitchFamily="34" charset="0"/>
              <a:cs typeface="Calibri" panose="020F0502020204030204" pitchFamily="34" charset="0"/>
            </a:rPr>
            <a:t>.</a:t>
          </a:r>
          <a:endParaRPr lang="en-US" sz="1600" b="1" dirty="0">
            <a:latin typeface="Calibri" panose="020F0502020204030204" pitchFamily="34" charset="0"/>
            <a:cs typeface="Calibri" panose="020F0502020204030204" pitchFamily="34" charset="0"/>
          </a:endParaRPr>
        </a:p>
      </dgm:t>
    </dgm:pt>
    <dgm:pt modelId="{B0E1BB36-EEEA-443E-8092-EB5B5EA799C4}" type="parTrans" cxnId="{2CC7371D-44E3-45E7-A596-2284278D81C9}">
      <dgm:prSet/>
      <dgm:spPr/>
    </dgm:pt>
    <dgm:pt modelId="{D0E90718-D942-433E-ADEC-A89614754558}" type="sibTrans" cxnId="{2CC7371D-44E3-45E7-A596-2284278D81C9}">
      <dgm:prSet/>
      <dgm:spPr/>
    </dgm:pt>
    <dgm:pt modelId="{AFB68B25-7089-4E84-9712-29DB8F76C2DB}">
      <dgm:prSet phldrT="[Text]" custT="1"/>
      <dgm:spPr/>
      <dgm:t>
        <a:bodyPr/>
        <a:lstStyle/>
        <a:p>
          <a:pPr>
            <a:lnSpc>
              <a:spcPct val="150000"/>
            </a:lnSpc>
          </a:pPr>
          <a:r>
            <a:rPr lang="en-US" sz="1600" dirty="0">
              <a:latin typeface="Calibri" panose="020F0502020204030204" pitchFamily="34" charset="0"/>
              <a:cs typeface="Calibri" panose="020F0502020204030204" pitchFamily="34" charset="0"/>
            </a:rPr>
            <a:t>(7) “</a:t>
          </a:r>
          <a:r>
            <a:rPr lang="en-US" sz="1600" b="1" dirty="0">
              <a:solidFill>
                <a:srgbClr val="FF0000"/>
              </a:solidFill>
              <a:latin typeface="Calibri" panose="020F0502020204030204" pitchFamily="34" charset="0"/>
              <a:cs typeface="Calibri" panose="020F0502020204030204" pitchFamily="34" charset="0"/>
            </a:rPr>
            <a:t>Goods</a:t>
          </a:r>
          <a:r>
            <a:rPr lang="en-US" sz="1600" dirty="0">
              <a:latin typeface="Calibri" panose="020F0502020204030204" pitchFamily="34" charset="0"/>
              <a:cs typeface="Calibri" panose="020F0502020204030204" pitchFamily="34" charset="0"/>
            </a:rPr>
            <a:t>” means every kind of </a:t>
          </a:r>
          <a:r>
            <a:rPr lang="en-US" sz="1600" b="1" dirty="0">
              <a:solidFill>
                <a:srgbClr val="FF0000"/>
              </a:solidFill>
              <a:latin typeface="Calibri" panose="020F0502020204030204" pitchFamily="34" charset="0"/>
              <a:cs typeface="Calibri" panose="020F0502020204030204" pitchFamily="34" charset="0"/>
            </a:rPr>
            <a:t>moveable property</a:t>
          </a:r>
          <a:r>
            <a:rPr lang="en-US" sz="1600" dirty="0">
              <a:latin typeface="Calibri" panose="020F0502020204030204" pitchFamily="34" charset="0"/>
              <a:cs typeface="Calibri" panose="020F0502020204030204" pitchFamily="34" charset="0"/>
            </a:rPr>
            <a:t> other than actionable claims and money; and includes stock and shares, growing crops, grass, and things attached to or forming part of the land which are agreed to be severed before sale or under the contract of sale</a:t>
          </a:r>
          <a:endParaRPr lang="en-US" sz="1600" b="1" dirty="0">
            <a:latin typeface="Calibri" panose="020F0502020204030204" pitchFamily="34" charset="0"/>
            <a:cs typeface="Calibri" panose="020F0502020204030204" pitchFamily="34" charset="0"/>
          </a:endParaRPr>
        </a:p>
      </dgm:t>
    </dgm:pt>
    <dgm:pt modelId="{7AE2853F-AFD8-44B0-8895-0723D0EA88C4}" type="parTrans" cxnId="{CE046C71-3EEE-4DCF-9B0A-047C35EC1FA5}">
      <dgm:prSet/>
      <dgm:spPr/>
    </dgm:pt>
    <dgm:pt modelId="{915DDA9C-544D-4F74-B811-49892F85A9F6}" type="sibTrans" cxnId="{CE046C71-3EEE-4DCF-9B0A-047C35EC1FA5}">
      <dgm:prSet/>
      <dgm:spPr/>
    </dgm:pt>
    <dgm:pt modelId="{B095CF6E-8E09-4FC3-AF37-CC953BD31D5F}">
      <dgm:prSet phldrT="[Text]" custT="1"/>
      <dgm:spPr/>
      <dgm:t>
        <a:bodyPr/>
        <a:lstStyle/>
        <a:p>
          <a:pPr>
            <a:lnSpc>
              <a:spcPct val="150000"/>
            </a:lnSpc>
          </a:pPr>
          <a:r>
            <a:rPr lang="en-US" sz="1600" b="1" dirty="0">
              <a:latin typeface="Calibri" panose="020F0502020204030204" pitchFamily="34" charset="0"/>
              <a:cs typeface="Calibri" panose="020F0502020204030204" pitchFamily="34" charset="0"/>
            </a:rPr>
            <a:t>Section 2 </a:t>
          </a:r>
        </a:p>
      </dgm:t>
    </dgm:pt>
    <dgm:pt modelId="{164872C5-919A-4B79-BD19-F32A41D298DE}" type="parTrans" cxnId="{37813784-7E2F-452A-B274-0AD796521816}">
      <dgm:prSet/>
      <dgm:spPr/>
    </dgm:pt>
    <dgm:pt modelId="{D1CF17DF-A840-4185-9ED4-761C600173FE}" type="sibTrans" cxnId="{37813784-7E2F-452A-B274-0AD796521816}">
      <dgm:prSet/>
      <dgm:spPr/>
    </dgm:pt>
    <dgm:pt modelId="{79C6639E-CD7F-456D-ADE4-461B48F37891}">
      <dgm:prSet phldrT="[Text]" custT="1"/>
      <dgm:spPr/>
      <dgm:t>
        <a:bodyPr/>
        <a:lstStyle/>
        <a:p>
          <a:pPr>
            <a:lnSpc>
              <a:spcPct val="150000"/>
            </a:lnSpc>
          </a:pPr>
          <a:r>
            <a:rPr lang="en-US" sz="1600" b="1" dirty="0">
              <a:latin typeface="Calibri" panose="020F0502020204030204" pitchFamily="34" charset="0"/>
              <a:cs typeface="Calibri" panose="020F0502020204030204" pitchFamily="34" charset="0"/>
            </a:rPr>
            <a:t>Section 4 Sale and agreement to sell</a:t>
          </a:r>
        </a:p>
      </dgm:t>
    </dgm:pt>
    <dgm:pt modelId="{E16D96FB-969B-47C6-ACA4-BB3EBEE4E15E}" type="parTrans" cxnId="{E1A33445-BA63-44E4-99C7-74AACAD4C512}">
      <dgm:prSet/>
      <dgm:spPr/>
    </dgm:pt>
    <dgm:pt modelId="{46328E5F-66B3-473E-BFB2-F33B3D6EE285}" type="sibTrans" cxnId="{E1A33445-BA63-44E4-99C7-74AACAD4C512}">
      <dgm:prSet/>
      <dgm:spPr/>
    </dgm:pt>
    <dgm:pt modelId="{C2B480E6-764C-40A7-B2B9-B23AD5B9407D}">
      <dgm:prSet phldrT="[Text]" custT="1"/>
      <dgm:spPr/>
      <dgm:t>
        <a:bodyPr/>
        <a:lstStyle/>
        <a:p>
          <a:pPr>
            <a:lnSpc>
              <a:spcPct val="150000"/>
            </a:lnSpc>
          </a:pPr>
          <a:r>
            <a:rPr lang="en-US" sz="1600" dirty="0">
              <a:latin typeface="Calibri" panose="020F0502020204030204" pitchFamily="34" charset="0"/>
              <a:cs typeface="Calibri" panose="020F0502020204030204" pitchFamily="34" charset="0"/>
            </a:rPr>
            <a:t>(1) A contract of sale of ‘</a:t>
          </a:r>
          <a:r>
            <a:rPr lang="en-US" sz="1600" b="1" dirty="0">
              <a:solidFill>
                <a:srgbClr val="FF0000"/>
              </a:solidFill>
              <a:latin typeface="Calibri" panose="020F0502020204030204" pitchFamily="34" charset="0"/>
              <a:cs typeface="Calibri" panose="020F0502020204030204" pitchFamily="34" charset="0"/>
            </a:rPr>
            <a:t>goods’</a:t>
          </a:r>
          <a:r>
            <a:rPr lang="en-US" sz="1600" dirty="0">
              <a:latin typeface="Calibri" panose="020F0502020204030204" pitchFamily="34" charset="0"/>
              <a:cs typeface="Calibri" panose="020F0502020204030204" pitchFamily="34" charset="0"/>
            </a:rPr>
            <a:t> is a contract whereby the seller transfers or agrees to </a:t>
          </a:r>
          <a:r>
            <a:rPr lang="en-US" sz="1600" b="1" dirty="0">
              <a:solidFill>
                <a:srgbClr val="FF0000"/>
              </a:solidFill>
              <a:latin typeface="Calibri" panose="020F0502020204030204" pitchFamily="34" charset="0"/>
              <a:cs typeface="Calibri" panose="020F0502020204030204" pitchFamily="34" charset="0"/>
            </a:rPr>
            <a:t>transfer the property in goods</a:t>
          </a:r>
          <a:r>
            <a:rPr lang="en-US" sz="1600" dirty="0">
              <a:latin typeface="Calibri" panose="020F0502020204030204" pitchFamily="34" charset="0"/>
              <a:cs typeface="Calibri" panose="020F0502020204030204" pitchFamily="34" charset="0"/>
            </a:rPr>
            <a:t> to the buyer </a:t>
          </a:r>
          <a:r>
            <a:rPr lang="en-US" sz="1600" b="1" dirty="0">
              <a:solidFill>
                <a:srgbClr val="FF0000"/>
              </a:solidFill>
              <a:latin typeface="Calibri" panose="020F0502020204030204" pitchFamily="34" charset="0"/>
              <a:cs typeface="Calibri" panose="020F0502020204030204" pitchFamily="34" charset="0"/>
            </a:rPr>
            <a:t>for a price</a:t>
          </a:r>
          <a:r>
            <a:rPr lang="en-US" sz="1600" dirty="0">
              <a:latin typeface="Calibri" panose="020F0502020204030204" pitchFamily="34" charset="0"/>
              <a:cs typeface="Calibri" panose="020F0502020204030204" pitchFamily="34" charset="0"/>
            </a:rPr>
            <a:t>…</a:t>
          </a:r>
          <a:endParaRPr lang="en-US" sz="1600" b="1" dirty="0">
            <a:latin typeface="Calibri" panose="020F0502020204030204" pitchFamily="34" charset="0"/>
            <a:cs typeface="Calibri" panose="020F0502020204030204" pitchFamily="34" charset="0"/>
          </a:endParaRPr>
        </a:p>
      </dgm:t>
    </dgm:pt>
    <dgm:pt modelId="{32604CD4-26C5-4FA8-8EC6-AB77336773EC}" type="parTrans" cxnId="{ECA5FF3C-4292-4E39-AD95-9CBA527AEB79}">
      <dgm:prSet/>
      <dgm:spPr/>
    </dgm:pt>
    <dgm:pt modelId="{15C94EEA-8C0A-42B5-B540-6AE1DBA82D22}" type="sibTrans" cxnId="{ECA5FF3C-4292-4E39-AD95-9CBA527AEB79}">
      <dgm:prSet/>
      <dgm:spPr/>
    </dgm:pt>
    <dgm:pt modelId="{C3938F29-0ED9-430A-B8C4-62D6E9CE7129}" type="pres">
      <dgm:prSet presAssocID="{C5862F3A-7BC2-47B4-9D46-6A0C8052B809}" presName="Name0" presStyleCnt="0">
        <dgm:presLayoutVars>
          <dgm:dir/>
          <dgm:animLvl val="lvl"/>
          <dgm:resizeHandles val="exact"/>
        </dgm:presLayoutVars>
      </dgm:prSet>
      <dgm:spPr/>
    </dgm:pt>
    <dgm:pt modelId="{75BD9665-A99D-47EE-A0D6-032F012601BD}" type="pres">
      <dgm:prSet presAssocID="{7D74CC2F-E877-4E4C-8D0B-C642E815C9F6}" presName="composite" presStyleCnt="0"/>
      <dgm:spPr/>
    </dgm:pt>
    <dgm:pt modelId="{0EB77F85-EABB-41AE-AC39-58C424F27DA9}" type="pres">
      <dgm:prSet presAssocID="{7D74CC2F-E877-4E4C-8D0B-C642E815C9F6}" presName="parTx" presStyleLbl="alignNode1" presStyleIdx="0" presStyleCnt="3">
        <dgm:presLayoutVars>
          <dgm:chMax val="0"/>
          <dgm:chPref val="0"/>
          <dgm:bulletEnabled val="1"/>
        </dgm:presLayoutVars>
      </dgm:prSet>
      <dgm:spPr/>
    </dgm:pt>
    <dgm:pt modelId="{E597CCC5-A9FE-4E50-B663-6E0533BF9234}" type="pres">
      <dgm:prSet presAssocID="{7D74CC2F-E877-4E4C-8D0B-C642E815C9F6}" presName="desTx" presStyleLbl="alignAccFollowNode1" presStyleIdx="0" presStyleCnt="3">
        <dgm:presLayoutVars>
          <dgm:bulletEnabled val="1"/>
        </dgm:presLayoutVars>
      </dgm:prSet>
      <dgm:spPr/>
    </dgm:pt>
    <dgm:pt modelId="{F0C4B21D-1BD6-420C-B9BE-82118E1FB582}" type="pres">
      <dgm:prSet presAssocID="{D36F6580-CDA2-40EA-8435-42AA1526B9A8}" presName="space" presStyleCnt="0"/>
      <dgm:spPr/>
    </dgm:pt>
    <dgm:pt modelId="{5D214E49-69AB-4DA6-9D01-D2C5F5B21D19}" type="pres">
      <dgm:prSet presAssocID="{B095CF6E-8E09-4FC3-AF37-CC953BD31D5F}" presName="composite" presStyleCnt="0"/>
      <dgm:spPr/>
    </dgm:pt>
    <dgm:pt modelId="{A92DB83E-07B7-4139-87BF-4D73E1433F9D}" type="pres">
      <dgm:prSet presAssocID="{B095CF6E-8E09-4FC3-AF37-CC953BD31D5F}" presName="parTx" presStyleLbl="alignNode1" presStyleIdx="1" presStyleCnt="3">
        <dgm:presLayoutVars>
          <dgm:chMax val="0"/>
          <dgm:chPref val="0"/>
          <dgm:bulletEnabled val="1"/>
        </dgm:presLayoutVars>
      </dgm:prSet>
      <dgm:spPr/>
    </dgm:pt>
    <dgm:pt modelId="{95B87D0C-32C4-42C5-9F93-9D2D2531AEF6}" type="pres">
      <dgm:prSet presAssocID="{B095CF6E-8E09-4FC3-AF37-CC953BD31D5F}" presName="desTx" presStyleLbl="alignAccFollowNode1" presStyleIdx="1" presStyleCnt="3">
        <dgm:presLayoutVars>
          <dgm:bulletEnabled val="1"/>
        </dgm:presLayoutVars>
      </dgm:prSet>
      <dgm:spPr/>
    </dgm:pt>
    <dgm:pt modelId="{B78CA573-0663-4906-8943-E298C3186FE9}" type="pres">
      <dgm:prSet presAssocID="{D1CF17DF-A840-4185-9ED4-761C600173FE}" presName="space" presStyleCnt="0"/>
      <dgm:spPr/>
    </dgm:pt>
    <dgm:pt modelId="{30300BD4-9F52-482D-B0AE-EE99BF486213}" type="pres">
      <dgm:prSet presAssocID="{79C6639E-CD7F-456D-ADE4-461B48F37891}" presName="composite" presStyleCnt="0"/>
      <dgm:spPr/>
    </dgm:pt>
    <dgm:pt modelId="{2748278A-7714-40F1-85CF-98A747B9A602}" type="pres">
      <dgm:prSet presAssocID="{79C6639E-CD7F-456D-ADE4-461B48F37891}" presName="parTx" presStyleLbl="alignNode1" presStyleIdx="2" presStyleCnt="3">
        <dgm:presLayoutVars>
          <dgm:chMax val="0"/>
          <dgm:chPref val="0"/>
          <dgm:bulletEnabled val="1"/>
        </dgm:presLayoutVars>
      </dgm:prSet>
      <dgm:spPr/>
    </dgm:pt>
    <dgm:pt modelId="{C5681D9F-B601-4E67-8575-D2028E55D4CF}" type="pres">
      <dgm:prSet presAssocID="{79C6639E-CD7F-456D-ADE4-461B48F37891}" presName="desTx" presStyleLbl="alignAccFollowNode1" presStyleIdx="2" presStyleCnt="3">
        <dgm:presLayoutVars>
          <dgm:bulletEnabled val="1"/>
        </dgm:presLayoutVars>
      </dgm:prSet>
      <dgm:spPr/>
    </dgm:pt>
  </dgm:ptLst>
  <dgm:cxnLst>
    <dgm:cxn modelId="{E1BB4906-1DB9-4A81-8347-2EA7A500C65E}" type="presOf" srcId="{AFB68B25-7089-4E84-9712-29DB8F76C2DB}" destId="{95B87D0C-32C4-42C5-9F93-9D2D2531AEF6}" srcOrd="0" destOrd="0" presId="urn:microsoft.com/office/officeart/2005/8/layout/hList1"/>
    <dgm:cxn modelId="{2CC7371D-44E3-45E7-A596-2284278D81C9}" srcId="{7D74CC2F-E877-4E4C-8D0B-C642E815C9F6}" destId="{7831D473-24EA-4721-A089-C9BDF808E347}" srcOrd="0" destOrd="0" parTransId="{B0E1BB36-EEEA-443E-8092-EB5B5EA799C4}" sibTransId="{D0E90718-D942-433E-ADEC-A89614754558}"/>
    <dgm:cxn modelId="{9863B71F-A3EB-4A8A-8A67-5F7184C2ED0F}" type="presOf" srcId="{79C6639E-CD7F-456D-ADE4-461B48F37891}" destId="{2748278A-7714-40F1-85CF-98A747B9A602}" srcOrd="0" destOrd="0" presId="urn:microsoft.com/office/officeart/2005/8/layout/hList1"/>
    <dgm:cxn modelId="{00C73D25-D0D5-43FC-BB27-85DB4D030B37}" type="presOf" srcId="{7831D473-24EA-4721-A089-C9BDF808E347}" destId="{E597CCC5-A9FE-4E50-B663-6E0533BF9234}" srcOrd="0" destOrd="0" presId="urn:microsoft.com/office/officeart/2005/8/layout/hList1"/>
    <dgm:cxn modelId="{0C68EA2F-6FD9-4286-AFAC-245B09798D29}" type="presOf" srcId="{C2B480E6-764C-40A7-B2B9-B23AD5B9407D}" destId="{C5681D9F-B601-4E67-8575-D2028E55D4CF}" srcOrd="0" destOrd="0" presId="urn:microsoft.com/office/officeart/2005/8/layout/hList1"/>
    <dgm:cxn modelId="{ECA5FF3C-4292-4E39-AD95-9CBA527AEB79}" srcId="{79C6639E-CD7F-456D-ADE4-461B48F37891}" destId="{C2B480E6-764C-40A7-B2B9-B23AD5B9407D}" srcOrd="0" destOrd="0" parTransId="{32604CD4-26C5-4FA8-8EC6-AB77336773EC}" sibTransId="{15C94EEA-8C0A-42B5-B540-6AE1DBA82D22}"/>
    <dgm:cxn modelId="{6419735C-5087-46D5-B058-F3679ECDC1ED}" type="presOf" srcId="{B095CF6E-8E09-4FC3-AF37-CC953BD31D5F}" destId="{A92DB83E-07B7-4139-87BF-4D73E1433F9D}" srcOrd="0" destOrd="0" presId="urn:microsoft.com/office/officeart/2005/8/layout/hList1"/>
    <dgm:cxn modelId="{E1A33445-BA63-44E4-99C7-74AACAD4C512}" srcId="{C5862F3A-7BC2-47B4-9D46-6A0C8052B809}" destId="{79C6639E-CD7F-456D-ADE4-461B48F37891}" srcOrd="2" destOrd="0" parTransId="{E16D96FB-969B-47C6-ACA4-BB3EBEE4E15E}" sibTransId="{46328E5F-66B3-473E-BFB2-F33B3D6EE285}"/>
    <dgm:cxn modelId="{CE046C71-3EEE-4DCF-9B0A-047C35EC1FA5}" srcId="{B095CF6E-8E09-4FC3-AF37-CC953BD31D5F}" destId="{AFB68B25-7089-4E84-9712-29DB8F76C2DB}" srcOrd="0" destOrd="0" parTransId="{7AE2853F-AFD8-44B0-8895-0723D0EA88C4}" sibTransId="{915DDA9C-544D-4F74-B811-49892F85A9F6}"/>
    <dgm:cxn modelId="{37813784-7E2F-452A-B274-0AD796521816}" srcId="{C5862F3A-7BC2-47B4-9D46-6A0C8052B809}" destId="{B095CF6E-8E09-4FC3-AF37-CC953BD31D5F}" srcOrd="1" destOrd="0" parTransId="{164872C5-919A-4B79-BD19-F32A41D298DE}" sibTransId="{D1CF17DF-A840-4185-9ED4-761C600173FE}"/>
    <dgm:cxn modelId="{ADDB7390-F443-4BE4-8019-BDE51E538600}" srcId="{C5862F3A-7BC2-47B4-9D46-6A0C8052B809}" destId="{7D74CC2F-E877-4E4C-8D0B-C642E815C9F6}" srcOrd="0" destOrd="0" parTransId="{4DD6F34C-685A-403F-B41E-8BF6C1A8DF6B}" sibTransId="{D36F6580-CDA2-40EA-8435-42AA1526B9A8}"/>
    <dgm:cxn modelId="{57FC08AD-8357-4E8C-9A12-8B43620A0080}" type="presOf" srcId="{C5862F3A-7BC2-47B4-9D46-6A0C8052B809}" destId="{C3938F29-0ED9-430A-B8C4-62D6E9CE7129}" srcOrd="0" destOrd="0" presId="urn:microsoft.com/office/officeart/2005/8/layout/hList1"/>
    <dgm:cxn modelId="{F73512AE-0681-4B68-9483-FC5EFAF3247D}" type="presOf" srcId="{7D74CC2F-E877-4E4C-8D0B-C642E815C9F6}" destId="{0EB77F85-EABB-41AE-AC39-58C424F27DA9}" srcOrd="0" destOrd="0" presId="urn:microsoft.com/office/officeart/2005/8/layout/hList1"/>
    <dgm:cxn modelId="{55370445-3470-4C91-8DA2-6B55F2199AB3}" type="presParOf" srcId="{C3938F29-0ED9-430A-B8C4-62D6E9CE7129}" destId="{75BD9665-A99D-47EE-A0D6-032F012601BD}" srcOrd="0" destOrd="0" presId="urn:microsoft.com/office/officeart/2005/8/layout/hList1"/>
    <dgm:cxn modelId="{756C4150-3263-499D-88EA-A1B5879F788E}" type="presParOf" srcId="{75BD9665-A99D-47EE-A0D6-032F012601BD}" destId="{0EB77F85-EABB-41AE-AC39-58C424F27DA9}" srcOrd="0" destOrd="0" presId="urn:microsoft.com/office/officeart/2005/8/layout/hList1"/>
    <dgm:cxn modelId="{B2731D6D-5610-4544-ACC6-64B263E7E186}" type="presParOf" srcId="{75BD9665-A99D-47EE-A0D6-032F012601BD}" destId="{E597CCC5-A9FE-4E50-B663-6E0533BF9234}" srcOrd="1" destOrd="0" presId="urn:microsoft.com/office/officeart/2005/8/layout/hList1"/>
    <dgm:cxn modelId="{919C0F59-35F8-405B-A238-1BEF15889AD4}" type="presParOf" srcId="{C3938F29-0ED9-430A-B8C4-62D6E9CE7129}" destId="{F0C4B21D-1BD6-420C-B9BE-82118E1FB582}" srcOrd="1" destOrd="0" presId="urn:microsoft.com/office/officeart/2005/8/layout/hList1"/>
    <dgm:cxn modelId="{C83944E2-C0A9-4822-A58E-5AD60ADF7CC7}" type="presParOf" srcId="{C3938F29-0ED9-430A-B8C4-62D6E9CE7129}" destId="{5D214E49-69AB-4DA6-9D01-D2C5F5B21D19}" srcOrd="2" destOrd="0" presId="urn:microsoft.com/office/officeart/2005/8/layout/hList1"/>
    <dgm:cxn modelId="{9E9CB75A-548B-4499-86AD-50A2E479AAF5}" type="presParOf" srcId="{5D214E49-69AB-4DA6-9D01-D2C5F5B21D19}" destId="{A92DB83E-07B7-4139-87BF-4D73E1433F9D}" srcOrd="0" destOrd="0" presId="urn:microsoft.com/office/officeart/2005/8/layout/hList1"/>
    <dgm:cxn modelId="{DF267B96-2DE1-459E-B539-EE03432AB6CF}" type="presParOf" srcId="{5D214E49-69AB-4DA6-9D01-D2C5F5B21D19}" destId="{95B87D0C-32C4-42C5-9F93-9D2D2531AEF6}" srcOrd="1" destOrd="0" presId="urn:microsoft.com/office/officeart/2005/8/layout/hList1"/>
    <dgm:cxn modelId="{F82E8BDC-9BDF-4583-A597-A808798F7908}" type="presParOf" srcId="{C3938F29-0ED9-430A-B8C4-62D6E9CE7129}" destId="{B78CA573-0663-4906-8943-E298C3186FE9}" srcOrd="3" destOrd="0" presId="urn:microsoft.com/office/officeart/2005/8/layout/hList1"/>
    <dgm:cxn modelId="{56485426-F41E-44E8-B61F-311F9AD5ED53}" type="presParOf" srcId="{C3938F29-0ED9-430A-B8C4-62D6E9CE7129}" destId="{30300BD4-9F52-482D-B0AE-EE99BF486213}" srcOrd="4" destOrd="0" presId="urn:microsoft.com/office/officeart/2005/8/layout/hList1"/>
    <dgm:cxn modelId="{74D5746C-4E6B-4A4B-8FF3-D61E72263896}" type="presParOf" srcId="{30300BD4-9F52-482D-B0AE-EE99BF486213}" destId="{2748278A-7714-40F1-85CF-98A747B9A602}" srcOrd="0" destOrd="0" presId="urn:microsoft.com/office/officeart/2005/8/layout/hList1"/>
    <dgm:cxn modelId="{F9D497F3-B0F4-427F-B914-C3D2E26A3B03}" type="presParOf" srcId="{30300BD4-9F52-482D-B0AE-EE99BF486213}" destId="{C5681D9F-B601-4E67-8575-D2028E55D4CF}"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C5862F3A-7BC2-47B4-9D46-6A0C8052B809}" type="doc">
      <dgm:prSet loTypeId="urn:microsoft.com/office/officeart/2005/8/layout/hList1" loCatId="list" qsTypeId="urn:microsoft.com/office/officeart/2005/8/quickstyle/simple1" qsCatId="simple" csTypeId="urn:microsoft.com/office/officeart/2005/8/colors/accent1_1" csCatId="accent1" phldr="1"/>
      <dgm:spPr/>
      <dgm:t>
        <a:bodyPr/>
        <a:lstStyle/>
        <a:p>
          <a:endParaRPr lang="en-US"/>
        </a:p>
      </dgm:t>
    </dgm:pt>
    <dgm:pt modelId="{7D74CC2F-E877-4E4C-8D0B-C642E815C9F6}">
      <dgm:prSet phldrT="[Text]" custT="1"/>
      <dgm:spPr/>
      <dgm:t>
        <a:bodyPr/>
        <a:lstStyle/>
        <a:p>
          <a:pPr>
            <a:lnSpc>
              <a:spcPct val="150000"/>
            </a:lnSpc>
          </a:pPr>
          <a:r>
            <a:rPr lang="en-US" sz="2400" b="1" dirty="0">
              <a:latin typeface="Calibri" panose="020F0502020204030204" pitchFamily="34" charset="0"/>
              <a:cs typeface="Calibri" panose="020F0502020204030204" pitchFamily="34" charset="0"/>
              <a:hlinkClick xmlns:r="http://schemas.openxmlformats.org/officeDocument/2006/relationships" r:id="rId1"/>
            </a:rPr>
            <a:t>Government of India Act, 1935</a:t>
          </a:r>
          <a:endParaRPr lang="en-US" sz="2400" b="1" dirty="0">
            <a:latin typeface="Calibri" panose="020F0502020204030204" pitchFamily="34" charset="0"/>
            <a:cs typeface="Calibri" panose="020F0502020204030204" pitchFamily="34" charset="0"/>
          </a:endParaRPr>
        </a:p>
      </dgm:t>
    </dgm:pt>
    <dgm:pt modelId="{4DD6F34C-685A-403F-B41E-8BF6C1A8DF6B}" type="parTrans" cxnId="{ADDB7390-F443-4BE4-8019-BDE51E538600}">
      <dgm:prSet/>
      <dgm:spPr/>
      <dgm:t>
        <a:bodyPr/>
        <a:lstStyle/>
        <a:p>
          <a:endParaRPr lang="en-US"/>
        </a:p>
      </dgm:t>
    </dgm:pt>
    <dgm:pt modelId="{D36F6580-CDA2-40EA-8435-42AA1526B9A8}" type="sibTrans" cxnId="{ADDB7390-F443-4BE4-8019-BDE51E538600}">
      <dgm:prSet/>
      <dgm:spPr/>
      <dgm:t>
        <a:bodyPr/>
        <a:lstStyle/>
        <a:p>
          <a:endParaRPr lang="en-US"/>
        </a:p>
      </dgm:t>
    </dgm:pt>
    <dgm:pt modelId="{7BCD74A8-047A-42BF-B0EE-E9FCA5725C2E}">
      <dgm:prSet phldrT="[Text]" custT="1"/>
      <dgm:spPr/>
      <dgm:t>
        <a:bodyPr/>
        <a:lstStyle/>
        <a:p>
          <a:pPr>
            <a:lnSpc>
              <a:spcPct val="150000"/>
            </a:lnSpc>
          </a:pPr>
          <a:r>
            <a:rPr lang="en-US" sz="2000" b="1" dirty="0">
              <a:latin typeface="Calibri" panose="020F0502020204030204" pitchFamily="34" charset="0"/>
              <a:cs typeface="Calibri" panose="020F0502020204030204" pitchFamily="34" charset="0"/>
            </a:rPr>
            <a:t>Schedule VII</a:t>
          </a:r>
        </a:p>
      </dgm:t>
    </dgm:pt>
    <dgm:pt modelId="{2C592B78-AA02-4666-8C16-1C328B9F0531}" type="parTrans" cxnId="{60A2A412-F134-43F1-A93D-FB9C9FCDD41B}">
      <dgm:prSet/>
      <dgm:spPr/>
      <dgm:t>
        <a:bodyPr/>
        <a:lstStyle/>
        <a:p>
          <a:endParaRPr lang="en-US"/>
        </a:p>
      </dgm:t>
    </dgm:pt>
    <dgm:pt modelId="{8AFBB58E-CECD-414C-ABF1-9CEDC446AE3C}" type="sibTrans" cxnId="{60A2A412-F134-43F1-A93D-FB9C9FCDD41B}">
      <dgm:prSet/>
      <dgm:spPr/>
      <dgm:t>
        <a:bodyPr/>
        <a:lstStyle/>
        <a:p>
          <a:endParaRPr lang="en-US"/>
        </a:p>
      </dgm:t>
    </dgm:pt>
    <dgm:pt modelId="{17FFFB1C-3E68-40E9-922F-4F0D6BD2F133}">
      <dgm:prSet phldrT="[Text]" custT="1"/>
      <dgm:spPr/>
      <dgm:t>
        <a:bodyPr/>
        <a:lstStyle/>
        <a:p>
          <a:pPr>
            <a:lnSpc>
              <a:spcPct val="150000"/>
            </a:lnSpc>
          </a:pPr>
          <a:r>
            <a:rPr lang="en-US" sz="2000" dirty="0">
              <a:latin typeface="Calibri" panose="020F0502020204030204" pitchFamily="34" charset="0"/>
              <a:cs typeface="Calibri" panose="020F0502020204030204" pitchFamily="34" charset="0"/>
            </a:rPr>
            <a:t>List II (Provincial Legislative List)</a:t>
          </a:r>
          <a:endParaRPr lang="en-US" sz="2000" b="1" dirty="0">
            <a:latin typeface="Calibri" panose="020F0502020204030204" pitchFamily="34" charset="0"/>
            <a:cs typeface="Calibri" panose="020F0502020204030204" pitchFamily="34" charset="0"/>
          </a:endParaRPr>
        </a:p>
      </dgm:t>
    </dgm:pt>
    <dgm:pt modelId="{50C25798-D9E0-490A-9769-34C86CFCACB1}" type="parTrans" cxnId="{5541D7B2-1F46-4517-87A2-B3CD365F364C}">
      <dgm:prSet/>
      <dgm:spPr/>
      <dgm:t>
        <a:bodyPr/>
        <a:lstStyle/>
        <a:p>
          <a:endParaRPr lang="en-US"/>
        </a:p>
      </dgm:t>
    </dgm:pt>
    <dgm:pt modelId="{72342292-832F-4FCE-A991-FA6F5D9AFDB8}" type="sibTrans" cxnId="{5541D7B2-1F46-4517-87A2-B3CD365F364C}">
      <dgm:prSet/>
      <dgm:spPr/>
      <dgm:t>
        <a:bodyPr/>
        <a:lstStyle/>
        <a:p>
          <a:endParaRPr lang="en-US"/>
        </a:p>
      </dgm:t>
    </dgm:pt>
    <dgm:pt modelId="{D49C7CC3-E640-46C9-81B6-C4ADD524F4EE}">
      <dgm:prSet phldrT="[Text]" custT="1"/>
      <dgm:spPr/>
      <dgm:t>
        <a:bodyPr/>
        <a:lstStyle/>
        <a:p>
          <a:pPr>
            <a:lnSpc>
              <a:spcPct val="150000"/>
            </a:lnSpc>
          </a:pPr>
          <a:r>
            <a:rPr lang="en-US" sz="2000" dirty="0">
              <a:latin typeface="Calibri" panose="020F0502020204030204" pitchFamily="34" charset="0"/>
              <a:cs typeface="Calibri" panose="020F0502020204030204" pitchFamily="34" charset="0"/>
            </a:rPr>
            <a:t>Entry 48 : Taxes on the </a:t>
          </a:r>
          <a:r>
            <a:rPr lang="en-US" sz="2000" b="1" dirty="0">
              <a:solidFill>
                <a:srgbClr val="FF0000"/>
              </a:solidFill>
              <a:latin typeface="Calibri" panose="020F0502020204030204" pitchFamily="34" charset="0"/>
              <a:cs typeface="Calibri" panose="020F0502020204030204" pitchFamily="34" charset="0"/>
            </a:rPr>
            <a:t>sale of ‘goods’</a:t>
          </a:r>
          <a:r>
            <a:rPr lang="en-US" sz="2000" dirty="0">
              <a:latin typeface="Calibri" panose="020F0502020204030204" pitchFamily="34" charset="0"/>
              <a:cs typeface="Calibri" panose="020F0502020204030204" pitchFamily="34" charset="0"/>
            </a:rPr>
            <a:t> and on advertisements</a:t>
          </a:r>
          <a:endParaRPr lang="en-US" sz="2000" b="1" dirty="0">
            <a:latin typeface="Calibri" panose="020F0502020204030204" pitchFamily="34" charset="0"/>
            <a:cs typeface="Calibri" panose="020F0502020204030204" pitchFamily="34" charset="0"/>
          </a:endParaRPr>
        </a:p>
      </dgm:t>
    </dgm:pt>
    <dgm:pt modelId="{A978AF07-AE06-49A8-B593-1E5193C357D8}" type="parTrans" cxnId="{0CA2D161-FCB9-46B1-A130-2542FFE668B0}">
      <dgm:prSet/>
      <dgm:spPr/>
      <dgm:t>
        <a:bodyPr/>
        <a:lstStyle/>
        <a:p>
          <a:endParaRPr lang="en-US"/>
        </a:p>
      </dgm:t>
    </dgm:pt>
    <dgm:pt modelId="{80CC74E6-79D6-4743-94F0-1174036F3CC6}" type="sibTrans" cxnId="{0CA2D161-FCB9-46B1-A130-2542FFE668B0}">
      <dgm:prSet/>
      <dgm:spPr/>
      <dgm:t>
        <a:bodyPr/>
        <a:lstStyle/>
        <a:p>
          <a:endParaRPr lang="en-US"/>
        </a:p>
      </dgm:t>
    </dgm:pt>
    <dgm:pt modelId="{C3938F29-0ED9-430A-B8C4-62D6E9CE7129}" type="pres">
      <dgm:prSet presAssocID="{C5862F3A-7BC2-47B4-9D46-6A0C8052B809}" presName="Name0" presStyleCnt="0">
        <dgm:presLayoutVars>
          <dgm:dir/>
          <dgm:animLvl val="lvl"/>
          <dgm:resizeHandles val="exact"/>
        </dgm:presLayoutVars>
      </dgm:prSet>
      <dgm:spPr/>
    </dgm:pt>
    <dgm:pt modelId="{75BD9665-A99D-47EE-A0D6-032F012601BD}" type="pres">
      <dgm:prSet presAssocID="{7D74CC2F-E877-4E4C-8D0B-C642E815C9F6}" presName="composite" presStyleCnt="0"/>
      <dgm:spPr/>
    </dgm:pt>
    <dgm:pt modelId="{0EB77F85-EABB-41AE-AC39-58C424F27DA9}" type="pres">
      <dgm:prSet presAssocID="{7D74CC2F-E877-4E4C-8D0B-C642E815C9F6}" presName="parTx" presStyleLbl="alignNode1" presStyleIdx="0" presStyleCnt="1">
        <dgm:presLayoutVars>
          <dgm:chMax val="0"/>
          <dgm:chPref val="0"/>
          <dgm:bulletEnabled val="1"/>
        </dgm:presLayoutVars>
      </dgm:prSet>
      <dgm:spPr/>
    </dgm:pt>
    <dgm:pt modelId="{E597CCC5-A9FE-4E50-B663-6E0533BF9234}" type="pres">
      <dgm:prSet presAssocID="{7D74CC2F-E877-4E4C-8D0B-C642E815C9F6}" presName="desTx" presStyleLbl="alignAccFollowNode1" presStyleIdx="0" presStyleCnt="1">
        <dgm:presLayoutVars>
          <dgm:bulletEnabled val="1"/>
        </dgm:presLayoutVars>
      </dgm:prSet>
      <dgm:spPr/>
    </dgm:pt>
  </dgm:ptLst>
  <dgm:cxnLst>
    <dgm:cxn modelId="{2438FB05-D6FD-43B5-B0C7-0BBC3A7FDF73}" type="presOf" srcId="{D49C7CC3-E640-46C9-81B6-C4ADD524F4EE}" destId="{E597CCC5-A9FE-4E50-B663-6E0533BF9234}" srcOrd="0" destOrd="2" presId="urn:microsoft.com/office/officeart/2005/8/layout/hList1"/>
    <dgm:cxn modelId="{60A2A412-F134-43F1-A93D-FB9C9FCDD41B}" srcId="{7D74CC2F-E877-4E4C-8D0B-C642E815C9F6}" destId="{7BCD74A8-047A-42BF-B0EE-E9FCA5725C2E}" srcOrd="0" destOrd="0" parTransId="{2C592B78-AA02-4666-8C16-1C328B9F0531}" sibTransId="{8AFBB58E-CECD-414C-ABF1-9CEDC446AE3C}"/>
    <dgm:cxn modelId="{0CA2D161-FCB9-46B1-A130-2542FFE668B0}" srcId="{17FFFB1C-3E68-40E9-922F-4F0D6BD2F133}" destId="{D49C7CC3-E640-46C9-81B6-C4ADD524F4EE}" srcOrd="0" destOrd="0" parTransId="{A978AF07-AE06-49A8-B593-1E5193C357D8}" sibTransId="{80CC74E6-79D6-4743-94F0-1174036F3CC6}"/>
    <dgm:cxn modelId="{ADDB7390-F443-4BE4-8019-BDE51E538600}" srcId="{C5862F3A-7BC2-47B4-9D46-6A0C8052B809}" destId="{7D74CC2F-E877-4E4C-8D0B-C642E815C9F6}" srcOrd="0" destOrd="0" parTransId="{4DD6F34C-685A-403F-B41E-8BF6C1A8DF6B}" sibTransId="{D36F6580-CDA2-40EA-8435-42AA1526B9A8}"/>
    <dgm:cxn modelId="{57FC08AD-8357-4E8C-9A12-8B43620A0080}" type="presOf" srcId="{C5862F3A-7BC2-47B4-9D46-6A0C8052B809}" destId="{C3938F29-0ED9-430A-B8C4-62D6E9CE7129}" srcOrd="0" destOrd="0" presId="urn:microsoft.com/office/officeart/2005/8/layout/hList1"/>
    <dgm:cxn modelId="{D7236CAD-029F-4EC2-B8BB-3746EB9F8412}" type="presOf" srcId="{7BCD74A8-047A-42BF-B0EE-E9FCA5725C2E}" destId="{E597CCC5-A9FE-4E50-B663-6E0533BF9234}" srcOrd="0" destOrd="0" presId="urn:microsoft.com/office/officeart/2005/8/layout/hList1"/>
    <dgm:cxn modelId="{F73512AE-0681-4B68-9483-FC5EFAF3247D}" type="presOf" srcId="{7D74CC2F-E877-4E4C-8D0B-C642E815C9F6}" destId="{0EB77F85-EABB-41AE-AC39-58C424F27DA9}" srcOrd="0" destOrd="0" presId="urn:microsoft.com/office/officeart/2005/8/layout/hList1"/>
    <dgm:cxn modelId="{5541D7B2-1F46-4517-87A2-B3CD365F364C}" srcId="{7BCD74A8-047A-42BF-B0EE-E9FCA5725C2E}" destId="{17FFFB1C-3E68-40E9-922F-4F0D6BD2F133}" srcOrd="0" destOrd="0" parTransId="{50C25798-D9E0-490A-9769-34C86CFCACB1}" sibTransId="{72342292-832F-4FCE-A991-FA6F5D9AFDB8}"/>
    <dgm:cxn modelId="{7EA329D5-2080-4F5A-8584-4E4CBCB1BFB4}" type="presOf" srcId="{17FFFB1C-3E68-40E9-922F-4F0D6BD2F133}" destId="{E597CCC5-A9FE-4E50-B663-6E0533BF9234}" srcOrd="0" destOrd="1" presId="urn:microsoft.com/office/officeart/2005/8/layout/hList1"/>
    <dgm:cxn modelId="{55370445-3470-4C91-8DA2-6B55F2199AB3}" type="presParOf" srcId="{C3938F29-0ED9-430A-B8C4-62D6E9CE7129}" destId="{75BD9665-A99D-47EE-A0D6-032F012601BD}" srcOrd="0" destOrd="0" presId="urn:microsoft.com/office/officeart/2005/8/layout/hList1"/>
    <dgm:cxn modelId="{756C4150-3263-499D-88EA-A1B5879F788E}" type="presParOf" srcId="{75BD9665-A99D-47EE-A0D6-032F012601BD}" destId="{0EB77F85-EABB-41AE-AC39-58C424F27DA9}" srcOrd="0" destOrd="0" presId="urn:microsoft.com/office/officeart/2005/8/layout/hList1"/>
    <dgm:cxn modelId="{B2731D6D-5610-4544-ACC6-64B263E7E186}" type="presParOf" srcId="{75BD9665-A99D-47EE-A0D6-032F012601BD}" destId="{E597CCC5-A9FE-4E50-B663-6E0533BF9234}"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AA7695A0-A886-415A-BB46-21A965EEA71D}"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4A1995BD-0B15-4029-A6D5-91FCEC4AD483}">
      <dgm:prSet phldrT="[Text]" custT="1"/>
      <dgm:spPr/>
      <dgm:t>
        <a:bodyPr/>
        <a:lstStyle/>
        <a:p>
          <a:pPr>
            <a:lnSpc>
              <a:spcPct val="150000"/>
            </a:lnSpc>
          </a:pPr>
          <a:r>
            <a:rPr lang="en-US" sz="2000" b="0" i="0" dirty="0">
              <a:latin typeface="Calibri" panose="020F0502020204030204" pitchFamily="34" charset="0"/>
              <a:cs typeface="Calibri" panose="020F0502020204030204" pitchFamily="34" charset="0"/>
            </a:rPr>
            <a:t>1938</a:t>
          </a:r>
          <a:endParaRPr lang="en-US" sz="2000" dirty="0">
            <a:latin typeface="Calibri" panose="020F0502020204030204" pitchFamily="34" charset="0"/>
            <a:cs typeface="Calibri" panose="020F0502020204030204" pitchFamily="34" charset="0"/>
          </a:endParaRPr>
        </a:p>
      </dgm:t>
    </dgm:pt>
    <dgm:pt modelId="{CFE66F34-9B25-4592-9074-6CF7B8B2618B}" type="parTrans" cxnId="{3008BABB-72D8-4C7E-9B81-A06906CE7858}">
      <dgm:prSet/>
      <dgm:spPr/>
      <dgm:t>
        <a:bodyPr/>
        <a:lstStyle/>
        <a:p>
          <a:endParaRPr lang="en-US"/>
        </a:p>
      </dgm:t>
    </dgm:pt>
    <dgm:pt modelId="{148F5A65-617C-4191-9271-068F8879E824}" type="sibTrans" cxnId="{3008BABB-72D8-4C7E-9B81-A06906CE7858}">
      <dgm:prSet/>
      <dgm:spPr/>
      <dgm:t>
        <a:bodyPr/>
        <a:lstStyle/>
        <a:p>
          <a:endParaRPr lang="en-US"/>
        </a:p>
      </dgm:t>
    </dgm:pt>
    <dgm:pt modelId="{B52FC492-8105-4707-AFF5-3ECAA4E5A927}">
      <dgm:prSet phldrT="[Text]" custT="1"/>
      <dgm:spPr/>
      <dgm:t>
        <a:bodyPr/>
        <a:lstStyle/>
        <a:p>
          <a:pPr>
            <a:lnSpc>
              <a:spcPct val="150000"/>
            </a:lnSpc>
          </a:pPr>
          <a:r>
            <a:rPr lang="en-US" sz="2000" b="0" i="0" dirty="0">
              <a:latin typeface="Calibri" panose="020F0502020204030204" pitchFamily="34" charset="0"/>
              <a:cs typeface="Calibri" panose="020F0502020204030204" pitchFamily="34" charset="0"/>
            </a:rPr>
            <a:t>Central India levied tax on ‘motor spirit and lubricants’</a:t>
          </a:r>
          <a:endParaRPr lang="en-US" sz="2000" dirty="0">
            <a:latin typeface="Calibri" panose="020F0502020204030204" pitchFamily="34" charset="0"/>
            <a:cs typeface="Calibri" panose="020F0502020204030204" pitchFamily="34" charset="0"/>
          </a:endParaRPr>
        </a:p>
      </dgm:t>
    </dgm:pt>
    <dgm:pt modelId="{A12355F6-BF23-4542-A6E4-BA98631B46CB}" type="parTrans" cxnId="{83BE38CD-1CA3-4B22-BEAB-7CFF7C789703}">
      <dgm:prSet/>
      <dgm:spPr/>
      <dgm:t>
        <a:bodyPr/>
        <a:lstStyle/>
        <a:p>
          <a:endParaRPr lang="en-US"/>
        </a:p>
      </dgm:t>
    </dgm:pt>
    <dgm:pt modelId="{9F4F8309-AA7D-4B0B-89BA-A7601A3C0EFD}" type="sibTrans" cxnId="{83BE38CD-1CA3-4B22-BEAB-7CFF7C789703}">
      <dgm:prSet/>
      <dgm:spPr/>
      <dgm:t>
        <a:bodyPr/>
        <a:lstStyle/>
        <a:p>
          <a:endParaRPr lang="en-US"/>
        </a:p>
      </dgm:t>
    </dgm:pt>
    <dgm:pt modelId="{52EE7BAA-E861-4992-8E3C-4368A94A2C35}">
      <dgm:prSet phldrT="[Text]" custT="1"/>
      <dgm:spPr/>
      <dgm:t>
        <a:bodyPr/>
        <a:lstStyle/>
        <a:p>
          <a:pPr>
            <a:lnSpc>
              <a:spcPct val="150000"/>
            </a:lnSpc>
          </a:pPr>
          <a:r>
            <a:rPr lang="en-US" sz="2000" b="0" i="0" dirty="0">
              <a:latin typeface="Calibri" panose="020F0502020204030204" pitchFamily="34" charset="0"/>
              <a:cs typeface="Calibri" panose="020F0502020204030204" pitchFamily="34" charset="0"/>
            </a:rPr>
            <a:t>1939</a:t>
          </a:r>
          <a:endParaRPr lang="en-US" sz="2000" dirty="0">
            <a:latin typeface="Calibri" panose="020F0502020204030204" pitchFamily="34" charset="0"/>
            <a:cs typeface="Calibri" panose="020F0502020204030204" pitchFamily="34" charset="0"/>
          </a:endParaRPr>
        </a:p>
      </dgm:t>
    </dgm:pt>
    <dgm:pt modelId="{64D1F18D-E056-41B0-8D83-426A3AC13610}" type="parTrans" cxnId="{73DFBCA1-173F-4037-A280-BB09BB457267}">
      <dgm:prSet/>
      <dgm:spPr/>
      <dgm:t>
        <a:bodyPr/>
        <a:lstStyle/>
        <a:p>
          <a:endParaRPr lang="en-US"/>
        </a:p>
      </dgm:t>
    </dgm:pt>
    <dgm:pt modelId="{C670066C-31D4-4F9F-9334-D4BABC11CDD0}" type="sibTrans" cxnId="{73DFBCA1-173F-4037-A280-BB09BB457267}">
      <dgm:prSet/>
      <dgm:spPr/>
      <dgm:t>
        <a:bodyPr/>
        <a:lstStyle/>
        <a:p>
          <a:endParaRPr lang="en-US"/>
        </a:p>
      </dgm:t>
    </dgm:pt>
    <dgm:pt modelId="{67C3CFA6-8972-4222-85B5-243CB35CCA08}">
      <dgm:prSet phldrT="[Text]" custT="1"/>
      <dgm:spPr/>
      <dgm:t>
        <a:bodyPr/>
        <a:lstStyle/>
        <a:p>
          <a:pPr>
            <a:lnSpc>
              <a:spcPct val="150000"/>
            </a:lnSpc>
          </a:pPr>
          <a:r>
            <a:rPr lang="en-US" sz="2000" b="0" i="0" dirty="0">
              <a:latin typeface="Calibri" panose="020F0502020204030204" pitchFamily="34" charset="0"/>
              <a:cs typeface="Calibri" panose="020F0502020204030204" pitchFamily="34" charset="0"/>
            </a:rPr>
            <a:t>‘General Sales Tax’ (with a proper scheme) introduced in the Madras province </a:t>
          </a:r>
          <a:endParaRPr lang="en-US" sz="2000" dirty="0">
            <a:latin typeface="Calibri" panose="020F0502020204030204" pitchFamily="34" charset="0"/>
            <a:cs typeface="Calibri" panose="020F0502020204030204" pitchFamily="34" charset="0"/>
          </a:endParaRPr>
        </a:p>
      </dgm:t>
    </dgm:pt>
    <dgm:pt modelId="{0A4E477A-4CE3-46C4-83F0-90DDECB86210}" type="parTrans" cxnId="{33CDBD33-F901-47E4-9029-F2A350469C93}">
      <dgm:prSet/>
      <dgm:spPr/>
      <dgm:t>
        <a:bodyPr/>
        <a:lstStyle/>
        <a:p>
          <a:endParaRPr lang="en-US"/>
        </a:p>
      </dgm:t>
    </dgm:pt>
    <dgm:pt modelId="{CF8E2AE5-AA3D-473D-B513-6BF25EA48A60}" type="sibTrans" cxnId="{33CDBD33-F901-47E4-9029-F2A350469C93}">
      <dgm:prSet/>
      <dgm:spPr/>
      <dgm:t>
        <a:bodyPr/>
        <a:lstStyle/>
        <a:p>
          <a:endParaRPr lang="en-US"/>
        </a:p>
      </dgm:t>
    </dgm:pt>
    <dgm:pt modelId="{E537B67F-423F-46D7-B6CC-B439ECD5F237}">
      <dgm:prSet phldrT="[Text]" custT="1"/>
      <dgm:spPr/>
      <dgm:t>
        <a:bodyPr/>
        <a:lstStyle/>
        <a:p>
          <a:pPr>
            <a:lnSpc>
              <a:spcPct val="150000"/>
            </a:lnSpc>
          </a:pPr>
          <a:r>
            <a:rPr lang="en-US" sz="2000" b="0" i="0" dirty="0">
              <a:latin typeface="Calibri" panose="020F0502020204030204" pitchFamily="34" charset="0"/>
              <a:cs typeface="Calibri" panose="020F0502020204030204" pitchFamily="34" charset="0"/>
            </a:rPr>
            <a:t>1940s</a:t>
          </a:r>
          <a:endParaRPr lang="en-US" sz="2000" dirty="0">
            <a:latin typeface="Calibri" panose="020F0502020204030204" pitchFamily="34" charset="0"/>
            <a:cs typeface="Calibri" panose="020F0502020204030204" pitchFamily="34" charset="0"/>
          </a:endParaRPr>
        </a:p>
      </dgm:t>
    </dgm:pt>
    <dgm:pt modelId="{1186F2C0-7CD5-4C64-859E-D5E640F0FFC8}" type="parTrans" cxnId="{47C91F6A-B8E2-4C1A-AD28-2D4FC20DB657}">
      <dgm:prSet/>
      <dgm:spPr/>
      <dgm:t>
        <a:bodyPr/>
        <a:lstStyle/>
        <a:p>
          <a:endParaRPr lang="en-US"/>
        </a:p>
      </dgm:t>
    </dgm:pt>
    <dgm:pt modelId="{2C9B9D5D-2329-4E25-9E7F-F5CB85E995C3}" type="sibTrans" cxnId="{47C91F6A-B8E2-4C1A-AD28-2D4FC20DB657}">
      <dgm:prSet/>
      <dgm:spPr/>
      <dgm:t>
        <a:bodyPr/>
        <a:lstStyle/>
        <a:p>
          <a:endParaRPr lang="en-US"/>
        </a:p>
      </dgm:t>
    </dgm:pt>
    <dgm:pt modelId="{0759AA64-3804-4242-8F66-0EB93138F620}">
      <dgm:prSet phldrT="[Text]" custT="1"/>
      <dgm:spPr/>
      <dgm:t>
        <a:bodyPr/>
        <a:lstStyle/>
        <a:p>
          <a:pPr>
            <a:lnSpc>
              <a:spcPct val="150000"/>
            </a:lnSpc>
          </a:pPr>
          <a:r>
            <a:rPr lang="en-US" sz="2000" b="0" i="0" dirty="0">
              <a:latin typeface="Calibri" panose="020F0502020204030204" pitchFamily="34" charset="0"/>
              <a:cs typeface="Calibri" panose="020F0502020204030204" pitchFamily="34" charset="0"/>
            </a:rPr>
            <a:t>All the provinces and most of the princely states have introduced Sales tax in one form or other</a:t>
          </a:r>
          <a:endParaRPr lang="en-US" sz="2000" dirty="0">
            <a:latin typeface="Calibri" panose="020F0502020204030204" pitchFamily="34" charset="0"/>
            <a:cs typeface="Calibri" panose="020F0502020204030204" pitchFamily="34" charset="0"/>
          </a:endParaRPr>
        </a:p>
      </dgm:t>
    </dgm:pt>
    <dgm:pt modelId="{A8C266C8-2E43-4947-B95D-46B5265BC588}" type="parTrans" cxnId="{AA7B28D3-A058-4B32-B906-E340091690C8}">
      <dgm:prSet/>
      <dgm:spPr/>
      <dgm:t>
        <a:bodyPr/>
        <a:lstStyle/>
        <a:p>
          <a:endParaRPr lang="en-US"/>
        </a:p>
      </dgm:t>
    </dgm:pt>
    <dgm:pt modelId="{1634AF8E-0BD8-4F99-8BE5-9BD588E1A478}" type="sibTrans" cxnId="{AA7B28D3-A058-4B32-B906-E340091690C8}">
      <dgm:prSet/>
      <dgm:spPr/>
      <dgm:t>
        <a:bodyPr/>
        <a:lstStyle/>
        <a:p>
          <a:endParaRPr lang="en-US"/>
        </a:p>
      </dgm:t>
    </dgm:pt>
    <dgm:pt modelId="{07C4FE73-EA56-4DFB-A3B2-D3F60F78E0A3}" type="pres">
      <dgm:prSet presAssocID="{AA7695A0-A886-415A-BB46-21A965EEA71D}" presName="Name0" presStyleCnt="0">
        <dgm:presLayoutVars>
          <dgm:dir/>
          <dgm:animLvl val="lvl"/>
          <dgm:resizeHandles val="exact"/>
        </dgm:presLayoutVars>
      </dgm:prSet>
      <dgm:spPr/>
    </dgm:pt>
    <dgm:pt modelId="{739C7E85-4FCE-4FC7-AB46-6BA7B2D9329F}" type="pres">
      <dgm:prSet presAssocID="{4A1995BD-0B15-4029-A6D5-91FCEC4AD483}" presName="composite" presStyleCnt="0"/>
      <dgm:spPr/>
    </dgm:pt>
    <dgm:pt modelId="{479706FC-5293-4BE3-8E72-DC3506C7667A}" type="pres">
      <dgm:prSet presAssocID="{4A1995BD-0B15-4029-A6D5-91FCEC4AD483}" presName="parTx" presStyleLbl="alignNode1" presStyleIdx="0" presStyleCnt="3">
        <dgm:presLayoutVars>
          <dgm:chMax val="0"/>
          <dgm:chPref val="0"/>
          <dgm:bulletEnabled val="1"/>
        </dgm:presLayoutVars>
      </dgm:prSet>
      <dgm:spPr/>
    </dgm:pt>
    <dgm:pt modelId="{06FDB407-1E06-4B4A-BAA6-5E9D56D6FB7A}" type="pres">
      <dgm:prSet presAssocID="{4A1995BD-0B15-4029-A6D5-91FCEC4AD483}" presName="desTx" presStyleLbl="alignAccFollowNode1" presStyleIdx="0" presStyleCnt="3">
        <dgm:presLayoutVars>
          <dgm:bulletEnabled val="1"/>
        </dgm:presLayoutVars>
      </dgm:prSet>
      <dgm:spPr/>
    </dgm:pt>
    <dgm:pt modelId="{B736344F-8A7D-46C4-8A74-EF669296F8C5}" type="pres">
      <dgm:prSet presAssocID="{148F5A65-617C-4191-9271-068F8879E824}" presName="space" presStyleCnt="0"/>
      <dgm:spPr/>
    </dgm:pt>
    <dgm:pt modelId="{15542DC6-5C3C-4BFF-93BB-1512586FA34F}" type="pres">
      <dgm:prSet presAssocID="{52EE7BAA-E861-4992-8E3C-4368A94A2C35}" presName="composite" presStyleCnt="0"/>
      <dgm:spPr/>
    </dgm:pt>
    <dgm:pt modelId="{12BDFE66-5C67-48FB-80AD-F00FF6BA9F92}" type="pres">
      <dgm:prSet presAssocID="{52EE7BAA-E861-4992-8E3C-4368A94A2C35}" presName="parTx" presStyleLbl="alignNode1" presStyleIdx="1" presStyleCnt="3">
        <dgm:presLayoutVars>
          <dgm:chMax val="0"/>
          <dgm:chPref val="0"/>
          <dgm:bulletEnabled val="1"/>
        </dgm:presLayoutVars>
      </dgm:prSet>
      <dgm:spPr/>
    </dgm:pt>
    <dgm:pt modelId="{EFDF85C7-098E-4491-A971-87F2F738D774}" type="pres">
      <dgm:prSet presAssocID="{52EE7BAA-E861-4992-8E3C-4368A94A2C35}" presName="desTx" presStyleLbl="alignAccFollowNode1" presStyleIdx="1" presStyleCnt="3">
        <dgm:presLayoutVars>
          <dgm:bulletEnabled val="1"/>
        </dgm:presLayoutVars>
      </dgm:prSet>
      <dgm:spPr/>
    </dgm:pt>
    <dgm:pt modelId="{0829D484-B510-4A51-9427-35F02A89BD9D}" type="pres">
      <dgm:prSet presAssocID="{C670066C-31D4-4F9F-9334-D4BABC11CDD0}" presName="space" presStyleCnt="0"/>
      <dgm:spPr/>
    </dgm:pt>
    <dgm:pt modelId="{589E35DC-52D0-42A3-9E4C-B0E48CDF8E12}" type="pres">
      <dgm:prSet presAssocID="{E537B67F-423F-46D7-B6CC-B439ECD5F237}" presName="composite" presStyleCnt="0"/>
      <dgm:spPr/>
    </dgm:pt>
    <dgm:pt modelId="{EA7A794B-D338-4D80-A47D-1C1CB4E07EAD}" type="pres">
      <dgm:prSet presAssocID="{E537B67F-423F-46D7-B6CC-B439ECD5F237}" presName="parTx" presStyleLbl="alignNode1" presStyleIdx="2" presStyleCnt="3">
        <dgm:presLayoutVars>
          <dgm:chMax val="0"/>
          <dgm:chPref val="0"/>
          <dgm:bulletEnabled val="1"/>
        </dgm:presLayoutVars>
      </dgm:prSet>
      <dgm:spPr/>
    </dgm:pt>
    <dgm:pt modelId="{DCB4021F-B54D-4184-993B-6E0D0BBD3349}" type="pres">
      <dgm:prSet presAssocID="{E537B67F-423F-46D7-B6CC-B439ECD5F237}" presName="desTx" presStyleLbl="alignAccFollowNode1" presStyleIdx="2" presStyleCnt="3">
        <dgm:presLayoutVars>
          <dgm:bulletEnabled val="1"/>
        </dgm:presLayoutVars>
      </dgm:prSet>
      <dgm:spPr/>
    </dgm:pt>
  </dgm:ptLst>
  <dgm:cxnLst>
    <dgm:cxn modelId="{0516D00E-0CA8-441E-82A9-82313B63F986}" type="presOf" srcId="{67C3CFA6-8972-4222-85B5-243CB35CCA08}" destId="{EFDF85C7-098E-4491-A971-87F2F738D774}" srcOrd="0" destOrd="0" presId="urn:microsoft.com/office/officeart/2005/8/layout/hList1"/>
    <dgm:cxn modelId="{83D46A15-5912-44FF-8D2A-6A96003A09AC}" type="presOf" srcId="{E537B67F-423F-46D7-B6CC-B439ECD5F237}" destId="{EA7A794B-D338-4D80-A47D-1C1CB4E07EAD}" srcOrd="0" destOrd="0" presId="urn:microsoft.com/office/officeart/2005/8/layout/hList1"/>
    <dgm:cxn modelId="{33CDBD33-F901-47E4-9029-F2A350469C93}" srcId="{52EE7BAA-E861-4992-8E3C-4368A94A2C35}" destId="{67C3CFA6-8972-4222-85B5-243CB35CCA08}" srcOrd="0" destOrd="0" parTransId="{0A4E477A-4CE3-46C4-83F0-90DDECB86210}" sibTransId="{CF8E2AE5-AA3D-473D-B513-6BF25EA48A60}"/>
    <dgm:cxn modelId="{A9A92337-B7E2-4D15-84D2-325A074074A3}" type="presOf" srcId="{AA7695A0-A886-415A-BB46-21A965EEA71D}" destId="{07C4FE73-EA56-4DFB-A3B2-D3F60F78E0A3}" srcOrd="0" destOrd="0" presId="urn:microsoft.com/office/officeart/2005/8/layout/hList1"/>
    <dgm:cxn modelId="{4A670940-7260-434B-ACAB-FC3A5359D478}" type="presOf" srcId="{B52FC492-8105-4707-AFF5-3ECAA4E5A927}" destId="{06FDB407-1E06-4B4A-BAA6-5E9D56D6FB7A}" srcOrd="0" destOrd="0" presId="urn:microsoft.com/office/officeart/2005/8/layout/hList1"/>
    <dgm:cxn modelId="{BC78AC62-A11B-46B2-8D87-6EB393569816}" type="presOf" srcId="{0759AA64-3804-4242-8F66-0EB93138F620}" destId="{DCB4021F-B54D-4184-993B-6E0D0BBD3349}" srcOrd="0" destOrd="0" presId="urn:microsoft.com/office/officeart/2005/8/layout/hList1"/>
    <dgm:cxn modelId="{47C91F6A-B8E2-4C1A-AD28-2D4FC20DB657}" srcId="{AA7695A0-A886-415A-BB46-21A965EEA71D}" destId="{E537B67F-423F-46D7-B6CC-B439ECD5F237}" srcOrd="2" destOrd="0" parTransId="{1186F2C0-7CD5-4C64-859E-D5E640F0FFC8}" sibTransId="{2C9B9D5D-2329-4E25-9E7F-F5CB85E995C3}"/>
    <dgm:cxn modelId="{73DFBCA1-173F-4037-A280-BB09BB457267}" srcId="{AA7695A0-A886-415A-BB46-21A965EEA71D}" destId="{52EE7BAA-E861-4992-8E3C-4368A94A2C35}" srcOrd="1" destOrd="0" parTransId="{64D1F18D-E056-41B0-8D83-426A3AC13610}" sibTransId="{C670066C-31D4-4F9F-9334-D4BABC11CDD0}"/>
    <dgm:cxn modelId="{050458A4-C5D5-420A-9B44-35F1014224E4}" type="presOf" srcId="{4A1995BD-0B15-4029-A6D5-91FCEC4AD483}" destId="{479706FC-5293-4BE3-8E72-DC3506C7667A}" srcOrd="0" destOrd="0" presId="urn:microsoft.com/office/officeart/2005/8/layout/hList1"/>
    <dgm:cxn modelId="{FE8F21B8-48CE-4693-81BB-DD5E6E34A3AD}" type="presOf" srcId="{52EE7BAA-E861-4992-8E3C-4368A94A2C35}" destId="{12BDFE66-5C67-48FB-80AD-F00FF6BA9F92}" srcOrd="0" destOrd="0" presId="urn:microsoft.com/office/officeart/2005/8/layout/hList1"/>
    <dgm:cxn modelId="{3008BABB-72D8-4C7E-9B81-A06906CE7858}" srcId="{AA7695A0-A886-415A-BB46-21A965EEA71D}" destId="{4A1995BD-0B15-4029-A6D5-91FCEC4AD483}" srcOrd="0" destOrd="0" parTransId="{CFE66F34-9B25-4592-9074-6CF7B8B2618B}" sibTransId="{148F5A65-617C-4191-9271-068F8879E824}"/>
    <dgm:cxn modelId="{83BE38CD-1CA3-4B22-BEAB-7CFF7C789703}" srcId="{4A1995BD-0B15-4029-A6D5-91FCEC4AD483}" destId="{B52FC492-8105-4707-AFF5-3ECAA4E5A927}" srcOrd="0" destOrd="0" parTransId="{A12355F6-BF23-4542-A6E4-BA98631B46CB}" sibTransId="{9F4F8309-AA7D-4B0B-89BA-A7601A3C0EFD}"/>
    <dgm:cxn modelId="{AA7B28D3-A058-4B32-B906-E340091690C8}" srcId="{E537B67F-423F-46D7-B6CC-B439ECD5F237}" destId="{0759AA64-3804-4242-8F66-0EB93138F620}" srcOrd="0" destOrd="0" parTransId="{A8C266C8-2E43-4947-B95D-46B5265BC588}" sibTransId="{1634AF8E-0BD8-4F99-8BE5-9BD588E1A478}"/>
    <dgm:cxn modelId="{C10194BE-97A2-406D-A9F9-59ED179F0F2D}" type="presParOf" srcId="{07C4FE73-EA56-4DFB-A3B2-D3F60F78E0A3}" destId="{739C7E85-4FCE-4FC7-AB46-6BA7B2D9329F}" srcOrd="0" destOrd="0" presId="urn:microsoft.com/office/officeart/2005/8/layout/hList1"/>
    <dgm:cxn modelId="{39C4B492-C2DF-4B88-A089-4B92ABE92B24}" type="presParOf" srcId="{739C7E85-4FCE-4FC7-AB46-6BA7B2D9329F}" destId="{479706FC-5293-4BE3-8E72-DC3506C7667A}" srcOrd="0" destOrd="0" presId="urn:microsoft.com/office/officeart/2005/8/layout/hList1"/>
    <dgm:cxn modelId="{C8836F1E-60B0-4AB5-ADCD-7E96199A394F}" type="presParOf" srcId="{739C7E85-4FCE-4FC7-AB46-6BA7B2D9329F}" destId="{06FDB407-1E06-4B4A-BAA6-5E9D56D6FB7A}" srcOrd="1" destOrd="0" presId="urn:microsoft.com/office/officeart/2005/8/layout/hList1"/>
    <dgm:cxn modelId="{2C623F9A-CB01-4FD9-821A-6AB0B81C0AE4}" type="presParOf" srcId="{07C4FE73-EA56-4DFB-A3B2-D3F60F78E0A3}" destId="{B736344F-8A7D-46C4-8A74-EF669296F8C5}" srcOrd="1" destOrd="0" presId="urn:microsoft.com/office/officeart/2005/8/layout/hList1"/>
    <dgm:cxn modelId="{0F5A6B42-D943-4FA8-8C91-35BF18CC32E5}" type="presParOf" srcId="{07C4FE73-EA56-4DFB-A3B2-D3F60F78E0A3}" destId="{15542DC6-5C3C-4BFF-93BB-1512586FA34F}" srcOrd="2" destOrd="0" presId="urn:microsoft.com/office/officeart/2005/8/layout/hList1"/>
    <dgm:cxn modelId="{58C18F12-9CAD-4A6A-A1C1-29029F1610BE}" type="presParOf" srcId="{15542DC6-5C3C-4BFF-93BB-1512586FA34F}" destId="{12BDFE66-5C67-48FB-80AD-F00FF6BA9F92}" srcOrd="0" destOrd="0" presId="urn:microsoft.com/office/officeart/2005/8/layout/hList1"/>
    <dgm:cxn modelId="{70F0E3A1-3C92-420B-BFE3-2A607C348559}" type="presParOf" srcId="{15542DC6-5C3C-4BFF-93BB-1512586FA34F}" destId="{EFDF85C7-098E-4491-A971-87F2F738D774}" srcOrd="1" destOrd="0" presId="urn:microsoft.com/office/officeart/2005/8/layout/hList1"/>
    <dgm:cxn modelId="{8C43854E-4A95-470A-8ED9-7FDE0E0573C8}" type="presParOf" srcId="{07C4FE73-EA56-4DFB-A3B2-D3F60F78E0A3}" destId="{0829D484-B510-4A51-9427-35F02A89BD9D}" srcOrd="3" destOrd="0" presId="urn:microsoft.com/office/officeart/2005/8/layout/hList1"/>
    <dgm:cxn modelId="{CA84382B-F176-4B41-9685-C88066C674B4}" type="presParOf" srcId="{07C4FE73-EA56-4DFB-A3B2-D3F60F78E0A3}" destId="{589E35DC-52D0-42A3-9E4C-B0E48CDF8E12}" srcOrd="4" destOrd="0" presId="urn:microsoft.com/office/officeart/2005/8/layout/hList1"/>
    <dgm:cxn modelId="{5423EE41-7518-494E-9C7F-15A6BBAF5780}" type="presParOf" srcId="{589E35DC-52D0-42A3-9E4C-B0E48CDF8E12}" destId="{EA7A794B-D338-4D80-A47D-1C1CB4E07EAD}" srcOrd="0" destOrd="0" presId="urn:microsoft.com/office/officeart/2005/8/layout/hList1"/>
    <dgm:cxn modelId="{17AC41EB-2227-482A-8BE2-35D34E733BCE}" type="presParOf" srcId="{589E35DC-52D0-42A3-9E4C-B0E48CDF8E12}" destId="{DCB4021F-B54D-4184-993B-6E0D0BBD3349}"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68F50E55-9855-4095-A9AF-82D5259057E5}"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en-US"/>
        </a:p>
      </dgm:t>
    </dgm:pt>
    <dgm:pt modelId="{9F3A2018-7BCB-4339-B737-5AEED4B06FC9}">
      <dgm:prSet phldrT="[Text]" custT="1"/>
      <dgm:spPr/>
      <dgm:t>
        <a:bodyPr/>
        <a:lstStyle/>
        <a:p>
          <a:pPr>
            <a:lnSpc>
              <a:spcPct val="150000"/>
            </a:lnSpc>
          </a:pPr>
          <a:r>
            <a:rPr lang="en-US" sz="1800" b="0" i="0" dirty="0">
              <a:latin typeface="Calibri" panose="020F0502020204030204" pitchFamily="34" charset="0"/>
              <a:cs typeface="Calibri" panose="020F0502020204030204" pitchFamily="34" charset="0"/>
            </a:rPr>
            <a:t>Amending Act</a:t>
          </a:r>
          <a:endParaRPr lang="en-US" sz="1800" dirty="0"/>
        </a:p>
      </dgm:t>
    </dgm:pt>
    <dgm:pt modelId="{63965F58-BA9A-4CB4-ABAB-589076E9C0F9}" type="parTrans" cxnId="{5EC538DD-90AC-4E73-8E6D-DFC694B41B83}">
      <dgm:prSet/>
      <dgm:spPr/>
      <dgm:t>
        <a:bodyPr/>
        <a:lstStyle/>
        <a:p>
          <a:endParaRPr lang="en-US"/>
        </a:p>
      </dgm:t>
    </dgm:pt>
    <dgm:pt modelId="{E5A15522-A73E-4C41-A53F-C4FE4E99E7F0}" type="sibTrans" cxnId="{5EC538DD-90AC-4E73-8E6D-DFC694B41B83}">
      <dgm:prSet/>
      <dgm:spPr/>
      <dgm:t>
        <a:bodyPr/>
        <a:lstStyle/>
        <a:p>
          <a:endParaRPr lang="en-US"/>
        </a:p>
      </dgm:t>
    </dgm:pt>
    <dgm:pt modelId="{BD8707C5-C93E-4372-A249-ED709F3608B0}">
      <dgm:prSet phldrT="[Text]" custT="1"/>
      <dgm:spPr/>
      <dgm:t>
        <a:bodyPr/>
        <a:lstStyle/>
        <a:p>
          <a:pPr>
            <a:lnSpc>
              <a:spcPct val="150000"/>
            </a:lnSpc>
          </a:pPr>
          <a:r>
            <a:rPr lang="en-US" sz="1800" b="0" i="0" dirty="0">
              <a:latin typeface="Calibri" panose="020F0502020204030204" pitchFamily="34" charset="0"/>
              <a:cs typeface="Calibri" panose="020F0502020204030204" pitchFamily="34" charset="0"/>
            </a:rPr>
            <a:t>Added an inclusive definition of sale in Section 2(h) of the Act</a:t>
          </a:r>
          <a:endParaRPr lang="en-US" sz="1800" dirty="0"/>
        </a:p>
      </dgm:t>
    </dgm:pt>
    <dgm:pt modelId="{D35E81AB-426B-4558-9AD9-7432C85C4EDC}" type="parTrans" cxnId="{E5811B86-5115-44B5-818C-D4E2C5D958AE}">
      <dgm:prSet/>
      <dgm:spPr/>
      <dgm:t>
        <a:bodyPr/>
        <a:lstStyle/>
        <a:p>
          <a:endParaRPr lang="en-US"/>
        </a:p>
      </dgm:t>
    </dgm:pt>
    <dgm:pt modelId="{94B59582-B68D-4A54-B1F8-B22C3923B629}" type="sibTrans" cxnId="{E5811B86-5115-44B5-818C-D4E2C5D958AE}">
      <dgm:prSet/>
      <dgm:spPr/>
      <dgm:t>
        <a:bodyPr/>
        <a:lstStyle/>
        <a:p>
          <a:endParaRPr lang="en-US"/>
        </a:p>
      </dgm:t>
    </dgm:pt>
    <dgm:pt modelId="{A78758C2-7C3D-4DE6-888D-6B375103388C}">
      <dgm:prSet phldrT="[Text]" custT="1"/>
      <dgm:spPr/>
      <dgm:t>
        <a:bodyPr/>
        <a:lstStyle/>
        <a:p>
          <a:pPr>
            <a:lnSpc>
              <a:spcPct val="150000"/>
            </a:lnSpc>
          </a:pPr>
          <a:r>
            <a:rPr lang="en-US" sz="1800" b="0" i="0" dirty="0">
              <a:latin typeface="Calibri" panose="020F0502020204030204" pitchFamily="34" charset="0"/>
              <a:cs typeface="Calibri" panose="020F0502020204030204" pitchFamily="34" charset="0"/>
            </a:rPr>
            <a:t>By the words "</a:t>
          </a:r>
          <a:r>
            <a:rPr lang="en-US" sz="1800" b="1" i="0" dirty="0">
              <a:solidFill>
                <a:srgbClr val="FF0000"/>
              </a:solidFill>
              <a:latin typeface="Calibri" panose="020F0502020204030204" pitchFamily="34" charset="0"/>
              <a:cs typeface="Calibri" panose="020F0502020204030204" pitchFamily="34" charset="0"/>
            </a:rPr>
            <a:t>Includes </a:t>
          </a:r>
          <a:r>
            <a:rPr lang="en-US" sz="1800" b="0" i="0" dirty="0">
              <a:latin typeface="Calibri" panose="020F0502020204030204" pitchFamily="34" charset="0"/>
              <a:cs typeface="Calibri" panose="020F0502020204030204" pitchFamily="34" charset="0"/>
            </a:rPr>
            <a:t>also a transfer of property in goods involved in the execution of a </a:t>
          </a:r>
          <a:r>
            <a:rPr lang="en-US" sz="1800" b="1" i="0" dirty="0">
              <a:solidFill>
                <a:srgbClr val="FF0000"/>
              </a:solidFill>
              <a:latin typeface="Calibri" panose="020F0502020204030204" pitchFamily="34" charset="0"/>
              <a:cs typeface="Calibri" panose="020F0502020204030204" pitchFamily="34" charset="0"/>
            </a:rPr>
            <a:t>work contract</a:t>
          </a:r>
          <a:r>
            <a:rPr lang="en-US" sz="1800" b="0" i="0" dirty="0">
              <a:latin typeface="Calibri" panose="020F0502020204030204" pitchFamily="34" charset="0"/>
              <a:cs typeface="Calibri" panose="020F0502020204030204" pitchFamily="34" charset="0"/>
            </a:rPr>
            <a:t>"</a:t>
          </a:r>
          <a:endParaRPr lang="en-US" sz="1800" dirty="0"/>
        </a:p>
      </dgm:t>
    </dgm:pt>
    <dgm:pt modelId="{63206729-C8CE-4523-8ED2-DF642976F42C}" type="parTrans" cxnId="{6BC45B9D-8B53-40AE-B33F-BBC297C69E6F}">
      <dgm:prSet/>
      <dgm:spPr/>
      <dgm:t>
        <a:bodyPr/>
        <a:lstStyle/>
        <a:p>
          <a:endParaRPr lang="en-US"/>
        </a:p>
      </dgm:t>
    </dgm:pt>
    <dgm:pt modelId="{D2F92EE0-68F8-4F69-A99C-714B248FC8BC}" type="sibTrans" cxnId="{6BC45B9D-8B53-40AE-B33F-BBC297C69E6F}">
      <dgm:prSet/>
      <dgm:spPr/>
      <dgm:t>
        <a:bodyPr/>
        <a:lstStyle/>
        <a:p>
          <a:endParaRPr lang="en-US"/>
        </a:p>
      </dgm:t>
    </dgm:pt>
    <dgm:pt modelId="{20D061CB-6E36-4501-9F2F-E14EFF73FC88}">
      <dgm:prSet phldrT="[Text]" custT="1"/>
      <dgm:spPr/>
      <dgm:t>
        <a:bodyPr/>
        <a:lstStyle/>
        <a:p>
          <a:pPr>
            <a:lnSpc>
              <a:spcPct val="150000"/>
            </a:lnSpc>
          </a:pPr>
          <a:r>
            <a:rPr lang="en-US" sz="1800" b="0" i="0" dirty="0">
              <a:latin typeface="Calibri" panose="020F0502020204030204" pitchFamily="34" charset="0"/>
              <a:cs typeface="Calibri" panose="020F0502020204030204" pitchFamily="34" charset="0"/>
            </a:rPr>
            <a:t>Of 1947</a:t>
          </a:r>
          <a:endParaRPr lang="en-US" sz="1800" dirty="0"/>
        </a:p>
      </dgm:t>
    </dgm:pt>
    <dgm:pt modelId="{FC0A94EC-88FA-4D89-96E8-71A19D2B6FBF}" type="parTrans" cxnId="{A9D4584B-41B5-4503-96D7-1A295979310C}">
      <dgm:prSet/>
      <dgm:spPr/>
      <dgm:t>
        <a:bodyPr/>
        <a:lstStyle/>
        <a:p>
          <a:endParaRPr lang="en-US"/>
        </a:p>
      </dgm:t>
    </dgm:pt>
    <dgm:pt modelId="{63D9A422-E993-4E60-82C9-3B5146C19C04}" type="sibTrans" cxnId="{A9D4584B-41B5-4503-96D7-1A295979310C}">
      <dgm:prSet/>
      <dgm:spPr/>
      <dgm:t>
        <a:bodyPr/>
        <a:lstStyle/>
        <a:p>
          <a:endParaRPr lang="en-US"/>
        </a:p>
      </dgm:t>
    </dgm:pt>
    <dgm:pt modelId="{28A2FE6D-F141-4C2D-93D1-7DB0A1FD4B43}" type="pres">
      <dgm:prSet presAssocID="{68F50E55-9855-4095-A9AF-82D5259057E5}" presName="linearFlow" presStyleCnt="0">
        <dgm:presLayoutVars>
          <dgm:dir/>
          <dgm:animLvl val="lvl"/>
          <dgm:resizeHandles val="exact"/>
        </dgm:presLayoutVars>
      </dgm:prSet>
      <dgm:spPr/>
    </dgm:pt>
    <dgm:pt modelId="{74EE100E-928B-40C2-A9E0-6A958AA9F679}" type="pres">
      <dgm:prSet presAssocID="{9F3A2018-7BCB-4339-B737-5AEED4B06FC9}" presName="composite" presStyleCnt="0"/>
      <dgm:spPr/>
    </dgm:pt>
    <dgm:pt modelId="{74A4BFD8-BE4F-415A-8273-5065F976C46A}" type="pres">
      <dgm:prSet presAssocID="{9F3A2018-7BCB-4339-B737-5AEED4B06FC9}" presName="parTx" presStyleLbl="node1" presStyleIdx="0" presStyleCnt="2">
        <dgm:presLayoutVars>
          <dgm:chMax val="0"/>
          <dgm:chPref val="0"/>
          <dgm:bulletEnabled val="1"/>
        </dgm:presLayoutVars>
      </dgm:prSet>
      <dgm:spPr/>
    </dgm:pt>
    <dgm:pt modelId="{0195E12E-A817-413B-8A93-8FCBD48CE0E1}" type="pres">
      <dgm:prSet presAssocID="{9F3A2018-7BCB-4339-B737-5AEED4B06FC9}" presName="parSh" presStyleLbl="node1" presStyleIdx="0" presStyleCnt="2"/>
      <dgm:spPr/>
    </dgm:pt>
    <dgm:pt modelId="{1EA47ECD-1C10-4F44-A3C1-0F7B6B01449D}" type="pres">
      <dgm:prSet presAssocID="{9F3A2018-7BCB-4339-B737-5AEED4B06FC9}" presName="desTx" presStyleLbl="fgAcc1" presStyleIdx="0" presStyleCnt="2">
        <dgm:presLayoutVars>
          <dgm:bulletEnabled val="1"/>
        </dgm:presLayoutVars>
      </dgm:prSet>
      <dgm:spPr/>
    </dgm:pt>
    <dgm:pt modelId="{0B35FBB0-2CD5-4C7A-8BFE-EFC0DEDF9995}" type="pres">
      <dgm:prSet presAssocID="{E5A15522-A73E-4C41-A53F-C4FE4E99E7F0}" presName="sibTrans" presStyleLbl="sibTrans2D1" presStyleIdx="0" presStyleCnt="1"/>
      <dgm:spPr/>
    </dgm:pt>
    <dgm:pt modelId="{B9238ECF-8AE1-4EED-9C11-667262CB63A6}" type="pres">
      <dgm:prSet presAssocID="{E5A15522-A73E-4C41-A53F-C4FE4E99E7F0}" presName="connTx" presStyleLbl="sibTrans2D1" presStyleIdx="0" presStyleCnt="1"/>
      <dgm:spPr/>
    </dgm:pt>
    <dgm:pt modelId="{A8F76325-1C3E-402D-B975-1652D294F2B6}" type="pres">
      <dgm:prSet presAssocID="{BD8707C5-C93E-4372-A249-ED709F3608B0}" presName="composite" presStyleCnt="0"/>
      <dgm:spPr/>
    </dgm:pt>
    <dgm:pt modelId="{B8528D7C-EE0F-432A-9ADA-311938FF177F}" type="pres">
      <dgm:prSet presAssocID="{BD8707C5-C93E-4372-A249-ED709F3608B0}" presName="parTx" presStyleLbl="node1" presStyleIdx="0" presStyleCnt="2">
        <dgm:presLayoutVars>
          <dgm:chMax val="0"/>
          <dgm:chPref val="0"/>
          <dgm:bulletEnabled val="1"/>
        </dgm:presLayoutVars>
      </dgm:prSet>
      <dgm:spPr/>
    </dgm:pt>
    <dgm:pt modelId="{B7A9863A-B61C-43B5-80E8-791B5D3608AC}" type="pres">
      <dgm:prSet presAssocID="{BD8707C5-C93E-4372-A249-ED709F3608B0}" presName="parSh" presStyleLbl="node1" presStyleIdx="1" presStyleCnt="2"/>
      <dgm:spPr/>
    </dgm:pt>
    <dgm:pt modelId="{D851B371-A767-4CCE-8CC9-0022E7FD859F}" type="pres">
      <dgm:prSet presAssocID="{BD8707C5-C93E-4372-A249-ED709F3608B0}" presName="desTx" presStyleLbl="fgAcc1" presStyleIdx="1" presStyleCnt="2">
        <dgm:presLayoutVars>
          <dgm:bulletEnabled val="1"/>
        </dgm:presLayoutVars>
      </dgm:prSet>
      <dgm:spPr/>
    </dgm:pt>
  </dgm:ptLst>
  <dgm:cxnLst>
    <dgm:cxn modelId="{3FA48801-718A-44D0-8241-2AE9BCC6007D}" type="presOf" srcId="{BD8707C5-C93E-4372-A249-ED709F3608B0}" destId="{B7A9863A-B61C-43B5-80E8-791B5D3608AC}" srcOrd="1" destOrd="0" presId="urn:microsoft.com/office/officeart/2005/8/layout/process3"/>
    <dgm:cxn modelId="{0A9B3208-25A8-4BF5-814C-848DA0C9D3C2}" type="presOf" srcId="{68F50E55-9855-4095-A9AF-82D5259057E5}" destId="{28A2FE6D-F141-4C2D-93D1-7DB0A1FD4B43}" srcOrd="0" destOrd="0" presId="urn:microsoft.com/office/officeart/2005/8/layout/process3"/>
    <dgm:cxn modelId="{EB61780B-3632-4918-8829-D1899DBF639C}" type="presOf" srcId="{E5A15522-A73E-4C41-A53F-C4FE4E99E7F0}" destId="{B9238ECF-8AE1-4EED-9C11-667262CB63A6}" srcOrd="1" destOrd="0" presId="urn:microsoft.com/office/officeart/2005/8/layout/process3"/>
    <dgm:cxn modelId="{255C3B3F-F6FF-4BA1-A237-E6CEC2E4D5C0}" type="presOf" srcId="{E5A15522-A73E-4C41-A53F-C4FE4E99E7F0}" destId="{0B35FBB0-2CD5-4C7A-8BFE-EFC0DEDF9995}" srcOrd="0" destOrd="0" presId="urn:microsoft.com/office/officeart/2005/8/layout/process3"/>
    <dgm:cxn modelId="{DA460C62-933A-43B9-9722-C8C74C4AD63B}" type="presOf" srcId="{BD8707C5-C93E-4372-A249-ED709F3608B0}" destId="{B8528D7C-EE0F-432A-9ADA-311938FF177F}" srcOrd="0" destOrd="0" presId="urn:microsoft.com/office/officeart/2005/8/layout/process3"/>
    <dgm:cxn modelId="{A9D4584B-41B5-4503-96D7-1A295979310C}" srcId="{9F3A2018-7BCB-4339-B737-5AEED4B06FC9}" destId="{20D061CB-6E36-4501-9F2F-E14EFF73FC88}" srcOrd="0" destOrd="0" parTransId="{FC0A94EC-88FA-4D89-96E8-71A19D2B6FBF}" sibTransId="{63D9A422-E993-4E60-82C9-3B5146C19C04}"/>
    <dgm:cxn modelId="{C7518B4B-08C4-42F9-A361-4AFE830BE460}" type="presOf" srcId="{9F3A2018-7BCB-4339-B737-5AEED4B06FC9}" destId="{0195E12E-A817-413B-8A93-8FCBD48CE0E1}" srcOrd="1" destOrd="0" presId="urn:microsoft.com/office/officeart/2005/8/layout/process3"/>
    <dgm:cxn modelId="{E5811B86-5115-44B5-818C-D4E2C5D958AE}" srcId="{68F50E55-9855-4095-A9AF-82D5259057E5}" destId="{BD8707C5-C93E-4372-A249-ED709F3608B0}" srcOrd="1" destOrd="0" parTransId="{D35E81AB-426B-4558-9AD9-7432C85C4EDC}" sibTransId="{94B59582-B68D-4A54-B1F8-B22C3923B629}"/>
    <dgm:cxn modelId="{12232A8C-5D8B-4A27-A8C9-C08573F3D754}" type="presOf" srcId="{A78758C2-7C3D-4DE6-888D-6B375103388C}" destId="{D851B371-A767-4CCE-8CC9-0022E7FD859F}" srcOrd="0" destOrd="0" presId="urn:microsoft.com/office/officeart/2005/8/layout/process3"/>
    <dgm:cxn modelId="{6BC45B9D-8B53-40AE-B33F-BBC297C69E6F}" srcId="{BD8707C5-C93E-4372-A249-ED709F3608B0}" destId="{A78758C2-7C3D-4DE6-888D-6B375103388C}" srcOrd="0" destOrd="0" parTransId="{63206729-C8CE-4523-8ED2-DF642976F42C}" sibTransId="{D2F92EE0-68F8-4F69-A99C-714B248FC8BC}"/>
    <dgm:cxn modelId="{BF617D9E-B28F-477B-BB29-1AEC18E22570}" type="presOf" srcId="{20D061CB-6E36-4501-9F2F-E14EFF73FC88}" destId="{1EA47ECD-1C10-4F44-A3C1-0F7B6B01449D}" srcOrd="0" destOrd="0" presId="urn:microsoft.com/office/officeart/2005/8/layout/process3"/>
    <dgm:cxn modelId="{5EC538DD-90AC-4E73-8E6D-DFC694B41B83}" srcId="{68F50E55-9855-4095-A9AF-82D5259057E5}" destId="{9F3A2018-7BCB-4339-B737-5AEED4B06FC9}" srcOrd="0" destOrd="0" parTransId="{63965F58-BA9A-4CB4-ABAB-589076E9C0F9}" sibTransId="{E5A15522-A73E-4C41-A53F-C4FE4E99E7F0}"/>
    <dgm:cxn modelId="{890D0FE0-3540-43AA-A420-C5F525DBED89}" type="presOf" srcId="{9F3A2018-7BCB-4339-B737-5AEED4B06FC9}" destId="{74A4BFD8-BE4F-415A-8273-5065F976C46A}" srcOrd="0" destOrd="0" presId="urn:microsoft.com/office/officeart/2005/8/layout/process3"/>
    <dgm:cxn modelId="{38F5C880-8EE0-4481-98A7-BE4FC018A250}" type="presParOf" srcId="{28A2FE6D-F141-4C2D-93D1-7DB0A1FD4B43}" destId="{74EE100E-928B-40C2-A9E0-6A958AA9F679}" srcOrd="0" destOrd="0" presId="urn:microsoft.com/office/officeart/2005/8/layout/process3"/>
    <dgm:cxn modelId="{6F91D9EB-F272-4BDF-9ACC-0070E1629E90}" type="presParOf" srcId="{74EE100E-928B-40C2-A9E0-6A958AA9F679}" destId="{74A4BFD8-BE4F-415A-8273-5065F976C46A}" srcOrd="0" destOrd="0" presId="urn:microsoft.com/office/officeart/2005/8/layout/process3"/>
    <dgm:cxn modelId="{3AB6DDE7-E51E-4232-A084-7687A691CACE}" type="presParOf" srcId="{74EE100E-928B-40C2-A9E0-6A958AA9F679}" destId="{0195E12E-A817-413B-8A93-8FCBD48CE0E1}" srcOrd="1" destOrd="0" presId="urn:microsoft.com/office/officeart/2005/8/layout/process3"/>
    <dgm:cxn modelId="{7723B158-E446-41FB-B7E6-69DD25CEF511}" type="presParOf" srcId="{74EE100E-928B-40C2-A9E0-6A958AA9F679}" destId="{1EA47ECD-1C10-4F44-A3C1-0F7B6B01449D}" srcOrd="2" destOrd="0" presId="urn:microsoft.com/office/officeart/2005/8/layout/process3"/>
    <dgm:cxn modelId="{0710B87F-2B7C-4187-B578-7D62269F3B88}" type="presParOf" srcId="{28A2FE6D-F141-4C2D-93D1-7DB0A1FD4B43}" destId="{0B35FBB0-2CD5-4C7A-8BFE-EFC0DEDF9995}" srcOrd="1" destOrd="0" presId="urn:microsoft.com/office/officeart/2005/8/layout/process3"/>
    <dgm:cxn modelId="{798BE651-DA1A-4545-81DC-65C0FFC6B74D}" type="presParOf" srcId="{0B35FBB0-2CD5-4C7A-8BFE-EFC0DEDF9995}" destId="{B9238ECF-8AE1-4EED-9C11-667262CB63A6}" srcOrd="0" destOrd="0" presId="urn:microsoft.com/office/officeart/2005/8/layout/process3"/>
    <dgm:cxn modelId="{F50A3DE0-585A-40AA-A8CB-B205AFB0598D}" type="presParOf" srcId="{28A2FE6D-F141-4C2D-93D1-7DB0A1FD4B43}" destId="{A8F76325-1C3E-402D-B975-1652D294F2B6}" srcOrd="2" destOrd="0" presId="urn:microsoft.com/office/officeart/2005/8/layout/process3"/>
    <dgm:cxn modelId="{F03AC2EA-4A17-435C-A2B6-4FF7DE4478AD}" type="presParOf" srcId="{A8F76325-1C3E-402D-B975-1652D294F2B6}" destId="{B8528D7C-EE0F-432A-9ADA-311938FF177F}" srcOrd="0" destOrd="0" presId="urn:microsoft.com/office/officeart/2005/8/layout/process3"/>
    <dgm:cxn modelId="{1CB6FB8F-09AC-4984-9996-1D2CA513B451}" type="presParOf" srcId="{A8F76325-1C3E-402D-B975-1652D294F2B6}" destId="{B7A9863A-B61C-43B5-80E8-791B5D3608AC}" srcOrd="1" destOrd="0" presId="urn:microsoft.com/office/officeart/2005/8/layout/process3"/>
    <dgm:cxn modelId="{0652E51C-BFB5-453C-9189-42564C2C78EB}" type="presParOf" srcId="{A8F76325-1C3E-402D-B975-1652D294F2B6}" destId="{D851B371-A767-4CCE-8CC9-0022E7FD859F}"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68F50E55-9855-4095-A9AF-82D5259057E5}" type="doc">
      <dgm:prSet loTypeId="urn:microsoft.com/office/officeart/2005/8/layout/hList1" loCatId="list" qsTypeId="urn:microsoft.com/office/officeart/2005/8/quickstyle/simple1" qsCatId="simple" csTypeId="urn:microsoft.com/office/officeart/2005/8/colors/accent1_1" csCatId="accent1" phldr="1"/>
      <dgm:spPr/>
      <dgm:t>
        <a:bodyPr/>
        <a:lstStyle/>
        <a:p>
          <a:endParaRPr lang="en-US"/>
        </a:p>
      </dgm:t>
    </dgm:pt>
    <dgm:pt modelId="{9F3A2018-7BCB-4339-B737-5AEED4B06FC9}">
      <dgm:prSet phldrT="[Text]" custT="1"/>
      <dgm:spPr/>
      <dgm:t>
        <a:bodyPr/>
        <a:lstStyle/>
        <a:p>
          <a:pPr>
            <a:lnSpc>
              <a:spcPct val="150000"/>
            </a:lnSpc>
          </a:pPr>
          <a:r>
            <a:rPr lang="en-US" sz="1800" b="1" i="0" dirty="0">
              <a:latin typeface="Calibri" panose="020F0502020204030204" pitchFamily="34" charset="0"/>
              <a:cs typeface="Calibri" panose="020F0502020204030204" pitchFamily="34" charset="0"/>
            </a:rPr>
            <a:t>COI</a:t>
          </a:r>
          <a:endParaRPr lang="en-US" sz="1800" b="1" dirty="0"/>
        </a:p>
      </dgm:t>
    </dgm:pt>
    <dgm:pt modelId="{63965F58-BA9A-4CB4-ABAB-589076E9C0F9}" type="parTrans" cxnId="{5EC538DD-90AC-4E73-8E6D-DFC694B41B83}">
      <dgm:prSet/>
      <dgm:spPr/>
      <dgm:t>
        <a:bodyPr/>
        <a:lstStyle/>
        <a:p>
          <a:endParaRPr lang="en-US"/>
        </a:p>
      </dgm:t>
    </dgm:pt>
    <dgm:pt modelId="{E5A15522-A73E-4C41-A53F-C4FE4E99E7F0}" type="sibTrans" cxnId="{5EC538DD-90AC-4E73-8E6D-DFC694B41B83}">
      <dgm:prSet/>
      <dgm:spPr/>
      <dgm:t>
        <a:bodyPr/>
        <a:lstStyle/>
        <a:p>
          <a:endParaRPr lang="en-US"/>
        </a:p>
      </dgm:t>
    </dgm:pt>
    <dgm:pt modelId="{DD9FFCC8-AEF5-4EAF-A629-1E0338C5A8EA}">
      <dgm:prSet phldrT="[Text]" custT="1"/>
      <dgm:spPr/>
      <dgm:t>
        <a:bodyPr/>
        <a:lstStyle/>
        <a:p>
          <a:pPr>
            <a:lnSpc>
              <a:spcPct val="150000"/>
            </a:lnSpc>
          </a:pPr>
          <a:r>
            <a:rPr lang="en-US" sz="1800" b="1" dirty="0"/>
            <a:t>Act</a:t>
          </a:r>
        </a:p>
      </dgm:t>
    </dgm:pt>
    <dgm:pt modelId="{75945EC9-CAA4-4C84-A7D6-504B13761ECE}" type="parTrans" cxnId="{89D817D1-9034-4DD2-917E-92B76E9F3C97}">
      <dgm:prSet/>
      <dgm:spPr/>
      <dgm:t>
        <a:bodyPr/>
        <a:lstStyle/>
        <a:p>
          <a:endParaRPr lang="en-US"/>
        </a:p>
      </dgm:t>
    </dgm:pt>
    <dgm:pt modelId="{C171C182-9449-4602-B2C1-B10D0B4892A4}" type="sibTrans" cxnId="{89D817D1-9034-4DD2-917E-92B76E9F3C97}">
      <dgm:prSet/>
      <dgm:spPr/>
      <dgm:t>
        <a:bodyPr/>
        <a:lstStyle/>
        <a:p>
          <a:endParaRPr lang="en-US"/>
        </a:p>
      </dgm:t>
    </dgm:pt>
    <dgm:pt modelId="{30EEE600-82EE-477A-9D5B-35B48E16D6F7}">
      <dgm:prSet phldrT="[Text]" custT="1"/>
      <dgm:spPr/>
      <dgm:t>
        <a:bodyPr/>
        <a:lstStyle/>
        <a:p>
          <a:pPr>
            <a:lnSpc>
              <a:spcPct val="150000"/>
            </a:lnSpc>
          </a:pPr>
          <a:r>
            <a:rPr lang="en-US" sz="1800" dirty="0">
              <a:latin typeface="Calibri" panose="020F0502020204030204" pitchFamily="34" charset="0"/>
              <a:cs typeface="Calibri" panose="020F0502020204030204" pitchFamily="34" charset="0"/>
            </a:rPr>
            <a:t>Sch. VII - List II - Entry 54 “</a:t>
          </a:r>
          <a:r>
            <a:rPr lang="en-US" sz="1800" b="0" i="0" dirty="0">
              <a:latin typeface="Calibri" panose="020F0502020204030204" pitchFamily="34" charset="0"/>
              <a:cs typeface="Calibri" panose="020F0502020204030204" pitchFamily="34" charset="0"/>
            </a:rPr>
            <a:t>Taxes on the </a:t>
          </a:r>
          <a:r>
            <a:rPr lang="en-US" sz="1800" b="1" i="0" dirty="0">
              <a:solidFill>
                <a:srgbClr val="FF0000"/>
              </a:solidFill>
              <a:latin typeface="Calibri" panose="020F0502020204030204" pitchFamily="34" charset="0"/>
              <a:cs typeface="Calibri" panose="020F0502020204030204" pitchFamily="34" charset="0"/>
            </a:rPr>
            <a:t>sale</a:t>
          </a:r>
          <a:r>
            <a:rPr lang="en-US" sz="1800" b="0" i="0" dirty="0">
              <a:latin typeface="Calibri" panose="020F0502020204030204" pitchFamily="34" charset="0"/>
              <a:cs typeface="Calibri" panose="020F0502020204030204" pitchFamily="34" charset="0"/>
            </a:rPr>
            <a:t> or purchase </a:t>
          </a:r>
          <a:r>
            <a:rPr lang="en-US" sz="1800" b="1" i="0" dirty="0">
              <a:solidFill>
                <a:srgbClr val="FF0000"/>
              </a:solidFill>
              <a:latin typeface="Calibri" panose="020F0502020204030204" pitchFamily="34" charset="0"/>
              <a:cs typeface="Calibri" panose="020F0502020204030204" pitchFamily="34" charset="0"/>
            </a:rPr>
            <a:t>of goods</a:t>
          </a:r>
          <a:r>
            <a:rPr lang="en-US" sz="1800" b="0" i="0" dirty="0">
              <a:solidFill>
                <a:srgbClr val="FF0000"/>
              </a:solidFill>
              <a:latin typeface="Calibri" panose="020F0502020204030204" pitchFamily="34" charset="0"/>
              <a:cs typeface="Calibri" panose="020F0502020204030204" pitchFamily="34" charset="0"/>
            </a:rPr>
            <a:t> </a:t>
          </a:r>
          <a:r>
            <a:rPr lang="en-US" sz="1800" b="0" i="0" dirty="0">
              <a:latin typeface="Calibri" panose="020F0502020204030204" pitchFamily="34" charset="0"/>
              <a:cs typeface="Calibri" panose="020F0502020204030204" pitchFamily="34" charset="0"/>
            </a:rPr>
            <a:t>other than newspapers”</a:t>
          </a:r>
          <a:endParaRPr lang="en-US" sz="1800" dirty="0"/>
        </a:p>
      </dgm:t>
    </dgm:pt>
    <dgm:pt modelId="{1344C035-549F-4F2D-95F8-B1F4AC7A5756}" type="parTrans" cxnId="{EE3078FA-7D04-4643-B2E1-DCB793CD8498}">
      <dgm:prSet/>
      <dgm:spPr/>
      <dgm:t>
        <a:bodyPr/>
        <a:lstStyle/>
        <a:p>
          <a:endParaRPr lang="en-US"/>
        </a:p>
      </dgm:t>
    </dgm:pt>
    <dgm:pt modelId="{BD56660E-DCDA-4CF9-851A-FC8422496D32}" type="sibTrans" cxnId="{EE3078FA-7D04-4643-B2E1-DCB793CD8498}">
      <dgm:prSet/>
      <dgm:spPr/>
      <dgm:t>
        <a:bodyPr/>
        <a:lstStyle/>
        <a:p>
          <a:endParaRPr lang="en-US"/>
        </a:p>
      </dgm:t>
    </dgm:pt>
    <dgm:pt modelId="{AC65E835-630D-4717-9622-02E5B5E47D26}">
      <dgm:prSet phldrT="[Text]" custT="1"/>
      <dgm:spPr/>
      <dgm:t>
        <a:bodyPr/>
        <a:lstStyle/>
        <a:p>
          <a:pPr>
            <a:lnSpc>
              <a:spcPct val="150000"/>
            </a:lnSpc>
          </a:pPr>
          <a:r>
            <a:rPr lang="en-US" sz="1800" b="0" i="0" dirty="0">
              <a:latin typeface="Calibri" panose="020F0502020204030204" pitchFamily="34" charset="0"/>
              <a:cs typeface="Calibri" panose="020F0502020204030204" pitchFamily="34" charset="0"/>
            </a:rPr>
            <a:t>"</a:t>
          </a:r>
          <a:r>
            <a:rPr lang="en-US" sz="1800" b="1" i="0" dirty="0">
              <a:solidFill>
                <a:srgbClr val="FF0000"/>
              </a:solidFill>
              <a:latin typeface="Calibri" panose="020F0502020204030204" pitchFamily="34" charset="0"/>
              <a:cs typeface="Calibri" panose="020F0502020204030204" pitchFamily="34" charset="0"/>
            </a:rPr>
            <a:t>Includes</a:t>
          </a:r>
          <a:r>
            <a:rPr lang="en-US" sz="1800" b="1" i="0" dirty="0">
              <a:latin typeface="Calibri" panose="020F0502020204030204" pitchFamily="34" charset="0"/>
              <a:cs typeface="Calibri" panose="020F0502020204030204" pitchFamily="34" charset="0"/>
            </a:rPr>
            <a:t> </a:t>
          </a:r>
          <a:r>
            <a:rPr lang="en-US" sz="1800" b="0" i="0" dirty="0">
              <a:latin typeface="Calibri" panose="020F0502020204030204" pitchFamily="34" charset="0"/>
              <a:cs typeface="Calibri" panose="020F0502020204030204" pitchFamily="34" charset="0"/>
            </a:rPr>
            <a:t>also a transfer of property in goods involved in the execution of a </a:t>
          </a:r>
          <a:r>
            <a:rPr lang="en-US" sz="1800" b="1" i="0" dirty="0">
              <a:solidFill>
                <a:srgbClr val="FF0000"/>
              </a:solidFill>
              <a:latin typeface="Calibri" panose="020F0502020204030204" pitchFamily="34" charset="0"/>
              <a:cs typeface="Calibri" panose="020F0502020204030204" pitchFamily="34" charset="0"/>
            </a:rPr>
            <a:t>work contract</a:t>
          </a:r>
          <a:r>
            <a:rPr lang="en-US" sz="1800" b="0" i="0" dirty="0">
              <a:latin typeface="Calibri" panose="020F0502020204030204" pitchFamily="34" charset="0"/>
              <a:cs typeface="Calibri" panose="020F0502020204030204" pitchFamily="34" charset="0"/>
            </a:rPr>
            <a:t>."</a:t>
          </a:r>
          <a:endParaRPr lang="en-US" sz="1800" dirty="0"/>
        </a:p>
      </dgm:t>
    </dgm:pt>
    <dgm:pt modelId="{BD4FA00C-8AD9-4228-A2F7-CDC4CFC5323E}" type="parTrans" cxnId="{E552C71C-60A1-4BFD-B220-D9FE5D31553D}">
      <dgm:prSet/>
      <dgm:spPr/>
      <dgm:t>
        <a:bodyPr/>
        <a:lstStyle/>
        <a:p>
          <a:endParaRPr lang="en-US"/>
        </a:p>
      </dgm:t>
    </dgm:pt>
    <dgm:pt modelId="{48A89D38-8087-4F73-B368-79960B8A5626}" type="sibTrans" cxnId="{E552C71C-60A1-4BFD-B220-D9FE5D31553D}">
      <dgm:prSet/>
      <dgm:spPr/>
      <dgm:t>
        <a:bodyPr/>
        <a:lstStyle/>
        <a:p>
          <a:endParaRPr lang="en-US"/>
        </a:p>
      </dgm:t>
    </dgm:pt>
    <dgm:pt modelId="{F6949DBC-58A6-446E-82AA-0FFF1EB466EA}" type="pres">
      <dgm:prSet presAssocID="{68F50E55-9855-4095-A9AF-82D5259057E5}" presName="Name0" presStyleCnt="0">
        <dgm:presLayoutVars>
          <dgm:dir/>
          <dgm:animLvl val="lvl"/>
          <dgm:resizeHandles val="exact"/>
        </dgm:presLayoutVars>
      </dgm:prSet>
      <dgm:spPr/>
    </dgm:pt>
    <dgm:pt modelId="{E8642F20-AE90-4898-A5A6-22E950AD00A3}" type="pres">
      <dgm:prSet presAssocID="{9F3A2018-7BCB-4339-B737-5AEED4B06FC9}" presName="composite" presStyleCnt="0"/>
      <dgm:spPr/>
    </dgm:pt>
    <dgm:pt modelId="{8BFFEB0A-FDF6-466D-B978-D7EFF03F6618}" type="pres">
      <dgm:prSet presAssocID="{9F3A2018-7BCB-4339-B737-5AEED4B06FC9}" presName="parTx" presStyleLbl="alignNode1" presStyleIdx="0" presStyleCnt="2">
        <dgm:presLayoutVars>
          <dgm:chMax val="0"/>
          <dgm:chPref val="0"/>
          <dgm:bulletEnabled val="1"/>
        </dgm:presLayoutVars>
      </dgm:prSet>
      <dgm:spPr/>
    </dgm:pt>
    <dgm:pt modelId="{DEE61D87-A7C7-4302-84FC-0995B182D1EA}" type="pres">
      <dgm:prSet presAssocID="{9F3A2018-7BCB-4339-B737-5AEED4B06FC9}" presName="desTx" presStyleLbl="alignAccFollowNode1" presStyleIdx="0" presStyleCnt="2">
        <dgm:presLayoutVars>
          <dgm:bulletEnabled val="1"/>
        </dgm:presLayoutVars>
      </dgm:prSet>
      <dgm:spPr/>
    </dgm:pt>
    <dgm:pt modelId="{A13B2C1E-87B7-49EB-A72E-024023F09167}" type="pres">
      <dgm:prSet presAssocID="{E5A15522-A73E-4C41-A53F-C4FE4E99E7F0}" presName="space" presStyleCnt="0"/>
      <dgm:spPr/>
    </dgm:pt>
    <dgm:pt modelId="{F87A209D-E140-495F-9107-76734B327611}" type="pres">
      <dgm:prSet presAssocID="{DD9FFCC8-AEF5-4EAF-A629-1E0338C5A8EA}" presName="composite" presStyleCnt="0"/>
      <dgm:spPr/>
    </dgm:pt>
    <dgm:pt modelId="{1C5CACB7-E0BB-42B5-AACC-9C42EDC14741}" type="pres">
      <dgm:prSet presAssocID="{DD9FFCC8-AEF5-4EAF-A629-1E0338C5A8EA}" presName="parTx" presStyleLbl="alignNode1" presStyleIdx="1" presStyleCnt="2">
        <dgm:presLayoutVars>
          <dgm:chMax val="0"/>
          <dgm:chPref val="0"/>
          <dgm:bulletEnabled val="1"/>
        </dgm:presLayoutVars>
      </dgm:prSet>
      <dgm:spPr/>
    </dgm:pt>
    <dgm:pt modelId="{168E85E5-C5F2-41A5-A022-D004DE1CA757}" type="pres">
      <dgm:prSet presAssocID="{DD9FFCC8-AEF5-4EAF-A629-1E0338C5A8EA}" presName="desTx" presStyleLbl="alignAccFollowNode1" presStyleIdx="1" presStyleCnt="2">
        <dgm:presLayoutVars>
          <dgm:bulletEnabled val="1"/>
        </dgm:presLayoutVars>
      </dgm:prSet>
      <dgm:spPr/>
    </dgm:pt>
  </dgm:ptLst>
  <dgm:cxnLst>
    <dgm:cxn modelId="{E552C71C-60A1-4BFD-B220-D9FE5D31553D}" srcId="{DD9FFCC8-AEF5-4EAF-A629-1E0338C5A8EA}" destId="{AC65E835-630D-4717-9622-02E5B5E47D26}" srcOrd="0" destOrd="0" parTransId="{BD4FA00C-8AD9-4228-A2F7-CDC4CFC5323E}" sibTransId="{48A89D38-8087-4F73-B368-79960B8A5626}"/>
    <dgm:cxn modelId="{67A5DA36-4BD0-4ABE-81D9-486CD461EAD9}" type="presOf" srcId="{AC65E835-630D-4717-9622-02E5B5E47D26}" destId="{168E85E5-C5F2-41A5-A022-D004DE1CA757}" srcOrd="0" destOrd="0" presId="urn:microsoft.com/office/officeart/2005/8/layout/hList1"/>
    <dgm:cxn modelId="{99FC285D-05DB-4DA1-8409-93525FB8A2C5}" type="presOf" srcId="{30EEE600-82EE-477A-9D5B-35B48E16D6F7}" destId="{DEE61D87-A7C7-4302-84FC-0995B182D1EA}" srcOrd="0" destOrd="0" presId="urn:microsoft.com/office/officeart/2005/8/layout/hList1"/>
    <dgm:cxn modelId="{7C07C877-BB5B-41D2-98C7-B45941ACA1C3}" type="presOf" srcId="{DD9FFCC8-AEF5-4EAF-A629-1E0338C5A8EA}" destId="{1C5CACB7-E0BB-42B5-AACC-9C42EDC14741}" srcOrd="0" destOrd="0" presId="urn:microsoft.com/office/officeart/2005/8/layout/hList1"/>
    <dgm:cxn modelId="{FF1C1E7D-B619-4570-BF36-1FA9D443E68F}" type="presOf" srcId="{9F3A2018-7BCB-4339-B737-5AEED4B06FC9}" destId="{8BFFEB0A-FDF6-466D-B978-D7EFF03F6618}" srcOrd="0" destOrd="0" presId="urn:microsoft.com/office/officeart/2005/8/layout/hList1"/>
    <dgm:cxn modelId="{AE006684-1197-47EE-9CC8-8045FF18D969}" type="presOf" srcId="{68F50E55-9855-4095-A9AF-82D5259057E5}" destId="{F6949DBC-58A6-446E-82AA-0FFF1EB466EA}" srcOrd="0" destOrd="0" presId="urn:microsoft.com/office/officeart/2005/8/layout/hList1"/>
    <dgm:cxn modelId="{89D817D1-9034-4DD2-917E-92B76E9F3C97}" srcId="{68F50E55-9855-4095-A9AF-82D5259057E5}" destId="{DD9FFCC8-AEF5-4EAF-A629-1E0338C5A8EA}" srcOrd="1" destOrd="0" parTransId="{75945EC9-CAA4-4C84-A7D6-504B13761ECE}" sibTransId="{C171C182-9449-4602-B2C1-B10D0B4892A4}"/>
    <dgm:cxn modelId="{5EC538DD-90AC-4E73-8E6D-DFC694B41B83}" srcId="{68F50E55-9855-4095-A9AF-82D5259057E5}" destId="{9F3A2018-7BCB-4339-B737-5AEED4B06FC9}" srcOrd="0" destOrd="0" parTransId="{63965F58-BA9A-4CB4-ABAB-589076E9C0F9}" sibTransId="{E5A15522-A73E-4C41-A53F-C4FE4E99E7F0}"/>
    <dgm:cxn modelId="{EE3078FA-7D04-4643-B2E1-DCB793CD8498}" srcId="{9F3A2018-7BCB-4339-B737-5AEED4B06FC9}" destId="{30EEE600-82EE-477A-9D5B-35B48E16D6F7}" srcOrd="0" destOrd="0" parTransId="{1344C035-549F-4F2D-95F8-B1F4AC7A5756}" sibTransId="{BD56660E-DCDA-4CF9-851A-FC8422496D32}"/>
    <dgm:cxn modelId="{C76E11F8-0FFA-4FDD-8306-5400E4D739C9}" type="presParOf" srcId="{F6949DBC-58A6-446E-82AA-0FFF1EB466EA}" destId="{E8642F20-AE90-4898-A5A6-22E950AD00A3}" srcOrd="0" destOrd="0" presId="urn:microsoft.com/office/officeart/2005/8/layout/hList1"/>
    <dgm:cxn modelId="{633BAC35-93BB-4618-A865-614C2BA2B844}" type="presParOf" srcId="{E8642F20-AE90-4898-A5A6-22E950AD00A3}" destId="{8BFFEB0A-FDF6-466D-B978-D7EFF03F6618}" srcOrd="0" destOrd="0" presId="urn:microsoft.com/office/officeart/2005/8/layout/hList1"/>
    <dgm:cxn modelId="{63616798-5B15-4862-B84D-B921974C2100}" type="presParOf" srcId="{E8642F20-AE90-4898-A5A6-22E950AD00A3}" destId="{DEE61D87-A7C7-4302-84FC-0995B182D1EA}" srcOrd="1" destOrd="0" presId="urn:microsoft.com/office/officeart/2005/8/layout/hList1"/>
    <dgm:cxn modelId="{70C64C49-8AC9-4091-A2B8-197E9C0533B0}" type="presParOf" srcId="{F6949DBC-58A6-446E-82AA-0FFF1EB466EA}" destId="{A13B2C1E-87B7-49EB-A72E-024023F09167}" srcOrd="1" destOrd="0" presId="urn:microsoft.com/office/officeart/2005/8/layout/hList1"/>
    <dgm:cxn modelId="{FFA20438-9782-4E3A-B375-04FE9EA64ABD}" type="presParOf" srcId="{F6949DBC-58A6-446E-82AA-0FFF1EB466EA}" destId="{F87A209D-E140-495F-9107-76734B327611}" srcOrd="2" destOrd="0" presId="urn:microsoft.com/office/officeart/2005/8/layout/hList1"/>
    <dgm:cxn modelId="{A9A60C72-C6FD-463A-B4B9-741D38BB4553}" type="presParOf" srcId="{F87A209D-E140-495F-9107-76734B327611}" destId="{1C5CACB7-E0BB-42B5-AACC-9C42EDC14741}" srcOrd="0" destOrd="0" presId="urn:microsoft.com/office/officeart/2005/8/layout/hList1"/>
    <dgm:cxn modelId="{9870AEF8-A321-4128-BAC7-56A4F3FEFAFE}" type="presParOf" srcId="{F87A209D-E140-495F-9107-76734B327611}" destId="{168E85E5-C5F2-41A5-A022-D004DE1CA757}"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C5862F3A-7BC2-47B4-9D46-6A0C8052B809}" type="doc">
      <dgm:prSet loTypeId="urn:diagrams.loki3.com/BracketList" loCatId="list" qsTypeId="urn:microsoft.com/office/officeart/2005/8/quickstyle/simple1" qsCatId="simple" csTypeId="urn:microsoft.com/office/officeart/2005/8/colors/accent1_1" csCatId="accent1" phldr="1"/>
      <dgm:spPr/>
      <dgm:t>
        <a:bodyPr/>
        <a:lstStyle/>
        <a:p>
          <a:endParaRPr lang="en-US"/>
        </a:p>
      </dgm:t>
    </dgm:pt>
    <dgm:pt modelId="{7AD5F0A8-5E0B-4EEE-A03F-64960AB94A98}">
      <dgm:prSet custT="1"/>
      <dgm:spPr/>
      <dgm:t>
        <a:bodyPr/>
        <a:lstStyle/>
        <a:p>
          <a:pPr>
            <a:lnSpc>
              <a:spcPct val="150000"/>
            </a:lnSpc>
          </a:pPr>
          <a:r>
            <a:rPr lang="en-US" sz="2000" dirty="0">
              <a:latin typeface="Calibri" panose="020F0502020204030204" pitchFamily="34" charset="0"/>
              <a:cs typeface="Calibri" panose="020F0502020204030204" pitchFamily="34" charset="0"/>
            </a:rPr>
            <a:t>Legal background</a:t>
          </a:r>
        </a:p>
      </dgm:t>
    </dgm:pt>
    <dgm:pt modelId="{43BA528B-F396-4092-BA44-FF5C2BE61543}" type="parTrans" cxnId="{85B89BF7-5F33-43EF-A3D9-C7A561E03A55}">
      <dgm:prSet/>
      <dgm:spPr/>
      <dgm:t>
        <a:bodyPr/>
        <a:lstStyle/>
        <a:p>
          <a:endParaRPr lang="en-US"/>
        </a:p>
      </dgm:t>
    </dgm:pt>
    <dgm:pt modelId="{7C846545-1370-4CA6-B16E-634779E4F7FE}" type="sibTrans" cxnId="{85B89BF7-5F33-43EF-A3D9-C7A561E03A55}">
      <dgm:prSet/>
      <dgm:spPr/>
      <dgm:t>
        <a:bodyPr/>
        <a:lstStyle/>
        <a:p>
          <a:endParaRPr lang="en-US"/>
        </a:p>
      </dgm:t>
    </dgm:pt>
    <dgm:pt modelId="{655797C0-8C94-4AA0-9B3F-8871539959B6}">
      <dgm:prSet custT="1"/>
      <dgm:spPr/>
      <dgm:t>
        <a:bodyPr/>
        <a:lstStyle/>
        <a:p>
          <a:pPr>
            <a:lnSpc>
              <a:spcPct val="150000"/>
            </a:lnSpc>
          </a:pPr>
          <a:r>
            <a:rPr lang="en-US" sz="1800" b="0" i="0" dirty="0">
              <a:latin typeface="Calibri" panose="020F0502020204030204" pitchFamily="34" charset="0"/>
              <a:cs typeface="Calibri" panose="020F0502020204030204" pitchFamily="34" charset="0"/>
            </a:rPr>
            <a:t>The amending Act of 1947 added an inclusive definition of sale in Section 2(h) of the Act by the words "</a:t>
          </a:r>
          <a:r>
            <a:rPr lang="en-US" sz="1800" b="1" i="0" dirty="0">
              <a:solidFill>
                <a:srgbClr val="FF0000"/>
              </a:solidFill>
              <a:latin typeface="Calibri" panose="020F0502020204030204" pitchFamily="34" charset="0"/>
              <a:cs typeface="Calibri" panose="020F0502020204030204" pitchFamily="34" charset="0"/>
            </a:rPr>
            <a:t>Includes </a:t>
          </a:r>
          <a:r>
            <a:rPr lang="en-US" sz="1800" b="0" i="0" dirty="0">
              <a:latin typeface="Calibri" panose="020F0502020204030204" pitchFamily="34" charset="0"/>
              <a:cs typeface="Calibri" panose="020F0502020204030204" pitchFamily="34" charset="0"/>
            </a:rPr>
            <a:t>also a transfer of property in goods involved in the execution of a </a:t>
          </a:r>
          <a:r>
            <a:rPr lang="en-US" sz="1800" b="1" i="0" dirty="0">
              <a:solidFill>
                <a:srgbClr val="FF0000"/>
              </a:solidFill>
              <a:latin typeface="Calibri" panose="020F0502020204030204" pitchFamily="34" charset="0"/>
              <a:cs typeface="Calibri" panose="020F0502020204030204" pitchFamily="34" charset="0"/>
            </a:rPr>
            <a:t>work contract</a:t>
          </a:r>
          <a:r>
            <a:rPr lang="en-US" sz="1800" b="0" i="0" dirty="0">
              <a:latin typeface="Calibri" panose="020F0502020204030204" pitchFamily="34" charset="0"/>
              <a:cs typeface="Calibri" panose="020F0502020204030204" pitchFamily="34" charset="0"/>
            </a:rPr>
            <a:t>."</a:t>
          </a:r>
          <a:endParaRPr lang="en-US" sz="1800" dirty="0">
            <a:latin typeface="Calibri" panose="020F0502020204030204" pitchFamily="34" charset="0"/>
            <a:cs typeface="Calibri" panose="020F0502020204030204" pitchFamily="34" charset="0"/>
          </a:endParaRPr>
        </a:p>
      </dgm:t>
    </dgm:pt>
    <dgm:pt modelId="{24EBCE64-B05B-4665-83D3-2BBC1C9818B8}" type="parTrans" cxnId="{9E3F7B78-D88A-44CD-B946-15DE6CC6778F}">
      <dgm:prSet/>
      <dgm:spPr/>
    </dgm:pt>
    <dgm:pt modelId="{A6026836-5F7A-4FF2-95B8-4CF0DB62F9BC}" type="sibTrans" cxnId="{9E3F7B78-D88A-44CD-B946-15DE6CC6778F}">
      <dgm:prSet/>
      <dgm:spPr/>
    </dgm:pt>
    <dgm:pt modelId="{2DCEE1C3-CB64-4AB6-B0F9-4C06128969A2}">
      <dgm:prSet custT="1"/>
      <dgm:spPr/>
      <dgm:t>
        <a:bodyPr/>
        <a:lstStyle/>
        <a:p>
          <a:pPr>
            <a:lnSpc>
              <a:spcPct val="150000"/>
            </a:lnSpc>
          </a:pPr>
          <a:r>
            <a:rPr lang="en-US" sz="1800" b="0" i="0" dirty="0">
              <a:latin typeface="Calibri" panose="020F0502020204030204" pitchFamily="34" charset="0"/>
              <a:cs typeface="Calibri" panose="020F0502020204030204" pitchFamily="34" charset="0"/>
            </a:rPr>
            <a:t>A new clause, Clause (ii) was introduced in the definition and Section 2 </a:t>
          </a:r>
          <a:r>
            <a:rPr lang="en-US" sz="1800" b="1" i="0" dirty="0">
              <a:solidFill>
                <a:srgbClr val="FF0000"/>
              </a:solidFill>
              <a:latin typeface="Calibri" panose="020F0502020204030204" pitchFamily="34" charset="0"/>
              <a:cs typeface="Calibri" panose="020F0502020204030204" pitchFamily="34" charset="0"/>
            </a:rPr>
            <a:t>defined "works contracts"</a:t>
          </a:r>
          <a:r>
            <a:rPr lang="en-US" sz="1800" b="0" i="0" dirty="0">
              <a:latin typeface="Calibri" panose="020F0502020204030204" pitchFamily="34" charset="0"/>
              <a:cs typeface="Calibri" panose="020F0502020204030204" pitchFamily="34" charset="0"/>
            </a:rPr>
            <a:t> as meaning "</a:t>
          </a:r>
          <a:r>
            <a:rPr lang="en-US" sz="1800" b="1" i="0" dirty="0">
              <a:solidFill>
                <a:srgbClr val="FF0000"/>
              </a:solidFill>
              <a:latin typeface="Calibri" panose="020F0502020204030204" pitchFamily="34" charset="0"/>
              <a:cs typeface="Calibri" panose="020F0502020204030204" pitchFamily="34" charset="0"/>
            </a:rPr>
            <a:t>any agreement for </a:t>
          </a:r>
          <a:r>
            <a:rPr lang="en-US" sz="1800" b="0" i="0" dirty="0">
              <a:latin typeface="Calibri" panose="020F0502020204030204" pitchFamily="34" charset="0"/>
              <a:cs typeface="Calibri" panose="020F0502020204030204" pitchFamily="34" charset="0"/>
            </a:rPr>
            <a:t>carrying out for cash or for deferred payment or other valuable consideration, the </a:t>
          </a:r>
          <a:r>
            <a:rPr lang="en-US" sz="1800" b="1" i="0" dirty="0">
              <a:solidFill>
                <a:srgbClr val="FF0000"/>
              </a:solidFill>
              <a:latin typeface="Calibri" panose="020F0502020204030204" pitchFamily="34" charset="0"/>
              <a:cs typeface="Calibri" panose="020F0502020204030204" pitchFamily="34" charset="0"/>
            </a:rPr>
            <a:t>construction</a:t>
          </a:r>
          <a:r>
            <a:rPr lang="en-US" sz="1800" b="0" i="0" dirty="0">
              <a:latin typeface="Calibri" panose="020F0502020204030204" pitchFamily="34" charset="0"/>
              <a:cs typeface="Calibri" panose="020F0502020204030204" pitchFamily="34" charset="0"/>
            </a:rPr>
            <a:t>, fitting out, improvement or repair of any building, road bridge or other </a:t>
          </a:r>
          <a:r>
            <a:rPr lang="en-US" sz="1800" b="1" i="0" dirty="0">
              <a:solidFill>
                <a:srgbClr val="FF0000"/>
              </a:solidFill>
              <a:latin typeface="Calibri" panose="020F0502020204030204" pitchFamily="34" charset="0"/>
              <a:cs typeface="Calibri" panose="020F0502020204030204" pitchFamily="34" charset="0"/>
            </a:rPr>
            <a:t>immoveable property </a:t>
          </a:r>
          <a:r>
            <a:rPr lang="en-US" sz="1800" b="0" i="0" dirty="0">
              <a:latin typeface="Calibri" panose="020F0502020204030204" pitchFamily="34" charset="0"/>
              <a:cs typeface="Calibri" panose="020F0502020204030204" pitchFamily="34" charset="0"/>
            </a:rPr>
            <a:t>or the fitting out, improvement </a:t>
          </a:r>
          <a:r>
            <a:rPr lang="en-US" sz="1800" b="1" i="0" dirty="0">
              <a:solidFill>
                <a:srgbClr val="FF0000"/>
              </a:solidFill>
              <a:latin typeface="Calibri" panose="020F0502020204030204" pitchFamily="34" charset="0"/>
              <a:cs typeface="Calibri" panose="020F0502020204030204" pitchFamily="34" charset="0"/>
            </a:rPr>
            <a:t>or </a:t>
          </a:r>
          <a:r>
            <a:rPr lang="en-US" sz="1800" b="0" i="0" dirty="0">
              <a:latin typeface="Calibri" panose="020F0502020204030204" pitchFamily="34" charset="0"/>
              <a:cs typeface="Calibri" panose="020F0502020204030204" pitchFamily="34" charset="0"/>
            </a:rPr>
            <a:t>repair of any </a:t>
          </a:r>
          <a:r>
            <a:rPr lang="en-US" sz="1800" b="1" i="0" dirty="0">
              <a:solidFill>
                <a:srgbClr val="FF0000"/>
              </a:solidFill>
              <a:latin typeface="Calibri" panose="020F0502020204030204" pitchFamily="34" charset="0"/>
              <a:cs typeface="Calibri" panose="020F0502020204030204" pitchFamily="34" charset="0"/>
            </a:rPr>
            <a:t>moveable property</a:t>
          </a:r>
          <a:r>
            <a:rPr lang="en-US" sz="1800" b="0" i="0" dirty="0">
              <a:latin typeface="Calibri" panose="020F0502020204030204" pitchFamily="34" charset="0"/>
              <a:cs typeface="Calibri" panose="020F0502020204030204" pitchFamily="34" charset="0"/>
            </a:rPr>
            <a:t>."</a:t>
          </a:r>
          <a:endParaRPr lang="en-US" sz="1800" dirty="0">
            <a:latin typeface="Calibri" panose="020F0502020204030204" pitchFamily="34" charset="0"/>
            <a:cs typeface="Calibri" panose="020F0502020204030204" pitchFamily="34" charset="0"/>
          </a:endParaRPr>
        </a:p>
      </dgm:t>
    </dgm:pt>
    <dgm:pt modelId="{C4298ED9-DB7F-46E5-989D-7BF3923E89DD}" type="parTrans" cxnId="{8ADECB5B-1602-41FE-B026-64FC9B1A9007}">
      <dgm:prSet/>
      <dgm:spPr/>
    </dgm:pt>
    <dgm:pt modelId="{83FE0D22-FA2B-403C-9FE2-3A6E1B8B1D22}" type="sibTrans" cxnId="{8ADECB5B-1602-41FE-B026-64FC9B1A9007}">
      <dgm:prSet/>
      <dgm:spPr/>
    </dgm:pt>
    <dgm:pt modelId="{9A46CF1D-5C66-4D0D-86E7-EDC98CADD897}" type="pres">
      <dgm:prSet presAssocID="{C5862F3A-7BC2-47B4-9D46-6A0C8052B809}" presName="Name0" presStyleCnt="0">
        <dgm:presLayoutVars>
          <dgm:dir/>
          <dgm:animLvl val="lvl"/>
          <dgm:resizeHandles val="exact"/>
        </dgm:presLayoutVars>
      </dgm:prSet>
      <dgm:spPr/>
    </dgm:pt>
    <dgm:pt modelId="{AACE81B9-E90D-4682-AEA8-FABB2AD5028D}" type="pres">
      <dgm:prSet presAssocID="{7AD5F0A8-5E0B-4EEE-A03F-64960AB94A98}" presName="linNode" presStyleCnt="0"/>
      <dgm:spPr/>
    </dgm:pt>
    <dgm:pt modelId="{65B1D0AD-7052-4C9B-A62C-D08A35BAFE2B}" type="pres">
      <dgm:prSet presAssocID="{7AD5F0A8-5E0B-4EEE-A03F-64960AB94A98}" presName="parTx" presStyleLbl="revTx" presStyleIdx="0" presStyleCnt="1">
        <dgm:presLayoutVars>
          <dgm:chMax val="1"/>
          <dgm:bulletEnabled val="1"/>
        </dgm:presLayoutVars>
      </dgm:prSet>
      <dgm:spPr/>
    </dgm:pt>
    <dgm:pt modelId="{D57479D6-9CE2-430E-81C1-ECE36E4E18B7}" type="pres">
      <dgm:prSet presAssocID="{7AD5F0A8-5E0B-4EEE-A03F-64960AB94A98}" presName="bracket" presStyleLbl="parChTrans1D1" presStyleIdx="0" presStyleCnt="1"/>
      <dgm:spPr/>
    </dgm:pt>
    <dgm:pt modelId="{B3072842-680B-4D1A-B841-772FE1DEB1BD}" type="pres">
      <dgm:prSet presAssocID="{7AD5F0A8-5E0B-4EEE-A03F-64960AB94A98}" presName="spH" presStyleCnt="0"/>
      <dgm:spPr/>
    </dgm:pt>
    <dgm:pt modelId="{F014D29D-25C4-4881-9AF1-CDABC872BD4C}" type="pres">
      <dgm:prSet presAssocID="{7AD5F0A8-5E0B-4EEE-A03F-64960AB94A98}" presName="desTx" presStyleLbl="node1" presStyleIdx="0" presStyleCnt="1" custScaleX="100871" custScaleY="100114">
        <dgm:presLayoutVars>
          <dgm:bulletEnabled val="1"/>
        </dgm:presLayoutVars>
      </dgm:prSet>
      <dgm:spPr/>
    </dgm:pt>
  </dgm:ptLst>
  <dgm:cxnLst>
    <dgm:cxn modelId="{C3ABEC34-8D08-4C31-8945-46D49F95F949}" type="presOf" srcId="{2DCEE1C3-CB64-4AB6-B0F9-4C06128969A2}" destId="{F014D29D-25C4-4881-9AF1-CDABC872BD4C}" srcOrd="0" destOrd="1" presId="urn:diagrams.loki3.com/BracketList"/>
    <dgm:cxn modelId="{8ADECB5B-1602-41FE-B026-64FC9B1A9007}" srcId="{7AD5F0A8-5E0B-4EEE-A03F-64960AB94A98}" destId="{2DCEE1C3-CB64-4AB6-B0F9-4C06128969A2}" srcOrd="1" destOrd="0" parTransId="{C4298ED9-DB7F-46E5-989D-7BF3923E89DD}" sibTransId="{83FE0D22-FA2B-403C-9FE2-3A6E1B8B1D22}"/>
    <dgm:cxn modelId="{9E3F7B78-D88A-44CD-B946-15DE6CC6778F}" srcId="{7AD5F0A8-5E0B-4EEE-A03F-64960AB94A98}" destId="{655797C0-8C94-4AA0-9B3F-8871539959B6}" srcOrd="0" destOrd="0" parTransId="{24EBCE64-B05B-4665-83D3-2BBC1C9818B8}" sibTransId="{A6026836-5F7A-4FF2-95B8-4CF0DB62F9BC}"/>
    <dgm:cxn modelId="{EA36F683-F493-4F8D-8AA5-9AAE7C6818F5}" type="presOf" srcId="{655797C0-8C94-4AA0-9B3F-8871539959B6}" destId="{F014D29D-25C4-4881-9AF1-CDABC872BD4C}" srcOrd="0" destOrd="0" presId="urn:diagrams.loki3.com/BracketList"/>
    <dgm:cxn modelId="{BCF308D7-10ED-4502-880C-4D4DEDC4D008}" type="presOf" srcId="{7AD5F0A8-5E0B-4EEE-A03F-64960AB94A98}" destId="{65B1D0AD-7052-4C9B-A62C-D08A35BAFE2B}" srcOrd="0" destOrd="0" presId="urn:diagrams.loki3.com/BracketList"/>
    <dgm:cxn modelId="{EB28CEDD-105D-44F4-88C1-A59C2E60C052}" type="presOf" srcId="{C5862F3A-7BC2-47B4-9D46-6A0C8052B809}" destId="{9A46CF1D-5C66-4D0D-86E7-EDC98CADD897}" srcOrd="0" destOrd="0" presId="urn:diagrams.loki3.com/BracketList"/>
    <dgm:cxn modelId="{85B89BF7-5F33-43EF-A3D9-C7A561E03A55}" srcId="{C5862F3A-7BC2-47B4-9D46-6A0C8052B809}" destId="{7AD5F0A8-5E0B-4EEE-A03F-64960AB94A98}" srcOrd="0" destOrd="0" parTransId="{43BA528B-F396-4092-BA44-FF5C2BE61543}" sibTransId="{7C846545-1370-4CA6-B16E-634779E4F7FE}"/>
    <dgm:cxn modelId="{0D626698-D3C6-4F19-B27D-86D42D305288}" type="presParOf" srcId="{9A46CF1D-5C66-4D0D-86E7-EDC98CADD897}" destId="{AACE81B9-E90D-4682-AEA8-FABB2AD5028D}" srcOrd="0" destOrd="0" presId="urn:diagrams.loki3.com/BracketList"/>
    <dgm:cxn modelId="{355AB9DF-28B8-4037-90C7-153AB7EAD375}" type="presParOf" srcId="{AACE81B9-E90D-4682-AEA8-FABB2AD5028D}" destId="{65B1D0AD-7052-4C9B-A62C-D08A35BAFE2B}" srcOrd="0" destOrd="0" presId="urn:diagrams.loki3.com/BracketList"/>
    <dgm:cxn modelId="{BAC0EE25-1F05-405C-B93C-D997071129C7}" type="presParOf" srcId="{AACE81B9-E90D-4682-AEA8-FABB2AD5028D}" destId="{D57479D6-9CE2-430E-81C1-ECE36E4E18B7}" srcOrd="1" destOrd="0" presId="urn:diagrams.loki3.com/BracketList"/>
    <dgm:cxn modelId="{67F6337E-3355-4806-9E76-A4B0D5EEA56A}" type="presParOf" srcId="{AACE81B9-E90D-4682-AEA8-FABB2AD5028D}" destId="{B3072842-680B-4D1A-B841-772FE1DEB1BD}" srcOrd="2" destOrd="0" presId="urn:diagrams.loki3.com/BracketList"/>
    <dgm:cxn modelId="{FE5BA653-9A1B-4030-8CCB-6E66B6472F4F}" type="presParOf" srcId="{AACE81B9-E90D-4682-AEA8-FABB2AD5028D}" destId="{F014D29D-25C4-4881-9AF1-CDABC872BD4C}" srcOrd="3" destOrd="0" presId="urn:diagrams.loki3.com/Bracket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2C8FE1D-8444-48FB-A100-63C4353E0BCE}" type="doc">
      <dgm:prSet loTypeId="urn:microsoft.com/office/officeart/2005/8/layout/matrix2" loCatId="matrix" qsTypeId="urn:microsoft.com/office/officeart/2005/8/quickstyle/simple1" qsCatId="simple" csTypeId="urn:microsoft.com/office/officeart/2005/8/colors/accent1_2" csCatId="accent1" phldr="1"/>
      <dgm:spPr/>
      <dgm:t>
        <a:bodyPr/>
        <a:lstStyle/>
        <a:p>
          <a:endParaRPr lang="en-US"/>
        </a:p>
      </dgm:t>
    </dgm:pt>
    <dgm:pt modelId="{8205E068-66DE-474D-BBD3-693327377326}">
      <dgm:prSet phldrT="[Text]"/>
      <dgm:spPr/>
      <dgm:t>
        <a:bodyPr/>
        <a:lstStyle/>
        <a:p>
          <a:r>
            <a:rPr lang="en-US" dirty="0"/>
            <a:t>Income (G/S, Rate, exemption, </a:t>
          </a:r>
          <a:r>
            <a:rPr lang="en-US" dirty="0" err="1"/>
            <a:t>ToS</a:t>
          </a:r>
          <a:r>
            <a:rPr lang="en-US" dirty="0"/>
            <a:t>, </a:t>
          </a:r>
          <a:r>
            <a:rPr lang="en-US" dirty="0" err="1"/>
            <a:t>PoS</a:t>
          </a:r>
          <a:r>
            <a:rPr lang="en-US" dirty="0"/>
            <a:t> </a:t>
          </a:r>
          <a:r>
            <a:rPr lang="en-US" dirty="0" err="1"/>
            <a:t>etc</a:t>
          </a:r>
          <a:r>
            <a:rPr lang="en-US" dirty="0"/>
            <a:t>)</a:t>
          </a:r>
        </a:p>
      </dgm:t>
    </dgm:pt>
    <dgm:pt modelId="{27BA2895-EFC7-45F9-8DDC-6336DCEA7C18}" type="parTrans" cxnId="{6D24BC9A-0FA0-41F7-9EE8-11F2B4E98B98}">
      <dgm:prSet/>
      <dgm:spPr/>
      <dgm:t>
        <a:bodyPr/>
        <a:lstStyle/>
        <a:p>
          <a:endParaRPr lang="en-US"/>
        </a:p>
      </dgm:t>
    </dgm:pt>
    <dgm:pt modelId="{4032C9CC-0B80-421E-8685-AE299F705229}" type="sibTrans" cxnId="{6D24BC9A-0FA0-41F7-9EE8-11F2B4E98B98}">
      <dgm:prSet/>
      <dgm:spPr/>
      <dgm:t>
        <a:bodyPr/>
        <a:lstStyle/>
        <a:p>
          <a:endParaRPr lang="en-US"/>
        </a:p>
      </dgm:t>
    </dgm:pt>
    <dgm:pt modelId="{CD4896F8-18DB-4B21-8B03-0FA4F0EA860E}">
      <dgm:prSet phldrT="[Text]"/>
      <dgm:spPr/>
      <dgm:t>
        <a:bodyPr/>
        <a:lstStyle/>
        <a:p>
          <a:r>
            <a:rPr lang="en-US" dirty="0"/>
            <a:t>RCM</a:t>
          </a:r>
        </a:p>
      </dgm:t>
    </dgm:pt>
    <dgm:pt modelId="{29AE1F8E-FB4F-429F-B41D-C3C1EDF6F4D0}" type="parTrans" cxnId="{434F3790-1F06-46F0-A56E-7DFFFCA3A766}">
      <dgm:prSet/>
      <dgm:spPr/>
      <dgm:t>
        <a:bodyPr/>
        <a:lstStyle/>
        <a:p>
          <a:endParaRPr lang="en-US"/>
        </a:p>
      </dgm:t>
    </dgm:pt>
    <dgm:pt modelId="{A2BF6A20-F1A2-421F-9510-C0B8934BBD6C}" type="sibTrans" cxnId="{434F3790-1F06-46F0-A56E-7DFFFCA3A766}">
      <dgm:prSet/>
      <dgm:spPr/>
      <dgm:t>
        <a:bodyPr/>
        <a:lstStyle/>
        <a:p>
          <a:endParaRPr lang="en-US"/>
        </a:p>
      </dgm:t>
    </dgm:pt>
    <dgm:pt modelId="{A3B4DCFD-3B81-46C4-8A47-C11AA79D54C9}">
      <dgm:prSet phldrT="[Text]"/>
      <dgm:spPr/>
      <dgm:t>
        <a:bodyPr/>
        <a:lstStyle/>
        <a:p>
          <a:r>
            <a:rPr lang="en-US" dirty="0"/>
            <a:t>ITC</a:t>
          </a:r>
        </a:p>
      </dgm:t>
    </dgm:pt>
    <dgm:pt modelId="{7CC6F182-1919-472B-B15C-3157E191D813}" type="parTrans" cxnId="{0FB953CB-985A-44B7-A1F7-68BF25E5BEB2}">
      <dgm:prSet/>
      <dgm:spPr/>
      <dgm:t>
        <a:bodyPr/>
        <a:lstStyle/>
        <a:p>
          <a:endParaRPr lang="en-US"/>
        </a:p>
      </dgm:t>
    </dgm:pt>
    <dgm:pt modelId="{A7AA1A95-DEF8-4D1B-8A35-A7FEE63322A9}" type="sibTrans" cxnId="{0FB953CB-985A-44B7-A1F7-68BF25E5BEB2}">
      <dgm:prSet/>
      <dgm:spPr/>
      <dgm:t>
        <a:bodyPr/>
        <a:lstStyle/>
        <a:p>
          <a:endParaRPr lang="en-US"/>
        </a:p>
      </dgm:t>
    </dgm:pt>
    <dgm:pt modelId="{6DB45F6E-FA5E-42D2-8F54-B6DFC190D11F}">
      <dgm:prSet phldrT="[Text]"/>
      <dgm:spPr/>
      <dgm:t>
        <a:bodyPr/>
        <a:lstStyle/>
        <a:p>
          <a:r>
            <a:rPr lang="en-US" dirty="0"/>
            <a:t>Others</a:t>
          </a:r>
        </a:p>
      </dgm:t>
    </dgm:pt>
    <dgm:pt modelId="{3CDA4A9B-3871-41A5-96F9-52F39F0D58A8}" type="parTrans" cxnId="{AFC94110-4A1E-48A6-A1BE-CBF96103BEB9}">
      <dgm:prSet/>
      <dgm:spPr/>
      <dgm:t>
        <a:bodyPr/>
        <a:lstStyle/>
        <a:p>
          <a:endParaRPr lang="en-US"/>
        </a:p>
      </dgm:t>
    </dgm:pt>
    <dgm:pt modelId="{FF16A507-03B2-4C35-A3FA-F007DF2420CE}" type="sibTrans" cxnId="{AFC94110-4A1E-48A6-A1BE-CBF96103BEB9}">
      <dgm:prSet/>
      <dgm:spPr/>
      <dgm:t>
        <a:bodyPr/>
        <a:lstStyle/>
        <a:p>
          <a:endParaRPr lang="en-US"/>
        </a:p>
      </dgm:t>
    </dgm:pt>
    <dgm:pt modelId="{F4079053-2D04-4662-84D9-40A0DE77433A}" type="pres">
      <dgm:prSet presAssocID="{22C8FE1D-8444-48FB-A100-63C4353E0BCE}" presName="matrix" presStyleCnt="0">
        <dgm:presLayoutVars>
          <dgm:chMax val="1"/>
          <dgm:dir/>
          <dgm:resizeHandles val="exact"/>
        </dgm:presLayoutVars>
      </dgm:prSet>
      <dgm:spPr/>
    </dgm:pt>
    <dgm:pt modelId="{7B7FAB3E-A912-4032-A900-6092715CFBFD}" type="pres">
      <dgm:prSet presAssocID="{22C8FE1D-8444-48FB-A100-63C4353E0BCE}" presName="axisShape" presStyleLbl="bgShp" presStyleIdx="0" presStyleCnt="1"/>
      <dgm:spPr/>
    </dgm:pt>
    <dgm:pt modelId="{A2C8265F-443A-475C-916D-05F4A1744DC6}" type="pres">
      <dgm:prSet presAssocID="{22C8FE1D-8444-48FB-A100-63C4353E0BCE}" presName="rect1" presStyleLbl="node1" presStyleIdx="0" presStyleCnt="4">
        <dgm:presLayoutVars>
          <dgm:chMax val="0"/>
          <dgm:chPref val="0"/>
          <dgm:bulletEnabled val="1"/>
        </dgm:presLayoutVars>
      </dgm:prSet>
      <dgm:spPr/>
    </dgm:pt>
    <dgm:pt modelId="{BE0DCB56-64FA-4D58-8249-2B781E770383}" type="pres">
      <dgm:prSet presAssocID="{22C8FE1D-8444-48FB-A100-63C4353E0BCE}" presName="rect2" presStyleLbl="node1" presStyleIdx="1" presStyleCnt="4">
        <dgm:presLayoutVars>
          <dgm:chMax val="0"/>
          <dgm:chPref val="0"/>
          <dgm:bulletEnabled val="1"/>
        </dgm:presLayoutVars>
      </dgm:prSet>
      <dgm:spPr/>
    </dgm:pt>
    <dgm:pt modelId="{5284CE75-C602-458E-B802-F7FAC212AA8D}" type="pres">
      <dgm:prSet presAssocID="{22C8FE1D-8444-48FB-A100-63C4353E0BCE}" presName="rect3" presStyleLbl="node1" presStyleIdx="2" presStyleCnt="4">
        <dgm:presLayoutVars>
          <dgm:chMax val="0"/>
          <dgm:chPref val="0"/>
          <dgm:bulletEnabled val="1"/>
        </dgm:presLayoutVars>
      </dgm:prSet>
      <dgm:spPr/>
    </dgm:pt>
    <dgm:pt modelId="{C65D3F56-CC9A-4EE5-9F15-AB4FD504C22E}" type="pres">
      <dgm:prSet presAssocID="{22C8FE1D-8444-48FB-A100-63C4353E0BCE}" presName="rect4" presStyleLbl="node1" presStyleIdx="3" presStyleCnt="4">
        <dgm:presLayoutVars>
          <dgm:chMax val="0"/>
          <dgm:chPref val="0"/>
          <dgm:bulletEnabled val="1"/>
        </dgm:presLayoutVars>
      </dgm:prSet>
      <dgm:spPr/>
    </dgm:pt>
  </dgm:ptLst>
  <dgm:cxnLst>
    <dgm:cxn modelId="{AFC94110-4A1E-48A6-A1BE-CBF96103BEB9}" srcId="{22C8FE1D-8444-48FB-A100-63C4353E0BCE}" destId="{6DB45F6E-FA5E-42D2-8F54-B6DFC190D11F}" srcOrd="3" destOrd="0" parTransId="{3CDA4A9B-3871-41A5-96F9-52F39F0D58A8}" sibTransId="{FF16A507-03B2-4C35-A3FA-F007DF2420CE}"/>
    <dgm:cxn modelId="{4B558214-97F3-4F2C-B81C-48A9FE267EDF}" type="presOf" srcId="{22C8FE1D-8444-48FB-A100-63C4353E0BCE}" destId="{F4079053-2D04-4662-84D9-40A0DE77433A}" srcOrd="0" destOrd="0" presId="urn:microsoft.com/office/officeart/2005/8/layout/matrix2"/>
    <dgm:cxn modelId="{0048BD68-A93B-46ED-976B-F9CC5C3DB8A8}" type="presOf" srcId="{8205E068-66DE-474D-BBD3-693327377326}" destId="{A2C8265F-443A-475C-916D-05F4A1744DC6}" srcOrd="0" destOrd="0" presId="urn:microsoft.com/office/officeart/2005/8/layout/matrix2"/>
    <dgm:cxn modelId="{60BD2058-DC1A-49F2-BB6A-03544FD93178}" type="presOf" srcId="{6DB45F6E-FA5E-42D2-8F54-B6DFC190D11F}" destId="{C65D3F56-CC9A-4EE5-9F15-AB4FD504C22E}" srcOrd="0" destOrd="0" presId="urn:microsoft.com/office/officeart/2005/8/layout/matrix2"/>
    <dgm:cxn modelId="{FABB5286-3CDB-4ADE-908D-1C450EC9902F}" type="presOf" srcId="{CD4896F8-18DB-4B21-8B03-0FA4F0EA860E}" destId="{BE0DCB56-64FA-4D58-8249-2B781E770383}" srcOrd="0" destOrd="0" presId="urn:microsoft.com/office/officeart/2005/8/layout/matrix2"/>
    <dgm:cxn modelId="{434F3790-1F06-46F0-A56E-7DFFFCA3A766}" srcId="{22C8FE1D-8444-48FB-A100-63C4353E0BCE}" destId="{CD4896F8-18DB-4B21-8B03-0FA4F0EA860E}" srcOrd="1" destOrd="0" parTransId="{29AE1F8E-FB4F-429F-B41D-C3C1EDF6F4D0}" sibTransId="{A2BF6A20-F1A2-421F-9510-C0B8934BBD6C}"/>
    <dgm:cxn modelId="{6D24BC9A-0FA0-41F7-9EE8-11F2B4E98B98}" srcId="{22C8FE1D-8444-48FB-A100-63C4353E0BCE}" destId="{8205E068-66DE-474D-BBD3-693327377326}" srcOrd="0" destOrd="0" parTransId="{27BA2895-EFC7-45F9-8DDC-6336DCEA7C18}" sibTransId="{4032C9CC-0B80-421E-8685-AE299F705229}"/>
    <dgm:cxn modelId="{DFD7AAB9-3DED-4237-BD07-9B2DBE826BC9}" type="presOf" srcId="{A3B4DCFD-3B81-46C4-8A47-C11AA79D54C9}" destId="{5284CE75-C602-458E-B802-F7FAC212AA8D}" srcOrd="0" destOrd="0" presId="urn:microsoft.com/office/officeart/2005/8/layout/matrix2"/>
    <dgm:cxn modelId="{0FB953CB-985A-44B7-A1F7-68BF25E5BEB2}" srcId="{22C8FE1D-8444-48FB-A100-63C4353E0BCE}" destId="{A3B4DCFD-3B81-46C4-8A47-C11AA79D54C9}" srcOrd="2" destOrd="0" parTransId="{7CC6F182-1919-472B-B15C-3157E191D813}" sibTransId="{A7AA1A95-DEF8-4D1B-8A35-A7FEE63322A9}"/>
    <dgm:cxn modelId="{789B73ED-2097-4E15-A598-4361B398E59A}" type="presParOf" srcId="{F4079053-2D04-4662-84D9-40A0DE77433A}" destId="{7B7FAB3E-A912-4032-A900-6092715CFBFD}" srcOrd="0" destOrd="0" presId="urn:microsoft.com/office/officeart/2005/8/layout/matrix2"/>
    <dgm:cxn modelId="{88F32E31-C30C-45F2-8203-FA57D1443D82}" type="presParOf" srcId="{F4079053-2D04-4662-84D9-40A0DE77433A}" destId="{A2C8265F-443A-475C-916D-05F4A1744DC6}" srcOrd="1" destOrd="0" presId="urn:microsoft.com/office/officeart/2005/8/layout/matrix2"/>
    <dgm:cxn modelId="{15A6D5C9-A94C-4F46-89F1-07896E38E7FC}" type="presParOf" srcId="{F4079053-2D04-4662-84D9-40A0DE77433A}" destId="{BE0DCB56-64FA-4D58-8249-2B781E770383}" srcOrd="2" destOrd="0" presId="urn:microsoft.com/office/officeart/2005/8/layout/matrix2"/>
    <dgm:cxn modelId="{C703F14F-C177-4F64-9ED0-106A5D507433}" type="presParOf" srcId="{F4079053-2D04-4662-84D9-40A0DE77433A}" destId="{5284CE75-C602-458E-B802-F7FAC212AA8D}" srcOrd="3" destOrd="0" presId="urn:microsoft.com/office/officeart/2005/8/layout/matrix2"/>
    <dgm:cxn modelId="{91C54906-24B6-4A45-BD8C-AE3CD9086329}" type="presParOf" srcId="{F4079053-2D04-4662-84D9-40A0DE77433A}" destId="{C65D3F56-CC9A-4EE5-9F15-AB4FD504C22E}" srcOrd="4" destOrd="0" presId="urn:microsoft.com/office/officeart/2005/8/layout/matrix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C5862F3A-7BC2-47B4-9D46-6A0C8052B809}" type="doc">
      <dgm:prSet loTypeId="urn:diagrams.loki3.com/BracketList" loCatId="list" qsTypeId="urn:microsoft.com/office/officeart/2005/8/quickstyle/simple1" qsCatId="simple" csTypeId="urn:microsoft.com/office/officeart/2005/8/colors/accent1_1" csCatId="accent1" phldr="1"/>
      <dgm:spPr/>
      <dgm:t>
        <a:bodyPr/>
        <a:lstStyle/>
        <a:p>
          <a:endParaRPr lang="en-US"/>
        </a:p>
      </dgm:t>
    </dgm:pt>
    <dgm:pt modelId="{7AD5F0A8-5E0B-4EEE-A03F-64960AB94A98}">
      <dgm:prSet custT="1"/>
      <dgm:spPr/>
      <dgm:t>
        <a:bodyPr/>
        <a:lstStyle/>
        <a:p>
          <a:pPr>
            <a:lnSpc>
              <a:spcPct val="150000"/>
            </a:lnSpc>
          </a:pPr>
          <a:r>
            <a:rPr lang="en-US" sz="2000" dirty="0">
              <a:latin typeface="Calibri" panose="020F0502020204030204" pitchFamily="34" charset="0"/>
              <a:cs typeface="Calibri" panose="020F0502020204030204" pitchFamily="34" charset="0"/>
            </a:rPr>
            <a:t>Contention</a:t>
          </a:r>
        </a:p>
      </dgm:t>
    </dgm:pt>
    <dgm:pt modelId="{43BA528B-F396-4092-BA44-FF5C2BE61543}" type="parTrans" cxnId="{85B89BF7-5F33-43EF-A3D9-C7A561E03A55}">
      <dgm:prSet/>
      <dgm:spPr/>
      <dgm:t>
        <a:bodyPr/>
        <a:lstStyle/>
        <a:p>
          <a:endParaRPr lang="en-US"/>
        </a:p>
      </dgm:t>
    </dgm:pt>
    <dgm:pt modelId="{7C846545-1370-4CA6-B16E-634779E4F7FE}" type="sibTrans" cxnId="{85B89BF7-5F33-43EF-A3D9-C7A561E03A55}">
      <dgm:prSet/>
      <dgm:spPr/>
      <dgm:t>
        <a:bodyPr/>
        <a:lstStyle/>
        <a:p>
          <a:endParaRPr lang="en-US"/>
        </a:p>
      </dgm:t>
    </dgm:pt>
    <dgm:pt modelId="{655797C0-8C94-4AA0-9B3F-8871539959B6}">
      <dgm:prSet custT="1"/>
      <dgm:spPr/>
      <dgm:t>
        <a:bodyPr/>
        <a:lstStyle/>
        <a:p>
          <a:pPr>
            <a:lnSpc>
              <a:spcPct val="150000"/>
            </a:lnSpc>
          </a:pPr>
          <a:r>
            <a:rPr lang="en-US" sz="2000" b="0" i="0" dirty="0">
              <a:latin typeface="Calibri" panose="020F0502020204030204" pitchFamily="34" charset="0"/>
              <a:cs typeface="Calibri" panose="020F0502020204030204" pitchFamily="34" charset="0"/>
            </a:rPr>
            <a:t>The contention …, turnover of </a:t>
          </a:r>
          <a:r>
            <a:rPr lang="en-US" sz="2000" b="1" i="0" dirty="0">
              <a:solidFill>
                <a:srgbClr val="FF0000"/>
              </a:solidFill>
              <a:latin typeface="Calibri" panose="020F0502020204030204" pitchFamily="34" charset="0"/>
              <a:cs typeface="Calibri" panose="020F0502020204030204" pitchFamily="34" charset="0"/>
            </a:rPr>
            <a:t>works contracts</a:t>
          </a:r>
          <a:r>
            <a:rPr lang="en-US" sz="2000" b="0" i="0" dirty="0">
              <a:latin typeface="Calibri" panose="020F0502020204030204" pitchFamily="34" charset="0"/>
              <a:cs typeface="Calibri" panose="020F0502020204030204" pitchFamily="34" charset="0"/>
            </a:rPr>
            <a:t>, </a:t>
          </a:r>
          <a:r>
            <a:rPr lang="en-US" sz="2000" b="1" i="0" dirty="0">
              <a:solidFill>
                <a:srgbClr val="FF0000"/>
              </a:solidFill>
              <a:latin typeface="Calibri" panose="020F0502020204030204" pitchFamily="34" charset="0"/>
              <a:cs typeface="Calibri" panose="020F0502020204030204" pitchFamily="34" charset="0"/>
            </a:rPr>
            <a:t>was </a:t>
          </a:r>
          <a:r>
            <a:rPr lang="en-US" sz="2000" b="0" i="0" dirty="0">
              <a:latin typeface="Calibri" panose="020F0502020204030204" pitchFamily="34" charset="0"/>
              <a:cs typeface="Calibri" panose="020F0502020204030204" pitchFamily="34" charset="0"/>
            </a:rPr>
            <a:t>that the amending Act of 1947 was </a:t>
          </a:r>
          <a:r>
            <a:rPr lang="en-US" sz="2000" b="1" i="0" dirty="0">
              <a:solidFill>
                <a:srgbClr val="FF0000"/>
              </a:solidFill>
              <a:latin typeface="Calibri" panose="020F0502020204030204" pitchFamily="34" charset="0"/>
              <a:cs typeface="Calibri" panose="020F0502020204030204" pitchFamily="34" charset="0"/>
            </a:rPr>
            <a:t>beyond the legislative competency </a:t>
          </a:r>
          <a:r>
            <a:rPr lang="en-US" sz="2000" b="0" i="0" dirty="0">
              <a:latin typeface="Calibri" panose="020F0502020204030204" pitchFamily="34" charset="0"/>
              <a:cs typeface="Calibri" panose="020F0502020204030204" pitchFamily="34" charset="0"/>
            </a:rPr>
            <a:t>of the Provincial Legislature </a:t>
          </a:r>
          <a:r>
            <a:rPr lang="en-US" sz="2000" b="1" i="0" dirty="0">
              <a:solidFill>
                <a:srgbClr val="FF0000"/>
              </a:solidFill>
              <a:latin typeface="Calibri" panose="020F0502020204030204" pitchFamily="34" charset="0"/>
              <a:cs typeface="Calibri" panose="020F0502020204030204" pitchFamily="34" charset="0"/>
            </a:rPr>
            <a:t>as the works contracts </a:t>
          </a:r>
          <a:r>
            <a:rPr lang="en-US" sz="2000" b="0" i="0" dirty="0">
              <a:latin typeface="Calibri" panose="020F0502020204030204" pitchFamily="34" charset="0"/>
              <a:cs typeface="Calibri" panose="020F0502020204030204" pitchFamily="34" charset="0"/>
            </a:rPr>
            <a:t>executed by the </a:t>
          </a:r>
          <a:r>
            <a:rPr lang="en-US" sz="2000" b="0" i="0" dirty="0" err="1">
              <a:latin typeface="Calibri" panose="020F0502020204030204" pitchFamily="34" charset="0"/>
              <a:cs typeface="Calibri" panose="020F0502020204030204" pitchFamily="34" charset="0"/>
            </a:rPr>
            <a:t>assessees</a:t>
          </a:r>
          <a:r>
            <a:rPr lang="en-US" sz="2000" b="0" i="0" dirty="0">
              <a:latin typeface="Calibri" panose="020F0502020204030204" pitchFamily="34" charset="0"/>
              <a:cs typeface="Calibri" panose="020F0502020204030204" pitchFamily="34" charset="0"/>
            </a:rPr>
            <a:t> </a:t>
          </a:r>
          <a:r>
            <a:rPr lang="en-US" sz="2000" b="1" i="0" dirty="0">
              <a:solidFill>
                <a:srgbClr val="FF0000"/>
              </a:solidFill>
              <a:latin typeface="Calibri" panose="020F0502020204030204" pitchFamily="34" charset="0"/>
              <a:cs typeface="Calibri" panose="020F0502020204030204" pitchFamily="34" charset="0"/>
            </a:rPr>
            <a:t>were not </a:t>
          </a:r>
          <a:r>
            <a:rPr lang="en-US" sz="2000" b="1" i="0" dirty="0">
              <a:solidFill>
                <a:schemeClr val="tx1"/>
              </a:solidFill>
              <a:latin typeface="Calibri" panose="020F0502020204030204" pitchFamily="34" charset="0"/>
              <a:cs typeface="Calibri" panose="020F0502020204030204" pitchFamily="34" charset="0"/>
            </a:rPr>
            <a:t>contracts of</a:t>
          </a:r>
          <a:r>
            <a:rPr lang="en-US" sz="2000" b="1" i="0" dirty="0">
              <a:solidFill>
                <a:srgbClr val="FF0000"/>
              </a:solidFill>
              <a:latin typeface="Calibri" panose="020F0502020204030204" pitchFamily="34" charset="0"/>
              <a:cs typeface="Calibri" panose="020F0502020204030204" pitchFamily="34" charset="0"/>
            </a:rPr>
            <a:t> </a:t>
          </a:r>
          <a:r>
            <a:rPr lang="en-US" sz="2000" b="1" i="0" u="sng" dirty="0">
              <a:solidFill>
                <a:srgbClr val="FF0000"/>
              </a:solidFill>
              <a:latin typeface="Calibri" panose="020F0502020204030204" pitchFamily="34" charset="0"/>
              <a:cs typeface="Calibri" panose="020F0502020204030204" pitchFamily="34" charset="0"/>
            </a:rPr>
            <a:t>sale of goods</a:t>
          </a:r>
          <a:r>
            <a:rPr lang="en-US" sz="2000" b="1" i="0" dirty="0">
              <a:solidFill>
                <a:srgbClr val="FF0000"/>
              </a:solidFill>
              <a:latin typeface="Calibri" panose="020F0502020204030204" pitchFamily="34" charset="0"/>
              <a:cs typeface="Calibri" panose="020F0502020204030204" pitchFamily="34" charset="0"/>
            </a:rPr>
            <a:t> </a:t>
          </a:r>
          <a:r>
            <a:rPr lang="en-US" sz="2000" b="0" i="0" dirty="0">
              <a:latin typeface="Calibri" panose="020F0502020204030204" pitchFamily="34" charset="0"/>
              <a:cs typeface="Calibri" panose="020F0502020204030204" pitchFamily="34" charset="0"/>
            </a:rPr>
            <a:t>and, therefore, the Provincial Legislature had no jurisdiction or power to enact the impugned provisions with a view to bring works contracts of such a nature into the net of taxation.</a:t>
          </a:r>
          <a:endParaRPr lang="en-US" sz="2000" dirty="0">
            <a:latin typeface="Calibri" panose="020F0502020204030204" pitchFamily="34" charset="0"/>
            <a:cs typeface="Calibri" panose="020F0502020204030204" pitchFamily="34" charset="0"/>
          </a:endParaRPr>
        </a:p>
      </dgm:t>
    </dgm:pt>
    <dgm:pt modelId="{24EBCE64-B05B-4665-83D3-2BBC1C9818B8}" type="parTrans" cxnId="{9E3F7B78-D88A-44CD-B946-15DE6CC6778F}">
      <dgm:prSet/>
      <dgm:spPr/>
    </dgm:pt>
    <dgm:pt modelId="{A6026836-5F7A-4FF2-95B8-4CF0DB62F9BC}" type="sibTrans" cxnId="{9E3F7B78-D88A-44CD-B946-15DE6CC6778F}">
      <dgm:prSet/>
      <dgm:spPr/>
    </dgm:pt>
    <dgm:pt modelId="{9A46CF1D-5C66-4D0D-86E7-EDC98CADD897}" type="pres">
      <dgm:prSet presAssocID="{C5862F3A-7BC2-47B4-9D46-6A0C8052B809}" presName="Name0" presStyleCnt="0">
        <dgm:presLayoutVars>
          <dgm:dir/>
          <dgm:animLvl val="lvl"/>
          <dgm:resizeHandles val="exact"/>
        </dgm:presLayoutVars>
      </dgm:prSet>
      <dgm:spPr/>
    </dgm:pt>
    <dgm:pt modelId="{AACE81B9-E90D-4682-AEA8-FABB2AD5028D}" type="pres">
      <dgm:prSet presAssocID="{7AD5F0A8-5E0B-4EEE-A03F-64960AB94A98}" presName="linNode" presStyleCnt="0"/>
      <dgm:spPr/>
    </dgm:pt>
    <dgm:pt modelId="{65B1D0AD-7052-4C9B-A62C-D08A35BAFE2B}" type="pres">
      <dgm:prSet presAssocID="{7AD5F0A8-5E0B-4EEE-A03F-64960AB94A98}" presName="parTx" presStyleLbl="revTx" presStyleIdx="0" presStyleCnt="1">
        <dgm:presLayoutVars>
          <dgm:chMax val="1"/>
          <dgm:bulletEnabled val="1"/>
        </dgm:presLayoutVars>
      </dgm:prSet>
      <dgm:spPr/>
    </dgm:pt>
    <dgm:pt modelId="{D57479D6-9CE2-430E-81C1-ECE36E4E18B7}" type="pres">
      <dgm:prSet presAssocID="{7AD5F0A8-5E0B-4EEE-A03F-64960AB94A98}" presName="bracket" presStyleLbl="parChTrans1D1" presStyleIdx="0" presStyleCnt="1"/>
      <dgm:spPr/>
    </dgm:pt>
    <dgm:pt modelId="{B3072842-680B-4D1A-B841-772FE1DEB1BD}" type="pres">
      <dgm:prSet presAssocID="{7AD5F0A8-5E0B-4EEE-A03F-64960AB94A98}" presName="spH" presStyleCnt="0"/>
      <dgm:spPr/>
    </dgm:pt>
    <dgm:pt modelId="{F014D29D-25C4-4881-9AF1-CDABC872BD4C}" type="pres">
      <dgm:prSet presAssocID="{7AD5F0A8-5E0B-4EEE-A03F-64960AB94A98}" presName="desTx" presStyleLbl="node1" presStyleIdx="0" presStyleCnt="1">
        <dgm:presLayoutVars>
          <dgm:bulletEnabled val="1"/>
        </dgm:presLayoutVars>
      </dgm:prSet>
      <dgm:spPr/>
    </dgm:pt>
  </dgm:ptLst>
  <dgm:cxnLst>
    <dgm:cxn modelId="{9E3F7B78-D88A-44CD-B946-15DE6CC6778F}" srcId="{7AD5F0A8-5E0B-4EEE-A03F-64960AB94A98}" destId="{655797C0-8C94-4AA0-9B3F-8871539959B6}" srcOrd="0" destOrd="0" parTransId="{24EBCE64-B05B-4665-83D3-2BBC1C9818B8}" sibTransId="{A6026836-5F7A-4FF2-95B8-4CF0DB62F9BC}"/>
    <dgm:cxn modelId="{EA36F683-F493-4F8D-8AA5-9AAE7C6818F5}" type="presOf" srcId="{655797C0-8C94-4AA0-9B3F-8871539959B6}" destId="{F014D29D-25C4-4881-9AF1-CDABC872BD4C}" srcOrd="0" destOrd="0" presId="urn:diagrams.loki3.com/BracketList"/>
    <dgm:cxn modelId="{BCF308D7-10ED-4502-880C-4D4DEDC4D008}" type="presOf" srcId="{7AD5F0A8-5E0B-4EEE-A03F-64960AB94A98}" destId="{65B1D0AD-7052-4C9B-A62C-D08A35BAFE2B}" srcOrd="0" destOrd="0" presId="urn:diagrams.loki3.com/BracketList"/>
    <dgm:cxn modelId="{EB28CEDD-105D-44F4-88C1-A59C2E60C052}" type="presOf" srcId="{C5862F3A-7BC2-47B4-9D46-6A0C8052B809}" destId="{9A46CF1D-5C66-4D0D-86E7-EDC98CADD897}" srcOrd="0" destOrd="0" presId="urn:diagrams.loki3.com/BracketList"/>
    <dgm:cxn modelId="{85B89BF7-5F33-43EF-A3D9-C7A561E03A55}" srcId="{C5862F3A-7BC2-47B4-9D46-6A0C8052B809}" destId="{7AD5F0A8-5E0B-4EEE-A03F-64960AB94A98}" srcOrd="0" destOrd="0" parTransId="{43BA528B-F396-4092-BA44-FF5C2BE61543}" sibTransId="{7C846545-1370-4CA6-B16E-634779E4F7FE}"/>
    <dgm:cxn modelId="{0D626698-D3C6-4F19-B27D-86D42D305288}" type="presParOf" srcId="{9A46CF1D-5C66-4D0D-86E7-EDC98CADD897}" destId="{AACE81B9-E90D-4682-AEA8-FABB2AD5028D}" srcOrd="0" destOrd="0" presId="urn:diagrams.loki3.com/BracketList"/>
    <dgm:cxn modelId="{355AB9DF-28B8-4037-90C7-153AB7EAD375}" type="presParOf" srcId="{AACE81B9-E90D-4682-AEA8-FABB2AD5028D}" destId="{65B1D0AD-7052-4C9B-A62C-D08A35BAFE2B}" srcOrd="0" destOrd="0" presId="urn:diagrams.loki3.com/BracketList"/>
    <dgm:cxn modelId="{BAC0EE25-1F05-405C-B93C-D997071129C7}" type="presParOf" srcId="{AACE81B9-E90D-4682-AEA8-FABB2AD5028D}" destId="{D57479D6-9CE2-430E-81C1-ECE36E4E18B7}" srcOrd="1" destOrd="0" presId="urn:diagrams.loki3.com/BracketList"/>
    <dgm:cxn modelId="{67F6337E-3355-4806-9E76-A4B0D5EEA56A}" type="presParOf" srcId="{AACE81B9-E90D-4682-AEA8-FABB2AD5028D}" destId="{B3072842-680B-4D1A-B841-772FE1DEB1BD}" srcOrd="2" destOrd="0" presId="urn:diagrams.loki3.com/BracketList"/>
    <dgm:cxn modelId="{FE5BA653-9A1B-4030-8CCB-6E66B6472F4F}" type="presParOf" srcId="{AACE81B9-E90D-4682-AEA8-FABB2AD5028D}" destId="{F014D29D-25C4-4881-9AF1-CDABC872BD4C}" srcOrd="3" destOrd="0" presId="urn:diagrams.loki3.com/Bracket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C5862F3A-7BC2-47B4-9D46-6A0C8052B809}" type="doc">
      <dgm:prSet loTypeId="urn:diagrams.loki3.com/BracketList" loCatId="list" qsTypeId="urn:microsoft.com/office/officeart/2005/8/quickstyle/simple1" qsCatId="simple" csTypeId="urn:microsoft.com/office/officeart/2005/8/colors/accent1_1" csCatId="accent1" phldr="1"/>
      <dgm:spPr/>
      <dgm:t>
        <a:bodyPr/>
        <a:lstStyle/>
        <a:p>
          <a:endParaRPr lang="en-US"/>
        </a:p>
      </dgm:t>
    </dgm:pt>
    <dgm:pt modelId="{7AD5F0A8-5E0B-4EEE-A03F-64960AB94A98}">
      <dgm:prSet custT="1"/>
      <dgm:spPr/>
      <dgm:t>
        <a:bodyPr/>
        <a:lstStyle/>
        <a:p>
          <a:pPr>
            <a:lnSpc>
              <a:spcPct val="150000"/>
            </a:lnSpc>
          </a:pPr>
          <a:r>
            <a:rPr lang="en-US" sz="2000" dirty="0">
              <a:latin typeface="Calibri" panose="020F0502020204030204" pitchFamily="34" charset="0"/>
              <a:cs typeface="Calibri" panose="020F0502020204030204" pitchFamily="34" charset="0"/>
            </a:rPr>
            <a:t>HC held</a:t>
          </a:r>
        </a:p>
      </dgm:t>
    </dgm:pt>
    <dgm:pt modelId="{43BA528B-F396-4092-BA44-FF5C2BE61543}" type="parTrans" cxnId="{85B89BF7-5F33-43EF-A3D9-C7A561E03A55}">
      <dgm:prSet/>
      <dgm:spPr/>
      <dgm:t>
        <a:bodyPr/>
        <a:lstStyle/>
        <a:p>
          <a:endParaRPr lang="en-US"/>
        </a:p>
      </dgm:t>
    </dgm:pt>
    <dgm:pt modelId="{7C846545-1370-4CA6-B16E-634779E4F7FE}" type="sibTrans" cxnId="{85B89BF7-5F33-43EF-A3D9-C7A561E03A55}">
      <dgm:prSet/>
      <dgm:spPr/>
      <dgm:t>
        <a:bodyPr/>
        <a:lstStyle/>
        <a:p>
          <a:endParaRPr lang="en-US"/>
        </a:p>
      </dgm:t>
    </dgm:pt>
    <dgm:pt modelId="{655797C0-8C94-4AA0-9B3F-8871539959B6}">
      <dgm:prSet custT="1"/>
      <dgm:spPr/>
      <dgm:t>
        <a:bodyPr/>
        <a:lstStyle/>
        <a:p>
          <a:pPr>
            <a:lnSpc>
              <a:spcPct val="150000"/>
            </a:lnSpc>
          </a:pPr>
          <a:r>
            <a:rPr lang="en-US" sz="2000" b="1" i="0" dirty="0">
              <a:solidFill>
                <a:srgbClr val="FF0000"/>
              </a:solidFill>
              <a:latin typeface="Calibri" panose="020F0502020204030204" pitchFamily="34" charset="0"/>
              <a:cs typeface="Calibri" panose="020F0502020204030204" pitchFamily="34" charset="0"/>
            </a:rPr>
            <a:t>Contracts</a:t>
          </a:r>
          <a:r>
            <a:rPr lang="en-US" sz="2000" b="0" i="0" dirty="0">
              <a:latin typeface="Calibri" panose="020F0502020204030204" pitchFamily="34" charset="0"/>
              <a:cs typeface="Calibri" panose="020F0502020204030204" pitchFamily="34" charset="0"/>
            </a:rPr>
            <a:t>, which involve </a:t>
          </a:r>
          <a:r>
            <a:rPr lang="en-US" sz="2000" b="0" i="0" dirty="0" err="1">
              <a:latin typeface="Calibri" panose="020F0502020204030204" pitchFamily="34" charset="0"/>
              <a:cs typeface="Calibri" panose="020F0502020204030204" pitchFamily="34" charset="0"/>
            </a:rPr>
            <a:t>labour</a:t>
          </a:r>
          <a:r>
            <a:rPr lang="en-US" sz="2000" b="0" i="0" dirty="0">
              <a:latin typeface="Calibri" panose="020F0502020204030204" pitchFamily="34" charset="0"/>
              <a:cs typeface="Calibri" panose="020F0502020204030204" pitchFamily="34" charset="0"/>
            </a:rPr>
            <a:t> and work, </a:t>
          </a:r>
          <a:r>
            <a:rPr lang="en-US" sz="2000" b="1" i="0" dirty="0">
              <a:solidFill>
                <a:srgbClr val="FF0000"/>
              </a:solidFill>
              <a:latin typeface="Calibri" panose="020F0502020204030204" pitchFamily="34" charset="0"/>
              <a:cs typeface="Calibri" panose="020F0502020204030204" pitchFamily="34" charset="0"/>
            </a:rPr>
            <a:t>may relate to a chattel</a:t>
          </a:r>
          <a:r>
            <a:rPr lang="en-US" sz="2000" b="0" i="0" dirty="0">
              <a:latin typeface="Calibri" panose="020F0502020204030204" pitchFamily="34" charset="0"/>
              <a:cs typeface="Calibri" panose="020F0502020204030204" pitchFamily="34" charset="0"/>
            </a:rPr>
            <a:t>, such as building a ship or an engine or painting a picture </a:t>
          </a:r>
          <a:r>
            <a:rPr lang="en-US" sz="2000" b="1" i="0" dirty="0">
              <a:solidFill>
                <a:srgbClr val="FF0000"/>
              </a:solidFill>
              <a:latin typeface="Calibri" panose="020F0502020204030204" pitchFamily="34" charset="0"/>
              <a:cs typeface="Calibri" panose="020F0502020204030204" pitchFamily="34" charset="0"/>
            </a:rPr>
            <a:t>or </a:t>
          </a:r>
          <a:r>
            <a:rPr lang="en-US" sz="2000" b="0" i="0" dirty="0">
              <a:latin typeface="Calibri" panose="020F0502020204030204" pitchFamily="34" charset="0"/>
              <a:cs typeface="Calibri" panose="020F0502020204030204" pitchFamily="34" charset="0"/>
            </a:rPr>
            <a:t>may relate to </a:t>
          </a:r>
          <a:r>
            <a:rPr lang="en-US" sz="2000" b="1" i="0" dirty="0">
              <a:solidFill>
                <a:srgbClr val="FF0000"/>
              </a:solidFill>
              <a:latin typeface="Calibri" panose="020F0502020204030204" pitchFamily="34" charset="0"/>
              <a:cs typeface="Calibri" panose="020F0502020204030204" pitchFamily="34" charset="0"/>
            </a:rPr>
            <a:t>immovable property</a:t>
          </a:r>
          <a:r>
            <a:rPr lang="en-US" sz="2000" b="0" i="0" dirty="0">
              <a:latin typeface="Calibri" panose="020F0502020204030204" pitchFamily="34" charset="0"/>
              <a:cs typeface="Calibri" panose="020F0502020204030204" pitchFamily="34" charset="0"/>
            </a:rPr>
            <a:t>, such as building contracts, contracts for the construction of bridges, dams, laying roads and so on. A contract purely for the </a:t>
          </a:r>
          <a:r>
            <a:rPr lang="en-US" sz="2000" b="1" i="0" dirty="0">
              <a:solidFill>
                <a:srgbClr val="FF0000"/>
              </a:solidFill>
              <a:latin typeface="Calibri" panose="020F0502020204030204" pitchFamily="34" charset="0"/>
              <a:cs typeface="Calibri" panose="020F0502020204030204" pitchFamily="34" charset="0"/>
            </a:rPr>
            <a:t>supply of </a:t>
          </a:r>
          <a:r>
            <a:rPr lang="en-US" sz="2000" b="1" i="0" dirty="0" err="1">
              <a:solidFill>
                <a:srgbClr val="FF0000"/>
              </a:solidFill>
              <a:latin typeface="Calibri" panose="020F0502020204030204" pitchFamily="34" charset="0"/>
              <a:cs typeface="Calibri" panose="020F0502020204030204" pitchFamily="34" charset="0"/>
            </a:rPr>
            <a:t>labour</a:t>
          </a:r>
          <a:r>
            <a:rPr lang="en-US" sz="2000" b="1" i="0" dirty="0">
              <a:solidFill>
                <a:srgbClr val="FF0000"/>
              </a:solidFill>
              <a:latin typeface="Calibri" panose="020F0502020204030204" pitchFamily="34" charset="0"/>
              <a:cs typeface="Calibri" panose="020F0502020204030204" pitchFamily="34" charset="0"/>
            </a:rPr>
            <a:t> </a:t>
          </a:r>
          <a:r>
            <a:rPr lang="en-US" sz="2000" b="0" i="0" dirty="0">
              <a:latin typeface="Calibri" panose="020F0502020204030204" pitchFamily="34" charset="0"/>
              <a:cs typeface="Calibri" panose="020F0502020204030204" pitchFamily="34" charset="0"/>
            </a:rPr>
            <a:t>and work is </a:t>
          </a:r>
          <a:r>
            <a:rPr lang="en-US" sz="2000" b="1" i="0" dirty="0">
              <a:solidFill>
                <a:srgbClr val="FF0000"/>
              </a:solidFill>
              <a:latin typeface="Calibri" panose="020F0502020204030204" pitchFamily="34" charset="0"/>
              <a:cs typeface="Calibri" panose="020F0502020204030204" pitchFamily="34" charset="0"/>
            </a:rPr>
            <a:t>not </a:t>
          </a:r>
          <a:r>
            <a:rPr lang="en-US" sz="2000" b="0" i="0" dirty="0">
              <a:latin typeface="Calibri" panose="020F0502020204030204" pitchFamily="34" charset="0"/>
              <a:cs typeface="Calibri" panose="020F0502020204030204" pitchFamily="34" charset="0"/>
            </a:rPr>
            <a:t>a contract of </a:t>
          </a:r>
          <a:r>
            <a:rPr lang="en-US" sz="2000" b="1" i="0" dirty="0">
              <a:solidFill>
                <a:srgbClr val="FF0000"/>
              </a:solidFill>
              <a:latin typeface="Calibri" panose="020F0502020204030204" pitchFamily="34" charset="0"/>
              <a:cs typeface="Calibri" panose="020F0502020204030204" pitchFamily="34" charset="0"/>
            </a:rPr>
            <a:t>sale of goods</a:t>
          </a:r>
          <a:r>
            <a:rPr lang="en-US" sz="2000" b="0" i="0" dirty="0">
              <a:latin typeface="Calibri" panose="020F0502020204030204" pitchFamily="34" charset="0"/>
              <a:cs typeface="Calibri" panose="020F0502020204030204" pitchFamily="34" charset="0"/>
            </a:rPr>
            <a:t>…</a:t>
          </a:r>
          <a:endParaRPr lang="en-US" sz="2000" dirty="0">
            <a:latin typeface="Calibri" panose="020F0502020204030204" pitchFamily="34" charset="0"/>
            <a:cs typeface="Calibri" panose="020F0502020204030204" pitchFamily="34" charset="0"/>
          </a:endParaRPr>
        </a:p>
      </dgm:t>
    </dgm:pt>
    <dgm:pt modelId="{24EBCE64-B05B-4665-83D3-2BBC1C9818B8}" type="parTrans" cxnId="{9E3F7B78-D88A-44CD-B946-15DE6CC6778F}">
      <dgm:prSet/>
      <dgm:spPr/>
    </dgm:pt>
    <dgm:pt modelId="{A6026836-5F7A-4FF2-95B8-4CF0DB62F9BC}" type="sibTrans" cxnId="{9E3F7B78-D88A-44CD-B946-15DE6CC6778F}">
      <dgm:prSet/>
      <dgm:spPr/>
    </dgm:pt>
    <dgm:pt modelId="{9A46CF1D-5C66-4D0D-86E7-EDC98CADD897}" type="pres">
      <dgm:prSet presAssocID="{C5862F3A-7BC2-47B4-9D46-6A0C8052B809}" presName="Name0" presStyleCnt="0">
        <dgm:presLayoutVars>
          <dgm:dir/>
          <dgm:animLvl val="lvl"/>
          <dgm:resizeHandles val="exact"/>
        </dgm:presLayoutVars>
      </dgm:prSet>
      <dgm:spPr/>
    </dgm:pt>
    <dgm:pt modelId="{AACE81B9-E90D-4682-AEA8-FABB2AD5028D}" type="pres">
      <dgm:prSet presAssocID="{7AD5F0A8-5E0B-4EEE-A03F-64960AB94A98}" presName="linNode" presStyleCnt="0"/>
      <dgm:spPr/>
    </dgm:pt>
    <dgm:pt modelId="{65B1D0AD-7052-4C9B-A62C-D08A35BAFE2B}" type="pres">
      <dgm:prSet presAssocID="{7AD5F0A8-5E0B-4EEE-A03F-64960AB94A98}" presName="parTx" presStyleLbl="revTx" presStyleIdx="0" presStyleCnt="1">
        <dgm:presLayoutVars>
          <dgm:chMax val="1"/>
          <dgm:bulletEnabled val="1"/>
        </dgm:presLayoutVars>
      </dgm:prSet>
      <dgm:spPr/>
    </dgm:pt>
    <dgm:pt modelId="{D57479D6-9CE2-430E-81C1-ECE36E4E18B7}" type="pres">
      <dgm:prSet presAssocID="{7AD5F0A8-5E0B-4EEE-A03F-64960AB94A98}" presName="bracket" presStyleLbl="parChTrans1D1" presStyleIdx="0" presStyleCnt="1"/>
      <dgm:spPr/>
    </dgm:pt>
    <dgm:pt modelId="{B3072842-680B-4D1A-B841-772FE1DEB1BD}" type="pres">
      <dgm:prSet presAssocID="{7AD5F0A8-5E0B-4EEE-A03F-64960AB94A98}" presName="spH" presStyleCnt="0"/>
      <dgm:spPr/>
    </dgm:pt>
    <dgm:pt modelId="{F014D29D-25C4-4881-9AF1-CDABC872BD4C}" type="pres">
      <dgm:prSet presAssocID="{7AD5F0A8-5E0B-4EEE-A03F-64960AB94A98}" presName="desTx" presStyleLbl="node1" presStyleIdx="0" presStyleCnt="1">
        <dgm:presLayoutVars>
          <dgm:bulletEnabled val="1"/>
        </dgm:presLayoutVars>
      </dgm:prSet>
      <dgm:spPr/>
    </dgm:pt>
  </dgm:ptLst>
  <dgm:cxnLst>
    <dgm:cxn modelId="{9E3F7B78-D88A-44CD-B946-15DE6CC6778F}" srcId="{7AD5F0A8-5E0B-4EEE-A03F-64960AB94A98}" destId="{655797C0-8C94-4AA0-9B3F-8871539959B6}" srcOrd="0" destOrd="0" parTransId="{24EBCE64-B05B-4665-83D3-2BBC1C9818B8}" sibTransId="{A6026836-5F7A-4FF2-95B8-4CF0DB62F9BC}"/>
    <dgm:cxn modelId="{EA36F683-F493-4F8D-8AA5-9AAE7C6818F5}" type="presOf" srcId="{655797C0-8C94-4AA0-9B3F-8871539959B6}" destId="{F014D29D-25C4-4881-9AF1-CDABC872BD4C}" srcOrd="0" destOrd="0" presId="urn:diagrams.loki3.com/BracketList"/>
    <dgm:cxn modelId="{BCF308D7-10ED-4502-880C-4D4DEDC4D008}" type="presOf" srcId="{7AD5F0A8-5E0B-4EEE-A03F-64960AB94A98}" destId="{65B1D0AD-7052-4C9B-A62C-D08A35BAFE2B}" srcOrd="0" destOrd="0" presId="urn:diagrams.loki3.com/BracketList"/>
    <dgm:cxn modelId="{EB28CEDD-105D-44F4-88C1-A59C2E60C052}" type="presOf" srcId="{C5862F3A-7BC2-47B4-9D46-6A0C8052B809}" destId="{9A46CF1D-5C66-4D0D-86E7-EDC98CADD897}" srcOrd="0" destOrd="0" presId="urn:diagrams.loki3.com/BracketList"/>
    <dgm:cxn modelId="{85B89BF7-5F33-43EF-A3D9-C7A561E03A55}" srcId="{C5862F3A-7BC2-47B4-9D46-6A0C8052B809}" destId="{7AD5F0A8-5E0B-4EEE-A03F-64960AB94A98}" srcOrd="0" destOrd="0" parTransId="{43BA528B-F396-4092-BA44-FF5C2BE61543}" sibTransId="{7C846545-1370-4CA6-B16E-634779E4F7FE}"/>
    <dgm:cxn modelId="{0D626698-D3C6-4F19-B27D-86D42D305288}" type="presParOf" srcId="{9A46CF1D-5C66-4D0D-86E7-EDC98CADD897}" destId="{AACE81B9-E90D-4682-AEA8-FABB2AD5028D}" srcOrd="0" destOrd="0" presId="urn:diagrams.loki3.com/BracketList"/>
    <dgm:cxn modelId="{355AB9DF-28B8-4037-90C7-153AB7EAD375}" type="presParOf" srcId="{AACE81B9-E90D-4682-AEA8-FABB2AD5028D}" destId="{65B1D0AD-7052-4C9B-A62C-D08A35BAFE2B}" srcOrd="0" destOrd="0" presId="urn:diagrams.loki3.com/BracketList"/>
    <dgm:cxn modelId="{BAC0EE25-1F05-405C-B93C-D997071129C7}" type="presParOf" srcId="{AACE81B9-E90D-4682-AEA8-FABB2AD5028D}" destId="{D57479D6-9CE2-430E-81C1-ECE36E4E18B7}" srcOrd="1" destOrd="0" presId="urn:diagrams.loki3.com/BracketList"/>
    <dgm:cxn modelId="{67F6337E-3355-4806-9E76-A4B0D5EEA56A}" type="presParOf" srcId="{AACE81B9-E90D-4682-AEA8-FABB2AD5028D}" destId="{B3072842-680B-4D1A-B841-772FE1DEB1BD}" srcOrd="2" destOrd="0" presId="urn:diagrams.loki3.com/BracketList"/>
    <dgm:cxn modelId="{FE5BA653-9A1B-4030-8CCB-6E66B6472F4F}" type="presParOf" srcId="{AACE81B9-E90D-4682-AEA8-FABB2AD5028D}" destId="{F014D29D-25C4-4881-9AF1-CDABC872BD4C}" srcOrd="3" destOrd="0" presId="urn:diagrams.loki3.com/Bracket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C5862F3A-7BC2-47B4-9D46-6A0C8052B809}" type="doc">
      <dgm:prSet loTypeId="urn:diagrams.loki3.com/BracketList" loCatId="list" qsTypeId="urn:microsoft.com/office/officeart/2005/8/quickstyle/simple1" qsCatId="simple" csTypeId="urn:microsoft.com/office/officeart/2005/8/colors/accent1_1" csCatId="accent1" phldr="1"/>
      <dgm:spPr/>
      <dgm:t>
        <a:bodyPr/>
        <a:lstStyle/>
        <a:p>
          <a:endParaRPr lang="en-US"/>
        </a:p>
      </dgm:t>
    </dgm:pt>
    <dgm:pt modelId="{7AD5F0A8-5E0B-4EEE-A03F-64960AB94A98}">
      <dgm:prSet custT="1"/>
      <dgm:spPr/>
      <dgm:t>
        <a:bodyPr/>
        <a:lstStyle/>
        <a:p>
          <a:pPr>
            <a:lnSpc>
              <a:spcPct val="150000"/>
            </a:lnSpc>
          </a:pPr>
          <a:r>
            <a:rPr lang="en-US" sz="2000" dirty="0">
              <a:latin typeface="Calibri" panose="020F0502020204030204" pitchFamily="34" charset="0"/>
              <a:cs typeface="Calibri" panose="020F0502020204030204" pitchFamily="34" charset="0"/>
            </a:rPr>
            <a:t>HC held</a:t>
          </a:r>
        </a:p>
      </dgm:t>
    </dgm:pt>
    <dgm:pt modelId="{43BA528B-F396-4092-BA44-FF5C2BE61543}" type="parTrans" cxnId="{85B89BF7-5F33-43EF-A3D9-C7A561E03A55}">
      <dgm:prSet/>
      <dgm:spPr/>
      <dgm:t>
        <a:bodyPr/>
        <a:lstStyle/>
        <a:p>
          <a:endParaRPr lang="en-US"/>
        </a:p>
      </dgm:t>
    </dgm:pt>
    <dgm:pt modelId="{7C846545-1370-4CA6-B16E-634779E4F7FE}" type="sibTrans" cxnId="{85B89BF7-5F33-43EF-A3D9-C7A561E03A55}">
      <dgm:prSet/>
      <dgm:spPr/>
      <dgm:t>
        <a:bodyPr/>
        <a:lstStyle/>
        <a:p>
          <a:endParaRPr lang="en-US"/>
        </a:p>
      </dgm:t>
    </dgm:pt>
    <dgm:pt modelId="{655797C0-8C94-4AA0-9B3F-8871539959B6}">
      <dgm:prSet custT="1"/>
      <dgm:spPr/>
      <dgm:t>
        <a:bodyPr/>
        <a:lstStyle/>
        <a:p>
          <a:pPr>
            <a:lnSpc>
              <a:spcPct val="150000"/>
            </a:lnSpc>
          </a:pPr>
          <a:r>
            <a:rPr lang="en-US" sz="2000" b="0" i="0" dirty="0">
              <a:latin typeface="Calibri" panose="020F0502020204030204" pitchFamily="34" charset="0"/>
              <a:cs typeface="Calibri" panose="020F0502020204030204" pitchFamily="34" charset="0"/>
            </a:rPr>
            <a:t>33. It is clear from the foregoing discussion that there is </a:t>
          </a:r>
          <a:r>
            <a:rPr lang="en-US" sz="2000" b="1" i="0" dirty="0">
              <a:solidFill>
                <a:srgbClr val="FF0000"/>
              </a:solidFill>
              <a:latin typeface="Calibri" panose="020F0502020204030204" pitchFamily="34" charset="0"/>
              <a:cs typeface="Calibri" panose="020F0502020204030204" pitchFamily="34" charset="0"/>
            </a:rPr>
            <a:t>no element of sale </a:t>
          </a:r>
          <a:r>
            <a:rPr lang="en-US" sz="2000" b="0" i="0" dirty="0">
              <a:latin typeface="Calibri" panose="020F0502020204030204" pitchFamily="34" charset="0"/>
              <a:cs typeface="Calibri" panose="020F0502020204030204" pitchFamily="34" charset="0"/>
            </a:rPr>
            <a:t>of the materials in a building contract and that the </a:t>
          </a:r>
          <a:r>
            <a:rPr lang="en-US" sz="2000" b="1" i="0" dirty="0">
              <a:solidFill>
                <a:srgbClr val="FF0000"/>
              </a:solidFill>
              <a:latin typeface="Calibri" panose="020F0502020204030204" pitchFamily="34" charset="0"/>
              <a:cs typeface="Calibri" panose="020F0502020204030204" pitchFamily="34" charset="0"/>
            </a:rPr>
            <a:t>contract is one</a:t>
          </a:r>
          <a:r>
            <a:rPr lang="en-US" sz="2000" b="0" i="0" dirty="0">
              <a:latin typeface="Calibri" panose="020F0502020204030204" pitchFamily="34" charset="0"/>
              <a:cs typeface="Calibri" panose="020F0502020204030204" pitchFamily="34" charset="0"/>
            </a:rPr>
            <a:t> and entire and is </a:t>
          </a:r>
          <a:r>
            <a:rPr lang="en-US" sz="2000" b="1" i="0" dirty="0">
              <a:solidFill>
                <a:srgbClr val="FF0000"/>
              </a:solidFill>
              <a:latin typeface="Calibri" panose="020F0502020204030204" pitchFamily="34" charset="0"/>
              <a:cs typeface="Calibri" panose="020F0502020204030204" pitchFamily="34" charset="0"/>
            </a:rPr>
            <a:t>indivisible</a:t>
          </a:r>
          <a:r>
            <a:rPr lang="en-US" sz="2000" b="0" i="0" dirty="0">
              <a:latin typeface="Calibri" panose="020F0502020204030204" pitchFamily="34" charset="0"/>
              <a:cs typeface="Calibri" panose="020F0502020204030204" pitchFamily="34" charset="0"/>
            </a:rPr>
            <a:t>. Unless the work is completed, the builder is not entitled to the price fixed under the contract or ascertainable under the terms of the contract. It does not imply or involve a contract of the sale of the materials for a price stipulated. </a:t>
          </a:r>
          <a:endParaRPr lang="en-US" sz="2400" dirty="0">
            <a:latin typeface="Calibri" panose="020F0502020204030204" pitchFamily="34" charset="0"/>
            <a:cs typeface="Calibri" panose="020F0502020204030204" pitchFamily="34" charset="0"/>
          </a:endParaRPr>
        </a:p>
      </dgm:t>
    </dgm:pt>
    <dgm:pt modelId="{24EBCE64-B05B-4665-83D3-2BBC1C9818B8}" type="parTrans" cxnId="{9E3F7B78-D88A-44CD-B946-15DE6CC6778F}">
      <dgm:prSet/>
      <dgm:spPr/>
    </dgm:pt>
    <dgm:pt modelId="{A6026836-5F7A-4FF2-95B8-4CF0DB62F9BC}" type="sibTrans" cxnId="{9E3F7B78-D88A-44CD-B946-15DE6CC6778F}">
      <dgm:prSet/>
      <dgm:spPr/>
    </dgm:pt>
    <dgm:pt modelId="{9A46CF1D-5C66-4D0D-86E7-EDC98CADD897}" type="pres">
      <dgm:prSet presAssocID="{C5862F3A-7BC2-47B4-9D46-6A0C8052B809}" presName="Name0" presStyleCnt="0">
        <dgm:presLayoutVars>
          <dgm:dir/>
          <dgm:animLvl val="lvl"/>
          <dgm:resizeHandles val="exact"/>
        </dgm:presLayoutVars>
      </dgm:prSet>
      <dgm:spPr/>
    </dgm:pt>
    <dgm:pt modelId="{AACE81B9-E90D-4682-AEA8-FABB2AD5028D}" type="pres">
      <dgm:prSet presAssocID="{7AD5F0A8-5E0B-4EEE-A03F-64960AB94A98}" presName="linNode" presStyleCnt="0"/>
      <dgm:spPr/>
    </dgm:pt>
    <dgm:pt modelId="{65B1D0AD-7052-4C9B-A62C-D08A35BAFE2B}" type="pres">
      <dgm:prSet presAssocID="{7AD5F0A8-5E0B-4EEE-A03F-64960AB94A98}" presName="parTx" presStyleLbl="revTx" presStyleIdx="0" presStyleCnt="1">
        <dgm:presLayoutVars>
          <dgm:chMax val="1"/>
          <dgm:bulletEnabled val="1"/>
        </dgm:presLayoutVars>
      </dgm:prSet>
      <dgm:spPr/>
    </dgm:pt>
    <dgm:pt modelId="{D57479D6-9CE2-430E-81C1-ECE36E4E18B7}" type="pres">
      <dgm:prSet presAssocID="{7AD5F0A8-5E0B-4EEE-A03F-64960AB94A98}" presName="bracket" presStyleLbl="parChTrans1D1" presStyleIdx="0" presStyleCnt="1"/>
      <dgm:spPr/>
    </dgm:pt>
    <dgm:pt modelId="{B3072842-680B-4D1A-B841-772FE1DEB1BD}" type="pres">
      <dgm:prSet presAssocID="{7AD5F0A8-5E0B-4EEE-A03F-64960AB94A98}" presName="spH" presStyleCnt="0"/>
      <dgm:spPr/>
    </dgm:pt>
    <dgm:pt modelId="{F014D29D-25C4-4881-9AF1-CDABC872BD4C}" type="pres">
      <dgm:prSet presAssocID="{7AD5F0A8-5E0B-4EEE-A03F-64960AB94A98}" presName="desTx" presStyleLbl="node1" presStyleIdx="0" presStyleCnt="1">
        <dgm:presLayoutVars>
          <dgm:bulletEnabled val="1"/>
        </dgm:presLayoutVars>
      </dgm:prSet>
      <dgm:spPr/>
    </dgm:pt>
  </dgm:ptLst>
  <dgm:cxnLst>
    <dgm:cxn modelId="{9E3F7B78-D88A-44CD-B946-15DE6CC6778F}" srcId="{7AD5F0A8-5E0B-4EEE-A03F-64960AB94A98}" destId="{655797C0-8C94-4AA0-9B3F-8871539959B6}" srcOrd="0" destOrd="0" parTransId="{24EBCE64-B05B-4665-83D3-2BBC1C9818B8}" sibTransId="{A6026836-5F7A-4FF2-95B8-4CF0DB62F9BC}"/>
    <dgm:cxn modelId="{EA36F683-F493-4F8D-8AA5-9AAE7C6818F5}" type="presOf" srcId="{655797C0-8C94-4AA0-9B3F-8871539959B6}" destId="{F014D29D-25C4-4881-9AF1-CDABC872BD4C}" srcOrd="0" destOrd="0" presId="urn:diagrams.loki3.com/BracketList"/>
    <dgm:cxn modelId="{BCF308D7-10ED-4502-880C-4D4DEDC4D008}" type="presOf" srcId="{7AD5F0A8-5E0B-4EEE-A03F-64960AB94A98}" destId="{65B1D0AD-7052-4C9B-A62C-D08A35BAFE2B}" srcOrd="0" destOrd="0" presId="urn:diagrams.loki3.com/BracketList"/>
    <dgm:cxn modelId="{EB28CEDD-105D-44F4-88C1-A59C2E60C052}" type="presOf" srcId="{C5862F3A-7BC2-47B4-9D46-6A0C8052B809}" destId="{9A46CF1D-5C66-4D0D-86E7-EDC98CADD897}" srcOrd="0" destOrd="0" presId="urn:diagrams.loki3.com/BracketList"/>
    <dgm:cxn modelId="{85B89BF7-5F33-43EF-A3D9-C7A561E03A55}" srcId="{C5862F3A-7BC2-47B4-9D46-6A0C8052B809}" destId="{7AD5F0A8-5E0B-4EEE-A03F-64960AB94A98}" srcOrd="0" destOrd="0" parTransId="{43BA528B-F396-4092-BA44-FF5C2BE61543}" sibTransId="{7C846545-1370-4CA6-B16E-634779E4F7FE}"/>
    <dgm:cxn modelId="{0D626698-D3C6-4F19-B27D-86D42D305288}" type="presParOf" srcId="{9A46CF1D-5C66-4D0D-86E7-EDC98CADD897}" destId="{AACE81B9-E90D-4682-AEA8-FABB2AD5028D}" srcOrd="0" destOrd="0" presId="urn:diagrams.loki3.com/BracketList"/>
    <dgm:cxn modelId="{355AB9DF-28B8-4037-90C7-153AB7EAD375}" type="presParOf" srcId="{AACE81B9-E90D-4682-AEA8-FABB2AD5028D}" destId="{65B1D0AD-7052-4C9B-A62C-D08A35BAFE2B}" srcOrd="0" destOrd="0" presId="urn:diagrams.loki3.com/BracketList"/>
    <dgm:cxn modelId="{BAC0EE25-1F05-405C-B93C-D997071129C7}" type="presParOf" srcId="{AACE81B9-E90D-4682-AEA8-FABB2AD5028D}" destId="{D57479D6-9CE2-430E-81C1-ECE36E4E18B7}" srcOrd="1" destOrd="0" presId="urn:diagrams.loki3.com/BracketList"/>
    <dgm:cxn modelId="{67F6337E-3355-4806-9E76-A4B0D5EEA56A}" type="presParOf" srcId="{AACE81B9-E90D-4682-AEA8-FABB2AD5028D}" destId="{B3072842-680B-4D1A-B841-772FE1DEB1BD}" srcOrd="2" destOrd="0" presId="urn:diagrams.loki3.com/BracketList"/>
    <dgm:cxn modelId="{FE5BA653-9A1B-4030-8CCB-6E66B6472F4F}" type="presParOf" srcId="{AACE81B9-E90D-4682-AEA8-FABB2AD5028D}" destId="{F014D29D-25C4-4881-9AF1-CDABC872BD4C}" srcOrd="3" destOrd="0" presId="urn:diagrams.loki3.com/Bracket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C5862F3A-7BC2-47B4-9D46-6A0C8052B809}" type="doc">
      <dgm:prSet loTypeId="urn:diagrams.loki3.com/BracketList" loCatId="list" qsTypeId="urn:microsoft.com/office/officeart/2005/8/quickstyle/simple1" qsCatId="simple" csTypeId="urn:microsoft.com/office/officeart/2005/8/colors/accent1_1" csCatId="accent1" phldr="1"/>
      <dgm:spPr/>
      <dgm:t>
        <a:bodyPr/>
        <a:lstStyle/>
        <a:p>
          <a:endParaRPr lang="en-US"/>
        </a:p>
      </dgm:t>
    </dgm:pt>
    <dgm:pt modelId="{7AD5F0A8-5E0B-4EEE-A03F-64960AB94A98}">
      <dgm:prSet custT="1"/>
      <dgm:spPr/>
      <dgm:t>
        <a:bodyPr/>
        <a:lstStyle/>
        <a:p>
          <a:pPr>
            <a:lnSpc>
              <a:spcPct val="150000"/>
            </a:lnSpc>
          </a:pPr>
          <a:r>
            <a:rPr lang="en-US" sz="2000" dirty="0">
              <a:latin typeface="Calibri" panose="020F0502020204030204" pitchFamily="34" charset="0"/>
              <a:cs typeface="Calibri" panose="020F0502020204030204" pitchFamily="34" charset="0"/>
            </a:rPr>
            <a:t>HC held</a:t>
          </a:r>
        </a:p>
      </dgm:t>
    </dgm:pt>
    <dgm:pt modelId="{43BA528B-F396-4092-BA44-FF5C2BE61543}" type="parTrans" cxnId="{85B89BF7-5F33-43EF-A3D9-C7A561E03A55}">
      <dgm:prSet/>
      <dgm:spPr/>
      <dgm:t>
        <a:bodyPr/>
        <a:lstStyle/>
        <a:p>
          <a:endParaRPr lang="en-US"/>
        </a:p>
      </dgm:t>
    </dgm:pt>
    <dgm:pt modelId="{7C846545-1370-4CA6-B16E-634779E4F7FE}" type="sibTrans" cxnId="{85B89BF7-5F33-43EF-A3D9-C7A561E03A55}">
      <dgm:prSet/>
      <dgm:spPr/>
      <dgm:t>
        <a:bodyPr/>
        <a:lstStyle/>
        <a:p>
          <a:endParaRPr lang="en-US"/>
        </a:p>
      </dgm:t>
    </dgm:pt>
    <dgm:pt modelId="{655797C0-8C94-4AA0-9B3F-8871539959B6}">
      <dgm:prSet custT="1"/>
      <dgm:spPr/>
      <dgm:t>
        <a:bodyPr/>
        <a:lstStyle/>
        <a:p>
          <a:pPr>
            <a:lnSpc>
              <a:spcPct val="150000"/>
            </a:lnSpc>
          </a:pPr>
          <a:r>
            <a:rPr lang="en-US" sz="2000" b="0" i="0" dirty="0">
              <a:latin typeface="Calibri" panose="020F0502020204030204" pitchFamily="34" charset="0"/>
              <a:cs typeface="Calibri" panose="020F0502020204030204" pitchFamily="34" charset="0"/>
            </a:rPr>
            <a:t>If the amendments introduced in 1947 by the Provincial Legislature are intended to catch in the net of tax contracts of the nature with which we are concerned, we should hold that to that extent the amendments introduced are </a:t>
          </a:r>
          <a:r>
            <a:rPr lang="en-US" sz="2000" b="1" i="0" dirty="0">
              <a:solidFill>
                <a:srgbClr val="FF0000"/>
              </a:solidFill>
              <a:latin typeface="Calibri" panose="020F0502020204030204" pitchFamily="34" charset="0"/>
              <a:cs typeface="Calibri" panose="020F0502020204030204" pitchFamily="34" charset="0"/>
            </a:rPr>
            <a:t>ultra vires </a:t>
          </a:r>
          <a:r>
            <a:rPr lang="en-US" sz="2000" b="0" i="0" dirty="0">
              <a:latin typeface="Calibri" panose="020F0502020204030204" pitchFamily="34" charset="0"/>
              <a:cs typeface="Calibri" panose="020F0502020204030204" pitchFamily="34" charset="0"/>
            </a:rPr>
            <a:t>of the </a:t>
          </a:r>
          <a:r>
            <a:rPr lang="en-US" sz="2000" b="1" i="0" dirty="0">
              <a:solidFill>
                <a:srgbClr val="FF0000"/>
              </a:solidFill>
              <a:latin typeface="Calibri" panose="020F0502020204030204" pitchFamily="34" charset="0"/>
              <a:cs typeface="Calibri" panose="020F0502020204030204" pitchFamily="34" charset="0"/>
            </a:rPr>
            <a:t>Provincial Legislature </a:t>
          </a:r>
          <a:r>
            <a:rPr lang="en-US" sz="2000" b="0" i="0" dirty="0">
              <a:latin typeface="Calibri" panose="020F0502020204030204" pitchFamily="34" charset="0"/>
              <a:cs typeface="Calibri" panose="020F0502020204030204" pitchFamily="34" charset="0"/>
            </a:rPr>
            <a:t>as they had </a:t>
          </a:r>
          <a:r>
            <a:rPr lang="en-US" sz="2000" b="1" i="0" dirty="0">
              <a:solidFill>
                <a:srgbClr val="FF0000"/>
              </a:solidFill>
              <a:latin typeface="Calibri" panose="020F0502020204030204" pitchFamily="34" charset="0"/>
              <a:cs typeface="Calibri" panose="020F0502020204030204" pitchFamily="34" charset="0"/>
            </a:rPr>
            <a:t>no power to tax transactions Which are not sales of goods</a:t>
          </a:r>
          <a:r>
            <a:rPr lang="en-US" sz="2000" b="0" i="0" dirty="0">
              <a:latin typeface="Calibri" panose="020F0502020204030204" pitchFamily="34" charset="0"/>
              <a:cs typeface="Calibri" panose="020F0502020204030204" pitchFamily="34" charset="0"/>
            </a:rPr>
            <a:t>. We, therefore, think that the levy of tax on the </a:t>
          </a:r>
          <a:r>
            <a:rPr lang="en-US" sz="2000" b="0" i="0" dirty="0" err="1">
              <a:latin typeface="Calibri" panose="020F0502020204030204" pitchFamily="34" charset="0"/>
              <a:cs typeface="Calibri" panose="020F0502020204030204" pitchFamily="34" charset="0"/>
            </a:rPr>
            <a:t>assessees</a:t>
          </a:r>
          <a:r>
            <a:rPr lang="en-US" sz="2000" b="0" i="0" dirty="0">
              <a:latin typeface="Calibri" panose="020F0502020204030204" pitchFamily="34" charset="0"/>
              <a:cs typeface="Calibri" panose="020F0502020204030204" pitchFamily="34" charset="0"/>
            </a:rPr>
            <a:t> on the sum of </a:t>
          </a:r>
          <a:r>
            <a:rPr lang="en-US" sz="2000" b="1" i="0" dirty="0">
              <a:latin typeface="Calibri" panose="020F0502020204030204" pitchFamily="34" charset="0"/>
              <a:cs typeface="Calibri" panose="020F0502020204030204" pitchFamily="34" charset="0"/>
            </a:rPr>
            <a:t>Rs. 29,31,528/- </a:t>
          </a:r>
          <a:r>
            <a:rPr lang="en-US" sz="2000" b="0" i="0" dirty="0">
              <a:latin typeface="Calibri" panose="020F0502020204030204" pitchFamily="34" charset="0"/>
              <a:cs typeface="Calibri" panose="020F0502020204030204" pitchFamily="34" charset="0"/>
            </a:rPr>
            <a:t>was not justified in law.</a:t>
          </a:r>
          <a:endParaRPr lang="en-US" sz="2400" dirty="0">
            <a:latin typeface="Calibri" panose="020F0502020204030204" pitchFamily="34" charset="0"/>
            <a:cs typeface="Calibri" panose="020F0502020204030204" pitchFamily="34" charset="0"/>
          </a:endParaRPr>
        </a:p>
      </dgm:t>
    </dgm:pt>
    <dgm:pt modelId="{24EBCE64-B05B-4665-83D3-2BBC1C9818B8}" type="parTrans" cxnId="{9E3F7B78-D88A-44CD-B946-15DE6CC6778F}">
      <dgm:prSet/>
      <dgm:spPr/>
    </dgm:pt>
    <dgm:pt modelId="{A6026836-5F7A-4FF2-95B8-4CF0DB62F9BC}" type="sibTrans" cxnId="{9E3F7B78-D88A-44CD-B946-15DE6CC6778F}">
      <dgm:prSet/>
      <dgm:spPr/>
    </dgm:pt>
    <dgm:pt modelId="{9A46CF1D-5C66-4D0D-86E7-EDC98CADD897}" type="pres">
      <dgm:prSet presAssocID="{C5862F3A-7BC2-47B4-9D46-6A0C8052B809}" presName="Name0" presStyleCnt="0">
        <dgm:presLayoutVars>
          <dgm:dir/>
          <dgm:animLvl val="lvl"/>
          <dgm:resizeHandles val="exact"/>
        </dgm:presLayoutVars>
      </dgm:prSet>
      <dgm:spPr/>
    </dgm:pt>
    <dgm:pt modelId="{AACE81B9-E90D-4682-AEA8-FABB2AD5028D}" type="pres">
      <dgm:prSet presAssocID="{7AD5F0A8-5E0B-4EEE-A03F-64960AB94A98}" presName="linNode" presStyleCnt="0"/>
      <dgm:spPr/>
    </dgm:pt>
    <dgm:pt modelId="{65B1D0AD-7052-4C9B-A62C-D08A35BAFE2B}" type="pres">
      <dgm:prSet presAssocID="{7AD5F0A8-5E0B-4EEE-A03F-64960AB94A98}" presName="parTx" presStyleLbl="revTx" presStyleIdx="0" presStyleCnt="1">
        <dgm:presLayoutVars>
          <dgm:chMax val="1"/>
          <dgm:bulletEnabled val="1"/>
        </dgm:presLayoutVars>
      </dgm:prSet>
      <dgm:spPr/>
    </dgm:pt>
    <dgm:pt modelId="{D57479D6-9CE2-430E-81C1-ECE36E4E18B7}" type="pres">
      <dgm:prSet presAssocID="{7AD5F0A8-5E0B-4EEE-A03F-64960AB94A98}" presName="bracket" presStyleLbl="parChTrans1D1" presStyleIdx="0" presStyleCnt="1"/>
      <dgm:spPr/>
    </dgm:pt>
    <dgm:pt modelId="{B3072842-680B-4D1A-B841-772FE1DEB1BD}" type="pres">
      <dgm:prSet presAssocID="{7AD5F0A8-5E0B-4EEE-A03F-64960AB94A98}" presName="spH" presStyleCnt="0"/>
      <dgm:spPr/>
    </dgm:pt>
    <dgm:pt modelId="{F014D29D-25C4-4881-9AF1-CDABC872BD4C}" type="pres">
      <dgm:prSet presAssocID="{7AD5F0A8-5E0B-4EEE-A03F-64960AB94A98}" presName="desTx" presStyleLbl="node1" presStyleIdx="0" presStyleCnt="1">
        <dgm:presLayoutVars>
          <dgm:bulletEnabled val="1"/>
        </dgm:presLayoutVars>
      </dgm:prSet>
      <dgm:spPr/>
    </dgm:pt>
  </dgm:ptLst>
  <dgm:cxnLst>
    <dgm:cxn modelId="{9E3F7B78-D88A-44CD-B946-15DE6CC6778F}" srcId="{7AD5F0A8-5E0B-4EEE-A03F-64960AB94A98}" destId="{655797C0-8C94-4AA0-9B3F-8871539959B6}" srcOrd="0" destOrd="0" parTransId="{24EBCE64-B05B-4665-83D3-2BBC1C9818B8}" sibTransId="{A6026836-5F7A-4FF2-95B8-4CF0DB62F9BC}"/>
    <dgm:cxn modelId="{EA36F683-F493-4F8D-8AA5-9AAE7C6818F5}" type="presOf" srcId="{655797C0-8C94-4AA0-9B3F-8871539959B6}" destId="{F014D29D-25C4-4881-9AF1-CDABC872BD4C}" srcOrd="0" destOrd="0" presId="urn:diagrams.loki3.com/BracketList"/>
    <dgm:cxn modelId="{BCF308D7-10ED-4502-880C-4D4DEDC4D008}" type="presOf" srcId="{7AD5F0A8-5E0B-4EEE-A03F-64960AB94A98}" destId="{65B1D0AD-7052-4C9B-A62C-D08A35BAFE2B}" srcOrd="0" destOrd="0" presId="urn:diagrams.loki3.com/BracketList"/>
    <dgm:cxn modelId="{EB28CEDD-105D-44F4-88C1-A59C2E60C052}" type="presOf" srcId="{C5862F3A-7BC2-47B4-9D46-6A0C8052B809}" destId="{9A46CF1D-5C66-4D0D-86E7-EDC98CADD897}" srcOrd="0" destOrd="0" presId="urn:diagrams.loki3.com/BracketList"/>
    <dgm:cxn modelId="{85B89BF7-5F33-43EF-A3D9-C7A561E03A55}" srcId="{C5862F3A-7BC2-47B4-9D46-6A0C8052B809}" destId="{7AD5F0A8-5E0B-4EEE-A03F-64960AB94A98}" srcOrd="0" destOrd="0" parTransId="{43BA528B-F396-4092-BA44-FF5C2BE61543}" sibTransId="{7C846545-1370-4CA6-B16E-634779E4F7FE}"/>
    <dgm:cxn modelId="{0D626698-D3C6-4F19-B27D-86D42D305288}" type="presParOf" srcId="{9A46CF1D-5C66-4D0D-86E7-EDC98CADD897}" destId="{AACE81B9-E90D-4682-AEA8-FABB2AD5028D}" srcOrd="0" destOrd="0" presId="urn:diagrams.loki3.com/BracketList"/>
    <dgm:cxn modelId="{355AB9DF-28B8-4037-90C7-153AB7EAD375}" type="presParOf" srcId="{AACE81B9-E90D-4682-AEA8-FABB2AD5028D}" destId="{65B1D0AD-7052-4C9B-A62C-D08A35BAFE2B}" srcOrd="0" destOrd="0" presId="urn:diagrams.loki3.com/BracketList"/>
    <dgm:cxn modelId="{BAC0EE25-1F05-405C-B93C-D997071129C7}" type="presParOf" srcId="{AACE81B9-E90D-4682-AEA8-FABB2AD5028D}" destId="{D57479D6-9CE2-430E-81C1-ECE36E4E18B7}" srcOrd="1" destOrd="0" presId="urn:diagrams.loki3.com/BracketList"/>
    <dgm:cxn modelId="{67F6337E-3355-4806-9E76-A4B0D5EEA56A}" type="presParOf" srcId="{AACE81B9-E90D-4682-AEA8-FABB2AD5028D}" destId="{B3072842-680B-4D1A-B841-772FE1DEB1BD}" srcOrd="2" destOrd="0" presId="urn:diagrams.loki3.com/BracketList"/>
    <dgm:cxn modelId="{FE5BA653-9A1B-4030-8CCB-6E66B6472F4F}" type="presParOf" srcId="{AACE81B9-E90D-4682-AEA8-FABB2AD5028D}" destId="{F014D29D-25C4-4881-9AF1-CDABC872BD4C}" srcOrd="3" destOrd="0" presId="urn:diagrams.loki3.com/Bracket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A5B57AAB-0B63-4ADB-9915-93F1DD87B402}"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4267D7E2-3D1F-4D1D-85A6-C44E05DC622C}">
      <dgm:prSet phldrT="[Text]" custT="1"/>
      <dgm:spPr/>
      <dgm:t>
        <a:bodyPr/>
        <a:lstStyle/>
        <a:p>
          <a:r>
            <a:rPr lang="en-US" sz="3200" dirty="0">
              <a:latin typeface="Calibri" panose="020F0502020204030204" pitchFamily="34" charset="0"/>
              <a:cs typeface="Calibri" panose="020F0502020204030204" pitchFamily="34" charset="0"/>
            </a:rPr>
            <a:t>Taxpayer!</a:t>
          </a:r>
        </a:p>
      </dgm:t>
    </dgm:pt>
    <dgm:pt modelId="{C8A9EA68-48DA-4663-92C2-737467FCF7CC}" type="parTrans" cxnId="{B3F54396-325C-49BB-BA95-476D63C4D5FA}">
      <dgm:prSet/>
      <dgm:spPr/>
      <dgm:t>
        <a:bodyPr/>
        <a:lstStyle/>
        <a:p>
          <a:endParaRPr lang="en-US"/>
        </a:p>
      </dgm:t>
    </dgm:pt>
    <dgm:pt modelId="{A8D85EEF-17F8-4AEC-AC94-5C9237A416D1}" type="sibTrans" cxnId="{B3F54396-325C-49BB-BA95-476D63C4D5FA}">
      <dgm:prSet/>
      <dgm:spPr/>
      <dgm:t>
        <a:bodyPr/>
        <a:lstStyle/>
        <a:p>
          <a:endParaRPr lang="en-US"/>
        </a:p>
      </dgm:t>
    </dgm:pt>
    <dgm:pt modelId="{97061AEE-935D-4339-81F5-57918CF8550B}" type="pres">
      <dgm:prSet presAssocID="{A5B57AAB-0B63-4ADB-9915-93F1DD87B402}" presName="diagram" presStyleCnt="0">
        <dgm:presLayoutVars>
          <dgm:dir/>
          <dgm:resizeHandles val="exact"/>
        </dgm:presLayoutVars>
      </dgm:prSet>
      <dgm:spPr/>
    </dgm:pt>
    <dgm:pt modelId="{878B0F7C-DEE2-42A8-999F-E051C3FD5A19}" type="pres">
      <dgm:prSet presAssocID="{4267D7E2-3D1F-4D1D-85A6-C44E05DC622C}" presName="node" presStyleLbl="node1" presStyleIdx="0" presStyleCnt="1">
        <dgm:presLayoutVars>
          <dgm:bulletEnabled val="1"/>
        </dgm:presLayoutVars>
      </dgm:prSet>
      <dgm:spPr/>
    </dgm:pt>
  </dgm:ptLst>
  <dgm:cxnLst>
    <dgm:cxn modelId="{2C15F30F-27D5-485A-BA59-9341B24B5212}" type="presOf" srcId="{4267D7E2-3D1F-4D1D-85A6-C44E05DC622C}" destId="{878B0F7C-DEE2-42A8-999F-E051C3FD5A19}" srcOrd="0" destOrd="0" presId="urn:microsoft.com/office/officeart/2005/8/layout/default"/>
    <dgm:cxn modelId="{B3F54396-325C-49BB-BA95-476D63C4D5FA}" srcId="{A5B57AAB-0B63-4ADB-9915-93F1DD87B402}" destId="{4267D7E2-3D1F-4D1D-85A6-C44E05DC622C}" srcOrd="0" destOrd="0" parTransId="{C8A9EA68-48DA-4663-92C2-737467FCF7CC}" sibTransId="{A8D85EEF-17F8-4AEC-AC94-5C9237A416D1}"/>
    <dgm:cxn modelId="{284B3FC9-33F9-4734-93DD-B33936023F9A}" type="presOf" srcId="{A5B57AAB-0B63-4ADB-9915-93F1DD87B402}" destId="{97061AEE-935D-4339-81F5-57918CF8550B}" srcOrd="0" destOrd="0" presId="urn:microsoft.com/office/officeart/2005/8/layout/default"/>
    <dgm:cxn modelId="{B4B7CEF5-AA69-4E2C-BA76-8D068549964D}" type="presParOf" srcId="{97061AEE-935D-4339-81F5-57918CF8550B}" destId="{878B0F7C-DEE2-42A8-999F-E051C3FD5A19}"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C5862F3A-7BC2-47B4-9D46-6A0C8052B809}" type="doc">
      <dgm:prSet loTypeId="urn:diagrams.loki3.com/BracketList" loCatId="list" qsTypeId="urn:microsoft.com/office/officeart/2005/8/quickstyle/simple1" qsCatId="simple" csTypeId="urn:microsoft.com/office/officeart/2005/8/colors/accent1_1" csCatId="accent1" phldr="1"/>
      <dgm:spPr/>
      <dgm:t>
        <a:bodyPr/>
        <a:lstStyle/>
        <a:p>
          <a:endParaRPr lang="en-US"/>
        </a:p>
      </dgm:t>
    </dgm:pt>
    <dgm:pt modelId="{7AD5F0A8-5E0B-4EEE-A03F-64960AB94A98}">
      <dgm:prSet custT="1"/>
      <dgm:spPr/>
      <dgm:t>
        <a:bodyPr/>
        <a:lstStyle/>
        <a:p>
          <a:pPr>
            <a:lnSpc>
              <a:spcPct val="150000"/>
            </a:lnSpc>
          </a:pPr>
          <a:r>
            <a:rPr lang="en-US" sz="2000">
              <a:latin typeface="Calibri" panose="020F0502020204030204" pitchFamily="34" charset="0"/>
              <a:cs typeface="Calibri" panose="020F0502020204030204" pitchFamily="34" charset="0"/>
            </a:rPr>
            <a:t>Issue</a:t>
          </a:r>
          <a:endParaRPr lang="en-US" sz="2000" dirty="0">
            <a:latin typeface="Calibri" panose="020F0502020204030204" pitchFamily="34" charset="0"/>
            <a:cs typeface="Calibri" panose="020F0502020204030204" pitchFamily="34" charset="0"/>
          </a:endParaRPr>
        </a:p>
      </dgm:t>
    </dgm:pt>
    <dgm:pt modelId="{43BA528B-F396-4092-BA44-FF5C2BE61543}" type="parTrans" cxnId="{85B89BF7-5F33-43EF-A3D9-C7A561E03A55}">
      <dgm:prSet/>
      <dgm:spPr/>
      <dgm:t>
        <a:bodyPr/>
        <a:lstStyle/>
        <a:p>
          <a:endParaRPr lang="en-US"/>
        </a:p>
      </dgm:t>
    </dgm:pt>
    <dgm:pt modelId="{7C846545-1370-4CA6-B16E-634779E4F7FE}" type="sibTrans" cxnId="{85B89BF7-5F33-43EF-A3D9-C7A561E03A55}">
      <dgm:prSet/>
      <dgm:spPr/>
      <dgm:t>
        <a:bodyPr/>
        <a:lstStyle/>
        <a:p>
          <a:endParaRPr lang="en-US"/>
        </a:p>
      </dgm:t>
    </dgm:pt>
    <dgm:pt modelId="{A0FE4781-89C4-4206-9A4E-64402D56DEC9}">
      <dgm:prSet custT="1"/>
      <dgm:spPr/>
      <dgm:t>
        <a:bodyPr/>
        <a:lstStyle/>
        <a:p>
          <a:pPr>
            <a:lnSpc>
              <a:spcPct val="150000"/>
            </a:lnSpc>
          </a:pPr>
          <a:r>
            <a:rPr lang="en-US" sz="2000" b="0" i="0" dirty="0">
              <a:latin typeface="Calibri" panose="020F0502020204030204" pitchFamily="34" charset="0"/>
              <a:cs typeface="Calibri" panose="020F0502020204030204" pitchFamily="34" charset="0"/>
            </a:rPr>
            <a:t>In connection with their contracts, they supply material as well as </a:t>
          </a:r>
          <a:r>
            <a:rPr lang="en-US" sz="2000" b="0" i="0" dirty="0" err="1">
              <a:latin typeface="Calibri" panose="020F0502020204030204" pitchFamily="34" charset="0"/>
              <a:cs typeface="Calibri" panose="020F0502020204030204" pitchFamily="34" charset="0"/>
            </a:rPr>
            <a:t>labour</a:t>
          </a:r>
          <a:r>
            <a:rPr lang="en-US" sz="2000" b="0" i="0" dirty="0">
              <a:latin typeface="Calibri" panose="020F0502020204030204" pitchFamily="34" charset="0"/>
              <a:cs typeface="Calibri" panose="020F0502020204030204" pitchFamily="34" charset="0"/>
            </a:rPr>
            <a:t>. </a:t>
          </a:r>
          <a:endParaRPr lang="en-US" sz="2000" dirty="0">
            <a:latin typeface="Calibri" panose="020F0502020204030204" pitchFamily="34" charset="0"/>
            <a:cs typeface="Calibri" panose="020F0502020204030204" pitchFamily="34" charset="0"/>
          </a:endParaRPr>
        </a:p>
      </dgm:t>
    </dgm:pt>
    <dgm:pt modelId="{6C5FA221-C5F0-4684-B69F-4DDE68C2FF7E}" type="sibTrans" cxnId="{B329061C-1587-4B61-BB14-43C45F17D9AB}">
      <dgm:prSet/>
      <dgm:spPr/>
      <dgm:t>
        <a:bodyPr/>
        <a:lstStyle/>
        <a:p>
          <a:endParaRPr lang="en-US"/>
        </a:p>
      </dgm:t>
    </dgm:pt>
    <dgm:pt modelId="{EB5B6259-A875-4906-89A8-8E646CDF3D4C}" type="parTrans" cxnId="{B329061C-1587-4B61-BB14-43C45F17D9AB}">
      <dgm:prSet/>
      <dgm:spPr/>
      <dgm:t>
        <a:bodyPr/>
        <a:lstStyle/>
        <a:p>
          <a:endParaRPr lang="en-US"/>
        </a:p>
      </dgm:t>
    </dgm:pt>
    <dgm:pt modelId="{7FFC529C-5EC9-46EC-9011-6FE35362267B}">
      <dgm:prSet custT="1"/>
      <dgm:spPr/>
      <dgm:t>
        <a:bodyPr/>
        <a:lstStyle/>
        <a:p>
          <a:pPr>
            <a:lnSpc>
              <a:spcPct val="150000"/>
            </a:lnSpc>
          </a:pPr>
          <a:r>
            <a:rPr lang="en-US" sz="2000" dirty="0">
              <a:latin typeface="Calibri" panose="020F0502020204030204" pitchFamily="34" charset="0"/>
              <a:cs typeface="Calibri" panose="020F0502020204030204" pitchFamily="34" charset="0"/>
            </a:rPr>
            <a:t>Relevant entry</a:t>
          </a:r>
        </a:p>
      </dgm:t>
    </dgm:pt>
    <dgm:pt modelId="{0578DEB5-82FF-4E10-AA51-20FDF1560150}" type="sibTrans" cxnId="{C467FF85-1C6B-471F-BB06-A2E7C89740FC}">
      <dgm:prSet/>
      <dgm:spPr/>
      <dgm:t>
        <a:bodyPr/>
        <a:lstStyle/>
        <a:p>
          <a:endParaRPr lang="en-US"/>
        </a:p>
      </dgm:t>
    </dgm:pt>
    <dgm:pt modelId="{C614B64B-0CC0-4419-866C-307163053DC6}" type="parTrans" cxnId="{C467FF85-1C6B-471F-BB06-A2E7C89740FC}">
      <dgm:prSet/>
      <dgm:spPr/>
      <dgm:t>
        <a:bodyPr/>
        <a:lstStyle/>
        <a:p>
          <a:endParaRPr lang="en-US"/>
        </a:p>
      </dgm:t>
    </dgm:pt>
    <dgm:pt modelId="{D18BE486-1D30-4846-8043-498C977CBA55}">
      <dgm:prSet custT="1"/>
      <dgm:spPr/>
      <dgm:t>
        <a:bodyPr/>
        <a:lstStyle/>
        <a:p>
          <a:pPr>
            <a:lnSpc>
              <a:spcPct val="150000"/>
            </a:lnSpc>
          </a:pPr>
          <a:r>
            <a:rPr lang="en-US" sz="2000" dirty="0">
              <a:latin typeface="Calibri" panose="020F0502020204030204" pitchFamily="34" charset="0"/>
              <a:cs typeface="Calibri" panose="020F0502020204030204" pitchFamily="34" charset="0"/>
            </a:rPr>
            <a:t>Entry 54 of List II of VII Schedule of CoI </a:t>
          </a:r>
          <a:r>
            <a:rPr lang="en-US" sz="2000" i="1" dirty="0">
              <a:latin typeface="Calibri" panose="020F0502020204030204" pitchFamily="34" charset="0"/>
              <a:cs typeface="Calibri" panose="020F0502020204030204" pitchFamily="34" charset="0"/>
            </a:rPr>
            <a:t>“</a:t>
          </a:r>
          <a:r>
            <a:rPr lang="en-US" sz="2000" b="0" i="1" dirty="0">
              <a:latin typeface="Calibri" panose="020F0502020204030204" pitchFamily="34" charset="0"/>
              <a:cs typeface="Calibri" panose="020F0502020204030204" pitchFamily="34" charset="0"/>
            </a:rPr>
            <a:t>Taxes on sale or purchase of goods”</a:t>
          </a:r>
          <a:endParaRPr lang="en-US" sz="2000" i="1" dirty="0">
            <a:latin typeface="Calibri" panose="020F0502020204030204" pitchFamily="34" charset="0"/>
            <a:cs typeface="Calibri" panose="020F0502020204030204" pitchFamily="34" charset="0"/>
          </a:endParaRPr>
        </a:p>
      </dgm:t>
    </dgm:pt>
    <dgm:pt modelId="{D6F1EAD9-6CA3-47C0-80AE-E161214B4000}" type="sibTrans" cxnId="{A1AD345F-22AF-400A-8E69-F41F38155863}">
      <dgm:prSet/>
      <dgm:spPr/>
      <dgm:t>
        <a:bodyPr/>
        <a:lstStyle/>
        <a:p>
          <a:endParaRPr lang="en-US"/>
        </a:p>
      </dgm:t>
    </dgm:pt>
    <dgm:pt modelId="{ED311C26-DE63-491C-A807-BB0F5AEA0375}" type="parTrans" cxnId="{A1AD345F-22AF-400A-8E69-F41F38155863}">
      <dgm:prSet/>
      <dgm:spPr/>
      <dgm:t>
        <a:bodyPr/>
        <a:lstStyle/>
        <a:p>
          <a:endParaRPr lang="en-US"/>
        </a:p>
      </dgm:t>
    </dgm:pt>
    <dgm:pt modelId="{655797C0-8C94-4AA0-9B3F-8871539959B6}">
      <dgm:prSet custT="1"/>
      <dgm:spPr/>
      <dgm:t>
        <a:bodyPr/>
        <a:lstStyle/>
        <a:p>
          <a:pPr>
            <a:lnSpc>
              <a:spcPct val="150000"/>
            </a:lnSpc>
          </a:pPr>
          <a:r>
            <a:rPr lang="en-US" sz="2000" b="0" i="0" dirty="0">
              <a:latin typeface="Calibri" panose="020F0502020204030204" pitchFamily="34" charset="0"/>
              <a:cs typeface="Calibri" panose="020F0502020204030204" pitchFamily="34" charset="0"/>
            </a:rPr>
            <a:t>Appellant is a building contractors and undertake building work</a:t>
          </a:r>
          <a:endParaRPr lang="en-US" sz="2000" dirty="0">
            <a:latin typeface="Calibri" panose="020F0502020204030204" pitchFamily="34" charset="0"/>
            <a:cs typeface="Calibri" panose="020F0502020204030204" pitchFamily="34" charset="0"/>
          </a:endParaRPr>
        </a:p>
      </dgm:t>
    </dgm:pt>
    <dgm:pt modelId="{24EBCE64-B05B-4665-83D3-2BBC1C9818B8}" type="parTrans" cxnId="{9E3F7B78-D88A-44CD-B946-15DE6CC6778F}">
      <dgm:prSet/>
      <dgm:spPr/>
    </dgm:pt>
    <dgm:pt modelId="{A6026836-5F7A-4FF2-95B8-4CF0DB62F9BC}" type="sibTrans" cxnId="{9E3F7B78-D88A-44CD-B946-15DE6CC6778F}">
      <dgm:prSet/>
      <dgm:spPr/>
    </dgm:pt>
    <dgm:pt modelId="{5114A1BD-C22E-456C-A764-2B60514B6943}">
      <dgm:prSet custT="1"/>
      <dgm:spPr/>
      <dgm:t>
        <a:bodyPr/>
        <a:lstStyle/>
        <a:p>
          <a:pPr>
            <a:lnSpc>
              <a:spcPct val="150000"/>
            </a:lnSpc>
          </a:pPr>
          <a:r>
            <a:rPr lang="en-US" sz="2000" b="0" i="0" dirty="0">
              <a:latin typeface="Calibri" panose="020F0502020204030204" pitchFamily="34" charset="0"/>
              <a:cs typeface="Calibri" panose="020F0502020204030204" pitchFamily="34" charset="0"/>
            </a:rPr>
            <a:t>They, do not sell any materials used in the execution of the contract for a stipulated price to the Government. </a:t>
          </a:r>
          <a:endParaRPr lang="en-US" sz="2000" dirty="0">
            <a:latin typeface="Calibri" panose="020F0502020204030204" pitchFamily="34" charset="0"/>
            <a:cs typeface="Calibri" panose="020F0502020204030204" pitchFamily="34" charset="0"/>
          </a:endParaRPr>
        </a:p>
      </dgm:t>
    </dgm:pt>
    <dgm:pt modelId="{6A929658-55B6-4D0E-9B01-44B7C536C382}" type="parTrans" cxnId="{7CF9CB61-2F30-4B1A-8829-C2278731A4A6}">
      <dgm:prSet/>
      <dgm:spPr/>
    </dgm:pt>
    <dgm:pt modelId="{27EACE6D-5C1C-4EF3-9238-B71EA5189BE3}" type="sibTrans" cxnId="{7CF9CB61-2F30-4B1A-8829-C2278731A4A6}">
      <dgm:prSet/>
      <dgm:spPr/>
    </dgm:pt>
    <dgm:pt modelId="{32479BDF-B90F-4E19-9376-6B19531021D1}">
      <dgm:prSet custT="1"/>
      <dgm:spPr/>
      <dgm:t>
        <a:bodyPr/>
        <a:lstStyle/>
        <a:p>
          <a:pPr>
            <a:lnSpc>
              <a:spcPct val="150000"/>
            </a:lnSpc>
          </a:pPr>
          <a:r>
            <a:rPr lang="en-US" sz="2000" b="0" i="0" dirty="0">
              <a:latin typeface="Calibri" panose="020F0502020204030204" pitchFamily="34" charset="0"/>
              <a:cs typeface="Calibri" panose="020F0502020204030204" pitchFamily="34" charset="0"/>
            </a:rPr>
            <a:t>Their contention, is that there is no ‘Sale of any goods’, which is liable to be taxed under the Rajasthan Sales Tax Act</a:t>
          </a:r>
          <a:endParaRPr lang="en-US" sz="2000" dirty="0">
            <a:latin typeface="Calibri" panose="020F0502020204030204" pitchFamily="34" charset="0"/>
            <a:cs typeface="Calibri" panose="020F0502020204030204" pitchFamily="34" charset="0"/>
          </a:endParaRPr>
        </a:p>
      </dgm:t>
    </dgm:pt>
    <dgm:pt modelId="{61BFAB1F-F0E7-4DB6-A431-1777126B59B5}" type="parTrans" cxnId="{1584461F-F2E3-4419-A53D-FE684D8CD3C8}">
      <dgm:prSet/>
      <dgm:spPr/>
    </dgm:pt>
    <dgm:pt modelId="{9B034C49-7173-4CEB-B2E2-1704139CDF75}" type="sibTrans" cxnId="{1584461F-F2E3-4419-A53D-FE684D8CD3C8}">
      <dgm:prSet/>
      <dgm:spPr/>
    </dgm:pt>
    <dgm:pt modelId="{9A46CF1D-5C66-4D0D-86E7-EDC98CADD897}" type="pres">
      <dgm:prSet presAssocID="{C5862F3A-7BC2-47B4-9D46-6A0C8052B809}" presName="Name0" presStyleCnt="0">
        <dgm:presLayoutVars>
          <dgm:dir/>
          <dgm:animLvl val="lvl"/>
          <dgm:resizeHandles val="exact"/>
        </dgm:presLayoutVars>
      </dgm:prSet>
      <dgm:spPr/>
    </dgm:pt>
    <dgm:pt modelId="{AACE81B9-E90D-4682-AEA8-FABB2AD5028D}" type="pres">
      <dgm:prSet presAssocID="{7AD5F0A8-5E0B-4EEE-A03F-64960AB94A98}" presName="linNode" presStyleCnt="0"/>
      <dgm:spPr/>
    </dgm:pt>
    <dgm:pt modelId="{65B1D0AD-7052-4C9B-A62C-D08A35BAFE2B}" type="pres">
      <dgm:prSet presAssocID="{7AD5F0A8-5E0B-4EEE-A03F-64960AB94A98}" presName="parTx" presStyleLbl="revTx" presStyleIdx="0" presStyleCnt="2">
        <dgm:presLayoutVars>
          <dgm:chMax val="1"/>
          <dgm:bulletEnabled val="1"/>
        </dgm:presLayoutVars>
      </dgm:prSet>
      <dgm:spPr/>
    </dgm:pt>
    <dgm:pt modelId="{D57479D6-9CE2-430E-81C1-ECE36E4E18B7}" type="pres">
      <dgm:prSet presAssocID="{7AD5F0A8-5E0B-4EEE-A03F-64960AB94A98}" presName="bracket" presStyleLbl="parChTrans1D1" presStyleIdx="0" presStyleCnt="2"/>
      <dgm:spPr/>
    </dgm:pt>
    <dgm:pt modelId="{B3072842-680B-4D1A-B841-772FE1DEB1BD}" type="pres">
      <dgm:prSet presAssocID="{7AD5F0A8-5E0B-4EEE-A03F-64960AB94A98}" presName="spH" presStyleCnt="0"/>
      <dgm:spPr/>
    </dgm:pt>
    <dgm:pt modelId="{F014D29D-25C4-4881-9AF1-CDABC872BD4C}" type="pres">
      <dgm:prSet presAssocID="{7AD5F0A8-5E0B-4EEE-A03F-64960AB94A98}" presName="desTx" presStyleLbl="node1" presStyleIdx="0" presStyleCnt="2">
        <dgm:presLayoutVars>
          <dgm:bulletEnabled val="1"/>
        </dgm:presLayoutVars>
      </dgm:prSet>
      <dgm:spPr/>
    </dgm:pt>
    <dgm:pt modelId="{30131847-A83A-49B2-BE73-58C8C1EC84CD}" type="pres">
      <dgm:prSet presAssocID="{7C846545-1370-4CA6-B16E-634779E4F7FE}" presName="spV" presStyleCnt="0"/>
      <dgm:spPr/>
    </dgm:pt>
    <dgm:pt modelId="{A35CE927-5FCC-45ED-8B31-D20746A9597C}" type="pres">
      <dgm:prSet presAssocID="{7FFC529C-5EC9-46EC-9011-6FE35362267B}" presName="linNode" presStyleCnt="0"/>
      <dgm:spPr/>
    </dgm:pt>
    <dgm:pt modelId="{D4E9FB43-F58C-46E6-AE4F-F4D9D5002D55}" type="pres">
      <dgm:prSet presAssocID="{7FFC529C-5EC9-46EC-9011-6FE35362267B}" presName="parTx" presStyleLbl="revTx" presStyleIdx="1" presStyleCnt="2">
        <dgm:presLayoutVars>
          <dgm:chMax val="1"/>
          <dgm:bulletEnabled val="1"/>
        </dgm:presLayoutVars>
      </dgm:prSet>
      <dgm:spPr/>
    </dgm:pt>
    <dgm:pt modelId="{D8B011A2-72DF-4CA3-ACFF-6B991452E844}" type="pres">
      <dgm:prSet presAssocID="{7FFC529C-5EC9-46EC-9011-6FE35362267B}" presName="bracket" presStyleLbl="parChTrans1D1" presStyleIdx="1" presStyleCnt="2"/>
      <dgm:spPr/>
    </dgm:pt>
    <dgm:pt modelId="{42955917-05C4-4914-B143-736CBFA5E9A5}" type="pres">
      <dgm:prSet presAssocID="{7FFC529C-5EC9-46EC-9011-6FE35362267B}" presName="spH" presStyleCnt="0"/>
      <dgm:spPr/>
    </dgm:pt>
    <dgm:pt modelId="{E2D41BA9-BBCE-4A71-AE8E-0A4504BA4C3C}" type="pres">
      <dgm:prSet presAssocID="{7FFC529C-5EC9-46EC-9011-6FE35362267B}" presName="desTx" presStyleLbl="node1" presStyleIdx="1" presStyleCnt="2">
        <dgm:presLayoutVars>
          <dgm:bulletEnabled val="1"/>
        </dgm:presLayoutVars>
      </dgm:prSet>
      <dgm:spPr/>
    </dgm:pt>
  </dgm:ptLst>
  <dgm:cxnLst>
    <dgm:cxn modelId="{6EA34706-9D8A-4CD8-8EBB-FCAEFC81108B}" type="presOf" srcId="{7FFC529C-5EC9-46EC-9011-6FE35362267B}" destId="{D4E9FB43-F58C-46E6-AE4F-F4D9D5002D55}" srcOrd="0" destOrd="0" presId="urn:diagrams.loki3.com/BracketList"/>
    <dgm:cxn modelId="{B329061C-1587-4B61-BB14-43C45F17D9AB}" srcId="{7AD5F0A8-5E0B-4EEE-A03F-64960AB94A98}" destId="{A0FE4781-89C4-4206-9A4E-64402D56DEC9}" srcOrd="1" destOrd="0" parTransId="{EB5B6259-A875-4906-89A8-8E646CDF3D4C}" sibTransId="{6C5FA221-C5F0-4684-B69F-4DDE68C2FF7E}"/>
    <dgm:cxn modelId="{1584461F-F2E3-4419-A53D-FE684D8CD3C8}" srcId="{7AD5F0A8-5E0B-4EEE-A03F-64960AB94A98}" destId="{32479BDF-B90F-4E19-9376-6B19531021D1}" srcOrd="3" destOrd="0" parTransId="{61BFAB1F-F0E7-4DB6-A431-1777126B59B5}" sibTransId="{9B034C49-7173-4CEB-B2E2-1704139CDF75}"/>
    <dgm:cxn modelId="{4863DC24-1A5B-4721-A362-412D0DA5E415}" type="presOf" srcId="{D18BE486-1D30-4846-8043-498C977CBA55}" destId="{E2D41BA9-BBCE-4A71-AE8E-0A4504BA4C3C}" srcOrd="0" destOrd="0" presId="urn:diagrams.loki3.com/BracketList"/>
    <dgm:cxn modelId="{A1AD345F-22AF-400A-8E69-F41F38155863}" srcId="{7FFC529C-5EC9-46EC-9011-6FE35362267B}" destId="{D18BE486-1D30-4846-8043-498C977CBA55}" srcOrd="0" destOrd="0" parTransId="{ED311C26-DE63-491C-A807-BB0F5AEA0375}" sibTransId="{D6F1EAD9-6CA3-47C0-80AE-E161214B4000}"/>
    <dgm:cxn modelId="{7CF9CB61-2F30-4B1A-8829-C2278731A4A6}" srcId="{7AD5F0A8-5E0B-4EEE-A03F-64960AB94A98}" destId="{5114A1BD-C22E-456C-A764-2B60514B6943}" srcOrd="2" destOrd="0" parTransId="{6A929658-55B6-4D0E-9B01-44B7C536C382}" sibTransId="{27EACE6D-5C1C-4EF3-9238-B71EA5189BE3}"/>
    <dgm:cxn modelId="{49A23277-4B9E-4842-B7CC-79BA7DBD969F}" type="presOf" srcId="{32479BDF-B90F-4E19-9376-6B19531021D1}" destId="{F014D29D-25C4-4881-9AF1-CDABC872BD4C}" srcOrd="0" destOrd="3" presId="urn:diagrams.loki3.com/BracketList"/>
    <dgm:cxn modelId="{9E3F7B78-D88A-44CD-B946-15DE6CC6778F}" srcId="{7AD5F0A8-5E0B-4EEE-A03F-64960AB94A98}" destId="{655797C0-8C94-4AA0-9B3F-8871539959B6}" srcOrd="0" destOrd="0" parTransId="{24EBCE64-B05B-4665-83D3-2BBC1C9818B8}" sibTransId="{A6026836-5F7A-4FF2-95B8-4CF0DB62F9BC}"/>
    <dgm:cxn modelId="{EA36F683-F493-4F8D-8AA5-9AAE7C6818F5}" type="presOf" srcId="{655797C0-8C94-4AA0-9B3F-8871539959B6}" destId="{F014D29D-25C4-4881-9AF1-CDABC872BD4C}" srcOrd="0" destOrd="0" presId="urn:diagrams.loki3.com/BracketList"/>
    <dgm:cxn modelId="{C467FF85-1C6B-471F-BB06-A2E7C89740FC}" srcId="{C5862F3A-7BC2-47B4-9D46-6A0C8052B809}" destId="{7FFC529C-5EC9-46EC-9011-6FE35362267B}" srcOrd="1" destOrd="0" parTransId="{C614B64B-0CC0-4419-866C-307163053DC6}" sibTransId="{0578DEB5-82FF-4E10-AA51-20FDF1560150}"/>
    <dgm:cxn modelId="{99D4E7AD-1492-42AE-861A-B93C724A9B38}" type="presOf" srcId="{A0FE4781-89C4-4206-9A4E-64402D56DEC9}" destId="{F014D29D-25C4-4881-9AF1-CDABC872BD4C}" srcOrd="0" destOrd="1" presId="urn:diagrams.loki3.com/BracketList"/>
    <dgm:cxn modelId="{BCF308D7-10ED-4502-880C-4D4DEDC4D008}" type="presOf" srcId="{7AD5F0A8-5E0B-4EEE-A03F-64960AB94A98}" destId="{65B1D0AD-7052-4C9B-A62C-D08A35BAFE2B}" srcOrd="0" destOrd="0" presId="urn:diagrams.loki3.com/BracketList"/>
    <dgm:cxn modelId="{2105C3D8-E180-49B5-8F6E-7266239AE6F6}" type="presOf" srcId="{5114A1BD-C22E-456C-A764-2B60514B6943}" destId="{F014D29D-25C4-4881-9AF1-CDABC872BD4C}" srcOrd="0" destOrd="2" presId="urn:diagrams.loki3.com/BracketList"/>
    <dgm:cxn modelId="{EB28CEDD-105D-44F4-88C1-A59C2E60C052}" type="presOf" srcId="{C5862F3A-7BC2-47B4-9D46-6A0C8052B809}" destId="{9A46CF1D-5C66-4D0D-86E7-EDC98CADD897}" srcOrd="0" destOrd="0" presId="urn:diagrams.loki3.com/BracketList"/>
    <dgm:cxn modelId="{85B89BF7-5F33-43EF-A3D9-C7A561E03A55}" srcId="{C5862F3A-7BC2-47B4-9D46-6A0C8052B809}" destId="{7AD5F0A8-5E0B-4EEE-A03F-64960AB94A98}" srcOrd="0" destOrd="0" parTransId="{43BA528B-F396-4092-BA44-FF5C2BE61543}" sibTransId="{7C846545-1370-4CA6-B16E-634779E4F7FE}"/>
    <dgm:cxn modelId="{0D626698-D3C6-4F19-B27D-86D42D305288}" type="presParOf" srcId="{9A46CF1D-5C66-4D0D-86E7-EDC98CADD897}" destId="{AACE81B9-E90D-4682-AEA8-FABB2AD5028D}" srcOrd="0" destOrd="0" presId="urn:diagrams.loki3.com/BracketList"/>
    <dgm:cxn modelId="{355AB9DF-28B8-4037-90C7-153AB7EAD375}" type="presParOf" srcId="{AACE81B9-E90D-4682-AEA8-FABB2AD5028D}" destId="{65B1D0AD-7052-4C9B-A62C-D08A35BAFE2B}" srcOrd="0" destOrd="0" presId="urn:diagrams.loki3.com/BracketList"/>
    <dgm:cxn modelId="{BAC0EE25-1F05-405C-B93C-D997071129C7}" type="presParOf" srcId="{AACE81B9-E90D-4682-AEA8-FABB2AD5028D}" destId="{D57479D6-9CE2-430E-81C1-ECE36E4E18B7}" srcOrd="1" destOrd="0" presId="urn:diagrams.loki3.com/BracketList"/>
    <dgm:cxn modelId="{67F6337E-3355-4806-9E76-A4B0D5EEA56A}" type="presParOf" srcId="{AACE81B9-E90D-4682-AEA8-FABB2AD5028D}" destId="{B3072842-680B-4D1A-B841-772FE1DEB1BD}" srcOrd="2" destOrd="0" presId="urn:diagrams.loki3.com/BracketList"/>
    <dgm:cxn modelId="{FE5BA653-9A1B-4030-8CCB-6E66B6472F4F}" type="presParOf" srcId="{AACE81B9-E90D-4682-AEA8-FABB2AD5028D}" destId="{F014D29D-25C4-4881-9AF1-CDABC872BD4C}" srcOrd="3" destOrd="0" presId="urn:diagrams.loki3.com/BracketList"/>
    <dgm:cxn modelId="{0A0649AC-9848-466D-A778-6BF7A238A585}" type="presParOf" srcId="{9A46CF1D-5C66-4D0D-86E7-EDC98CADD897}" destId="{30131847-A83A-49B2-BE73-58C8C1EC84CD}" srcOrd="1" destOrd="0" presId="urn:diagrams.loki3.com/BracketList"/>
    <dgm:cxn modelId="{91010994-C473-4A92-AFB7-045ED8A9315C}" type="presParOf" srcId="{9A46CF1D-5C66-4D0D-86E7-EDC98CADD897}" destId="{A35CE927-5FCC-45ED-8B31-D20746A9597C}" srcOrd="2" destOrd="0" presId="urn:diagrams.loki3.com/BracketList"/>
    <dgm:cxn modelId="{12327475-7789-4312-BE97-9A57E4318889}" type="presParOf" srcId="{A35CE927-5FCC-45ED-8B31-D20746A9597C}" destId="{D4E9FB43-F58C-46E6-AE4F-F4D9D5002D55}" srcOrd="0" destOrd="0" presId="urn:diagrams.loki3.com/BracketList"/>
    <dgm:cxn modelId="{39AAECE7-49FF-4835-905E-6C67302AA63A}" type="presParOf" srcId="{A35CE927-5FCC-45ED-8B31-D20746A9597C}" destId="{D8B011A2-72DF-4CA3-ACFF-6B991452E844}" srcOrd="1" destOrd="0" presId="urn:diagrams.loki3.com/BracketList"/>
    <dgm:cxn modelId="{C5EE467C-BB5B-4B0A-9404-1790057B53AA}" type="presParOf" srcId="{A35CE927-5FCC-45ED-8B31-D20746A9597C}" destId="{42955917-05C4-4914-B143-736CBFA5E9A5}" srcOrd="2" destOrd="0" presId="urn:diagrams.loki3.com/BracketList"/>
    <dgm:cxn modelId="{C67B20F4-F134-4B35-87CC-97CD00D03498}" type="presParOf" srcId="{A35CE927-5FCC-45ED-8B31-D20746A9597C}" destId="{E2D41BA9-BBCE-4A71-AE8E-0A4504BA4C3C}" srcOrd="3" destOrd="0" presId="urn:diagrams.loki3.com/Bracket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C5862F3A-7BC2-47B4-9D46-6A0C8052B809}" type="doc">
      <dgm:prSet loTypeId="urn:diagrams.loki3.com/BracketList" loCatId="list" qsTypeId="urn:microsoft.com/office/officeart/2005/8/quickstyle/simple1" qsCatId="simple" csTypeId="urn:microsoft.com/office/officeart/2005/8/colors/accent1_1" csCatId="accent1" phldr="1"/>
      <dgm:spPr/>
      <dgm:t>
        <a:bodyPr/>
        <a:lstStyle/>
        <a:p>
          <a:endParaRPr lang="en-US"/>
        </a:p>
      </dgm:t>
    </dgm:pt>
    <dgm:pt modelId="{7AD5F0A8-5E0B-4EEE-A03F-64960AB94A98}">
      <dgm:prSet custT="1"/>
      <dgm:spPr/>
      <dgm:t>
        <a:bodyPr/>
        <a:lstStyle/>
        <a:p>
          <a:pPr>
            <a:lnSpc>
              <a:spcPct val="150000"/>
            </a:lnSpc>
          </a:pPr>
          <a:r>
            <a:rPr lang="en-US" sz="2000" dirty="0">
              <a:latin typeface="Calibri" panose="020F0502020204030204" pitchFamily="34" charset="0"/>
              <a:cs typeface="Calibri" panose="020F0502020204030204" pitchFamily="34" charset="0"/>
            </a:rPr>
            <a:t>Contention</a:t>
          </a:r>
        </a:p>
      </dgm:t>
    </dgm:pt>
    <dgm:pt modelId="{43BA528B-F396-4092-BA44-FF5C2BE61543}" type="parTrans" cxnId="{85B89BF7-5F33-43EF-A3D9-C7A561E03A55}">
      <dgm:prSet/>
      <dgm:spPr/>
      <dgm:t>
        <a:bodyPr/>
        <a:lstStyle/>
        <a:p>
          <a:endParaRPr lang="en-US"/>
        </a:p>
      </dgm:t>
    </dgm:pt>
    <dgm:pt modelId="{7C846545-1370-4CA6-B16E-634779E4F7FE}" type="sibTrans" cxnId="{85B89BF7-5F33-43EF-A3D9-C7A561E03A55}">
      <dgm:prSet/>
      <dgm:spPr/>
      <dgm:t>
        <a:bodyPr/>
        <a:lstStyle/>
        <a:p>
          <a:endParaRPr lang="en-US"/>
        </a:p>
      </dgm:t>
    </dgm:pt>
    <dgm:pt modelId="{655797C0-8C94-4AA0-9B3F-8871539959B6}">
      <dgm:prSet custT="1"/>
      <dgm:spPr/>
      <dgm:t>
        <a:bodyPr/>
        <a:lstStyle/>
        <a:p>
          <a:pPr>
            <a:lnSpc>
              <a:spcPct val="150000"/>
            </a:lnSpc>
          </a:pPr>
          <a:r>
            <a:rPr lang="en-US" sz="2000" b="0" i="0" dirty="0">
              <a:latin typeface="Calibri" panose="020F0502020204030204" pitchFamily="34" charset="0"/>
              <a:cs typeface="Calibri" panose="020F0502020204030204" pitchFamily="34" charset="0"/>
            </a:rPr>
            <a:t>A building contract, which includes a contract for </a:t>
          </a:r>
          <a:r>
            <a:rPr lang="en-US" sz="2000" b="0" i="0" dirty="0" err="1">
              <a:latin typeface="Calibri" panose="020F0502020204030204" pitchFamily="34" charset="0"/>
              <a:cs typeface="Calibri" panose="020F0502020204030204" pitchFamily="34" charset="0"/>
            </a:rPr>
            <a:t>labour</a:t>
          </a:r>
          <a:r>
            <a:rPr lang="en-US" sz="2000" b="0" i="0" dirty="0">
              <a:latin typeface="Calibri" panose="020F0502020204030204" pitchFamily="34" charset="0"/>
              <a:cs typeface="Calibri" panose="020F0502020204030204" pitchFamily="34" charset="0"/>
            </a:rPr>
            <a:t> as well as for material, is one and </a:t>
          </a:r>
          <a:r>
            <a:rPr lang="en-US" sz="2000" b="1" i="0" dirty="0">
              <a:solidFill>
                <a:srgbClr val="FF0000"/>
              </a:solidFill>
              <a:latin typeface="Calibri" panose="020F0502020204030204" pitchFamily="34" charset="0"/>
              <a:cs typeface="Calibri" panose="020F0502020204030204" pitchFamily="34" charset="0"/>
            </a:rPr>
            <a:t>indivisible</a:t>
          </a:r>
          <a:r>
            <a:rPr lang="en-US" sz="2000" b="0" i="0" dirty="0">
              <a:latin typeface="Calibri" panose="020F0502020204030204" pitchFamily="34" charset="0"/>
              <a:cs typeface="Calibri" panose="020F0502020204030204" pitchFamily="34" charset="0"/>
            </a:rPr>
            <a:t>, and </a:t>
          </a:r>
          <a:r>
            <a:rPr lang="en-US" sz="2000" b="0" i="0" dirty="0">
              <a:solidFill>
                <a:schemeClr val="tx1"/>
              </a:solidFill>
              <a:latin typeface="Calibri" panose="020F0502020204030204" pitchFamily="34" charset="0"/>
              <a:cs typeface="Calibri" panose="020F0502020204030204" pitchFamily="34" charset="0"/>
            </a:rPr>
            <a:t>does not involve any element of sale </a:t>
          </a:r>
          <a:r>
            <a:rPr lang="en-US" sz="2000" b="0" i="0" dirty="0">
              <a:latin typeface="Calibri" panose="020F0502020204030204" pitchFamily="34" charset="0"/>
              <a:cs typeface="Calibri" panose="020F0502020204030204" pitchFamily="34" charset="0"/>
            </a:rPr>
            <a:t>of the materials, and is not a contract of sale of goods, and not covered by entry 54 of List II of Schedule VII of the Constitution;</a:t>
          </a:r>
          <a:endParaRPr lang="en-US" sz="2000" dirty="0">
            <a:latin typeface="Calibri" panose="020F0502020204030204" pitchFamily="34" charset="0"/>
            <a:cs typeface="Calibri" panose="020F0502020204030204" pitchFamily="34" charset="0"/>
          </a:endParaRPr>
        </a:p>
      </dgm:t>
    </dgm:pt>
    <dgm:pt modelId="{24EBCE64-B05B-4665-83D3-2BBC1C9818B8}" type="parTrans" cxnId="{9E3F7B78-D88A-44CD-B946-15DE6CC6778F}">
      <dgm:prSet/>
      <dgm:spPr/>
    </dgm:pt>
    <dgm:pt modelId="{A6026836-5F7A-4FF2-95B8-4CF0DB62F9BC}" type="sibTrans" cxnId="{9E3F7B78-D88A-44CD-B946-15DE6CC6778F}">
      <dgm:prSet/>
      <dgm:spPr/>
    </dgm:pt>
    <dgm:pt modelId="{9A46CF1D-5C66-4D0D-86E7-EDC98CADD897}" type="pres">
      <dgm:prSet presAssocID="{C5862F3A-7BC2-47B4-9D46-6A0C8052B809}" presName="Name0" presStyleCnt="0">
        <dgm:presLayoutVars>
          <dgm:dir/>
          <dgm:animLvl val="lvl"/>
          <dgm:resizeHandles val="exact"/>
        </dgm:presLayoutVars>
      </dgm:prSet>
      <dgm:spPr/>
    </dgm:pt>
    <dgm:pt modelId="{AACE81B9-E90D-4682-AEA8-FABB2AD5028D}" type="pres">
      <dgm:prSet presAssocID="{7AD5F0A8-5E0B-4EEE-A03F-64960AB94A98}" presName="linNode" presStyleCnt="0"/>
      <dgm:spPr/>
    </dgm:pt>
    <dgm:pt modelId="{65B1D0AD-7052-4C9B-A62C-D08A35BAFE2B}" type="pres">
      <dgm:prSet presAssocID="{7AD5F0A8-5E0B-4EEE-A03F-64960AB94A98}" presName="parTx" presStyleLbl="revTx" presStyleIdx="0" presStyleCnt="1">
        <dgm:presLayoutVars>
          <dgm:chMax val="1"/>
          <dgm:bulletEnabled val="1"/>
        </dgm:presLayoutVars>
      </dgm:prSet>
      <dgm:spPr/>
    </dgm:pt>
    <dgm:pt modelId="{D57479D6-9CE2-430E-81C1-ECE36E4E18B7}" type="pres">
      <dgm:prSet presAssocID="{7AD5F0A8-5E0B-4EEE-A03F-64960AB94A98}" presName="bracket" presStyleLbl="parChTrans1D1" presStyleIdx="0" presStyleCnt="1"/>
      <dgm:spPr/>
    </dgm:pt>
    <dgm:pt modelId="{B3072842-680B-4D1A-B841-772FE1DEB1BD}" type="pres">
      <dgm:prSet presAssocID="{7AD5F0A8-5E0B-4EEE-A03F-64960AB94A98}" presName="spH" presStyleCnt="0"/>
      <dgm:spPr/>
    </dgm:pt>
    <dgm:pt modelId="{F014D29D-25C4-4881-9AF1-CDABC872BD4C}" type="pres">
      <dgm:prSet presAssocID="{7AD5F0A8-5E0B-4EEE-A03F-64960AB94A98}" presName="desTx" presStyleLbl="node1" presStyleIdx="0" presStyleCnt="1">
        <dgm:presLayoutVars>
          <dgm:bulletEnabled val="1"/>
        </dgm:presLayoutVars>
      </dgm:prSet>
      <dgm:spPr/>
    </dgm:pt>
  </dgm:ptLst>
  <dgm:cxnLst>
    <dgm:cxn modelId="{9E3F7B78-D88A-44CD-B946-15DE6CC6778F}" srcId="{7AD5F0A8-5E0B-4EEE-A03F-64960AB94A98}" destId="{655797C0-8C94-4AA0-9B3F-8871539959B6}" srcOrd="0" destOrd="0" parTransId="{24EBCE64-B05B-4665-83D3-2BBC1C9818B8}" sibTransId="{A6026836-5F7A-4FF2-95B8-4CF0DB62F9BC}"/>
    <dgm:cxn modelId="{EA36F683-F493-4F8D-8AA5-9AAE7C6818F5}" type="presOf" srcId="{655797C0-8C94-4AA0-9B3F-8871539959B6}" destId="{F014D29D-25C4-4881-9AF1-CDABC872BD4C}" srcOrd="0" destOrd="0" presId="urn:diagrams.loki3.com/BracketList"/>
    <dgm:cxn modelId="{BCF308D7-10ED-4502-880C-4D4DEDC4D008}" type="presOf" srcId="{7AD5F0A8-5E0B-4EEE-A03F-64960AB94A98}" destId="{65B1D0AD-7052-4C9B-A62C-D08A35BAFE2B}" srcOrd="0" destOrd="0" presId="urn:diagrams.loki3.com/BracketList"/>
    <dgm:cxn modelId="{EB28CEDD-105D-44F4-88C1-A59C2E60C052}" type="presOf" srcId="{C5862F3A-7BC2-47B4-9D46-6A0C8052B809}" destId="{9A46CF1D-5C66-4D0D-86E7-EDC98CADD897}" srcOrd="0" destOrd="0" presId="urn:diagrams.loki3.com/BracketList"/>
    <dgm:cxn modelId="{85B89BF7-5F33-43EF-A3D9-C7A561E03A55}" srcId="{C5862F3A-7BC2-47B4-9D46-6A0C8052B809}" destId="{7AD5F0A8-5E0B-4EEE-A03F-64960AB94A98}" srcOrd="0" destOrd="0" parTransId="{43BA528B-F396-4092-BA44-FF5C2BE61543}" sibTransId="{7C846545-1370-4CA6-B16E-634779E4F7FE}"/>
    <dgm:cxn modelId="{0D626698-D3C6-4F19-B27D-86D42D305288}" type="presParOf" srcId="{9A46CF1D-5C66-4D0D-86E7-EDC98CADD897}" destId="{AACE81B9-E90D-4682-AEA8-FABB2AD5028D}" srcOrd="0" destOrd="0" presId="urn:diagrams.loki3.com/BracketList"/>
    <dgm:cxn modelId="{355AB9DF-28B8-4037-90C7-153AB7EAD375}" type="presParOf" srcId="{AACE81B9-E90D-4682-AEA8-FABB2AD5028D}" destId="{65B1D0AD-7052-4C9B-A62C-D08A35BAFE2B}" srcOrd="0" destOrd="0" presId="urn:diagrams.loki3.com/BracketList"/>
    <dgm:cxn modelId="{BAC0EE25-1F05-405C-B93C-D997071129C7}" type="presParOf" srcId="{AACE81B9-E90D-4682-AEA8-FABB2AD5028D}" destId="{D57479D6-9CE2-430E-81C1-ECE36E4E18B7}" srcOrd="1" destOrd="0" presId="urn:diagrams.loki3.com/BracketList"/>
    <dgm:cxn modelId="{67F6337E-3355-4806-9E76-A4B0D5EEA56A}" type="presParOf" srcId="{AACE81B9-E90D-4682-AEA8-FABB2AD5028D}" destId="{B3072842-680B-4D1A-B841-772FE1DEB1BD}" srcOrd="2" destOrd="0" presId="urn:diagrams.loki3.com/BracketList"/>
    <dgm:cxn modelId="{FE5BA653-9A1B-4030-8CCB-6E66B6472F4F}" type="presParOf" srcId="{AACE81B9-E90D-4682-AEA8-FABB2AD5028D}" destId="{F014D29D-25C4-4881-9AF1-CDABC872BD4C}" srcOrd="3" destOrd="0" presId="urn:diagrams.loki3.com/Bracket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C5862F3A-7BC2-47B4-9D46-6A0C8052B809}" type="doc">
      <dgm:prSet loTypeId="urn:diagrams.loki3.com/BracketList" loCatId="list" qsTypeId="urn:microsoft.com/office/officeart/2005/8/quickstyle/simple1" qsCatId="simple" csTypeId="urn:microsoft.com/office/officeart/2005/8/colors/accent1_1" csCatId="accent1" phldr="1"/>
      <dgm:spPr/>
      <dgm:t>
        <a:bodyPr/>
        <a:lstStyle/>
        <a:p>
          <a:endParaRPr lang="en-US"/>
        </a:p>
      </dgm:t>
    </dgm:pt>
    <dgm:pt modelId="{7AD5F0A8-5E0B-4EEE-A03F-64960AB94A98}">
      <dgm:prSet custT="1"/>
      <dgm:spPr/>
      <dgm:t>
        <a:bodyPr/>
        <a:lstStyle/>
        <a:p>
          <a:pPr>
            <a:lnSpc>
              <a:spcPct val="150000"/>
            </a:lnSpc>
          </a:pPr>
          <a:r>
            <a:rPr lang="en-US" sz="2000" dirty="0">
              <a:latin typeface="Calibri" panose="020F0502020204030204" pitchFamily="34" charset="0"/>
              <a:cs typeface="Calibri" panose="020F0502020204030204" pitchFamily="34" charset="0"/>
            </a:rPr>
            <a:t>Contention</a:t>
          </a:r>
        </a:p>
      </dgm:t>
    </dgm:pt>
    <dgm:pt modelId="{43BA528B-F396-4092-BA44-FF5C2BE61543}" type="parTrans" cxnId="{85B89BF7-5F33-43EF-A3D9-C7A561E03A55}">
      <dgm:prSet/>
      <dgm:spPr/>
      <dgm:t>
        <a:bodyPr/>
        <a:lstStyle/>
        <a:p>
          <a:endParaRPr lang="en-US"/>
        </a:p>
      </dgm:t>
    </dgm:pt>
    <dgm:pt modelId="{7C846545-1370-4CA6-B16E-634779E4F7FE}" type="sibTrans" cxnId="{85B89BF7-5F33-43EF-A3D9-C7A561E03A55}">
      <dgm:prSet/>
      <dgm:spPr/>
      <dgm:t>
        <a:bodyPr/>
        <a:lstStyle/>
        <a:p>
          <a:endParaRPr lang="en-US"/>
        </a:p>
      </dgm:t>
    </dgm:pt>
    <dgm:pt modelId="{655797C0-8C94-4AA0-9B3F-8871539959B6}">
      <dgm:prSet custT="1"/>
      <dgm:spPr/>
      <dgm:t>
        <a:bodyPr/>
        <a:lstStyle/>
        <a:p>
          <a:pPr>
            <a:lnSpc>
              <a:spcPct val="150000"/>
            </a:lnSpc>
          </a:pPr>
          <a:r>
            <a:rPr lang="en-US" sz="1800" b="0" i="0" dirty="0">
              <a:latin typeface="Calibri" panose="020F0502020204030204" pitchFamily="34" charset="0"/>
              <a:cs typeface="Calibri" panose="020F0502020204030204" pitchFamily="34" charset="0"/>
            </a:rPr>
            <a:t>These contracts are generally of </a:t>
          </a:r>
          <a:r>
            <a:rPr lang="en-US" sz="1800" b="1" i="0" dirty="0">
              <a:solidFill>
                <a:srgbClr val="FF0000"/>
              </a:solidFill>
              <a:latin typeface="Calibri" panose="020F0502020204030204" pitchFamily="34" charset="0"/>
              <a:cs typeface="Calibri" panose="020F0502020204030204" pitchFamily="34" charset="0"/>
            </a:rPr>
            <a:t>two kinds</a:t>
          </a:r>
          <a:r>
            <a:rPr lang="en-US" sz="1800" b="0" i="0" dirty="0">
              <a:latin typeface="Calibri" panose="020F0502020204030204" pitchFamily="34" charset="0"/>
              <a:cs typeface="Calibri" panose="020F0502020204030204" pitchFamily="34" charset="0"/>
            </a:rPr>
            <a:t>. In the </a:t>
          </a:r>
          <a:r>
            <a:rPr lang="en-US" sz="1800" b="1" i="0" dirty="0">
              <a:solidFill>
                <a:srgbClr val="FF0000"/>
              </a:solidFill>
              <a:latin typeface="Calibri" panose="020F0502020204030204" pitchFamily="34" charset="0"/>
              <a:cs typeface="Calibri" panose="020F0502020204030204" pitchFamily="34" charset="0"/>
            </a:rPr>
            <a:t>first kind</a:t>
          </a:r>
          <a:r>
            <a:rPr lang="en-US" sz="1800" b="0" i="0" dirty="0">
              <a:latin typeface="Calibri" panose="020F0502020204030204" pitchFamily="34" charset="0"/>
              <a:cs typeface="Calibri" panose="020F0502020204030204" pitchFamily="34" charset="0"/>
            </a:rPr>
            <a:t>, the contractor </a:t>
          </a:r>
          <a:r>
            <a:rPr lang="en-US" sz="1800" b="1" i="0" dirty="0">
              <a:solidFill>
                <a:srgbClr val="FF0000"/>
              </a:solidFill>
              <a:latin typeface="Calibri" panose="020F0502020204030204" pitchFamily="34" charset="0"/>
              <a:cs typeface="Calibri" panose="020F0502020204030204" pitchFamily="34" charset="0"/>
            </a:rPr>
            <a:t>merely supplies </a:t>
          </a:r>
          <a:r>
            <a:rPr lang="en-US" sz="1800" b="1" i="0" dirty="0" err="1">
              <a:solidFill>
                <a:srgbClr val="FF0000"/>
              </a:solidFill>
              <a:latin typeface="Calibri" panose="020F0502020204030204" pitchFamily="34" charset="0"/>
              <a:cs typeface="Calibri" panose="020F0502020204030204" pitchFamily="34" charset="0"/>
            </a:rPr>
            <a:t>labour</a:t>
          </a:r>
          <a:r>
            <a:rPr lang="en-US" sz="1800" b="1" i="0" dirty="0">
              <a:solidFill>
                <a:srgbClr val="FF0000"/>
              </a:solidFill>
              <a:latin typeface="Calibri" panose="020F0502020204030204" pitchFamily="34" charset="0"/>
              <a:cs typeface="Calibri" panose="020F0502020204030204" pitchFamily="34" charset="0"/>
            </a:rPr>
            <a:t> </a:t>
          </a:r>
          <a:r>
            <a:rPr lang="en-US" sz="1800" b="0" i="0" dirty="0">
              <a:latin typeface="Calibri" panose="020F0502020204030204" pitchFamily="34" charset="0"/>
              <a:cs typeface="Calibri" panose="020F0502020204030204" pitchFamily="34" charset="0"/>
            </a:rPr>
            <a:t>and work, while the materials used are supplied by the person who gives the contract.</a:t>
          </a:r>
          <a:endParaRPr lang="en-US" sz="1800" dirty="0">
            <a:latin typeface="Calibri" panose="020F0502020204030204" pitchFamily="34" charset="0"/>
            <a:cs typeface="Calibri" panose="020F0502020204030204" pitchFamily="34" charset="0"/>
          </a:endParaRPr>
        </a:p>
      </dgm:t>
    </dgm:pt>
    <dgm:pt modelId="{24EBCE64-B05B-4665-83D3-2BBC1C9818B8}" type="parTrans" cxnId="{9E3F7B78-D88A-44CD-B946-15DE6CC6778F}">
      <dgm:prSet/>
      <dgm:spPr/>
      <dgm:t>
        <a:bodyPr/>
        <a:lstStyle/>
        <a:p>
          <a:endParaRPr lang="en-US"/>
        </a:p>
      </dgm:t>
    </dgm:pt>
    <dgm:pt modelId="{A6026836-5F7A-4FF2-95B8-4CF0DB62F9BC}" type="sibTrans" cxnId="{9E3F7B78-D88A-44CD-B946-15DE6CC6778F}">
      <dgm:prSet/>
      <dgm:spPr/>
      <dgm:t>
        <a:bodyPr/>
        <a:lstStyle/>
        <a:p>
          <a:endParaRPr lang="en-US"/>
        </a:p>
      </dgm:t>
    </dgm:pt>
    <dgm:pt modelId="{FEAB5A63-6C45-4202-89A0-79402E5704EC}">
      <dgm:prSet custT="1"/>
      <dgm:spPr/>
      <dgm:t>
        <a:bodyPr/>
        <a:lstStyle/>
        <a:p>
          <a:pPr>
            <a:lnSpc>
              <a:spcPct val="150000"/>
            </a:lnSpc>
          </a:pPr>
          <a:r>
            <a:rPr lang="en-US" sz="1800" b="0" i="0" dirty="0">
              <a:latin typeface="Calibri" panose="020F0502020204030204" pitchFamily="34" charset="0"/>
              <a:cs typeface="Calibri" panose="020F0502020204030204" pitchFamily="34" charset="0"/>
            </a:rPr>
            <a:t>Such a contract obviously cannot involve any sale of goods, as </a:t>
          </a:r>
          <a:r>
            <a:rPr lang="en-US" sz="1800" b="0" i="0" dirty="0" err="1">
              <a:latin typeface="Calibri" panose="020F0502020204030204" pitchFamily="34" charset="0"/>
              <a:cs typeface="Calibri" panose="020F0502020204030204" pitchFamily="34" charset="0"/>
            </a:rPr>
            <a:t>labour</a:t>
          </a:r>
          <a:r>
            <a:rPr lang="en-US" sz="1800" b="0" i="0" dirty="0">
              <a:latin typeface="Calibri" panose="020F0502020204030204" pitchFamily="34" charset="0"/>
              <a:cs typeface="Calibri" panose="020F0502020204030204" pitchFamily="34" charset="0"/>
            </a:rPr>
            <a:t> and work cannot be deemed to goods in any sense of the term. The </a:t>
          </a:r>
          <a:r>
            <a:rPr lang="en-US" sz="1800" b="1" i="0" dirty="0">
              <a:solidFill>
                <a:srgbClr val="FF0000"/>
              </a:solidFill>
              <a:latin typeface="Calibri" panose="020F0502020204030204" pitchFamily="34" charset="0"/>
              <a:cs typeface="Calibri" panose="020F0502020204030204" pitchFamily="34" charset="0"/>
            </a:rPr>
            <a:t>second kind </a:t>
          </a:r>
          <a:r>
            <a:rPr lang="en-US" sz="1800" b="0" i="0" dirty="0">
              <a:latin typeface="Calibri" panose="020F0502020204030204" pitchFamily="34" charset="0"/>
              <a:cs typeface="Calibri" panose="020F0502020204030204" pitchFamily="34" charset="0"/>
            </a:rPr>
            <a:t>of contract is where the contractor </a:t>
          </a:r>
          <a:r>
            <a:rPr lang="en-US" sz="1800" b="1" i="0" dirty="0">
              <a:solidFill>
                <a:srgbClr val="FF0000"/>
              </a:solidFill>
              <a:latin typeface="Calibri" panose="020F0502020204030204" pitchFamily="34" charset="0"/>
              <a:cs typeface="Calibri" panose="020F0502020204030204" pitchFamily="34" charset="0"/>
            </a:rPr>
            <a:t>not only </a:t>
          </a:r>
          <a:r>
            <a:rPr lang="en-US" sz="1800" b="0" i="0" dirty="0">
              <a:latin typeface="Calibri" panose="020F0502020204030204" pitchFamily="34" charset="0"/>
              <a:cs typeface="Calibri" panose="020F0502020204030204" pitchFamily="34" charset="0"/>
            </a:rPr>
            <a:t>supplies </a:t>
          </a:r>
          <a:r>
            <a:rPr lang="en-US" sz="1800" b="1" i="0" dirty="0" err="1">
              <a:solidFill>
                <a:srgbClr val="FF0000"/>
              </a:solidFill>
              <a:latin typeface="Calibri" panose="020F0502020204030204" pitchFamily="34" charset="0"/>
              <a:cs typeface="Calibri" panose="020F0502020204030204" pitchFamily="34" charset="0"/>
            </a:rPr>
            <a:t>labour</a:t>
          </a:r>
          <a:r>
            <a:rPr lang="en-US" sz="1800" b="1" i="0" dirty="0">
              <a:solidFill>
                <a:srgbClr val="FF0000"/>
              </a:solidFill>
              <a:latin typeface="Calibri" panose="020F0502020204030204" pitchFamily="34" charset="0"/>
              <a:cs typeface="Calibri" panose="020F0502020204030204" pitchFamily="34" charset="0"/>
            </a:rPr>
            <a:t> </a:t>
          </a:r>
          <a:r>
            <a:rPr lang="en-US" sz="1800" b="0" i="0" dirty="0">
              <a:latin typeface="Calibri" panose="020F0502020204030204" pitchFamily="34" charset="0"/>
              <a:cs typeface="Calibri" panose="020F0502020204030204" pitchFamily="34" charset="0"/>
            </a:rPr>
            <a:t>and work, </a:t>
          </a:r>
          <a:r>
            <a:rPr lang="en-US" sz="1800" b="1" i="0" dirty="0">
              <a:solidFill>
                <a:srgbClr val="FF0000"/>
              </a:solidFill>
              <a:latin typeface="Calibri" panose="020F0502020204030204" pitchFamily="34" charset="0"/>
              <a:cs typeface="Calibri" panose="020F0502020204030204" pitchFamily="34" charset="0"/>
            </a:rPr>
            <a:t>but also </a:t>
          </a:r>
          <a:r>
            <a:rPr lang="en-US" sz="1800" b="0" i="0" dirty="0">
              <a:latin typeface="Calibri" panose="020F0502020204030204" pitchFamily="34" charset="0"/>
              <a:cs typeface="Calibri" panose="020F0502020204030204" pitchFamily="34" charset="0"/>
            </a:rPr>
            <a:t>supplies the </a:t>
          </a:r>
          <a:r>
            <a:rPr lang="en-US" sz="1800" b="1" i="0" dirty="0">
              <a:solidFill>
                <a:srgbClr val="FF0000"/>
              </a:solidFill>
              <a:latin typeface="Calibri" panose="020F0502020204030204" pitchFamily="34" charset="0"/>
              <a:cs typeface="Calibri" panose="020F0502020204030204" pitchFamily="34" charset="0"/>
            </a:rPr>
            <a:t>materials</a:t>
          </a:r>
          <a:r>
            <a:rPr lang="en-US" sz="1800" b="0" i="0" dirty="0">
              <a:latin typeface="Calibri" panose="020F0502020204030204" pitchFamily="34" charset="0"/>
              <a:cs typeface="Calibri" panose="020F0502020204030204" pitchFamily="34" charset="0"/>
            </a:rPr>
            <a:t>, and the finished product is not a chattel, but results in immovable property the shape of a building, road, dam, or bridge which is fixed to the earth. It is with this kind of contract only that, we are dealing in the present set of cases.</a:t>
          </a:r>
        </a:p>
      </dgm:t>
    </dgm:pt>
    <dgm:pt modelId="{264AE660-3893-4335-8274-440766DC1656}" type="parTrans" cxnId="{FDE11A4A-8E3A-43B9-A4B2-FD7E553FDF20}">
      <dgm:prSet/>
      <dgm:spPr/>
      <dgm:t>
        <a:bodyPr/>
        <a:lstStyle/>
        <a:p>
          <a:endParaRPr lang="en-US"/>
        </a:p>
      </dgm:t>
    </dgm:pt>
    <dgm:pt modelId="{1F40842E-40EB-4D94-9952-A04BB80B205C}" type="sibTrans" cxnId="{FDE11A4A-8E3A-43B9-A4B2-FD7E553FDF20}">
      <dgm:prSet/>
      <dgm:spPr/>
      <dgm:t>
        <a:bodyPr/>
        <a:lstStyle/>
        <a:p>
          <a:endParaRPr lang="en-US"/>
        </a:p>
      </dgm:t>
    </dgm:pt>
    <dgm:pt modelId="{9A46CF1D-5C66-4D0D-86E7-EDC98CADD897}" type="pres">
      <dgm:prSet presAssocID="{C5862F3A-7BC2-47B4-9D46-6A0C8052B809}" presName="Name0" presStyleCnt="0">
        <dgm:presLayoutVars>
          <dgm:dir/>
          <dgm:animLvl val="lvl"/>
          <dgm:resizeHandles val="exact"/>
        </dgm:presLayoutVars>
      </dgm:prSet>
      <dgm:spPr/>
    </dgm:pt>
    <dgm:pt modelId="{AACE81B9-E90D-4682-AEA8-FABB2AD5028D}" type="pres">
      <dgm:prSet presAssocID="{7AD5F0A8-5E0B-4EEE-A03F-64960AB94A98}" presName="linNode" presStyleCnt="0"/>
      <dgm:spPr/>
    </dgm:pt>
    <dgm:pt modelId="{65B1D0AD-7052-4C9B-A62C-D08A35BAFE2B}" type="pres">
      <dgm:prSet presAssocID="{7AD5F0A8-5E0B-4EEE-A03F-64960AB94A98}" presName="parTx" presStyleLbl="revTx" presStyleIdx="0" presStyleCnt="1">
        <dgm:presLayoutVars>
          <dgm:chMax val="1"/>
          <dgm:bulletEnabled val="1"/>
        </dgm:presLayoutVars>
      </dgm:prSet>
      <dgm:spPr/>
    </dgm:pt>
    <dgm:pt modelId="{D57479D6-9CE2-430E-81C1-ECE36E4E18B7}" type="pres">
      <dgm:prSet presAssocID="{7AD5F0A8-5E0B-4EEE-A03F-64960AB94A98}" presName="bracket" presStyleLbl="parChTrans1D1" presStyleIdx="0" presStyleCnt="1"/>
      <dgm:spPr/>
    </dgm:pt>
    <dgm:pt modelId="{B3072842-680B-4D1A-B841-772FE1DEB1BD}" type="pres">
      <dgm:prSet presAssocID="{7AD5F0A8-5E0B-4EEE-A03F-64960AB94A98}" presName="spH" presStyleCnt="0"/>
      <dgm:spPr/>
    </dgm:pt>
    <dgm:pt modelId="{F014D29D-25C4-4881-9AF1-CDABC872BD4C}" type="pres">
      <dgm:prSet presAssocID="{7AD5F0A8-5E0B-4EEE-A03F-64960AB94A98}" presName="desTx" presStyleLbl="node1" presStyleIdx="0" presStyleCnt="1">
        <dgm:presLayoutVars>
          <dgm:bulletEnabled val="1"/>
        </dgm:presLayoutVars>
      </dgm:prSet>
      <dgm:spPr/>
    </dgm:pt>
  </dgm:ptLst>
  <dgm:cxnLst>
    <dgm:cxn modelId="{FDE11A4A-8E3A-43B9-A4B2-FD7E553FDF20}" srcId="{7AD5F0A8-5E0B-4EEE-A03F-64960AB94A98}" destId="{FEAB5A63-6C45-4202-89A0-79402E5704EC}" srcOrd="1" destOrd="0" parTransId="{264AE660-3893-4335-8274-440766DC1656}" sibTransId="{1F40842E-40EB-4D94-9952-A04BB80B205C}"/>
    <dgm:cxn modelId="{9E3F7B78-D88A-44CD-B946-15DE6CC6778F}" srcId="{7AD5F0A8-5E0B-4EEE-A03F-64960AB94A98}" destId="{655797C0-8C94-4AA0-9B3F-8871539959B6}" srcOrd="0" destOrd="0" parTransId="{24EBCE64-B05B-4665-83D3-2BBC1C9818B8}" sibTransId="{A6026836-5F7A-4FF2-95B8-4CF0DB62F9BC}"/>
    <dgm:cxn modelId="{EA36F683-F493-4F8D-8AA5-9AAE7C6818F5}" type="presOf" srcId="{655797C0-8C94-4AA0-9B3F-8871539959B6}" destId="{F014D29D-25C4-4881-9AF1-CDABC872BD4C}" srcOrd="0" destOrd="0" presId="urn:diagrams.loki3.com/BracketList"/>
    <dgm:cxn modelId="{1FEF97CB-77BB-4F19-90AC-DF7BADAF57F1}" type="presOf" srcId="{FEAB5A63-6C45-4202-89A0-79402E5704EC}" destId="{F014D29D-25C4-4881-9AF1-CDABC872BD4C}" srcOrd="0" destOrd="1" presId="urn:diagrams.loki3.com/BracketList"/>
    <dgm:cxn modelId="{BCF308D7-10ED-4502-880C-4D4DEDC4D008}" type="presOf" srcId="{7AD5F0A8-5E0B-4EEE-A03F-64960AB94A98}" destId="{65B1D0AD-7052-4C9B-A62C-D08A35BAFE2B}" srcOrd="0" destOrd="0" presId="urn:diagrams.loki3.com/BracketList"/>
    <dgm:cxn modelId="{EB28CEDD-105D-44F4-88C1-A59C2E60C052}" type="presOf" srcId="{C5862F3A-7BC2-47B4-9D46-6A0C8052B809}" destId="{9A46CF1D-5C66-4D0D-86E7-EDC98CADD897}" srcOrd="0" destOrd="0" presId="urn:diagrams.loki3.com/BracketList"/>
    <dgm:cxn modelId="{85B89BF7-5F33-43EF-A3D9-C7A561E03A55}" srcId="{C5862F3A-7BC2-47B4-9D46-6A0C8052B809}" destId="{7AD5F0A8-5E0B-4EEE-A03F-64960AB94A98}" srcOrd="0" destOrd="0" parTransId="{43BA528B-F396-4092-BA44-FF5C2BE61543}" sibTransId="{7C846545-1370-4CA6-B16E-634779E4F7FE}"/>
    <dgm:cxn modelId="{0D626698-D3C6-4F19-B27D-86D42D305288}" type="presParOf" srcId="{9A46CF1D-5C66-4D0D-86E7-EDC98CADD897}" destId="{AACE81B9-E90D-4682-AEA8-FABB2AD5028D}" srcOrd="0" destOrd="0" presId="urn:diagrams.loki3.com/BracketList"/>
    <dgm:cxn modelId="{355AB9DF-28B8-4037-90C7-153AB7EAD375}" type="presParOf" srcId="{AACE81B9-E90D-4682-AEA8-FABB2AD5028D}" destId="{65B1D0AD-7052-4C9B-A62C-D08A35BAFE2B}" srcOrd="0" destOrd="0" presId="urn:diagrams.loki3.com/BracketList"/>
    <dgm:cxn modelId="{BAC0EE25-1F05-405C-B93C-D997071129C7}" type="presParOf" srcId="{AACE81B9-E90D-4682-AEA8-FABB2AD5028D}" destId="{D57479D6-9CE2-430E-81C1-ECE36E4E18B7}" srcOrd="1" destOrd="0" presId="urn:diagrams.loki3.com/BracketList"/>
    <dgm:cxn modelId="{67F6337E-3355-4806-9E76-A4B0D5EEA56A}" type="presParOf" srcId="{AACE81B9-E90D-4682-AEA8-FABB2AD5028D}" destId="{B3072842-680B-4D1A-B841-772FE1DEB1BD}" srcOrd="2" destOrd="0" presId="urn:diagrams.loki3.com/BracketList"/>
    <dgm:cxn modelId="{FE5BA653-9A1B-4030-8CCB-6E66B6472F4F}" type="presParOf" srcId="{AACE81B9-E90D-4682-AEA8-FABB2AD5028D}" destId="{F014D29D-25C4-4881-9AF1-CDABC872BD4C}" srcOrd="3" destOrd="0" presId="urn:diagrams.loki3.com/Bracket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C5862F3A-7BC2-47B4-9D46-6A0C8052B809}" type="doc">
      <dgm:prSet loTypeId="urn:diagrams.loki3.com/BracketList" loCatId="list" qsTypeId="urn:microsoft.com/office/officeart/2005/8/quickstyle/simple1" qsCatId="simple" csTypeId="urn:microsoft.com/office/officeart/2005/8/colors/accent1_1" csCatId="accent1" phldr="1"/>
      <dgm:spPr/>
      <dgm:t>
        <a:bodyPr/>
        <a:lstStyle/>
        <a:p>
          <a:endParaRPr lang="en-US"/>
        </a:p>
      </dgm:t>
    </dgm:pt>
    <dgm:pt modelId="{7AD5F0A8-5E0B-4EEE-A03F-64960AB94A98}">
      <dgm:prSet custT="1"/>
      <dgm:spPr/>
      <dgm:t>
        <a:bodyPr/>
        <a:lstStyle/>
        <a:p>
          <a:r>
            <a:rPr lang="en-US" sz="2000" dirty="0">
              <a:latin typeface="Calibri" panose="020F0502020204030204" pitchFamily="34" charset="0"/>
              <a:cs typeface="Calibri" panose="020F0502020204030204" pitchFamily="34" charset="0"/>
            </a:rPr>
            <a:t>HC held</a:t>
          </a:r>
        </a:p>
      </dgm:t>
    </dgm:pt>
    <dgm:pt modelId="{43BA528B-F396-4092-BA44-FF5C2BE61543}" type="parTrans" cxnId="{85B89BF7-5F33-43EF-A3D9-C7A561E03A55}">
      <dgm:prSet/>
      <dgm:spPr/>
      <dgm:t>
        <a:bodyPr/>
        <a:lstStyle/>
        <a:p>
          <a:endParaRPr lang="en-US"/>
        </a:p>
      </dgm:t>
    </dgm:pt>
    <dgm:pt modelId="{7C846545-1370-4CA6-B16E-634779E4F7FE}" type="sibTrans" cxnId="{85B89BF7-5F33-43EF-A3D9-C7A561E03A55}">
      <dgm:prSet/>
      <dgm:spPr/>
      <dgm:t>
        <a:bodyPr/>
        <a:lstStyle/>
        <a:p>
          <a:endParaRPr lang="en-US"/>
        </a:p>
      </dgm:t>
    </dgm:pt>
    <dgm:pt modelId="{CEDD18DC-1ACB-4B2B-9579-FC209B5BB398}">
      <dgm:prSet custT="1"/>
      <dgm:spPr/>
      <dgm:t>
        <a:bodyPr/>
        <a:lstStyle/>
        <a:p>
          <a:pPr>
            <a:lnSpc>
              <a:spcPct val="150000"/>
            </a:lnSpc>
          </a:pPr>
          <a:r>
            <a:rPr lang="en-US" sz="1800" b="0" i="0" dirty="0">
              <a:latin typeface="Calibri" panose="020F0502020204030204" pitchFamily="34" charset="0"/>
              <a:cs typeface="Calibri" panose="020F0502020204030204" pitchFamily="34" charset="0"/>
            </a:rPr>
            <a:t>Therefore, though there may not be technically a contract as such for the purchase of the materials, and a price settled as such for the materials which eventually pass to the person who gave the contract, there is </a:t>
          </a:r>
          <a:r>
            <a:rPr lang="en-US" sz="1800" b="1" i="0" dirty="0">
              <a:solidFill>
                <a:srgbClr val="FF0000"/>
              </a:solidFill>
              <a:latin typeface="Calibri" panose="020F0502020204030204" pitchFamily="34" charset="0"/>
              <a:cs typeface="Calibri" panose="020F0502020204030204" pitchFamily="34" charset="0"/>
            </a:rPr>
            <a:t>no doubt that there is an element of sale</a:t>
          </a:r>
          <a:r>
            <a:rPr lang="en-US" sz="1800" b="0" i="0" dirty="0">
              <a:latin typeface="Calibri" panose="020F0502020204030204" pitchFamily="34" charset="0"/>
              <a:cs typeface="Calibri" panose="020F0502020204030204" pitchFamily="34" charset="0"/>
            </a:rPr>
            <a:t> of the materials in the end between the contractor and the person who gave the contract.</a:t>
          </a:r>
          <a:endParaRPr lang="en-US" sz="1800" dirty="0">
            <a:latin typeface="Calibri" panose="020F0502020204030204" pitchFamily="34" charset="0"/>
            <a:cs typeface="Calibri" panose="020F0502020204030204" pitchFamily="34" charset="0"/>
          </a:endParaRPr>
        </a:p>
      </dgm:t>
    </dgm:pt>
    <dgm:pt modelId="{418E2FD0-59A6-48C2-84FE-B8D42AE6A9EE}" type="parTrans" cxnId="{58F407E4-0827-4D5A-B83E-2B16DD881F72}">
      <dgm:prSet/>
      <dgm:spPr/>
      <dgm:t>
        <a:bodyPr/>
        <a:lstStyle/>
        <a:p>
          <a:endParaRPr lang="en-US"/>
        </a:p>
      </dgm:t>
    </dgm:pt>
    <dgm:pt modelId="{7EFE582B-0490-4D67-B404-AB511B93163A}" type="sibTrans" cxnId="{58F407E4-0827-4D5A-B83E-2B16DD881F72}">
      <dgm:prSet/>
      <dgm:spPr/>
      <dgm:t>
        <a:bodyPr/>
        <a:lstStyle/>
        <a:p>
          <a:endParaRPr lang="en-US"/>
        </a:p>
      </dgm:t>
    </dgm:pt>
    <dgm:pt modelId="{EB39638A-E579-4187-ADDD-99770FDBAF15}">
      <dgm:prSet custT="1"/>
      <dgm:spPr/>
      <dgm:t>
        <a:bodyPr/>
        <a:lstStyle/>
        <a:p>
          <a:pPr>
            <a:lnSpc>
              <a:spcPct val="150000"/>
            </a:lnSpc>
          </a:pPr>
          <a:r>
            <a:rPr lang="en-US" sz="1800" b="0" i="0" dirty="0">
              <a:latin typeface="Calibri" panose="020F0502020204030204" pitchFamily="34" charset="0"/>
              <a:cs typeface="Calibri" panose="020F0502020204030204" pitchFamily="34" charset="0"/>
            </a:rPr>
            <a:t>It is in the most general terms, and we do not see </a:t>
          </a:r>
          <a:r>
            <a:rPr lang="en-US" sz="1800" b="1" i="0" dirty="0">
              <a:solidFill>
                <a:srgbClr val="FF0000"/>
              </a:solidFill>
              <a:latin typeface="Calibri" panose="020F0502020204030204" pitchFamily="34" charset="0"/>
              <a:cs typeface="Calibri" panose="020F0502020204030204" pitchFamily="34" charset="0"/>
            </a:rPr>
            <a:t>why</a:t>
          </a:r>
          <a:r>
            <a:rPr lang="en-US" sz="1800" b="1" i="0" dirty="0">
              <a:latin typeface="Calibri" panose="020F0502020204030204" pitchFamily="34" charset="0"/>
              <a:cs typeface="Calibri" panose="020F0502020204030204" pitchFamily="34" charset="0"/>
            </a:rPr>
            <a:t> </a:t>
          </a:r>
          <a:r>
            <a:rPr lang="en-US" sz="1800" b="0" i="0" dirty="0">
              <a:latin typeface="Calibri" panose="020F0502020204030204" pitchFamily="34" charset="0"/>
              <a:cs typeface="Calibri" panose="020F0502020204030204" pitchFamily="34" charset="0"/>
            </a:rPr>
            <a:t>we should cut it down by </a:t>
          </a:r>
          <a:r>
            <a:rPr lang="en-US" sz="1800" b="1" i="0" dirty="0">
              <a:solidFill>
                <a:srgbClr val="FF0000"/>
              </a:solidFill>
              <a:latin typeface="Calibri" panose="020F0502020204030204" pitchFamily="34" charset="0"/>
              <a:cs typeface="Calibri" panose="020F0502020204030204" pitchFamily="34" charset="0"/>
            </a:rPr>
            <a:t>import</a:t>
          </a:r>
          <a:r>
            <a:rPr lang="en-US" sz="1800" b="0" i="0" dirty="0">
              <a:latin typeface="Calibri" panose="020F0502020204030204" pitchFamily="34" charset="0"/>
              <a:cs typeface="Calibri" panose="020F0502020204030204" pitchFamily="34" charset="0"/>
            </a:rPr>
            <a:t>ing the provisions of the </a:t>
          </a:r>
          <a:r>
            <a:rPr lang="en-US" sz="1800" b="1" i="0" u="sng" dirty="0">
              <a:solidFill>
                <a:srgbClr val="FF0000"/>
              </a:solidFill>
              <a:latin typeface="Calibri" panose="020F0502020204030204" pitchFamily="34" charset="0"/>
              <a:cs typeface="Calibri" panose="020F0502020204030204" pitchFamily="34" charset="0"/>
            </a:rPr>
            <a:t>Sale of Goods Act</a:t>
          </a:r>
          <a:r>
            <a:rPr lang="en-US" sz="1800" b="0" i="0" dirty="0">
              <a:latin typeface="Calibri" panose="020F0502020204030204" pitchFamily="34" charset="0"/>
              <a:cs typeface="Calibri" panose="020F0502020204030204" pitchFamily="34" charset="0"/>
            </a:rPr>
            <a:t>, which deal with specific sales of moveable property</a:t>
          </a:r>
          <a:endParaRPr lang="en-US" sz="1800" dirty="0">
            <a:latin typeface="Calibri" panose="020F0502020204030204" pitchFamily="34" charset="0"/>
            <a:cs typeface="Calibri" panose="020F0502020204030204" pitchFamily="34" charset="0"/>
          </a:endParaRPr>
        </a:p>
      </dgm:t>
    </dgm:pt>
    <dgm:pt modelId="{7414E62D-1BB1-43BC-A13D-C0AD2AAC54E8}" type="parTrans" cxnId="{79AA907A-8F6C-419A-A51C-1E0EFAA85304}">
      <dgm:prSet/>
      <dgm:spPr/>
    </dgm:pt>
    <dgm:pt modelId="{622AA99A-C76C-45F7-A042-D497D0B9FE88}" type="sibTrans" cxnId="{79AA907A-8F6C-419A-A51C-1E0EFAA85304}">
      <dgm:prSet/>
      <dgm:spPr/>
    </dgm:pt>
    <dgm:pt modelId="{21053D1D-C766-4A7E-8221-ABB2E6DA1023}" type="pres">
      <dgm:prSet presAssocID="{C5862F3A-7BC2-47B4-9D46-6A0C8052B809}" presName="Name0" presStyleCnt="0">
        <dgm:presLayoutVars>
          <dgm:dir/>
          <dgm:animLvl val="lvl"/>
          <dgm:resizeHandles val="exact"/>
        </dgm:presLayoutVars>
      </dgm:prSet>
      <dgm:spPr/>
    </dgm:pt>
    <dgm:pt modelId="{4DD8D069-D9C7-470E-BB74-D93B89D47B6D}" type="pres">
      <dgm:prSet presAssocID="{7AD5F0A8-5E0B-4EEE-A03F-64960AB94A98}" presName="linNode" presStyleCnt="0"/>
      <dgm:spPr/>
    </dgm:pt>
    <dgm:pt modelId="{F6C8E7FE-BD84-4E2C-B336-A57E1A1BB684}" type="pres">
      <dgm:prSet presAssocID="{7AD5F0A8-5E0B-4EEE-A03F-64960AB94A98}" presName="parTx" presStyleLbl="revTx" presStyleIdx="0" presStyleCnt="1">
        <dgm:presLayoutVars>
          <dgm:chMax val="1"/>
          <dgm:bulletEnabled val="1"/>
        </dgm:presLayoutVars>
      </dgm:prSet>
      <dgm:spPr/>
    </dgm:pt>
    <dgm:pt modelId="{AE6485AF-7B32-4109-A911-382C7D804A3C}" type="pres">
      <dgm:prSet presAssocID="{7AD5F0A8-5E0B-4EEE-A03F-64960AB94A98}" presName="bracket" presStyleLbl="parChTrans1D1" presStyleIdx="0" presStyleCnt="1"/>
      <dgm:spPr/>
    </dgm:pt>
    <dgm:pt modelId="{3E4EFD68-C287-443B-95CF-7EDFCC95459E}" type="pres">
      <dgm:prSet presAssocID="{7AD5F0A8-5E0B-4EEE-A03F-64960AB94A98}" presName="spH" presStyleCnt="0"/>
      <dgm:spPr/>
    </dgm:pt>
    <dgm:pt modelId="{A63EA643-2424-4462-9387-46DBB935760E}" type="pres">
      <dgm:prSet presAssocID="{7AD5F0A8-5E0B-4EEE-A03F-64960AB94A98}" presName="desTx" presStyleLbl="node1" presStyleIdx="0" presStyleCnt="1">
        <dgm:presLayoutVars>
          <dgm:bulletEnabled val="1"/>
        </dgm:presLayoutVars>
      </dgm:prSet>
      <dgm:spPr/>
    </dgm:pt>
  </dgm:ptLst>
  <dgm:cxnLst>
    <dgm:cxn modelId="{0F97D635-1905-4FF5-893B-D93AC443B9D9}" type="presOf" srcId="{7AD5F0A8-5E0B-4EEE-A03F-64960AB94A98}" destId="{F6C8E7FE-BD84-4E2C-B336-A57E1A1BB684}" srcOrd="0" destOrd="0" presId="urn:diagrams.loki3.com/BracketList"/>
    <dgm:cxn modelId="{79AA907A-8F6C-419A-A51C-1E0EFAA85304}" srcId="{7AD5F0A8-5E0B-4EEE-A03F-64960AB94A98}" destId="{EB39638A-E579-4187-ADDD-99770FDBAF15}" srcOrd="1" destOrd="0" parTransId="{7414E62D-1BB1-43BC-A13D-C0AD2AAC54E8}" sibTransId="{622AA99A-C76C-45F7-A042-D497D0B9FE88}"/>
    <dgm:cxn modelId="{299CED93-716F-406D-AB78-8FC05D2182AC}" type="presOf" srcId="{C5862F3A-7BC2-47B4-9D46-6A0C8052B809}" destId="{21053D1D-C766-4A7E-8221-ABB2E6DA1023}" srcOrd="0" destOrd="0" presId="urn:diagrams.loki3.com/BracketList"/>
    <dgm:cxn modelId="{0A13B3B0-42B4-4495-82A0-832434AC1F99}" type="presOf" srcId="{EB39638A-E579-4187-ADDD-99770FDBAF15}" destId="{A63EA643-2424-4462-9387-46DBB935760E}" srcOrd="0" destOrd="1" presId="urn:diagrams.loki3.com/BracketList"/>
    <dgm:cxn modelId="{58F407E4-0827-4D5A-B83E-2B16DD881F72}" srcId="{7AD5F0A8-5E0B-4EEE-A03F-64960AB94A98}" destId="{CEDD18DC-1ACB-4B2B-9579-FC209B5BB398}" srcOrd="0" destOrd="0" parTransId="{418E2FD0-59A6-48C2-84FE-B8D42AE6A9EE}" sibTransId="{7EFE582B-0490-4D67-B404-AB511B93163A}"/>
    <dgm:cxn modelId="{402EAEEB-CB1C-4A54-A771-D3712D4ABAC6}" type="presOf" srcId="{CEDD18DC-1ACB-4B2B-9579-FC209B5BB398}" destId="{A63EA643-2424-4462-9387-46DBB935760E}" srcOrd="0" destOrd="0" presId="urn:diagrams.loki3.com/BracketList"/>
    <dgm:cxn modelId="{85B89BF7-5F33-43EF-A3D9-C7A561E03A55}" srcId="{C5862F3A-7BC2-47B4-9D46-6A0C8052B809}" destId="{7AD5F0A8-5E0B-4EEE-A03F-64960AB94A98}" srcOrd="0" destOrd="0" parTransId="{43BA528B-F396-4092-BA44-FF5C2BE61543}" sibTransId="{7C846545-1370-4CA6-B16E-634779E4F7FE}"/>
    <dgm:cxn modelId="{223D9471-5477-4089-B700-F3084E5DA222}" type="presParOf" srcId="{21053D1D-C766-4A7E-8221-ABB2E6DA1023}" destId="{4DD8D069-D9C7-470E-BB74-D93B89D47B6D}" srcOrd="0" destOrd="0" presId="urn:diagrams.loki3.com/BracketList"/>
    <dgm:cxn modelId="{AA94A801-0C76-464B-B5A2-D70E4E20C61C}" type="presParOf" srcId="{4DD8D069-D9C7-470E-BB74-D93B89D47B6D}" destId="{F6C8E7FE-BD84-4E2C-B336-A57E1A1BB684}" srcOrd="0" destOrd="0" presId="urn:diagrams.loki3.com/BracketList"/>
    <dgm:cxn modelId="{48AC85C3-1D5E-451C-B770-CB096E673630}" type="presParOf" srcId="{4DD8D069-D9C7-470E-BB74-D93B89D47B6D}" destId="{AE6485AF-7B32-4109-A911-382C7D804A3C}" srcOrd="1" destOrd="0" presId="urn:diagrams.loki3.com/BracketList"/>
    <dgm:cxn modelId="{BC4E8AF0-9BCE-44C3-BFAF-053BD1D26EEF}" type="presParOf" srcId="{4DD8D069-D9C7-470E-BB74-D93B89D47B6D}" destId="{3E4EFD68-C287-443B-95CF-7EDFCC95459E}" srcOrd="2" destOrd="0" presId="urn:diagrams.loki3.com/BracketList"/>
    <dgm:cxn modelId="{D9DC770F-EB6C-478A-95D6-1531AC4A45D1}" type="presParOf" srcId="{4DD8D069-D9C7-470E-BB74-D93B89D47B6D}" destId="{A63EA643-2424-4462-9387-46DBB935760E}" srcOrd="3" destOrd="0" presId="urn:diagrams.loki3.com/Bracket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C5862F3A-7BC2-47B4-9D46-6A0C8052B809}" type="doc">
      <dgm:prSet loTypeId="urn:diagrams.loki3.com/BracketList" loCatId="list" qsTypeId="urn:microsoft.com/office/officeart/2005/8/quickstyle/simple1" qsCatId="simple" csTypeId="urn:microsoft.com/office/officeart/2005/8/colors/accent1_1" csCatId="accent1" phldr="1"/>
      <dgm:spPr/>
      <dgm:t>
        <a:bodyPr/>
        <a:lstStyle/>
        <a:p>
          <a:endParaRPr lang="en-US"/>
        </a:p>
      </dgm:t>
    </dgm:pt>
    <dgm:pt modelId="{7AD5F0A8-5E0B-4EEE-A03F-64960AB94A98}">
      <dgm:prSet custT="1"/>
      <dgm:spPr/>
      <dgm:t>
        <a:bodyPr/>
        <a:lstStyle/>
        <a:p>
          <a:r>
            <a:rPr lang="en-US" sz="2400" dirty="0">
              <a:latin typeface="Calibri" panose="020F0502020204030204" pitchFamily="34" charset="0"/>
              <a:cs typeface="Calibri" panose="020F0502020204030204" pitchFamily="34" charset="0"/>
            </a:rPr>
            <a:t>HC held</a:t>
          </a:r>
        </a:p>
      </dgm:t>
    </dgm:pt>
    <dgm:pt modelId="{43BA528B-F396-4092-BA44-FF5C2BE61543}" type="parTrans" cxnId="{85B89BF7-5F33-43EF-A3D9-C7A561E03A55}">
      <dgm:prSet/>
      <dgm:spPr/>
      <dgm:t>
        <a:bodyPr/>
        <a:lstStyle/>
        <a:p>
          <a:endParaRPr lang="en-US"/>
        </a:p>
      </dgm:t>
    </dgm:pt>
    <dgm:pt modelId="{7C846545-1370-4CA6-B16E-634779E4F7FE}" type="sibTrans" cxnId="{85B89BF7-5F33-43EF-A3D9-C7A561E03A55}">
      <dgm:prSet/>
      <dgm:spPr/>
      <dgm:t>
        <a:bodyPr/>
        <a:lstStyle/>
        <a:p>
          <a:endParaRPr lang="en-US"/>
        </a:p>
      </dgm:t>
    </dgm:pt>
    <dgm:pt modelId="{CEDD18DC-1ACB-4B2B-9579-FC209B5BB398}">
      <dgm:prSet custT="1"/>
      <dgm:spPr/>
      <dgm:t>
        <a:bodyPr/>
        <a:lstStyle/>
        <a:p>
          <a:pPr>
            <a:lnSpc>
              <a:spcPct val="150000"/>
            </a:lnSpc>
          </a:pPr>
          <a:r>
            <a:rPr lang="en-US" sz="1800" b="0" i="0" dirty="0">
              <a:latin typeface="Calibri" panose="020F0502020204030204" pitchFamily="34" charset="0"/>
              <a:cs typeface="Calibri" panose="020F0502020204030204" pitchFamily="34" charset="0"/>
            </a:rPr>
            <a:t>He is merely selling the goods, and the property becomes immovable property for the person who gives the contract when the contract is complete and the person who gives the contract acquires title to the finished product. It is not, in our opinion, immovable property, for the contractor and the </a:t>
          </a:r>
          <a:r>
            <a:rPr lang="en-US" sz="1800" b="1" i="0" dirty="0">
              <a:solidFill>
                <a:srgbClr val="FF0000"/>
              </a:solidFill>
              <a:latin typeface="Calibri" panose="020F0502020204030204" pitchFamily="34" charset="0"/>
              <a:cs typeface="Calibri" panose="020F0502020204030204" pitchFamily="34" charset="0"/>
            </a:rPr>
            <a:t>Sale</a:t>
          </a:r>
          <a:r>
            <a:rPr lang="en-US" sz="1800" b="0" i="0" dirty="0">
              <a:latin typeface="Calibri" panose="020F0502020204030204" pitchFamily="34" charset="0"/>
              <a:cs typeface="Calibri" panose="020F0502020204030204" pitchFamily="34" charset="0"/>
            </a:rPr>
            <a:t> is only </a:t>
          </a:r>
          <a:r>
            <a:rPr lang="en-US" sz="1800" b="1" i="0" dirty="0">
              <a:solidFill>
                <a:srgbClr val="FF0000"/>
              </a:solidFill>
              <a:latin typeface="Calibri" panose="020F0502020204030204" pitchFamily="34" charset="0"/>
              <a:cs typeface="Calibri" panose="020F0502020204030204" pitchFamily="34" charset="0"/>
            </a:rPr>
            <a:t>of goods</a:t>
          </a:r>
          <a:r>
            <a:rPr lang="en-US" sz="1800" b="0" i="0" dirty="0">
              <a:latin typeface="Calibri" panose="020F0502020204030204" pitchFamily="34" charset="0"/>
              <a:cs typeface="Calibri" panose="020F0502020204030204" pitchFamily="34" charset="0"/>
            </a:rPr>
            <a:t> and </a:t>
          </a:r>
          <a:r>
            <a:rPr lang="en-US" sz="1800" b="1" i="0" dirty="0">
              <a:solidFill>
                <a:srgbClr val="FF0000"/>
              </a:solidFill>
              <a:latin typeface="Calibri" panose="020F0502020204030204" pitchFamily="34" charset="0"/>
              <a:cs typeface="Calibri" panose="020F0502020204030204" pitchFamily="34" charset="0"/>
            </a:rPr>
            <a:t>not of immovable property so far as the contractor is concerned.</a:t>
          </a:r>
          <a:endParaRPr lang="en-US" sz="1800" b="1" dirty="0">
            <a:solidFill>
              <a:srgbClr val="FF0000"/>
            </a:solidFill>
            <a:latin typeface="Calibri" panose="020F0502020204030204" pitchFamily="34" charset="0"/>
            <a:cs typeface="Calibri" panose="020F0502020204030204" pitchFamily="34" charset="0"/>
          </a:endParaRPr>
        </a:p>
      </dgm:t>
    </dgm:pt>
    <dgm:pt modelId="{418E2FD0-59A6-48C2-84FE-B8D42AE6A9EE}" type="parTrans" cxnId="{58F407E4-0827-4D5A-B83E-2B16DD881F72}">
      <dgm:prSet/>
      <dgm:spPr/>
      <dgm:t>
        <a:bodyPr/>
        <a:lstStyle/>
        <a:p>
          <a:endParaRPr lang="en-US"/>
        </a:p>
      </dgm:t>
    </dgm:pt>
    <dgm:pt modelId="{7EFE582B-0490-4D67-B404-AB511B93163A}" type="sibTrans" cxnId="{58F407E4-0827-4D5A-B83E-2B16DD881F72}">
      <dgm:prSet/>
      <dgm:spPr/>
      <dgm:t>
        <a:bodyPr/>
        <a:lstStyle/>
        <a:p>
          <a:endParaRPr lang="en-US"/>
        </a:p>
      </dgm:t>
    </dgm:pt>
    <dgm:pt modelId="{21053D1D-C766-4A7E-8221-ABB2E6DA1023}" type="pres">
      <dgm:prSet presAssocID="{C5862F3A-7BC2-47B4-9D46-6A0C8052B809}" presName="Name0" presStyleCnt="0">
        <dgm:presLayoutVars>
          <dgm:dir/>
          <dgm:animLvl val="lvl"/>
          <dgm:resizeHandles val="exact"/>
        </dgm:presLayoutVars>
      </dgm:prSet>
      <dgm:spPr/>
    </dgm:pt>
    <dgm:pt modelId="{4DD8D069-D9C7-470E-BB74-D93B89D47B6D}" type="pres">
      <dgm:prSet presAssocID="{7AD5F0A8-5E0B-4EEE-A03F-64960AB94A98}" presName="linNode" presStyleCnt="0"/>
      <dgm:spPr/>
    </dgm:pt>
    <dgm:pt modelId="{F6C8E7FE-BD84-4E2C-B336-A57E1A1BB684}" type="pres">
      <dgm:prSet presAssocID="{7AD5F0A8-5E0B-4EEE-A03F-64960AB94A98}" presName="parTx" presStyleLbl="revTx" presStyleIdx="0" presStyleCnt="1">
        <dgm:presLayoutVars>
          <dgm:chMax val="1"/>
          <dgm:bulletEnabled val="1"/>
        </dgm:presLayoutVars>
      </dgm:prSet>
      <dgm:spPr/>
    </dgm:pt>
    <dgm:pt modelId="{AE6485AF-7B32-4109-A911-382C7D804A3C}" type="pres">
      <dgm:prSet presAssocID="{7AD5F0A8-5E0B-4EEE-A03F-64960AB94A98}" presName="bracket" presStyleLbl="parChTrans1D1" presStyleIdx="0" presStyleCnt="1"/>
      <dgm:spPr/>
    </dgm:pt>
    <dgm:pt modelId="{3E4EFD68-C287-443B-95CF-7EDFCC95459E}" type="pres">
      <dgm:prSet presAssocID="{7AD5F0A8-5E0B-4EEE-A03F-64960AB94A98}" presName="spH" presStyleCnt="0"/>
      <dgm:spPr/>
    </dgm:pt>
    <dgm:pt modelId="{A63EA643-2424-4462-9387-46DBB935760E}" type="pres">
      <dgm:prSet presAssocID="{7AD5F0A8-5E0B-4EEE-A03F-64960AB94A98}" presName="desTx" presStyleLbl="node1" presStyleIdx="0" presStyleCnt="1">
        <dgm:presLayoutVars>
          <dgm:bulletEnabled val="1"/>
        </dgm:presLayoutVars>
      </dgm:prSet>
      <dgm:spPr/>
    </dgm:pt>
  </dgm:ptLst>
  <dgm:cxnLst>
    <dgm:cxn modelId="{0F97D635-1905-4FF5-893B-D93AC443B9D9}" type="presOf" srcId="{7AD5F0A8-5E0B-4EEE-A03F-64960AB94A98}" destId="{F6C8E7FE-BD84-4E2C-B336-A57E1A1BB684}" srcOrd="0" destOrd="0" presId="urn:diagrams.loki3.com/BracketList"/>
    <dgm:cxn modelId="{299CED93-716F-406D-AB78-8FC05D2182AC}" type="presOf" srcId="{C5862F3A-7BC2-47B4-9D46-6A0C8052B809}" destId="{21053D1D-C766-4A7E-8221-ABB2E6DA1023}" srcOrd="0" destOrd="0" presId="urn:diagrams.loki3.com/BracketList"/>
    <dgm:cxn modelId="{58F407E4-0827-4D5A-B83E-2B16DD881F72}" srcId="{7AD5F0A8-5E0B-4EEE-A03F-64960AB94A98}" destId="{CEDD18DC-1ACB-4B2B-9579-FC209B5BB398}" srcOrd="0" destOrd="0" parTransId="{418E2FD0-59A6-48C2-84FE-B8D42AE6A9EE}" sibTransId="{7EFE582B-0490-4D67-B404-AB511B93163A}"/>
    <dgm:cxn modelId="{402EAEEB-CB1C-4A54-A771-D3712D4ABAC6}" type="presOf" srcId="{CEDD18DC-1ACB-4B2B-9579-FC209B5BB398}" destId="{A63EA643-2424-4462-9387-46DBB935760E}" srcOrd="0" destOrd="0" presId="urn:diagrams.loki3.com/BracketList"/>
    <dgm:cxn modelId="{85B89BF7-5F33-43EF-A3D9-C7A561E03A55}" srcId="{C5862F3A-7BC2-47B4-9D46-6A0C8052B809}" destId="{7AD5F0A8-5E0B-4EEE-A03F-64960AB94A98}" srcOrd="0" destOrd="0" parTransId="{43BA528B-F396-4092-BA44-FF5C2BE61543}" sibTransId="{7C846545-1370-4CA6-B16E-634779E4F7FE}"/>
    <dgm:cxn modelId="{223D9471-5477-4089-B700-F3084E5DA222}" type="presParOf" srcId="{21053D1D-C766-4A7E-8221-ABB2E6DA1023}" destId="{4DD8D069-D9C7-470E-BB74-D93B89D47B6D}" srcOrd="0" destOrd="0" presId="urn:diagrams.loki3.com/BracketList"/>
    <dgm:cxn modelId="{AA94A801-0C76-464B-B5A2-D70E4E20C61C}" type="presParOf" srcId="{4DD8D069-D9C7-470E-BB74-D93B89D47B6D}" destId="{F6C8E7FE-BD84-4E2C-B336-A57E1A1BB684}" srcOrd="0" destOrd="0" presId="urn:diagrams.loki3.com/BracketList"/>
    <dgm:cxn modelId="{48AC85C3-1D5E-451C-B770-CB096E673630}" type="presParOf" srcId="{4DD8D069-D9C7-470E-BB74-D93B89D47B6D}" destId="{AE6485AF-7B32-4109-A911-382C7D804A3C}" srcOrd="1" destOrd="0" presId="urn:diagrams.loki3.com/BracketList"/>
    <dgm:cxn modelId="{BC4E8AF0-9BCE-44C3-BFAF-053BD1D26EEF}" type="presParOf" srcId="{4DD8D069-D9C7-470E-BB74-D93B89D47B6D}" destId="{3E4EFD68-C287-443B-95CF-7EDFCC95459E}" srcOrd="2" destOrd="0" presId="urn:diagrams.loki3.com/BracketList"/>
    <dgm:cxn modelId="{D9DC770F-EB6C-478A-95D6-1531AC4A45D1}" type="presParOf" srcId="{4DD8D069-D9C7-470E-BB74-D93B89D47B6D}" destId="{A63EA643-2424-4462-9387-46DBB935760E}" srcOrd="3" destOrd="0" presId="urn:diagrams.loki3.com/Bracket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8FFB27D-F489-44CD-B504-41683D94927A}" type="doc">
      <dgm:prSet loTypeId="urn:microsoft.com/office/officeart/2005/8/layout/hList1" loCatId="list" qsTypeId="urn:microsoft.com/office/officeart/2005/8/quickstyle/simple1" qsCatId="simple" csTypeId="urn:microsoft.com/office/officeart/2005/8/colors/accent1_1" csCatId="accent1" phldr="1"/>
      <dgm:spPr/>
      <dgm:t>
        <a:bodyPr/>
        <a:lstStyle/>
        <a:p>
          <a:endParaRPr lang="en-US"/>
        </a:p>
      </dgm:t>
    </dgm:pt>
    <dgm:pt modelId="{C8897A6B-0B61-4879-8658-2F9BFC242180}">
      <dgm:prSet phldrT="[Text]" custT="1"/>
      <dgm:spPr/>
      <dgm:t>
        <a:bodyPr/>
        <a:lstStyle/>
        <a:p>
          <a:pPr>
            <a:lnSpc>
              <a:spcPct val="150000"/>
            </a:lnSpc>
          </a:pPr>
          <a:r>
            <a:rPr lang="en-US" sz="4000" dirty="0">
              <a:latin typeface="Calibri" panose="020F0502020204030204" pitchFamily="34" charset="0"/>
              <a:cs typeface="Calibri" panose="020F0502020204030204" pitchFamily="34" charset="0"/>
            </a:rPr>
            <a:t>Its</a:t>
          </a:r>
        </a:p>
      </dgm:t>
    </dgm:pt>
    <dgm:pt modelId="{8066F01E-1CEC-418D-8E9C-CE6E0497FA34}" type="parTrans" cxnId="{4CAC04BE-D11A-4EFB-97D5-6C3239ABACAF}">
      <dgm:prSet/>
      <dgm:spPr/>
      <dgm:t>
        <a:bodyPr/>
        <a:lstStyle/>
        <a:p>
          <a:endParaRPr lang="en-US"/>
        </a:p>
      </dgm:t>
    </dgm:pt>
    <dgm:pt modelId="{F19E0DA0-D1C1-4BE0-9299-D821295177F7}" type="sibTrans" cxnId="{4CAC04BE-D11A-4EFB-97D5-6C3239ABACAF}">
      <dgm:prSet/>
      <dgm:spPr/>
      <dgm:t>
        <a:bodyPr/>
        <a:lstStyle/>
        <a:p>
          <a:endParaRPr lang="en-US"/>
        </a:p>
      </dgm:t>
    </dgm:pt>
    <dgm:pt modelId="{21BC0AE7-3E02-40F6-8330-D864864F0399}">
      <dgm:prSet phldrT="[Text]" custT="1"/>
      <dgm:spPr/>
      <dgm:t>
        <a:bodyPr/>
        <a:lstStyle/>
        <a:p>
          <a:pPr>
            <a:lnSpc>
              <a:spcPct val="150000"/>
            </a:lnSpc>
          </a:pPr>
          <a:r>
            <a:rPr lang="en-US" sz="4000" dirty="0">
              <a:latin typeface="Calibri" panose="020F0502020204030204" pitchFamily="34" charset="0"/>
              <a:cs typeface="Calibri" panose="020F0502020204030204" pitchFamily="34" charset="0"/>
            </a:rPr>
            <a:t>Nth time!</a:t>
          </a:r>
        </a:p>
      </dgm:t>
    </dgm:pt>
    <dgm:pt modelId="{1C353D90-6C9B-4F68-89EC-6B1EC3A4A878}" type="parTrans" cxnId="{DA487E76-E40D-45CA-BC0F-E18574D43540}">
      <dgm:prSet/>
      <dgm:spPr/>
      <dgm:t>
        <a:bodyPr/>
        <a:lstStyle/>
        <a:p>
          <a:endParaRPr lang="en-US"/>
        </a:p>
      </dgm:t>
    </dgm:pt>
    <dgm:pt modelId="{337D11C7-471B-48A2-9B6F-30AB835184AE}" type="sibTrans" cxnId="{DA487E76-E40D-45CA-BC0F-E18574D43540}">
      <dgm:prSet/>
      <dgm:spPr/>
      <dgm:t>
        <a:bodyPr/>
        <a:lstStyle/>
        <a:p>
          <a:endParaRPr lang="en-US"/>
        </a:p>
      </dgm:t>
    </dgm:pt>
    <dgm:pt modelId="{0443CC13-137F-4DCC-A741-CB1723281916}">
      <dgm:prSet phldrT="[Text]" custT="1"/>
      <dgm:spPr/>
      <dgm:t>
        <a:bodyPr/>
        <a:lstStyle/>
        <a:p>
          <a:pPr>
            <a:lnSpc>
              <a:spcPct val="150000"/>
            </a:lnSpc>
          </a:pPr>
          <a:r>
            <a:rPr lang="en-US" sz="4000">
              <a:latin typeface="Calibri" panose="020F0502020204030204" pitchFamily="34" charset="0"/>
              <a:cs typeface="Calibri" panose="020F0502020204030204" pitchFamily="34" charset="0"/>
            </a:rPr>
            <a:t>First </a:t>
          </a:r>
          <a:r>
            <a:rPr lang="en-US" sz="4000" dirty="0">
              <a:latin typeface="Calibri" panose="020F0502020204030204" pitchFamily="34" charset="0"/>
              <a:cs typeface="Calibri" panose="020F0502020204030204" pitchFamily="34" charset="0"/>
            </a:rPr>
            <a:t>time!</a:t>
          </a:r>
        </a:p>
      </dgm:t>
    </dgm:pt>
    <dgm:pt modelId="{ACB543F4-CA69-49C8-A8FB-7DEC3DBFF727}" type="parTrans" cxnId="{2540E580-DA6C-4BFA-8FF8-DA8A0E809D75}">
      <dgm:prSet/>
      <dgm:spPr/>
      <dgm:t>
        <a:bodyPr/>
        <a:lstStyle/>
        <a:p>
          <a:endParaRPr lang="en-US"/>
        </a:p>
      </dgm:t>
    </dgm:pt>
    <dgm:pt modelId="{0DE3DC69-5C58-48A0-A65E-5E74905E06AD}" type="sibTrans" cxnId="{2540E580-DA6C-4BFA-8FF8-DA8A0E809D75}">
      <dgm:prSet/>
      <dgm:spPr/>
      <dgm:t>
        <a:bodyPr/>
        <a:lstStyle/>
        <a:p>
          <a:endParaRPr lang="en-US"/>
        </a:p>
      </dgm:t>
    </dgm:pt>
    <dgm:pt modelId="{C5F2A662-C943-4C72-A8D2-DCF3FEF089C1}">
      <dgm:prSet phldrT="[Text]" custT="1"/>
      <dgm:spPr/>
      <dgm:t>
        <a:bodyPr/>
        <a:lstStyle/>
        <a:p>
          <a:pPr>
            <a:lnSpc>
              <a:spcPct val="150000"/>
            </a:lnSpc>
          </a:pPr>
          <a:r>
            <a:rPr lang="en-US" sz="4000" dirty="0">
              <a:latin typeface="Calibri" panose="020F0502020204030204" pitchFamily="34" charset="0"/>
              <a:cs typeface="Calibri" panose="020F0502020204030204" pitchFamily="34" charset="0"/>
            </a:rPr>
            <a:t>At stake!</a:t>
          </a:r>
        </a:p>
      </dgm:t>
    </dgm:pt>
    <dgm:pt modelId="{F7985921-00CD-4783-ACCD-D45C822353E8}" type="parTrans" cxnId="{12AF72D6-98EB-46CD-A4FE-B15E29D9E7BD}">
      <dgm:prSet/>
      <dgm:spPr/>
      <dgm:t>
        <a:bodyPr/>
        <a:lstStyle/>
        <a:p>
          <a:endParaRPr lang="en-US"/>
        </a:p>
      </dgm:t>
    </dgm:pt>
    <dgm:pt modelId="{D402430B-A0C2-4723-B3BB-0920822512A6}" type="sibTrans" cxnId="{12AF72D6-98EB-46CD-A4FE-B15E29D9E7BD}">
      <dgm:prSet/>
      <dgm:spPr/>
      <dgm:t>
        <a:bodyPr/>
        <a:lstStyle/>
        <a:p>
          <a:endParaRPr lang="en-US"/>
        </a:p>
      </dgm:t>
    </dgm:pt>
    <dgm:pt modelId="{350C3101-0C6D-41BC-940E-2175407AA382}">
      <dgm:prSet phldrT="[Text]" custT="1"/>
      <dgm:spPr/>
      <dgm:t>
        <a:bodyPr/>
        <a:lstStyle/>
        <a:p>
          <a:pPr>
            <a:lnSpc>
              <a:spcPct val="150000"/>
            </a:lnSpc>
          </a:pPr>
          <a:r>
            <a:rPr lang="en-US" sz="4000" dirty="0">
              <a:latin typeface="Calibri" panose="020F0502020204030204" pitchFamily="34" charset="0"/>
              <a:cs typeface="Calibri" panose="020F0502020204030204" pitchFamily="34" charset="0"/>
            </a:rPr>
            <a:t>Revenue</a:t>
          </a:r>
        </a:p>
      </dgm:t>
    </dgm:pt>
    <dgm:pt modelId="{39F35D13-7501-4884-9B27-17804014AA60}" type="parTrans" cxnId="{ED45E44F-4C0E-464D-A9A6-336C85F2A850}">
      <dgm:prSet/>
      <dgm:spPr/>
      <dgm:t>
        <a:bodyPr/>
        <a:lstStyle/>
        <a:p>
          <a:endParaRPr lang="en-US"/>
        </a:p>
      </dgm:t>
    </dgm:pt>
    <dgm:pt modelId="{8046CDAC-75EF-41D8-A8BC-3D6C46D030EE}" type="sibTrans" cxnId="{ED45E44F-4C0E-464D-A9A6-336C85F2A850}">
      <dgm:prSet/>
      <dgm:spPr/>
      <dgm:t>
        <a:bodyPr/>
        <a:lstStyle/>
        <a:p>
          <a:endParaRPr lang="en-US"/>
        </a:p>
      </dgm:t>
    </dgm:pt>
    <dgm:pt modelId="{FFA2752D-4A18-4EE7-8D82-82199A8CCEF9}">
      <dgm:prSet phldrT="[Text]" custT="1"/>
      <dgm:spPr/>
      <dgm:t>
        <a:bodyPr/>
        <a:lstStyle/>
        <a:p>
          <a:pPr>
            <a:lnSpc>
              <a:spcPct val="150000"/>
            </a:lnSpc>
          </a:pPr>
          <a:r>
            <a:rPr lang="en-US" sz="4000" dirty="0">
              <a:latin typeface="Calibri" panose="020F0502020204030204" pitchFamily="34" charset="0"/>
              <a:cs typeface="Calibri" panose="020F0502020204030204" pitchFamily="34" charset="0"/>
            </a:rPr>
            <a:t>Expense</a:t>
          </a:r>
        </a:p>
      </dgm:t>
    </dgm:pt>
    <dgm:pt modelId="{595C612C-9C31-4190-BACD-A9142FE96724}" type="parTrans" cxnId="{3F57D5B4-49D2-4D9B-AADC-223FD0A33A82}">
      <dgm:prSet/>
      <dgm:spPr/>
      <dgm:t>
        <a:bodyPr/>
        <a:lstStyle/>
        <a:p>
          <a:endParaRPr lang="en-US"/>
        </a:p>
      </dgm:t>
    </dgm:pt>
    <dgm:pt modelId="{2F237F1D-F8C0-4E38-8BC0-0C0859BF0CC2}" type="sibTrans" cxnId="{3F57D5B4-49D2-4D9B-AADC-223FD0A33A82}">
      <dgm:prSet/>
      <dgm:spPr/>
      <dgm:t>
        <a:bodyPr/>
        <a:lstStyle/>
        <a:p>
          <a:endParaRPr lang="en-US"/>
        </a:p>
      </dgm:t>
    </dgm:pt>
    <dgm:pt modelId="{D85672AC-5224-4AD1-88D1-0302865CC747}">
      <dgm:prSet phldrT="[Text]" custT="1"/>
      <dgm:spPr/>
      <dgm:t>
        <a:bodyPr/>
        <a:lstStyle/>
        <a:p>
          <a:pPr>
            <a:lnSpc>
              <a:spcPct val="150000"/>
            </a:lnSpc>
          </a:pPr>
          <a:r>
            <a:rPr lang="en-US" sz="4000" dirty="0">
              <a:latin typeface="Calibri" panose="020F0502020204030204" pitchFamily="34" charset="0"/>
              <a:cs typeface="Calibri" panose="020F0502020204030204" pitchFamily="34" charset="0"/>
            </a:rPr>
            <a:t>Approach</a:t>
          </a:r>
        </a:p>
      </dgm:t>
    </dgm:pt>
    <dgm:pt modelId="{5A10B7C5-E49C-4D1A-AA74-AE10E8D5BB28}" type="parTrans" cxnId="{1E0F3469-959C-476F-931A-AE0E975EA844}">
      <dgm:prSet/>
      <dgm:spPr/>
      <dgm:t>
        <a:bodyPr/>
        <a:lstStyle/>
        <a:p>
          <a:endParaRPr lang="en-US"/>
        </a:p>
      </dgm:t>
    </dgm:pt>
    <dgm:pt modelId="{DFC6BBD5-00F5-43A3-888D-750C8A58D30F}" type="sibTrans" cxnId="{1E0F3469-959C-476F-931A-AE0E975EA844}">
      <dgm:prSet/>
      <dgm:spPr/>
      <dgm:t>
        <a:bodyPr/>
        <a:lstStyle/>
        <a:p>
          <a:endParaRPr lang="en-US"/>
        </a:p>
      </dgm:t>
    </dgm:pt>
    <dgm:pt modelId="{ECC74FAA-5D8F-4582-9425-E71543D89C78}">
      <dgm:prSet phldrT="[Text]" custT="1"/>
      <dgm:spPr/>
      <dgm:t>
        <a:bodyPr/>
        <a:lstStyle/>
        <a:p>
          <a:pPr>
            <a:lnSpc>
              <a:spcPct val="150000"/>
            </a:lnSpc>
          </a:pPr>
          <a:r>
            <a:rPr lang="en-US" sz="4000" dirty="0">
              <a:latin typeface="Calibri" panose="020F0502020204030204" pitchFamily="34" charset="0"/>
              <a:cs typeface="Calibri" panose="020F0502020204030204" pitchFamily="34" charset="0"/>
            </a:rPr>
            <a:t>Facts</a:t>
          </a:r>
        </a:p>
      </dgm:t>
    </dgm:pt>
    <dgm:pt modelId="{51DE217E-452C-4857-9DA6-D36AF31C4324}" type="parTrans" cxnId="{8C331AEF-E7F4-484C-A95C-520718A42FA8}">
      <dgm:prSet/>
      <dgm:spPr/>
      <dgm:t>
        <a:bodyPr/>
        <a:lstStyle/>
        <a:p>
          <a:endParaRPr lang="en-US"/>
        </a:p>
      </dgm:t>
    </dgm:pt>
    <dgm:pt modelId="{C157195A-DB74-4320-AA3F-D0760CEC1484}" type="sibTrans" cxnId="{8C331AEF-E7F4-484C-A95C-520718A42FA8}">
      <dgm:prSet/>
      <dgm:spPr/>
      <dgm:t>
        <a:bodyPr/>
        <a:lstStyle/>
        <a:p>
          <a:endParaRPr lang="en-US"/>
        </a:p>
      </dgm:t>
    </dgm:pt>
    <dgm:pt modelId="{11E0E3AC-A84F-4657-B428-7C51A7C9459B}">
      <dgm:prSet phldrT="[Text]" custT="1"/>
      <dgm:spPr/>
      <dgm:t>
        <a:bodyPr/>
        <a:lstStyle/>
        <a:p>
          <a:pPr>
            <a:lnSpc>
              <a:spcPct val="150000"/>
            </a:lnSpc>
          </a:pPr>
          <a:r>
            <a:rPr lang="en-US" sz="4000" dirty="0">
              <a:latin typeface="Calibri" panose="020F0502020204030204" pitchFamily="34" charset="0"/>
              <a:cs typeface="Calibri" panose="020F0502020204030204" pitchFamily="34" charset="0"/>
            </a:rPr>
            <a:t>Law</a:t>
          </a:r>
        </a:p>
      </dgm:t>
    </dgm:pt>
    <dgm:pt modelId="{B65B12B3-FE1A-408C-9665-EBFC93A4AE4B}" type="parTrans" cxnId="{54F0EEE5-E6D3-479C-BD3D-D9E86F34F2D0}">
      <dgm:prSet/>
      <dgm:spPr/>
      <dgm:t>
        <a:bodyPr/>
        <a:lstStyle/>
        <a:p>
          <a:endParaRPr lang="en-US"/>
        </a:p>
      </dgm:t>
    </dgm:pt>
    <dgm:pt modelId="{E428AC05-EEC7-4E90-A2A3-778784E08365}" type="sibTrans" cxnId="{54F0EEE5-E6D3-479C-BD3D-D9E86F34F2D0}">
      <dgm:prSet/>
      <dgm:spPr/>
      <dgm:t>
        <a:bodyPr/>
        <a:lstStyle/>
        <a:p>
          <a:endParaRPr lang="en-US"/>
        </a:p>
      </dgm:t>
    </dgm:pt>
    <dgm:pt modelId="{639E0148-A68E-41D2-BF49-168452A6051F}" type="pres">
      <dgm:prSet presAssocID="{18FFB27D-F489-44CD-B504-41683D94927A}" presName="Name0" presStyleCnt="0">
        <dgm:presLayoutVars>
          <dgm:dir/>
          <dgm:animLvl val="lvl"/>
          <dgm:resizeHandles val="exact"/>
        </dgm:presLayoutVars>
      </dgm:prSet>
      <dgm:spPr/>
    </dgm:pt>
    <dgm:pt modelId="{5C382922-AD31-40C0-868F-88CDA04A12D0}" type="pres">
      <dgm:prSet presAssocID="{C8897A6B-0B61-4879-8658-2F9BFC242180}" presName="composite" presStyleCnt="0"/>
      <dgm:spPr/>
    </dgm:pt>
    <dgm:pt modelId="{4CAFEC91-57A5-4635-9F9E-153E8EA829BE}" type="pres">
      <dgm:prSet presAssocID="{C8897A6B-0B61-4879-8658-2F9BFC242180}" presName="parTx" presStyleLbl="alignNode1" presStyleIdx="0" presStyleCnt="3">
        <dgm:presLayoutVars>
          <dgm:chMax val="0"/>
          <dgm:chPref val="0"/>
          <dgm:bulletEnabled val="1"/>
        </dgm:presLayoutVars>
      </dgm:prSet>
      <dgm:spPr/>
    </dgm:pt>
    <dgm:pt modelId="{9D68425E-96CF-4768-8F09-3CD6542D98E5}" type="pres">
      <dgm:prSet presAssocID="{C8897A6B-0B61-4879-8658-2F9BFC242180}" presName="desTx" presStyleLbl="alignAccFollowNode1" presStyleIdx="0" presStyleCnt="3">
        <dgm:presLayoutVars>
          <dgm:bulletEnabled val="1"/>
        </dgm:presLayoutVars>
      </dgm:prSet>
      <dgm:spPr/>
    </dgm:pt>
    <dgm:pt modelId="{6354D6C5-4C3A-49D7-8C90-11D2FF3EE83F}" type="pres">
      <dgm:prSet presAssocID="{F19E0DA0-D1C1-4BE0-9299-D821295177F7}" presName="space" presStyleCnt="0"/>
      <dgm:spPr/>
    </dgm:pt>
    <dgm:pt modelId="{3EEDD31C-3319-4BF1-91FE-55027E349E5A}" type="pres">
      <dgm:prSet presAssocID="{C5F2A662-C943-4C72-A8D2-DCF3FEF089C1}" presName="composite" presStyleCnt="0"/>
      <dgm:spPr/>
    </dgm:pt>
    <dgm:pt modelId="{41139D9B-C7E2-4228-B55B-1AC007293461}" type="pres">
      <dgm:prSet presAssocID="{C5F2A662-C943-4C72-A8D2-DCF3FEF089C1}" presName="parTx" presStyleLbl="alignNode1" presStyleIdx="1" presStyleCnt="3">
        <dgm:presLayoutVars>
          <dgm:chMax val="0"/>
          <dgm:chPref val="0"/>
          <dgm:bulletEnabled val="1"/>
        </dgm:presLayoutVars>
      </dgm:prSet>
      <dgm:spPr/>
    </dgm:pt>
    <dgm:pt modelId="{1F4363C2-A5E6-4514-AE97-A330697B378A}" type="pres">
      <dgm:prSet presAssocID="{C5F2A662-C943-4C72-A8D2-DCF3FEF089C1}" presName="desTx" presStyleLbl="alignAccFollowNode1" presStyleIdx="1" presStyleCnt="3">
        <dgm:presLayoutVars>
          <dgm:bulletEnabled val="1"/>
        </dgm:presLayoutVars>
      </dgm:prSet>
      <dgm:spPr/>
    </dgm:pt>
    <dgm:pt modelId="{7EA195B7-122C-4940-A0F7-0B2FC5E05078}" type="pres">
      <dgm:prSet presAssocID="{D402430B-A0C2-4723-B3BB-0920822512A6}" presName="space" presStyleCnt="0"/>
      <dgm:spPr/>
    </dgm:pt>
    <dgm:pt modelId="{F6B520C6-C282-41F2-B99D-E5D69D68D487}" type="pres">
      <dgm:prSet presAssocID="{D85672AC-5224-4AD1-88D1-0302865CC747}" presName="composite" presStyleCnt="0"/>
      <dgm:spPr/>
    </dgm:pt>
    <dgm:pt modelId="{A1897B87-9D19-46B7-BD37-C8224EB1F955}" type="pres">
      <dgm:prSet presAssocID="{D85672AC-5224-4AD1-88D1-0302865CC747}" presName="parTx" presStyleLbl="alignNode1" presStyleIdx="2" presStyleCnt="3">
        <dgm:presLayoutVars>
          <dgm:chMax val="0"/>
          <dgm:chPref val="0"/>
          <dgm:bulletEnabled val="1"/>
        </dgm:presLayoutVars>
      </dgm:prSet>
      <dgm:spPr/>
    </dgm:pt>
    <dgm:pt modelId="{EEC42996-8FB8-4473-8274-9BFD2D98D15C}" type="pres">
      <dgm:prSet presAssocID="{D85672AC-5224-4AD1-88D1-0302865CC747}" presName="desTx" presStyleLbl="alignAccFollowNode1" presStyleIdx="2" presStyleCnt="3">
        <dgm:presLayoutVars>
          <dgm:bulletEnabled val="1"/>
        </dgm:presLayoutVars>
      </dgm:prSet>
      <dgm:spPr/>
    </dgm:pt>
  </dgm:ptLst>
  <dgm:cxnLst>
    <dgm:cxn modelId="{D4DB9C00-2FD9-4B80-BE6A-07B32337FE0A}" type="presOf" srcId="{350C3101-0C6D-41BC-940E-2175407AA382}" destId="{1F4363C2-A5E6-4514-AE97-A330697B378A}" srcOrd="0" destOrd="0" presId="urn:microsoft.com/office/officeart/2005/8/layout/hList1"/>
    <dgm:cxn modelId="{3C466629-38FC-496D-97B4-08C2EC4E58E0}" type="presOf" srcId="{C5F2A662-C943-4C72-A8D2-DCF3FEF089C1}" destId="{41139D9B-C7E2-4228-B55B-1AC007293461}" srcOrd="0" destOrd="0" presId="urn:microsoft.com/office/officeart/2005/8/layout/hList1"/>
    <dgm:cxn modelId="{4CDF0C2C-11AC-4FD7-8D12-274D3D1E0C3E}" type="presOf" srcId="{C8897A6B-0B61-4879-8658-2F9BFC242180}" destId="{4CAFEC91-57A5-4635-9F9E-153E8EA829BE}" srcOrd="0" destOrd="0" presId="urn:microsoft.com/office/officeart/2005/8/layout/hList1"/>
    <dgm:cxn modelId="{1E0F3469-959C-476F-931A-AE0E975EA844}" srcId="{18FFB27D-F489-44CD-B504-41683D94927A}" destId="{D85672AC-5224-4AD1-88D1-0302865CC747}" srcOrd="2" destOrd="0" parTransId="{5A10B7C5-E49C-4D1A-AA74-AE10E8D5BB28}" sibTransId="{DFC6BBD5-00F5-43A3-888D-750C8A58D30F}"/>
    <dgm:cxn modelId="{ED45E44F-4C0E-464D-A9A6-336C85F2A850}" srcId="{C5F2A662-C943-4C72-A8D2-DCF3FEF089C1}" destId="{350C3101-0C6D-41BC-940E-2175407AA382}" srcOrd="0" destOrd="0" parTransId="{39F35D13-7501-4884-9B27-17804014AA60}" sibTransId="{8046CDAC-75EF-41D8-A8BC-3D6C46D030EE}"/>
    <dgm:cxn modelId="{DA487E76-E40D-45CA-BC0F-E18574D43540}" srcId="{C8897A6B-0B61-4879-8658-2F9BFC242180}" destId="{21BC0AE7-3E02-40F6-8330-D864864F0399}" srcOrd="1" destOrd="0" parTransId="{1C353D90-6C9B-4F68-89EC-6B1EC3A4A878}" sibTransId="{337D11C7-471B-48A2-9B6F-30AB835184AE}"/>
    <dgm:cxn modelId="{0089497F-C078-49CB-B08D-211AFD170DC2}" type="presOf" srcId="{D85672AC-5224-4AD1-88D1-0302865CC747}" destId="{A1897B87-9D19-46B7-BD37-C8224EB1F955}" srcOrd="0" destOrd="0" presId="urn:microsoft.com/office/officeart/2005/8/layout/hList1"/>
    <dgm:cxn modelId="{2540E580-DA6C-4BFA-8FF8-DA8A0E809D75}" srcId="{C8897A6B-0B61-4879-8658-2F9BFC242180}" destId="{0443CC13-137F-4DCC-A741-CB1723281916}" srcOrd="0" destOrd="0" parTransId="{ACB543F4-CA69-49C8-A8FB-7DEC3DBFF727}" sibTransId="{0DE3DC69-5C58-48A0-A65E-5E74905E06AD}"/>
    <dgm:cxn modelId="{3F57D5B4-49D2-4D9B-AADC-223FD0A33A82}" srcId="{C5F2A662-C943-4C72-A8D2-DCF3FEF089C1}" destId="{FFA2752D-4A18-4EE7-8D82-82199A8CCEF9}" srcOrd="1" destOrd="0" parTransId="{595C612C-9C31-4190-BACD-A9142FE96724}" sibTransId="{2F237F1D-F8C0-4E38-8BC0-0C0859BF0CC2}"/>
    <dgm:cxn modelId="{4CAC04BE-D11A-4EFB-97D5-6C3239ABACAF}" srcId="{18FFB27D-F489-44CD-B504-41683D94927A}" destId="{C8897A6B-0B61-4879-8658-2F9BFC242180}" srcOrd="0" destOrd="0" parTransId="{8066F01E-1CEC-418D-8E9C-CE6E0497FA34}" sibTransId="{F19E0DA0-D1C1-4BE0-9299-D821295177F7}"/>
    <dgm:cxn modelId="{0C1B33C3-666C-4DD5-8FC1-84364CB6BD58}" type="presOf" srcId="{0443CC13-137F-4DCC-A741-CB1723281916}" destId="{9D68425E-96CF-4768-8F09-3CD6542D98E5}" srcOrd="0" destOrd="0" presId="urn:microsoft.com/office/officeart/2005/8/layout/hList1"/>
    <dgm:cxn modelId="{79EB6FD6-FC47-4253-88F3-F2E2CE918D10}" type="presOf" srcId="{11E0E3AC-A84F-4657-B428-7C51A7C9459B}" destId="{EEC42996-8FB8-4473-8274-9BFD2D98D15C}" srcOrd="0" destOrd="1" presId="urn:microsoft.com/office/officeart/2005/8/layout/hList1"/>
    <dgm:cxn modelId="{12AF72D6-98EB-46CD-A4FE-B15E29D9E7BD}" srcId="{18FFB27D-F489-44CD-B504-41683D94927A}" destId="{C5F2A662-C943-4C72-A8D2-DCF3FEF089C1}" srcOrd="1" destOrd="0" parTransId="{F7985921-00CD-4783-ACCD-D45C822353E8}" sibTransId="{D402430B-A0C2-4723-B3BB-0920822512A6}"/>
    <dgm:cxn modelId="{031BE1DB-CCC5-4BF7-BD00-F54377F477CC}" type="presOf" srcId="{ECC74FAA-5D8F-4582-9425-E71543D89C78}" destId="{EEC42996-8FB8-4473-8274-9BFD2D98D15C}" srcOrd="0" destOrd="0" presId="urn:microsoft.com/office/officeart/2005/8/layout/hList1"/>
    <dgm:cxn modelId="{FDE831DF-6531-426C-8F7E-38C547321AC7}" type="presOf" srcId="{FFA2752D-4A18-4EE7-8D82-82199A8CCEF9}" destId="{1F4363C2-A5E6-4514-AE97-A330697B378A}" srcOrd="0" destOrd="1" presId="urn:microsoft.com/office/officeart/2005/8/layout/hList1"/>
    <dgm:cxn modelId="{54F0EEE5-E6D3-479C-BD3D-D9E86F34F2D0}" srcId="{D85672AC-5224-4AD1-88D1-0302865CC747}" destId="{11E0E3AC-A84F-4657-B428-7C51A7C9459B}" srcOrd="1" destOrd="0" parTransId="{B65B12B3-FE1A-408C-9665-EBFC93A4AE4B}" sibTransId="{E428AC05-EEC7-4E90-A2A3-778784E08365}"/>
    <dgm:cxn modelId="{DFEC08E9-472F-42F6-B3FC-34D233910BCA}" type="presOf" srcId="{18FFB27D-F489-44CD-B504-41683D94927A}" destId="{639E0148-A68E-41D2-BF49-168452A6051F}" srcOrd="0" destOrd="0" presId="urn:microsoft.com/office/officeart/2005/8/layout/hList1"/>
    <dgm:cxn modelId="{8C331AEF-E7F4-484C-A95C-520718A42FA8}" srcId="{D85672AC-5224-4AD1-88D1-0302865CC747}" destId="{ECC74FAA-5D8F-4582-9425-E71543D89C78}" srcOrd="0" destOrd="0" parTransId="{51DE217E-452C-4857-9DA6-D36AF31C4324}" sibTransId="{C157195A-DB74-4320-AA3F-D0760CEC1484}"/>
    <dgm:cxn modelId="{BD036BEF-C56A-4DC9-8431-6058CE1D0D38}" type="presOf" srcId="{21BC0AE7-3E02-40F6-8330-D864864F0399}" destId="{9D68425E-96CF-4768-8F09-3CD6542D98E5}" srcOrd="0" destOrd="1" presId="urn:microsoft.com/office/officeart/2005/8/layout/hList1"/>
    <dgm:cxn modelId="{6ACF0105-86CA-41F9-93F3-4AF4E9198C9D}" type="presParOf" srcId="{639E0148-A68E-41D2-BF49-168452A6051F}" destId="{5C382922-AD31-40C0-868F-88CDA04A12D0}" srcOrd="0" destOrd="0" presId="urn:microsoft.com/office/officeart/2005/8/layout/hList1"/>
    <dgm:cxn modelId="{661063E3-F8C3-4463-B507-68AD44A95073}" type="presParOf" srcId="{5C382922-AD31-40C0-868F-88CDA04A12D0}" destId="{4CAFEC91-57A5-4635-9F9E-153E8EA829BE}" srcOrd="0" destOrd="0" presId="urn:microsoft.com/office/officeart/2005/8/layout/hList1"/>
    <dgm:cxn modelId="{63A02C61-B37C-4852-B6B1-1C15997631A9}" type="presParOf" srcId="{5C382922-AD31-40C0-868F-88CDA04A12D0}" destId="{9D68425E-96CF-4768-8F09-3CD6542D98E5}" srcOrd="1" destOrd="0" presId="urn:microsoft.com/office/officeart/2005/8/layout/hList1"/>
    <dgm:cxn modelId="{933E52B7-6515-4214-9095-388CC9A770C4}" type="presParOf" srcId="{639E0148-A68E-41D2-BF49-168452A6051F}" destId="{6354D6C5-4C3A-49D7-8C90-11D2FF3EE83F}" srcOrd="1" destOrd="0" presId="urn:microsoft.com/office/officeart/2005/8/layout/hList1"/>
    <dgm:cxn modelId="{9D3455F7-1DB9-4529-A8CC-2C9FB2B570DA}" type="presParOf" srcId="{639E0148-A68E-41D2-BF49-168452A6051F}" destId="{3EEDD31C-3319-4BF1-91FE-55027E349E5A}" srcOrd="2" destOrd="0" presId="urn:microsoft.com/office/officeart/2005/8/layout/hList1"/>
    <dgm:cxn modelId="{B9AA27F5-1B79-43F6-BB7B-484EEDEB7B59}" type="presParOf" srcId="{3EEDD31C-3319-4BF1-91FE-55027E349E5A}" destId="{41139D9B-C7E2-4228-B55B-1AC007293461}" srcOrd="0" destOrd="0" presId="urn:microsoft.com/office/officeart/2005/8/layout/hList1"/>
    <dgm:cxn modelId="{6E099209-7677-461C-80D5-283715D42769}" type="presParOf" srcId="{3EEDD31C-3319-4BF1-91FE-55027E349E5A}" destId="{1F4363C2-A5E6-4514-AE97-A330697B378A}" srcOrd="1" destOrd="0" presId="urn:microsoft.com/office/officeart/2005/8/layout/hList1"/>
    <dgm:cxn modelId="{8BE01446-4ED1-47B0-8C63-80FFED25E7BD}" type="presParOf" srcId="{639E0148-A68E-41D2-BF49-168452A6051F}" destId="{7EA195B7-122C-4940-A0F7-0B2FC5E05078}" srcOrd="3" destOrd="0" presId="urn:microsoft.com/office/officeart/2005/8/layout/hList1"/>
    <dgm:cxn modelId="{BBD473D8-CF41-4B04-AD14-23C3FE9DDE4C}" type="presParOf" srcId="{639E0148-A68E-41D2-BF49-168452A6051F}" destId="{F6B520C6-C282-41F2-B99D-E5D69D68D487}" srcOrd="4" destOrd="0" presId="urn:microsoft.com/office/officeart/2005/8/layout/hList1"/>
    <dgm:cxn modelId="{1322A85B-8DCF-4C95-86ED-1C49FB710543}" type="presParOf" srcId="{F6B520C6-C282-41F2-B99D-E5D69D68D487}" destId="{A1897B87-9D19-46B7-BD37-C8224EB1F955}" srcOrd="0" destOrd="0" presId="urn:microsoft.com/office/officeart/2005/8/layout/hList1"/>
    <dgm:cxn modelId="{68F49D96-1238-41DC-A166-CC45AAAAE56B}" type="presParOf" srcId="{F6B520C6-C282-41F2-B99D-E5D69D68D487}" destId="{EEC42996-8FB8-4473-8274-9BFD2D98D15C}"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C5862F3A-7BC2-47B4-9D46-6A0C8052B809}" type="doc">
      <dgm:prSet loTypeId="urn:diagrams.loki3.com/BracketList" loCatId="list" qsTypeId="urn:microsoft.com/office/officeart/2005/8/quickstyle/simple1" qsCatId="simple" csTypeId="urn:microsoft.com/office/officeart/2005/8/colors/accent1_1" csCatId="accent1" phldr="1"/>
      <dgm:spPr/>
      <dgm:t>
        <a:bodyPr/>
        <a:lstStyle/>
        <a:p>
          <a:endParaRPr lang="en-US"/>
        </a:p>
      </dgm:t>
    </dgm:pt>
    <dgm:pt modelId="{7AD5F0A8-5E0B-4EEE-A03F-64960AB94A98}">
      <dgm:prSet custT="1"/>
      <dgm:spPr/>
      <dgm:t>
        <a:bodyPr/>
        <a:lstStyle/>
        <a:p>
          <a:r>
            <a:rPr lang="en-US" sz="2400" dirty="0">
              <a:latin typeface="Calibri" panose="020F0502020204030204" pitchFamily="34" charset="0"/>
              <a:cs typeface="Calibri" panose="020F0502020204030204" pitchFamily="34" charset="0"/>
            </a:rPr>
            <a:t>HC held</a:t>
          </a:r>
        </a:p>
      </dgm:t>
    </dgm:pt>
    <dgm:pt modelId="{43BA528B-F396-4092-BA44-FF5C2BE61543}" type="parTrans" cxnId="{85B89BF7-5F33-43EF-A3D9-C7A561E03A55}">
      <dgm:prSet/>
      <dgm:spPr/>
      <dgm:t>
        <a:bodyPr/>
        <a:lstStyle/>
        <a:p>
          <a:endParaRPr lang="en-US"/>
        </a:p>
      </dgm:t>
    </dgm:pt>
    <dgm:pt modelId="{7C846545-1370-4CA6-B16E-634779E4F7FE}" type="sibTrans" cxnId="{85B89BF7-5F33-43EF-A3D9-C7A561E03A55}">
      <dgm:prSet/>
      <dgm:spPr/>
      <dgm:t>
        <a:bodyPr/>
        <a:lstStyle/>
        <a:p>
          <a:endParaRPr lang="en-US"/>
        </a:p>
      </dgm:t>
    </dgm:pt>
    <dgm:pt modelId="{CEDD18DC-1ACB-4B2B-9579-FC209B5BB398}">
      <dgm:prSet custT="1"/>
      <dgm:spPr/>
      <dgm:t>
        <a:bodyPr/>
        <a:lstStyle/>
        <a:p>
          <a:pPr>
            <a:lnSpc>
              <a:spcPct val="150000"/>
            </a:lnSpc>
          </a:pPr>
          <a:r>
            <a:rPr lang="en-US" sz="1800" b="1" i="0" dirty="0">
              <a:solidFill>
                <a:srgbClr val="FF0000"/>
              </a:solidFill>
              <a:latin typeface="Calibri" panose="020F0502020204030204" pitchFamily="34" charset="0"/>
              <a:cs typeface="Calibri" panose="020F0502020204030204" pitchFamily="34" charset="0"/>
            </a:rPr>
            <a:t>Nor do we see any reason for confining </a:t>
          </a:r>
          <a:r>
            <a:rPr lang="en-US" sz="1800" b="0" i="0" dirty="0">
              <a:solidFill>
                <a:schemeClr val="tx1"/>
              </a:solidFill>
              <a:latin typeface="Calibri" panose="020F0502020204030204" pitchFamily="34" charset="0"/>
              <a:cs typeface="Calibri" panose="020F0502020204030204" pitchFamily="34" charset="0"/>
            </a:rPr>
            <a:t>the general words of </a:t>
          </a:r>
          <a:r>
            <a:rPr lang="en-US" sz="1800" b="1" i="0" dirty="0">
              <a:solidFill>
                <a:srgbClr val="FF0000"/>
              </a:solidFill>
              <a:latin typeface="Calibri" panose="020F0502020204030204" pitchFamily="34" charset="0"/>
              <a:cs typeface="Calibri" panose="020F0502020204030204" pitchFamily="34" charset="0"/>
            </a:rPr>
            <a:t>entry 54</a:t>
          </a:r>
          <a:r>
            <a:rPr lang="en-US" sz="1800" b="0" i="0" dirty="0">
              <a:latin typeface="Calibri" panose="020F0502020204030204" pitchFamily="34" charset="0"/>
              <a:cs typeface="Calibri" panose="020F0502020204030204" pitchFamily="34" charset="0"/>
            </a:rPr>
            <a:t> … The words of the entry are general, and wherever, even on a composite transaction a sale of goods takes place, the </a:t>
          </a:r>
          <a:r>
            <a:rPr lang="en-US" sz="1800" b="1" i="0" dirty="0">
              <a:solidFill>
                <a:srgbClr val="FF0000"/>
              </a:solidFill>
              <a:latin typeface="Calibri" panose="020F0502020204030204" pitchFamily="34" charset="0"/>
              <a:cs typeface="Calibri" panose="020F0502020204030204" pitchFamily="34" charset="0"/>
            </a:rPr>
            <a:t>legislature</a:t>
          </a:r>
          <a:r>
            <a:rPr lang="en-US" sz="1800" b="0" i="0" dirty="0">
              <a:latin typeface="Calibri" panose="020F0502020204030204" pitchFamily="34" charset="0"/>
              <a:cs typeface="Calibri" panose="020F0502020204030204" pitchFamily="34" charset="0"/>
            </a:rPr>
            <a:t>, in our opinion, has the </a:t>
          </a:r>
          <a:r>
            <a:rPr lang="en-US" sz="1800" b="1" i="0" dirty="0">
              <a:solidFill>
                <a:srgbClr val="FF0000"/>
              </a:solidFill>
              <a:latin typeface="Calibri" panose="020F0502020204030204" pitchFamily="34" charset="0"/>
              <a:cs typeface="Calibri" panose="020F0502020204030204" pitchFamily="34" charset="0"/>
            </a:rPr>
            <a:t>competence to separate that transaction and to treat it as a sale</a:t>
          </a:r>
          <a:r>
            <a:rPr lang="en-US" sz="1800" b="0" i="0" dirty="0">
              <a:latin typeface="Calibri" panose="020F0502020204030204" pitchFamily="34" charset="0"/>
              <a:cs typeface="Calibri" panose="020F0502020204030204" pitchFamily="34" charset="0"/>
            </a:rPr>
            <a:t> of goods which is liable to tax.</a:t>
          </a:r>
          <a:endParaRPr lang="en-US" sz="1800" b="1" dirty="0">
            <a:solidFill>
              <a:srgbClr val="FF0000"/>
            </a:solidFill>
            <a:latin typeface="Calibri" panose="020F0502020204030204" pitchFamily="34" charset="0"/>
            <a:cs typeface="Calibri" panose="020F0502020204030204" pitchFamily="34" charset="0"/>
          </a:endParaRPr>
        </a:p>
      </dgm:t>
    </dgm:pt>
    <dgm:pt modelId="{418E2FD0-59A6-48C2-84FE-B8D42AE6A9EE}" type="parTrans" cxnId="{58F407E4-0827-4D5A-B83E-2B16DD881F72}">
      <dgm:prSet/>
      <dgm:spPr/>
      <dgm:t>
        <a:bodyPr/>
        <a:lstStyle/>
        <a:p>
          <a:endParaRPr lang="en-US"/>
        </a:p>
      </dgm:t>
    </dgm:pt>
    <dgm:pt modelId="{7EFE582B-0490-4D67-B404-AB511B93163A}" type="sibTrans" cxnId="{58F407E4-0827-4D5A-B83E-2B16DD881F72}">
      <dgm:prSet/>
      <dgm:spPr/>
      <dgm:t>
        <a:bodyPr/>
        <a:lstStyle/>
        <a:p>
          <a:endParaRPr lang="en-US"/>
        </a:p>
      </dgm:t>
    </dgm:pt>
    <dgm:pt modelId="{B1BBB34E-449F-45E8-BF0F-FD0AA6B87522}">
      <dgm:prSet custT="1"/>
      <dgm:spPr/>
      <dgm:t>
        <a:bodyPr/>
        <a:lstStyle/>
        <a:p>
          <a:pPr>
            <a:lnSpc>
              <a:spcPct val="150000"/>
            </a:lnSpc>
          </a:pPr>
          <a:r>
            <a:rPr lang="en-US" sz="1800" b="0" i="0" dirty="0">
              <a:latin typeface="Calibri" panose="020F0502020204030204" pitchFamily="34" charset="0"/>
              <a:cs typeface="Calibri" panose="020F0502020204030204" pitchFamily="34" charset="0"/>
            </a:rPr>
            <a:t>We are, therefore, of opinion that we </a:t>
          </a:r>
          <a:r>
            <a:rPr lang="en-US" sz="1800" b="1" i="0" dirty="0">
              <a:solidFill>
                <a:srgbClr val="FF0000"/>
              </a:solidFill>
              <a:latin typeface="Calibri" panose="020F0502020204030204" pitchFamily="34" charset="0"/>
              <a:cs typeface="Calibri" panose="020F0502020204030204" pitchFamily="34" charset="0"/>
            </a:rPr>
            <a:t>must interpret entry 54</a:t>
          </a:r>
          <a:r>
            <a:rPr lang="en-US" sz="1800" b="0" i="0" dirty="0">
              <a:latin typeface="Calibri" panose="020F0502020204030204" pitchFamily="34" charset="0"/>
              <a:cs typeface="Calibri" panose="020F0502020204030204" pitchFamily="34" charset="0"/>
            </a:rPr>
            <a:t> of List II in a </a:t>
          </a:r>
          <a:r>
            <a:rPr lang="en-US" sz="1800" b="1" i="0" dirty="0">
              <a:solidFill>
                <a:srgbClr val="FF0000"/>
              </a:solidFill>
              <a:latin typeface="Calibri" panose="020F0502020204030204" pitchFamily="34" charset="0"/>
              <a:cs typeface="Calibri" panose="020F0502020204030204" pitchFamily="34" charset="0"/>
            </a:rPr>
            <a:t>large and liberal spirit</a:t>
          </a:r>
          <a:r>
            <a:rPr lang="en-US" sz="1800" b="0" i="0" dirty="0">
              <a:solidFill>
                <a:schemeClr val="tx1"/>
              </a:solidFill>
              <a:latin typeface="Calibri" panose="020F0502020204030204" pitchFamily="34" charset="0"/>
              <a:cs typeface="Calibri" panose="020F0502020204030204" pitchFamily="34" charset="0"/>
            </a:rPr>
            <a:t>…</a:t>
          </a:r>
          <a:r>
            <a:rPr lang="en-US" sz="1800" b="1" i="0" dirty="0">
              <a:solidFill>
                <a:srgbClr val="FF0000"/>
              </a:solidFill>
              <a:latin typeface="Calibri" panose="020F0502020204030204" pitchFamily="34" charset="0"/>
              <a:cs typeface="Calibri" panose="020F0502020204030204" pitchFamily="34" charset="0"/>
            </a:rPr>
            <a:t> </a:t>
          </a:r>
          <a:endParaRPr lang="en-US" sz="1800" b="1" dirty="0">
            <a:solidFill>
              <a:srgbClr val="FF0000"/>
            </a:solidFill>
            <a:latin typeface="Calibri" panose="020F0502020204030204" pitchFamily="34" charset="0"/>
            <a:cs typeface="Calibri" panose="020F0502020204030204" pitchFamily="34" charset="0"/>
          </a:endParaRPr>
        </a:p>
      </dgm:t>
    </dgm:pt>
    <dgm:pt modelId="{91F770E5-A772-4EAC-9161-5132D9776F7B}" type="parTrans" cxnId="{29A16024-246B-4DE2-AD24-260CC96D9A0A}">
      <dgm:prSet/>
      <dgm:spPr/>
    </dgm:pt>
    <dgm:pt modelId="{C0024AED-BE87-4EDE-A780-A4651A4AD3F4}" type="sibTrans" cxnId="{29A16024-246B-4DE2-AD24-260CC96D9A0A}">
      <dgm:prSet/>
      <dgm:spPr/>
    </dgm:pt>
    <dgm:pt modelId="{21053D1D-C766-4A7E-8221-ABB2E6DA1023}" type="pres">
      <dgm:prSet presAssocID="{C5862F3A-7BC2-47B4-9D46-6A0C8052B809}" presName="Name0" presStyleCnt="0">
        <dgm:presLayoutVars>
          <dgm:dir/>
          <dgm:animLvl val="lvl"/>
          <dgm:resizeHandles val="exact"/>
        </dgm:presLayoutVars>
      </dgm:prSet>
      <dgm:spPr/>
    </dgm:pt>
    <dgm:pt modelId="{4DD8D069-D9C7-470E-BB74-D93B89D47B6D}" type="pres">
      <dgm:prSet presAssocID="{7AD5F0A8-5E0B-4EEE-A03F-64960AB94A98}" presName="linNode" presStyleCnt="0"/>
      <dgm:spPr/>
    </dgm:pt>
    <dgm:pt modelId="{F6C8E7FE-BD84-4E2C-B336-A57E1A1BB684}" type="pres">
      <dgm:prSet presAssocID="{7AD5F0A8-5E0B-4EEE-A03F-64960AB94A98}" presName="parTx" presStyleLbl="revTx" presStyleIdx="0" presStyleCnt="1">
        <dgm:presLayoutVars>
          <dgm:chMax val="1"/>
          <dgm:bulletEnabled val="1"/>
        </dgm:presLayoutVars>
      </dgm:prSet>
      <dgm:spPr/>
    </dgm:pt>
    <dgm:pt modelId="{AE6485AF-7B32-4109-A911-382C7D804A3C}" type="pres">
      <dgm:prSet presAssocID="{7AD5F0A8-5E0B-4EEE-A03F-64960AB94A98}" presName="bracket" presStyleLbl="parChTrans1D1" presStyleIdx="0" presStyleCnt="1"/>
      <dgm:spPr/>
    </dgm:pt>
    <dgm:pt modelId="{3E4EFD68-C287-443B-95CF-7EDFCC95459E}" type="pres">
      <dgm:prSet presAssocID="{7AD5F0A8-5E0B-4EEE-A03F-64960AB94A98}" presName="spH" presStyleCnt="0"/>
      <dgm:spPr/>
    </dgm:pt>
    <dgm:pt modelId="{A63EA643-2424-4462-9387-46DBB935760E}" type="pres">
      <dgm:prSet presAssocID="{7AD5F0A8-5E0B-4EEE-A03F-64960AB94A98}" presName="desTx" presStyleLbl="node1" presStyleIdx="0" presStyleCnt="1">
        <dgm:presLayoutVars>
          <dgm:bulletEnabled val="1"/>
        </dgm:presLayoutVars>
      </dgm:prSet>
      <dgm:spPr/>
    </dgm:pt>
  </dgm:ptLst>
  <dgm:cxnLst>
    <dgm:cxn modelId="{29A16024-246B-4DE2-AD24-260CC96D9A0A}" srcId="{7AD5F0A8-5E0B-4EEE-A03F-64960AB94A98}" destId="{B1BBB34E-449F-45E8-BF0F-FD0AA6B87522}" srcOrd="1" destOrd="0" parTransId="{91F770E5-A772-4EAC-9161-5132D9776F7B}" sibTransId="{C0024AED-BE87-4EDE-A780-A4651A4AD3F4}"/>
    <dgm:cxn modelId="{0F97D635-1905-4FF5-893B-D93AC443B9D9}" type="presOf" srcId="{7AD5F0A8-5E0B-4EEE-A03F-64960AB94A98}" destId="{F6C8E7FE-BD84-4E2C-B336-A57E1A1BB684}" srcOrd="0" destOrd="0" presId="urn:diagrams.loki3.com/BracketList"/>
    <dgm:cxn modelId="{4F28266C-0DBC-441C-A5AC-D75A2AFB9BB6}" type="presOf" srcId="{B1BBB34E-449F-45E8-BF0F-FD0AA6B87522}" destId="{A63EA643-2424-4462-9387-46DBB935760E}" srcOrd="0" destOrd="1" presId="urn:diagrams.loki3.com/BracketList"/>
    <dgm:cxn modelId="{299CED93-716F-406D-AB78-8FC05D2182AC}" type="presOf" srcId="{C5862F3A-7BC2-47B4-9D46-6A0C8052B809}" destId="{21053D1D-C766-4A7E-8221-ABB2E6DA1023}" srcOrd="0" destOrd="0" presId="urn:diagrams.loki3.com/BracketList"/>
    <dgm:cxn modelId="{58F407E4-0827-4D5A-B83E-2B16DD881F72}" srcId="{7AD5F0A8-5E0B-4EEE-A03F-64960AB94A98}" destId="{CEDD18DC-1ACB-4B2B-9579-FC209B5BB398}" srcOrd="0" destOrd="0" parTransId="{418E2FD0-59A6-48C2-84FE-B8D42AE6A9EE}" sibTransId="{7EFE582B-0490-4D67-B404-AB511B93163A}"/>
    <dgm:cxn modelId="{402EAEEB-CB1C-4A54-A771-D3712D4ABAC6}" type="presOf" srcId="{CEDD18DC-1ACB-4B2B-9579-FC209B5BB398}" destId="{A63EA643-2424-4462-9387-46DBB935760E}" srcOrd="0" destOrd="0" presId="urn:diagrams.loki3.com/BracketList"/>
    <dgm:cxn modelId="{85B89BF7-5F33-43EF-A3D9-C7A561E03A55}" srcId="{C5862F3A-7BC2-47B4-9D46-6A0C8052B809}" destId="{7AD5F0A8-5E0B-4EEE-A03F-64960AB94A98}" srcOrd="0" destOrd="0" parTransId="{43BA528B-F396-4092-BA44-FF5C2BE61543}" sibTransId="{7C846545-1370-4CA6-B16E-634779E4F7FE}"/>
    <dgm:cxn modelId="{223D9471-5477-4089-B700-F3084E5DA222}" type="presParOf" srcId="{21053D1D-C766-4A7E-8221-ABB2E6DA1023}" destId="{4DD8D069-D9C7-470E-BB74-D93B89D47B6D}" srcOrd="0" destOrd="0" presId="urn:diagrams.loki3.com/BracketList"/>
    <dgm:cxn modelId="{AA94A801-0C76-464B-B5A2-D70E4E20C61C}" type="presParOf" srcId="{4DD8D069-D9C7-470E-BB74-D93B89D47B6D}" destId="{F6C8E7FE-BD84-4E2C-B336-A57E1A1BB684}" srcOrd="0" destOrd="0" presId="urn:diagrams.loki3.com/BracketList"/>
    <dgm:cxn modelId="{48AC85C3-1D5E-451C-B770-CB096E673630}" type="presParOf" srcId="{4DD8D069-D9C7-470E-BB74-D93B89D47B6D}" destId="{AE6485AF-7B32-4109-A911-382C7D804A3C}" srcOrd="1" destOrd="0" presId="urn:diagrams.loki3.com/BracketList"/>
    <dgm:cxn modelId="{BC4E8AF0-9BCE-44C3-BFAF-053BD1D26EEF}" type="presParOf" srcId="{4DD8D069-D9C7-470E-BB74-D93B89D47B6D}" destId="{3E4EFD68-C287-443B-95CF-7EDFCC95459E}" srcOrd="2" destOrd="0" presId="urn:diagrams.loki3.com/BracketList"/>
    <dgm:cxn modelId="{D9DC770F-EB6C-478A-95D6-1531AC4A45D1}" type="presParOf" srcId="{4DD8D069-D9C7-470E-BB74-D93B89D47B6D}" destId="{A63EA643-2424-4462-9387-46DBB935760E}" srcOrd="3" destOrd="0" presId="urn:diagrams.loki3.com/Bracket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C5862F3A-7BC2-47B4-9D46-6A0C8052B809}" type="doc">
      <dgm:prSet loTypeId="urn:diagrams.loki3.com/BracketList" loCatId="list" qsTypeId="urn:microsoft.com/office/officeart/2005/8/quickstyle/simple1" qsCatId="simple" csTypeId="urn:microsoft.com/office/officeart/2005/8/colors/accent1_1" csCatId="accent1" phldr="1"/>
      <dgm:spPr/>
      <dgm:t>
        <a:bodyPr/>
        <a:lstStyle/>
        <a:p>
          <a:endParaRPr lang="en-US"/>
        </a:p>
      </dgm:t>
    </dgm:pt>
    <dgm:pt modelId="{7AD5F0A8-5E0B-4EEE-A03F-64960AB94A98}">
      <dgm:prSet custT="1"/>
      <dgm:spPr/>
      <dgm:t>
        <a:bodyPr/>
        <a:lstStyle/>
        <a:p>
          <a:r>
            <a:rPr lang="en-US" sz="2400" dirty="0">
              <a:latin typeface="Calibri" panose="020F0502020204030204" pitchFamily="34" charset="0"/>
              <a:cs typeface="Calibri" panose="020F0502020204030204" pitchFamily="34" charset="0"/>
            </a:rPr>
            <a:t>HC held</a:t>
          </a:r>
        </a:p>
      </dgm:t>
    </dgm:pt>
    <dgm:pt modelId="{43BA528B-F396-4092-BA44-FF5C2BE61543}" type="parTrans" cxnId="{85B89BF7-5F33-43EF-A3D9-C7A561E03A55}">
      <dgm:prSet/>
      <dgm:spPr/>
      <dgm:t>
        <a:bodyPr/>
        <a:lstStyle/>
        <a:p>
          <a:endParaRPr lang="en-US"/>
        </a:p>
      </dgm:t>
    </dgm:pt>
    <dgm:pt modelId="{7C846545-1370-4CA6-B16E-634779E4F7FE}" type="sibTrans" cxnId="{85B89BF7-5F33-43EF-A3D9-C7A561E03A55}">
      <dgm:prSet/>
      <dgm:spPr/>
      <dgm:t>
        <a:bodyPr/>
        <a:lstStyle/>
        <a:p>
          <a:endParaRPr lang="en-US"/>
        </a:p>
      </dgm:t>
    </dgm:pt>
    <dgm:pt modelId="{CEDD18DC-1ACB-4B2B-9579-FC209B5BB398}">
      <dgm:prSet custT="1"/>
      <dgm:spPr/>
      <dgm:t>
        <a:bodyPr/>
        <a:lstStyle/>
        <a:p>
          <a:pPr>
            <a:lnSpc>
              <a:spcPct val="150000"/>
            </a:lnSpc>
          </a:pPr>
          <a:r>
            <a:rPr lang="en-US" sz="1800" b="0" i="0" dirty="0">
              <a:latin typeface="Calibri" panose="020F0502020204030204" pitchFamily="34" charset="0"/>
              <a:cs typeface="Calibri" panose="020F0502020204030204" pitchFamily="34" charset="0"/>
            </a:rPr>
            <a:t>We feel that if a liberal interpretation is given to the words in entry 54, it will be quite possible to hold that </a:t>
          </a:r>
          <a:r>
            <a:rPr lang="en-US" sz="1800" b="1" i="0" dirty="0">
              <a:solidFill>
                <a:srgbClr val="FF0000"/>
              </a:solidFill>
              <a:latin typeface="Calibri" panose="020F0502020204030204" pitchFamily="34" charset="0"/>
              <a:cs typeface="Calibri" panose="020F0502020204030204" pitchFamily="34" charset="0"/>
            </a:rPr>
            <a:t>materials supplied during</a:t>
          </a:r>
          <a:r>
            <a:rPr lang="en-US" sz="1800" b="0" i="0" dirty="0">
              <a:latin typeface="Calibri" panose="020F0502020204030204" pitchFamily="34" charset="0"/>
              <a:cs typeface="Calibri" panose="020F0502020204030204" pitchFamily="34" charset="0"/>
            </a:rPr>
            <a:t> the course of a </a:t>
          </a:r>
          <a:r>
            <a:rPr lang="en-US" sz="1800" b="1" i="0" dirty="0">
              <a:solidFill>
                <a:srgbClr val="FF0000"/>
              </a:solidFill>
              <a:latin typeface="Calibri" panose="020F0502020204030204" pitchFamily="34" charset="0"/>
              <a:cs typeface="Calibri" panose="020F0502020204030204" pitchFamily="34" charset="0"/>
            </a:rPr>
            <a:t>building contract</a:t>
          </a:r>
          <a:r>
            <a:rPr lang="en-US" sz="1800" b="0" i="0" dirty="0">
              <a:latin typeface="Calibri" panose="020F0502020204030204" pitchFamily="34" charset="0"/>
              <a:cs typeface="Calibri" panose="020F0502020204030204" pitchFamily="34" charset="0"/>
            </a:rPr>
            <a:t> of this nature </a:t>
          </a:r>
          <a:r>
            <a:rPr lang="en-US" sz="1800" b="1" i="0" dirty="0">
              <a:solidFill>
                <a:srgbClr val="FF0000"/>
              </a:solidFill>
              <a:latin typeface="Calibri" panose="020F0502020204030204" pitchFamily="34" charset="0"/>
              <a:cs typeface="Calibri" panose="020F0502020204030204" pitchFamily="34" charset="0"/>
            </a:rPr>
            <a:t>are sold</a:t>
          </a:r>
          <a:r>
            <a:rPr lang="en-US" sz="1800" b="1" i="0" dirty="0">
              <a:solidFill>
                <a:schemeClr val="tx1"/>
              </a:solidFill>
              <a:latin typeface="Calibri" panose="020F0502020204030204" pitchFamily="34" charset="0"/>
              <a:cs typeface="Calibri" panose="020F0502020204030204" pitchFamily="34" charset="0"/>
            </a:rPr>
            <a:t> …</a:t>
          </a:r>
          <a:endParaRPr lang="en-US" sz="1800" b="1" dirty="0">
            <a:solidFill>
              <a:schemeClr val="tx1"/>
            </a:solidFill>
            <a:latin typeface="Calibri" panose="020F0502020204030204" pitchFamily="34" charset="0"/>
            <a:cs typeface="Calibri" panose="020F0502020204030204" pitchFamily="34" charset="0"/>
          </a:endParaRPr>
        </a:p>
      </dgm:t>
    </dgm:pt>
    <dgm:pt modelId="{418E2FD0-59A6-48C2-84FE-B8D42AE6A9EE}" type="parTrans" cxnId="{58F407E4-0827-4D5A-B83E-2B16DD881F72}">
      <dgm:prSet/>
      <dgm:spPr/>
      <dgm:t>
        <a:bodyPr/>
        <a:lstStyle/>
        <a:p>
          <a:endParaRPr lang="en-US"/>
        </a:p>
      </dgm:t>
    </dgm:pt>
    <dgm:pt modelId="{7EFE582B-0490-4D67-B404-AB511B93163A}" type="sibTrans" cxnId="{58F407E4-0827-4D5A-B83E-2B16DD881F72}">
      <dgm:prSet/>
      <dgm:spPr/>
      <dgm:t>
        <a:bodyPr/>
        <a:lstStyle/>
        <a:p>
          <a:endParaRPr lang="en-US"/>
        </a:p>
      </dgm:t>
    </dgm:pt>
    <dgm:pt modelId="{394CBB78-D655-473A-BF04-11B455628D97}">
      <dgm:prSet custT="1"/>
      <dgm:spPr/>
      <dgm:t>
        <a:bodyPr/>
        <a:lstStyle/>
        <a:p>
          <a:pPr>
            <a:lnSpc>
              <a:spcPct val="150000"/>
            </a:lnSpc>
          </a:pPr>
          <a:r>
            <a:rPr lang="en-US" sz="1800" b="0" i="0" dirty="0">
              <a:latin typeface="Calibri" panose="020F0502020204030204" pitchFamily="34" charset="0"/>
              <a:cs typeface="Calibri" panose="020F0502020204030204" pitchFamily="34" charset="0"/>
            </a:rPr>
            <a:t>It is true that the </a:t>
          </a:r>
          <a:r>
            <a:rPr lang="en-US" sz="1800" b="1" i="0" dirty="0">
              <a:solidFill>
                <a:srgbClr val="FF0000"/>
              </a:solidFill>
              <a:latin typeface="Calibri" panose="020F0502020204030204" pitchFamily="34" charset="0"/>
              <a:cs typeface="Calibri" panose="020F0502020204030204" pitchFamily="34" charset="0"/>
            </a:rPr>
            <a:t>legislature </a:t>
          </a:r>
          <a:r>
            <a:rPr lang="en-US" sz="1800" b="1" i="0" u="sng" dirty="0">
              <a:solidFill>
                <a:srgbClr val="FF0000"/>
              </a:solidFill>
              <a:latin typeface="Calibri" panose="020F0502020204030204" pitchFamily="34" charset="0"/>
              <a:cs typeface="Calibri" panose="020F0502020204030204" pitchFamily="34" charset="0"/>
            </a:rPr>
            <a:t>could not</a:t>
          </a:r>
          <a:r>
            <a:rPr lang="en-US" sz="1800" b="1" i="0" dirty="0">
              <a:solidFill>
                <a:srgbClr val="FF0000"/>
              </a:solidFill>
              <a:latin typeface="Calibri" panose="020F0502020204030204" pitchFamily="34" charset="0"/>
              <a:cs typeface="Calibri" panose="020F0502020204030204" pitchFamily="34" charset="0"/>
            </a:rPr>
            <a:t>, under the guise of entry 54, </a:t>
          </a:r>
          <a:r>
            <a:rPr lang="en-US" sz="1800" b="1" i="0" u="sng" dirty="0">
              <a:solidFill>
                <a:srgbClr val="FF0000"/>
              </a:solidFill>
              <a:latin typeface="Calibri" panose="020F0502020204030204" pitchFamily="34" charset="0"/>
              <a:cs typeface="Calibri" panose="020F0502020204030204" pitchFamily="34" charset="0"/>
            </a:rPr>
            <a:t>tax a </a:t>
          </a:r>
          <a:r>
            <a:rPr lang="en-US" sz="1800" b="1" i="0" dirty="0">
              <a:solidFill>
                <a:srgbClr val="FF0000"/>
              </a:solidFill>
              <a:latin typeface="Calibri" panose="020F0502020204030204" pitchFamily="34" charset="0"/>
              <a:cs typeface="Calibri" panose="020F0502020204030204" pitchFamily="34" charset="0"/>
            </a:rPr>
            <a:t>sale of </a:t>
          </a:r>
          <a:r>
            <a:rPr lang="en-US" sz="1800" b="1" i="0" u="sng" dirty="0">
              <a:solidFill>
                <a:srgbClr val="FF0000"/>
              </a:solidFill>
              <a:latin typeface="Calibri" panose="020F0502020204030204" pitchFamily="34" charset="0"/>
              <a:cs typeface="Calibri" panose="020F0502020204030204" pitchFamily="34" charset="0"/>
            </a:rPr>
            <a:t>services</a:t>
          </a:r>
          <a:r>
            <a:rPr lang="en-US" sz="1800" b="0" i="0" u="none" dirty="0">
              <a:latin typeface="Calibri" panose="020F0502020204030204" pitchFamily="34" charset="0"/>
              <a:cs typeface="Calibri" panose="020F0502020204030204" pitchFamily="34" charset="0"/>
            </a:rPr>
            <a:t> </a:t>
          </a:r>
          <a:r>
            <a:rPr lang="en-US" sz="1800" b="0" i="0" dirty="0">
              <a:latin typeface="Calibri" panose="020F0502020204030204" pitchFamily="34" charset="0"/>
              <a:cs typeface="Calibri" panose="020F0502020204030204" pitchFamily="34" charset="0"/>
            </a:rPr>
            <a:t>as a sale of goods; </a:t>
          </a:r>
          <a:r>
            <a:rPr lang="en-US" sz="1800" b="1" i="0" dirty="0">
              <a:solidFill>
                <a:srgbClr val="FF0000"/>
              </a:solidFill>
              <a:latin typeface="Calibri" panose="020F0502020204030204" pitchFamily="34" charset="0"/>
              <a:cs typeface="Calibri" panose="020F0502020204030204" pitchFamily="34" charset="0"/>
            </a:rPr>
            <a:t>but it can</a:t>
          </a:r>
          <a:r>
            <a:rPr lang="en-US" sz="1800" b="0" i="0" dirty="0">
              <a:latin typeface="Calibri" panose="020F0502020204030204" pitchFamily="34" charset="0"/>
              <a:cs typeface="Calibri" panose="020F0502020204030204" pitchFamily="34" charset="0"/>
            </a:rPr>
            <a:t>, in our opinion, </a:t>
          </a:r>
          <a:r>
            <a:rPr lang="en-US" sz="1800" b="1" i="0" dirty="0">
              <a:solidFill>
                <a:srgbClr val="FF0000"/>
              </a:solidFill>
              <a:latin typeface="Calibri" panose="020F0502020204030204" pitchFamily="34" charset="0"/>
              <a:cs typeface="Calibri" panose="020F0502020204030204" pitchFamily="34" charset="0"/>
            </a:rPr>
            <a:t>tax</a:t>
          </a:r>
          <a:r>
            <a:rPr lang="en-US" sz="1800" b="0" i="0" dirty="0">
              <a:latin typeface="Calibri" panose="020F0502020204030204" pitchFamily="34" charset="0"/>
              <a:cs typeface="Calibri" panose="020F0502020204030204" pitchFamily="34" charset="0"/>
            </a:rPr>
            <a:t> a genuine transaction of </a:t>
          </a:r>
          <a:r>
            <a:rPr lang="en-US" sz="1800" b="1" i="0" dirty="0">
              <a:solidFill>
                <a:srgbClr val="FF0000"/>
              </a:solidFill>
              <a:latin typeface="Calibri" panose="020F0502020204030204" pitchFamily="34" charset="0"/>
              <a:cs typeface="Calibri" panose="020F0502020204030204" pitchFamily="34" charset="0"/>
            </a:rPr>
            <a:t>sale of goods</a:t>
          </a:r>
          <a:r>
            <a:rPr lang="en-US" sz="1800" b="0" i="0" dirty="0">
              <a:latin typeface="Calibri" panose="020F0502020204030204" pitchFamily="34" charset="0"/>
              <a:cs typeface="Calibri" panose="020F0502020204030204" pitchFamily="34" charset="0"/>
            </a:rPr>
            <a:t> </a:t>
          </a:r>
          <a:r>
            <a:rPr lang="en-US" sz="1800" b="1" i="0" dirty="0">
              <a:solidFill>
                <a:srgbClr val="FF0000"/>
              </a:solidFill>
              <a:latin typeface="Calibri" panose="020F0502020204030204" pitchFamily="34" charset="0"/>
              <a:cs typeface="Calibri" panose="020F0502020204030204" pitchFamily="34" charset="0"/>
            </a:rPr>
            <a:t>whatever form it takes</a:t>
          </a:r>
          <a:r>
            <a:rPr lang="en-US" sz="1800" b="0" i="0" dirty="0">
              <a:latin typeface="Calibri" panose="020F0502020204030204" pitchFamily="34" charset="0"/>
              <a:cs typeface="Calibri" panose="020F0502020204030204" pitchFamily="34" charset="0"/>
            </a:rPr>
            <a:t>. </a:t>
          </a:r>
          <a:endParaRPr lang="en-US" sz="1800" b="1" dirty="0">
            <a:solidFill>
              <a:schemeClr val="tx1"/>
            </a:solidFill>
            <a:latin typeface="Calibri" panose="020F0502020204030204" pitchFamily="34" charset="0"/>
            <a:cs typeface="Calibri" panose="020F0502020204030204" pitchFamily="34" charset="0"/>
          </a:endParaRPr>
        </a:p>
      </dgm:t>
    </dgm:pt>
    <dgm:pt modelId="{EB7BB39A-A636-4740-843E-115F54D39B9A}" type="parTrans" cxnId="{D6A967A8-7D08-4CC0-B873-D3A3EA1E8A6E}">
      <dgm:prSet/>
      <dgm:spPr/>
    </dgm:pt>
    <dgm:pt modelId="{DA918B76-9FA1-49FE-9D11-B65D094EA3E3}" type="sibTrans" cxnId="{D6A967A8-7D08-4CC0-B873-D3A3EA1E8A6E}">
      <dgm:prSet/>
      <dgm:spPr/>
    </dgm:pt>
    <dgm:pt modelId="{21053D1D-C766-4A7E-8221-ABB2E6DA1023}" type="pres">
      <dgm:prSet presAssocID="{C5862F3A-7BC2-47B4-9D46-6A0C8052B809}" presName="Name0" presStyleCnt="0">
        <dgm:presLayoutVars>
          <dgm:dir/>
          <dgm:animLvl val="lvl"/>
          <dgm:resizeHandles val="exact"/>
        </dgm:presLayoutVars>
      </dgm:prSet>
      <dgm:spPr/>
    </dgm:pt>
    <dgm:pt modelId="{4DD8D069-D9C7-470E-BB74-D93B89D47B6D}" type="pres">
      <dgm:prSet presAssocID="{7AD5F0A8-5E0B-4EEE-A03F-64960AB94A98}" presName="linNode" presStyleCnt="0"/>
      <dgm:spPr/>
    </dgm:pt>
    <dgm:pt modelId="{F6C8E7FE-BD84-4E2C-B336-A57E1A1BB684}" type="pres">
      <dgm:prSet presAssocID="{7AD5F0A8-5E0B-4EEE-A03F-64960AB94A98}" presName="parTx" presStyleLbl="revTx" presStyleIdx="0" presStyleCnt="1">
        <dgm:presLayoutVars>
          <dgm:chMax val="1"/>
          <dgm:bulletEnabled val="1"/>
        </dgm:presLayoutVars>
      </dgm:prSet>
      <dgm:spPr/>
    </dgm:pt>
    <dgm:pt modelId="{AE6485AF-7B32-4109-A911-382C7D804A3C}" type="pres">
      <dgm:prSet presAssocID="{7AD5F0A8-5E0B-4EEE-A03F-64960AB94A98}" presName="bracket" presStyleLbl="parChTrans1D1" presStyleIdx="0" presStyleCnt="1"/>
      <dgm:spPr/>
    </dgm:pt>
    <dgm:pt modelId="{3E4EFD68-C287-443B-95CF-7EDFCC95459E}" type="pres">
      <dgm:prSet presAssocID="{7AD5F0A8-5E0B-4EEE-A03F-64960AB94A98}" presName="spH" presStyleCnt="0"/>
      <dgm:spPr/>
    </dgm:pt>
    <dgm:pt modelId="{A63EA643-2424-4462-9387-46DBB935760E}" type="pres">
      <dgm:prSet presAssocID="{7AD5F0A8-5E0B-4EEE-A03F-64960AB94A98}" presName="desTx" presStyleLbl="node1" presStyleIdx="0" presStyleCnt="1">
        <dgm:presLayoutVars>
          <dgm:bulletEnabled val="1"/>
        </dgm:presLayoutVars>
      </dgm:prSet>
      <dgm:spPr/>
    </dgm:pt>
  </dgm:ptLst>
  <dgm:cxnLst>
    <dgm:cxn modelId="{0F97D635-1905-4FF5-893B-D93AC443B9D9}" type="presOf" srcId="{7AD5F0A8-5E0B-4EEE-A03F-64960AB94A98}" destId="{F6C8E7FE-BD84-4E2C-B336-A57E1A1BB684}" srcOrd="0" destOrd="0" presId="urn:diagrams.loki3.com/BracketList"/>
    <dgm:cxn modelId="{299CED93-716F-406D-AB78-8FC05D2182AC}" type="presOf" srcId="{C5862F3A-7BC2-47B4-9D46-6A0C8052B809}" destId="{21053D1D-C766-4A7E-8221-ABB2E6DA1023}" srcOrd="0" destOrd="0" presId="urn:diagrams.loki3.com/BracketList"/>
    <dgm:cxn modelId="{D6A967A8-7D08-4CC0-B873-D3A3EA1E8A6E}" srcId="{7AD5F0A8-5E0B-4EEE-A03F-64960AB94A98}" destId="{394CBB78-D655-473A-BF04-11B455628D97}" srcOrd="1" destOrd="0" parTransId="{EB7BB39A-A636-4740-843E-115F54D39B9A}" sibTransId="{DA918B76-9FA1-49FE-9D11-B65D094EA3E3}"/>
    <dgm:cxn modelId="{EF9864D8-F8F6-497E-A872-B37DE00CF6F6}" type="presOf" srcId="{394CBB78-D655-473A-BF04-11B455628D97}" destId="{A63EA643-2424-4462-9387-46DBB935760E}" srcOrd="0" destOrd="1" presId="urn:diagrams.loki3.com/BracketList"/>
    <dgm:cxn modelId="{58F407E4-0827-4D5A-B83E-2B16DD881F72}" srcId="{7AD5F0A8-5E0B-4EEE-A03F-64960AB94A98}" destId="{CEDD18DC-1ACB-4B2B-9579-FC209B5BB398}" srcOrd="0" destOrd="0" parTransId="{418E2FD0-59A6-48C2-84FE-B8D42AE6A9EE}" sibTransId="{7EFE582B-0490-4D67-B404-AB511B93163A}"/>
    <dgm:cxn modelId="{402EAEEB-CB1C-4A54-A771-D3712D4ABAC6}" type="presOf" srcId="{CEDD18DC-1ACB-4B2B-9579-FC209B5BB398}" destId="{A63EA643-2424-4462-9387-46DBB935760E}" srcOrd="0" destOrd="0" presId="urn:diagrams.loki3.com/BracketList"/>
    <dgm:cxn modelId="{85B89BF7-5F33-43EF-A3D9-C7A561E03A55}" srcId="{C5862F3A-7BC2-47B4-9D46-6A0C8052B809}" destId="{7AD5F0A8-5E0B-4EEE-A03F-64960AB94A98}" srcOrd="0" destOrd="0" parTransId="{43BA528B-F396-4092-BA44-FF5C2BE61543}" sibTransId="{7C846545-1370-4CA6-B16E-634779E4F7FE}"/>
    <dgm:cxn modelId="{223D9471-5477-4089-B700-F3084E5DA222}" type="presParOf" srcId="{21053D1D-C766-4A7E-8221-ABB2E6DA1023}" destId="{4DD8D069-D9C7-470E-BB74-D93B89D47B6D}" srcOrd="0" destOrd="0" presId="urn:diagrams.loki3.com/BracketList"/>
    <dgm:cxn modelId="{AA94A801-0C76-464B-B5A2-D70E4E20C61C}" type="presParOf" srcId="{4DD8D069-D9C7-470E-BB74-D93B89D47B6D}" destId="{F6C8E7FE-BD84-4E2C-B336-A57E1A1BB684}" srcOrd="0" destOrd="0" presId="urn:diagrams.loki3.com/BracketList"/>
    <dgm:cxn modelId="{48AC85C3-1D5E-451C-B770-CB096E673630}" type="presParOf" srcId="{4DD8D069-D9C7-470E-BB74-D93B89D47B6D}" destId="{AE6485AF-7B32-4109-A911-382C7D804A3C}" srcOrd="1" destOrd="0" presId="urn:diagrams.loki3.com/BracketList"/>
    <dgm:cxn modelId="{BC4E8AF0-9BCE-44C3-BFAF-053BD1D26EEF}" type="presParOf" srcId="{4DD8D069-D9C7-470E-BB74-D93B89D47B6D}" destId="{3E4EFD68-C287-443B-95CF-7EDFCC95459E}" srcOrd="2" destOrd="0" presId="urn:diagrams.loki3.com/BracketList"/>
    <dgm:cxn modelId="{D9DC770F-EB6C-478A-95D6-1531AC4A45D1}" type="presParOf" srcId="{4DD8D069-D9C7-470E-BB74-D93B89D47B6D}" destId="{A63EA643-2424-4462-9387-46DBB935760E}" srcOrd="3" destOrd="0" presId="urn:diagrams.loki3.com/Bracket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C5862F3A-7BC2-47B4-9D46-6A0C8052B809}" type="doc">
      <dgm:prSet loTypeId="urn:diagrams.loki3.com/BracketList" loCatId="list" qsTypeId="urn:microsoft.com/office/officeart/2005/8/quickstyle/simple1" qsCatId="simple" csTypeId="urn:microsoft.com/office/officeart/2005/8/colors/accent1_1" csCatId="accent1" phldr="1"/>
      <dgm:spPr/>
      <dgm:t>
        <a:bodyPr/>
        <a:lstStyle/>
        <a:p>
          <a:endParaRPr lang="en-US"/>
        </a:p>
      </dgm:t>
    </dgm:pt>
    <dgm:pt modelId="{7AD5F0A8-5E0B-4EEE-A03F-64960AB94A98}">
      <dgm:prSet custT="1"/>
      <dgm:spPr/>
      <dgm:t>
        <a:bodyPr/>
        <a:lstStyle/>
        <a:p>
          <a:r>
            <a:rPr lang="en-US" sz="2400" dirty="0">
              <a:latin typeface="Calibri" panose="020F0502020204030204" pitchFamily="34" charset="0"/>
              <a:cs typeface="Calibri" panose="020F0502020204030204" pitchFamily="34" charset="0"/>
            </a:rPr>
            <a:t>HC held</a:t>
          </a:r>
        </a:p>
      </dgm:t>
    </dgm:pt>
    <dgm:pt modelId="{43BA528B-F396-4092-BA44-FF5C2BE61543}" type="parTrans" cxnId="{85B89BF7-5F33-43EF-A3D9-C7A561E03A55}">
      <dgm:prSet/>
      <dgm:spPr/>
      <dgm:t>
        <a:bodyPr/>
        <a:lstStyle/>
        <a:p>
          <a:endParaRPr lang="en-US"/>
        </a:p>
      </dgm:t>
    </dgm:pt>
    <dgm:pt modelId="{7C846545-1370-4CA6-B16E-634779E4F7FE}" type="sibTrans" cxnId="{85B89BF7-5F33-43EF-A3D9-C7A561E03A55}">
      <dgm:prSet/>
      <dgm:spPr/>
      <dgm:t>
        <a:bodyPr/>
        <a:lstStyle/>
        <a:p>
          <a:endParaRPr lang="en-US"/>
        </a:p>
      </dgm:t>
    </dgm:pt>
    <dgm:pt modelId="{CEDD18DC-1ACB-4B2B-9579-FC209B5BB398}">
      <dgm:prSet custT="1"/>
      <dgm:spPr/>
      <dgm:t>
        <a:bodyPr/>
        <a:lstStyle/>
        <a:p>
          <a:pPr>
            <a:lnSpc>
              <a:spcPct val="150000"/>
            </a:lnSpc>
          </a:pPr>
          <a:r>
            <a:rPr lang="en-US" sz="1800" b="0" i="0" dirty="0">
              <a:latin typeface="Calibri" panose="020F0502020204030204" pitchFamily="34" charset="0"/>
              <a:cs typeface="Calibri" panose="020F0502020204030204" pitchFamily="34" charset="0"/>
            </a:rPr>
            <a:t>Nagpur High Court in </a:t>
          </a:r>
          <a:r>
            <a:rPr lang="en-US" sz="1800" b="0" i="0" dirty="0" err="1">
              <a:latin typeface="Calibri" panose="020F0502020204030204" pitchFamily="34" charset="0"/>
              <a:cs typeface="Calibri" panose="020F0502020204030204" pitchFamily="34" charset="0"/>
            </a:rPr>
            <a:t>Banarasidas’s</a:t>
          </a:r>
          <a:r>
            <a:rPr lang="en-US" sz="1800" b="0" i="0" dirty="0">
              <a:latin typeface="Calibri" panose="020F0502020204030204" pitchFamily="34" charset="0"/>
              <a:cs typeface="Calibri" panose="020F0502020204030204" pitchFamily="34" charset="0"/>
            </a:rPr>
            <a:t> case … </a:t>
          </a:r>
          <a:r>
            <a:rPr lang="en-US" sz="1800" b="1" i="0" dirty="0">
              <a:solidFill>
                <a:srgbClr val="FF0000"/>
              </a:solidFill>
              <a:latin typeface="Calibri" panose="020F0502020204030204" pitchFamily="34" charset="0"/>
              <a:cs typeface="Calibri" panose="020F0502020204030204" pitchFamily="34" charset="0"/>
            </a:rPr>
            <a:t>If a building contract was not split up </a:t>
          </a:r>
          <a:r>
            <a:rPr lang="en-US" sz="1800" b="0" i="0" dirty="0">
              <a:latin typeface="Calibri" panose="020F0502020204030204" pitchFamily="34" charset="0"/>
              <a:cs typeface="Calibri" panose="020F0502020204030204" pitchFamily="34" charset="0"/>
            </a:rPr>
            <a:t>into its component parts, that is to say, </a:t>
          </a:r>
          <a:r>
            <a:rPr lang="en-US" sz="1800" b="1" i="0" dirty="0">
              <a:solidFill>
                <a:srgbClr val="FF0000"/>
              </a:solidFill>
              <a:latin typeface="Calibri" panose="020F0502020204030204" pitchFamily="34" charset="0"/>
              <a:cs typeface="Calibri" panose="020F0502020204030204" pitchFamily="34" charset="0"/>
            </a:rPr>
            <a:t>material and </a:t>
          </a:r>
          <a:r>
            <a:rPr lang="en-US" sz="1800" b="1" i="0" dirty="0" err="1">
              <a:solidFill>
                <a:srgbClr val="FF0000"/>
              </a:solidFill>
              <a:latin typeface="Calibri" panose="020F0502020204030204" pitchFamily="34" charset="0"/>
              <a:cs typeface="Calibri" panose="020F0502020204030204" pitchFamily="34" charset="0"/>
            </a:rPr>
            <a:t>labour</a:t>
          </a:r>
          <a:r>
            <a:rPr lang="en-US" sz="1800" b="1" i="0" dirty="0">
              <a:solidFill>
                <a:srgbClr val="FF0000"/>
              </a:solidFill>
              <a:latin typeface="Calibri" panose="020F0502020204030204" pitchFamily="34" charset="0"/>
              <a:cs typeface="Calibri" panose="020F0502020204030204" pitchFamily="34" charset="0"/>
            </a:rPr>
            <a:t>,</a:t>
          </a:r>
          <a:r>
            <a:rPr lang="en-US" sz="1800" b="0" i="0" dirty="0">
              <a:latin typeface="Calibri" panose="020F0502020204030204" pitchFamily="34" charset="0"/>
              <a:cs typeface="Calibri" panose="020F0502020204030204" pitchFamily="34" charset="0"/>
            </a:rPr>
            <a:t> in legislative practice relating to the ordinary regulation of sale of goods, </a:t>
          </a:r>
          <a:r>
            <a:rPr lang="en-US" sz="1800" b="1" i="0" dirty="0">
              <a:solidFill>
                <a:srgbClr val="FF0000"/>
              </a:solidFill>
              <a:latin typeface="Calibri" panose="020F0502020204030204" pitchFamily="34" charset="0"/>
              <a:cs typeface="Calibri" panose="020F0502020204030204" pitchFamily="34" charset="0"/>
            </a:rPr>
            <a:t>there is</a:t>
          </a:r>
          <a:r>
            <a:rPr lang="en-US" sz="1800" b="0" i="0" dirty="0">
              <a:latin typeface="Calibri" panose="020F0502020204030204" pitchFamily="34" charset="0"/>
              <a:cs typeface="Calibri" panose="020F0502020204030204" pitchFamily="34" charset="0"/>
            </a:rPr>
            <a:t> </a:t>
          </a:r>
          <a:r>
            <a:rPr lang="en-US" sz="1800" b="1" i="0" dirty="0">
              <a:solidFill>
                <a:srgbClr val="FF0000"/>
              </a:solidFill>
              <a:latin typeface="Calibri" panose="020F0502020204030204" pitchFamily="34" charset="0"/>
              <a:cs typeface="Calibri" panose="020F0502020204030204" pitchFamily="34" charset="0"/>
            </a:rPr>
            <a:t>no warrant for holding that it could not be so split up even for purposes of taxation</a:t>
          </a:r>
          <a:r>
            <a:rPr lang="en-US" sz="1800" b="0" i="0" dirty="0">
              <a:latin typeface="Calibri" panose="020F0502020204030204" pitchFamily="34" charset="0"/>
              <a:cs typeface="Calibri" panose="020F0502020204030204" pitchFamily="34" charset="0"/>
            </a:rPr>
            <a:t>. The reasoning in the Madras case does not take into account the fundamental fact that the Legislature could select out of a composite transaction the actual sale of materials and tax such sale in the exercise of undoubted plenary powers."</a:t>
          </a:r>
          <a:endParaRPr lang="en-US" sz="1800" b="1" dirty="0">
            <a:solidFill>
              <a:schemeClr val="tx1"/>
            </a:solidFill>
            <a:latin typeface="Calibri" panose="020F0502020204030204" pitchFamily="34" charset="0"/>
            <a:cs typeface="Calibri" panose="020F0502020204030204" pitchFamily="34" charset="0"/>
          </a:endParaRPr>
        </a:p>
      </dgm:t>
    </dgm:pt>
    <dgm:pt modelId="{418E2FD0-59A6-48C2-84FE-B8D42AE6A9EE}" type="parTrans" cxnId="{58F407E4-0827-4D5A-B83E-2B16DD881F72}">
      <dgm:prSet/>
      <dgm:spPr/>
      <dgm:t>
        <a:bodyPr/>
        <a:lstStyle/>
        <a:p>
          <a:endParaRPr lang="en-US"/>
        </a:p>
      </dgm:t>
    </dgm:pt>
    <dgm:pt modelId="{7EFE582B-0490-4D67-B404-AB511B93163A}" type="sibTrans" cxnId="{58F407E4-0827-4D5A-B83E-2B16DD881F72}">
      <dgm:prSet/>
      <dgm:spPr/>
      <dgm:t>
        <a:bodyPr/>
        <a:lstStyle/>
        <a:p>
          <a:endParaRPr lang="en-US"/>
        </a:p>
      </dgm:t>
    </dgm:pt>
    <dgm:pt modelId="{21053D1D-C766-4A7E-8221-ABB2E6DA1023}" type="pres">
      <dgm:prSet presAssocID="{C5862F3A-7BC2-47B4-9D46-6A0C8052B809}" presName="Name0" presStyleCnt="0">
        <dgm:presLayoutVars>
          <dgm:dir/>
          <dgm:animLvl val="lvl"/>
          <dgm:resizeHandles val="exact"/>
        </dgm:presLayoutVars>
      </dgm:prSet>
      <dgm:spPr/>
    </dgm:pt>
    <dgm:pt modelId="{4DD8D069-D9C7-470E-BB74-D93B89D47B6D}" type="pres">
      <dgm:prSet presAssocID="{7AD5F0A8-5E0B-4EEE-A03F-64960AB94A98}" presName="linNode" presStyleCnt="0"/>
      <dgm:spPr/>
    </dgm:pt>
    <dgm:pt modelId="{F6C8E7FE-BD84-4E2C-B336-A57E1A1BB684}" type="pres">
      <dgm:prSet presAssocID="{7AD5F0A8-5E0B-4EEE-A03F-64960AB94A98}" presName="parTx" presStyleLbl="revTx" presStyleIdx="0" presStyleCnt="1">
        <dgm:presLayoutVars>
          <dgm:chMax val="1"/>
          <dgm:bulletEnabled val="1"/>
        </dgm:presLayoutVars>
      </dgm:prSet>
      <dgm:spPr/>
    </dgm:pt>
    <dgm:pt modelId="{AE6485AF-7B32-4109-A911-382C7D804A3C}" type="pres">
      <dgm:prSet presAssocID="{7AD5F0A8-5E0B-4EEE-A03F-64960AB94A98}" presName="bracket" presStyleLbl="parChTrans1D1" presStyleIdx="0" presStyleCnt="1"/>
      <dgm:spPr/>
    </dgm:pt>
    <dgm:pt modelId="{3E4EFD68-C287-443B-95CF-7EDFCC95459E}" type="pres">
      <dgm:prSet presAssocID="{7AD5F0A8-5E0B-4EEE-A03F-64960AB94A98}" presName="spH" presStyleCnt="0"/>
      <dgm:spPr/>
    </dgm:pt>
    <dgm:pt modelId="{A63EA643-2424-4462-9387-46DBB935760E}" type="pres">
      <dgm:prSet presAssocID="{7AD5F0A8-5E0B-4EEE-A03F-64960AB94A98}" presName="desTx" presStyleLbl="node1" presStyleIdx="0" presStyleCnt="1">
        <dgm:presLayoutVars>
          <dgm:bulletEnabled val="1"/>
        </dgm:presLayoutVars>
      </dgm:prSet>
      <dgm:spPr/>
    </dgm:pt>
  </dgm:ptLst>
  <dgm:cxnLst>
    <dgm:cxn modelId="{0F97D635-1905-4FF5-893B-D93AC443B9D9}" type="presOf" srcId="{7AD5F0A8-5E0B-4EEE-A03F-64960AB94A98}" destId="{F6C8E7FE-BD84-4E2C-B336-A57E1A1BB684}" srcOrd="0" destOrd="0" presId="urn:diagrams.loki3.com/BracketList"/>
    <dgm:cxn modelId="{299CED93-716F-406D-AB78-8FC05D2182AC}" type="presOf" srcId="{C5862F3A-7BC2-47B4-9D46-6A0C8052B809}" destId="{21053D1D-C766-4A7E-8221-ABB2E6DA1023}" srcOrd="0" destOrd="0" presId="urn:diagrams.loki3.com/BracketList"/>
    <dgm:cxn modelId="{58F407E4-0827-4D5A-B83E-2B16DD881F72}" srcId="{7AD5F0A8-5E0B-4EEE-A03F-64960AB94A98}" destId="{CEDD18DC-1ACB-4B2B-9579-FC209B5BB398}" srcOrd="0" destOrd="0" parTransId="{418E2FD0-59A6-48C2-84FE-B8D42AE6A9EE}" sibTransId="{7EFE582B-0490-4D67-B404-AB511B93163A}"/>
    <dgm:cxn modelId="{402EAEEB-CB1C-4A54-A771-D3712D4ABAC6}" type="presOf" srcId="{CEDD18DC-1ACB-4B2B-9579-FC209B5BB398}" destId="{A63EA643-2424-4462-9387-46DBB935760E}" srcOrd="0" destOrd="0" presId="urn:diagrams.loki3.com/BracketList"/>
    <dgm:cxn modelId="{85B89BF7-5F33-43EF-A3D9-C7A561E03A55}" srcId="{C5862F3A-7BC2-47B4-9D46-6A0C8052B809}" destId="{7AD5F0A8-5E0B-4EEE-A03F-64960AB94A98}" srcOrd="0" destOrd="0" parTransId="{43BA528B-F396-4092-BA44-FF5C2BE61543}" sibTransId="{7C846545-1370-4CA6-B16E-634779E4F7FE}"/>
    <dgm:cxn modelId="{223D9471-5477-4089-B700-F3084E5DA222}" type="presParOf" srcId="{21053D1D-C766-4A7E-8221-ABB2E6DA1023}" destId="{4DD8D069-D9C7-470E-BB74-D93B89D47B6D}" srcOrd="0" destOrd="0" presId="urn:diagrams.loki3.com/BracketList"/>
    <dgm:cxn modelId="{AA94A801-0C76-464B-B5A2-D70E4E20C61C}" type="presParOf" srcId="{4DD8D069-D9C7-470E-BB74-D93B89D47B6D}" destId="{F6C8E7FE-BD84-4E2C-B336-A57E1A1BB684}" srcOrd="0" destOrd="0" presId="urn:diagrams.loki3.com/BracketList"/>
    <dgm:cxn modelId="{48AC85C3-1D5E-451C-B770-CB096E673630}" type="presParOf" srcId="{4DD8D069-D9C7-470E-BB74-D93B89D47B6D}" destId="{AE6485AF-7B32-4109-A911-382C7D804A3C}" srcOrd="1" destOrd="0" presId="urn:diagrams.loki3.com/BracketList"/>
    <dgm:cxn modelId="{BC4E8AF0-9BCE-44C3-BFAF-053BD1D26EEF}" type="presParOf" srcId="{4DD8D069-D9C7-470E-BB74-D93B89D47B6D}" destId="{3E4EFD68-C287-443B-95CF-7EDFCC95459E}" srcOrd="2" destOrd="0" presId="urn:diagrams.loki3.com/BracketList"/>
    <dgm:cxn modelId="{D9DC770F-EB6C-478A-95D6-1531AC4A45D1}" type="presParOf" srcId="{4DD8D069-D9C7-470E-BB74-D93B89D47B6D}" destId="{A63EA643-2424-4462-9387-46DBB935760E}" srcOrd="3" destOrd="0" presId="urn:diagrams.loki3.com/Bracket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3.xml><?xml version="1.0" encoding="utf-8"?>
<dgm:dataModel xmlns:dgm="http://schemas.openxmlformats.org/drawingml/2006/diagram" xmlns:a="http://schemas.openxmlformats.org/drawingml/2006/main">
  <dgm:ptLst>
    <dgm:pt modelId="{C5862F3A-7BC2-47B4-9D46-6A0C8052B809}" type="doc">
      <dgm:prSet loTypeId="urn:diagrams.loki3.com/BracketList" loCatId="list" qsTypeId="urn:microsoft.com/office/officeart/2005/8/quickstyle/simple1" qsCatId="simple" csTypeId="urn:microsoft.com/office/officeart/2005/8/colors/accent1_1" csCatId="accent1" phldr="1"/>
      <dgm:spPr/>
      <dgm:t>
        <a:bodyPr/>
        <a:lstStyle/>
        <a:p>
          <a:endParaRPr lang="en-US"/>
        </a:p>
      </dgm:t>
    </dgm:pt>
    <dgm:pt modelId="{7AD5F0A8-5E0B-4EEE-A03F-64960AB94A98}">
      <dgm:prSet custT="1"/>
      <dgm:spPr/>
      <dgm:t>
        <a:bodyPr/>
        <a:lstStyle/>
        <a:p>
          <a:r>
            <a:rPr lang="en-US" sz="2400" dirty="0">
              <a:latin typeface="Calibri" panose="020F0502020204030204" pitchFamily="34" charset="0"/>
              <a:cs typeface="Calibri" panose="020F0502020204030204" pitchFamily="34" charset="0"/>
            </a:rPr>
            <a:t>HC held</a:t>
          </a:r>
        </a:p>
      </dgm:t>
    </dgm:pt>
    <dgm:pt modelId="{43BA528B-F396-4092-BA44-FF5C2BE61543}" type="parTrans" cxnId="{85B89BF7-5F33-43EF-A3D9-C7A561E03A55}">
      <dgm:prSet/>
      <dgm:spPr/>
      <dgm:t>
        <a:bodyPr/>
        <a:lstStyle/>
        <a:p>
          <a:endParaRPr lang="en-US"/>
        </a:p>
      </dgm:t>
    </dgm:pt>
    <dgm:pt modelId="{7C846545-1370-4CA6-B16E-634779E4F7FE}" type="sibTrans" cxnId="{85B89BF7-5F33-43EF-A3D9-C7A561E03A55}">
      <dgm:prSet/>
      <dgm:spPr/>
      <dgm:t>
        <a:bodyPr/>
        <a:lstStyle/>
        <a:p>
          <a:endParaRPr lang="en-US"/>
        </a:p>
      </dgm:t>
    </dgm:pt>
    <dgm:pt modelId="{CEDD18DC-1ACB-4B2B-9579-FC209B5BB398}">
      <dgm:prSet custT="1"/>
      <dgm:spPr/>
      <dgm:t>
        <a:bodyPr/>
        <a:lstStyle/>
        <a:p>
          <a:pPr>
            <a:lnSpc>
              <a:spcPct val="150000"/>
            </a:lnSpc>
          </a:pPr>
          <a:r>
            <a:rPr lang="en-US" sz="1800" b="0" i="0" dirty="0">
              <a:latin typeface="Calibri" panose="020F0502020204030204" pitchFamily="34" charset="0"/>
              <a:cs typeface="Calibri" panose="020F0502020204030204" pitchFamily="34" charset="0"/>
            </a:rPr>
            <a:t>Section 5 of the Act shows that the tax will be levied at a </a:t>
          </a:r>
          <a:r>
            <a:rPr lang="en-US" sz="1800" b="1" i="0" dirty="0">
              <a:solidFill>
                <a:srgbClr val="FF0000"/>
              </a:solidFill>
              <a:latin typeface="Calibri" panose="020F0502020204030204" pitchFamily="34" charset="0"/>
              <a:cs typeface="Calibri" panose="020F0502020204030204" pitchFamily="34" charset="0"/>
            </a:rPr>
            <a:t>single point</a:t>
          </a:r>
          <a:r>
            <a:rPr lang="en-US" sz="1800" b="0" i="0" dirty="0">
              <a:latin typeface="Calibri" panose="020F0502020204030204" pitchFamily="34" charset="0"/>
              <a:cs typeface="Calibri" panose="020F0502020204030204" pitchFamily="34" charset="0"/>
            </a:rPr>
            <a:t>. …Thus if sales tax has </a:t>
          </a:r>
          <a:r>
            <a:rPr lang="en-US" sz="1800" b="1" i="0" dirty="0">
              <a:solidFill>
                <a:srgbClr val="FF0000"/>
              </a:solidFill>
              <a:latin typeface="Calibri" panose="020F0502020204030204" pitchFamily="34" charset="0"/>
              <a:cs typeface="Calibri" panose="020F0502020204030204" pitchFamily="34" charset="0"/>
            </a:rPr>
            <a:t>already been paid </a:t>
          </a:r>
          <a:r>
            <a:rPr lang="en-US" sz="1800" b="0" i="0" dirty="0">
              <a:latin typeface="Calibri" panose="020F0502020204030204" pitchFamily="34" charset="0"/>
              <a:cs typeface="Calibri" panose="020F0502020204030204" pitchFamily="34" charset="0"/>
            </a:rPr>
            <a:t>on certain goods purchased by a contractor, which he in his turn passes on to the person who has given him the contract, </a:t>
          </a:r>
          <a:r>
            <a:rPr lang="en-US" sz="1800" b="1" i="0" dirty="0">
              <a:solidFill>
                <a:srgbClr val="FF0000"/>
              </a:solidFill>
              <a:latin typeface="Calibri" panose="020F0502020204030204" pitchFamily="34" charset="0"/>
              <a:cs typeface="Calibri" panose="020F0502020204030204" pitchFamily="34" charset="0"/>
            </a:rPr>
            <a:t>these sales will not be included </a:t>
          </a:r>
          <a:r>
            <a:rPr lang="en-US" sz="1800" b="0" i="0" dirty="0">
              <a:latin typeface="Calibri" panose="020F0502020204030204" pitchFamily="34" charset="0"/>
              <a:cs typeface="Calibri" panose="020F0502020204030204" pitchFamily="34" charset="0"/>
            </a:rPr>
            <a:t>within the words "taxable turnover", and thus there will be no double taxation.</a:t>
          </a:r>
          <a:endParaRPr lang="en-US" sz="1800" b="1" dirty="0">
            <a:solidFill>
              <a:schemeClr val="tx1"/>
            </a:solidFill>
            <a:latin typeface="Calibri" panose="020F0502020204030204" pitchFamily="34" charset="0"/>
            <a:cs typeface="Calibri" panose="020F0502020204030204" pitchFamily="34" charset="0"/>
          </a:endParaRPr>
        </a:p>
      </dgm:t>
    </dgm:pt>
    <dgm:pt modelId="{418E2FD0-59A6-48C2-84FE-B8D42AE6A9EE}" type="parTrans" cxnId="{58F407E4-0827-4D5A-B83E-2B16DD881F72}">
      <dgm:prSet/>
      <dgm:spPr/>
      <dgm:t>
        <a:bodyPr/>
        <a:lstStyle/>
        <a:p>
          <a:endParaRPr lang="en-US"/>
        </a:p>
      </dgm:t>
    </dgm:pt>
    <dgm:pt modelId="{7EFE582B-0490-4D67-B404-AB511B93163A}" type="sibTrans" cxnId="{58F407E4-0827-4D5A-B83E-2B16DD881F72}">
      <dgm:prSet/>
      <dgm:spPr/>
      <dgm:t>
        <a:bodyPr/>
        <a:lstStyle/>
        <a:p>
          <a:endParaRPr lang="en-US"/>
        </a:p>
      </dgm:t>
    </dgm:pt>
    <dgm:pt modelId="{21053D1D-C766-4A7E-8221-ABB2E6DA1023}" type="pres">
      <dgm:prSet presAssocID="{C5862F3A-7BC2-47B4-9D46-6A0C8052B809}" presName="Name0" presStyleCnt="0">
        <dgm:presLayoutVars>
          <dgm:dir/>
          <dgm:animLvl val="lvl"/>
          <dgm:resizeHandles val="exact"/>
        </dgm:presLayoutVars>
      </dgm:prSet>
      <dgm:spPr/>
    </dgm:pt>
    <dgm:pt modelId="{4DD8D069-D9C7-470E-BB74-D93B89D47B6D}" type="pres">
      <dgm:prSet presAssocID="{7AD5F0A8-5E0B-4EEE-A03F-64960AB94A98}" presName="linNode" presStyleCnt="0"/>
      <dgm:spPr/>
    </dgm:pt>
    <dgm:pt modelId="{F6C8E7FE-BD84-4E2C-B336-A57E1A1BB684}" type="pres">
      <dgm:prSet presAssocID="{7AD5F0A8-5E0B-4EEE-A03F-64960AB94A98}" presName="parTx" presStyleLbl="revTx" presStyleIdx="0" presStyleCnt="1">
        <dgm:presLayoutVars>
          <dgm:chMax val="1"/>
          <dgm:bulletEnabled val="1"/>
        </dgm:presLayoutVars>
      </dgm:prSet>
      <dgm:spPr/>
    </dgm:pt>
    <dgm:pt modelId="{AE6485AF-7B32-4109-A911-382C7D804A3C}" type="pres">
      <dgm:prSet presAssocID="{7AD5F0A8-5E0B-4EEE-A03F-64960AB94A98}" presName="bracket" presStyleLbl="parChTrans1D1" presStyleIdx="0" presStyleCnt="1"/>
      <dgm:spPr/>
    </dgm:pt>
    <dgm:pt modelId="{3E4EFD68-C287-443B-95CF-7EDFCC95459E}" type="pres">
      <dgm:prSet presAssocID="{7AD5F0A8-5E0B-4EEE-A03F-64960AB94A98}" presName="spH" presStyleCnt="0"/>
      <dgm:spPr/>
    </dgm:pt>
    <dgm:pt modelId="{A63EA643-2424-4462-9387-46DBB935760E}" type="pres">
      <dgm:prSet presAssocID="{7AD5F0A8-5E0B-4EEE-A03F-64960AB94A98}" presName="desTx" presStyleLbl="node1" presStyleIdx="0" presStyleCnt="1">
        <dgm:presLayoutVars>
          <dgm:bulletEnabled val="1"/>
        </dgm:presLayoutVars>
      </dgm:prSet>
      <dgm:spPr/>
    </dgm:pt>
  </dgm:ptLst>
  <dgm:cxnLst>
    <dgm:cxn modelId="{0F97D635-1905-4FF5-893B-D93AC443B9D9}" type="presOf" srcId="{7AD5F0A8-5E0B-4EEE-A03F-64960AB94A98}" destId="{F6C8E7FE-BD84-4E2C-B336-A57E1A1BB684}" srcOrd="0" destOrd="0" presId="urn:diagrams.loki3.com/BracketList"/>
    <dgm:cxn modelId="{299CED93-716F-406D-AB78-8FC05D2182AC}" type="presOf" srcId="{C5862F3A-7BC2-47B4-9D46-6A0C8052B809}" destId="{21053D1D-C766-4A7E-8221-ABB2E6DA1023}" srcOrd="0" destOrd="0" presId="urn:diagrams.loki3.com/BracketList"/>
    <dgm:cxn modelId="{58F407E4-0827-4D5A-B83E-2B16DD881F72}" srcId="{7AD5F0A8-5E0B-4EEE-A03F-64960AB94A98}" destId="{CEDD18DC-1ACB-4B2B-9579-FC209B5BB398}" srcOrd="0" destOrd="0" parTransId="{418E2FD0-59A6-48C2-84FE-B8D42AE6A9EE}" sibTransId="{7EFE582B-0490-4D67-B404-AB511B93163A}"/>
    <dgm:cxn modelId="{402EAEEB-CB1C-4A54-A771-D3712D4ABAC6}" type="presOf" srcId="{CEDD18DC-1ACB-4B2B-9579-FC209B5BB398}" destId="{A63EA643-2424-4462-9387-46DBB935760E}" srcOrd="0" destOrd="0" presId="urn:diagrams.loki3.com/BracketList"/>
    <dgm:cxn modelId="{85B89BF7-5F33-43EF-A3D9-C7A561E03A55}" srcId="{C5862F3A-7BC2-47B4-9D46-6A0C8052B809}" destId="{7AD5F0A8-5E0B-4EEE-A03F-64960AB94A98}" srcOrd="0" destOrd="0" parTransId="{43BA528B-F396-4092-BA44-FF5C2BE61543}" sibTransId="{7C846545-1370-4CA6-B16E-634779E4F7FE}"/>
    <dgm:cxn modelId="{223D9471-5477-4089-B700-F3084E5DA222}" type="presParOf" srcId="{21053D1D-C766-4A7E-8221-ABB2E6DA1023}" destId="{4DD8D069-D9C7-470E-BB74-D93B89D47B6D}" srcOrd="0" destOrd="0" presId="urn:diagrams.loki3.com/BracketList"/>
    <dgm:cxn modelId="{AA94A801-0C76-464B-B5A2-D70E4E20C61C}" type="presParOf" srcId="{4DD8D069-D9C7-470E-BB74-D93B89D47B6D}" destId="{F6C8E7FE-BD84-4E2C-B336-A57E1A1BB684}" srcOrd="0" destOrd="0" presId="urn:diagrams.loki3.com/BracketList"/>
    <dgm:cxn modelId="{48AC85C3-1D5E-451C-B770-CB096E673630}" type="presParOf" srcId="{4DD8D069-D9C7-470E-BB74-D93B89D47B6D}" destId="{AE6485AF-7B32-4109-A911-382C7D804A3C}" srcOrd="1" destOrd="0" presId="urn:diagrams.loki3.com/BracketList"/>
    <dgm:cxn modelId="{BC4E8AF0-9BCE-44C3-BFAF-053BD1D26EEF}" type="presParOf" srcId="{4DD8D069-D9C7-470E-BB74-D93B89D47B6D}" destId="{3E4EFD68-C287-443B-95CF-7EDFCC95459E}" srcOrd="2" destOrd="0" presId="urn:diagrams.loki3.com/BracketList"/>
    <dgm:cxn modelId="{D9DC770F-EB6C-478A-95D6-1531AC4A45D1}" type="presParOf" srcId="{4DD8D069-D9C7-470E-BB74-D93B89D47B6D}" destId="{A63EA643-2424-4462-9387-46DBB935760E}" srcOrd="3" destOrd="0" presId="urn:diagrams.loki3.com/Bracket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4.xml><?xml version="1.0" encoding="utf-8"?>
<dgm:dataModel xmlns:dgm="http://schemas.openxmlformats.org/drawingml/2006/diagram" xmlns:a="http://schemas.openxmlformats.org/drawingml/2006/main">
  <dgm:ptLst>
    <dgm:pt modelId="{A5B57AAB-0B63-4ADB-9915-93F1DD87B402}"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4267D7E2-3D1F-4D1D-85A6-C44E05DC622C}">
      <dgm:prSet phldrT="[Text]" custT="1"/>
      <dgm:spPr/>
      <dgm:t>
        <a:bodyPr/>
        <a:lstStyle/>
        <a:p>
          <a:r>
            <a:rPr lang="en-US" sz="3200" dirty="0">
              <a:latin typeface="Calibri" panose="020F0502020204030204" pitchFamily="34" charset="0"/>
              <a:cs typeface="Calibri" panose="020F0502020204030204" pitchFamily="34" charset="0"/>
            </a:rPr>
            <a:t>Tax Authorities!</a:t>
          </a:r>
        </a:p>
      </dgm:t>
    </dgm:pt>
    <dgm:pt modelId="{C8A9EA68-48DA-4663-92C2-737467FCF7CC}" type="parTrans" cxnId="{B3F54396-325C-49BB-BA95-476D63C4D5FA}">
      <dgm:prSet/>
      <dgm:spPr/>
      <dgm:t>
        <a:bodyPr/>
        <a:lstStyle/>
        <a:p>
          <a:endParaRPr lang="en-US"/>
        </a:p>
      </dgm:t>
    </dgm:pt>
    <dgm:pt modelId="{A8D85EEF-17F8-4AEC-AC94-5C9237A416D1}" type="sibTrans" cxnId="{B3F54396-325C-49BB-BA95-476D63C4D5FA}">
      <dgm:prSet/>
      <dgm:spPr/>
      <dgm:t>
        <a:bodyPr/>
        <a:lstStyle/>
        <a:p>
          <a:endParaRPr lang="en-US"/>
        </a:p>
      </dgm:t>
    </dgm:pt>
    <dgm:pt modelId="{97061AEE-935D-4339-81F5-57918CF8550B}" type="pres">
      <dgm:prSet presAssocID="{A5B57AAB-0B63-4ADB-9915-93F1DD87B402}" presName="diagram" presStyleCnt="0">
        <dgm:presLayoutVars>
          <dgm:dir/>
          <dgm:resizeHandles val="exact"/>
        </dgm:presLayoutVars>
      </dgm:prSet>
      <dgm:spPr/>
    </dgm:pt>
    <dgm:pt modelId="{878B0F7C-DEE2-42A8-999F-E051C3FD5A19}" type="pres">
      <dgm:prSet presAssocID="{4267D7E2-3D1F-4D1D-85A6-C44E05DC622C}" presName="node" presStyleLbl="node1" presStyleIdx="0" presStyleCnt="1">
        <dgm:presLayoutVars>
          <dgm:bulletEnabled val="1"/>
        </dgm:presLayoutVars>
      </dgm:prSet>
      <dgm:spPr/>
    </dgm:pt>
  </dgm:ptLst>
  <dgm:cxnLst>
    <dgm:cxn modelId="{2C15F30F-27D5-485A-BA59-9341B24B5212}" type="presOf" srcId="{4267D7E2-3D1F-4D1D-85A6-C44E05DC622C}" destId="{878B0F7C-DEE2-42A8-999F-E051C3FD5A19}" srcOrd="0" destOrd="0" presId="urn:microsoft.com/office/officeart/2005/8/layout/default"/>
    <dgm:cxn modelId="{B3F54396-325C-49BB-BA95-476D63C4D5FA}" srcId="{A5B57AAB-0B63-4ADB-9915-93F1DD87B402}" destId="{4267D7E2-3D1F-4D1D-85A6-C44E05DC622C}" srcOrd="0" destOrd="0" parTransId="{C8A9EA68-48DA-4663-92C2-737467FCF7CC}" sibTransId="{A8D85EEF-17F8-4AEC-AC94-5C9237A416D1}"/>
    <dgm:cxn modelId="{284B3FC9-33F9-4734-93DD-B33936023F9A}" type="presOf" srcId="{A5B57AAB-0B63-4ADB-9915-93F1DD87B402}" destId="{97061AEE-935D-4339-81F5-57918CF8550B}" srcOrd="0" destOrd="0" presId="urn:microsoft.com/office/officeart/2005/8/layout/default"/>
    <dgm:cxn modelId="{B4B7CEF5-AA69-4E2C-BA76-8D068549964D}" type="presParOf" srcId="{97061AEE-935D-4339-81F5-57918CF8550B}" destId="{878B0F7C-DEE2-42A8-999F-E051C3FD5A19}"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5.xml><?xml version="1.0" encoding="utf-8"?>
<dgm:dataModel xmlns:dgm="http://schemas.openxmlformats.org/drawingml/2006/diagram" xmlns:a="http://schemas.openxmlformats.org/drawingml/2006/main">
  <dgm:ptLst>
    <dgm:pt modelId="{78C236B9-B62B-4E04-B45A-8CBA0859C919}"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en-US"/>
        </a:p>
      </dgm:t>
    </dgm:pt>
    <dgm:pt modelId="{3B8908F8-AA51-4246-9FE0-4FFFE8565AC6}">
      <dgm:prSet phldrT="[Text]" custT="1"/>
      <dgm:spPr/>
      <dgm:t>
        <a:bodyPr/>
        <a:lstStyle/>
        <a:p>
          <a:r>
            <a:rPr lang="en-US" sz="5000" dirty="0">
              <a:latin typeface="Calibri" panose="020F0502020204030204" pitchFamily="34" charset="0"/>
              <a:cs typeface="Calibri" panose="020F0502020204030204" pitchFamily="34" charset="0"/>
            </a:rPr>
            <a:t>CoI</a:t>
          </a:r>
        </a:p>
      </dgm:t>
    </dgm:pt>
    <dgm:pt modelId="{1D2CFB9A-DFE3-4058-B9D4-02F3F40CB1D8}" type="parTrans" cxnId="{AA6D66F3-851E-451D-8FA3-324492549454}">
      <dgm:prSet/>
      <dgm:spPr/>
      <dgm:t>
        <a:bodyPr/>
        <a:lstStyle/>
        <a:p>
          <a:endParaRPr lang="en-US"/>
        </a:p>
      </dgm:t>
    </dgm:pt>
    <dgm:pt modelId="{52A4C138-3016-411F-980A-D940E33F2368}" type="sibTrans" cxnId="{AA6D66F3-851E-451D-8FA3-324492549454}">
      <dgm:prSet/>
      <dgm:spPr/>
      <dgm:t>
        <a:bodyPr/>
        <a:lstStyle/>
        <a:p>
          <a:endParaRPr lang="en-US"/>
        </a:p>
      </dgm:t>
    </dgm:pt>
    <dgm:pt modelId="{6308DDBB-DB92-43E3-8C42-50761D0529C9}">
      <dgm:prSet phldrT="[Text]" custT="1"/>
      <dgm:spPr/>
      <dgm:t>
        <a:bodyPr/>
        <a:lstStyle/>
        <a:p>
          <a:r>
            <a:rPr lang="en-US" sz="5000" dirty="0">
              <a:latin typeface="Calibri" panose="020F0502020204030204" pitchFamily="34" charset="0"/>
              <a:cs typeface="Calibri" panose="020F0502020204030204" pitchFamily="34" charset="0"/>
            </a:rPr>
            <a:t>Act</a:t>
          </a:r>
        </a:p>
      </dgm:t>
    </dgm:pt>
    <dgm:pt modelId="{C08C06A5-19FD-458E-B2EB-1B5A3FAEAEC1}" type="parTrans" cxnId="{E1770D88-AE2F-466A-8AC8-A850D7F0AAE5}">
      <dgm:prSet/>
      <dgm:spPr/>
      <dgm:t>
        <a:bodyPr/>
        <a:lstStyle/>
        <a:p>
          <a:endParaRPr lang="en-US"/>
        </a:p>
      </dgm:t>
    </dgm:pt>
    <dgm:pt modelId="{685F0DF7-977B-4FB8-B46C-6AE8256E1B09}" type="sibTrans" cxnId="{E1770D88-AE2F-466A-8AC8-A850D7F0AAE5}">
      <dgm:prSet/>
      <dgm:spPr/>
      <dgm:t>
        <a:bodyPr/>
        <a:lstStyle/>
        <a:p>
          <a:endParaRPr lang="en-US"/>
        </a:p>
      </dgm:t>
    </dgm:pt>
    <dgm:pt modelId="{E486E66C-A5AC-4F5F-8DA1-8A615C9D645C}" type="pres">
      <dgm:prSet presAssocID="{78C236B9-B62B-4E04-B45A-8CBA0859C919}" presName="Name0" presStyleCnt="0">
        <dgm:presLayoutVars>
          <dgm:chMax/>
          <dgm:chPref/>
          <dgm:dir/>
          <dgm:animLvl val="lvl"/>
        </dgm:presLayoutVars>
      </dgm:prSet>
      <dgm:spPr/>
    </dgm:pt>
    <dgm:pt modelId="{BE82516E-E838-4A14-879D-6F72A39BBAE7}" type="pres">
      <dgm:prSet presAssocID="{3B8908F8-AA51-4246-9FE0-4FFFE8565AC6}" presName="composite" presStyleCnt="0"/>
      <dgm:spPr/>
    </dgm:pt>
    <dgm:pt modelId="{E965E327-FA3D-4470-872B-6BAB7B9DDE2D}" type="pres">
      <dgm:prSet presAssocID="{3B8908F8-AA51-4246-9FE0-4FFFE8565AC6}" presName="Parent1" presStyleLbl="node1" presStyleIdx="0" presStyleCnt="4">
        <dgm:presLayoutVars>
          <dgm:chMax val="1"/>
          <dgm:chPref val="1"/>
          <dgm:bulletEnabled val="1"/>
        </dgm:presLayoutVars>
      </dgm:prSet>
      <dgm:spPr/>
    </dgm:pt>
    <dgm:pt modelId="{BA057B53-05C1-4DBC-9E47-7361A231B648}" type="pres">
      <dgm:prSet presAssocID="{3B8908F8-AA51-4246-9FE0-4FFFE8565AC6}" presName="Childtext1" presStyleLbl="revTx" presStyleIdx="0" presStyleCnt="2">
        <dgm:presLayoutVars>
          <dgm:chMax val="0"/>
          <dgm:chPref val="0"/>
          <dgm:bulletEnabled val="1"/>
        </dgm:presLayoutVars>
      </dgm:prSet>
      <dgm:spPr/>
    </dgm:pt>
    <dgm:pt modelId="{D8CEFB2B-089B-41CD-96E0-B92D4663A0A3}" type="pres">
      <dgm:prSet presAssocID="{3B8908F8-AA51-4246-9FE0-4FFFE8565AC6}" presName="BalanceSpacing" presStyleCnt="0"/>
      <dgm:spPr/>
    </dgm:pt>
    <dgm:pt modelId="{976EE6A7-8577-47B9-A9F2-7A1B64B83F8C}" type="pres">
      <dgm:prSet presAssocID="{3B8908F8-AA51-4246-9FE0-4FFFE8565AC6}" presName="BalanceSpacing1" presStyleCnt="0"/>
      <dgm:spPr/>
    </dgm:pt>
    <dgm:pt modelId="{7D8DC1DC-4D4B-463D-BF58-7D0D2343E3F5}" type="pres">
      <dgm:prSet presAssocID="{52A4C138-3016-411F-980A-D940E33F2368}" presName="Accent1Text" presStyleLbl="node1" presStyleIdx="1" presStyleCnt="4"/>
      <dgm:spPr/>
    </dgm:pt>
    <dgm:pt modelId="{AE96A919-2BC5-4570-AF6A-8D48FA7BCC2D}" type="pres">
      <dgm:prSet presAssocID="{52A4C138-3016-411F-980A-D940E33F2368}" presName="spaceBetweenRectangles" presStyleCnt="0"/>
      <dgm:spPr/>
    </dgm:pt>
    <dgm:pt modelId="{62DEEEB8-9408-4A29-9CDC-47E6313297E2}" type="pres">
      <dgm:prSet presAssocID="{6308DDBB-DB92-43E3-8C42-50761D0529C9}" presName="composite" presStyleCnt="0"/>
      <dgm:spPr/>
    </dgm:pt>
    <dgm:pt modelId="{0DCB3A6B-3188-49B2-898D-044E74D176AF}" type="pres">
      <dgm:prSet presAssocID="{6308DDBB-DB92-43E3-8C42-50761D0529C9}" presName="Parent1" presStyleLbl="node1" presStyleIdx="2" presStyleCnt="4">
        <dgm:presLayoutVars>
          <dgm:chMax val="1"/>
          <dgm:chPref val="1"/>
          <dgm:bulletEnabled val="1"/>
        </dgm:presLayoutVars>
      </dgm:prSet>
      <dgm:spPr/>
    </dgm:pt>
    <dgm:pt modelId="{5F7C0BCB-08D5-4F73-B084-41CC5F504F92}" type="pres">
      <dgm:prSet presAssocID="{6308DDBB-DB92-43E3-8C42-50761D0529C9}" presName="Childtext1" presStyleLbl="revTx" presStyleIdx="1" presStyleCnt="2">
        <dgm:presLayoutVars>
          <dgm:chMax val="0"/>
          <dgm:chPref val="0"/>
          <dgm:bulletEnabled val="1"/>
        </dgm:presLayoutVars>
      </dgm:prSet>
      <dgm:spPr/>
    </dgm:pt>
    <dgm:pt modelId="{3A85B53E-45D7-4EBC-BE87-688ECC42DCA2}" type="pres">
      <dgm:prSet presAssocID="{6308DDBB-DB92-43E3-8C42-50761D0529C9}" presName="BalanceSpacing" presStyleCnt="0"/>
      <dgm:spPr/>
    </dgm:pt>
    <dgm:pt modelId="{16B46323-0CE1-49BE-A1E2-41C43CD044B1}" type="pres">
      <dgm:prSet presAssocID="{6308DDBB-DB92-43E3-8C42-50761D0529C9}" presName="BalanceSpacing1" presStyleCnt="0"/>
      <dgm:spPr/>
    </dgm:pt>
    <dgm:pt modelId="{32CD75F0-7FED-4969-8900-03693E36AFD4}" type="pres">
      <dgm:prSet presAssocID="{685F0DF7-977B-4FB8-B46C-6AE8256E1B09}" presName="Accent1Text" presStyleLbl="node1" presStyleIdx="3" presStyleCnt="4"/>
      <dgm:spPr/>
    </dgm:pt>
  </dgm:ptLst>
  <dgm:cxnLst>
    <dgm:cxn modelId="{E818BC26-B246-47D4-A9E8-46B40656AF88}" type="presOf" srcId="{78C236B9-B62B-4E04-B45A-8CBA0859C919}" destId="{E486E66C-A5AC-4F5F-8DA1-8A615C9D645C}" srcOrd="0" destOrd="0" presId="urn:microsoft.com/office/officeart/2008/layout/AlternatingHexagons"/>
    <dgm:cxn modelId="{E1770D88-AE2F-466A-8AC8-A850D7F0AAE5}" srcId="{78C236B9-B62B-4E04-B45A-8CBA0859C919}" destId="{6308DDBB-DB92-43E3-8C42-50761D0529C9}" srcOrd="1" destOrd="0" parTransId="{C08C06A5-19FD-458E-B2EB-1B5A3FAEAEC1}" sibTransId="{685F0DF7-977B-4FB8-B46C-6AE8256E1B09}"/>
    <dgm:cxn modelId="{A549179C-1AE9-45E7-8B16-7052EF994197}" type="presOf" srcId="{6308DDBB-DB92-43E3-8C42-50761D0529C9}" destId="{0DCB3A6B-3188-49B2-898D-044E74D176AF}" srcOrd="0" destOrd="0" presId="urn:microsoft.com/office/officeart/2008/layout/AlternatingHexagons"/>
    <dgm:cxn modelId="{E74C25A7-ED8B-4039-829F-C634719C381D}" type="presOf" srcId="{3B8908F8-AA51-4246-9FE0-4FFFE8565AC6}" destId="{E965E327-FA3D-4470-872B-6BAB7B9DDE2D}" srcOrd="0" destOrd="0" presId="urn:microsoft.com/office/officeart/2008/layout/AlternatingHexagons"/>
    <dgm:cxn modelId="{5B89F3DB-4E84-40FD-83D6-B8D913E06B03}" type="presOf" srcId="{52A4C138-3016-411F-980A-D940E33F2368}" destId="{7D8DC1DC-4D4B-463D-BF58-7D0D2343E3F5}" srcOrd="0" destOrd="0" presId="urn:microsoft.com/office/officeart/2008/layout/AlternatingHexagons"/>
    <dgm:cxn modelId="{5DDC3EE4-1E61-4CFB-81C4-A850E1DF70F9}" type="presOf" srcId="{685F0DF7-977B-4FB8-B46C-6AE8256E1B09}" destId="{32CD75F0-7FED-4969-8900-03693E36AFD4}" srcOrd="0" destOrd="0" presId="urn:microsoft.com/office/officeart/2008/layout/AlternatingHexagons"/>
    <dgm:cxn modelId="{AA6D66F3-851E-451D-8FA3-324492549454}" srcId="{78C236B9-B62B-4E04-B45A-8CBA0859C919}" destId="{3B8908F8-AA51-4246-9FE0-4FFFE8565AC6}" srcOrd="0" destOrd="0" parTransId="{1D2CFB9A-DFE3-4058-B9D4-02F3F40CB1D8}" sibTransId="{52A4C138-3016-411F-980A-D940E33F2368}"/>
    <dgm:cxn modelId="{E65A7AD9-329A-4337-9754-F3423D233A1A}" type="presParOf" srcId="{E486E66C-A5AC-4F5F-8DA1-8A615C9D645C}" destId="{BE82516E-E838-4A14-879D-6F72A39BBAE7}" srcOrd="0" destOrd="0" presId="urn:microsoft.com/office/officeart/2008/layout/AlternatingHexagons"/>
    <dgm:cxn modelId="{3243B655-D599-4A70-86DB-ADD1924BCD00}" type="presParOf" srcId="{BE82516E-E838-4A14-879D-6F72A39BBAE7}" destId="{E965E327-FA3D-4470-872B-6BAB7B9DDE2D}" srcOrd="0" destOrd="0" presId="urn:microsoft.com/office/officeart/2008/layout/AlternatingHexagons"/>
    <dgm:cxn modelId="{36CC26E1-9682-4041-BFE5-E0104C8F473F}" type="presParOf" srcId="{BE82516E-E838-4A14-879D-6F72A39BBAE7}" destId="{BA057B53-05C1-4DBC-9E47-7361A231B648}" srcOrd="1" destOrd="0" presId="urn:microsoft.com/office/officeart/2008/layout/AlternatingHexagons"/>
    <dgm:cxn modelId="{13EB19D0-56DD-4F10-9091-B5C7E1DE6AFF}" type="presParOf" srcId="{BE82516E-E838-4A14-879D-6F72A39BBAE7}" destId="{D8CEFB2B-089B-41CD-96E0-B92D4663A0A3}" srcOrd="2" destOrd="0" presId="urn:microsoft.com/office/officeart/2008/layout/AlternatingHexagons"/>
    <dgm:cxn modelId="{F790BA2A-DCE4-4B48-8019-DE7ED5D94D6B}" type="presParOf" srcId="{BE82516E-E838-4A14-879D-6F72A39BBAE7}" destId="{976EE6A7-8577-47B9-A9F2-7A1B64B83F8C}" srcOrd="3" destOrd="0" presId="urn:microsoft.com/office/officeart/2008/layout/AlternatingHexagons"/>
    <dgm:cxn modelId="{0EEF4BA8-2864-4AE6-AABC-28396BBF2D94}" type="presParOf" srcId="{BE82516E-E838-4A14-879D-6F72A39BBAE7}" destId="{7D8DC1DC-4D4B-463D-BF58-7D0D2343E3F5}" srcOrd="4" destOrd="0" presId="urn:microsoft.com/office/officeart/2008/layout/AlternatingHexagons"/>
    <dgm:cxn modelId="{7AB3D7F6-4997-4526-A1A0-E38DE90EB1B5}" type="presParOf" srcId="{E486E66C-A5AC-4F5F-8DA1-8A615C9D645C}" destId="{AE96A919-2BC5-4570-AF6A-8D48FA7BCC2D}" srcOrd="1" destOrd="0" presId="urn:microsoft.com/office/officeart/2008/layout/AlternatingHexagons"/>
    <dgm:cxn modelId="{0E309547-60E3-4660-898D-52A17E28BD21}" type="presParOf" srcId="{E486E66C-A5AC-4F5F-8DA1-8A615C9D645C}" destId="{62DEEEB8-9408-4A29-9CDC-47E6313297E2}" srcOrd="2" destOrd="0" presId="urn:microsoft.com/office/officeart/2008/layout/AlternatingHexagons"/>
    <dgm:cxn modelId="{69933765-E4DF-4797-B75D-9EB1C10F317E}" type="presParOf" srcId="{62DEEEB8-9408-4A29-9CDC-47E6313297E2}" destId="{0DCB3A6B-3188-49B2-898D-044E74D176AF}" srcOrd="0" destOrd="0" presId="urn:microsoft.com/office/officeart/2008/layout/AlternatingHexagons"/>
    <dgm:cxn modelId="{D70564F6-DB0F-4507-9AF2-AF67E72993F3}" type="presParOf" srcId="{62DEEEB8-9408-4A29-9CDC-47E6313297E2}" destId="{5F7C0BCB-08D5-4F73-B084-41CC5F504F92}" srcOrd="1" destOrd="0" presId="urn:microsoft.com/office/officeart/2008/layout/AlternatingHexagons"/>
    <dgm:cxn modelId="{3DD7234A-AD64-4203-9222-7585C6FB8D2A}" type="presParOf" srcId="{62DEEEB8-9408-4A29-9CDC-47E6313297E2}" destId="{3A85B53E-45D7-4EBC-BE87-688ECC42DCA2}" srcOrd="2" destOrd="0" presId="urn:microsoft.com/office/officeart/2008/layout/AlternatingHexagons"/>
    <dgm:cxn modelId="{91AE9377-9E1F-4475-8B14-FF210EF11574}" type="presParOf" srcId="{62DEEEB8-9408-4A29-9CDC-47E6313297E2}" destId="{16B46323-0CE1-49BE-A1E2-41C43CD044B1}" srcOrd="3" destOrd="0" presId="urn:microsoft.com/office/officeart/2008/layout/AlternatingHexagons"/>
    <dgm:cxn modelId="{D678C836-C30E-4ECB-BD88-D3A84949F29D}" type="presParOf" srcId="{62DEEEB8-9408-4A29-9CDC-47E6313297E2}" destId="{32CD75F0-7FED-4969-8900-03693E36AFD4}"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6.xml><?xml version="1.0" encoding="utf-8"?>
<dgm:dataModel xmlns:dgm="http://schemas.openxmlformats.org/drawingml/2006/diagram" xmlns:a="http://schemas.openxmlformats.org/drawingml/2006/main">
  <dgm:ptLst>
    <dgm:pt modelId="{C5862F3A-7BC2-47B4-9D46-6A0C8052B809}" type="doc">
      <dgm:prSet loTypeId="urn:diagrams.loki3.com/BracketList" loCatId="list" qsTypeId="urn:microsoft.com/office/officeart/2005/8/quickstyle/simple1" qsCatId="simple" csTypeId="urn:microsoft.com/office/officeart/2005/8/colors/accent1_1" csCatId="accent1" phldr="1"/>
      <dgm:spPr/>
      <dgm:t>
        <a:bodyPr/>
        <a:lstStyle/>
        <a:p>
          <a:endParaRPr lang="en-US"/>
        </a:p>
      </dgm:t>
    </dgm:pt>
    <dgm:pt modelId="{7AD5F0A8-5E0B-4EEE-A03F-64960AB94A98}">
      <dgm:prSet custT="1"/>
      <dgm:spPr/>
      <dgm:t>
        <a:bodyPr/>
        <a:lstStyle/>
        <a:p>
          <a:r>
            <a:rPr lang="en-US" sz="2800" b="1" dirty="0">
              <a:hlinkClick xmlns:r="http://schemas.openxmlformats.org/officeDocument/2006/relationships" r:id="rId1"/>
            </a:rPr>
            <a:t>Gannon </a:t>
          </a:r>
          <a:r>
            <a:rPr lang="en-US" sz="2800" b="1" dirty="0" err="1">
              <a:hlinkClick xmlns:r="http://schemas.openxmlformats.org/officeDocument/2006/relationships" r:id="rId1"/>
            </a:rPr>
            <a:t>Dunkerley</a:t>
          </a:r>
          <a:r>
            <a:rPr lang="en-US" sz="2800" b="1" dirty="0">
              <a:hlinkClick xmlns:r="http://schemas.openxmlformats.org/officeDocument/2006/relationships" r:id="rId1"/>
            </a:rPr>
            <a:t> &amp; Co.</a:t>
          </a:r>
          <a:br>
            <a:rPr lang="en-US" sz="2800" b="1" dirty="0"/>
          </a:br>
          <a:r>
            <a:rPr lang="en-US" sz="2800" b="1" dirty="0">
              <a:hlinkClick xmlns:r="http://schemas.openxmlformats.org/officeDocument/2006/relationships" r:id="rId1"/>
            </a:rPr>
            <a:t>[1958 AIR 560]</a:t>
          </a:r>
          <a:endParaRPr lang="en-US" sz="2800" b="1" dirty="0">
            <a:latin typeface="Calibri" panose="020F0502020204030204" pitchFamily="34" charset="0"/>
            <a:cs typeface="Calibri" panose="020F0502020204030204" pitchFamily="34" charset="0"/>
          </a:endParaRPr>
        </a:p>
      </dgm:t>
    </dgm:pt>
    <dgm:pt modelId="{43BA528B-F396-4092-BA44-FF5C2BE61543}" type="parTrans" cxnId="{85B89BF7-5F33-43EF-A3D9-C7A561E03A55}">
      <dgm:prSet/>
      <dgm:spPr/>
      <dgm:t>
        <a:bodyPr/>
        <a:lstStyle/>
        <a:p>
          <a:endParaRPr lang="en-US"/>
        </a:p>
      </dgm:t>
    </dgm:pt>
    <dgm:pt modelId="{7C846545-1370-4CA6-B16E-634779E4F7FE}" type="sibTrans" cxnId="{85B89BF7-5F33-43EF-A3D9-C7A561E03A55}">
      <dgm:prSet/>
      <dgm:spPr/>
      <dgm:t>
        <a:bodyPr/>
        <a:lstStyle/>
        <a:p>
          <a:endParaRPr lang="en-US"/>
        </a:p>
      </dgm:t>
    </dgm:pt>
    <dgm:pt modelId="{CEDD18DC-1ACB-4B2B-9579-FC209B5BB398}">
      <dgm:prSet custT="1"/>
      <dgm:spPr/>
      <dgm:t>
        <a:bodyPr/>
        <a:lstStyle/>
        <a:p>
          <a:pPr>
            <a:lnSpc>
              <a:spcPct val="150000"/>
            </a:lnSpc>
          </a:pPr>
          <a:r>
            <a:rPr lang="en-US" sz="2000" b="1" dirty="0">
              <a:solidFill>
                <a:srgbClr val="FF0000"/>
              </a:solidFill>
              <a:latin typeface="Calibri" panose="020F0502020204030204" pitchFamily="34" charset="0"/>
              <a:cs typeface="Calibri" panose="020F0502020204030204" pitchFamily="34" charset="0"/>
            </a:rPr>
            <a:t>Construction contracts</a:t>
          </a:r>
          <a:r>
            <a:rPr lang="en-US" sz="2000" dirty="0">
              <a:latin typeface="Calibri" panose="020F0502020204030204" pitchFamily="34" charset="0"/>
              <a:cs typeface="Calibri" panose="020F0502020204030204" pitchFamily="34" charset="0"/>
            </a:rPr>
            <a:t> … </a:t>
          </a:r>
          <a:r>
            <a:rPr lang="en-US" sz="2000" b="1" dirty="0">
              <a:solidFill>
                <a:srgbClr val="FF0000"/>
              </a:solidFill>
              <a:latin typeface="Calibri" panose="020F0502020204030204" pitchFamily="34" charset="0"/>
              <a:cs typeface="Calibri" panose="020F0502020204030204" pitchFamily="34" charset="0"/>
            </a:rPr>
            <a:t>were agreements </a:t>
          </a:r>
          <a:r>
            <a:rPr lang="en-US" sz="2000" b="1" u="sng" dirty="0">
              <a:solidFill>
                <a:srgbClr val="FF0000"/>
              </a:solidFill>
              <a:latin typeface="Calibri" panose="020F0502020204030204" pitchFamily="34" charset="0"/>
              <a:cs typeface="Calibri" panose="020F0502020204030204" pitchFamily="34" charset="0"/>
            </a:rPr>
            <a:t>to execute works</a:t>
          </a:r>
          <a:r>
            <a:rPr lang="en-US" sz="2000" dirty="0">
              <a:latin typeface="Calibri" panose="020F0502020204030204" pitchFamily="34" charset="0"/>
              <a:cs typeface="Calibri" panose="020F0502020204030204" pitchFamily="34" charset="0"/>
            </a:rPr>
            <a:t> …, and </a:t>
          </a:r>
          <a:r>
            <a:rPr lang="en-US" sz="2000" b="1" dirty="0">
              <a:solidFill>
                <a:srgbClr val="FF0000"/>
              </a:solidFill>
              <a:latin typeface="Calibri" panose="020F0502020204030204" pitchFamily="34" charset="0"/>
              <a:cs typeface="Calibri" panose="020F0502020204030204" pitchFamily="34" charset="0"/>
            </a:rPr>
            <a:t>were not contracts for sale</a:t>
          </a:r>
          <a:r>
            <a:rPr lang="en-US" sz="2000" dirty="0">
              <a:latin typeface="Calibri" panose="020F0502020204030204" pitchFamily="34" charset="0"/>
              <a:cs typeface="Calibri" panose="020F0502020204030204" pitchFamily="34" charset="0"/>
            </a:rPr>
            <a:t> of the materials used therein, and that further, they were </a:t>
          </a:r>
          <a:r>
            <a:rPr lang="en-US" sz="2000" b="1" u="sng" dirty="0">
              <a:solidFill>
                <a:srgbClr val="FF0000"/>
              </a:solidFill>
              <a:latin typeface="Calibri" panose="020F0502020204030204" pitchFamily="34" charset="0"/>
              <a:cs typeface="Calibri" panose="020F0502020204030204" pitchFamily="34" charset="0"/>
            </a:rPr>
            <a:t>entire and</a:t>
          </a:r>
          <a:r>
            <a:rPr lang="en-US" sz="2000" u="sng" dirty="0">
              <a:latin typeface="Calibri" panose="020F0502020204030204" pitchFamily="34" charset="0"/>
              <a:cs typeface="Calibri" panose="020F0502020204030204" pitchFamily="34" charset="0"/>
            </a:rPr>
            <a:t> </a:t>
          </a:r>
          <a:r>
            <a:rPr lang="en-US" sz="2000" b="1" u="sng" dirty="0">
              <a:solidFill>
                <a:srgbClr val="FF0000"/>
              </a:solidFill>
              <a:latin typeface="Calibri" panose="020F0502020204030204" pitchFamily="34" charset="0"/>
              <a:cs typeface="Calibri" panose="020F0502020204030204" pitchFamily="34" charset="0"/>
            </a:rPr>
            <a:t>indivisible</a:t>
          </a:r>
          <a:r>
            <a:rPr lang="en-US" sz="2000" dirty="0">
              <a:latin typeface="Calibri" panose="020F0502020204030204" pitchFamily="34" charset="0"/>
              <a:cs typeface="Calibri" panose="020F0502020204030204" pitchFamily="34" charset="0"/>
            </a:rPr>
            <a:t> and </a:t>
          </a:r>
          <a:r>
            <a:rPr lang="en-US" sz="2000" b="1" u="sng" dirty="0">
              <a:solidFill>
                <a:srgbClr val="FF0000"/>
              </a:solidFill>
              <a:latin typeface="Calibri" panose="020F0502020204030204" pitchFamily="34" charset="0"/>
              <a:cs typeface="Calibri" panose="020F0502020204030204" pitchFamily="34" charset="0"/>
            </a:rPr>
            <a:t>could not be broken up</a:t>
          </a:r>
          <a:r>
            <a:rPr lang="en-US" sz="2000" dirty="0">
              <a:latin typeface="Calibri" panose="020F0502020204030204" pitchFamily="34" charset="0"/>
              <a:cs typeface="Calibri" panose="020F0502020204030204" pitchFamily="34" charset="0"/>
            </a:rPr>
            <a:t> into a contract for sale of materials and a contract for payment for work done</a:t>
          </a:r>
        </a:p>
      </dgm:t>
    </dgm:pt>
    <dgm:pt modelId="{418E2FD0-59A6-48C2-84FE-B8D42AE6A9EE}" type="parTrans" cxnId="{58F407E4-0827-4D5A-B83E-2B16DD881F72}">
      <dgm:prSet/>
      <dgm:spPr/>
      <dgm:t>
        <a:bodyPr/>
        <a:lstStyle/>
        <a:p>
          <a:endParaRPr lang="en-US"/>
        </a:p>
      </dgm:t>
    </dgm:pt>
    <dgm:pt modelId="{7EFE582B-0490-4D67-B404-AB511B93163A}" type="sibTrans" cxnId="{58F407E4-0827-4D5A-B83E-2B16DD881F72}">
      <dgm:prSet/>
      <dgm:spPr/>
      <dgm:t>
        <a:bodyPr/>
        <a:lstStyle/>
        <a:p>
          <a:endParaRPr lang="en-US"/>
        </a:p>
      </dgm:t>
    </dgm:pt>
    <dgm:pt modelId="{21053D1D-C766-4A7E-8221-ABB2E6DA1023}" type="pres">
      <dgm:prSet presAssocID="{C5862F3A-7BC2-47B4-9D46-6A0C8052B809}" presName="Name0" presStyleCnt="0">
        <dgm:presLayoutVars>
          <dgm:dir/>
          <dgm:animLvl val="lvl"/>
          <dgm:resizeHandles val="exact"/>
        </dgm:presLayoutVars>
      </dgm:prSet>
      <dgm:spPr/>
    </dgm:pt>
    <dgm:pt modelId="{4DD8D069-D9C7-470E-BB74-D93B89D47B6D}" type="pres">
      <dgm:prSet presAssocID="{7AD5F0A8-5E0B-4EEE-A03F-64960AB94A98}" presName="linNode" presStyleCnt="0"/>
      <dgm:spPr/>
    </dgm:pt>
    <dgm:pt modelId="{F6C8E7FE-BD84-4E2C-B336-A57E1A1BB684}" type="pres">
      <dgm:prSet presAssocID="{7AD5F0A8-5E0B-4EEE-A03F-64960AB94A98}" presName="parTx" presStyleLbl="revTx" presStyleIdx="0" presStyleCnt="1">
        <dgm:presLayoutVars>
          <dgm:chMax val="1"/>
          <dgm:bulletEnabled val="1"/>
        </dgm:presLayoutVars>
      </dgm:prSet>
      <dgm:spPr/>
    </dgm:pt>
    <dgm:pt modelId="{AE6485AF-7B32-4109-A911-382C7D804A3C}" type="pres">
      <dgm:prSet presAssocID="{7AD5F0A8-5E0B-4EEE-A03F-64960AB94A98}" presName="bracket" presStyleLbl="parChTrans1D1" presStyleIdx="0" presStyleCnt="1"/>
      <dgm:spPr/>
    </dgm:pt>
    <dgm:pt modelId="{3E4EFD68-C287-443B-95CF-7EDFCC95459E}" type="pres">
      <dgm:prSet presAssocID="{7AD5F0A8-5E0B-4EEE-A03F-64960AB94A98}" presName="spH" presStyleCnt="0"/>
      <dgm:spPr/>
    </dgm:pt>
    <dgm:pt modelId="{A63EA643-2424-4462-9387-46DBB935760E}" type="pres">
      <dgm:prSet presAssocID="{7AD5F0A8-5E0B-4EEE-A03F-64960AB94A98}" presName="desTx" presStyleLbl="node1" presStyleIdx="0" presStyleCnt="1">
        <dgm:presLayoutVars>
          <dgm:bulletEnabled val="1"/>
        </dgm:presLayoutVars>
      </dgm:prSet>
      <dgm:spPr/>
    </dgm:pt>
  </dgm:ptLst>
  <dgm:cxnLst>
    <dgm:cxn modelId="{0F97D635-1905-4FF5-893B-D93AC443B9D9}" type="presOf" srcId="{7AD5F0A8-5E0B-4EEE-A03F-64960AB94A98}" destId="{F6C8E7FE-BD84-4E2C-B336-A57E1A1BB684}" srcOrd="0" destOrd="0" presId="urn:diagrams.loki3.com/BracketList"/>
    <dgm:cxn modelId="{299CED93-716F-406D-AB78-8FC05D2182AC}" type="presOf" srcId="{C5862F3A-7BC2-47B4-9D46-6A0C8052B809}" destId="{21053D1D-C766-4A7E-8221-ABB2E6DA1023}" srcOrd="0" destOrd="0" presId="urn:diagrams.loki3.com/BracketList"/>
    <dgm:cxn modelId="{58F407E4-0827-4D5A-B83E-2B16DD881F72}" srcId="{7AD5F0A8-5E0B-4EEE-A03F-64960AB94A98}" destId="{CEDD18DC-1ACB-4B2B-9579-FC209B5BB398}" srcOrd="0" destOrd="0" parTransId="{418E2FD0-59A6-48C2-84FE-B8D42AE6A9EE}" sibTransId="{7EFE582B-0490-4D67-B404-AB511B93163A}"/>
    <dgm:cxn modelId="{402EAEEB-CB1C-4A54-A771-D3712D4ABAC6}" type="presOf" srcId="{CEDD18DC-1ACB-4B2B-9579-FC209B5BB398}" destId="{A63EA643-2424-4462-9387-46DBB935760E}" srcOrd="0" destOrd="0" presId="urn:diagrams.loki3.com/BracketList"/>
    <dgm:cxn modelId="{85B89BF7-5F33-43EF-A3D9-C7A561E03A55}" srcId="{C5862F3A-7BC2-47B4-9D46-6A0C8052B809}" destId="{7AD5F0A8-5E0B-4EEE-A03F-64960AB94A98}" srcOrd="0" destOrd="0" parTransId="{43BA528B-F396-4092-BA44-FF5C2BE61543}" sibTransId="{7C846545-1370-4CA6-B16E-634779E4F7FE}"/>
    <dgm:cxn modelId="{223D9471-5477-4089-B700-F3084E5DA222}" type="presParOf" srcId="{21053D1D-C766-4A7E-8221-ABB2E6DA1023}" destId="{4DD8D069-D9C7-470E-BB74-D93B89D47B6D}" srcOrd="0" destOrd="0" presId="urn:diagrams.loki3.com/BracketList"/>
    <dgm:cxn modelId="{AA94A801-0C76-464B-B5A2-D70E4E20C61C}" type="presParOf" srcId="{4DD8D069-D9C7-470E-BB74-D93B89D47B6D}" destId="{F6C8E7FE-BD84-4E2C-B336-A57E1A1BB684}" srcOrd="0" destOrd="0" presId="urn:diagrams.loki3.com/BracketList"/>
    <dgm:cxn modelId="{48AC85C3-1D5E-451C-B770-CB096E673630}" type="presParOf" srcId="{4DD8D069-D9C7-470E-BB74-D93B89D47B6D}" destId="{AE6485AF-7B32-4109-A911-382C7D804A3C}" srcOrd="1" destOrd="0" presId="urn:diagrams.loki3.com/BracketList"/>
    <dgm:cxn modelId="{BC4E8AF0-9BCE-44C3-BFAF-053BD1D26EEF}" type="presParOf" srcId="{4DD8D069-D9C7-470E-BB74-D93B89D47B6D}" destId="{3E4EFD68-C287-443B-95CF-7EDFCC95459E}" srcOrd="2" destOrd="0" presId="urn:diagrams.loki3.com/BracketList"/>
    <dgm:cxn modelId="{D9DC770F-EB6C-478A-95D6-1531AC4A45D1}" type="presParOf" srcId="{4DD8D069-D9C7-470E-BB74-D93B89D47B6D}" destId="{A63EA643-2424-4462-9387-46DBB935760E}" srcOrd="3" destOrd="0" presId="urn:diagrams.loki3.com/Bracke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7.xml><?xml version="1.0" encoding="utf-8"?>
<dgm:dataModel xmlns:dgm="http://schemas.openxmlformats.org/drawingml/2006/diagram" xmlns:a="http://schemas.openxmlformats.org/drawingml/2006/main">
  <dgm:ptLst>
    <dgm:pt modelId="{A5B57AAB-0B63-4ADB-9915-93F1DD87B402}"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4267D7E2-3D1F-4D1D-85A6-C44E05DC622C}">
      <dgm:prSet phldrT="[Text]" custT="1"/>
      <dgm:spPr/>
      <dgm:t>
        <a:bodyPr/>
        <a:lstStyle/>
        <a:p>
          <a:r>
            <a:rPr lang="en-US" sz="3200" dirty="0">
              <a:latin typeface="Calibri" panose="020F0502020204030204" pitchFamily="34" charset="0"/>
              <a:cs typeface="Calibri" panose="020F0502020204030204" pitchFamily="34" charset="0"/>
            </a:rPr>
            <a:t>Tax Authorities!</a:t>
          </a:r>
        </a:p>
      </dgm:t>
    </dgm:pt>
    <dgm:pt modelId="{C8A9EA68-48DA-4663-92C2-737467FCF7CC}" type="parTrans" cxnId="{B3F54396-325C-49BB-BA95-476D63C4D5FA}">
      <dgm:prSet/>
      <dgm:spPr/>
      <dgm:t>
        <a:bodyPr/>
        <a:lstStyle/>
        <a:p>
          <a:endParaRPr lang="en-US"/>
        </a:p>
      </dgm:t>
    </dgm:pt>
    <dgm:pt modelId="{A8D85EEF-17F8-4AEC-AC94-5C9237A416D1}" type="sibTrans" cxnId="{B3F54396-325C-49BB-BA95-476D63C4D5FA}">
      <dgm:prSet/>
      <dgm:spPr/>
      <dgm:t>
        <a:bodyPr/>
        <a:lstStyle/>
        <a:p>
          <a:endParaRPr lang="en-US"/>
        </a:p>
      </dgm:t>
    </dgm:pt>
    <dgm:pt modelId="{97061AEE-935D-4339-81F5-57918CF8550B}" type="pres">
      <dgm:prSet presAssocID="{A5B57AAB-0B63-4ADB-9915-93F1DD87B402}" presName="diagram" presStyleCnt="0">
        <dgm:presLayoutVars>
          <dgm:dir/>
          <dgm:resizeHandles val="exact"/>
        </dgm:presLayoutVars>
      </dgm:prSet>
      <dgm:spPr/>
    </dgm:pt>
    <dgm:pt modelId="{878B0F7C-DEE2-42A8-999F-E051C3FD5A19}" type="pres">
      <dgm:prSet presAssocID="{4267D7E2-3D1F-4D1D-85A6-C44E05DC622C}" presName="node" presStyleLbl="node1" presStyleIdx="0" presStyleCnt="1">
        <dgm:presLayoutVars>
          <dgm:bulletEnabled val="1"/>
        </dgm:presLayoutVars>
      </dgm:prSet>
      <dgm:spPr/>
    </dgm:pt>
  </dgm:ptLst>
  <dgm:cxnLst>
    <dgm:cxn modelId="{2C15F30F-27D5-485A-BA59-9341B24B5212}" type="presOf" srcId="{4267D7E2-3D1F-4D1D-85A6-C44E05DC622C}" destId="{878B0F7C-DEE2-42A8-999F-E051C3FD5A19}" srcOrd="0" destOrd="0" presId="urn:microsoft.com/office/officeart/2005/8/layout/default"/>
    <dgm:cxn modelId="{B3F54396-325C-49BB-BA95-476D63C4D5FA}" srcId="{A5B57AAB-0B63-4ADB-9915-93F1DD87B402}" destId="{4267D7E2-3D1F-4D1D-85A6-C44E05DC622C}" srcOrd="0" destOrd="0" parTransId="{C8A9EA68-48DA-4663-92C2-737467FCF7CC}" sibTransId="{A8D85EEF-17F8-4AEC-AC94-5C9237A416D1}"/>
    <dgm:cxn modelId="{284B3FC9-33F9-4734-93DD-B33936023F9A}" type="presOf" srcId="{A5B57AAB-0B63-4ADB-9915-93F1DD87B402}" destId="{97061AEE-935D-4339-81F5-57918CF8550B}" srcOrd="0" destOrd="0" presId="urn:microsoft.com/office/officeart/2005/8/layout/default"/>
    <dgm:cxn modelId="{B4B7CEF5-AA69-4E2C-BA76-8D068549964D}" type="presParOf" srcId="{97061AEE-935D-4339-81F5-57918CF8550B}" destId="{878B0F7C-DEE2-42A8-999F-E051C3FD5A19}"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8.xml><?xml version="1.0" encoding="utf-8"?>
<dgm:dataModel xmlns:dgm="http://schemas.openxmlformats.org/drawingml/2006/diagram" xmlns:a="http://schemas.openxmlformats.org/drawingml/2006/main">
  <dgm:ptLst>
    <dgm:pt modelId="{94086E05-2584-4D8D-94D7-6E52666C39C4}" type="doc">
      <dgm:prSet loTypeId="urn:microsoft.com/office/officeart/2005/8/layout/venn1" loCatId="relationship" qsTypeId="urn:microsoft.com/office/officeart/2005/8/quickstyle/simple1" qsCatId="simple" csTypeId="urn:microsoft.com/office/officeart/2005/8/colors/colorful2" csCatId="colorful" phldr="1"/>
      <dgm:spPr/>
    </dgm:pt>
    <dgm:pt modelId="{69C871E7-D870-42BB-93FD-FB3651829B16}">
      <dgm:prSet phldrT="[Text]" custT="1"/>
      <dgm:spPr/>
      <dgm:t>
        <a:bodyPr/>
        <a:lstStyle/>
        <a:p>
          <a:r>
            <a:rPr lang="en-US" sz="3600" dirty="0">
              <a:latin typeface="Calibri" panose="020F0502020204030204" pitchFamily="34" charset="0"/>
              <a:cs typeface="Calibri" panose="020F0502020204030204" pitchFamily="34" charset="0"/>
            </a:rPr>
            <a:t>Goods</a:t>
          </a:r>
        </a:p>
      </dgm:t>
    </dgm:pt>
    <dgm:pt modelId="{6F1CDDCF-D0F8-4D51-86DC-3642122199FA}" type="parTrans" cxnId="{E039A59D-5022-4286-AE09-F7E6F9892887}">
      <dgm:prSet/>
      <dgm:spPr/>
      <dgm:t>
        <a:bodyPr/>
        <a:lstStyle/>
        <a:p>
          <a:endParaRPr lang="en-US"/>
        </a:p>
      </dgm:t>
    </dgm:pt>
    <dgm:pt modelId="{F9297EC7-76FA-4B18-A60C-0A24551C9E77}" type="sibTrans" cxnId="{E039A59D-5022-4286-AE09-F7E6F9892887}">
      <dgm:prSet/>
      <dgm:spPr/>
      <dgm:t>
        <a:bodyPr/>
        <a:lstStyle/>
        <a:p>
          <a:endParaRPr lang="en-US"/>
        </a:p>
      </dgm:t>
    </dgm:pt>
    <dgm:pt modelId="{E41B4EB5-F6A4-4ACC-992F-710C2725020A}">
      <dgm:prSet phldrT="[Text]" custT="1"/>
      <dgm:spPr/>
      <dgm:t>
        <a:bodyPr/>
        <a:lstStyle/>
        <a:p>
          <a:r>
            <a:rPr lang="en-US" sz="3600" dirty="0">
              <a:latin typeface="Calibri" panose="020F0502020204030204" pitchFamily="34" charset="0"/>
              <a:cs typeface="Calibri" panose="020F0502020204030204" pitchFamily="34" charset="0"/>
            </a:rPr>
            <a:t>Services</a:t>
          </a:r>
        </a:p>
      </dgm:t>
    </dgm:pt>
    <dgm:pt modelId="{F99A83DF-07DA-44D7-BA60-D3395F533B7E}" type="parTrans" cxnId="{39027CCB-4FB6-45FF-8BFF-E199B11A0430}">
      <dgm:prSet/>
      <dgm:spPr/>
      <dgm:t>
        <a:bodyPr/>
        <a:lstStyle/>
        <a:p>
          <a:endParaRPr lang="en-US"/>
        </a:p>
      </dgm:t>
    </dgm:pt>
    <dgm:pt modelId="{7B4D6C93-CB01-4B05-A556-DD844AD69FF3}" type="sibTrans" cxnId="{39027CCB-4FB6-45FF-8BFF-E199B11A0430}">
      <dgm:prSet/>
      <dgm:spPr/>
      <dgm:t>
        <a:bodyPr/>
        <a:lstStyle/>
        <a:p>
          <a:endParaRPr lang="en-US"/>
        </a:p>
      </dgm:t>
    </dgm:pt>
    <dgm:pt modelId="{3677D3C5-81D8-47A6-ACC2-6D212496782B}" type="pres">
      <dgm:prSet presAssocID="{94086E05-2584-4D8D-94D7-6E52666C39C4}" presName="compositeShape" presStyleCnt="0">
        <dgm:presLayoutVars>
          <dgm:chMax val="7"/>
          <dgm:dir/>
          <dgm:resizeHandles val="exact"/>
        </dgm:presLayoutVars>
      </dgm:prSet>
      <dgm:spPr/>
    </dgm:pt>
    <dgm:pt modelId="{80C2312E-7F3F-4FB3-BE2B-F2D4374776DF}" type="pres">
      <dgm:prSet presAssocID="{69C871E7-D870-42BB-93FD-FB3651829B16}" presName="circ1" presStyleLbl="vennNode1" presStyleIdx="0" presStyleCnt="2" custScaleX="74691" custScaleY="72524"/>
      <dgm:spPr/>
    </dgm:pt>
    <dgm:pt modelId="{E70AD2A1-37CF-42FB-A82B-DA5EA0A64FCC}" type="pres">
      <dgm:prSet presAssocID="{69C871E7-D870-42BB-93FD-FB3651829B16}" presName="circ1Tx" presStyleLbl="revTx" presStyleIdx="0" presStyleCnt="0">
        <dgm:presLayoutVars>
          <dgm:chMax val="0"/>
          <dgm:chPref val="0"/>
          <dgm:bulletEnabled val="1"/>
        </dgm:presLayoutVars>
      </dgm:prSet>
      <dgm:spPr/>
    </dgm:pt>
    <dgm:pt modelId="{74E05365-474F-411C-8810-F971FA9CA4F3}" type="pres">
      <dgm:prSet presAssocID="{E41B4EB5-F6A4-4ACC-992F-710C2725020A}" presName="circ2" presStyleLbl="vennNode1" presStyleIdx="1" presStyleCnt="2" custScaleX="74691" custScaleY="72524" custLinFactNeighborX="30893" custLinFactNeighborY="1431"/>
      <dgm:spPr/>
    </dgm:pt>
    <dgm:pt modelId="{D693A571-D7F0-4028-B9F7-1783C9738246}" type="pres">
      <dgm:prSet presAssocID="{E41B4EB5-F6A4-4ACC-992F-710C2725020A}" presName="circ2Tx" presStyleLbl="revTx" presStyleIdx="0" presStyleCnt="0">
        <dgm:presLayoutVars>
          <dgm:chMax val="0"/>
          <dgm:chPref val="0"/>
          <dgm:bulletEnabled val="1"/>
        </dgm:presLayoutVars>
      </dgm:prSet>
      <dgm:spPr/>
    </dgm:pt>
  </dgm:ptLst>
  <dgm:cxnLst>
    <dgm:cxn modelId="{EF2F0735-AE67-4D87-86A7-4813264A0FA3}" type="presOf" srcId="{94086E05-2584-4D8D-94D7-6E52666C39C4}" destId="{3677D3C5-81D8-47A6-ACC2-6D212496782B}" srcOrd="0" destOrd="0" presId="urn:microsoft.com/office/officeart/2005/8/layout/venn1"/>
    <dgm:cxn modelId="{36940066-7A06-473A-B9D0-ECC91AB81297}" type="presOf" srcId="{69C871E7-D870-42BB-93FD-FB3651829B16}" destId="{E70AD2A1-37CF-42FB-A82B-DA5EA0A64FCC}" srcOrd="1" destOrd="0" presId="urn:microsoft.com/office/officeart/2005/8/layout/venn1"/>
    <dgm:cxn modelId="{74713168-BF92-4D2E-B2EF-93E5C45C2834}" type="presOf" srcId="{E41B4EB5-F6A4-4ACC-992F-710C2725020A}" destId="{74E05365-474F-411C-8810-F971FA9CA4F3}" srcOrd="0" destOrd="0" presId="urn:microsoft.com/office/officeart/2005/8/layout/venn1"/>
    <dgm:cxn modelId="{27B74C91-0B2A-4848-915C-5478BFCCBE13}" type="presOf" srcId="{E41B4EB5-F6A4-4ACC-992F-710C2725020A}" destId="{D693A571-D7F0-4028-B9F7-1783C9738246}" srcOrd="1" destOrd="0" presId="urn:microsoft.com/office/officeart/2005/8/layout/venn1"/>
    <dgm:cxn modelId="{9392F198-4089-4F2E-98FB-CEBB699001AD}" type="presOf" srcId="{69C871E7-D870-42BB-93FD-FB3651829B16}" destId="{80C2312E-7F3F-4FB3-BE2B-F2D4374776DF}" srcOrd="0" destOrd="0" presId="urn:microsoft.com/office/officeart/2005/8/layout/venn1"/>
    <dgm:cxn modelId="{E039A59D-5022-4286-AE09-F7E6F9892887}" srcId="{94086E05-2584-4D8D-94D7-6E52666C39C4}" destId="{69C871E7-D870-42BB-93FD-FB3651829B16}" srcOrd="0" destOrd="0" parTransId="{6F1CDDCF-D0F8-4D51-86DC-3642122199FA}" sibTransId="{F9297EC7-76FA-4B18-A60C-0A24551C9E77}"/>
    <dgm:cxn modelId="{39027CCB-4FB6-45FF-8BFF-E199B11A0430}" srcId="{94086E05-2584-4D8D-94D7-6E52666C39C4}" destId="{E41B4EB5-F6A4-4ACC-992F-710C2725020A}" srcOrd="1" destOrd="0" parTransId="{F99A83DF-07DA-44D7-BA60-D3395F533B7E}" sibTransId="{7B4D6C93-CB01-4B05-A556-DD844AD69FF3}"/>
    <dgm:cxn modelId="{C4B2FE7F-22B1-4C22-9D64-AE1E9D55311E}" type="presParOf" srcId="{3677D3C5-81D8-47A6-ACC2-6D212496782B}" destId="{80C2312E-7F3F-4FB3-BE2B-F2D4374776DF}" srcOrd="0" destOrd="0" presId="urn:microsoft.com/office/officeart/2005/8/layout/venn1"/>
    <dgm:cxn modelId="{275059C5-3E9C-4EA8-8624-E80F776A491B}" type="presParOf" srcId="{3677D3C5-81D8-47A6-ACC2-6D212496782B}" destId="{E70AD2A1-37CF-42FB-A82B-DA5EA0A64FCC}" srcOrd="1" destOrd="0" presId="urn:microsoft.com/office/officeart/2005/8/layout/venn1"/>
    <dgm:cxn modelId="{D76D75DF-3B9E-4A22-A374-9D0AA8C7AE66}" type="presParOf" srcId="{3677D3C5-81D8-47A6-ACC2-6D212496782B}" destId="{74E05365-474F-411C-8810-F971FA9CA4F3}" srcOrd="2" destOrd="0" presId="urn:microsoft.com/office/officeart/2005/8/layout/venn1"/>
    <dgm:cxn modelId="{983E2644-BFB2-4270-8D12-084ACDC4032E}" type="presParOf" srcId="{3677D3C5-81D8-47A6-ACC2-6D212496782B}" destId="{D693A571-D7F0-4028-B9F7-1783C9738246}" srcOrd="3"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9.xml><?xml version="1.0" encoding="utf-8"?>
<dgm:dataModel xmlns:dgm="http://schemas.openxmlformats.org/drawingml/2006/diagram" xmlns:a="http://schemas.openxmlformats.org/drawingml/2006/main">
  <dgm:ptLst>
    <dgm:pt modelId="{94086E05-2584-4D8D-94D7-6E52666C39C4}" type="doc">
      <dgm:prSet loTypeId="urn:microsoft.com/office/officeart/2005/8/layout/venn2" loCatId="relationship" qsTypeId="urn:microsoft.com/office/officeart/2005/8/quickstyle/simple1" qsCatId="simple" csTypeId="urn:microsoft.com/office/officeart/2005/8/colors/accent1_1" csCatId="accent1" phldr="1"/>
      <dgm:spPr/>
    </dgm:pt>
    <dgm:pt modelId="{69C871E7-D870-42BB-93FD-FB3651829B16}">
      <dgm:prSet phldrT="[Text]" custT="1"/>
      <dgm:spPr/>
      <dgm:t>
        <a:bodyPr/>
        <a:lstStyle/>
        <a:p>
          <a:r>
            <a:rPr lang="en-US" sz="3600" dirty="0">
              <a:latin typeface="Calibri" panose="020F0502020204030204" pitchFamily="34" charset="0"/>
              <a:cs typeface="Calibri" panose="020F0502020204030204" pitchFamily="34" charset="0"/>
            </a:rPr>
            <a:t>Services</a:t>
          </a:r>
        </a:p>
      </dgm:t>
    </dgm:pt>
    <dgm:pt modelId="{6F1CDDCF-D0F8-4D51-86DC-3642122199FA}" type="parTrans" cxnId="{E039A59D-5022-4286-AE09-F7E6F9892887}">
      <dgm:prSet/>
      <dgm:spPr/>
      <dgm:t>
        <a:bodyPr/>
        <a:lstStyle/>
        <a:p>
          <a:endParaRPr lang="en-US"/>
        </a:p>
      </dgm:t>
    </dgm:pt>
    <dgm:pt modelId="{F9297EC7-76FA-4B18-A60C-0A24551C9E77}" type="sibTrans" cxnId="{E039A59D-5022-4286-AE09-F7E6F9892887}">
      <dgm:prSet/>
      <dgm:spPr/>
      <dgm:t>
        <a:bodyPr/>
        <a:lstStyle/>
        <a:p>
          <a:endParaRPr lang="en-US"/>
        </a:p>
      </dgm:t>
    </dgm:pt>
    <dgm:pt modelId="{E41B4EB5-F6A4-4ACC-992F-710C2725020A}">
      <dgm:prSet phldrT="[Text]" custT="1"/>
      <dgm:spPr/>
      <dgm:t>
        <a:bodyPr/>
        <a:lstStyle/>
        <a:p>
          <a:r>
            <a:rPr lang="en-US" sz="3600" dirty="0">
              <a:latin typeface="Calibri" panose="020F0502020204030204" pitchFamily="34" charset="0"/>
              <a:cs typeface="Calibri" panose="020F0502020204030204" pitchFamily="34" charset="0"/>
            </a:rPr>
            <a:t>Goods</a:t>
          </a:r>
        </a:p>
      </dgm:t>
    </dgm:pt>
    <dgm:pt modelId="{7B4D6C93-CB01-4B05-A556-DD844AD69FF3}" type="sibTrans" cxnId="{39027CCB-4FB6-45FF-8BFF-E199B11A0430}">
      <dgm:prSet/>
      <dgm:spPr/>
      <dgm:t>
        <a:bodyPr/>
        <a:lstStyle/>
        <a:p>
          <a:endParaRPr lang="en-US"/>
        </a:p>
      </dgm:t>
    </dgm:pt>
    <dgm:pt modelId="{F99A83DF-07DA-44D7-BA60-D3395F533B7E}" type="parTrans" cxnId="{39027CCB-4FB6-45FF-8BFF-E199B11A0430}">
      <dgm:prSet/>
      <dgm:spPr/>
      <dgm:t>
        <a:bodyPr/>
        <a:lstStyle/>
        <a:p>
          <a:endParaRPr lang="en-US"/>
        </a:p>
      </dgm:t>
    </dgm:pt>
    <dgm:pt modelId="{2DD14FE6-947F-4C6C-AB1E-62111E81433B}" type="pres">
      <dgm:prSet presAssocID="{94086E05-2584-4D8D-94D7-6E52666C39C4}" presName="Name0" presStyleCnt="0">
        <dgm:presLayoutVars>
          <dgm:chMax val="7"/>
          <dgm:resizeHandles val="exact"/>
        </dgm:presLayoutVars>
      </dgm:prSet>
      <dgm:spPr/>
    </dgm:pt>
    <dgm:pt modelId="{BAA923BE-BCB7-4EAC-BF38-DCD69C1B6964}" type="pres">
      <dgm:prSet presAssocID="{94086E05-2584-4D8D-94D7-6E52666C39C4}" presName="comp1" presStyleCnt="0"/>
      <dgm:spPr/>
    </dgm:pt>
    <dgm:pt modelId="{AC184169-9418-41F3-AD40-D7643915327E}" type="pres">
      <dgm:prSet presAssocID="{94086E05-2584-4D8D-94D7-6E52666C39C4}" presName="circle1" presStyleLbl="node1" presStyleIdx="0" presStyleCnt="2"/>
      <dgm:spPr/>
    </dgm:pt>
    <dgm:pt modelId="{74A82832-B459-4A4D-87D8-E06DF0E013F0}" type="pres">
      <dgm:prSet presAssocID="{94086E05-2584-4D8D-94D7-6E52666C39C4}" presName="c1text" presStyleLbl="node1" presStyleIdx="0" presStyleCnt="2">
        <dgm:presLayoutVars>
          <dgm:bulletEnabled val="1"/>
        </dgm:presLayoutVars>
      </dgm:prSet>
      <dgm:spPr/>
    </dgm:pt>
    <dgm:pt modelId="{A379DA73-890D-4BD1-B289-8CE595007096}" type="pres">
      <dgm:prSet presAssocID="{94086E05-2584-4D8D-94D7-6E52666C39C4}" presName="comp2" presStyleCnt="0"/>
      <dgm:spPr/>
    </dgm:pt>
    <dgm:pt modelId="{B4AE84BA-834A-4B3D-BF49-B9CF1000AF85}" type="pres">
      <dgm:prSet presAssocID="{94086E05-2584-4D8D-94D7-6E52666C39C4}" presName="circle2" presStyleLbl="node1" presStyleIdx="1" presStyleCnt="2"/>
      <dgm:spPr/>
    </dgm:pt>
    <dgm:pt modelId="{4E7EEC7C-53CF-4E2F-986A-6D8779A22A65}" type="pres">
      <dgm:prSet presAssocID="{94086E05-2584-4D8D-94D7-6E52666C39C4}" presName="c2text" presStyleLbl="node1" presStyleIdx="1" presStyleCnt="2">
        <dgm:presLayoutVars>
          <dgm:bulletEnabled val="1"/>
        </dgm:presLayoutVars>
      </dgm:prSet>
      <dgm:spPr/>
    </dgm:pt>
  </dgm:ptLst>
  <dgm:cxnLst>
    <dgm:cxn modelId="{6107F114-DA2E-4DBA-9785-F8E0BB722A64}" type="presOf" srcId="{69C871E7-D870-42BB-93FD-FB3651829B16}" destId="{AC184169-9418-41F3-AD40-D7643915327E}" srcOrd="0" destOrd="0" presId="urn:microsoft.com/office/officeart/2005/8/layout/venn2"/>
    <dgm:cxn modelId="{B6DC2426-151B-4F40-B0E0-5FA312BE3BF2}" type="presOf" srcId="{E41B4EB5-F6A4-4ACC-992F-710C2725020A}" destId="{4E7EEC7C-53CF-4E2F-986A-6D8779A22A65}" srcOrd="1" destOrd="0" presId="urn:microsoft.com/office/officeart/2005/8/layout/venn2"/>
    <dgm:cxn modelId="{D9D40932-190D-4E77-937C-D18A2277D652}" type="presOf" srcId="{E41B4EB5-F6A4-4ACC-992F-710C2725020A}" destId="{B4AE84BA-834A-4B3D-BF49-B9CF1000AF85}" srcOrd="0" destOrd="0" presId="urn:microsoft.com/office/officeart/2005/8/layout/venn2"/>
    <dgm:cxn modelId="{E297D667-FE4D-40F5-A075-E9BD18D4176C}" type="presOf" srcId="{94086E05-2584-4D8D-94D7-6E52666C39C4}" destId="{2DD14FE6-947F-4C6C-AB1E-62111E81433B}" srcOrd="0" destOrd="0" presId="urn:microsoft.com/office/officeart/2005/8/layout/venn2"/>
    <dgm:cxn modelId="{91D05249-1C94-4974-A984-780C3F190EFC}" type="presOf" srcId="{69C871E7-D870-42BB-93FD-FB3651829B16}" destId="{74A82832-B459-4A4D-87D8-E06DF0E013F0}" srcOrd="1" destOrd="0" presId="urn:microsoft.com/office/officeart/2005/8/layout/venn2"/>
    <dgm:cxn modelId="{E039A59D-5022-4286-AE09-F7E6F9892887}" srcId="{94086E05-2584-4D8D-94D7-6E52666C39C4}" destId="{69C871E7-D870-42BB-93FD-FB3651829B16}" srcOrd="0" destOrd="0" parTransId="{6F1CDDCF-D0F8-4D51-86DC-3642122199FA}" sibTransId="{F9297EC7-76FA-4B18-A60C-0A24551C9E77}"/>
    <dgm:cxn modelId="{39027CCB-4FB6-45FF-8BFF-E199B11A0430}" srcId="{94086E05-2584-4D8D-94D7-6E52666C39C4}" destId="{E41B4EB5-F6A4-4ACC-992F-710C2725020A}" srcOrd="1" destOrd="0" parTransId="{F99A83DF-07DA-44D7-BA60-D3395F533B7E}" sibTransId="{7B4D6C93-CB01-4B05-A556-DD844AD69FF3}"/>
    <dgm:cxn modelId="{2EF835E8-F987-4278-AB77-4B4F6E3985AE}" type="presParOf" srcId="{2DD14FE6-947F-4C6C-AB1E-62111E81433B}" destId="{BAA923BE-BCB7-4EAC-BF38-DCD69C1B6964}" srcOrd="0" destOrd="0" presId="urn:microsoft.com/office/officeart/2005/8/layout/venn2"/>
    <dgm:cxn modelId="{F8E4B97D-9692-4CA5-82B1-2DB1E791A6C4}" type="presParOf" srcId="{BAA923BE-BCB7-4EAC-BF38-DCD69C1B6964}" destId="{AC184169-9418-41F3-AD40-D7643915327E}" srcOrd="0" destOrd="0" presId="urn:microsoft.com/office/officeart/2005/8/layout/venn2"/>
    <dgm:cxn modelId="{4D150E06-4136-4AB0-9B34-4E303FF0BD70}" type="presParOf" srcId="{BAA923BE-BCB7-4EAC-BF38-DCD69C1B6964}" destId="{74A82832-B459-4A4D-87D8-E06DF0E013F0}" srcOrd="1" destOrd="0" presId="urn:microsoft.com/office/officeart/2005/8/layout/venn2"/>
    <dgm:cxn modelId="{FDF3E3ED-23B4-4D8E-8843-A25678962903}" type="presParOf" srcId="{2DD14FE6-947F-4C6C-AB1E-62111E81433B}" destId="{A379DA73-890D-4BD1-B289-8CE595007096}" srcOrd="1" destOrd="0" presId="urn:microsoft.com/office/officeart/2005/8/layout/venn2"/>
    <dgm:cxn modelId="{CC2BD838-581E-4C49-972D-02C679589147}" type="presParOf" srcId="{A379DA73-890D-4BD1-B289-8CE595007096}" destId="{B4AE84BA-834A-4B3D-BF49-B9CF1000AF85}" srcOrd="0" destOrd="0" presId="urn:microsoft.com/office/officeart/2005/8/layout/venn2"/>
    <dgm:cxn modelId="{10DC8AE1-7F3F-4C19-9D0A-FA0C5A7467C4}" type="presParOf" srcId="{A379DA73-890D-4BD1-B289-8CE595007096}" destId="{4E7EEC7C-53CF-4E2F-986A-6D8779A22A65}" srcOrd="1" destOrd="0" presId="urn:microsoft.com/office/officeart/2005/8/layout/venn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2E0472C-049C-4562-8E8E-DAE64BB4EA05}"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D05C348F-DD96-43DB-8CD7-82DAE8A405F2}">
      <dgm:prSet phldrT="[Text]"/>
      <dgm:spPr/>
      <dgm:t>
        <a:bodyPr/>
        <a:lstStyle/>
        <a:p>
          <a:r>
            <a:rPr lang="en-US" dirty="0"/>
            <a:t>View</a:t>
          </a:r>
        </a:p>
      </dgm:t>
    </dgm:pt>
    <dgm:pt modelId="{98D1A90F-C5E7-43AA-BE9D-A5677FA40EC8}" type="parTrans" cxnId="{CFA70715-F807-4185-9E55-9C7FF5497CA5}">
      <dgm:prSet/>
      <dgm:spPr/>
      <dgm:t>
        <a:bodyPr/>
        <a:lstStyle/>
        <a:p>
          <a:endParaRPr lang="en-US"/>
        </a:p>
      </dgm:t>
    </dgm:pt>
    <dgm:pt modelId="{C893FE4D-645C-4FE9-8068-D77945FD2D4D}" type="sibTrans" cxnId="{CFA70715-F807-4185-9E55-9C7FF5497CA5}">
      <dgm:prSet/>
      <dgm:spPr/>
      <dgm:t>
        <a:bodyPr/>
        <a:lstStyle/>
        <a:p>
          <a:endParaRPr lang="en-US"/>
        </a:p>
      </dgm:t>
    </dgm:pt>
    <dgm:pt modelId="{1207BDFF-0BE4-4910-BE8E-EAD960B2DD63}">
      <dgm:prSet phldrT="[Text]"/>
      <dgm:spPr/>
      <dgm:t>
        <a:bodyPr/>
        <a:lstStyle/>
        <a:p>
          <a:r>
            <a:rPr lang="en-US" dirty="0"/>
            <a:t>Facts</a:t>
          </a:r>
        </a:p>
      </dgm:t>
    </dgm:pt>
    <dgm:pt modelId="{7C258176-BD77-4D7A-84E8-135CAFF21C33}" type="parTrans" cxnId="{EDA91864-5D86-4D31-8A04-810D0CF2EA81}">
      <dgm:prSet/>
      <dgm:spPr/>
      <dgm:t>
        <a:bodyPr/>
        <a:lstStyle/>
        <a:p>
          <a:endParaRPr lang="en-US"/>
        </a:p>
      </dgm:t>
    </dgm:pt>
    <dgm:pt modelId="{72CFF467-0F03-40C0-942A-EAD35551AE85}" type="sibTrans" cxnId="{EDA91864-5D86-4D31-8A04-810D0CF2EA81}">
      <dgm:prSet/>
      <dgm:spPr/>
      <dgm:t>
        <a:bodyPr/>
        <a:lstStyle/>
        <a:p>
          <a:endParaRPr lang="en-US"/>
        </a:p>
      </dgm:t>
    </dgm:pt>
    <dgm:pt modelId="{EAC28DEC-138D-4B56-96D9-7835F6EA3326}">
      <dgm:prSet phldrT="[Text]"/>
      <dgm:spPr/>
      <dgm:t>
        <a:bodyPr/>
        <a:lstStyle/>
        <a:p>
          <a:r>
            <a:rPr lang="en-US" dirty="0"/>
            <a:t>Law</a:t>
          </a:r>
        </a:p>
      </dgm:t>
    </dgm:pt>
    <dgm:pt modelId="{04BF1572-5A4F-4610-9006-F0FBDE7EE971}" type="parTrans" cxnId="{CB220844-AB02-49B3-920D-2D4DD94457D8}">
      <dgm:prSet/>
      <dgm:spPr/>
      <dgm:t>
        <a:bodyPr/>
        <a:lstStyle/>
        <a:p>
          <a:endParaRPr lang="en-US"/>
        </a:p>
      </dgm:t>
    </dgm:pt>
    <dgm:pt modelId="{C4CAA97C-2598-4252-9F47-BF61E549477B}" type="sibTrans" cxnId="{CB220844-AB02-49B3-920D-2D4DD94457D8}">
      <dgm:prSet/>
      <dgm:spPr/>
      <dgm:t>
        <a:bodyPr/>
        <a:lstStyle/>
        <a:p>
          <a:endParaRPr lang="en-US"/>
        </a:p>
      </dgm:t>
    </dgm:pt>
    <dgm:pt modelId="{886914CD-501B-441D-A4D7-667F09E64D01}">
      <dgm:prSet phldrT="[Text]"/>
      <dgm:spPr/>
      <dgm:t>
        <a:bodyPr/>
        <a:lstStyle/>
        <a:p>
          <a:r>
            <a:rPr lang="en-US" dirty="0"/>
            <a:t>Materiality</a:t>
          </a:r>
        </a:p>
      </dgm:t>
    </dgm:pt>
    <dgm:pt modelId="{619E47C2-9AE2-4CB1-8FE5-C49B6C08BCFE}" type="parTrans" cxnId="{2CB6AEA0-7AF3-4C59-92FB-FDDB688B731E}">
      <dgm:prSet/>
      <dgm:spPr/>
      <dgm:t>
        <a:bodyPr/>
        <a:lstStyle/>
        <a:p>
          <a:endParaRPr lang="en-US"/>
        </a:p>
      </dgm:t>
    </dgm:pt>
    <dgm:pt modelId="{9BC3EBFE-3C01-4955-B65B-B2A97E6E9821}" type="sibTrans" cxnId="{2CB6AEA0-7AF3-4C59-92FB-FDDB688B731E}">
      <dgm:prSet/>
      <dgm:spPr/>
      <dgm:t>
        <a:bodyPr/>
        <a:lstStyle/>
        <a:p>
          <a:endParaRPr lang="en-US"/>
        </a:p>
      </dgm:t>
    </dgm:pt>
    <dgm:pt modelId="{BA9EFD01-8B11-4870-AFF4-88A9EFE7B08E}">
      <dgm:prSet phldrT="[Text]"/>
      <dgm:spPr/>
      <dgm:t>
        <a:bodyPr/>
        <a:lstStyle/>
        <a:p>
          <a:r>
            <a:rPr lang="en-US" dirty="0"/>
            <a:t>Conservative</a:t>
          </a:r>
        </a:p>
      </dgm:t>
    </dgm:pt>
    <dgm:pt modelId="{CBF5EC5C-8453-4F23-B886-00ED9B72B573}" type="parTrans" cxnId="{1981335B-9FCC-463D-8B61-84AE3AE2A243}">
      <dgm:prSet/>
      <dgm:spPr/>
      <dgm:t>
        <a:bodyPr/>
        <a:lstStyle/>
        <a:p>
          <a:endParaRPr lang="en-US"/>
        </a:p>
      </dgm:t>
    </dgm:pt>
    <dgm:pt modelId="{4AE23E67-581C-4A1E-8C47-B438CFFBC503}" type="sibTrans" cxnId="{1981335B-9FCC-463D-8B61-84AE3AE2A243}">
      <dgm:prSet/>
      <dgm:spPr/>
      <dgm:t>
        <a:bodyPr/>
        <a:lstStyle/>
        <a:p>
          <a:endParaRPr lang="en-US"/>
        </a:p>
      </dgm:t>
    </dgm:pt>
    <dgm:pt modelId="{DDDCE28B-6E65-48B8-BA11-E9525B3F8758}">
      <dgm:prSet phldrT="[Text]"/>
      <dgm:spPr/>
      <dgm:t>
        <a:bodyPr/>
        <a:lstStyle/>
        <a:p>
          <a:r>
            <a:rPr lang="en-US" dirty="0"/>
            <a:t>Pressure</a:t>
          </a:r>
        </a:p>
      </dgm:t>
    </dgm:pt>
    <dgm:pt modelId="{F2660550-6A20-4655-9D84-BC16B8E9E26C}" type="parTrans" cxnId="{2E5D64C8-1C05-4014-947C-EC31FE0F1ABA}">
      <dgm:prSet/>
      <dgm:spPr/>
      <dgm:t>
        <a:bodyPr/>
        <a:lstStyle/>
        <a:p>
          <a:endParaRPr lang="en-US"/>
        </a:p>
      </dgm:t>
    </dgm:pt>
    <dgm:pt modelId="{4716D8BB-D005-456A-A83B-0B7029FCE96E}" type="sibTrans" cxnId="{2E5D64C8-1C05-4014-947C-EC31FE0F1ABA}">
      <dgm:prSet/>
      <dgm:spPr/>
      <dgm:t>
        <a:bodyPr/>
        <a:lstStyle/>
        <a:p>
          <a:endParaRPr lang="en-US"/>
        </a:p>
      </dgm:t>
    </dgm:pt>
    <dgm:pt modelId="{3F035FD6-09B3-43D7-BEDA-CC2DC664B3F5}">
      <dgm:prSet phldrT="[Text]"/>
      <dgm:spPr/>
      <dgm:t>
        <a:bodyPr/>
        <a:lstStyle/>
        <a:p>
          <a:r>
            <a:rPr lang="en-US" dirty="0"/>
            <a:t>Bargain</a:t>
          </a:r>
        </a:p>
      </dgm:t>
    </dgm:pt>
    <dgm:pt modelId="{890DE48B-032C-479D-A745-AE9956793F5E}" type="parTrans" cxnId="{91DD1B6B-3898-4772-A726-A37499A660F3}">
      <dgm:prSet/>
      <dgm:spPr/>
      <dgm:t>
        <a:bodyPr/>
        <a:lstStyle/>
        <a:p>
          <a:endParaRPr lang="en-US"/>
        </a:p>
      </dgm:t>
    </dgm:pt>
    <dgm:pt modelId="{E8B22695-2F9E-4AE7-B210-2DA66A23FE23}" type="sibTrans" cxnId="{91DD1B6B-3898-4772-A726-A37499A660F3}">
      <dgm:prSet/>
      <dgm:spPr/>
      <dgm:t>
        <a:bodyPr/>
        <a:lstStyle/>
        <a:p>
          <a:endParaRPr lang="en-US"/>
        </a:p>
      </dgm:t>
    </dgm:pt>
    <dgm:pt modelId="{27E30F84-9F5D-4AAD-9D65-C504AF954CF2}" type="pres">
      <dgm:prSet presAssocID="{42E0472C-049C-4562-8E8E-DAE64BB4EA05}" presName="cycle" presStyleCnt="0">
        <dgm:presLayoutVars>
          <dgm:chMax val="1"/>
          <dgm:dir/>
          <dgm:animLvl val="ctr"/>
          <dgm:resizeHandles val="exact"/>
        </dgm:presLayoutVars>
      </dgm:prSet>
      <dgm:spPr/>
    </dgm:pt>
    <dgm:pt modelId="{3E1222FE-C3C6-43FF-A2B1-2AD4A1CAB0E5}" type="pres">
      <dgm:prSet presAssocID="{D05C348F-DD96-43DB-8CD7-82DAE8A405F2}" presName="centerShape" presStyleLbl="node0" presStyleIdx="0" presStyleCnt="1"/>
      <dgm:spPr/>
    </dgm:pt>
    <dgm:pt modelId="{0990EE52-4D32-494E-A53E-4CC617E8D879}" type="pres">
      <dgm:prSet presAssocID="{7C258176-BD77-4D7A-84E8-135CAFF21C33}" presName="parTrans" presStyleLbl="bgSibTrans2D1" presStyleIdx="0" presStyleCnt="6"/>
      <dgm:spPr/>
    </dgm:pt>
    <dgm:pt modelId="{0A27A22B-FFB3-4AC5-9209-2A91E63CAA05}" type="pres">
      <dgm:prSet presAssocID="{1207BDFF-0BE4-4910-BE8E-EAD960B2DD63}" presName="node" presStyleLbl="node1" presStyleIdx="0" presStyleCnt="6">
        <dgm:presLayoutVars>
          <dgm:bulletEnabled val="1"/>
        </dgm:presLayoutVars>
      </dgm:prSet>
      <dgm:spPr/>
    </dgm:pt>
    <dgm:pt modelId="{827EB2F5-42DD-45A0-B268-ECBB06E5A061}" type="pres">
      <dgm:prSet presAssocID="{04BF1572-5A4F-4610-9006-F0FBDE7EE971}" presName="parTrans" presStyleLbl="bgSibTrans2D1" presStyleIdx="1" presStyleCnt="6"/>
      <dgm:spPr/>
    </dgm:pt>
    <dgm:pt modelId="{302E126C-D28E-4E47-A70D-F82FCCB7ED77}" type="pres">
      <dgm:prSet presAssocID="{EAC28DEC-138D-4B56-96D9-7835F6EA3326}" presName="node" presStyleLbl="node1" presStyleIdx="1" presStyleCnt="6">
        <dgm:presLayoutVars>
          <dgm:bulletEnabled val="1"/>
        </dgm:presLayoutVars>
      </dgm:prSet>
      <dgm:spPr/>
    </dgm:pt>
    <dgm:pt modelId="{803A0D9E-6DB3-4989-A468-E6FF75A79F90}" type="pres">
      <dgm:prSet presAssocID="{619E47C2-9AE2-4CB1-8FE5-C49B6C08BCFE}" presName="parTrans" presStyleLbl="bgSibTrans2D1" presStyleIdx="2" presStyleCnt="6"/>
      <dgm:spPr/>
    </dgm:pt>
    <dgm:pt modelId="{0CDFB702-EB0E-4758-8DE5-BAF28BD88B41}" type="pres">
      <dgm:prSet presAssocID="{886914CD-501B-441D-A4D7-667F09E64D01}" presName="node" presStyleLbl="node1" presStyleIdx="2" presStyleCnt="6">
        <dgm:presLayoutVars>
          <dgm:bulletEnabled val="1"/>
        </dgm:presLayoutVars>
      </dgm:prSet>
      <dgm:spPr/>
    </dgm:pt>
    <dgm:pt modelId="{D4E9E441-C8A8-4D92-96F0-14FC4BB30664}" type="pres">
      <dgm:prSet presAssocID="{CBF5EC5C-8453-4F23-B886-00ED9B72B573}" presName="parTrans" presStyleLbl="bgSibTrans2D1" presStyleIdx="3" presStyleCnt="6"/>
      <dgm:spPr/>
    </dgm:pt>
    <dgm:pt modelId="{07203EE9-5841-402C-A48B-2D75237C8000}" type="pres">
      <dgm:prSet presAssocID="{BA9EFD01-8B11-4870-AFF4-88A9EFE7B08E}" presName="node" presStyleLbl="node1" presStyleIdx="3" presStyleCnt="6">
        <dgm:presLayoutVars>
          <dgm:bulletEnabled val="1"/>
        </dgm:presLayoutVars>
      </dgm:prSet>
      <dgm:spPr/>
    </dgm:pt>
    <dgm:pt modelId="{C9310A3A-399E-4618-822A-CDA53E4CF5B8}" type="pres">
      <dgm:prSet presAssocID="{F2660550-6A20-4655-9D84-BC16B8E9E26C}" presName="parTrans" presStyleLbl="bgSibTrans2D1" presStyleIdx="4" presStyleCnt="6"/>
      <dgm:spPr/>
    </dgm:pt>
    <dgm:pt modelId="{40D12EC7-1019-496D-A1C8-A50DAC7486F8}" type="pres">
      <dgm:prSet presAssocID="{DDDCE28B-6E65-48B8-BA11-E9525B3F8758}" presName="node" presStyleLbl="node1" presStyleIdx="4" presStyleCnt="6">
        <dgm:presLayoutVars>
          <dgm:bulletEnabled val="1"/>
        </dgm:presLayoutVars>
      </dgm:prSet>
      <dgm:spPr/>
    </dgm:pt>
    <dgm:pt modelId="{24D81160-DCF5-4A6D-91C5-D34A1778511E}" type="pres">
      <dgm:prSet presAssocID="{890DE48B-032C-479D-A745-AE9956793F5E}" presName="parTrans" presStyleLbl="bgSibTrans2D1" presStyleIdx="5" presStyleCnt="6"/>
      <dgm:spPr/>
    </dgm:pt>
    <dgm:pt modelId="{7D810EE8-35D2-4007-A028-0A976C8A9B4F}" type="pres">
      <dgm:prSet presAssocID="{3F035FD6-09B3-43D7-BEDA-CC2DC664B3F5}" presName="node" presStyleLbl="node1" presStyleIdx="5" presStyleCnt="6">
        <dgm:presLayoutVars>
          <dgm:bulletEnabled val="1"/>
        </dgm:presLayoutVars>
      </dgm:prSet>
      <dgm:spPr/>
    </dgm:pt>
  </dgm:ptLst>
  <dgm:cxnLst>
    <dgm:cxn modelId="{B173740B-AC73-4684-9221-2563EC383891}" type="presOf" srcId="{BA9EFD01-8B11-4870-AFF4-88A9EFE7B08E}" destId="{07203EE9-5841-402C-A48B-2D75237C8000}" srcOrd="0" destOrd="0" presId="urn:microsoft.com/office/officeart/2005/8/layout/radial4"/>
    <dgm:cxn modelId="{CFA70715-F807-4185-9E55-9C7FF5497CA5}" srcId="{42E0472C-049C-4562-8E8E-DAE64BB4EA05}" destId="{D05C348F-DD96-43DB-8CD7-82DAE8A405F2}" srcOrd="0" destOrd="0" parTransId="{98D1A90F-C5E7-43AA-BE9D-A5677FA40EC8}" sibTransId="{C893FE4D-645C-4FE9-8068-D77945FD2D4D}"/>
    <dgm:cxn modelId="{E55CE51C-F71D-40E7-9FC6-614A8E0BD5FB}" type="presOf" srcId="{F2660550-6A20-4655-9D84-BC16B8E9E26C}" destId="{C9310A3A-399E-4618-822A-CDA53E4CF5B8}" srcOrd="0" destOrd="0" presId="urn:microsoft.com/office/officeart/2005/8/layout/radial4"/>
    <dgm:cxn modelId="{1981335B-9FCC-463D-8B61-84AE3AE2A243}" srcId="{D05C348F-DD96-43DB-8CD7-82DAE8A405F2}" destId="{BA9EFD01-8B11-4870-AFF4-88A9EFE7B08E}" srcOrd="3" destOrd="0" parTransId="{CBF5EC5C-8453-4F23-B886-00ED9B72B573}" sibTransId="{4AE23E67-581C-4A1E-8C47-B438CFFBC503}"/>
    <dgm:cxn modelId="{CB220844-AB02-49B3-920D-2D4DD94457D8}" srcId="{D05C348F-DD96-43DB-8CD7-82DAE8A405F2}" destId="{EAC28DEC-138D-4B56-96D9-7835F6EA3326}" srcOrd="1" destOrd="0" parTransId="{04BF1572-5A4F-4610-9006-F0FBDE7EE971}" sibTransId="{C4CAA97C-2598-4252-9F47-BF61E549477B}"/>
    <dgm:cxn modelId="{EDA91864-5D86-4D31-8A04-810D0CF2EA81}" srcId="{D05C348F-DD96-43DB-8CD7-82DAE8A405F2}" destId="{1207BDFF-0BE4-4910-BE8E-EAD960B2DD63}" srcOrd="0" destOrd="0" parTransId="{7C258176-BD77-4D7A-84E8-135CAFF21C33}" sibTransId="{72CFF467-0F03-40C0-942A-EAD35551AE85}"/>
    <dgm:cxn modelId="{61806D44-8385-4C8E-AA06-CF42FB1F0AAB}" type="presOf" srcId="{886914CD-501B-441D-A4D7-667F09E64D01}" destId="{0CDFB702-EB0E-4758-8DE5-BAF28BD88B41}" srcOrd="0" destOrd="0" presId="urn:microsoft.com/office/officeart/2005/8/layout/radial4"/>
    <dgm:cxn modelId="{87DA4868-6F70-435A-8D2A-E951ECC741DA}" type="presOf" srcId="{D05C348F-DD96-43DB-8CD7-82DAE8A405F2}" destId="{3E1222FE-C3C6-43FF-A2B1-2AD4A1CAB0E5}" srcOrd="0" destOrd="0" presId="urn:microsoft.com/office/officeart/2005/8/layout/radial4"/>
    <dgm:cxn modelId="{91DD1B6B-3898-4772-A726-A37499A660F3}" srcId="{D05C348F-DD96-43DB-8CD7-82DAE8A405F2}" destId="{3F035FD6-09B3-43D7-BEDA-CC2DC664B3F5}" srcOrd="5" destOrd="0" parTransId="{890DE48B-032C-479D-A745-AE9956793F5E}" sibTransId="{E8B22695-2F9E-4AE7-B210-2DA66A23FE23}"/>
    <dgm:cxn modelId="{AF9FD057-18F0-43B4-9D56-DF710E1CC7FF}" type="presOf" srcId="{3F035FD6-09B3-43D7-BEDA-CC2DC664B3F5}" destId="{7D810EE8-35D2-4007-A028-0A976C8A9B4F}" srcOrd="0" destOrd="0" presId="urn:microsoft.com/office/officeart/2005/8/layout/radial4"/>
    <dgm:cxn modelId="{37D08083-60C9-411F-8ADA-CFC3431EDD35}" type="presOf" srcId="{1207BDFF-0BE4-4910-BE8E-EAD960B2DD63}" destId="{0A27A22B-FFB3-4AC5-9209-2A91E63CAA05}" srcOrd="0" destOrd="0" presId="urn:microsoft.com/office/officeart/2005/8/layout/radial4"/>
    <dgm:cxn modelId="{7AC71987-CDBB-475C-85BB-443DA8EC95EC}" type="presOf" srcId="{7C258176-BD77-4D7A-84E8-135CAFF21C33}" destId="{0990EE52-4D32-494E-A53E-4CC617E8D879}" srcOrd="0" destOrd="0" presId="urn:microsoft.com/office/officeart/2005/8/layout/radial4"/>
    <dgm:cxn modelId="{2CB6AEA0-7AF3-4C59-92FB-FDDB688B731E}" srcId="{D05C348F-DD96-43DB-8CD7-82DAE8A405F2}" destId="{886914CD-501B-441D-A4D7-667F09E64D01}" srcOrd="2" destOrd="0" parTransId="{619E47C2-9AE2-4CB1-8FE5-C49B6C08BCFE}" sibTransId="{9BC3EBFE-3C01-4955-B65B-B2A97E6E9821}"/>
    <dgm:cxn modelId="{1B3B12B4-6CBE-4A1D-B17E-8AEAB63B6E51}" type="presOf" srcId="{890DE48B-032C-479D-A745-AE9956793F5E}" destId="{24D81160-DCF5-4A6D-91C5-D34A1778511E}" srcOrd="0" destOrd="0" presId="urn:microsoft.com/office/officeart/2005/8/layout/radial4"/>
    <dgm:cxn modelId="{D6D9DABD-D7A9-4845-B554-0444B6566EE0}" type="presOf" srcId="{CBF5EC5C-8453-4F23-B886-00ED9B72B573}" destId="{D4E9E441-C8A8-4D92-96F0-14FC4BB30664}" srcOrd="0" destOrd="0" presId="urn:microsoft.com/office/officeart/2005/8/layout/radial4"/>
    <dgm:cxn modelId="{C49E33C8-1D10-42A4-A177-1AA4216A2466}" type="presOf" srcId="{42E0472C-049C-4562-8E8E-DAE64BB4EA05}" destId="{27E30F84-9F5D-4AAD-9D65-C504AF954CF2}" srcOrd="0" destOrd="0" presId="urn:microsoft.com/office/officeart/2005/8/layout/radial4"/>
    <dgm:cxn modelId="{2E5D64C8-1C05-4014-947C-EC31FE0F1ABA}" srcId="{D05C348F-DD96-43DB-8CD7-82DAE8A405F2}" destId="{DDDCE28B-6E65-48B8-BA11-E9525B3F8758}" srcOrd="4" destOrd="0" parTransId="{F2660550-6A20-4655-9D84-BC16B8E9E26C}" sibTransId="{4716D8BB-D005-456A-A83B-0B7029FCE96E}"/>
    <dgm:cxn modelId="{A95E8ECE-4E54-4695-A18A-1DFF877EE4EB}" type="presOf" srcId="{619E47C2-9AE2-4CB1-8FE5-C49B6C08BCFE}" destId="{803A0D9E-6DB3-4989-A468-E6FF75A79F90}" srcOrd="0" destOrd="0" presId="urn:microsoft.com/office/officeart/2005/8/layout/radial4"/>
    <dgm:cxn modelId="{68762DDF-3279-400C-B8B5-CADA2E693E2D}" type="presOf" srcId="{04BF1572-5A4F-4610-9006-F0FBDE7EE971}" destId="{827EB2F5-42DD-45A0-B268-ECBB06E5A061}" srcOrd="0" destOrd="0" presId="urn:microsoft.com/office/officeart/2005/8/layout/radial4"/>
    <dgm:cxn modelId="{C96128E5-EC05-47FA-A224-2A44171F5355}" type="presOf" srcId="{EAC28DEC-138D-4B56-96D9-7835F6EA3326}" destId="{302E126C-D28E-4E47-A70D-F82FCCB7ED77}" srcOrd="0" destOrd="0" presId="urn:microsoft.com/office/officeart/2005/8/layout/radial4"/>
    <dgm:cxn modelId="{77360DFF-0D2D-48F2-A072-9A2607F1F3EF}" type="presOf" srcId="{DDDCE28B-6E65-48B8-BA11-E9525B3F8758}" destId="{40D12EC7-1019-496D-A1C8-A50DAC7486F8}" srcOrd="0" destOrd="0" presId="urn:microsoft.com/office/officeart/2005/8/layout/radial4"/>
    <dgm:cxn modelId="{FDB60467-07BC-4688-800E-8D7D3611D9AB}" type="presParOf" srcId="{27E30F84-9F5D-4AAD-9D65-C504AF954CF2}" destId="{3E1222FE-C3C6-43FF-A2B1-2AD4A1CAB0E5}" srcOrd="0" destOrd="0" presId="urn:microsoft.com/office/officeart/2005/8/layout/radial4"/>
    <dgm:cxn modelId="{866AB635-6733-436A-9963-E312D3876699}" type="presParOf" srcId="{27E30F84-9F5D-4AAD-9D65-C504AF954CF2}" destId="{0990EE52-4D32-494E-A53E-4CC617E8D879}" srcOrd="1" destOrd="0" presId="urn:microsoft.com/office/officeart/2005/8/layout/radial4"/>
    <dgm:cxn modelId="{B7F1DDC0-11F9-484F-B830-FBEFEB2D5BCC}" type="presParOf" srcId="{27E30F84-9F5D-4AAD-9D65-C504AF954CF2}" destId="{0A27A22B-FFB3-4AC5-9209-2A91E63CAA05}" srcOrd="2" destOrd="0" presId="urn:microsoft.com/office/officeart/2005/8/layout/radial4"/>
    <dgm:cxn modelId="{49723809-C6DF-4C7F-9CFB-EC8B9C532DB5}" type="presParOf" srcId="{27E30F84-9F5D-4AAD-9D65-C504AF954CF2}" destId="{827EB2F5-42DD-45A0-B268-ECBB06E5A061}" srcOrd="3" destOrd="0" presId="urn:microsoft.com/office/officeart/2005/8/layout/radial4"/>
    <dgm:cxn modelId="{F4C5A779-113D-4D52-BED6-FC1BE8672DB5}" type="presParOf" srcId="{27E30F84-9F5D-4AAD-9D65-C504AF954CF2}" destId="{302E126C-D28E-4E47-A70D-F82FCCB7ED77}" srcOrd="4" destOrd="0" presId="urn:microsoft.com/office/officeart/2005/8/layout/radial4"/>
    <dgm:cxn modelId="{B9F5CB26-46ED-407A-96F9-FE9936A5CBE7}" type="presParOf" srcId="{27E30F84-9F5D-4AAD-9D65-C504AF954CF2}" destId="{803A0D9E-6DB3-4989-A468-E6FF75A79F90}" srcOrd="5" destOrd="0" presId="urn:microsoft.com/office/officeart/2005/8/layout/radial4"/>
    <dgm:cxn modelId="{94796E68-848E-4303-8FCE-A3A0FF74FA55}" type="presParOf" srcId="{27E30F84-9F5D-4AAD-9D65-C504AF954CF2}" destId="{0CDFB702-EB0E-4758-8DE5-BAF28BD88B41}" srcOrd="6" destOrd="0" presId="urn:microsoft.com/office/officeart/2005/8/layout/radial4"/>
    <dgm:cxn modelId="{5A19A3C9-168A-4189-92F8-659E7F0FBB36}" type="presParOf" srcId="{27E30F84-9F5D-4AAD-9D65-C504AF954CF2}" destId="{D4E9E441-C8A8-4D92-96F0-14FC4BB30664}" srcOrd="7" destOrd="0" presId="urn:microsoft.com/office/officeart/2005/8/layout/radial4"/>
    <dgm:cxn modelId="{F1FC4828-A306-4281-9C7C-ADAC14DEABAF}" type="presParOf" srcId="{27E30F84-9F5D-4AAD-9D65-C504AF954CF2}" destId="{07203EE9-5841-402C-A48B-2D75237C8000}" srcOrd="8" destOrd="0" presId="urn:microsoft.com/office/officeart/2005/8/layout/radial4"/>
    <dgm:cxn modelId="{B7BCD404-51F7-4802-AE09-B8B9D510E2CF}" type="presParOf" srcId="{27E30F84-9F5D-4AAD-9D65-C504AF954CF2}" destId="{C9310A3A-399E-4618-822A-CDA53E4CF5B8}" srcOrd="9" destOrd="0" presId="urn:microsoft.com/office/officeart/2005/8/layout/radial4"/>
    <dgm:cxn modelId="{F381A9EE-D06F-4237-9615-AD54C6766EAD}" type="presParOf" srcId="{27E30F84-9F5D-4AAD-9D65-C504AF954CF2}" destId="{40D12EC7-1019-496D-A1C8-A50DAC7486F8}" srcOrd="10" destOrd="0" presId="urn:microsoft.com/office/officeart/2005/8/layout/radial4"/>
    <dgm:cxn modelId="{356B5B04-5448-46A3-96AC-5A088EDF12DB}" type="presParOf" srcId="{27E30F84-9F5D-4AAD-9D65-C504AF954CF2}" destId="{24D81160-DCF5-4A6D-91C5-D34A1778511E}" srcOrd="11" destOrd="0" presId="urn:microsoft.com/office/officeart/2005/8/layout/radial4"/>
    <dgm:cxn modelId="{75231838-A489-4C6A-8892-548CF27702C1}" type="presParOf" srcId="{27E30F84-9F5D-4AAD-9D65-C504AF954CF2}" destId="{7D810EE8-35D2-4007-A028-0A976C8A9B4F}" srcOrd="12"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0.xml><?xml version="1.0" encoding="utf-8"?>
<dgm:dataModel xmlns:dgm="http://schemas.openxmlformats.org/drawingml/2006/diagram" xmlns:a="http://schemas.openxmlformats.org/drawingml/2006/main">
  <dgm:ptLst>
    <dgm:pt modelId="{94086E05-2584-4D8D-94D7-6E52666C39C4}" type="doc">
      <dgm:prSet loTypeId="urn:microsoft.com/office/officeart/2005/8/layout/venn1" loCatId="relationship" qsTypeId="urn:microsoft.com/office/officeart/2005/8/quickstyle/simple1" qsCatId="simple" csTypeId="urn:microsoft.com/office/officeart/2005/8/colors/colorful2" csCatId="colorful" phldr="1"/>
      <dgm:spPr/>
    </dgm:pt>
    <dgm:pt modelId="{69C871E7-D870-42BB-93FD-FB3651829B16}">
      <dgm:prSet phldrT="[Text]" custT="1"/>
      <dgm:spPr/>
      <dgm:t>
        <a:bodyPr/>
        <a:lstStyle/>
        <a:p>
          <a:r>
            <a:rPr lang="en-US" sz="3600" dirty="0">
              <a:latin typeface="Calibri" panose="020F0502020204030204" pitchFamily="34" charset="0"/>
              <a:cs typeface="Calibri" panose="020F0502020204030204" pitchFamily="34" charset="0"/>
            </a:rPr>
            <a:t>Goods</a:t>
          </a:r>
        </a:p>
      </dgm:t>
    </dgm:pt>
    <dgm:pt modelId="{6F1CDDCF-D0F8-4D51-86DC-3642122199FA}" type="parTrans" cxnId="{E039A59D-5022-4286-AE09-F7E6F9892887}">
      <dgm:prSet/>
      <dgm:spPr/>
      <dgm:t>
        <a:bodyPr/>
        <a:lstStyle/>
        <a:p>
          <a:endParaRPr lang="en-US"/>
        </a:p>
      </dgm:t>
    </dgm:pt>
    <dgm:pt modelId="{F9297EC7-76FA-4B18-A60C-0A24551C9E77}" type="sibTrans" cxnId="{E039A59D-5022-4286-AE09-F7E6F9892887}">
      <dgm:prSet/>
      <dgm:spPr/>
      <dgm:t>
        <a:bodyPr/>
        <a:lstStyle/>
        <a:p>
          <a:endParaRPr lang="en-US"/>
        </a:p>
      </dgm:t>
    </dgm:pt>
    <dgm:pt modelId="{E41B4EB5-F6A4-4ACC-992F-710C2725020A}">
      <dgm:prSet phldrT="[Text]" custT="1"/>
      <dgm:spPr/>
      <dgm:t>
        <a:bodyPr/>
        <a:lstStyle/>
        <a:p>
          <a:r>
            <a:rPr lang="en-US" sz="3600" dirty="0">
              <a:latin typeface="Calibri" panose="020F0502020204030204" pitchFamily="34" charset="0"/>
              <a:cs typeface="Calibri" panose="020F0502020204030204" pitchFamily="34" charset="0"/>
            </a:rPr>
            <a:t>Services</a:t>
          </a:r>
        </a:p>
      </dgm:t>
    </dgm:pt>
    <dgm:pt modelId="{F99A83DF-07DA-44D7-BA60-D3395F533B7E}" type="parTrans" cxnId="{39027CCB-4FB6-45FF-8BFF-E199B11A0430}">
      <dgm:prSet/>
      <dgm:spPr/>
      <dgm:t>
        <a:bodyPr/>
        <a:lstStyle/>
        <a:p>
          <a:endParaRPr lang="en-US"/>
        </a:p>
      </dgm:t>
    </dgm:pt>
    <dgm:pt modelId="{7B4D6C93-CB01-4B05-A556-DD844AD69FF3}" type="sibTrans" cxnId="{39027CCB-4FB6-45FF-8BFF-E199B11A0430}">
      <dgm:prSet/>
      <dgm:spPr/>
      <dgm:t>
        <a:bodyPr/>
        <a:lstStyle/>
        <a:p>
          <a:endParaRPr lang="en-US"/>
        </a:p>
      </dgm:t>
    </dgm:pt>
    <dgm:pt modelId="{3677D3C5-81D8-47A6-ACC2-6D212496782B}" type="pres">
      <dgm:prSet presAssocID="{94086E05-2584-4D8D-94D7-6E52666C39C4}" presName="compositeShape" presStyleCnt="0">
        <dgm:presLayoutVars>
          <dgm:chMax val="7"/>
          <dgm:dir/>
          <dgm:resizeHandles val="exact"/>
        </dgm:presLayoutVars>
      </dgm:prSet>
      <dgm:spPr/>
    </dgm:pt>
    <dgm:pt modelId="{80C2312E-7F3F-4FB3-BE2B-F2D4374776DF}" type="pres">
      <dgm:prSet presAssocID="{69C871E7-D870-42BB-93FD-FB3651829B16}" presName="circ1" presStyleLbl="vennNode1" presStyleIdx="0" presStyleCnt="2" custScaleX="74691" custScaleY="72524"/>
      <dgm:spPr/>
    </dgm:pt>
    <dgm:pt modelId="{E70AD2A1-37CF-42FB-A82B-DA5EA0A64FCC}" type="pres">
      <dgm:prSet presAssocID="{69C871E7-D870-42BB-93FD-FB3651829B16}" presName="circ1Tx" presStyleLbl="revTx" presStyleIdx="0" presStyleCnt="0">
        <dgm:presLayoutVars>
          <dgm:chMax val="0"/>
          <dgm:chPref val="0"/>
          <dgm:bulletEnabled val="1"/>
        </dgm:presLayoutVars>
      </dgm:prSet>
      <dgm:spPr/>
    </dgm:pt>
    <dgm:pt modelId="{74E05365-474F-411C-8810-F971FA9CA4F3}" type="pres">
      <dgm:prSet presAssocID="{E41B4EB5-F6A4-4ACC-992F-710C2725020A}" presName="circ2" presStyleLbl="vennNode1" presStyleIdx="1" presStyleCnt="2" custScaleX="74691" custScaleY="72524" custLinFactNeighborX="30893" custLinFactNeighborY="1431"/>
      <dgm:spPr/>
    </dgm:pt>
    <dgm:pt modelId="{D693A571-D7F0-4028-B9F7-1783C9738246}" type="pres">
      <dgm:prSet presAssocID="{E41B4EB5-F6A4-4ACC-992F-710C2725020A}" presName="circ2Tx" presStyleLbl="revTx" presStyleIdx="0" presStyleCnt="0">
        <dgm:presLayoutVars>
          <dgm:chMax val="0"/>
          <dgm:chPref val="0"/>
          <dgm:bulletEnabled val="1"/>
        </dgm:presLayoutVars>
      </dgm:prSet>
      <dgm:spPr/>
    </dgm:pt>
  </dgm:ptLst>
  <dgm:cxnLst>
    <dgm:cxn modelId="{EF2F0735-AE67-4D87-86A7-4813264A0FA3}" type="presOf" srcId="{94086E05-2584-4D8D-94D7-6E52666C39C4}" destId="{3677D3C5-81D8-47A6-ACC2-6D212496782B}" srcOrd="0" destOrd="0" presId="urn:microsoft.com/office/officeart/2005/8/layout/venn1"/>
    <dgm:cxn modelId="{36940066-7A06-473A-B9D0-ECC91AB81297}" type="presOf" srcId="{69C871E7-D870-42BB-93FD-FB3651829B16}" destId="{E70AD2A1-37CF-42FB-A82B-DA5EA0A64FCC}" srcOrd="1" destOrd="0" presId="urn:microsoft.com/office/officeart/2005/8/layout/venn1"/>
    <dgm:cxn modelId="{74713168-BF92-4D2E-B2EF-93E5C45C2834}" type="presOf" srcId="{E41B4EB5-F6A4-4ACC-992F-710C2725020A}" destId="{74E05365-474F-411C-8810-F971FA9CA4F3}" srcOrd="0" destOrd="0" presId="urn:microsoft.com/office/officeart/2005/8/layout/venn1"/>
    <dgm:cxn modelId="{27B74C91-0B2A-4848-915C-5478BFCCBE13}" type="presOf" srcId="{E41B4EB5-F6A4-4ACC-992F-710C2725020A}" destId="{D693A571-D7F0-4028-B9F7-1783C9738246}" srcOrd="1" destOrd="0" presId="urn:microsoft.com/office/officeart/2005/8/layout/venn1"/>
    <dgm:cxn modelId="{9392F198-4089-4F2E-98FB-CEBB699001AD}" type="presOf" srcId="{69C871E7-D870-42BB-93FD-FB3651829B16}" destId="{80C2312E-7F3F-4FB3-BE2B-F2D4374776DF}" srcOrd="0" destOrd="0" presId="urn:microsoft.com/office/officeart/2005/8/layout/venn1"/>
    <dgm:cxn modelId="{E039A59D-5022-4286-AE09-F7E6F9892887}" srcId="{94086E05-2584-4D8D-94D7-6E52666C39C4}" destId="{69C871E7-D870-42BB-93FD-FB3651829B16}" srcOrd="0" destOrd="0" parTransId="{6F1CDDCF-D0F8-4D51-86DC-3642122199FA}" sibTransId="{F9297EC7-76FA-4B18-A60C-0A24551C9E77}"/>
    <dgm:cxn modelId="{39027CCB-4FB6-45FF-8BFF-E199B11A0430}" srcId="{94086E05-2584-4D8D-94D7-6E52666C39C4}" destId="{E41B4EB5-F6A4-4ACC-992F-710C2725020A}" srcOrd="1" destOrd="0" parTransId="{F99A83DF-07DA-44D7-BA60-D3395F533B7E}" sibTransId="{7B4D6C93-CB01-4B05-A556-DD844AD69FF3}"/>
    <dgm:cxn modelId="{C4B2FE7F-22B1-4C22-9D64-AE1E9D55311E}" type="presParOf" srcId="{3677D3C5-81D8-47A6-ACC2-6D212496782B}" destId="{80C2312E-7F3F-4FB3-BE2B-F2D4374776DF}" srcOrd="0" destOrd="0" presId="urn:microsoft.com/office/officeart/2005/8/layout/venn1"/>
    <dgm:cxn modelId="{275059C5-3E9C-4EA8-8624-E80F776A491B}" type="presParOf" srcId="{3677D3C5-81D8-47A6-ACC2-6D212496782B}" destId="{E70AD2A1-37CF-42FB-A82B-DA5EA0A64FCC}" srcOrd="1" destOrd="0" presId="urn:microsoft.com/office/officeart/2005/8/layout/venn1"/>
    <dgm:cxn modelId="{D76D75DF-3B9E-4A22-A374-9D0AA8C7AE66}" type="presParOf" srcId="{3677D3C5-81D8-47A6-ACC2-6D212496782B}" destId="{74E05365-474F-411C-8810-F971FA9CA4F3}" srcOrd="2" destOrd="0" presId="urn:microsoft.com/office/officeart/2005/8/layout/venn1"/>
    <dgm:cxn modelId="{983E2644-BFB2-4270-8D12-084ACDC4032E}" type="presParOf" srcId="{3677D3C5-81D8-47A6-ACC2-6D212496782B}" destId="{D693A571-D7F0-4028-B9F7-1783C9738246}" srcOrd="3"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1.xml><?xml version="1.0" encoding="utf-8"?>
<dgm:dataModel xmlns:dgm="http://schemas.openxmlformats.org/drawingml/2006/diagram" xmlns:a="http://schemas.openxmlformats.org/drawingml/2006/main">
  <dgm:ptLst>
    <dgm:pt modelId="{94086E05-2584-4D8D-94D7-6E52666C39C4}" type="doc">
      <dgm:prSet loTypeId="urn:microsoft.com/office/officeart/2005/8/layout/venn2" loCatId="relationship" qsTypeId="urn:microsoft.com/office/officeart/2005/8/quickstyle/simple1" qsCatId="simple" csTypeId="urn:microsoft.com/office/officeart/2005/8/colors/accent1_1" csCatId="accent1" phldr="1"/>
      <dgm:spPr/>
    </dgm:pt>
    <dgm:pt modelId="{69C871E7-D870-42BB-93FD-FB3651829B16}">
      <dgm:prSet phldrT="[Text]" custT="1"/>
      <dgm:spPr/>
      <dgm:t>
        <a:bodyPr/>
        <a:lstStyle/>
        <a:p>
          <a:r>
            <a:rPr lang="en-US" sz="3600" dirty="0">
              <a:latin typeface="Calibri" panose="020F0502020204030204" pitchFamily="34" charset="0"/>
              <a:cs typeface="Calibri" panose="020F0502020204030204" pitchFamily="34" charset="0"/>
            </a:rPr>
            <a:t>Services</a:t>
          </a:r>
        </a:p>
      </dgm:t>
    </dgm:pt>
    <dgm:pt modelId="{6F1CDDCF-D0F8-4D51-86DC-3642122199FA}" type="parTrans" cxnId="{E039A59D-5022-4286-AE09-F7E6F9892887}">
      <dgm:prSet/>
      <dgm:spPr/>
      <dgm:t>
        <a:bodyPr/>
        <a:lstStyle/>
        <a:p>
          <a:endParaRPr lang="en-US"/>
        </a:p>
      </dgm:t>
    </dgm:pt>
    <dgm:pt modelId="{F9297EC7-76FA-4B18-A60C-0A24551C9E77}" type="sibTrans" cxnId="{E039A59D-5022-4286-AE09-F7E6F9892887}">
      <dgm:prSet/>
      <dgm:spPr/>
      <dgm:t>
        <a:bodyPr/>
        <a:lstStyle/>
        <a:p>
          <a:endParaRPr lang="en-US"/>
        </a:p>
      </dgm:t>
    </dgm:pt>
    <dgm:pt modelId="{E41B4EB5-F6A4-4ACC-992F-710C2725020A}">
      <dgm:prSet phldrT="[Text]" custT="1"/>
      <dgm:spPr/>
      <dgm:t>
        <a:bodyPr/>
        <a:lstStyle/>
        <a:p>
          <a:r>
            <a:rPr lang="en-US" sz="3600" dirty="0">
              <a:latin typeface="Calibri" panose="020F0502020204030204" pitchFamily="34" charset="0"/>
              <a:cs typeface="Calibri" panose="020F0502020204030204" pitchFamily="34" charset="0"/>
            </a:rPr>
            <a:t>Goods</a:t>
          </a:r>
        </a:p>
      </dgm:t>
    </dgm:pt>
    <dgm:pt modelId="{7B4D6C93-CB01-4B05-A556-DD844AD69FF3}" type="sibTrans" cxnId="{39027CCB-4FB6-45FF-8BFF-E199B11A0430}">
      <dgm:prSet/>
      <dgm:spPr/>
      <dgm:t>
        <a:bodyPr/>
        <a:lstStyle/>
        <a:p>
          <a:endParaRPr lang="en-US"/>
        </a:p>
      </dgm:t>
    </dgm:pt>
    <dgm:pt modelId="{F99A83DF-07DA-44D7-BA60-D3395F533B7E}" type="parTrans" cxnId="{39027CCB-4FB6-45FF-8BFF-E199B11A0430}">
      <dgm:prSet/>
      <dgm:spPr/>
      <dgm:t>
        <a:bodyPr/>
        <a:lstStyle/>
        <a:p>
          <a:endParaRPr lang="en-US"/>
        </a:p>
      </dgm:t>
    </dgm:pt>
    <dgm:pt modelId="{2DD14FE6-947F-4C6C-AB1E-62111E81433B}" type="pres">
      <dgm:prSet presAssocID="{94086E05-2584-4D8D-94D7-6E52666C39C4}" presName="Name0" presStyleCnt="0">
        <dgm:presLayoutVars>
          <dgm:chMax val="7"/>
          <dgm:resizeHandles val="exact"/>
        </dgm:presLayoutVars>
      </dgm:prSet>
      <dgm:spPr/>
    </dgm:pt>
    <dgm:pt modelId="{BAA923BE-BCB7-4EAC-BF38-DCD69C1B6964}" type="pres">
      <dgm:prSet presAssocID="{94086E05-2584-4D8D-94D7-6E52666C39C4}" presName="comp1" presStyleCnt="0"/>
      <dgm:spPr/>
    </dgm:pt>
    <dgm:pt modelId="{AC184169-9418-41F3-AD40-D7643915327E}" type="pres">
      <dgm:prSet presAssocID="{94086E05-2584-4D8D-94D7-6E52666C39C4}" presName="circle1" presStyleLbl="node1" presStyleIdx="0" presStyleCnt="2"/>
      <dgm:spPr/>
    </dgm:pt>
    <dgm:pt modelId="{74A82832-B459-4A4D-87D8-E06DF0E013F0}" type="pres">
      <dgm:prSet presAssocID="{94086E05-2584-4D8D-94D7-6E52666C39C4}" presName="c1text" presStyleLbl="node1" presStyleIdx="0" presStyleCnt="2">
        <dgm:presLayoutVars>
          <dgm:bulletEnabled val="1"/>
        </dgm:presLayoutVars>
      </dgm:prSet>
      <dgm:spPr/>
    </dgm:pt>
    <dgm:pt modelId="{A379DA73-890D-4BD1-B289-8CE595007096}" type="pres">
      <dgm:prSet presAssocID="{94086E05-2584-4D8D-94D7-6E52666C39C4}" presName="comp2" presStyleCnt="0"/>
      <dgm:spPr/>
    </dgm:pt>
    <dgm:pt modelId="{B4AE84BA-834A-4B3D-BF49-B9CF1000AF85}" type="pres">
      <dgm:prSet presAssocID="{94086E05-2584-4D8D-94D7-6E52666C39C4}" presName="circle2" presStyleLbl="node1" presStyleIdx="1" presStyleCnt="2"/>
      <dgm:spPr/>
    </dgm:pt>
    <dgm:pt modelId="{4E7EEC7C-53CF-4E2F-986A-6D8779A22A65}" type="pres">
      <dgm:prSet presAssocID="{94086E05-2584-4D8D-94D7-6E52666C39C4}" presName="c2text" presStyleLbl="node1" presStyleIdx="1" presStyleCnt="2">
        <dgm:presLayoutVars>
          <dgm:bulletEnabled val="1"/>
        </dgm:presLayoutVars>
      </dgm:prSet>
      <dgm:spPr/>
    </dgm:pt>
  </dgm:ptLst>
  <dgm:cxnLst>
    <dgm:cxn modelId="{6107F114-DA2E-4DBA-9785-F8E0BB722A64}" type="presOf" srcId="{69C871E7-D870-42BB-93FD-FB3651829B16}" destId="{AC184169-9418-41F3-AD40-D7643915327E}" srcOrd="0" destOrd="0" presId="urn:microsoft.com/office/officeart/2005/8/layout/venn2"/>
    <dgm:cxn modelId="{B6DC2426-151B-4F40-B0E0-5FA312BE3BF2}" type="presOf" srcId="{E41B4EB5-F6A4-4ACC-992F-710C2725020A}" destId="{4E7EEC7C-53CF-4E2F-986A-6D8779A22A65}" srcOrd="1" destOrd="0" presId="urn:microsoft.com/office/officeart/2005/8/layout/venn2"/>
    <dgm:cxn modelId="{D9D40932-190D-4E77-937C-D18A2277D652}" type="presOf" srcId="{E41B4EB5-F6A4-4ACC-992F-710C2725020A}" destId="{B4AE84BA-834A-4B3D-BF49-B9CF1000AF85}" srcOrd="0" destOrd="0" presId="urn:microsoft.com/office/officeart/2005/8/layout/venn2"/>
    <dgm:cxn modelId="{E297D667-FE4D-40F5-A075-E9BD18D4176C}" type="presOf" srcId="{94086E05-2584-4D8D-94D7-6E52666C39C4}" destId="{2DD14FE6-947F-4C6C-AB1E-62111E81433B}" srcOrd="0" destOrd="0" presId="urn:microsoft.com/office/officeart/2005/8/layout/venn2"/>
    <dgm:cxn modelId="{91D05249-1C94-4974-A984-780C3F190EFC}" type="presOf" srcId="{69C871E7-D870-42BB-93FD-FB3651829B16}" destId="{74A82832-B459-4A4D-87D8-E06DF0E013F0}" srcOrd="1" destOrd="0" presId="urn:microsoft.com/office/officeart/2005/8/layout/venn2"/>
    <dgm:cxn modelId="{E039A59D-5022-4286-AE09-F7E6F9892887}" srcId="{94086E05-2584-4D8D-94D7-6E52666C39C4}" destId="{69C871E7-D870-42BB-93FD-FB3651829B16}" srcOrd="0" destOrd="0" parTransId="{6F1CDDCF-D0F8-4D51-86DC-3642122199FA}" sibTransId="{F9297EC7-76FA-4B18-A60C-0A24551C9E77}"/>
    <dgm:cxn modelId="{39027CCB-4FB6-45FF-8BFF-E199B11A0430}" srcId="{94086E05-2584-4D8D-94D7-6E52666C39C4}" destId="{E41B4EB5-F6A4-4ACC-992F-710C2725020A}" srcOrd="1" destOrd="0" parTransId="{F99A83DF-07DA-44D7-BA60-D3395F533B7E}" sibTransId="{7B4D6C93-CB01-4B05-A556-DD844AD69FF3}"/>
    <dgm:cxn modelId="{2EF835E8-F987-4278-AB77-4B4F6E3985AE}" type="presParOf" srcId="{2DD14FE6-947F-4C6C-AB1E-62111E81433B}" destId="{BAA923BE-BCB7-4EAC-BF38-DCD69C1B6964}" srcOrd="0" destOrd="0" presId="urn:microsoft.com/office/officeart/2005/8/layout/venn2"/>
    <dgm:cxn modelId="{F8E4B97D-9692-4CA5-82B1-2DB1E791A6C4}" type="presParOf" srcId="{BAA923BE-BCB7-4EAC-BF38-DCD69C1B6964}" destId="{AC184169-9418-41F3-AD40-D7643915327E}" srcOrd="0" destOrd="0" presId="urn:microsoft.com/office/officeart/2005/8/layout/venn2"/>
    <dgm:cxn modelId="{4D150E06-4136-4AB0-9B34-4E303FF0BD70}" type="presParOf" srcId="{BAA923BE-BCB7-4EAC-BF38-DCD69C1B6964}" destId="{74A82832-B459-4A4D-87D8-E06DF0E013F0}" srcOrd="1" destOrd="0" presId="urn:microsoft.com/office/officeart/2005/8/layout/venn2"/>
    <dgm:cxn modelId="{FDF3E3ED-23B4-4D8E-8843-A25678962903}" type="presParOf" srcId="{2DD14FE6-947F-4C6C-AB1E-62111E81433B}" destId="{A379DA73-890D-4BD1-B289-8CE595007096}" srcOrd="1" destOrd="0" presId="urn:microsoft.com/office/officeart/2005/8/layout/venn2"/>
    <dgm:cxn modelId="{CC2BD838-581E-4C49-972D-02C679589147}" type="presParOf" srcId="{A379DA73-890D-4BD1-B289-8CE595007096}" destId="{B4AE84BA-834A-4B3D-BF49-B9CF1000AF85}" srcOrd="0" destOrd="0" presId="urn:microsoft.com/office/officeart/2005/8/layout/venn2"/>
    <dgm:cxn modelId="{10DC8AE1-7F3F-4C19-9D0A-FA0C5A7467C4}" type="presParOf" srcId="{A379DA73-890D-4BD1-B289-8CE595007096}" destId="{4E7EEC7C-53CF-4E2F-986A-6D8779A22A65}" srcOrd="1" destOrd="0" presId="urn:microsoft.com/office/officeart/2005/8/layout/venn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2.xml><?xml version="1.0" encoding="utf-8"?>
<dgm:dataModel xmlns:dgm="http://schemas.openxmlformats.org/drawingml/2006/diagram" xmlns:a="http://schemas.openxmlformats.org/drawingml/2006/main">
  <dgm:ptLst>
    <dgm:pt modelId="{23B30821-0FA0-4BF1-B1E2-B491CCC0F2F3}" type="doc">
      <dgm:prSet loTypeId="urn:microsoft.com/office/officeart/2005/8/layout/hList1" loCatId="list" qsTypeId="urn:microsoft.com/office/officeart/2005/8/quickstyle/simple1" qsCatId="simple" csTypeId="urn:microsoft.com/office/officeart/2005/8/colors/accent1_1" csCatId="accent1" phldr="1"/>
      <dgm:spPr/>
      <dgm:t>
        <a:bodyPr/>
        <a:lstStyle/>
        <a:p>
          <a:endParaRPr lang="en-US"/>
        </a:p>
      </dgm:t>
    </dgm:pt>
    <dgm:pt modelId="{DFB5D6BF-0E02-4540-B27F-5C422B02E402}">
      <dgm:prSet/>
      <dgm:spPr>
        <a:solidFill>
          <a:srgbClr val="00B0F0"/>
        </a:solidFill>
      </dgm:spPr>
      <dgm:t>
        <a:bodyPr/>
        <a:lstStyle/>
        <a:p>
          <a:pPr>
            <a:lnSpc>
              <a:spcPct val="150000"/>
            </a:lnSpc>
          </a:pPr>
          <a:r>
            <a:rPr lang="en-US" b="1" dirty="0">
              <a:solidFill>
                <a:schemeClr val="bg1"/>
              </a:solidFill>
              <a:latin typeface="Calibri" panose="020F0502020204030204" pitchFamily="34" charset="0"/>
              <a:cs typeface="Calibri" panose="020F0502020204030204" pitchFamily="34" charset="0"/>
            </a:rPr>
            <a:t>Construction of Complex Service        [Sec. 65 (105) (</a:t>
          </a:r>
          <a:r>
            <a:rPr lang="en-US" b="1" dirty="0" err="1">
              <a:solidFill>
                <a:schemeClr val="bg1"/>
              </a:solidFill>
              <a:latin typeface="Calibri" panose="020F0502020204030204" pitchFamily="34" charset="0"/>
              <a:cs typeface="Calibri" panose="020F0502020204030204" pitchFamily="34" charset="0"/>
            </a:rPr>
            <a:t>zzzh</a:t>
          </a:r>
          <a:r>
            <a:rPr lang="en-US" b="1" dirty="0">
              <a:solidFill>
                <a:schemeClr val="bg1"/>
              </a:solidFill>
              <a:latin typeface="Calibri" panose="020F0502020204030204" pitchFamily="34" charset="0"/>
              <a:cs typeface="Calibri" panose="020F0502020204030204" pitchFamily="34" charset="0"/>
            </a:rPr>
            <a:t>) - 16.06.2005]</a:t>
          </a:r>
        </a:p>
      </dgm:t>
    </dgm:pt>
    <dgm:pt modelId="{2EC94878-9F50-4964-87CE-79B7974B4054}" type="parTrans" cxnId="{F32C0076-E4A8-4DAD-8F92-F47481766578}">
      <dgm:prSet/>
      <dgm:spPr/>
      <dgm:t>
        <a:bodyPr/>
        <a:lstStyle/>
        <a:p>
          <a:endParaRPr lang="en-US"/>
        </a:p>
      </dgm:t>
    </dgm:pt>
    <dgm:pt modelId="{B49075AA-34F4-4F86-83FE-E80BE07DB455}" type="sibTrans" cxnId="{F32C0076-E4A8-4DAD-8F92-F47481766578}">
      <dgm:prSet/>
      <dgm:spPr/>
      <dgm:t>
        <a:bodyPr/>
        <a:lstStyle/>
        <a:p>
          <a:endParaRPr lang="en-US"/>
        </a:p>
      </dgm:t>
    </dgm:pt>
    <dgm:pt modelId="{D907DD2C-0191-4CDC-B295-327CCBBDE16D}">
      <dgm:prSet/>
      <dgm:spPr/>
      <dgm:t>
        <a:bodyPr/>
        <a:lstStyle/>
        <a:p>
          <a:pPr>
            <a:lnSpc>
              <a:spcPct val="150000"/>
            </a:lnSpc>
          </a:pPr>
          <a:r>
            <a:rPr lang="en-US" b="0" i="0" dirty="0">
              <a:latin typeface="Calibri" panose="020F0502020204030204" pitchFamily="34" charset="0"/>
              <a:cs typeface="Calibri" panose="020F0502020204030204" pitchFamily="34" charset="0"/>
            </a:rPr>
            <a:t>“Taxable service” means any </a:t>
          </a:r>
          <a:r>
            <a:rPr lang="en-US" b="1" i="0" dirty="0">
              <a:solidFill>
                <a:srgbClr val="FF0000"/>
              </a:solidFill>
              <a:latin typeface="Calibri" panose="020F0502020204030204" pitchFamily="34" charset="0"/>
              <a:cs typeface="Calibri" panose="020F0502020204030204" pitchFamily="34" charset="0"/>
            </a:rPr>
            <a:t>service</a:t>
          </a:r>
          <a:r>
            <a:rPr lang="en-US" b="0" i="0" dirty="0">
              <a:latin typeface="Calibri" panose="020F0502020204030204" pitchFamily="34" charset="0"/>
              <a:cs typeface="Calibri" panose="020F0502020204030204" pitchFamily="34" charset="0"/>
            </a:rPr>
            <a:t> provided or to be provided to any person, by any other person, in relation to </a:t>
          </a:r>
          <a:r>
            <a:rPr lang="en-US" b="1" i="0" dirty="0">
              <a:latin typeface="Calibri" panose="020F0502020204030204" pitchFamily="34" charset="0"/>
              <a:cs typeface="Calibri" panose="020F0502020204030204" pitchFamily="34" charset="0"/>
            </a:rPr>
            <a:t>construction of complex</a:t>
          </a:r>
        </a:p>
      </dgm:t>
    </dgm:pt>
    <dgm:pt modelId="{995F6E8F-74AA-47B6-8E7C-168D26435F0E}" type="parTrans" cxnId="{0C4E05DC-CB13-4E7F-BB66-9676B0EAB330}">
      <dgm:prSet/>
      <dgm:spPr/>
      <dgm:t>
        <a:bodyPr/>
        <a:lstStyle/>
        <a:p>
          <a:endParaRPr lang="en-US"/>
        </a:p>
      </dgm:t>
    </dgm:pt>
    <dgm:pt modelId="{B1A5F2E1-A91B-41C6-AA8A-A5BFF2FC276E}" type="sibTrans" cxnId="{0C4E05DC-CB13-4E7F-BB66-9676B0EAB330}">
      <dgm:prSet/>
      <dgm:spPr/>
      <dgm:t>
        <a:bodyPr/>
        <a:lstStyle/>
        <a:p>
          <a:endParaRPr lang="en-US"/>
        </a:p>
      </dgm:t>
    </dgm:pt>
    <dgm:pt modelId="{745663D2-95EB-4414-B29C-E17918C72B5C}">
      <dgm:prSet/>
      <dgm:spPr>
        <a:solidFill>
          <a:srgbClr val="00B0F0"/>
        </a:solidFill>
      </dgm:spPr>
      <dgm:t>
        <a:bodyPr/>
        <a:lstStyle/>
        <a:p>
          <a:pPr>
            <a:lnSpc>
              <a:spcPct val="150000"/>
            </a:lnSpc>
          </a:pPr>
          <a:r>
            <a:rPr lang="en-US" b="1" dirty="0">
              <a:solidFill>
                <a:schemeClr val="bg1"/>
              </a:solidFill>
              <a:latin typeface="Calibri" panose="020F0502020204030204" pitchFamily="34" charset="0"/>
              <a:cs typeface="Calibri" panose="020F0502020204030204" pitchFamily="34" charset="0"/>
            </a:rPr>
            <a:t>Commercial construction                       [Sec. 65 (105) (</a:t>
          </a:r>
          <a:r>
            <a:rPr lang="en-US" b="1" dirty="0" err="1">
              <a:solidFill>
                <a:schemeClr val="bg1"/>
              </a:solidFill>
              <a:latin typeface="Calibri" panose="020F0502020204030204" pitchFamily="34" charset="0"/>
              <a:cs typeface="Calibri" panose="020F0502020204030204" pitchFamily="34" charset="0"/>
            </a:rPr>
            <a:t>zzq</a:t>
          </a:r>
          <a:r>
            <a:rPr lang="en-US" b="1" dirty="0">
              <a:solidFill>
                <a:schemeClr val="bg1"/>
              </a:solidFill>
              <a:latin typeface="Calibri" panose="020F0502020204030204" pitchFamily="34" charset="0"/>
              <a:cs typeface="Calibri" panose="020F0502020204030204" pitchFamily="34" charset="0"/>
            </a:rPr>
            <a:t>) - 10.09.2004]</a:t>
          </a:r>
        </a:p>
      </dgm:t>
    </dgm:pt>
    <dgm:pt modelId="{498DAB16-1BEB-46D4-846E-E11646689C41}" type="parTrans" cxnId="{EF5EE019-9AE6-40DE-9505-4CDEE9D18E50}">
      <dgm:prSet/>
      <dgm:spPr/>
      <dgm:t>
        <a:bodyPr/>
        <a:lstStyle/>
        <a:p>
          <a:endParaRPr lang="en-US"/>
        </a:p>
      </dgm:t>
    </dgm:pt>
    <dgm:pt modelId="{5403B60F-D09A-4236-A8A7-319A63CF59DA}" type="sibTrans" cxnId="{EF5EE019-9AE6-40DE-9505-4CDEE9D18E50}">
      <dgm:prSet/>
      <dgm:spPr/>
      <dgm:t>
        <a:bodyPr/>
        <a:lstStyle/>
        <a:p>
          <a:endParaRPr lang="en-US"/>
        </a:p>
      </dgm:t>
    </dgm:pt>
    <dgm:pt modelId="{DC26A739-F35F-4E33-A2ED-ACB2F7068378}">
      <dgm:prSet/>
      <dgm:spPr/>
      <dgm:t>
        <a:bodyPr/>
        <a:lstStyle/>
        <a:p>
          <a:pPr>
            <a:lnSpc>
              <a:spcPct val="150000"/>
            </a:lnSpc>
          </a:pPr>
          <a:r>
            <a:rPr lang="en-US" dirty="0">
              <a:latin typeface="Calibri" panose="020F0502020204030204" pitchFamily="34" charset="0"/>
              <a:cs typeface="Calibri" panose="020F0502020204030204" pitchFamily="34" charset="0"/>
            </a:rPr>
            <a:t>“Taxable service” means any </a:t>
          </a:r>
          <a:r>
            <a:rPr lang="en-US" b="1" dirty="0">
              <a:solidFill>
                <a:srgbClr val="FF0000"/>
              </a:solidFill>
              <a:latin typeface="Calibri" panose="020F0502020204030204" pitchFamily="34" charset="0"/>
              <a:cs typeface="Calibri" panose="020F0502020204030204" pitchFamily="34" charset="0"/>
            </a:rPr>
            <a:t>service</a:t>
          </a:r>
          <a:r>
            <a:rPr lang="en-US" dirty="0">
              <a:latin typeface="Calibri" panose="020F0502020204030204" pitchFamily="34" charset="0"/>
              <a:cs typeface="Calibri" panose="020F0502020204030204" pitchFamily="34" charset="0"/>
            </a:rPr>
            <a:t> provided or to be provided to any person, by any other person, in relation to </a:t>
          </a:r>
          <a:r>
            <a:rPr lang="en-US" b="1" dirty="0">
              <a:latin typeface="Calibri" panose="020F0502020204030204" pitchFamily="34" charset="0"/>
              <a:cs typeface="Calibri" panose="020F0502020204030204" pitchFamily="34" charset="0"/>
            </a:rPr>
            <a:t>commercial or industrial construction </a:t>
          </a:r>
          <a:r>
            <a:rPr lang="en-US" dirty="0">
              <a:latin typeface="Calibri" panose="020F0502020204030204" pitchFamily="34" charset="0"/>
              <a:cs typeface="Calibri" panose="020F0502020204030204" pitchFamily="34" charset="0"/>
            </a:rPr>
            <a:t>and the term “service provider” shall be construed accordingly.</a:t>
          </a:r>
        </a:p>
      </dgm:t>
    </dgm:pt>
    <dgm:pt modelId="{8E74D785-ACB9-4A89-8213-FF9283488994}" type="parTrans" cxnId="{21E4A131-3628-4579-907A-C8FB02498581}">
      <dgm:prSet/>
      <dgm:spPr/>
      <dgm:t>
        <a:bodyPr/>
        <a:lstStyle/>
        <a:p>
          <a:endParaRPr lang="en-US"/>
        </a:p>
      </dgm:t>
    </dgm:pt>
    <dgm:pt modelId="{407561BD-D6CC-4213-B172-A7D923F8AB82}" type="sibTrans" cxnId="{21E4A131-3628-4579-907A-C8FB02498581}">
      <dgm:prSet/>
      <dgm:spPr/>
      <dgm:t>
        <a:bodyPr/>
        <a:lstStyle/>
        <a:p>
          <a:endParaRPr lang="en-US"/>
        </a:p>
      </dgm:t>
    </dgm:pt>
    <dgm:pt modelId="{FD9ECC8F-BB4F-4849-AFD3-A90DFDF08550}">
      <dgm:prSet/>
      <dgm:spPr>
        <a:solidFill>
          <a:srgbClr val="00B0F0"/>
        </a:solidFill>
      </dgm:spPr>
      <dgm:t>
        <a:bodyPr/>
        <a:lstStyle/>
        <a:p>
          <a:pPr>
            <a:lnSpc>
              <a:spcPct val="150000"/>
            </a:lnSpc>
          </a:pPr>
          <a:r>
            <a:rPr lang="en-US" b="1" dirty="0">
              <a:solidFill>
                <a:schemeClr val="bg1"/>
              </a:solidFill>
              <a:latin typeface="Calibri" panose="020F0502020204030204" pitchFamily="34" charset="0"/>
              <a:cs typeface="Calibri" panose="020F0502020204030204" pitchFamily="34" charset="0"/>
            </a:rPr>
            <a:t>Works contract service                          [Sec. 65 (105) (</a:t>
          </a:r>
          <a:r>
            <a:rPr lang="en-US" b="1" dirty="0" err="1">
              <a:solidFill>
                <a:schemeClr val="bg1"/>
              </a:solidFill>
              <a:latin typeface="Calibri" panose="020F0502020204030204" pitchFamily="34" charset="0"/>
              <a:cs typeface="Calibri" panose="020F0502020204030204" pitchFamily="34" charset="0"/>
            </a:rPr>
            <a:t>zzzza</a:t>
          </a:r>
          <a:r>
            <a:rPr lang="en-US" b="1" dirty="0">
              <a:solidFill>
                <a:schemeClr val="bg1"/>
              </a:solidFill>
              <a:latin typeface="Calibri" panose="020F0502020204030204" pitchFamily="34" charset="0"/>
              <a:cs typeface="Calibri" panose="020F0502020204030204" pitchFamily="34" charset="0"/>
            </a:rPr>
            <a:t>) - 1.06.2007]</a:t>
          </a:r>
        </a:p>
      </dgm:t>
    </dgm:pt>
    <dgm:pt modelId="{8F076C46-C5E3-423E-A8FA-FA8C34F2BA17}" type="parTrans" cxnId="{A192F1DC-41F9-4E68-9450-27A15EC7D239}">
      <dgm:prSet/>
      <dgm:spPr/>
      <dgm:t>
        <a:bodyPr/>
        <a:lstStyle/>
        <a:p>
          <a:endParaRPr lang="en-US"/>
        </a:p>
      </dgm:t>
    </dgm:pt>
    <dgm:pt modelId="{BB69302F-4073-427B-BB97-0E6DAA5F0DC9}" type="sibTrans" cxnId="{A192F1DC-41F9-4E68-9450-27A15EC7D239}">
      <dgm:prSet/>
      <dgm:spPr/>
      <dgm:t>
        <a:bodyPr/>
        <a:lstStyle/>
        <a:p>
          <a:endParaRPr lang="en-US"/>
        </a:p>
      </dgm:t>
    </dgm:pt>
    <dgm:pt modelId="{BBC21AC7-E0B6-4D02-BB92-DA8A48361D87}">
      <dgm:prSet/>
      <dgm:spPr/>
      <dgm:t>
        <a:bodyPr/>
        <a:lstStyle/>
        <a:p>
          <a:pPr>
            <a:lnSpc>
              <a:spcPct val="150000"/>
            </a:lnSpc>
          </a:pPr>
          <a:r>
            <a:rPr lang="en-US" dirty="0">
              <a:latin typeface="Calibri" panose="020F0502020204030204" pitchFamily="34" charset="0"/>
              <a:cs typeface="Calibri" panose="020F0502020204030204" pitchFamily="34" charset="0"/>
            </a:rPr>
            <a:t>“taxable service” means any </a:t>
          </a:r>
          <a:r>
            <a:rPr lang="en-US" b="1" dirty="0">
              <a:solidFill>
                <a:srgbClr val="FF0000"/>
              </a:solidFill>
              <a:latin typeface="Calibri" panose="020F0502020204030204" pitchFamily="34" charset="0"/>
              <a:cs typeface="Calibri" panose="020F0502020204030204" pitchFamily="34" charset="0"/>
            </a:rPr>
            <a:t>service</a:t>
          </a:r>
          <a:r>
            <a:rPr lang="en-US" dirty="0">
              <a:latin typeface="Calibri" panose="020F0502020204030204" pitchFamily="34" charset="0"/>
              <a:cs typeface="Calibri" panose="020F0502020204030204" pitchFamily="34" charset="0"/>
            </a:rPr>
            <a:t> provided or to be provided to any person, by any other person in relation to the </a:t>
          </a:r>
          <a:r>
            <a:rPr lang="en-US" b="1" dirty="0">
              <a:solidFill>
                <a:srgbClr val="FF0000"/>
              </a:solidFill>
              <a:latin typeface="Calibri" panose="020F0502020204030204" pitchFamily="34" charset="0"/>
              <a:cs typeface="Calibri" panose="020F0502020204030204" pitchFamily="34" charset="0"/>
            </a:rPr>
            <a:t>execution of a works contract</a:t>
          </a:r>
          <a:r>
            <a:rPr lang="en-US" dirty="0">
              <a:latin typeface="Calibri" panose="020F0502020204030204" pitchFamily="34" charset="0"/>
              <a:cs typeface="Calibri" panose="020F0502020204030204" pitchFamily="34" charset="0"/>
            </a:rPr>
            <a:t>, excluding works contract in respect of roads, airports, railways, transport terminals, bridges, tunnels and dams and the term “service provider” shall be construed accordingly.</a:t>
          </a:r>
        </a:p>
      </dgm:t>
    </dgm:pt>
    <dgm:pt modelId="{C549BB1B-28DC-4D59-9AC2-B7E66CEB0AD8}" type="parTrans" cxnId="{676FF4FA-FF27-4B72-A9C2-31EBD9CD8074}">
      <dgm:prSet/>
      <dgm:spPr/>
      <dgm:t>
        <a:bodyPr/>
        <a:lstStyle/>
        <a:p>
          <a:endParaRPr lang="en-US"/>
        </a:p>
      </dgm:t>
    </dgm:pt>
    <dgm:pt modelId="{8A33682C-C520-4D9C-84D6-4E7DD1B5CD13}" type="sibTrans" cxnId="{676FF4FA-FF27-4B72-A9C2-31EBD9CD8074}">
      <dgm:prSet/>
      <dgm:spPr/>
      <dgm:t>
        <a:bodyPr/>
        <a:lstStyle/>
        <a:p>
          <a:endParaRPr lang="en-US"/>
        </a:p>
      </dgm:t>
    </dgm:pt>
    <dgm:pt modelId="{58CDEA0D-27EB-48AE-A28C-6CA5DF1B25DC}" type="pres">
      <dgm:prSet presAssocID="{23B30821-0FA0-4BF1-B1E2-B491CCC0F2F3}" presName="Name0" presStyleCnt="0">
        <dgm:presLayoutVars>
          <dgm:dir/>
          <dgm:animLvl val="lvl"/>
          <dgm:resizeHandles val="exact"/>
        </dgm:presLayoutVars>
      </dgm:prSet>
      <dgm:spPr/>
    </dgm:pt>
    <dgm:pt modelId="{583D8714-FCB7-41D5-B681-95B54C4C5326}" type="pres">
      <dgm:prSet presAssocID="{745663D2-95EB-4414-B29C-E17918C72B5C}" presName="composite" presStyleCnt="0"/>
      <dgm:spPr/>
    </dgm:pt>
    <dgm:pt modelId="{BE1D4B02-1148-4DA9-8648-BEDBDD4310CE}" type="pres">
      <dgm:prSet presAssocID="{745663D2-95EB-4414-B29C-E17918C72B5C}" presName="parTx" presStyleLbl="alignNode1" presStyleIdx="0" presStyleCnt="3">
        <dgm:presLayoutVars>
          <dgm:chMax val="0"/>
          <dgm:chPref val="0"/>
          <dgm:bulletEnabled val="1"/>
        </dgm:presLayoutVars>
      </dgm:prSet>
      <dgm:spPr/>
    </dgm:pt>
    <dgm:pt modelId="{F9A55F9B-C01C-482E-AB94-46A24D4BFA49}" type="pres">
      <dgm:prSet presAssocID="{745663D2-95EB-4414-B29C-E17918C72B5C}" presName="desTx" presStyleLbl="alignAccFollowNode1" presStyleIdx="0" presStyleCnt="3">
        <dgm:presLayoutVars>
          <dgm:bulletEnabled val="1"/>
        </dgm:presLayoutVars>
      </dgm:prSet>
      <dgm:spPr/>
    </dgm:pt>
    <dgm:pt modelId="{2F651362-744C-4A3A-8BF7-E62587DF27AE}" type="pres">
      <dgm:prSet presAssocID="{5403B60F-D09A-4236-A8A7-319A63CF59DA}" presName="space" presStyleCnt="0"/>
      <dgm:spPr/>
    </dgm:pt>
    <dgm:pt modelId="{30E75B15-17BA-40CD-8075-CA32CDE32B07}" type="pres">
      <dgm:prSet presAssocID="{DFB5D6BF-0E02-4540-B27F-5C422B02E402}" presName="composite" presStyleCnt="0"/>
      <dgm:spPr/>
    </dgm:pt>
    <dgm:pt modelId="{F49D69A1-FE81-4487-ACF8-B990E58B420A}" type="pres">
      <dgm:prSet presAssocID="{DFB5D6BF-0E02-4540-B27F-5C422B02E402}" presName="parTx" presStyleLbl="alignNode1" presStyleIdx="1" presStyleCnt="3">
        <dgm:presLayoutVars>
          <dgm:chMax val="0"/>
          <dgm:chPref val="0"/>
          <dgm:bulletEnabled val="1"/>
        </dgm:presLayoutVars>
      </dgm:prSet>
      <dgm:spPr/>
    </dgm:pt>
    <dgm:pt modelId="{F489AE7D-D4C0-4CDF-A42F-F03B8F7B34AE}" type="pres">
      <dgm:prSet presAssocID="{DFB5D6BF-0E02-4540-B27F-5C422B02E402}" presName="desTx" presStyleLbl="alignAccFollowNode1" presStyleIdx="1" presStyleCnt="3">
        <dgm:presLayoutVars>
          <dgm:bulletEnabled val="1"/>
        </dgm:presLayoutVars>
      </dgm:prSet>
      <dgm:spPr/>
    </dgm:pt>
    <dgm:pt modelId="{3FCE5096-EC8B-43D9-ADDF-96E1F89DC8DF}" type="pres">
      <dgm:prSet presAssocID="{B49075AA-34F4-4F86-83FE-E80BE07DB455}" presName="space" presStyleCnt="0"/>
      <dgm:spPr/>
    </dgm:pt>
    <dgm:pt modelId="{253331CF-2323-44E8-ACB3-AE409ACBF4F5}" type="pres">
      <dgm:prSet presAssocID="{FD9ECC8F-BB4F-4849-AFD3-A90DFDF08550}" presName="composite" presStyleCnt="0"/>
      <dgm:spPr/>
    </dgm:pt>
    <dgm:pt modelId="{239DA558-12A8-4BCA-BBC1-A992DBF95704}" type="pres">
      <dgm:prSet presAssocID="{FD9ECC8F-BB4F-4849-AFD3-A90DFDF08550}" presName="parTx" presStyleLbl="alignNode1" presStyleIdx="2" presStyleCnt="3">
        <dgm:presLayoutVars>
          <dgm:chMax val="0"/>
          <dgm:chPref val="0"/>
          <dgm:bulletEnabled val="1"/>
        </dgm:presLayoutVars>
      </dgm:prSet>
      <dgm:spPr/>
    </dgm:pt>
    <dgm:pt modelId="{347C80CD-F45D-4BD8-B46C-FF88A795F444}" type="pres">
      <dgm:prSet presAssocID="{FD9ECC8F-BB4F-4849-AFD3-A90DFDF08550}" presName="desTx" presStyleLbl="alignAccFollowNode1" presStyleIdx="2" presStyleCnt="3">
        <dgm:presLayoutVars>
          <dgm:bulletEnabled val="1"/>
        </dgm:presLayoutVars>
      </dgm:prSet>
      <dgm:spPr/>
    </dgm:pt>
  </dgm:ptLst>
  <dgm:cxnLst>
    <dgm:cxn modelId="{EF5EE019-9AE6-40DE-9505-4CDEE9D18E50}" srcId="{23B30821-0FA0-4BF1-B1E2-B491CCC0F2F3}" destId="{745663D2-95EB-4414-B29C-E17918C72B5C}" srcOrd="0" destOrd="0" parTransId="{498DAB16-1BEB-46D4-846E-E11646689C41}" sibTransId="{5403B60F-D09A-4236-A8A7-319A63CF59DA}"/>
    <dgm:cxn modelId="{40D4512A-846F-431E-A86D-B4398797B7AF}" type="presOf" srcId="{D907DD2C-0191-4CDC-B295-327CCBBDE16D}" destId="{F489AE7D-D4C0-4CDF-A42F-F03B8F7B34AE}" srcOrd="0" destOrd="0" presId="urn:microsoft.com/office/officeart/2005/8/layout/hList1"/>
    <dgm:cxn modelId="{21E4A131-3628-4579-907A-C8FB02498581}" srcId="{745663D2-95EB-4414-B29C-E17918C72B5C}" destId="{DC26A739-F35F-4E33-A2ED-ACB2F7068378}" srcOrd="0" destOrd="0" parTransId="{8E74D785-ACB9-4A89-8213-FF9283488994}" sibTransId="{407561BD-D6CC-4213-B172-A7D923F8AB82}"/>
    <dgm:cxn modelId="{633D9A5F-E932-48F1-B311-437FCA584741}" type="presOf" srcId="{FD9ECC8F-BB4F-4849-AFD3-A90DFDF08550}" destId="{239DA558-12A8-4BCA-BBC1-A992DBF95704}" srcOrd="0" destOrd="0" presId="urn:microsoft.com/office/officeart/2005/8/layout/hList1"/>
    <dgm:cxn modelId="{AE575549-8542-4D6E-9928-9FC89983CD8C}" type="presOf" srcId="{DFB5D6BF-0E02-4540-B27F-5C422B02E402}" destId="{F49D69A1-FE81-4487-ACF8-B990E58B420A}" srcOrd="0" destOrd="0" presId="urn:microsoft.com/office/officeart/2005/8/layout/hList1"/>
    <dgm:cxn modelId="{F32C0076-E4A8-4DAD-8F92-F47481766578}" srcId="{23B30821-0FA0-4BF1-B1E2-B491CCC0F2F3}" destId="{DFB5D6BF-0E02-4540-B27F-5C422B02E402}" srcOrd="1" destOrd="0" parTransId="{2EC94878-9F50-4964-87CE-79B7974B4054}" sibTransId="{B49075AA-34F4-4F86-83FE-E80BE07DB455}"/>
    <dgm:cxn modelId="{CEF21576-2D5E-497A-92DA-804B965EBC30}" type="presOf" srcId="{BBC21AC7-E0B6-4D02-BB92-DA8A48361D87}" destId="{347C80CD-F45D-4BD8-B46C-FF88A795F444}" srcOrd="0" destOrd="0" presId="urn:microsoft.com/office/officeart/2005/8/layout/hList1"/>
    <dgm:cxn modelId="{A1A596CD-AEAF-4614-81B7-A6E86CA1A1F4}" type="presOf" srcId="{23B30821-0FA0-4BF1-B1E2-B491CCC0F2F3}" destId="{58CDEA0D-27EB-48AE-A28C-6CA5DF1B25DC}" srcOrd="0" destOrd="0" presId="urn:microsoft.com/office/officeart/2005/8/layout/hList1"/>
    <dgm:cxn modelId="{0C4E05DC-CB13-4E7F-BB66-9676B0EAB330}" srcId="{DFB5D6BF-0E02-4540-B27F-5C422B02E402}" destId="{D907DD2C-0191-4CDC-B295-327CCBBDE16D}" srcOrd="0" destOrd="0" parTransId="{995F6E8F-74AA-47B6-8E7C-168D26435F0E}" sibTransId="{B1A5F2E1-A91B-41C6-AA8A-A5BFF2FC276E}"/>
    <dgm:cxn modelId="{A192F1DC-41F9-4E68-9450-27A15EC7D239}" srcId="{23B30821-0FA0-4BF1-B1E2-B491CCC0F2F3}" destId="{FD9ECC8F-BB4F-4849-AFD3-A90DFDF08550}" srcOrd="2" destOrd="0" parTransId="{8F076C46-C5E3-423E-A8FA-FA8C34F2BA17}" sibTransId="{BB69302F-4073-427B-BB97-0E6DAA5F0DC9}"/>
    <dgm:cxn modelId="{CAF5CBF0-1526-4E68-A506-E0E55E231027}" type="presOf" srcId="{745663D2-95EB-4414-B29C-E17918C72B5C}" destId="{BE1D4B02-1148-4DA9-8648-BEDBDD4310CE}" srcOrd="0" destOrd="0" presId="urn:microsoft.com/office/officeart/2005/8/layout/hList1"/>
    <dgm:cxn modelId="{676FF4FA-FF27-4B72-A9C2-31EBD9CD8074}" srcId="{FD9ECC8F-BB4F-4849-AFD3-A90DFDF08550}" destId="{BBC21AC7-E0B6-4D02-BB92-DA8A48361D87}" srcOrd="0" destOrd="0" parTransId="{C549BB1B-28DC-4D59-9AC2-B7E66CEB0AD8}" sibTransId="{8A33682C-C520-4D9C-84D6-4E7DD1B5CD13}"/>
    <dgm:cxn modelId="{1EC5D9FC-E5A7-479D-B3CF-935869506DCF}" type="presOf" srcId="{DC26A739-F35F-4E33-A2ED-ACB2F7068378}" destId="{F9A55F9B-C01C-482E-AB94-46A24D4BFA49}" srcOrd="0" destOrd="0" presId="urn:microsoft.com/office/officeart/2005/8/layout/hList1"/>
    <dgm:cxn modelId="{264E130C-2FCD-47B7-95C3-533BA9ED8902}" type="presParOf" srcId="{58CDEA0D-27EB-48AE-A28C-6CA5DF1B25DC}" destId="{583D8714-FCB7-41D5-B681-95B54C4C5326}" srcOrd="0" destOrd="0" presId="urn:microsoft.com/office/officeart/2005/8/layout/hList1"/>
    <dgm:cxn modelId="{173A3549-F575-402B-9187-3C28FCCD1AF4}" type="presParOf" srcId="{583D8714-FCB7-41D5-B681-95B54C4C5326}" destId="{BE1D4B02-1148-4DA9-8648-BEDBDD4310CE}" srcOrd="0" destOrd="0" presId="urn:microsoft.com/office/officeart/2005/8/layout/hList1"/>
    <dgm:cxn modelId="{76B57EC2-8FB5-4740-A9ED-6E1BC4187936}" type="presParOf" srcId="{583D8714-FCB7-41D5-B681-95B54C4C5326}" destId="{F9A55F9B-C01C-482E-AB94-46A24D4BFA49}" srcOrd="1" destOrd="0" presId="urn:microsoft.com/office/officeart/2005/8/layout/hList1"/>
    <dgm:cxn modelId="{D251B668-EFA4-4911-BDEC-D0815DFD2831}" type="presParOf" srcId="{58CDEA0D-27EB-48AE-A28C-6CA5DF1B25DC}" destId="{2F651362-744C-4A3A-8BF7-E62587DF27AE}" srcOrd="1" destOrd="0" presId="urn:microsoft.com/office/officeart/2005/8/layout/hList1"/>
    <dgm:cxn modelId="{F38B55DE-0F2B-4AC9-9270-C972CC58715F}" type="presParOf" srcId="{58CDEA0D-27EB-48AE-A28C-6CA5DF1B25DC}" destId="{30E75B15-17BA-40CD-8075-CA32CDE32B07}" srcOrd="2" destOrd="0" presId="urn:microsoft.com/office/officeart/2005/8/layout/hList1"/>
    <dgm:cxn modelId="{90054DBB-72C8-4E7D-80C4-0806D064EE58}" type="presParOf" srcId="{30E75B15-17BA-40CD-8075-CA32CDE32B07}" destId="{F49D69A1-FE81-4487-ACF8-B990E58B420A}" srcOrd="0" destOrd="0" presId="urn:microsoft.com/office/officeart/2005/8/layout/hList1"/>
    <dgm:cxn modelId="{644897F6-7126-4E63-A47B-083731648C57}" type="presParOf" srcId="{30E75B15-17BA-40CD-8075-CA32CDE32B07}" destId="{F489AE7D-D4C0-4CDF-A42F-F03B8F7B34AE}" srcOrd="1" destOrd="0" presId="urn:microsoft.com/office/officeart/2005/8/layout/hList1"/>
    <dgm:cxn modelId="{0F13930D-6750-461B-B9B6-E7A8FCB2FA23}" type="presParOf" srcId="{58CDEA0D-27EB-48AE-A28C-6CA5DF1B25DC}" destId="{3FCE5096-EC8B-43D9-ADDF-96E1F89DC8DF}" srcOrd="3" destOrd="0" presId="urn:microsoft.com/office/officeart/2005/8/layout/hList1"/>
    <dgm:cxn modelId="{C5A7CAE3-0333-435E-A6A1-B11E1C44472C}" type="presParOf" srcId="{58CDEA0D-27EB-48AE-A28C-6CA5DF1B25DC}" destId="{253331CF-2323-44E8-ACB3-AE409ACBF4F5}" srcOrd="4" destOrd="0" presId="urn:microsoft.com/office/officeart/2005/8/layout/hList1"/>
    <dgm:cxn modelId="{C9BC24DD-8D02-4A81-ACE0-DC5085F3CC70}" type="presParOf" srcId="{253331CF-2323-44E8-ACB3-AE409ACBF4F5}" destId="{239DA558-12A8-4BCA-BBC1-A992DBF95704}" srcOrd="0" destOrd="0" presId="urn:microsoft.com/office/officeart/2005/8/layout/hList1"/>
    <dgm:cxn modelId="{C4153E2C-6177-4813-A6EF-25C10BC04FAB}" type="presParOf" srcId="{253331CF-2323-44E8-ACB3-AE409ACBF4F5}" destId="{347C80CD-F45D-4BD8-B46C-FF88A795F444}"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3.xml><?xml version="1.0" encoding="utf-8"?>
<dgm:dataModel xmlns:dgm="http://schemas.openxmlformats.org/drawingml/2006/diagram" xmlns:a="http://schemas.openxmlformats.org/drawingml/2006/main">
  <dgm:ptLst>
    <dgm:pt modelId="{02533040-1C56-4593-8BF1-972E346689CD}" type="doc">
      <dgm:prSet loTypeId="urn:diagrams.loki3.com/BracketList" loCatId="list" qsTypeId="urn:microsoft.com/office/officeart/2005/8/quickstyle/simple1" qsCatId="simple" csTypeId="urn:microsoft.com/office/officeart/2005/8/colors/accent1_1" csCatId="accent1" phldr="1"/>
      <dgm:spPr/>
      <dgm:t>
        <a:bodyPr/>
        <a:lstStyle/>
        <a:p>
          <a:endParaRPr lang="en-US"/>
        </a:p>
      </dgm:t>
    </dgm:pt>
    <dgm:pt modelId="{1B8E60F2-ABC5-46C5-8BEB-EC4A67F7BF24}">
      <dgm:prSet phldrT="[Text]" custT="1"/>
      <dgm:spPr/>
      <dgm:t>
        <a:bodyPr/>
        <a:lstStyle/>
        <a:p>
          <a:pPr>
            <a:lnSpc>
              <a:spcPct val="150000"/>
            </a:lnSpc>
          </a:pPr>
          <a:r>
            <a:rPr lang="en-US" sz="2000" i="1" dirty="0">
              <a:latin typeface="Calibri" panose="020F0502020204030204" pitchFamily="34" charset="0"/>
              <a:cs typeface="Calibri" panose="020F0502020204030204" pitchFamily="34" charset="0"/>
            </a:rPr>
            <a:t>Further, under Section 67, as has been pointed out above, the value of a taxable service is the gross amount charged by the service provider for </a:t>
          </a:r>
          <a:r>
            <a:rPr lang="en-US" sz="2000" b="1" i="1" dirty="0">
              <a:latin typeface="Calibri" panose="020F0502020204030204" pitchFamily="34" charset="0"/>
              <a:cs typeface="Calibri" panose="020F0502020204030204" pitchFamily="34" charset="0"/>
            </a:rPr>
            <a:t>such service </a:t>
          </a:r>
          <a:r>
            <a:rPr lang="en-US" sz="2000" i="1" dirty="0">
              <a:latin typeface="Calibri" panose="020F0502020204030204" pitchFamily="34" charset="0"/>
              <a:cs typeface="Calibri" panose="020F0502020204030204" pitchFamily="34" charset="0"/>
            </a:rPr>
            <a:t>rendered by him. This would unmistakably show that what is referred to in the </a:t>
          </a:r>
          <a:r>
            <a:rPr lang="en-US" sz="2000" b="1" i="1" dirty="0">
              <a:solidFill>
                <a:srgbClr val="FF0000"/>
              </a:solidFill>
              <a:latin typeface="Calibri" panose="020F0502020204030204" pitchFamily="34" charset="0"/>
              <a:cs typeface="Calibri" panose="020F0502020204030204" pitchFamily="34" charset="0"/>
            </a:rPr>
            <a:t>charging provision </a:t>
          </a:r>
          <a:r>
            <a:rPr lang="en-US" sz="2000" i="1" dirty="0">
              <a:latin typeface="Calibri" panose="020F0502020204030204" pitchFamily="34" charset="0"/>
              <a:cs typeface="Calibri" panose="020F0502020204030204" pitchFamily="34" charset="0"/>
            </a:rPr>
            <a:t>is the taxation of </a:t>
          </a:r>
          <a:r>
            <a:rPr lang="en-US" sz="2000" b="1" i="1" dirty="0">
              <a:solidFill>
                <a:srgbClr val="FF0000"/>
              </a:solidFill>
              <a:latin typeface="Calibri" panose="020F0502020204030204" pitchFamily="34" charset="0"/>
              <a:cs typeface="Calibri" panose="020F0502020204030204" pitchFamily="34" charset="0"/>
            </a:rPr>
            <a:t>service contracts simpliciter and not </a:t>
          </a:r>
          <a:r>
            <a:rPr lang="en-US" sz="2000" b="1" i="1" u="sng" dirty="0">
              <a:solidFill>
                <a:srgbClr val="FF0000"/>
              </a:solidFill>
              <a:latin typeface="Calibri" panose="020F0502020204030204" pitchFamily="34" charset="0"/>
              <a:cs typeface="Calibri" panose="020F0502020204030204" pitchFamily="34" charset="0"/>
            </a:rPr>
            <a:t>composite works contracts</a:t>
          </a:r>
          <a:r>
            <a:rPr lang="en-US" sz="2000" i="1" dirty="0">
              <a:latin typeface="Calibri" panose="020F0502020204030204" pitchFamily="34" charset="0"/>
              <a:cs typeface="Calibri" panose="020F0502020204030204" pitchFamily="34" charset="0"/>
            </a:rPr>
            <a:t>, such as are contained on the facts of the present cases</a:t>
          </a:r>
          <a:endParaRPr lang="en-US" sz="2000" dirty="0">
            <a:latin typeface="Calibri" panose="020F0502020204030204" pitchFamily="34" charset="0"/>
            <a:cs typeface="Calibri" panose="020F0502020204030204" pitchFamily="34" charset="0"/>
          </a:endParaRPr>
        </a:p>
      </dgm:t>
    </dgm:pt>
    <dgm:pt modelId="{143B804C-93F2-4647-B783-1F93394AD8B5}" type="parTrans" cxnId="{BC2F7EF9-5728-4BF6-94EC-F08E99D54EDD}">
      <dgm:prSet/>
      <dgm:spPr/>
      <dgm:t>
        <a:bodyPr/>
        <a:lstStyle/>
        <a:p>
          <a:endParaRPr lang="en-US"/>
        </a:p>
      </dgm:t>
    </dgm:pt>
    <dgm:pt modelId="{4A33910B-6142-4E4D-8A51-778E9C974F48}" type="sibTrans" cxnId="{BC2F7EF9-5728-4BF6-94EC-F08E99D54EDD}">
      <dgm:prSet/>
      <dgm:spPr/>
      <dgm:t>
        <a:bodyPr/>
        <a:lstStyle/>
        <a:p>
          <a:endParaRPr lang="en-US"/>
        </a:p>
      </dgm:t>
    </dgm:pt>
    <dgm:pt modelId="{1559363F-0AD1-481A-B1AD-BB1B2060DD62}">
      <dgm:prSet phldrT="[Text]" custT="1"/>
      <dgm:spPr/>
      <dgm:t>
        <a:bodyPr/>
        <a:lstStyle/>
        <a:p>
          <a:pPr>
            <a:lnSpc>
              <a:spcPct val="150000"/>
            </a:lnSpc>
          </a:pPr>
          <a:r>
            <a:rPr lang="en-US" sz="2000" dirty="0">
              <a:latin typeface="Calibri" panose="020F0502020204030204" pitchFamily="34" charset="0"/>
              <a:cs typeface="Calibri" panose="020F0502020204030204" pitchFamily="34" charset="0"/>
            </a:rPr>
            <a:t>Larsen &amp; Toubro Ltd 2015 (39) STR 913 (SC)</a:t>
          </a:r>
        </a:p>
      </dgm:t>
    </dgm:pt>
    <dgm:pt modelId="{6CBA899D-6359-4012-A87C-4D19EFC3EEC2}" type="parTrans" cxnId="{B27D438B-7803-4AF5-AD04-39B77A754FA7}">
      <dgm:prSet/>
      <dgm:spPr/>
    </dgm:pt>
    <dgm:pt modelId="{CCCA0CC4-005D-4D70-9A60-0845A4B42658}" type="sibTrans" cxnId="{B27D438B-7803-4AF5-AD04-39B77A754FA7}">
      <dgm:prSet/>
      <dgm:spPr/>
    </dgm:pt>
    <dgm:pt modelId="{CC62FBE7-B028-4DCC-A220-8AA45C6E10A6}" type="pres">
      <dgm:prSet presAssocID="{02533040-1C56-4593-8BF1-972E346689CD}" presName="Name0" presStyleCnt="0">
        <dgm:presLayoutVars>
          <dgm:dir/>
          <dgm:animLvl val="lvl"/>
          <dgm:resizeHandles val="exact"/>
        </dgm:presLayoutVars>
      </dgm:prSet>
      <dgm:spPr/>
    </dgm:pt>
    <dgm:pt modelId="{0F6E5E27-A918-4A16-A8A3-01FD779A7F70}" type="pres">
      <dgm:prSet presAssocID="{1559363F-0AD1-481A-B1AD-BB1B2060DD62}" presName="linNode" presStyleCnt="0"/>
      <dgm:spPr/>
    </dgm:pt>
    <dgm:pt modelId="{ED33EA11-DBCB-477F-80E4-5E4BAD12CD8E}" type="pres">
      <dgm:prSet presAssocID="{1559363F-0AD1-481A-B1AD-BB1B2060DD62}" presName="parTx" presStyleLbl="revTx" presStyleIdx="0" presStyleCnt="1">
        <dgm:presLayoutVars>
          <dgm:chMax val="1"/>
          <dgm:bulletEnabled val="1"/>
        </dgm:presLayoutVars>
      </dgm:prSet>
      <dgm:spPr/>
    </dgm:pt>
    <dgm:pt modelId="{3CB5FE18-A08E-43F4-AF21-E5AD1C1B1BD7}" type="pres">
      <dgm:prSet presAssocID="{1559363F-0AD1-481A-B1AD-BB1B2060DD62}" presName="bracket" presStyleLbl="parChTrans1D1" presStyleIdx="0" presStyleCnt="1"/>
      <dgm:spPr/>
    </dgm:pt>
    <dgm:pt modelId="{62CC4933-9F45-4ACA-8C9F-570D58C09D27}" type="pres">
      <dgm:prSet presAssocID="{1559363F-0AD1-481A-B1AD-BB1B2060DD62}" presName="spH" presStyleCnt="0"/>
      <dgm:spPr/>
    </dgm:pt>
    <dgm:pt modelId="{0F8D37BD-18AA-495F-9030-FEE826AA65D9}" type="pres">
      <dgm:prSet presAssocID="{1559363F-0AD1-481A-B1AD-BB1B2060DD62}" presName="desTx" presStyleLbl="node1" presStyleIdx="0" presStyleCnt="1">
        <dgm:presLayoutVars>
          <dgm:bulletEnabled val="1"/>
        </dgm:presLayoutVars>
      </dgm:prSet>
      <dgm:spPr/>
    </dgm:pt>
  </dgm:ptLst>
  <dgm:cxnLst>
    <dgm:cxn modelId="{AC1DB776-0CA2-4961-BEEA-9CB3A4C20240}" type="presOf" srcId="{1B8E60F2-ABC5-46C5-8BEB-EC4A67F7BF24}" destId="{0F8D37BD-18AA-495F-9030-FEE826AA65D9}" srcOrd="0" destOrd="0" presId="urn:diagrams.loki3.com/BracketList"/>
    <dgm:cxn modelId="{B27D438B-7803-4AF5-AD04-39B77A754FA7}" srcId="{02533040-1C56-4593-8BF1-972E346689CD}" destId="{1559363F-0AD1-481A-B1AD-BB1B2060DD62}" srcOrd="0" destOrd="0" parTransId="{6CBA899D-6359-4012-A87C-4D19EFC3EEC2}" sibTransId="{CCCA0CC4-005D-4D70-9A60-0845A4B42658}"/>
    <dgm:cxn modelId="{19B63E8C-4810-449C-8396-7BF574F701BA}" type="presOf" srcId="{1559363F-0AD1-481A-B1AD-BB1B2060DD62}" destId="{ED33EA11-DBCB-477F-80E4-5E4BAD12CD8E}" srcOrd="0" destOrd="0" presId="urn:diagrams.loki3.com/BracketList"/>
    <dgm:cxn modelId="{3AEA66E0-4F7A-4E4B-8A99-020CDB3620C9}" type="presOf" srcId="{02533040-1C56-4593-8BF1-972E346689CD}" destId="{CC62FBE7-B028-4DCC-A220-8AA45C6E10A6}" srcOrd="0" destOrd="0" presId="urn:diagrams.loki3.com/BracketList"/>
    <dgm:cxn modelId="{BC2F7EF9-5728-4BF6-94EC-F08E99D54EDD}" srcId="{1559363F-0AD1-481A-B1AD-BB1B2060DD62}" destId="{1B8E60F2-ABC5-46C5-8BEB-EC4A67F7BF24}" srcOrd="0" destOrd="0" parTransId="{143B804C-93F2-4647-B783-1F93394AD8B5}" sibTransId="{4A33910B-6142-4E4D-8A51-778E9C974F48}"/>
    <dgm:cxn modelId="{75A5B8D1-3820-4E3D-B944-34AC02DAA0AD}" type="presParOf" srcId="{CC62FBE7-B028-4DCC-A220-8AA45C6E10A6}" destId="{0F6E5E27-A918-4A16-A8A3-01FD779A7F70}" srcOrd="0" destOrd="0" presId="urn:diagrams.loki3.com/BracketList"/>
    <dgm:cxn modelId="{A80B890E-3461-4F24-BA4E-80F23DB3A631}" type="presParOf" srcId="{0F6E5E27-A918-4A16-A8A3-01FD779A7F70}" destId="{ED33EA11-DBCB-477F-80E4-5E4BAD12CD8E}" srcOrd="0" destOrd="0" presId="urn:diagrams.loki3.com/BracketList"/>
    <dgm:cxn modelId="{7B1415D2-A5DD-4711-95F5-FB127B0B3642}" type="presParOf" srcId="{0F6E5E27-A918-4A16-A8A3-01FD779A7F70}" destId="{3CB5FE18-A08E-43F4-AF21-E5AD1C1B1BD7}" srcOrd="1" destOrd="0" presId="urn:diagrams.loki3.com/BracketList"/>
    <dgm:cxn modelId="{0B55A16A-D8C3-4B4C-B654-917FA0E8E083}" type="presParOf" srcId="{0F6E5E27-A918-4A16-A8A3-01FD779A7F70}" destId="{62CC4933-9F45-4ACA-8C9F-570D58C09D27}" srcOrd="2" destOrd="0" presId="urn:diagrams.loki3.com/BracketList"/>
    <dgm:cxn modelId="{C497FA9E-3313-4C95-889E-A77699C5158A}" type="presParOf" srcId="{0F6E5E27-A918-4A16-A8A3-01FD779A7F70}" destId="{0F8D37BD-18AA-495F-9030-FEE826AA65D9}" srcOrd="3" destOrd="0" presId="urn:diagrams.loki3.com/Bracke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4.xml><?xml version="1.0" encoding="utf-8"?>
<dgm:dataModel xmlns:dgm="http://schemas.openxmlformats.org/drawingml/2006/diagram" xmlns:a="http://schemas.openxmlformats.org/drawingml/2006/main">
  <dgm:ptLst>
    <dgm:pt modelId="{02533040-1C56-4593-8BF1-972E346689CD}" type="doc">
      <dgm:prSet loTypeId="urn:diagrams.loki3.com/BracketList" loCatId="list" qsTypeId="urn:microsoft.com/office/officeart/2005/8/quickstyle/simple1" qsCatId="simple" csTypeId="urn:microsoft.com/office/officeart/2005/8/colors/accent1_1" csCatId="accent1" phldr="1"/>
      <dgm:spPr/>
      <dgm:t>
        <a:bodyPr/>
        <a:lstStyle/>
        <a:p>
          <a:endParaRPr lang="en-US"/>
        </a:p>
      </dgm:t>
    </dgm:pt>
    <dgm:pt modelId="{1B8E60F2-ABC5-46C5-8BEB-EC4A67F7BF24}">
      <dgm:prSet phldrT="[Text]" custT="1"/>
      <dgm:spPr/>
      <dgm:t>
        <a:bodyPr/>
        <a:lstStyle/>
        <a:p>
          <a:pPr>
            <a:lnSpc>
              <a:spcPct val="150000"/>
            </a:lnSpc>
          </a:pPr>
          <a:r>
            <a:rPr lang="en-US" sz="2000" b="1" i="1" dirty="0">
              <a:latin typeface="Calibri" panose="020F0502020204030204" pitchFamily="34" charset="0"/>
              <a:cs typeface="Calibri" panose="020F0502020204030204" pitchFamily="34" charset="0"/>
            </a:rPr>
            <a:t>17.</a:t>
          </a:r>
          <a:r>
            <a:rPr lang="en-US" sz="2000" i="1" dirty="0">
              <a:latin typeface="Calibri" panose="020F0502020204030204" pitchFamily="34" charset="0"/>
              <a:cs typeface="Calibri" panose="020F0502020204030204" pitchFamily="34" charset="0"/>
            </a:rPr>
            <a:t> We find that the </a:t>
          </a:r>
          <a:r>
            <a:rPr lang="en-US" sz="2000" i="1" dirty="0" err="1">
              <a:latin typeface="Calibri" panose="020F0502020204030204" pitchFamily="34" charset="0"/>
              <a:cs typeface="Calibri" panose="020F0502020204030204" pitchFamily="34" charset="0"/>
            </a:rPr>
            <a:t>assessees</a:t>
          </a:r>
          <a:r>
            <a:rPr lang="en-US" sz="2000" i="1" dirty="0">
              <a:latin typeface="Calibri" panose="020F0502020204030204" pitchFamily="34" charset="0"/>
              <a:cs typeface="Calibri" panose="020F0502020204030204" pitchFamily="34" charset="0"/>
            </a:rPr>
            <a:t> are correct in their submission that a </a:t>
          </a:r>
          <a:r>
            <a:rPr lang="en-US" sz="2000" b="1" i="1" dirty="0">
              <a:solidFill>
                <a:srgbClr val="FF0000"/>
              </a:solidFill>
              <a:latin typeface="Calibri" panose="020F0502020204030204" pitchFamily="34" charset="0"/>
              <a:cs typeface="Calibri" panose="020F0502020204030204" pitchFamily="34" charset="0"/>
            </a:rPr>
            <a:t>works contract</a:t>
          </a:r>
          <a:r>
            <a:rPr lang="en-US" sz="2000" b="1" i="1" dirty="0">
              <a:latin typeface="Calibri" panose="020F0502020204030204" pitchFamily="34" charset="0"/>
              <a:cs typeface="Calibri" panose="020F0502020204030204" pitchFamily="34" charset="0"/>
            </a:rPr>
            <a:t> </a:t>
          </a:r>
          <a:r>
            <a:rPr lang="en-US" sz="2000" b="0" i="1" dirty="0">
              <a:latin typeface="Calibri" panose="020F0502020204030204" pitchFamily="34" charset="0"/>
              <a:cs typeface="Calibri" panose="020F0502020204030204" pitchFamily="34" charset="0"/>
            </a:rPr>
            <a:t>is a </a:t>
          </a:r>
          <a:r>
            <a:rPr lang="en-US" sz="2000" b="1" i="1" dirty="0">
              <a:solidFill>
                <a:srgbClr val="FF0000"/>
              </a:solidFill>
              <a:latin typeface="Calibri" panose="020F0502020204030204" pitchFamily="34" charset="0"/>
              <a:cs typeface="Calibri" panose="020F0502020204030204" pitchFamily="34" charset="0"/>
            </a:rPr>
            <a:t>separate species</a:t>
          </a:r>
          <a:r>
            <a:rPr lang="en-US" sz="2000" b="1" i="1" dirty="0">
              <a:latin typeface="Calibri" panose="020F0502020204030204" pitchFamily="34" charset="0"/>
              <a:cs typeface="Calibri" panose="020F0502020204030204" pitchFamily="34" charset="0"/>
            </a:rPr>
            <a:t> </a:t>
          </a:r>
          <a:r>
            <a:rPr lang="en-US" sz="2000" b="0" i="1" dirty="0">
              <a:latin typeface="Calibri" panose="020F0502020204030204" pitchFamily="34" charset="0"/>
              <a:cs typeface="Calibri" panose="020F0502020204030204" pitchFamily="34" charset="0"/>
            </a:rPr>
            <a:t>of contract </a:t>
          </a:r>
          <a:r>
            <a:rPr lang="en-US" sz="2000" i="1" dirty="0">
              <a:latin typeface="Calibri" panose="020F0502020204030204" pitchFamily="34" charset="0"/>
              <a:cs typeface="Calibri" panose="020F0502020204030204" pitchFamily="34" charset="0"/>
            </a:rPr>
            <a:t>distinct from contracts for services simpliciter recognized by the world of commerce and law as such, and has to be taxed separately as such</a:t>
          </a:r>
        </a:p>
      </dgm:t>
    </dgm:pt>
    <dgm:pt modelId="{143B804C-93F2-4647-B783-1F93394AD8B5}" type="parTrans" cxnId="{BC2F7EF9-5728-4BF6-94EC-F08E99D54EDD}">
      <dgm:prSet/>
      <dgm:spPr/>
      <dgm:t>
        <a:bodyPr/>
        <a:lstStyle/>
        <a:p>
          <a:endParaRPr lang="en-US"/>
        </a:p>
      </dgm:t>
    </dgm:pt>
    <dgm:pt modelId="{4A33910B-6142-4E4D-8A51-778E9C974F48}" type="sibTrans" cxnId="{BC2F7EF9-5728-4BF6-94EC-F08E99D54EDD}">
      <dgm:prSet/>
      <dgm:spPr/>
      <dgm:t>
        <a:bodyPr/>
        <a:lstStyle/>
        <a:p>
          <a:endParaRPr lang="en-US"/>
        </a:p>
      </dgm:t>
    </dgm:pt>
    <dgm:pt modelId="{1559363F-0AD1-481A-B1AD-BB1B2060DD62}">
      <dgm:prSet phldrT="[Text]" custT="1"/>
      <dgm:spPr/>
      <dgm:t>
        <a:bodyPr/>
        <a:lstStyle/>
        <a:p>
          <a:pPr>
            <a:lnSpc>
              <a:spcPct val="150000"/>
            </a:lnSpc>
          </a:pPr>
          <a:r>
            <a:rPr lang="en-US" sz="2000" dirty="0"/>
            <a:t>Larsen &amp; Toubro Ltd 2015 (39) STR 913 (SC)</a:t>
          </a:r>
          <a:endParaRPr lang="en-US" sz="2000" dirty="0">
            <a:latin typeface="Calibri" panose="020F0502020204030204" pitchFamily="34" charset="0"/>
            <a:cs typeface="Calibri" panose="020F0502020204030204" pitchFamily="34" charset="0"/>
          </a:endParaRPr>
        </a:p>
      </dgm:t>
    </dgm:pt>
    <dgm:pt modelId="{6CBA899D-6359-4012-A87C-4D19EFC3EEC2}" type="parTrans" cxnId="{B27D438B-7803-4AF5-AD04-39B77A754FA7}">
      <dgm:prSet/>
      <dgm:spPr/>
      <dgm:t>
        <a:bodyPr/>
        <a:lstStyle/>
        <a:p>
          <a:endParaRPr lang="en-US"/>
        </a:p>
      </dgm:t>
    </dgm:pt>
    <dgm:pt modelId="{CCCA0CC4-005D-4D70-9A60-0845A4B42658}" type="sibTrans" cxnId="{B27D438B-7803-4AF5-AD04-39B77A754FA7}">
      <dgm:prSet/>
      <dgm:spPr/>
      <dgm:t>
        <a:bodyPr/>
        <a:lstStyle/>
        <a:p>
          <a:endParaRPr lang="en-US"/>
        </a:p>
      </dgm:t>
    </dgm:pt>
    <dgm:pt modelId="{CC62FBE7-B028-4DCC-A220-8AA45C6E10A6}" type="pres">
      <dgm:prSet presAssocID="{02533040-1C56-4593-8BF1-972E346689CD}" presName="Name0" presStyleCnt="0">
        <dgm:presLayoutVars>
          <dgm:dir/>
          <dgm:animLvl val="lvl"/>
          <dgm:resizeHandles val="exact"/>
        </dgm:presLayoutVars>
      </dgm:prSet>
      <dgm:spPr/>
    </dgm:pt>
    <dgm:pt modelId="{0F6E5E27-A918-4A16-A8A3-01FD779A7F70}" type="pres">
      <dgm:prSet presAssocID="{1559363F-0AD1-481A-B1AD-BB1B2060DD62}" presName="linNode" presStyleCnt="0"/>
      <dgm:spPr/>
    </dgm:pt>
    <dgm:pt modelId="{ED33EA11-DBCB-477F-80E4-5E4BAD12CD8E}" type="pres">
      <dgm:prSet presAssocID="{1559363F-0AD1-481A-B1AD-BB1B2060DD62}" presName="parTx" presStyleLbl="revTx" presStyleIdx="0" presStyleCnt="1">
        <dgm:presLayoutVars>
          <dgm:chMax val="1"/>
          <dgm:bulletEnabled val="1"/>
        </dgm:presLayoutVars>
      </dgm:prSet>
      <dgm:spPr/>
    </dgm:pt>
    <dgm:pt modelId="{3CB5FE18-A08E-43F4-AF21-E5AD1C1B1BD7}" type="pres">
      <dgm:prSet presAssocID="{1559363F-0AD1-481A-B1AD-BB1B2060DD62}" presName="bracket" presStyleLbl="parChTrans1D1" presStyleIdx="0" presStyleCnt="1"/>
      <dgm:spPr/>
    </dgm:pt>
    <dgm:pt modelId="{62CC4933-9F45-4ACA-8C9F-570D58C09D27}" type="pres">
      <dgm:prSet presAssocID="{1559363F-0AD1-481A-B1AD-BB1B2060DD62}" presName="spH" presStyleCnt="0"/>
      <dgm:spPr/>
    </dgm:pt>
    <dgm:pt modelId="{0F8D37BD-18AA-495F-9030-FEE826AA65D9}" type="pres">
      <dgm:prSet presAssocID="{1559363F-0AD1-481A-B1AD-BB1B2060DD62}" presName="desTx" presStyleLbl="node1" presStyleIdx="0" presStyleCnt="1">
        <dgm:presLayoutVars>
          <dgm:bulletEnabled val="1"/>
        </dgm:presLayoutVars>
      </dgm:prSet>
      <dgm:spPr/>
    </dgm:pt>
  </dgm:ptLst>
  <dgm:cxnLst>
    <dgm:cxn modelId="{AC1DB776-0CA2-4961-BEEA-9CB3A4C20240}" type="presOf" srcId="{1B8E60F2-ABC5-46C5-8BEB-EC4A67F7BF24}" destId="{0F8D37BD-18AA-495F-9030-FEE826AA65D9}" srcOrd="0" destOrd="0" presId="urn:diagrams.loki3.com/BracketList"/>
    <dgm:cxn modelId="{B27D438B-7803-4AF5-AD04-39B77A754FA7}" srcId="{02533040-1C56-4593-8BF1-972E346689CD}" destId="{1559363F-0AD1-481A-B1AD-BB1B2060DD62}" srcOrd="0" destOrd="0" parTransId="{6CBA899D-6359-4012-A87C-4D19EFC3EEC2}" sibTransId="{CCCA0CC4-005D-4D70-9A60-0845A4B42658}"/>
    <dgm:cxn modelId="{19B63E8C-4810-449C-8396-7BF574F701BA}" type="presOf" srcId="{1559363F-0AD1-481A-B1AD-BB1B2060DD62}" destId="{ED33EA11-DBCB-477F-80E4-5E4BAD12CD8E}" srcOrd="0" destOrd="0" presId="urn:diagrams.loki3.com/BracketList"/>
    <dgm:cxn modelId="{3AEA66E0-4F7A-4E4B-8A99-020CDB3620C9}" type="presOf" srcId="{02533040-1C56-4593-8BF1-972E346689CD}" destId="{CC62FBE7-B028-4DCC-A220-8AA45C6E10A6}" srcOrd="0" destOrd="0" presId="urn:diagrams.loki3.com/BracketList"/>
    <dgm:cxn modelId="{BC2F7EF9-5728-4BF6-94EC-F08E99D54EDD}" srcId="{1559363F-0AD1-481A-B1AD-BB1B2060DD62}" destId="{1B8E60F2-ABC5-46C5-8BEB-EC4A67F7BF24}" srcOrd="0" destOrd="0" parTransId="{143B804C-93F2-4647-B783-1F93394AD8B5}" sibTransId="{4A33910B-6142-4E4D-8A51-778E9C974F48}"/>
    <dgm:cxn modelId="{75A5B8D1-3820-4E3D-B944-34AC02DAA0AD}" type="presParOf" srcId="{CC62FBE7-B028-4DCC-A220-8AA45C6E10A6}" destId="{0F6E5E27-A918-4A16-A8A3-01FD779A7F70}" srcOrd="0" destOrd="0" presId="urn:diagrams.loki3.com/BracketList"/>
    <dgm:cxn modelId="{A80B890E-3461-4F24-BA4E-80F23DB3A631}" type="presParOf" srcId="{0F6E5E27-A918-4A16-A8A3-01FD779A7F70}" destId="{ED33EA11-DBCB-477F-80E4-5E4BAD12CD8E}" srcOrd="0" destOrd="0" presId="urn:diagrams.loki3.com/BracketList"/>
    <dgm:cxn modelId="{7B1415D2-A5DD-4711-95F5-FB127B0B3642}" type="presParOf" srcId="{0F6E5E27-A918-4A16-A8A3-01FD779A7F70}" destId="{3CB5FE18-A08E-43F4-AF21-E5AD1C1B1BD7}" srcOrd="1" destOrd="0" presId="urn:diagrams.loki3.com/BracketList"/>
    <dgm:cxn modelId="{0B55A16A-D8C3-4B4C-B654-917FA0E8E083}" type="presParOf" srcId="{0F6E5E27-A918-4A16-A8A3-01FD779A7F70}" destId="{62CC4933-9F45-4ACA-8C9F-570D58C09D27}" srcOrd="2" destOrd="0" presId="urn:diagrams.loki3.com/BracketList"/>
    <dgm:cxn modelId="{C497FA9E-3313-4C95-889E-A77699C5158A}" type="presParOf" srcId="{0F6E5E27-A918-4A16-A8A3-01FD779A7F70}" destId="{0F8D37BD-18AA-495F-9030-FEE826AA65D9}" srcOrd="3" destOrd="0" presId="urn:diagrams.loki3.com/Bracke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5.xml><?xml version="1.0" encoding="utf-8"?>
<dgm:dataModel xmlns:dgm="http://schemas.openxmlformats.org/drawingml/2006/diagram" xmlns:a="http://schemas.openxmlformats.org/drawingml/2006/main">
  <dgm:ptLst>
    <dgm:pt modelId="{02533040-1C56-4593-8BF1-972E346689CD}" type="doc">
      <dgm:prSet loTypeId="urn:diagrams.loki3.com/BracketList" loCatId="list" qsTypeId="urn:microsoft.com/office/officeart/2005/8/quickstyle/simple1" qsCatId="simple" csTypeId="urn:microsoft.com/office/officeart/2005/8/colors/accent1_1" csCatId="accent1" phldr="1"/>
      <dgm:spPr/>
      <dgm:t>
        <a:bodyPr/>
        <a:lstStyle/>
        <a:p>
          <a:endParaRPr lang="en-US"/>
        </a:p>
      </dgm:t>
    </dgm:pt>
    <dgm:pt modelId="{1B8E60F2-ABC5-46C5-8BEB-EC4A67F7BF24}">
      <dgm:prSet phldrT="[Text]" custT="1"/>
      <dgm:spPr/>
      <dgm:t>
        <a:bodyPr/>
        <a:lstStyle/>
        <a:p>
          <a:pPr>
            <a:lnSpc>
              <a:spcPct val="150000"/>
            </a:lnSpc>
          </a:pPr>
          <a:r>
            <a:rPr lang="en-US" sz="1800" i="1" dirty="0">
              <a:latin typeface="Calibri" panose="020F0502020204030204" pitchFamily="34" charset="0"/>
              <a:cs typeface="Calibri" panose="020F0502020204030204" pitchFamily="34" charset="0"/>
            </a:rPr>
            <a:t>16. …When it comes to composite </a:t>
          </a:r>
          <a:r>
            <a:rPr lang="en-US" sz="1800" b="1" i="1" dirty="0">
              <a:solidFill>
                <a:srgbClr val="FF0000"/>
              </a:solidFill>
              <a:latin typeface="Calibri" panose="020F0502020204030204" pitchFamily="34" charset="0"/>
              <a:cs typeface="Calibri" panose="020F0502020204030204" pitchFamily="34" charset="0"/>
            </a:rPr>
            <a:t>indivisible works contracts</a:t>
          </a:r>
          <a:r>
            <a:rPr lang="en-US" sz="1800" i="1" dirty="0">
              <a:latin typeface="Calibri" panose="020F0502020204030204" pitchFamily="34" charset="0"/>
              <a:cs typeface="Calibri" panose="020F0502020204030204" pitchFamily="34" charset="0"/>
            </a:rPr>
            <a:t>, such contracts can be taxed by Parliament as well as State legislatures. </a:t>
          </a:r>
          <a:r>
            <a:rPr lang="en-US" sz="1800" b="1" i="1" dirty="0">
              <a:solidFill>
                <a:srgbClr val="FF0000"/>
              </a:solidFill>
              <a:latin typeface="Calibri" panose="020F0502020204030204" pitchFamily="34" charset="0"/>
              <a:cs typeface="Calibri" panose="020F0502020204030204" pitchFamily="34" charset="0"/>
            </a:rPr>
            <a:t>Parliament can only tax the service</a:t>
          </a:r>
          <a:r>
            <a:rPr lang="en-US" sz="1800" i="1" dirty="0">
              <a:latin typeface="Calibri" panose="020F0502020204030204" pitchFamily="34" charset="0"/>
              <a:cs typeface="Calibri" panose="020F0502020204030204" pitchFamily="34" charset="0"/>
            </a:rPr>
            <a:t> element contained in these contracts, and the </a:t>
          </a:r>
          <a:r>
            <a:rPr lang="en-US" sz="1800" b="1" i="1" dirty="0">
              <a:solidFill>
                <a:srgbClr val="FF0000"/>
              </a:solidFill>
              <a:latin typeface="Calibri" panose="020F0502020204030204" pitchFamily="34" charset="0"/>
              <a:cs typeface="Calibri" panose="020F0502020204030204" pitchFamily="34" charset="0"/>
            </a:rPr>
            <a:t>States can only tax</a:t>
          </a:r>
          <a:r>
            <a:rPr lang="en-US" sz="1800" i="1" dirty="0">
              <a:latin typeface="Calibri" panose="020F0502020204030204" pitchFamily="34" charset="0"/>
              <a:cs typeface="Calibri" panose="020F0502020204030204" pitchFamily="34" charset="0"/>
            </a:rPr>
            <a:t> the transfer of property in </a:t>
          </a:r>
          <a:r>
            <a:rPr lang="en-US" sz="1800" b="1" i="1" dirty="0">
              <a:solidFill>
                <a:srgbClr val="FF0000"/>
              </a:solidFill>
              <a:latin typeface="Calibri" panose="020F0502020204030204" pitchFamily="34" charset="0"/>
              <a:cs typeface="Calibri" panose="020F0502020204030204" pitchFamily="34" charset="0"/>
            </a:rPr>
            <a:t>goods</a:t>
          </a:r>
          <a:r>
            <a:rPr lang="en-US" sz="1800" i="1" dirty="0">
              <a:latin typeface="Calibri" panose="020F0502020204030204" pitchFamily="34" charset="0"/>
              <a:cs typeface="Calibri" panose="020F0502020204030204" pitchFamily="34" charset="0"/>
            </a:rPr>
            <a:t> element contained in these contracts. Thus, it becomes very </a:t>
          </a:r>
          <a:r>
            <a:rPr lang="en-US" sz="1800" b="1" i="1" dirty="0">
              <a:solidFill>
                <a:srgbClr val="FF0000"/>
              </a:solidFill>
              <a:latin typeface="Calibri" panose="020F0502020204030204" pitchFamily="34" charset="0"/>
              <a:cs typeface="Calibri" panose="020F0502020204030204" pitchFamily="34" charset="0"/>
            </a:rPr>
            <a:t>important to segregate the two elements</a:t>
          </a:r>
          <a:r>
            <a:rPr lang="en-US" sz="1800" i="1" dirty="0">
              <a:latin typeface="Calibri" panose="020F0502020204030204" pitchFamily="34" charset="0"/>
              <a:cs typeface="Calibri" panose="020F0502020204030204" pitchFamily="34" charset="0"/>
            </a:rPr>
            <a:t> completely for if some element of transfer of property in goods remains when a service tax is levied, the said levy would be found to be constitutionally infirm. This position is well reflected in Bharat Sanchar Nigam Limited v. Union of India, (2006) 3 SCC 1 …</a:t>
          </a:r>
        </a:p>
      </dgm:t>
    </dgm:pt>
    <dgm:pt modelId="{143B804C-93F2-4647-B783-1F93394AD8B5}" type="parTrans" cxnId="{BC2F7EF9-5728-4BF6-94EC-F08E99D54EDD}">
      <dgm:prSet/>
      <dgm:spPr/>
      <dgm:t>
        <a:bodyPr/>
        <a:lstStyle/>
        <a:p>
          <a:endParaRPr lang="en-US"/>
        </a:p>
      </dgm:t>
    </dgm:pt>
    <dgm:pt modelId="{4A33910B-6142-4E4D-8A51-778E9C974F48}" type="sibTrans" cxnId="{BC2F7EF9-5728-4BF6-94EC-F08E99D54EDD}">
      <dgm:prSet/>
      <dgm:spPr/>
      <dgm:t>
        <a:bodyPr/>
        <a:lstStyle/>
        <a:p>
          <a:endParaRPr lang="en-US"/>
        </a:p>
      </dgm:t>
    </dgm:pt>
    <dgm:pt modelId="{1559363F-0AD1-481A-B1AD-BB1B2060DD62}">
      <dgm:prSet phldrT="[Text]" custT="1"/>
      <dgm:spPr/>
      <dgm:t>
        <a:bodyPr/>
        <a:lstStyle/>
        <a:p>
          <a:pPr>
            <a:lnSpc>
              <a:spcPct val="150000"/>
            </a:lnSpc>
          </a:pPr>
          <a:r>
            <a:rPr lang="en-US" sz="2000" dirty="0"/>
            <a:t>Larsen &amp; Toubro Ltd 2015 (39) STR 913 (SC)</a:t>
          </a:r>
          <a:endParaRPr lang="en-US" sz="2000" dirty="0">
            <a:latin typeface="Calibri" panose="020F0502020204030204" pitchFamily="34" charset="0"/>
            <a:cs typeface="Calibri" panose="020F0502020204030204" pitchFamily="34" charset="0"/>
          </a:endParaRPr>
        </a:p>
      </dgm:t>
    </dgm:pt>
    <dgm:pt modelId="{6CBA899D-6359-4012-A87C-4D19EFC3EEC2}" type="parTrans" cxnId="{B27D438B-7803-4AF5-AD04-39B77A754FA7}">
      <dgm:prSet/>
      <dgm:spPr/>
      <dgm:t>
        <a:bodyPr/>
        <a:lstStyle/>
        <a:p>
          <a:endParaRPr lang="en-US"/>
        </a:p>
      </dgm:t>
    </dgm:pt>
    <dgm:pt modelId="{CCCA0CC4-005D-4D70-9A60-0845A4B42658}" type="sibTrans" cxnId="{B27D438B-7803-4AF5-AD04-39B77A754FA7}">
      <dgm:prSet/>
      <dgm:spPr/>
      <dgm:t>
        <a:bodyPr/>
        <a:lstStyle/>
        <a:p>
          <a:endParaRPr lang="en-US"/>
        </a:p>
      </dgm:t>
    </dgm:pt>
    <dgm:pt modelId="{CC62FBE7-B028-4DCC-A220-8AA45C6E10A6}" type="pres">
      <dgm:prSet presAssocID="{02533040-1C56-4593-8BF1-972E346689CD}" presName="Name0" presStyleCnt="0">
        <dgm:presLayoutVars>
          <dgm:dir/>
          <dgm:animLvl val="lvl"/>
          <dgm:resizeHandles val="exact"/>
        </dgm:presLayoutVars>
      </dgm:prSet>
      <dgm:spPr/>
    </dgm:pt>
    <dgm:pt modelId="{0F6E5E27-A918-4A16-A8A3-01FD779A7F70}" type="pres">
      <dgm:prSet presAssocID="{1559363F-0AD1-481A-B1AD-BB1B2060DD62}" presName="linNode" presStyleCnt="0"/>
      <dgm:spPr/>
    </dgm:pt>
    <dgm:pt modelId="{ED33EA11-DBCB-477F-80E4-5E4BAD12CD8E}" type="pres">
      <dgm:prSet presAssocID="{1559363F-0AD1-481A-B1AD-BB1B2060DD62}" presName="parTx" presStyleLbl="revTx" presStyleIdx="0" presStyleCnt="1">
        <dgm:presLayoutVars>
          <dgm:chMax val="1"/>
          <dgm:bulletEnabled val="1"/>
        </dgm:presLayoutVars>
      </dgm:prSet>
      <dgm:spPr/>
    </dgm:pt>
    <dgm:pt modelId="{3CB5FE18-A08E-43F4-AF21-E5AD1C1B1BD7}" type="pres">
      <dgm:prSet presAssocID="{1559363F-0AD1-481A-B1AD-BB1B2060DD62}" presName="bracket" presStyleLbl="parChTrans1D1" presStyleIdx="0" presStyleCnt="1"/>
      <dgm:spPr/>
    </dgm:pt>
    <dgm:pt modelId="{62CC4933-9F45-4ACA-8C9F-570D58C09D27}" type="pres">
      <dgm:prSet presAssocID="{1559363F-0AD1-481A-B1AD-BB1B2060DD62}" presName="spH" presStyleCnt="0"/>
      <dgm:spPr/>
    </dgm:pt>
    <dgm:pt modelId="{0F8D37BD-18AA-495F-9030-FEE826AA65D9}" type="pres">
      <dgm:prSet presAssocID="{1559363F-0AD1-481A-B1AD-BB1B2060DD62}" presName="desTx" presStyleLbl="node1" presStyleIdx="0" presStyleCnt="1">
        <dgm:presLayoutVars>
          <dgm:bulletEnabled val="1"/>
        </dgm:presLayoutVars>
      </dgm:prSet>
      <dgm:spPr/>
    </dgm:pt>
  </dgm:ptLst>
  <dgm:cxnLst>
    <dgm:cxn modelId="{AC1DB776-0CA2-4961-BEEA-9CB3A4C20240}" type="presOf" srcId="{1B8E60F2-ABC5-46C5-8BEB-EC4A67F7BF24}" destId="{0F8D37BD-18AA-495F-9030-FEE826AA65D9}" srcOrd="0" destOrd="0" presId="urn:diagrams.loki3.com/BracketList"/>
    <dgm:cxn modelId="{B27D438B-7803-4AF5-AD04-39B77A754FA7}" srcId="{02533040-1C56-4593-8BF1-972E346689CD}" destId="{1559363F-0AD1-481A-B1AD-BB1B2060DD62}" srcOrd="0" destOrd="0" parTransId="{6CBA899D-6359-4012-A87C-4D19EFC3EEC2}" sibTransId="{CCCA0CC4-005D-4D70-9A60-0845A4B42658}"/>
    <dgm:cxn modelId="{19B63E8C-4810-449C-8396-7BF574F701BA}" type="presOf" srcId="{1559363F-0AD1-481A-B1AD-BB1B2060DD62}" destId="{ED33EA11-DBCB-477F-80E4-5E4BAD12CD8E}" srcOrd="0" destOrd="0" presId="urn:diagrams.loki3.com/BracketList"/>
    <dgm:cxn modelId="{3AEA66E0-4F7A-4E4B-8A99-020CDB3620C9}" type="presOf" srcId="{02533040-1C56-4593-8BF1-972E346689CD}" destId="{CC62FBE7-B028-4DCC-A220-8AA45C6E10A6}" srcOrd="0" destOrd="0" presId="urn:diagrams.loki3.com/BracketList"/>
    <dgm:cxn modelId="{BC2F7EF9-5728-4BF6-94EC-F08E99D54EDD}" srcId="{1559363F-0AD1-481A-B1AD-BB1B2060DD62}" destId="{1B8E60F2-ABC5-46C5-8BEB-EC4A67F7BF24}" srcOrd="0" destOrd="0" parTransId="{143B804C-93F2-4647-B783-1F93394AD8B5}" sibTransId="{4A33910B-6142-4E4D-8A51-778E9C974F48}"/>
    <dgm:cxn modelId="{75A5B8D1-3820-4E3D-B944-34AC02DAA0AD}" type="presParOf" srcId="{CC62FBE7-B028-4DCC-A220-8AA45C6E10A6}" destId="{0F6E5E27-A918-4A16-A8A3-01FD779A7F70}" srcOrd="0" destOrd="0" presId="urn:diagrams.loki3.com/BracketList"/>
    <dgm:cxn modelId="{A80B890E-3461-4F24-BA4E-80F23DB3A631}" type="presParOf" srcId="{0F6E5E27-A918-4A16-A8A3-01FD779A7F70}" destId="{ED33EA11-DBCB-477F-80E4-5E4BAD12CD8E}" srcOrd="0" destOrd="0" presId="urn:diagrams.loki3.com/BracketList"/>
    <dgm:cxn modelId="{7B1415D2-A5DD-4711-95F5-FB127B0B3642}" type="presParOf" srcId="{0F6E5E27-A918-4A16-A8A3-01FD779A7F70}" destId="{3CB5FE18-A08E-43F4-AF21-E5AD1C1B1BD7}" srcOrd="1" destOrd="0" presId="urn:diagrams.loki3.com/BracketList"/>
    <dgm:cxn modelId="{0B55A16A-D8C3-4B4C-B654-917FA0E8E083}" type="presParOf" srcId="{0F6E5E27-A918-4A16-A8A3-01FD779A7F70}" destId="{62CC4933-9F45-4ACA-8C9F-570D58C09D27}" srcOrd="2" destOrd="0" presId="urn:diagrams.loki3.com/BracketList"/>
    <dgm:cxn modelId="{C497FA9E-3313-4C95-889E-A77699C5158A}" type="presParOf" srcId="{0F6E5E27-A918-4A16-A8A3-01FD779A7F70}" destId="{0F8D37BD-18AA-495F-9030-FEE826AA65D9}" srcOrd="3" destOrd="0" presId="urn:diagrams.loki3.com/Bracke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6.xml><?xml version="1.0" encoding="utf-8"?>
<dgm:dataModel xmlns:dgm="http://schemas.openxmlformats.org/drawingml/2006/diagram" xmlns:a="http://schemas.openxmlformats.org/drawingml/2006/main">
  <dgm:ptLst>
    <dgm:pt modelId="{B2F4ED69-F04D-4FA5-B172-394C06DE2A51}" type="doc">
      <dgm:prSet loTypeId="urn:microsoft.com/office/officeart/2005/8/layout/hierarchy6" loCatId="hierarchy" qsTypeId="urn:microsoft.com/office/officeart/2005/8/quickstyle/simple1" qsCatId="simple" csTypeId="urn:microsoft.com/office/officeart/2005/8/colors/colorful2" csCatId="colorful" phldr="1"/>
      <dgm:spPr/>
      <dgm:t>
        <a:bodyPr/>
        <a:lstStyle/>
        <a:p>
          <a:endParaRPr lang="en-US"/>
        </a:p>
      </dgm:t>
    </dgm:pt>
    <dgm:pt modelId="{6A607006-567E-41A8-81D3-A6FE897F3D88}">
      <dgm:prSet phldrT="[Text]" custT="1"/>
      <dgm:spPr/>
      <dgm:t>
        <a:bodyPr/>
        <a:lstStyle/>
        <a:p>
          <a:pPr>
            <a:lnSpc>
              <a:spcPct val="150000"/>
            </a:lnSpc>
          </a:pPr>
          <a:r>
            <a:rPr lang="en-US" sz="1800" dirty="0">
              <a:latin typeface="Calibri" panose="020F0502020204030204" pitchFamily="34" charset="0"/>
              <a:cs typeface="Calibri" panose="020F0502020204030204" pitchFamily="34" charset="0"/>
            </a:rPr>
            <a:t>Supply</a:t>
          </a:r>
        </a:p>
      </dgm:t>
    </dgm:pt>
    <dgm:pt modelId="{32BB0522-61CE-44B8-AD55-AEF3765C5CDA}" type="parTrans" cxnId="{ABD8EC54-4A94-4A46-A5C1-430D5730EF26}">
      <dgm:prSet/>
      <dgm:spPr/>
      <dgm:t>
        <a:bodyPr/>
        <a:lstStyle/>
        <a:p>
          <a:endParaRPr lang="en-US"/>
        </a:p>
      </dgm:t>
    </dgm:pt>
    <dgm:pt modelId="{1965C2BB-00B0-484F-AA86-89308B0AA890}" type="sibTrans" cxnId="{ABD8EC54-4A94-4A46-A5C1-430D5730EF26}">
      <dgm:prSet/>
      <dgm:spPr/>
      <dgm:t>
        <a:bodyPr/>
        <a:lstStyle/>
        <a:p>
          <a:endParaRPr lang="en-US"/>
        </a:p>
      </dgm:t>
    </dgm:pt>
    <dgm:pt modelId="{54071278-C318-43F6-9178-D218A8FD56A2}">
      <dgm:prSet phldrT="[Text]" custT="1"/>
      <dgm:spPr/>
      <dgm:t>
        <a:bodyPr/>
        <a:lstStyle/>
        <a:p>
          <a:pPr>
            <a:lnSpc>
              <a:spcPct val="150000"/>
            </a:lnSpc>
          </a:pPr>
          <a:r>
            <a:rPr lang="en-US" sz="1800" dirty="0">
              <a:latin typeface="Calibri" panose="020F0502020204030204" pitchFamily="34" charset="0"/>
              <a:cs typeface="Calibri" panose="020F0502020204030204" pitchFamily="34" charset="0"/>
            </a:rPr>
            <a:t>Goods</a:t>
          </a:r>
        </a:p>
      </dgm:t>
    </dgm:pt>
    <dgm:pt modelId="{5C615A24-3380-4FAF-AC46-2A38838D3018}" type="parTrans" cxnId="{6DFEEA91-3818-4543-B1F7-1750168DAFEC}">
      <dgm:prSet/>
      <dgm:spPr/>
      <dgm:t>
        <a:bodyPr/>
        <a:lstStyle/>
        <a:p>
          <a:endParaRPr lang="en-US"/>
        </a:p>
      </dgm:t>
    </dgm:pt>
    <dgm:pt modelId="{A36F9E8C-63DF-465E-B1F3-A8F694371263}" type="sibTrans" cxnId="{6DFEEA91-3818-4543-B1F7-1750168DAFEC}">
      <dgm:prSet/>
      <dgm:spPr/>
      <dgm:t>
        <a:bodyPr/>
        <a:lstStyle/>
        <a:p>
          <a:endParaRPr lang="en-US"/>
        </a:p>
      </dgm:t>
    </dgm:pt>
    <dgm:pt modelId="{0FD1CDB1-4D41-4F5A-9A76-FB1AD29A39EF}">
      <dgm:prSet phldrT="[Text]" custT="1"/>
      <dgm:spPr/>
      <dgm:t>
        <a:bodyPr/>
        <a:lstStyle/>
        <a:p>
          <a:pPr>
            <a:lnSpc>
              <a:spcPct val="150000"/>
            </a:lnSpc>
          </a:pPr>
          <a:r>
            <a:rPr lang="en-US" sz="1800" dirty="0">
              <a:latin typeface="Calibri" panose="020F0502020204030204" pitchFamily="34" charset="0"/>
              <a:cs typeface="Calibri" panose="020F0502020204030204" pitchFamily="34" charset="0"/>
            </a:rPr>
            <a:t>Services</a:t>
          </a:r>
        </a:p>
      </dgm:t>
    </dgm:pt>
    <dgm:pt modelId="{E57FC539-9C36-4DB8-85D4-D8A5516290FB}" type="parTrans" cxnId="{825FF0C6-D319-42A2-AF93-16DB15143CFD}">
      <dgm:prSet/>
      <dgm:spPr/>
      <dgm:t>
        <a:bodyPr/>
        <a:lstStyle/>
        <a:p>
          <a:endParaRPr lang="en-US"/>
        </a:p>
      </dgm:t>
    </dgm:pt>
    <dgm:pt modelId="{DFF2FA44-4430-4025-94B5-6FFBEE8EAE4C}" type="sibTrans" cxnId="{825FF0C6-D319-42A2-AF93-16DB15143CFD}">
      <dgm:prSet/>
      <dgm:spPr/>
      <dgm:t>
        <a:bodyPr/>
        <a:lstStyle/>
        <a:p>
          <a:endParaRPr lang="en-US"/>
        </a:p>
      </dgm:t>
    </dgm:pt>
    <dgm:pt modelId="{8DC98B18-B47B-4076-A8E8-4D1A836A63AD}">
      <dgm:prSet phldrT="[Text]" custT="1"/>
      <dgm:spPr/>
      <dgm:t>
        <a:bodyPr/>
        <a:lstStyle/>
        <a:p>
          <a:pPr>
            <a:lnSpc>
              <a:spcPct val="150000"/>
            </a:lnSpc>
          </a:pPr>
          <a:r>
            <a:rPr lang="en-US" sz="1800" dirty="0">
              <a:latin typeface="Calibri" panose="020F0502020204030204" pitchFamily="34" charset="0"/>
              <a:cs typeface="Calibri" panose="020F0502020204030204" pitchFamily="34" charset="0"/>
            </a:rPr>
            <a:t>Works contract                 (Goods + Services)</a:t>
          </a:r>
        </a:p>
      </dgm:t>
    </dgm:pt>
    <dgm:pt modelId="{B0B177CB-56A2-4F91-8757-AD6286629C39}" type="parTrans" cxnId="{A6CC5BD9-16DD-4B98-A7B3-A2123B6EC9BD}">
      <dgm:prSet/>
      <dgm:spPr/>
      <dgm:t>
        <a:bodyPr/>
        <a:lstStyle/>
        <a:p>
          <a:endParaRPr lang="en-US"/>
        </a:p>
      </dgm:t>
    </dgm:pt>
    <dgm:pt modelId="{1A41A287-1717-4394-889C-EFEF356089DF}" type="sibTrans" cxnId="{A6CC5BD9-16DD-4B98-A7B3-A2123B6EC9BD}">
      <dgm:prSet/>
      <dgm:spPr/>
      <dgm:t>
        <a:bodyPr/>
        <a:lstStyle/>
        <a:p>
          <a:endParaRPr lang="en-US"/>
        </a:p>
      </dgm:t>
    </dgm:pt>
    <dgm:pt modelId="{54D2A36D-CDF2-465D-AEC4-71B987EACD6E}">
      <dgm:prSet phldrT="[Text]" custT="1"/>
      <dgm:spPr/>
      <dgm:t>
        <a:bodyPr/>
        <a:lstStyle/>
        <a:p>
          <a:pPr>
            <a:lnSpc>
              <a:spcPct val="150000"/>
            </a:lnSpc>
          </a:pPr>
          <a:r>
            <a:rPr lang="en-US" sz="1800" dirty="0">
              <a:latin typeface="Calibri" panose="020F0502020204030204" pitchFamily="34" charset="0"/>
              <a:cs typeface="Calibri" panose="020F0502020204030204" pitchFamily="34" charset="0"/>
            </a:rPr>
            <a:t>For movable property </a:t>
          </a:r>
        </a:p>
      </dgm:t>
    </dgm:pt>
    <dgm:pt modelId="{A00E200F-357B-401D-B486-1B5000D922C9}" type="parTrans" cxnId="{3DABC366-9CB8-4FDD-843D-01E62CFAC341}">
      <dgm:prSet/>
      <dgm:spPr/>
      <dgm:t>
        <a:bodyPr/>
        <a:lstStyle/>
        <a:p>
          <a:endParaRPr lang="en-US"/>
        </a:p>
      </dgm:t>
    </dgm:pt>
    <dgm:pt modelId="{49F7889B-9E05-4FBD-B193-93D1E76A3B1C}" type="sibTrans" cxnId="{3DABC366-9CB8-4FDD-843D-01E62CFAC341}">
      <dgm:prSet/>
      <dgm:spPr/>
      <dgm:t>
        <a:bodyPr/>
        <a:lstStyle/>
        <a:p>
          <a:endParaRPr lang="en-US"/>
        </a:p>
      </dgm:t>
    </dgm:pt>
    <dgm:pt modelId="{48F1418D-3440-4D94-8AFA-8B7D88C2CF8C}">
      <dgm:prSet phldrT="[Text]" custT="1"/>
      <dgm:spPr/>
      <dgm:t>
        <a:bodyPr/>
        <a:lstStyle/>
        <a:p>
          <a:pPr>
            <a:lnSpc>
              <a:spcPct val="150000"/>
            </a:lnSpc>
          </a:pPr>
          <a:r>
            <a:rPr lang="en-US" sz="1800" dirty="0">
              <a:latin typeface="Calibri" panose="020F0502020204030204" pitchFamily="34" charset="0"/>
              <a:cs typeface="Calibri" panose="020F0502020204030204" pitchFamily="34" charset="0"/>
            </a:rPr>
            <a:t>For immovable property</a:t>
          </a:r>
        </a:p>
      </dgm:t>
    </dgm:pt>
    <dgm:pt modelId="{B771D4CA-F92B-4E9E-BF78-AF1A58DA31A3}" type="parTrans" cxnId="{F2408380-B40A-42DC-8F54-D2C53EDE90E2}">
      <dgm:prSet/>
      <dgm:spPr/>
      <dgm:t>
        <a:bodyPr/>
        <a:lstStyle/>
        <a:p>
          <a:endParaRPr lang="en-US"/>
        </a:p>
      </dgm:t>
    </dgm:pt>
    <dgm:pt modelId="{397B12FD-9475-45FD-A084-6F1261B748FF}" type="sibTrans" cxnId="{F2408380-B40A-42DC-8F54-D2C53EDE90E2}">
      <dgm:prSet/>
      <dgm:spPr/>
      <dgm:t>
        <a:bodyPr/>
        <a:lstStyle/>
        <a:p>
          <a:endParaRPr lang="en-US"/>
        </a:p>
      </dgm:t>
    </dgm:pt>
    <dgm:pt modelId="{45A16F60-68A2-492E-8F24-612CA7B874FB}">
      <dgm:prSet phldrT="[Text]" custT="1"/>
      <dgm:spPr/>
      <dgm:t>
        <a:bodyPr/>
        <a:lstStyle/>
        <a:p>
          <a:pPr>
            <a:lnSpc>
              <a:spcPct val="150000"/>
            </a:lnSpc>
          </a:pPr>
          <a:r>
            <a:rPr lang="en-US" sz="1800" dirty="0">
              <a:latin typeface="Calibri" panose="020F0502020204030204" pitchFamily="34" charset="0"/>
              <a:cs typeface="Calibri" panose="020F0502020204030204" pitchFamily="34" charset="0"/>
            </a:rPr>
            <a:t>Supply of flat/ units    (Goods + Services + UDS)</a:t>
          </a:r>
        </a:p>
      </dgm:t>
    </dgm:pt>
    <dgm:pt modelId="{5F7E019A-1DE8-482D-B93E-7735545ACB45}" type="parTrans" cxnId="{50351C65-FAAC-47DD-95E7-9FD3D0EFF7F4}">
      <dgm:prSet/>
      <dgm:spPr/>
      <dgm:t>
        <a:bodyPr/>
        <a:lstStyle/>
        <a:p>
          <a:endParaRPr lang="en-US"/>
        </a:p>
      </dgm:t>
    </dgm:pt>
    <dgm:pt modelId="{C9B47987-EB6A-4DBB-9AED-509A9FF47CCB}" type="sibTrans" cxnId="{50351C65-FAAC-47DD-95E7-9FD3D0EFF7F4}">
      <dgm:prSet/>
      <dgm:spPr/>
      <dgm:t>
        <a:bodyPr/>
        <a:lstStyle/>
        <a:p>
          <a:endParaRPr lang="en-US"/>
        </a:p>
      </dgm:t>
    </dgm:pt>
    <dgm:pt modelId="{D4FE06C6-3A81-4F2F-8B2F-0CA8B69EABED}" type="pres">
      <dgm:prSet presAssocID="{B2F4ED69-F04D-4FA5-B172-394C06DE2A51}" presName="mainComposite" presStyleCnt="0">
        <dgm:presLayoutVars>
          <dgm:chPref val="1"/>
          <dgm:dir/>
          <dgm:animOne val="branch"/>
          <dgm:animLvl val="lvl"/>
          <dgm:resizeHandles val="exact"/>
        </dgm:presLayoutVars>
      </dgm:prSet>
      <dgm:spPr/>
    </dgm:pt>
    <dgm:pt modelId="{27FDECA4-72F2-4175-94F5-84A156FA10DE}" type="pres">
      <dgm:prSet presAssocID="{B2F4ED69-F04D-4FA5-B172-394C06DE2A51}" presName="hierFlow" presStyleCnt="0"/>
      <dgm:spPr/>
    </dgm:pt>
    <dgm:pt modelId="{6E1B3611-166E-4168-A321-911691B81B8A}" type="pres">
      <dgm:prSet presAssocID="{B2F4ED69-F04D-4FA5-B172-394C06DE2A51}" presName="hierChild1" presStyleCnt="0">
        <dgm:presLayoutVars>
          <dgm:chPref val="1"/>
          <dgm:animOne val="branch"/>
          <dgm:animLvl val="lvl"/>
        </dgm:presLayoutVars>
      </dgm:prSet>
      <dgm:spPr/>
    </dgm:pt>
    <dgm:pt modelId="{9B09C927-AFDD-449C-8D00-CF01623F1BFC}" type="pres">
      <dgm:prSet presAssocID="{6A607006-567E-41A8-81D3-A6FE897F3D88}" presName="Name14" presStyleCnt="0"/>
      <dgm:spPr/>
    </dgm:pt>
    <dgm:pt modelId="{52341049-5E4A-477B-81E5-3A5AB50CFC44}" type="pres">
      <dgm:prSet presAssocID="{6A607006-567E-41A8-81D3-A6FE897F3D88}" presName="level1Shape" presStyleLbl="node0" presStyleIdx="0" presStyleCnt="1" custScaleX="162526" custScaleY="120670">
        <dgm:presLayoutVars>
          <dgm:chPref val="3"/>
        </dgm:presLayoutVars>
      </dgm:prSet>
      <dgm:spPr/>
    </dgm:pt>
    <dgm:pt modelId="{11624173-E170-4AE4-8E9B-C62C9AB82D3D}" type="pres">
      <dgm:prSet presAssocID="{6A607006-567E-41A8-81D3-A6FE897F3D88}" presName="hierChild2" presStyleCnt="0"/>
      <dgm:spPr/>
    </dgm:pt>
    <dgm:pt modelId="{441E468F-94B9-4F03-A16F-6B07517F17D2}" type="pres">
      <dgm:prSet presAssocID="{5C615A24-3380-4FAF-AC46-2A38838D3018}" presName="Name19" presStyleLbl="parChTrans1D2" presStyleIdx="0" presStyleCnt="4"/>
      <dgm:spPr/>
    </dgm:pt>
    <dgm:pt modelId="{0669A2B3-282C-419C-B864-01730BBE1AA9}" type="pres">
      <dgm:prSet presAssocID="{54071278-C318-43F6-9178-D218A8FD56A2}" presName="Name21" presStyleCnt="0"/>
      <dgm:spPr/>
    </dgm:pt>
    <dgm:pt modelId="{70EECA91-65A2-45F2-87B7-034F2ED3F862}" type="pres">
      <dgm:prSet presAssocID="{54071278-C318-43F6-9178-D218A8FD56A2}" presName="level2Shape" presStyleLbl="node2" presStyleIdx="0" presStyleCnt="4" custScaleX="162526" custScaleY="120670"/>
      <dgm:spPr/>
    </dgm:pt>
    <dgm:pt modelId="{4EB36E42-9B5F-44A7-BA8A-45A1BDA58792}" type="pres">
      <dgm:prSet presAssocID="{54071278-C318-43F6-9178-D218A8FD56A2}" presName="hierChild3" presStyleCnt="0"/>
      <dgm:spPr/>
    </dgm:pt>
    <dgm:pt modelId="{FB38D6E3-1B35-4E8E-A9BB-CABF57FA09CA}" type="pres">
      <dgm:prSet presAssocID="{E57FC539-9C36-4DB8-85D4-D8A5516290FB}" presName="Name19" presStyleLbl="parChTrans1D2" presStyleIdx="1" presStyleCnt="4"/>
      <dgm:spPr/>
    </dgm:pt>
    <dgm:pt modelId="{DBFDE15F-04A9-47A6-8B26-EB59DC97F1C0}" type="pres">
      <dgm:prSet presAssocID="{0FD1CDB1-4D41-4F5A-9A76-FB1AD29A39EF}" presName="Name21" presStyleCnt="0"/>
      <dgm:spPr/>
    </dgm:pt>
    <dgm:pt modelId="{4ABF111D-2BAB-4318-B943-DA8DFE9B3790}" type="pres">
      <dgm:prSet presAssocID="{0FD1CDB1-4D41-4F5A-9A76-FB1AD29A39EF}" presName="level2Shape" presStyleLbl="node2" presStyleIdx="1" presStyleCnt="4" custScaleX="162526" custScaleY="120670"/>
      <dgm:spPr/>
    </dgm:pt>
    <dgm:pt modelId="{8C02B342-1363-47D9-8538-3DB2583E06C3}" type="pres">
      <dgm:prSet presAssocID="{0FD1CDB1-4D41-4F5A-9A76-FB1AD29A39EF}" presName="hierChild3" presStyleCnt="0"/>
      <dgm:spPr/>
    </dgm:pt>
    <dgm:pt modelId="{7F1767D2-04DA-426D-83A5-807463311128}" type="pres">
      <dgm:prSet presAssocID="{B0B177CB-56A2-4F91-8757-AD6286629C39}" presName="Name19" presStyleLbl="parChTrans1D2" presStyleIdx="2" presStyleCnt="4"/>
      <dgm:spPr/>
    </dgm:pt>
    <dgm:pt modelId="{94E2FD49-0B0A-42F8-A183-614803D98241}" type="pres">
      <dgm:prSet presAssocID="{8DC98B18-B47B-4076-A8E8-4D1A836A63AD}" presName="Name21" presStyleCnt="0"/>
      <dgm:spPr/>
    </dgm:pt>
    <dgm:pt modelId="{0FC75897-B312-41FE-8CA4-FD083B7E5D62}" type="pres">
      <dgm:prSet presAssocID="{8DC98B18-B47B-4076-A8E8-4D1A836A63AD}" presName="level2Shape" presStyleLbl="node2" presStyleIdx="2" presStyleCnt="4" custScaleX="162526" custScaleY="120670"/>
      <dgm:spPr/>
    </dgm:pt>
    <dgm:pt modelId="{81139C40-E9B3-496A-A6A5-7C4D8028D990}" type="pres">
      <dgm:prSet presAssocID="{8DC98B18-B47B-4076-A8E8-4D1A836A63AD}" presName="hierChild3" presStyleCnt="0"/>
      <dgm:spPr/>
    </dgm:pt>
    <dgm:pt modelId="{25B963FD-1549-4E03-AC45-D09835363B18}" type="pres">
      <dgm:prSet presAssocID="{B771D4CA-F92B-4E9E-BF78-AF1A58DA31A3}" presName="Name19" presStyleLbl="parChTrans1D3" presStyleIdx="0" presStyleCnt="2"/>
      <dgm:spPr/>
    </dgm:pt>
    <dgm:pt modelId="{4F8327F7-FF82-434D-BFE8-2515406794D8}" type="pres">
      <dgm:prSet presAssocID="{48F1418D-3440-4D94-8AFA-8B7D88C2CF8C}" presName="Name21" presStyleCnt="0"/>
      <dgm:spPr/>
    </dgm:pt>
    <dgm:pt modelId="{CB68E3BD-1BA0-4C7D-953B-96180D91A579}" type="pres">
      <dgm:prSet presAssocID="{48F1418D-3440-4D94-8AFA-8B7D88C2CF8C}" presName="level2Shape" presStyleLbl="node3" presStyleIdx="0" presStyleCnt="2" custScaleX="162526" custScaleY="120670"/>
      <dgm:spPr/>
    </dgm:pt>
    <dgm:pt modelId="{3E3D7847-B58E-4C28-AB44-7B661406BFAE}" type="pres">
      <dgm:prSet presAssocID="{48F1418D-3440-4D94-8AFA-8B7D88C2CF8C}" presName="hierChild3" presStyleCnt="0"/>
      <dgm:spPr/>
    </dgm:pt>
    <dgm:pt modelId="{2E103194-20AB-42DC-8C12-019D26A20DE8}" type="pres">
      <dgm:prSet presAssocID="{A00E200F-357B-401D-B486-1B5000D922C9}" presName="Name19" presStyleLbl="parChTrans1D3" presStyleIdx="1" presStyleCnt="2"/>
      <dgm:spPr/>
    </dgm:pt>
    <dgm:pt modelId="{F89B970B-553C-4C12-A1A9-1A9A4A6AEDDE}" type="pres">
      <dgm:prSet presAssocID="{54D2A36D-CDF2-465D-AEC4-71B987EACD6E}" presName="Name21" presStyleCnt="0"/>
      <dgm:spPr/>
    </dgm:pt>
    <dgm:pt modelId="{084F5589-4099-4DDA-8A06-BC8CA93FCE34}" type="pres">
      <dgm:prSet presAssocID="{54D2A36D-CDF2-465D-AEC4-71B987EACD6E}" presName="level2Shape" presStyleLbl="node3" presStyleIdx="1" presStyleCnt="2" custScaleX="162526" custScaleY="120670"/>
      <dgm:spPr/>
    </dgm:pt>
    <dgm:pt modelId="{1453C0CB-14DD-47DD-93D8-C3F7E945AFBF}" type="pres">
      <dgm:prSet presAssocID="{54D2A36D-CDF2-465D-AEC4-71B987EACD6E}" presName="hierChild3" presStyleCnt="0"/>
      <dgm:spPr/>
    </dgm:pt>
    <dgm:pt modelId="{CEA3B7C6-B856-4B18-95A3-D251FE3B40BA}" type="pres">
      <dgm:prSet presAssocID="{5F7E019A-1DE8-482D-B93E-7735545ACB45}" presName="Name19" presStyleLbl="parChTrans1D2" presStyleIdx="3" presStyleCnt="4"/>
      <dgm:spPr/>
    </dgm:pt>
    <dgm:pt modelId="{74A84372-CBC3-4B53-8CB3-9A81EF76E63E}" type="pres">
      <dgm:prSet presAssocID="{45A16F60-68A2-492E-8F24-612CA7B874FB}" presName="Name21" presStyleCnt="0"/>
      <dgm:spPr/>
    </dgm:pt>
    <dgm:pt modelId="{8F5B75EB-B986-4F13-A601-44490590A2D7}" type="pres">
      <dgm:prSet presAssocID="{45A16F60-68A2-492E-8F24-612CA7B874FB}" presName="level2Shape" presStyleLbl="node2" presStyleIdx="3" presStyleCnt="4" custScaleX="162526" custScaleY="120670"/>
      <dgm:spPr/>
    </dgm:pt>
    <dgm:pt modelId="{ACCCA0AB-77BD-470A-8D2D-B36C13A877E9}" type="pres">
      <dgm:prSet presAssocID="{45A16F60-68A2-492E-8F24-612CA7B874FB}" presName="hierChild3" presStyleCnt="0"/>
      <dgm:spPr/>
    </dgm:pt>
    <dgm:pt modelId="{BA267E77-0C16-4B89-9C89-B3E480241FC6}" type="pres">
      <dgm:prSet presAssocID="{B2F4ED69-F04D-4FA5-B172-394C06DE2A51}" presName="bgShapesFlow" presStyleCnt="0"/>
      <dgm:spPr/>
    </dgm:pt>
  </dgm:ptLst>
  <dgm:cxnLst>
    <dgm:cxn modelId="{FF5C8806-467F-4730-A8A8-92D896C8717C}" type="presOf" srcId="{B771D4CA-F92B-4E9E-BF78-AF1A58DA31A3}" destId="{25B963FD-1549-4E03-AC45-D09835363B18}" srcOrd="0" destOrd="0" presId="urn:microsoft.com/office/officeart/2005/8/layout/hierarchy6"/>
    <dgm:cxn modelId="{9A04B209-24BE-407F-97B3-563B971F72BB}" type="presOf" srcId="{B0B177CB-56A2-4F91-8757-AD6286629C39}" destId="{7F1767D2-04DA-426D-83A5-807463311128}" srcOrd="0" destOrd="0" presId="urn:microsoft.com/office/officeart/2005/8/layout/hierarchy6"/>
    <dgm:cxn modelId="{3E2D9360-217B-4AAA-BAE8-58CA479745C2}" type="presOf" srcId="{B2F4ED69-F04D-4FA5-B172-394C06DE2A51}" destId="{D4FE06C6-3A81-4F2F-8B2F-0CA8B69EABED}" srcOrd="0" destOrd="0" presId="urn:microsoft.com/office/officeart/2005/8/layout/hierarchy6"/>
    <dgm:cxn modelId="{50351C65-FAAC-47DD-95E7-9FD3D0EFF7F4}" srcId="{6A607006-567E-41A8-81D3-A6FE897F3D88}" destId="{45A16F60-68A2-492E-8F24-612CA7B874FB}" srcOrd="3" destOrd="0" parTransId="{5F7E019A-1DE8-482D-B93E-7735545ACB45}" sibTransId="{C9B47987-EB6A-4DBB-9AED-509A9FF47CCB}"/>
    <dgm:cxn modelId="{3DABC366-9CB8-4FDD-843D-01E62CFAC341}" srcId="{8DC98B18-B47B-4076-A8E8-4D1A836A63AD}" destId="{54D2A36D-CDF2-465D-AEC4-71B987EACD6E}" srcOrd="1" destOrd="0" parTransId="{A00E200F-357B-401D-B486-1B5000D922C9}" sibTransId="{49F7889B-9E05-4FBD-B193-93D1E76A3B1C}"/>
    <dgm:cxn modelId="{3E4AEC48-2F8B-4824-8F70-E4A1541A8FE2}" type="presOf" srcId="{54071278-C318-43F6-9178-D218A8FD56A2}" destId="{70EECA91-65A2-45F2-87B7-034F2ED3F862}" srcOrd="0" destOrd="0" presId="urn:microsoft.com/office/officeart/2005/8/layout/hierarchy6"/>
    <dgm:cxn modelId="{ED938550-E1B7-41BF-9558-A36A10597BD1}" type="presOf" srcId="{45A16F60-68A2-492E-8F24-612CA7B874FB}" destId="{8F5B75EB-B986-4F13-A601-44490590A2D7}" srcOrd="0" destOrd="0" presId="urn:microsoft.com/office/officeart/2005/8/layout/hierarchy6"/>
    <dgm:cxn modelId="{B1782071-D06E-45E2-AA5D-A647F05727B8}" type="presOf" srcId="{8DC98B18-B47B-4076-A8E8-4D1A836A63AD}" destId="{0FC75897-B312-41FE-8CA4-FD083B7E5D62}" srcOrd="0" destOrd="0" presId="urn:microsoft.com/office/officeart/2005/8/layout/hierarchy6"/>
    <dgm:cxn modelId="{27B11154-2F25-4492-BD96-0E172A819062}" type="presOf" srcId="{A00E200F-357B-401D-B486-1B5000D922C9}" destId="{2E103194-20AB-42DC-8C12-019D26A20DE8}" srcOrd="0" destOrd="0" presId="urn:microsoft.com/office/officeart/2005/8/layout/hierarchy6"/>
    <dgm:cxn modelId="{ABD8EC54-4A94-4A46-A5C1-430D5730EF26}" srcId="{B2F4ED69-F04D-4FA5-B172-394C06DE2A51}" destId="{6A607006-567E-41A8-81D3-A6FE897F3D88}" srcOrd="0" destOrd="0" parTransId="{32BB0522-61CE-44B8-AD55-AEF3765C5CDA}" sibTransId="{1965C2BB-00B0-484F-AA86-89308B0AA890}"/>
    <dgm:cxn modelId="{57B4E759-349D-4BBA-9BA3-45B785CFA4D0}" type="presOf" srcId="{5F7E019A-1DE8-482D-B93E-7735545ACB45}" destId="{CEA3B7C6-B856-4B18-95A3-D251FE3B40BA}" srcOrd="0" destOrd="0" presId="urn:microsoft.com/office/officeart/2005/8/layout/hierarchy6"/>
    <dgm:cxn modelId="{F2408380-B40A-42DC-8F54-D2C53EDE90E2}" srcId="{8DC98B18-B47B-4076-A8E8-4D1A836A63AD}" destId="{48F1418D-3440-4D94-8AFA-8B7D88C2CF8C}" srcOrd="0" destOrd="0" parTransId="{B771D4CA-F92B-4E9E-BF78-AF1A58DA31A3}" sibTransId="{397B12FD-9475-45FD-A084-6F1261B748FF}"/>
    <dgm:cxn modelId="{6DFEEA91-3818-4543-B1F7-1750168DAFEC}" srcId="{6A607006-567E-41A8-81D3-A6FE897F3D88}" destId="{54071278-C318-43F6-9178-D218A8FD56A2}" srcOrd="0" destOrd="0" parTransId="{5C615A24-3380-4FAF-AC46-2A38838D3018}" sibTransId="{A36F9E8C-63DF-465E-B1F3-A8F694371263}"/>
    <dgm:cxn modelId="{AA13E29E-5370-4903-A678-AA6386205370}" type="presOf" srcId="{54D2A36D-CDF2-465D-AEC4-71B987EACD6E}" destId="{084F5589-4099-4DDA-8A06-BC8CA93FCE34}" srcOrd="0" destOrd="0" presId="urn:microsoft.com/office/officeart/2005/8/layout/hierarchy6"/>
    <dgm:cxn modelId="{2CF1D3B5-6C8E-4FF8-BC64-4FE3EF0C6279}" type="presOf" srcId="{E57FC539-9C36-4DB8-85D4-D8A5516290FB}" destId="{FB38D6E3-1B35-4E8E-A9BB-CABF57FA09CA}" srcOrd="0" destOrd="0" presId="urn:microsoft.com/office/officeart/2005/8/layout/hierarchy6"/>
    <dgm:cxn modelId="{194EC9B8-CC53-4845-BC6E-A5EB0FFE174D}" type="presOf" srcId="{5C615A24-3380-4FAF-AC46-2A38838D3018}" destId="{441E468F-94B9-4F03-A16F-6B07517F17D2}" srcOrd="0" destOrd="0" presId="urn:microsoft.com/office/officeart/2005/8/layout/hierarchy6"/>
    <dgm:cxn modelId="{3F044CBD-FDC8-4006-B398-3299505E4EFE}" type="presOf" srcId="{6A607006-567E-41A8-81D3-A6FE897F3D88}" destId="{52341049-5E4A-477B-81E5-3A5AB50CFC44}" srcOrd="0" destOrd="0" presId="urn:microsoft.com/office/officeart/2005/8/layout/hierarchy6"/>
    <dgm:cxn modelId="{A59BD5BD-C6E4-4AE8-8110-C22431ABD716}" type="presOf" srcId="{0FD1CDB1-4D41-4F5A-9A76-FB1AD29A39EF}" destId="{4ABF111D-2BAB-4318-B943-DA8DFE9B3790}" srcOrd="0" destOrd="0" presId="urn:microsoft.com/office/officeart/2005/8/layout/hierarchy6"/>
    <dgm:cxn modelId="{825FF0C6-D319-42A2-AF93-16DB15143CFD}" srcId="{6A607006-567E-41A8-81D3-A6FE897F3D88}" destId="{0FD1CDB1-4D41-4F5A-9A76-FB1AD29A39EF}" srcOrd="1" destOrd="0" parTransId="{E57FC539-9C36-4DB8-85D4-D8A5516290FB}" sibTransId="{DFF2FA44-4430-4025-94B5-6FFBEE8EAE4C}"/>
    <dgm:cxn modelId="{5539ABC9-8752-406D-AFCC-5CA533DB1030}" type="presOf" srcId="{48F1418D-3440-4D94-8AFA-8B7D88C2CF8C}" destId="{CB68E3BD-1BA0-4C7D-953B-96180D91A579}" srcOrd="0" destOrd="0" presId="urn:microsoft.com/office/officeart/2005/8/layout/hierarchy6"/>
    <dgm:cxn modelId="{A6CC5BD9-16DD-4B98-A7B3-A2123B6EC9BD}" srcId="{6A607006-567E-41A8-81D3-A6FE897F3D88}" destId="{8DC98B18-B47B-4076-A8E8-4D1A836A63AD}" srcOrd="2" destOrd="0" parTransId="{B0B177CB-56A2-4F91-8757-AD6286629C39}" sibTransId="{1A41A287-1717-4394-889C-EFEF356089DF}"/>
    <dgm:cxn modelId="{DFD150B9-ADE2-4F5C-BF81-00217F4F6D7B}" type="presParOf" srcId="{D4FE06C6-3A81-4F2F-8B2F-0CA8B69EABED}" destId="{27FDECA4-72F2-4175-94F5-84A156FA10DE}" srcOrd="0" destOrd="0" presId="urn:microsoft.com/office/officeart/2005/8/layout/hierarchy6"/>
    <dgm:cxn modelId="{59CBC2BD-1D30-4E19-B263-202F9CF1DD45}" type="presParOf" srcId="{27FDECA4-72F2-4175-94F5-84A156FA10DE}" destId="{6E1B3611-166E-4168-A321-911691B81B8A}" srcOrd="0" destOrd="0" presId="urn:microsoft.com/office/officeart/2005/8/layout/hierarchy6"/>
    <dgm:cxn modelId="{D7729E17-E147-4F9A-B4EE-4087A65B0B51}" type="presParOf" srcId="{6E1B3611-166E-4168-A321-911691B81B8A}" destId="{9B09C927-AFDD-449C-8D00-CF01623F1BFC}" srcOrd="0" destOrd="0" presId="urn:microsoft.com/office/officeart/2005/8/layout/hierarchy6"/>
    <dgm:cxn modelId="{0145411B-801C-4C96-865E-36429460D425}" type="presParOf" srcId="{9B09C927-AFDD-449C-8D00-CF01623F1BFC}" destId="{52341049-5E4A-477B-81E5-3A5AB50CFC44}" srcOrd="0" destOrd="0" presId="urn:microsoft.com/office/officeart/2005/8/layout/hierarchy6"/>
    <dgm:cxn modelId="{05856EF0-ACA3-4255-8D99-1DCD50DC42E3}" type="presParOf" srcId="{9B09C927-AFDD-449C-8D00-CF01623F1BFC}" destId="{11624173-E170-4AE4-8E9B-C62C9AB82D3D}" srcOrd="1" destOrd="0" presId="urn:microsoft.com/office/officeart/2005/8/layout/hierarchy6"/>
    <dgm:cxn modelId="{1B32D0E7-9088-427D-AB77-863D119353CE}" type="presParOf" srcId="{11624173-E170-4AE4-8E9B-C62C9AB82D3D}" destId="{441E468F-94B9-4F03-A16F-6B07517F17D2}" srcOrd="0" destOrd="0" presId="urn:microsoft.com/office/officeart/2005/8/layout/hierarchy6"/>
    <dgm:cxn modelId="{5BCB0AA3-9B73-4C87-AAB8-F58CD3A54B1A}" type="presParOf" srcId="{11624173-E170-4AE4-8E9B-C62C9AB82D3D}" destId="{0669A2B3-282C-419C-B864-01730BBE1AA9}" srcOrd="1" destOrd="0" presId="urn:microsoft.com/office/officeart/2005/8/layout/hierarchy6"/>
    <dgm:cxn modelId="{F87CD836-3336-4353-8945-B4A8DB0DBED3}" type="presParOf" srcId="{0669A2B3-282C-419C-B864-01730BBE1AA9}" destId="{70EECA91-65A2-45F2-87B7-034F2ED3F862}" srcOrd="0" destOrd="0" presId="urn:microsoft.com/office/officeart/2005/8/layout/hierarchy6"/>
    <dgm:cxn modelId="{F405C16F-0623-46F1-B058-9F8636043455}" type="presParOf" srcId="{0669A2B3-282C-419C-B864-01730BBE1AA9}" destId="{4EB36E42-9B5F-44A7-BA8A-45A1BDA58792}" srcOrd="1" destOrd="0" presId="urn:microsoft.com/office/officeart/2005/8/layout/hierarchy6"/>
    <dgm:cxn modelId="{72666857-D507-40C7-B8B7-CC6F6D6A249C}" type="presParOf" srcId="{11624173-E170-4AE4-8E9B-C62C9AB82D3D}" destId="{FB38D6E3-1B35-4E8E-A9BB-CABF57FA09CA}" srcOrd="2" destOrd="0" presId="urn:microsoft.com/office/officeart/2005/8/layout/hierarchy6"/>
    <dgm:cxn modelId="{9B8BFBDD-98B7-4902-82EC-3F12C4353262}" type="presParOf" srcId="{11624173-E170-4AE4-8E9B-C62C9AB82D3D}" destId="{DBFDE15F-04A9-47A6-8B26-EB59DC97F1C0}" srcOrd="3" destOrd="0" presId="urn:microsoft.com/office/officeart/2005/8/layout/hierarchy6"/>
    <dgm:cxn modelId="{3E74FB2D-93BA-4BC1-A71B-B23758E86516}" type="presParOf" srcId="{DBFDE15F-04A9-47A6-8B26-EB59DC97F1C0}" destId="{4ABF111D-2BAB-4318-B943-DA8DFE9B3790}" srcOrd="0" destOrd="0" presId="urn:microsoft.com/office/officeart/2005/8/layout/hierarchy6"/>
    <dgm:cxn modelId="{0118078E-2E5F-4952-A7D3-CCFE53088A3D}" type="presParOf" srcId="{DBFDE15F-04A9-47A6-8B26-EB59DC97F1C0}" destId="{8C02B342-1363-47D9-8538-3DB2583E06C3}" srcOrd="1" destOrd="0" presId="urn:microsoft.com/office/officeart/2005/8/layout/hierarchy6"/>
    <dgm:cxn modelId="{AE7D7A57-3A9E-4F54-B4D8-8E3A95D88ABF}" type="presParOf" srcId="{11624173-E170-4AE4-8E9B-C62C9AB82D3D}" destId="{7F1767D2-04DA-426D-83A5-807463311128}" srcOrd="4" destOrd="0" presId="urn:microsoft.com/office/officeart/2005/8/layout/hierarchy6"/>
    <dgm:cxn modelId="{8FB66D31-562B-46F4-BECB-D6D663800646}" type="presParOf" srcId="{11624173-E170-4AE4-8E9B-C62C9AB82D3D}" destId="{94E2FD49-0B0A-42F8-A183-614803D98241}" srcOrd="5" destOrd="0" presId="urn:microsoft.com/office/officeart/2005/8/layout/hierarchy6"/>
    <dgm:cxn modelId="{921D662F-EADA-4968-AEDD-2A318F124949}" type="presParOf" srcId="{94E2FD49-0B0A-42F8-A183-614803D98241}" destId="{0FC75897-B312-41FE-8CA4-FD083B7E5D62}" srcOrd="0" destOrd="0" presId="urn:microsoft.com/office/officeart/2005/8/layout/hierarchy6"/>
    <dgm:cxn modelId="{5766E354-D6D5-4B6D-BB08-DFE9BDBFCCC6}" type="presParOf" srcId="{94E2FD49-0B0A-42F8-A183-614803D98241}" destId="{81139C40-E9B3-496A-A6A5-7C4D8028D990}" srcOrd="1" destOrd="0" presId="urn:microsoft.com/office/officeart/2005/8/layout/hierarchy6"/>
    <dgm:cxn modelId="{46B1FAE8-B11D-4F5F-9B64-20B9EBC17D34}" type="presParOf" srcId="{81139C40-E9B3-496A-A6A5-7C4D8028D990}" destId="{25B963FD-1549-4E03-AC45-D09835363B18}" srcOrd="0" destOrd="0" presId="urn:microsoft.com/office/officeart/2005/8/layout/hierarchy6"/>
    <dgm:cxn modelId="{96038CE3-DA8D-4627-8793-BE5DA9CE7C34}" type="presParOf" srcId="{81139C40-E9B3-496A-A6A5-7C4D8028D990}" destId="{4F8327F7-FF82-434D-BFE8-2515406794D8}" srcOrd="1" destOrd="0" presId="urn:microsoft.com/office/officeart/2005/8/layout/hierarchy6"/>
    <dgm:cxn modelId="{045ED785-B7C3-4158-B331-0BADE0E12334}" type="presParOf" srcId="{4F8327F7-FF82-434D-BFE8-2515406794D8}" destId="{CB68E3BD-1BA0-4C7D-953B-96180D91A579}" srcOrd="0" destOrd="0" presId="urn:microsoft.com/office/officeart/2005/8/layout/hierarchy6"/>
    <dgm:cxn modelId="{A2ADC0CD-354A-43FE-B761-C66A1F11CDC6}" type="presParOf" srcId="{4F8327F7-FF82-434D-BFE8-2515406794D8}" destId="{3E3D7847-B58E-4C28-AB44-7B661406BFAE}" srcOrd="1" destOrd="0" presId="urn:microsoft.com/office/officeart/2005/8/layout/hierarchy6"/>
    <dgm:cxn modelId="{9CBB42B4-781A-4B1B-A232-D522980E1315}" type="presParOf" srcId="{81139C40-E9B3-496A-A6A5-7C4D8028D990}" destId="{2E103194-20AB-42DC-8C12-019D26A20DE8}" srcOrd="2" destOrd="0" presId="urn:microsoft.com/office/officeart/2005/8/layout/hierarchy6"/>
    <dgm:cxn modelId="{1483C832-5CB9-4789-A7D2-AF4EF0211038}" type="presParOf" srcId="{81139C40-E9B3-496A-A6A5-7C4D8028D990}" destId="{F89B970B-553C-4C12-A1A9-1A9A4A6AEDDE}" srcOrd="3" destOrd="0" presId="urn:microsoft.com/office/officeart/2005/8/layout/hierarchy6"/>
    <dgm:cxn modelId="{1762ECCD-80BF-4BE9-B27A-8776BF869E34}" type="presParOf" srcId="{F89B970B-553C-4C12-A1A9-1A9A4A6AEDDE}" destId="{084F5589-4099-4DDA-8A06-BC8CA93FCE34}" srcOrd="0" destOrd="0" presId="urn:microsoft.com/office/officeart/2005/8/layout/hierarchy6"/>
    <dgm:cxn modelId="{D6578721-9EFC-4522-88B8-381337038961}" type="presParOf" srcId="{F89B970B-553C-4C12-A1A9-1A9A4A6AEDDE}" destId="{1453C0CB-14DD-47DD-93D8-C3F7E945AFBF}" srcOrd="1" destOrd="0" presId="urn:microsoft.com/office/officeart/2005/8/layout/hierarchy6"/>
    <dgm:cxn modelId="{A8DA58CE-6CC8-4D7E-B8F1-054980D2C9FF}" type="presParOf" srcId="{11624173-E170-4AE4-8E9B-C62C9AB82D3D}" destId="{CEA3B7C6-B856-4B18-95A3-D251FE3B40BA}" srcOrd="6" destOrd="0" presId="urn:microsoft.com/office/officeart/2005/8/layout/hierarchy6"/>
    <dgm:cxn modelId="{55F3C807-6C15-48E0-8A47-9DA177B916E8}" type="presParOf" srcId="{11624173-E170-4AE4-8E9B-C62C9AB82D3D}" destId="{74A84372-CBC3-4B53-8CB3-9A81EF76E63E}" srcOrd="7" destOrd="0" presId="urn:microsoft.com/office/officeart/2005/8/layout/hierarchy6"/>
    <dgm:cxn modelId="{3992B9CD-97E0-420D-82D0-DD49D2C865C8}" type="presParOf" srcId="{74A84372-CBC3-4B53-8CB3-9A81EF76E63E}" destId="{8F5B75EB-B986-4F13-A601-44490590A2D7}" srcOrd="0" destOrd="0" presId="urn:microsoft.com/office/officeart/2005/8/layout/hierarchy6"/>
    <dgm:cxn modelId="{EB4BD01A-55D6-4057-8582-EE1D348AB1C7}" type="presParOf" srcId="{74A84372-CBC3-4B53-8CB3-9A81EF76E63E}" destId="{ACCCA0AB-77BD-470A-8D2D-B36C13A877E9}" srcOrd="1" destOrd="0" presId="urn:microsoft.com/office/officeart/2005/8/layout/hierarchy6"/>
    <dgm:cxn modelId="{B282F0A5-EE78-4E95-B36C-EFC22B726604}" type="presParOf" srcId="{D4FE06C6-3A81-4F2F-8B2F-0CA8B69EABED}" destId="{BA267E77-0C16-4B89-9C89-B3E480241FC6}"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375872C-9A38-4F84-9853-8EBE34E050C2}" type="doc">
      <dgm:prSet loTypeId="urn:diagrams.loki3.com/BracketList" loCatId="list" qsTypeId="urn:microsoft.com/office/officeart/2005/8/quickstyle/simple1" qsCatId="simple" csTypeId="urn:microsoft.com/office/officeart/2005/8/colors/accent1_2" csCatId="accent1" phldr="1"/>
      <dgm:spPr/>
      <dgm:t>
        <a:bodyPr/>
        <a:lstStyle/>
        <a:p>
          <a:endParaRPr lang="en-US"/>
        </a:p>
      </dgm:t>
    </dgm:pt>
    <dgm:pt modelId="{FAB11B62-7093-4370-BD4C-9F66AD91A69B}">
      <dgm:prSet custT="1"/>
      <dgm:spPr/>
      <dgm:t>
        <a:bodyPr/>
        <a:lstStyle/>
        <a:p>
          <a:pPr>
            <a:lnSpc>
              <a:spcPct val="150000"/>
            </a:lnSpc>
          </a:pPr>
          <a:r>
            <a:rPr lang="en-US" sz="2000" b="1" i="0" dirty="0"/>
            <a:t>Article 265</a:t>
          </a:r>
        </a:p>
      </dgm:t>
    </dgm:pt>
    <dgm:pt modelId="{1458DC6E-D265-475F-92A1-869E8CD59F05}" type="parTrans" cxnId="{C0C8C2F2-DA19-4DC1-8423-5ED7AC14D32E}">
      <dgm:prSet/>
      <dgm:spPr/>
      <dgm:t>
        <a:bodyPr/>
        <a:lstStyle/>
        <a:p>
          <a:endParaRPr lang="en-US"/>
        </a:p>
      </dgm:t>
    </dgm:pt>
    <dgm:pt modelId="{8FF37AF2-4269-4593-95AE-07C9FBE6AFDE}" type="sibTrans" cxnId="{C0C8C2F2-DA19-4DC1-8423-5ED7AC14D32E}">
      <dgm:prSet/>
      <dgm:spPr/>
      <dgm:t>
        <a:bodyPr/>
        <a:lstStyle/>
        <a:p>
          <a:endParaRPr lang="en-US"/>
        </a:p>
      </dgm:t>
    </dgm:pt>
    <dgm:pt modelId="{B019F147-5FBD-4E43-934A-8B7E37EA0F71}">
      <dgm:prSet custT="1"/>
      <dgm:spPr/>
      <dgm:t>
        <a:bodyPr/>
        <a:lstStyle/>
        <a:p>
          <a:pPr>
            <a:lnSpc>
              <a:spcPct val="150000"/>
            </a:lnSpc>
          </a:pPr>
          <a:r>
            <a:rPr lang="en-US" sz="2000" b="1" dirty="0"/>
            <a:t>Key points</a:t>
          </a:r>
        </a:p>
      </dgm:t>
    </dgm:pt>
    <dgm:pt modelId="{31E07632-426B-4873-94DF-B180661467BE}" type="parTrans" cxnId="{5682F74D-B232-45C4-836B-D224EEFA538A}">
      <dgm:prSet/>
      <dgm:spPr/>
      <dgm:t>
        <a:bodyPr/>
        <a:lstStyle/>
        <a:p>
          <a:endParaRPr lang="en-US"/>
        </a:p>
      </dgm:t>
    </dgm:pt>
    <dgm:pt modelId="{E37F8F7D-D0AD-482A-BEF5-388EE91A1A4E}" type="sibTrans" cxnId="{5682F74D-B232-45C4-836B-D224EEFA538A}">
      <dgm:prSet/>
      <dgm:spPr/>
      <dgm:t>
        <a:bodyPr/>
        <a:lstStyle/>
        <a:p>
          <a:endParaRPr lang="en-US"/>
        </a:p>
      </dgm:t>
    </dgm:pt>
    <dgm:pt modelId="{E2B3AAE8-E609-4AD9-98E4-2581C0BCF228}">
      <dgm:prSet custT="1"/>
      <dgm:spPr/>
      <dgm:t>
        <a:bodyPr/>
        <a:lstStyle/>
        <a:p>
          <a:pPr>
            <a:lnSpc>
              <a:spcPct val="150000"/>
            </a:lnSpc>
          </a:pPr>
          <a:r>
            <a:rPr lang="en-US" sz="2000" i="0" dirty="0"/>
            <a:t>No tax</a:t>
          </a:r>
        </a:p>
      </dgm:t>
    </dgm:pt>
    <dgm:pt modelId="{DFB08DFC-B4DF-43E1-999E-9060E11E513B}" type="parTrans" cxnId="{EB9FA751-D250-4B9D-96F2-406E86B542B9}">
      <dgm:prSet/>
      <dgm:spPr/>
      <dgm:t>
        <a:bodyPr/>
        <a:lstStyle/>
        <a:p>
          <a:endParaRPr lang="en-US"/>
        </a:p>
      </dgm:t>
    </dgm:pt>
    <dgm:pt modelId="{197879CF-D00D-44D3-852F-8BF305559229}" type="sibTrans" cxnId="{EB9FA751-D250-4B9D-96F2-406E86B542B9}">
      <dgm:prSet/>
      <dgm:spPr/>
      <dgm:t>
        <a:bodyPr/>
        <a:lstStyle/>
        <a:p>
          <a:endParaRPr lang="en-US"/>
        </a:p>
      </dgm:t>
    </dgm:pt>
    <dgm:pt modelId="{AE45D7EA-B1AE-4CAC-9850-FEE504468513}">
      <dgm:prSet custT="1"/>
      <dgm:spPr/>
      <dgm:t>
        <a:bodyPr/>
        <a:lstStyle/>
        <a:p>
          <a:pPr>
            <a:lnSpc>
              <a:spcPct val="150000"/>
            </a:lnSpc>
          </a:pPr>
          <a:r>
            <a:rPr lang="en-US" sz="2000" i="0" dirty="0"/>
            <a:t>Shall be</a:t>
          </a:r>
        </a:p>
      </dgm:t>
    </dgm:pt>
    <dgm:pt modelId="{0C4412E1-4E09-4A20-92EA-D4C6EE29CD1C}" type="parTrans" cxnId="{7ECA0F54-A7F5-4617-9024-6D39957E2112}">
      <dgm:prSet/>
      <dgm:spPr/>
      <dgm:t>
        <a:bodyPr/>
        <a:lstStyle/>
        <a:p>
          <a:endParaRPr lang="en-US"/>
        </a:p>
      </dgm:t>
    </dgm:pt>
    <dgm:pt modelId="{C096A0BA-0A55-4F21-8DB8-C6E88795A5B3}" type="sibTrans" cxnId="{7ECA0F54-A7F5-4617-9024-6D39957E2112}">
      <dgm:prSet/>
      <dgm:spPr/>
      <dgm:t>
        <a:bodyPr/>
        <a:lstStyle/>
        <a:p>
          <a:endParaRPr lang="en-US"/>
        </a:p>
      </dgm:t>
    </dgm:pt>
    <dgm:pt modelId="{33F17140-0EEF-41F4-AD43-8E4CD8AEF461}">
      <dgm:prSet custT="1"/>
      <dgm:spPr/>
      <dgm:t>
        <a:bodyPr/>
        <a:lstStyle/>
        <a:p>
          <a:pPr>
            <a:lnSpc>
              <a:spcPct val="150000"/>
            </a:lnSpc>
          </a:pPr>
          <a:r>
            <a:rPr lang="en-US" sz="2000" i="0" dirty="0"/>
            <a:t>Levied or collected</a:t>
          </a:r>
        </a:p>
      </dgm:t>
    </dgm:pt>
    <dgm:pt modelId="{A2D12A52-DF78-4AE8-8C82-64D1091B1014}" type="parTrans" cxnId="{0DFE31FE-CFEB-4422-BF14-12BB8FC17134}">
      <dgm:prSet/>
      <dgm:spPr/>
      <dgm:t>
        <a:bodyPr/>
        <a:lstStyle/>
        <a:p>
          <a:endParaRPr lang="en-US"/>
        </a:p>
      </dgm:t>
    </dgm:pt>
    <dgm:pt modelId="{CC79459E-6CDC-4554-988E-22BB3E3F972B}" type="sibTrans" cxnId="{0DFE31FE-CFEB-4422-BF14-12BB8FC17134}">
      <dgm:prSet/>
      <dgm:spPr/>
      <dgm:t>
        <a:bodyPr/>
        <a:lstStyle/>
        <a:p>
          <a:endParaRPr lang="en-US"/>
        </a:p>
      </dgm:t>
    </dgm:pt>
    <dgm:pt modelId="{BFE43D88-70E5-47D5-B601-85A90F027667}">
      <dgm:prSet custT="1"/>
      <dgm:spPr/>
      <dgm:t>
        <a:bodyPr/>
        <a:lstStyle/>
        <a:p>
          <a:pPr>
            <a:lnSpc>
              <a:spcPct val="150000"/>
            </a:lnSpc>
          </a:pPr>
          <a:r>
            <a:rPr lang="en-US" sz="2000" i="0" dirty="0"/>
            <a:t>Except</a:t>
          </a:r>
        </a:p>
      </dgm:t>
    </dgm:pt>
    <dgm:pt modelId="{C540A28C-E69B-4637-B085-081439D1010D}" type="parTrans" cxnId="{3D7E8E46-8CDE-4D1C-9E83-1AB73A4DF199}">
      <dgm:prSet/>
      <dgm:spPr/>
      <dgm:t>
        <a:bodyPr/>
        <a:lstStyle/>
        <a:p>
          <a:endParaRPr lang="en-US"/>
        </a:p>
      </dgm:t>
    </dgm:pt>
    <dgm:pt modelId="{7013483C-59B3-49C0-A4A3-77770FCE046E}" type="sibTrans" cxnId="{3D7E8E46-8CDE-4D1C-9E83-1AB73A4DF199}">
      <dgm:prSet/>
      <dgm:spPr/>
      <dgm:t>
        <a:bodyPr/>
        <a:lstStyle/>
        <a:p>
          <a:endParaRPr lang="en-US"/>
        </a:p>
      </dgm:t>
    </dgm:pt>
    <dgm:pt modelId="{997F3054-E89E-4E36-B315-A98E679D0C09}">
      <dgm:prSet custT="1"/>
      <dgm:spPr/>
      <dgm:t>
        <a:bodyPr/>
        <a:lstStyle/>
        <a:p>
          <a:pPr>
            <a:lnSpc>
              <a:spcPct val="150000"/>
            </a:lnSpc>
          </a:pPr>
          <a:r>
            <a:rPr lang="en-US" sz="2000" i="0" dirty="0"/>
            <a:t>By Authority of Law</a:t>
          </a:r>
        </a:p>
      </dgm:t>
    </dgm:pt>
    <dgm:pt modelId="{E335CD4D-79F8-4B25-892A-715F42AA25E6}" type="parTrans" cxnId="{05D8877B-1AB4-4BA1-8839-3A1402029BD7}">
      <dgm:prSet/>
      <dgm:spPr/>
      <dgm:t>
        <a:bodyPr/>
        <a:lstStyle/>
        <a:p>
          <a:endParaRPr lang="en-US"/>
        </a:p>
      </dgm:t>
    </dgm:pt>
    <dgm:pt modelId="{B60DE762-EA45-40B8-A0B4-07EFCEDA556C}" type="sibTrans" cxnId="{05D8877B-1AB4-4BA1-8839-3A1402029BD7}">
      <dgm:prSet/>
      <dgm:spPr/>
      <dgm:t>
        <a:bodyPr/>
        <a:lstStyle/>
        <a:p>
          <a:endParaRPr lang="en-US"/>
        </a:p>
      </dgm:t>
    </dgm:pt>
    <dgm:pt modelId="{D843926B-D382-41D4-9F97-21321693784D}">
      <dgm:prSet custT="1"/>
      <dgm:spPr/>
      <dgm:t>
        <a:bodyPr/>
        <a:lstStyle/>
        <a:p>
          <a:pPr>
            <a:lnSpc>
              <a:spcPct val="150000"/>
            </a:lnSpc>
          </a:pPr>
          <a:r>
            <a:rPr lang="en-US" sz="2000" b="1" i="1"/>
            <a:t>Taxes </a:t>
          </a:r>
          <a:r>
            <a:rPr lang="en-US" sz="2000" b="1" i="1" dirty="0"/>
            <a:t>not to be imposed save by authority of law</a:t>
          </a:r>
          <a:r>
            <a:rPr lang="en-US" sz="2000" i="1" dirty="0"/>
            <a:t>.—No tax shall be levied or collected except by authority of law.</a:t>
          </a:r>
          <a:endParaRPr lang="en-US" sz="2000" dirty="0"/>
        </a:p>
      </dgm:t>
    </dgm:pt>
    <dgm:pt modelId="{B6D88ED5-B160-46C8-8C50-DD77A0F2CC83}" type="parTrans" cxnId="{346A845A-8F96-42A8-8CCF-3714110D5D59}">
      <dgm:prSet/>
      <dgm:spPr/>
      <dgm:t>
        <a:bodyPr/>
        <a:lstStyle/>
        <a:p>
          <a:endParaRPr lang="en-US"/>
        </a:p>
      </dgm:t>
    </dgm:pt>
    <dgm:pt modelId="{526B5BAE-4638-4F9B-942F-5905D1FADB6D}" type="sibTrans" cxnId="{346A845A-8F96-42A8-8CCF-3714110D5D59}">
      <dgm:prSet/>
      <dgm:spPr/>
      <dgm:t>
        <a:bodyPr/>
        <a:lstStyle/>
        <a:p>
          <a:endParaRPr lang="en-US"/>
        </a:p>
      </dgm:t>
    </dgm:pt>
    <dgm:pt modelId="{454CE5DD-8663-4759-A1A9-653E063AB4E9}" type="pres">
      <dgm:prSet presAssocID="{0375872C-9A38-4F84-9853-8EBE34E050C2}" presName="Name0" presStyleCnt="0">
        <dgm:presLayoutVars>
          <dgm:dir/>
          <dgm:animLvl val="lvl"/>
          <dgm:resizeHandles val="exact"/>
        </dgm:presLayoutVars>
      </dgm:prSet>
      <dgm:spPr/>
    </dgm:pt>
    <dgm:pt modelId="{53CB5441-1A98-4932-882B-5A5FE3D50653}" type="pres">
      <dgm:prSet presAssocID="{FAB11B62-7093-4370-BD4C-9F66AD91A69B}" presName="linNode" presStyleCnt="0"/>
      <dgm:spPr/>
    </dgm:pt>
    <dgm:pt modelId="{417DF009-DE5F-43CF-A305-3043528D7BD4}" type="pres">
      <dgm:prSet presAssocID="{FAB11B62-7093-4370-BD4C-9F66AD91A69B}" presName="parTx" presStyleLbl="revTx" presStyleIdx="0" presStyleCnt="2">
        <dgm:presLayoutVars>
          <dgm:chMax val="1"/>
          <dgm:bulletEnabled val="1"/>
        </dgm:presLayoutVars>
      </dgm:prSet>
      <dgm:spPr/>
    </dgm:pt>
    <dgm:pt modelId="{DB5EDAE9-21E6-484D-9F9C-7970AE6F09E4}" type="pres">
      <dgm:prSet presAssocID="{FAB11B62-7093-4370-BD4C-9F66AD91A69B}" presName="bracket" presStyleLbl="parChTrans1D1" presStyleIdx="0" presStyleCnt="2"/>
      <dgm:spPr/>
    </dgm:pt>
    <dgm:pt modelId="{2CF5382B-E919-4EA2-83B2-D98D344B789E}" type="pres">
      <dgm:prSet presAssocID="{FAB11B62-7093-4370-BD4C-9F66AD91A69B}" presName="spH" presStyleCnt="0"/>
      <dgm:spPr/>
    </dgm:pt>
    <dgm:pt modelId="{E1C499E5-5C1A-4596-84BE-7265DE3CC7F0}" type="pres">
      <dgm:prSet presAssocID="{FAB11B62-7093-4370-BD4C-9F66AD91A69B}" presName="desTx" presStyleLbl="node1" presStyleIdx="0" presStyleCnt="2">
        <dgm:presLayoutVars>
          <dgm:bulletEnabled val="1"/>
        </dgm:presLayoutVars>
      </dgm:prSet>
      <dgm:spPr/>
    </dgm:pt>
    <dgm:pt modelId="{B799C990-1EC2-4F87-8370-3AE1686AA589}" type="pres">
      <dgm:prSet presAssocID="{8FF37AF2-4269-4593-95AE-07C9FBE6AFDE}" presName="spV" presStyleCnt="0"/>
      <dgm:spPr/>
    </dgm:pt>
    <dgm:pt modelId="{AB3C18C1-AEEE-4731-B83B-79AF260DF508}" type="pres">
      <dgm:prSet presAssocID="{B019F147-5FBD-4E43-934A-8B7E37EA0F71}" presName="linNode" presStyleCnt="0"/>
      <dgm:spPr/>
    </dgm:pt>
    <dgm:pt modelId="{E1367F88-FFC2-4FE2-8E22-ACCED9818E98}" type="pres">
      <dgm:prSet presAssocID="{B019F147-5FBD-4E43-934A-8B7E37EA0F71}" presName="parTx" presStyleLbl="revTx" presStyleIdx="1" presStyleCnt="2">
        <dgm:presLayoutVars>
          <dgm:chMax val="1"/>
          <dgm:bulletEnabled val="1"/>
        </dgm:presLayoutVars>
      </dgm:prSet>
      <dgm:spPr/>
    </dgm:pt>
    <dgm:pt modelId="{231F5B69-87BD-41A2-8AD8-18AE2D34E483}" type="pres">
      <dgm:prSet presAssocID="{B019F147-5FBD-4E43-934A-8B7E37EA0F71}" presName="bracket" presStyleLbl="parChTrans1D1" presStyleIdx="1" presStyleCnt="2"/>
      <dgm:spPr/>
    </dgm:pt>
    <dgm:pt modelId="{4B115CCA-2D1C-4DDC-8AC2-081146EC6D67}" type="pres">
      <dgm:prSet presAssocID="{B019F147-5FBD-4E43-934A-8B7E37EA0F71}" presName="spH" presStyleCnt="0"/>
      <dgm:spPr/>
    </dgm:pt>
    <dgm:pt modelId="{D642CCAF-EB20-44D4-B3B3-FB16B243E9D2}" type="pres">
      <dgm:prSet presAssocID="{B019F147-5FBD-4E43-934A-8B7E37EA0F71}" presName="desTx" presStyleLbl="node1" presStyleIdx="1" presStyleCnt="2">
        <dgm:presLayoutVars>
          <dgm:bulletEnabled val="1"/>
        </dgm:presLayoutVars>
      </dgm:prSet>
      <dgm:spPr/>
    </dgm:pt>
  </dgm:ptLst>
  <dgm:cxnLst>
    <dgm:cxn modelId="{C4276306-F49B-4532-9FF3-D25D382C7EE1}" type="presOf" srcId="{33F17140-0EEF-41F4-AD43-8E4CD8AEF461}" destId="{D642CCAF-EB20-44D4-B3B3-FB16B243E9D2}" srcOrd="0" destOrd="2" presId="urn:diagrams.loki3.com/BracketList"/>
    <dgm:cxn modelId="{3D7E8E46-8CDE-4D1C-9E83-1AB73A4DF199}" srcId="{B019F147-5FBD-4E43-934A-8B7E37EA0F71}" destId="{BFE43D88-70E5-47D5-B601-85A90F027667}" srcOrd="3" destOrd="0" parTransId="{C540A28C-E69B-4637-B085-081439D1010D}" sibTransId="{7013483C-59B3-49C0-A4A3-77770FCE046E}"/>
    <dgm:cxn modelId="{E428F268-21CA-4E70-8C31-08C1F5DA7020}" type="presOf" srcId="{E2B3AAE8-E609-4AD9-98E4-2581C0BCF228}" destId="{D642CCAF-EB20-44D4-B3B3-FB16B243E9D2}" srcOrd="0" destOrd="0" presId="urn:diagrams.loki3.com/BracketList"/>
    <dgm:cxn modelId="{5682F74D-B232-45C4-836B-D224EEFA538A}" srcId="{0375872C-9A38-4F84-9853-8EBE34E050C2}" destId="{B019F147-5FBD-4E43-934A-8B7E37EA0F71}" srcOrd="1" destOrd="0" parTransId="{31E07632-426B-4873-94DF-B180661467BE}" sibTransId="{E37F8F7D-D0AD-482A-BEF5-388EE91A1A4E}"/>
    <dgm:cxn modelId="{EB9FA751-D250-4B9D-96F2-406E86B542B9}" srcId="{B019F147-5FBD-4E43-934A-8B7E37EA0F71}" destId="{E2B3AAE8-E609-4AD9-98E4-2581C0BCF228}" srcOrd="0" destOrd="0" parTransId="{DFB08DFC-B4DF-43E1-999E-9060E11E513B}" sibTransId="{197879CF-D00D-44D3-852F-8BF305559229}"/>
    <dgm:cxn modelId="{7ECA0F54-A7F5-4617-9024-6D39957E2112}" srcId="{B019F147-5FBD-4E43-934A-8B7E37EA0F71}" destId="{AE45D7EA-B1AE-4CAC-9850-FEE504468513}" srcOrd="1" destOrd="0" parTransId="{0C4412E1-4E09-4A20-92EA-D4C6EE29CD1C}" sibTransId="{C096A0BA-0A55-4F21-8DB8-C6E88795A5B3}"/>
    <dgm:cxn modelId="{C16CBA79-3D5A-43F3-A61E-C3303ABBCC51}" type="presOf" srcId="{0375872C-9A38-4F84-9853-8EBE34E050C2}" destId="{454CE5DD-8663-4759-A1A9-653E063AB4E9}" srcOrd="0" destOrd="0" presId="urn:diagrams.loki3.com/BracketList"/>
    <dgm:cxn modelId="{346A845A-8F96-42A8-8CCF-3714110D5D59}" srcId="{FAB11B62-7093-4370-BD4C-9F66AD91A69B}" destId="{D843926B-D382-41D4-9F97-21321693784D}" srcOrd="0" destOrd="0" parTransId="{B6D88ED5-B160-46C8-8C50-DD77A0F2CC83}" sibTransId="{526B5BAE-4638-4F9B-942F-5905D1FADB6D}"/>
    <dgm:cxn modelId="{05D8877B-1AB4-4BA1-8839-3A1402029BD7}" srcId="{B019F147-5FBD-4E43-934A-8B7E37EA0F71}" destId="{997F3054-E89E-4E36-B315-A98E679D0C09}" srcOrd="4" destOrd="0" parTransId="{E335CD4D-79F8-4B25-892A-715F42AA25E6}" sibTransId="{B60DE762-EA45-40B8-A0B4-07EFCEDA556C}"/>
    <dgm:cxn modelId="{4DC58C80-35A5-4031-B90E-A06AF3F58EAD}" type="presOf" srcId="{D843926B-D382-41D4-9F97-21321693784D}" destId="{E1C499E5-5C1A-4596-84BE-7265DE3CC7F0}" srcOrd="0" destOrd="0" presId="urn:diagrams.loki3.com/BracketList"/>
    <dgm:cxn modelId="{63274E95-F12D-4604-B7C7-1A43D0090FC8}" type="presOf" srcId="{997F3054-E89E-4E36-B315-A98E679D0C09}" destId="{D642CCAF-EB20-44D4-B3B3-FB16B243E9D2}" srcOrd="0" destOrd="4" presId="urn:diagrams.loki3.com/BracketList"/>
    <dgm:cxn modelId="{71CF439F-4581-4D4D-8583-462123038117}" type="presOf" srcId="{BFE43D88-70E5-47D5-B601-85A90F027667}" destId="{D642CCAF-EB20-44D4-B3B3-FB16B243E9D2}" srcOrd="0" destOrd="3" presId="urn:diagrams.loki3.com/BracketList"/>
    <dgm:cxn modelId="{E34E24A0-6415-45C7-8554-A70EE359A844}" type="presOf" srcId="{FAB11B62-7093-4370-BD4C-9F66AD91A69B}" destId="{417DF009-DE5F-43CF-A305-3043528D7BD4}" srcOrd="0" destOrd="0" presId="urn:diagrams.loki3.com/BracketList"/>
    <dgm:cxn modelId="{7F6D48A1-7C4F-45AE-B5C3-CAAA6C2B0B7B}" type="presOf" srcId="{B019F147-5FBD-4E43-934A-8B7E37EA0F71}" destId="{E1367F88-FFC2-4FE2-8E22-ACCED9818E98}" srcOrd="0" destOrd="0" presId="urn:diagrams.loki3.com/BracketList"/>
    <dgm:cxn modelId="{E9EC1DCB-6068-48BE-94B2-30D3137D0B27}" type="presOf" srcId="{AE45D7EA-B1AE-4CAC-9850-FEE504468513}" destId="{D642CCAF-EB20-44D4-B3B3-FB16B243E9D2}" srcOrd="0" destOrd="1" presId="urn:diagrams.loki3.com/BracketList"/>
    <dgm:cxn modelId="{C0C8C2F2-DA19-4DC1-8423-5ED7AC14D32E}" srcId="{0375872C-9A38-4F84-9853-8EBE34E050C2}" destId="{FAB11B62-7093-4370-BD4C-9F66AD91A69B}" srcOrd="0" destOrd="0" parTransId="{1458DC6E-D265-475F-92A1-869E8CD59F05}" sibTransId="{8FF37AF2-4269-4593-95AE-07C9FBE6AFDE}"/>
    <dgm:cxn modelId="{0DFE31FE-CFEB-4422-BF14-12BB8FC17134}" srcId="{B019F147-5FBD-4E43-934A-8B7E37EA0F71}" destId="{33F17140-0EEF-41F4-AD43-8E4CD8AEF461}" srcOrd="2" destOrd="0" parTransId="{A2D12A52-DF78-4AE8-8C82-64D1091B1014}" sibTransId="{CC79459E-6CDC-4554-988E-22BB3E3F972B}"/>
    <dgm:cxn modelId="{FD0BE6F6-ED13-400A-98EA-D7D91BAECE76}" type="presParOf" srcId="{454CE5DD-8663-4759-A1A9-653E063AB4E9}" destId="{53CB5441-1A98-4932-882B-5A5FE3D50653}" srcOrd="0" destOrd="0" presId="urn:diagrams.loki3.com/BracketList"/>
    <dgm:cxn modelId="{4C13DD53-3787-4EA6-8EBA-B5B6A0112E4E}" type="presParOf" srcId="{53CB5441-1A98-4932-882B-5A5FE3D50653}" destId="{417DF009-DE5F-43CF-A305-3043528D7BD4}" srcOrd="0" destOrd="0" presId="urn:diagrams.loki3.com/BracketList"/>
    <dgm:cxn modelId="{BDD5F004-0ADA-455E-BD37-782DCCCA2A28}" type="presParOf" srcId="{53CB5441-1A98-4932-882B-5A5FE3D50653}" destId="{DB5EDAE9-21E6-484D-9F9C-7970AE6F09E4}" srcOrd="1" destOrd="0" presId="urn:diagrams.loki3.com/BracketList"/>
    <dgm:cxn modelId="{945B9902-F6EE-4EDD-82AA-6E89291399FD}" type="presParOf" srcId="{53CB5441-1A98-4932-882B-5A5FE3D50653}" destId="{2CF5382B-E919-4EA2-83B2-D98D344B789E}" srcOrd="2" destOrd="0" presId="urn:diagrams.loki3.com/BracketList"/>
    <dgm:cxn modelId="{B3A56BDF-757B-4BAD-A104-A414B2BAF69C}" type="presParOf" srcId="{53CB5441-1A98-4932-882B-5A5FE3D50653}" destId="{E1C499E5-5C1A-4596-84BE-7265DE3CC7F0}" srcOrd="3" destOrd="0" presId="urn:diagrams.loki3.com/BracketList"/>
    <dgm:cxn modelId="{0C57BAB4-B594-44A4-99F6-59D29300A567}" type="presParOf" srcId="{454CE5DD-8663-4759-A1A9-653E063AB4E9}" destId="{B799C990-1EC2-4F87-8370-3AE1686AA589}" srcOrd="1" destOrd="0" presId="urn:diagrams.loki3.com/BracketList"/>
    <dgm:cxn modelId="{FBF60201-FA04-4BD9-8E18-4FBA363FCA07}" type="presParOf" srcId="{454CE5DD-8663-4759-A1A9-653E063AB4E9}" destId="{AB3C18C1-AEEE-4731-B83B-79AF260DF508}" srcOrd="2" destOrd="0" presId="urn:diagrams.loki3.com/BracketList"/>
    <dgm:cxn modelId="{7C87779F-F173-4D27-8170-B269877FE51A}" type="presParOf" srcId="{AB3C18C1-AEEE-4731-B83B-79AF260DF508}" destId="{E1367F88-FFC2-4FE2-8E22-ACCED9818E98}" srcOrd="0" destOrd="0" presId="urn:diagrams.loki3.com/BracketList"/>
    <dgm:cxn modelId="{861EC33F-62F2-4FCF-A23F-3BFE44CA7BCA}" type="presParOf" srcId="{AB3C18C1-AEEE-4731-B83B-79AF260DF508}" destId="{231F5B69-87BD-41A2-8AD8-18AE2D34E483}" srcOrd="1" destOrd="0" presId="urn:diagrams.loki3.com/BracketList"/>
    <dgm:cxn modelId="{A671947D-9046-4A79-8FEB-381D2EFF5F75}" type="presParOf" srcId="{AB3C18C1-AEEE-4731-B83B-79AF260DF508}" destId="{4B115CCA-2D1C-4DDC-8AC2-081146EC6D67}" srcOrd="2" destOrd="0" presId="urn:diagrams.loki3.com/BracketList"/>
    <dgm:cxn modelId="{702DAF7F-73AA-4098-ACC1-84E06DB04CED}" type="presParOf" srcId="{AB3C18C1-AEEE-4731-B83B-79AF260DF508}" destId="{D642CCAF-EB20-44D4-B3B3-FB16B243E9D2}" srcOrd="3" destOrd="0" presId="urn:diagrams.loki3.com/Bracke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6859946-C008-4197-B459-1424DA47876F}"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9A727AEB-36AF-431B-A79F-AC0383CD2F10}">
      <dgm:prSet phldrT="[Text]"/>
      <dgm:spPr/>
      <dgm:t>
        <a:bodyPr/>
        <a:lstStyle/>
        <a:p>
          <a:r>
            <a:rPr lang="en-US" dirty="0"/>
            <a:t>One Nation, One Tax</a:t>
          </a:r>
        </a:p>
      </dgm:t>
    </dgm:pt>
    <dgm:pt modelId="{F5E6D626-4208-4438-B4AE-5FE8C682E17F}" type="parTrans" cxnId="{42227F66-2DEB-4B38-903B-817D3FB06F9C}">
      <dgm:prSet/>
      <dgm:spPr/>
      <dgm:t>
        <a:bodyPr/>
        <a:lstStyle/>
        <a:p>
          <a:endParaRPr lang="en-US"/>
        </a:p>
      </dgm:t>
    </dgm:pt>
    <dgm:pt modelId="{99EB04DB-2D54-49E6-9A01-48119BD473C5}" type="sibTrans" cxnId="{42227F66-2DEB-4B38-903B-817D3FB06F9C}">
      <dgm:prSet/>
      <dgm:spPr/>
      <dgm:t>
        <a:bodyPr/>
        <a:lstStyle/>
        <a:p>
          <a:endParaRPr lang="en-US"/>
        </a:p>
      </dgm:t>
    </dgm:pt>
    <dgm:pt modelId="{DF18AABD-54FF-460F-984F-D0FDBB4EF67F}" type="pres">
      <dgm:prSet presAssocID="{D6859946-C008-4197-B459-1424DA47876F}" presName="diagram" presStyleCnt="0">
        <dgm:presLayoutVars>
          <dgm:dir/>
          <dgm:resizeHandles val="exact"/>
        </dgm:presLayoutVars>
      </dgm:prSet>
      <dgm:spPr/>
    </dgm:pt>
    <dgm:pt modelId="{F6DA01BE-2735-4596-AA72-39C3C35A6914}" type="pres">
      <dgm:prSet presAssocID="{9A727AEB-36AF-431B-A79F-AC0383CD2F10}" presName="node" presStyleLbl="node1" presStyleIdx="0" presStyleCnt="1">
        <dgm:presLayoutVars>
          <dgm:bulletEnabled val="1"/>
        </dgm:presLayoutVars>
      </dgm:prSet>
      <dgm:spPr/>
    </dgm:pt>
  </dgm:ptLst>
  <dgm:cxnLst>
    <dgm:cxn modelId="{42227F66-2DEB-4B38-903B-817D3FB06F9C}" srcId="{D6859946-C008-4197-B459-1424DA47876F}" destId="{9A727AEB-36AF-431B-A79F-AC0383CD2F10}" srcOrd="0" destOrd="0" parTransId="{F5E6D626-4208-4438-B4AE-5FE8C682E17F}" sibTransId="{99EB04DB-2D54-49E6-9A01-48119BD473C5}"/>
    <dgm:cxn modelId="{E71DC092-7251-4412-AB91-AA3E2C9EF2D1}" type="presOf" srcId="{D6859946-C008-4197-B459-1424DA47876F}" destId="{DF18AABD-54FF-460F-984F-D0FDBB4EF67F}" srcOrd="0" destOrd="0" presId="urn:microsoft.com/office/officeart/2005/8/layout/default"/>
    <dgm:cxn modelId="{A5A413EB-9996-4FEF-8D36-C6CD45B5C42C}" type="presOf" srcId="{9A727AEB-36AF-431B-A79F-AC0383CD2F10}" destId="{F6DA01BE-2735-4596-AA72-39C3C35A6914}" srcOrd="0" destOrd="0" presId="urn:microsoft.com/office/officeart/2005/8/layout/default"/>
    <dgm:cxn modelId="{47032BCF-DF81-4D40-82A4-C6A60047F4F3}" type="presParOf" srcId="{DF18AABD-54FF-460F-984F-D0FDBB4EF67F}" destId="{F6DA01BE-2735-4596-AA72-39C3C35A6914}"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CC1C8F5-79B6-4EAA-8093-EA039A98AC54}" type="doc">
      <dgm:prSet loTypeId="urn:diagrams.loki3.com/BracketList" loCatId="list" qsTypeId="urn:microsoft.com/office/officeart/2005/8/quickstyle/simple1" qsCatId="simple" csTypeId="urn:microsoft.com/office/officeart/2005/8/colors/accent1_1" csCatId="accent1" phldr="1"/>
      <dgm:spPr/>
      <dgm:t>
        <a:bodyPr/>
        <a:lstStyle/>
        <a:p>
          <a:endParaRPr lang="en-US"/>
        </a:p>
      </dgm:t>
    </dgm:pt>
    <dgm:pt modelId="{7935DE20-3391-46A2-8DF3-487D5A2AC742}">
      <dgm:prSet phldrT="[Text]"/>
      <dgm:spPr/>
      <dgm:t>
        <a:bodyPr/>
        <a:lstStyle/>
        <a:p>
          <a:r>
            <a:rPr lang="en-US" dirty="0"/>
            <a:t>Goods and Services tax</a:t>
          </a:r>
        </a:p>
      </dgm:t>
    </dgm:pt>
    <dgm:pt modelId="{84C7D7D5-C43B-470D-A34E-408751BBED7C}" type="parTrans" cxnId="{5C1F759F-12FF-4F10-A621-4FE96E5EB65C}">
      <dgm:prSet/>
      <dgm:spPr/>
      <dgm:t>
        <a:bodyPr/>
        <a:lstStyle/>
        <a:p>
          <a:endParaRPr lang="en-US"/>
        </a:p>
      </dgm:t>
    </dgm:pt>
    <dgm:pt modelId="{06B7A0EE-6F12-4097-8822-D4C29EB8E457}" type="sibTrans" cxnId="{5C1F759F-12FF-4F10-A621-4FE96E5EB65C}">
      <dgm:prSet/>
      <dgm:spPr/>
      <dgm:t>
        <a:bodyPr/>
        <a:lstStyle/>
        <a:p>
          <a:endParaRPr lang="en-US"/>
        </a:p>
      </dgm:t>
    </dgm:pt>
    <dgm:pt modelId="{7854C819-5CE0-4B7A-9372-CB8C5F71C645}">
      <dgm:prSet phldrT="[Text]"/>
      <dgm:spPr/>
      <dgm:t>
        <a:bodyPr/>
        <a:lstStyle/>
        <a:p>
          <a:r>
            <a:rPr lang="en-US" dirty="0"/>
            <a:t>means any tax on </a:t>
          </a:r>
          <a:r>
            <a:rPr lang="en-US" b="1" dirty="0">
              <a:solidFill>
                <a:srgbClr val="FF0000"/>
              </a:solidFill>
            </a:rPr>
            <a:t>supply</a:t>
          </a:r>
          <a:r>
            <a:rPr lang="en-US" b="0" dirty="0"/>
            <a:t> </a:t>
          </a:r>
          <a:r>
            <a:rPr lang="en-US" dirty="0"/>
            <a:t>of </a:t>
          </a:r>
          <a:r>
            <a:rPr lang="en-US" b="1" dirty="0">
              <a:solidFill>
                <a:srgbClr val="FF0000"/>
              </a:solidFill>
            </a:rPr>
            <a:t>goods, or services or both </a:t>
          </a:r>
          <a:r>
            <a:rPr lang="en-US" dirty="0"/>
            <a:t>except taxes on the supply of the alcoholic liquor for human consumption</a:t>
          </a:r>
        </a:p>
      </dgm:t>
    </dgm:pt>
    <dgm:pt modelId="{D342FDC1-D961-4F01-90FF-68D38F6C61F3}" type="parTrans" cxnId="{4AC60554-C0D1-4932-A0D7-B480DC44E8BD}">
      <dgm:prSet/>
      <dgm:spPr/>
      <dgm:t>
        <a:bodyPr/>
        <a:lstStyle/>
        <a:p>
          <a:endParaRPr lang="en-US"/>
        </a:p>
      </dgm:t>
    </dgm:pt>
    <dgm:pt modelId="{273A02D4-132E-4B12-BDCC-1CD39693A1F4}" type="sibTrans" cxnId="{4AC60554-C0D1-4932-A0D7-B480DC44E8BD}">
      <dgm:prSet/>
      <dgm:spPr/>
      <dgm:t>
        <a:bodyPr/>
        <a:lstStyle/>
        <a:p>
          <a:endParaRPr lang="en-US"/>
        </a:p>
      </dgm:t>
    </dgm:pt>
    <dgm:pt modelId="{A5E0837A-0F57-46B1-B143-16AF743CEAF7}" type="pres">
      <dgm:prSet presAssocID="{9CC1C8F5-79B6-4EAA-8093-EA039A98AC54}" presName="Name0" presStyleCnt="0">
        <dgm:presLayoutVars>
          <dgm:dir/>
          <dgm:animLvl val="lvl"/>
          <dgm:resizeHandles val="exact"/>
        </dgm:presLayoutVars>
      </dgm:prSet>
      <dgm:spPr/>
    </dgm:pt>
    <dgm:pt modelId="{A025CD04-53F5-48DE-91AB-086F9AC5A99D}" type="pres">
      <dgm:prSet presAssocID="{7935DE20-3391-46A2-8DF3-487D5A2AC742}" presName="linNode" presStyleCnt="0"/>
      <dgm:spPr/>
    </dgm:pt>
    <dgm:pt modelId="{6147450C-BC32-4510-96A5-7F9789BDF00C}" type="pres">
      <dgm:prSet presAssocID="{7935DE20-3391-46A2-8DF3-487D5A2AC742}" presName="parTx" presStyleLbl="revTx" presStyleIdx="0" presStyleCnt="1">
        <dgm:presLayoutVars>
          <dgm:chMax val="1"/>
          <dgm:bulletEnabled val="1"/>
        </dgm:presLayoutVars>
      </dgm:prSet>
      <dgm:spPr/>
    </dgm:pt>
    <dgm:pt modelId="{501A790F-9538-44B5-84C3-8E530649420E}" type="pres">
      <dgm:prSet presAssocID="{7935DE20-3391-46A2-8DF3-487D5A2AC742}" presName="bracket" presStyleLbl="parChTrans1D1" presStyleIdx="0" presStyleCnt="1"/>
      <dgm:spPr/>
    </dgm:pt>
    <dgm:pt modelId="{B028E5C2-16FE-4643-AE6A-1EE6B884635E}" type="pres">
      <dgm:prSet presAssocID="{7935DE20-3391-46A2-8DF3-487D5A2AC742}" presName="spH" presStyleCnt="0"/>
      <dgm:spPr/>
    </dgm:pt>
    <dgm:pt modelId="{C8A2B740-F023-40D3-920E-25A91D130611}" type="pres">
      <dgm:prSet presAssocID="{7935DE20-3391-46A2-8DF3-487D5A2AC742}" presName="desTx" presStyleLbl="node1" presStyleIdx="0" presStyleCnt="1">
        <dgm:presLayoutVars>
          <dgm:bulletEnabled val="1"/>
        </dgm:presLayoutVars>
      </dgm:prSet>
      <dgm:spPr/>
    </dgm:pt>
  </dgm:ptLst>
  <dgm:cxnLst>
    <dgm:cxn modelId="{33F2F20A-A1BB-4155-8961-02AC1BD392C3}" type="presOf" srcId="{7854C819-5CE0-4B7A-9372-CB8C5F71C645}" destId="{C8A2B740-F023-40D3-920E-25A91D130611}" srcOrd="0" destOrd="0" presId="urn:diagrams.loki3.com/BracketList"/>
    <dgm:cxn modelId="{4AC60554-C0D1-4932-A0D7-B480DC44E8BD}" srcId="{7935DE20-3391-46A2-8DF3-487D5A2AC742}" destId="{7854C819-5CE0-4B7A-9372-CB8C5F71C645}" srcOrd="0" destOrd="0" parTransId="{D342FDC1-D961-4F01-90FF-68D38F6C61F3}" sibTransId="{273A02D4-132E-4B12-BDCC-1CD39693A1F4}"/>
    <dgm:cxn modelId="{5C1F759F-12FF-4F10-A621-4FE96E5EB65C}" srcId="{9CC1C8F5-79B6-4EAA-8093-EA039A98AC54}" destId="{7935DE20-3391-46A2-8DF3-487D5A2AC742}" srcOrd="0" destOrd="0" parTransId="{84C7D7D5-C43B-470D-A34E-408751BBED7C}" sibTransId="{06B7A0EE-6F12-4097-8822-D4C29EB8E457}"/>
    <dgm:cxn modelId="{E67926B1-3115-45B6-B599-1799DBCB06AE}" type="presOf" srcId="{7935DE20-3391-46A2-8DF3-487D5A2AC742}" destId="{6147450C-BC32-4510-96A5-7F9789BDF00C}" srcOrd="0" destOrd="0" presId="urn:diagrams.loki3.com/BracketList"/>
    <dgm:cxn modelId="{763853B1-DE96-4DF2-B7CF-C13BEFB215FF}" type="presOf" srcId="{9CC1C8F5-79B6-4EAA-8093-EA039A98AC54}" destId="{A5E0837A-0F57-46B1-B143-16AF743CEAF7}" srcOrd="0" destOrd="0" presId="urn:diagrams.loki3.com/BracketList"/>
    <dgm:cxn modelId="{1C8DBA57-7B08-4340-AFBD-182A15D40DA8}" type="presParOf" srcId="{A5E0837A-0F57-46B1-B143-16AF743CEAF7}" destId="{A025CD04-53F5-48DE-91AB-086F9AC5A99D}" srcOrd="0" destOrd="0" presId="urn:diagrams.loki3.com/BracketList"/>
    <dgm:cxn modelId="{192CAF5A-EA59-4C47-B124-D0180DE32B8D}" type="presParOf" srcId="{A025CD04-53F5-48DE-91AB-086F9AC5A99D}" destId="{6147450C-BC32-4510-96A5-7F9789BDF00C}" srcOrd="0" destOrd="0" presId="urn:diagrams.loki3.com/BracketList"/>
    <dgm:cxn modelId="{FA5648F9-D34C-4B1F-A6D2-323A96857A8F}" type="presParOf" srcId="{A025CD04-53F5-48DE-91AB-086F9AC5A99D}" destId="{501A790F-9538-44B5-84C3-8E530649420E}" srcOrd="1" destOrd="0" presId="urn:diagrams.loki3.com/BracketList"/>
    <dgm:cxn modelId="{F7F5D267-CC76-48FC-B19C-5CF00E21A9BD}" type="presParOf" srcId="{A025CD04-53F5-48DE-91AB-086F9AC5A99D}" destId="{B028E5C2-16FE-4643-AE6A-1EE6B884635E}" srcOrd="2" destOrd="0" presId="urn:diagrams.loki3.com/BracketList"/>
    <dgm:cxn modelId="{8DE477F9-1DA4-41CB-AD82-7A0CE7B81E8E}" type="presParOf" srcId="{A025CD04-53F5-48DE-91AB-086F9AC5A99D}" destId="{C8A2B740-F023-40D3-920E-25A91D130611}" srcOrd="3" destOrd="0" presId="urn:diagrams.loki3.com/Bracke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924057C-CC68-4EDD-BB66-58BD6400239F}" type="doc">
      <dgm:prSet loTypeId="urn:microsoft.com/office/officeart/2005/8/layout/arrow5" loCatId="relationship" qsTypeId="urn:microsoft.com/office/officeart/2005/8/quickstyle/simple1" qsCatId="simple" csTypeId="urn:microsoft.com/office/officeart/2005/8/colors/accent1_1" csCatId="accent1" phldr="1"/>
      <dgm:spPr/>
      <dgm:t>
        <a:bodyPr/>
        <a:lstStyle/>
        <a:p>
          <a:endParaRPr lang="en-US"/>
        </a:p>
      </dgm:t>
    </dgm:pt>
    <dgm:pt modelId="{76357C4D-B90E-444C-A5EC-1C5566F6C79F}">
      <dgm:prSet phldrT="[Text]"/>
      <dgm:spPr/>
      <dgm:t>
        <a:bodyPr/>
        <a:lstStyle/>
        <a:p>
          <a:r>
            <a:rPr lang="en-US" dirty="0"/>
            <a:t>‘Goods’ </a:t>
          </a:r>
          <a:r>
            <a:rPr lang="en-US" b="1" dirty="0">
              <a:solidFill>
                <a:srgbClr val="FF0000"/>
              </a:solidFill>
            </a:rPr>
            <a:t>includes</a:t>
          </a:r>
          <a:r>
            <a:rPr lang="en-US" dirty="0"/>
            <a:t> all materials, commodities, and articles</a:t>
          </a:r>
        </a:p>
      </dgm:t>
    </dgm:pt>
    <dgm:pt modelId="{27220DA6-3231-4A18-A2DA-FD8ACE2098E8}" type="parTrans" cxnId="{AEED2ADF-25BB-4D9E-9754-EDF7D97256F8}">
      <dgm:prSet/>
      <dgm:spPr/>
      <dgm:t>
        <a:bodyPr/>
        <a:lstStyle/>
        <a:p>
          <a:endParaRPr lang="en-US"/>
        </a:p>
      </dgm:t>
    </dgm:pt>
    <dgm:pt modelId="{AD32DA93-B733-43A5-B0AB-2FFEDE49D59F}" type="sibTrans" cxnId="{AEED2ADF-25BB-4D9E-9754-EDF7D97256F8}">
      <dgm:prSet/>
      <dgm:spPr/>
      <dgm:t>
        <a:bodyPr/>
        <a:lstStyle/>
        <a:p>
          <a:endParaRPr lang="en-US"/>
        </a:p>
      </dgm:t>
    </dgm:pt>
    <dgm:pt modelId="{6DA549DA-BEC4-4FCA-8398-9277B16BD7D9}">
      <dgm:prSet/>
      <dgm:spPr/>
      <dgm:t>
        <a:bodyPr/>
        <a:lstStyle/>
        <a:p>
          <a:r>
            <a:rPr lang="en-US" dirty="0"/>
            <a:t>‘Services’ </a:t>
          </a:r>
          <a:r>
            <a:rPr lang="en-US" b="1" dirty="0">
              <a:solidFill>
                <a:srgbClr val="FF0000"/>
              </a:solidFill>
            </a:rPr>
            <a:t>means</a:t>
          </a:r>
          <a:r>
            <a:rPr lang="en-US" dirty="0"/>
            <a:t> anything other than goods</a:t>
          </a:r>
        </a:p>
      </dgm:t>
    </dgm:pt>
    <dgm:pt modelId="{1D208EDD-5B6E-4BAD-A429-2CE185B17B4D}" type="parTrans" cxnId="{5679CBBA-FCCA-4884-AAC6-6E7568FE58AE}">
      <dgm:prSet/>
      <dgm:spPr/>
      <dgm:t>
        <a:bodyPr/>
        <a:lstStyle/>
        <a:p>
          <a:endParaRPr lang="en-US"/>
        </a:p>
      </dgm:t>
    </dgm:pt>
    <dgm:pt modelId="{295ADBB9-B9E6-49AA-B95C-B309386EEA44}" type="sibTrans" cxnId="{5679CBBA-FCCA-4884-AAC6-6E7568FE58AE}">
      <dgm:prSet/>
      <dgm:spPr/>
      <dgm:t>
        <a:bodyPr/>
        <a:lstStyle/>
        <a:p>
          <a:endParaRPr lang="en-US"/>
        </a:p>
      </dgm:t>
    </dgm:pt>
    <dgm:pt modelId="{53E6B6E6-0FC6-4FC9-AC06-A59185109849}" type="pres">
      <dgm:prSet presAssocID="{E924057C-CC68-4EDD-BB66-58BD6400239F}" presName="diagram" presStyleCnt="0">
        <dgm:presLayoutVars>
          <dgm:dir/>
          <dgm:resizeHandles val="exact"/>
        </dgm:presLayoutVars>
      </dgm:prSet>
      <dgm:spPr/>
    </dgm:pt>
    <dgm:pt modelId="{19ADA3AA-32CE-4907-9C5E-183BD47BC4D5}" type="pres">
      <dgm:prSet presAssocID="{76357C4D-B90E-444C-A5EC-1C5566F6C79F}" presName="arrow" presStyleLbl="node1" presStyleIdx="0" presStyleCnt="2">
        <dgm:presLayoutVars>
          <dgm:bulletEnabled val="1"/>
        </dgm:presLayoutVars>
      </dgm:prSet>
      <dgm:spPr/>
    </dgm:pt>
    <dgm:pt modelId="{C4380FE0-C7CB-4D39-A32B-34DBCBF2CD13}" type="pres">
      <dgm:prSet presAssocID="{6DA549DA-BEC4-4FCA-8398-9277B16BD7D9}" presName="arrow" presStyleLbl="node1" presStyleIdx="1" presStyleCnt="2">
        <dgm:presLayoutVars>
          <dgm:bulletEnabled val="1"/>
        </dgm:presLayoutVars>
      </dgm:prSet>
      <dgm:spPr/>
    </dgm:pt>
  </dgm:ptLst>
  <dgm:cxnLst>
    <dgm:cxn modelId="{DC02E455-8640-4324-863A-1EE974CE3F1C}" type="presOf" srcId="{6DA549DA-BEC4-4FCA-8398-9277B16BD7D9}" destId="{C4380FE0-C7CB-4D39-A32B-34DBCBF2CD13}" srcOrd="0" destOrd="0" presId="urn:microsoft.com/office/officeart/2005/8/layout/arrow5"/>
    <dgm:cxn modelId="{5679CBBA-FCCA-4884-AAC6-6E7568FE58AE}" srcId="{E924057C-CC68-4EDD-BB66-58BD6400239F}" destId="{6DA549DA-BEC4-4FCA-8398-9277B16BD7D9}" srcOrd="1" destOrd="0" parTransId="{1D208EDD-5B6E-4BAD-A429-2CE185B17B4D}" sibTransId="{295ADBB9-B9E6-49AA-B95C-B309386EEA44}"/>
    <dgm:cxn modelId="{FFFF15D1-5EFE-4A54-BB6F-CD230C31DE96}" type="presOf" srcId="{E924057C-CC68-4EDD-BB66-58BD6400239F}" destId="{53E6B6E6-0FC6-4FC9-AC06-A59185109849}" srcOrd="0" destOrd="0" presId="urn:microsoft.com/office/officeart/2005/8/layout/arrow5"/>
    <dgm:cxn modelId="{AEED2ADF-25BB-4D9E-9754-EDF7D97256F8}" srcId="{E924057C-CC68-4EDD-BB66-58BD6400239F}" destId="{76357C4D-B90E-444C-A5EC-1C5566F6C79F}" srcOrd="0" destOrd="0" parTransId="{27220DA6-3231-4A18-A2DA-FD8ACE2098E8}" sibTransId="{AD32DA93-B733-43A5-B0AB-2FFEDE49D59F}"/>
    <dgm:cxn modelId="{9E5E7FEC-2C9B-4EA8-86D5-1BB49032C0C7}" type="presOf" srcId="{76357C4D-B90E-444C-A5EC-1C5566F6C79F}" destId="{19ADA3AA-32CE-4907-9C5E-183BD47BC4D5}" srcOrd="0" destOrd="0" presId="urn:microsoft.com/office/officeart/2005/8/layout/arrow5"/>
    <dgm:cxn modelId="{9BC5CF34-40EC-4E05-B66B-83D043B58857}" type="presParOf" srcId="{53E6B6E6-0FC6-4FC9-AC06-A59185109849}" destId="{19ADA3AA-32CE-4907-9C5E-183BD47BC4D5}" srcOrd="0" destOrd="0" presId="urn:microsoft.com/office/officeart/2005/8/layout/arrow5"/>
    <dgm:cxn modelId="{1C53993D-9E3B-402D-A01C-662BCBB2B281}" type="presParOf" srcId="{53E6B6E6-0FC6-4FC9-AC06-A59185109849}" destId="{C4380FE0-C7CB-4D39-A32B-34DBCBF2CD13}" srcOrd="1" destOrd="0" presId="urn:microsoft.com/office/officeart/2005/8/layout/arrow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F18320-2364-4DB5-807A-3D84610387FF}">
      <dsp:nvSpPr>
        <dsp:cNvPr id="0" name=""/>
        <dsp:cNvSpPr/>
      </dsp:nvSpPr>
      <dsp:spPr>
        <a:xfrm rot="16200000">
          <a:off x="689" y="1863"/>
          <a:ext cx="4034872" cy="4034872"/>
        </a:xfrm>
        <a:prstGeom prst="upArrow">
          <a:avLst>
            <a:gd name="adj1" fmla="val 50000"/>
            <a:gd name="adj2" fmla="val 35000"/>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150000"/>
            </a:lnSpc>
            <a:spcBef>
              <a:spcPct val="0"/>
            </a:spcBef>
            <a:spcAft>
              <a:spcPct val="35000"/>
            </a:spcAft>
            <a:buNone/>
          </a:pPr>
          <a:r>
            <a:rPr lang="en-US" sz="2400" b="0" i="0" kern="1200" dirty="0"/>
            <a:t>Answers!</a:t>
          </a:r>
          <a:endParaRPr lang="en-US" sz="2400" b="0" kern="1200" dirty="0"/>
        </a:p>
      </dsp:txBody>
      <dsp:txXfrm rot="5400000">
        <a:off x="706793" y="1010581"/>
        <a:ext cx="3328769" cy="2017436"/>
      </dsp:txXfrm>
    </dsp:sp>
    <dsp:sp modelId="{EEC2CB09-309D-4CDF-AC2C-0B721BD83C42}">
      <dsp:nvSpPr>
        <dsp:cNvPr id="0" name=""/>
        <dsp:cNvSpPr/>
      </dsp:nvSpPr>
      <dsp:spPr>
        <a:xfrm rot="5400000">
          <a:off x="5837100" y="1863"/>
          <a:ext cx="4034872" cy="4034872"/>
        </a:xfrm>
        <a:prstGeom prst="upArrow">
          <a:avLst>
            <a:gd name="adj1" fmla="val 50000"/>
            <a:gd name="adj2" fmla="val 35000"/>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150000"/>
            </a:lnSpc>
            <a:spcBef>
              <a:spcPct val="0"/>
            </a:spcBef>
            <a:spcAft>
              <a:spcPct val="35000"/>
            </a:spcAft>
            <a:buNone/>
          </a:pPr>
          <a:r>
            <a:rPr lang="en-US" sz="2400" kern="1200" dirty="0"/>
            <a:t>Process of discovering answers!</a:t>
          </a:r>
        </a:p>
      </dsp:txBody>
      <dsp:txXfrm rot="-5400000">
        <a:off x="5837101" y="1010581"/>
        <a:ext cx="3328769" cy="201743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69E7BA-93DD-485F-8142-074F991032B6}">
      <dsp:nvSpPr>
        <dsp:cNvPr id="0" name=""/>
        <dsp:cNvSpPr/>
      </dsp:nvSpPr>
      <dsp:spPr>
        <a:xfrm>
          <a:off x="47" y="112602"/>
          <a:ext cx="4542134" cy="558976"/>
        </a:xfrm>
        <a:prstGeom prst="rect">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150000"/>
            </a:lnSpc>
            <a:spcBef>
              <a:spcPct val="0"/>
            </a:spcBef>
            <a:spcAft>
              <a:spcPct val="35000"/>
            </a:spcAft>
            <a:buNone/>
          </a:pPr>
          <a:r>
            <a:rPr lang="en-US" sz="1800" kern="1200" dirty="0">
              <a:latin typeface="Calibri" panose="020F0502020204030204" pitchFamily="34" charset="0"/>
              <a:cs typeface="Calibri" panose="020F0502020204030204" pitchFamily="34" charset="0"/>
            </a:rPr>
            <a:t>Sec 2(52)</a:t>
          </a:r>
        </a:p>
      </dsp:txBody>
      <dsp:txXfrm>
        <a:off x="47" y="112602"/>
        <a:ext cx="4542134" cy="558976"/>
      </dsp:txXfrm>
    </dsp:sp>
    <dsp:sp modelId="{8E6086E4-B6E1-4320-A3B4-B7EBBC22FCA7}">
      <dsp:nvSpPr>
        <dsp:cNvPr id="0" name=""/>
        <dsp:cNvSpPr/>
      </dsp:nvSpPr>
      <dsp:spPr>
        <a:xfrm>
          <a:off x="47" y="671579"/>
          <a:ext cx="4542134" cy="3557519"/>
        </a:xfrm>
        <a:prstGeom prst="rect">
          <a:avLst/>
        </a:prstGeom>
        <a:solidFill>
          <a:schemeClr val="lt1">
            <a:alpha val="90000"/>
            <a:tint val="40000"/>
            <a:hueOff val="0"/>
            <a:satOff val="0"/>
            <a:lumOff val="0"/>
            <a:alphaOff val="0"/>
          </a:schemeClr>
        </a:solidFill>
        <a:ln w="15875" cap="flat"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150000"/>
            </a:lnSpc>
            <a:spcBef>
              <a:spcPct val="0"/>
            </a:spcBef>
            <a:spcAft>
              <a:spcPct val="15000"/>
            </a:spcAft>
            <a:buChar char="•"/>
          </a:pPr>
          <a:r>
            <a:rPr lang="en-US" sz="1800" b="1" kern="1200" dirty="0">
              <a:latin typeface="Calibri" panose="020F0502020204030204" pitchFamily="34" charset="0"/>
              <a:cs typeface="Calibri" panose="020F0502020204030204" pitchFamily="34" charset="0"/>
            </a:rPr>
            <a:t>‘Goods’ </a:t>
          </a:r>
          <a:r>
            <a:rPr lang="en-US" sz="1800" b="1" kern="1200" dirty="0">
              <a:solidFill>
                <a:srgbClr val="FF0000"/>
              </a:solidFill>
              <a:latin typeface="Calibri" panose="020F0502020204030204" pitchFamily="34" charset="0"/>
              <a:cs typeface="Calibri" panose="020F0502020204030204" pitchFamily="34" charset="0"/>
            </a:rPr>
            <a:t>means </a:t>
          </a:r>
          <a:r>
            <a:rPr lang="en-US" sz="1800" b="1" kern="1200" dirty="0">
              <a:latin typeface="Calibri" panose="020F0502020204030204" pitchFamily="34" charset="0"/>
              <a:cs typeface="Calibri" panose="020F0502020204030204" pitchFamily="34" charset="0"/>
            </a:rPr>
            <a:t>every kind of movable property </a:t>
          </a:r>
          <a:r>
            <a:rPr lang="en-US" sz="1800" kern="1200" dirty="0">
              <a:latin typeface="Calibri" panose="020F0502020204030204" pitchFamily="34" charset="0"/>
              <a:cs typeface="Calibri" panose="020F0502020204030204" pitchFamily="34" charset="0"/>
            </a:rPr>
            <a:t>other than money and securities but </a:t>
          </a:r>
          <a:r>
            <a:rPr lang="en-US" sz="1800" b="1" kern="1200" dirty="0">
              <a:latin typeface="Calibri" panose="020F0502020204030204" pitchFamily="34" charset="0"/>
              <a:cs typeface="Calibri" panose="020F0502020204030204" pitchFamily="34" charset="0"/>
            </a:rPr>
            <a:t>includes </a:t>
          </a:r>
          <a:r>
            <a:rPr lang="en-US" sz="1800" b="1" kern="1200" dirty="0">
              <a:solidFill>
                <a:srgbClr val="FF0000"/>
              </a:solidFill>
              <a:latin typeface="Calibri" panose="020F0502020204030204" pitchFamily="34" charset="0"/>
              <a:cs typeface="Calibri" panose="020F0502020204030204" pitchFamily="34" charset="0"/>
            </a:rPr>
            <a:t>actionable claim</a:t>
          </a:r>
          <a:r>
            <a:rPr lang="en-US" sz="1800" kern="1200" dirty="0">
              <a:latin typeface="Calibri" panose="020F0502020204030204" pitchFamily="34" charset="0"/>
              <a:cs typeface="Calibri" panose="020F0502020204030204" pitchFamily="34" charset="0"/>
            </a:rPr>
            <a:t>, growing crops, grass and things attached to or forming part of the land which are agreed to be served before supply or under a contract of supply  </a:t>
          </a:r>
        </a:p>
      </dsp:txBody>
      <dsp:txXfrm>
        <a:off x="47" y="671579"/>
        <a:ext cx="4542134" cy="3557519"/>
      </dsp:txXfrm>
    </dsp:sp>
    <dsp:sp modelId="{CB6F09E7-83FE-4520-B3D8-258B6E92E5BF}">
      <dsp:nvSpPr>
        <dsp:cNvPr id="0" name=""/>
        <dsp:cNvSpPr/>
      </dsp:nvSpPr>
      <dsp:spPr>
        <a:xfrm>
          <a:off x="5178080" y="112602"/>
          <a:ext cx="4542134" cy="558976"/>
        </a:xfrm>
        <a:prstGeom prst="rect">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150000"/>
            </a:lnSpc>
            <a:spcBef>
              <a:spcPct val="0"/>
            </a:spcBef>
            <a:spcAft>
              <a:spcPct val="35000"/>
            </a:spcAft>
            <a:buNone/>
          </a:pPr>
          <a:r>
            <a:rPr lang="en-US" sz="1800" kern="1200" dirty="0">
              <a:latin typeface="Calibri" panose="020F0502020204030204" pitchFamily="34" charset="0"/>
              <a:cs typeface="Calibri" panose="020F0502020204030204" pitchFamily="34" charset="0"/>
            </a:rPr>
            <a:t>Sec 2(102)</a:t>
          </a:r>
        </a:p>
      </dsp:txBody>
      <dsp:txXfrm>
        <a:off x="5178080" y="112602"/>
        <a:ext cx="4542134" cy="558976"/>
      </dsp:txXfrm>
    </dsp:sp>
    <dsp:sp modelId="{243A491B-D83C-4F3B-915E-9F4E70D72955}">
      <dsp:nvSpPr>
        <dsp:cNvPr id="0" name=""/>
        <dsp:cNvSpPr/>
      </dsp:nvSpPr>
      <dsp:spPr>
        <a:xfrm>
          <a:off x="5178080" y="671579"/>
          <a:ext cx="4542134" cy="3557519"/>
        </a:xfrm>
        <a:prstGeom prst="rect">
          <a:avLst/>
        </a:prstGeom>
        <a:solidFill>
          <a:schemeClr val="lt1">
            <a:alpha val="90000"/>
            <a:tint val="40000"/>
            <a:hueOff val="0"/>
            <a:satOff val="0"/>
            <a:lumOff val="0"/>
            <a:alphaOff val="0"/>
          </a:schemeClr>
        </a:solidFill>
        <a:ln w="15875" cap="flat"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150000"/>
            </a:lnSpc>
            <a:spcBef>
              <a:spcPct val="0"/>
            </a:spcBef>
            <a:spcAft>
              <a:spcPct val="15000"/>
            </a:spcAft>
            <a:buChar char="•"/>
          </a:pPr>
          <a:r>
            <a:rPr lang="en-US" sz="1800" b="1" kern="1200" dirty="0">
              <a:latin typeface="Calibri" panose="020F0502020204030204" pitchFamily="34" charset="0"/>
              <a:cs typeface="Calibri" panose="020F0502020204030204" pitchFamily="34" charset="0"/>
            </a:rPr>
            <a:t>‘Services’ </a:t>
          </a:r>
          <a:r>
            <a:rPr lang="en-US" sz="1800" b="1" kern="1200" dirty="0">
              <a:solidFill>
                <a:srgbClr val="FF0000"/>
              </a:solidFill>
              <a:latin typeface="Calibri" panose="020F0502020204030204" pitchFamily="34" charset="0"/>
              <a:cs typeface="Calibri" panose="020F0502020204030204" pitchFamily="34" charset="0"/>
            </a:rPr>
            <a:t>means</a:t>
          </a:r>
          <a:r>
            <a:rPr lang="en-US" sz="1800" b="1" kern="1200" dirty="0">
              <a:latin typeface="Calibri" panose="020F0502020204030204" pitchFamily="34" charset="0"/>
              <a:cs typeface="Calibri" panose="020F0502020204030204" pitchFamily="34" charset="0"/>
            </a:rPr>
            <a:t> anything other than goods</a:t>
          </a:r>
          <a:r>
            <a:rPr lang="en-US" sz="1800" kern="1200" dirty="0">
              <a:latin typeface="Calibri" panose="020F0502020204030204" pitchFamily="34" charset="0"/>
              <a:cs typeface="Calibri" panose="020F0502020204030204" pitchFamily="34" charset="0"/>
            </a:rPr>
            <a:t>, money and securities but includes activities relating to the use of money or its conversion by cash or by any other mode, from one form, currency or denomination, to another form, currency or denomination for which a separate consideration is charged</a:t>
          </a:r>
        </a:p>
      </dsp:txBody>
      <dsp:txXfrm>
        <a:off x="5178080" y="671579"/>
        <a:ext cx="4542134" cy="355751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738481-FA13-45FE-9E01-C5D241268AC0}">
      <dsp:nvSpPr>
        <dsp:cNvPr id="0" name=""/>
        <dsp:cNvSpPr/>
      </dsp:nvSpPr>
      <dsp:spPr>
        <a:xfrm>
          <a:off x="0" y="1200546"/>
          <a:ext cx="8119814" cy="2401092"/>
        </a:xfrm>
        <a:prstGeom prst="roundRect">
          <a:avLst>
            <a:gd name="adj" fmla="val 10000"/>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5780" tIns="525780" rIns="525780" bIns="525780" numCol="1" spcCol="1270" anchor="ctr" anchorCtr="0">
          <a:noAutofit/>
        </a:bodyPr>
        <a:lstStyle/>
        <a:p>
          <a:pPr marL="0" lvl="0" indent="0" algn="ctr" defTabSz="6134100">
            <a:lnSpc>
              <a:spcPct val="150000"/>
            </a:lnSpc>
            <a:spcBef>
              <a:spcPct val="0"/>
            </a:spcBef>
            <a:spcAft>
              <a:spcPct val="35000"/>
            </a:spcAft>
            <a:buNone/>
          </a:pPr>
          <a:r>
            <a:rPr lang="en-US" sz="13800" kern="1200" dirty="0"/>
            <a:t>?</a:t>
          </a:r>
        </a:p>
      </dsp:txBody>
      <dsp:txXfrm>
        <a:off x="70326" y="1270872"/>
        <a:ext cx="7979162" cy="226044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9F7ECE-9BF5-4901-8D7D-FF54A1146C0A}">
      <dsp:nvSpPr>
        <dsp:cNvPr id="0" name=""/>
        <dsp:cNvSpPr/>
      </dsp:nvSpPr>
      <dsp:spPr>
        <a:xfrm>
          <a:off x="4271" y="1451071"/>
          <a:ext cx="1867638" cy="1120582"/>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dirty="0"/>
            <a:t>Goods</a:t>
          </a:r>
        </a:p>
      </dsp:txBody>
      <dsp:txXfrm>
        <a:off x="37092" y="1483892"/>
        <a:ext cx="1801996" cy="1054940"/>
      </dsp:txXfrm>
    </dsp:sp>
    <dsp:sp modelId="{B589FF18-B3AC-4BF6-A823-6C3D2D1BE38F}">
      <dsp:nvSpPr>
        <dsp:cNvPr id="0" name=""/>
        <dsp:cNvSpPr/>
      </dsp:nvSpPr>
      <dsp:spPr>
        <a:xfrm>
          <a:off x="2058673" y="1779775"/>
          <a:ext cx="395939" cy="46317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2058673" y="1872410"/>
        <a:ext cx="277157" cy="277904"/>
      </dsp:txXfrm>
    </dsp:sp>
    <dsp:sp modelId="{A91280A1-E326-421A-99A3-50A191FBA516}">
      <dsp:nvSpPr>
        <dsp:cNvPr id="0" name=""/>
        <dsp:cNvSpPr/>
      </dsp:nvSpPr>
      <dsp:spPr>
        <a:xfrm>
          <a:off x="2618965" y="1451071"/>
          <a:ext cx="1867638" cy="1120582"/>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dirty="0"/>
            <a:t>Services</a:t>
          </a:r>
        </a:p>
      </dsp:txBody>
      <dsp:txXfrm>
        <a:off x="2651786" y="1483892"/>
        <a:ext cx="1801996" cy="1054940"/>
      </dsp:txXfrm>
    </dsp:sp>
    <dsp:sp modelId="{A7BF367C-749E-4098-A562-068E8D437746}">
      <dsp:nvSpPr>
        <dsp:cNvPr id="0" name=""/>
        <dsp:cNvSpPr/>
      </dsp:nvSpPr>
      <dsp:spPr>
        <a:xfrm>
          <a:off x="4673367" y="1779775"/>
          <a:ext cx="395939" cy="46317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4673367" y="1872410"/>
        <a:ext cx="277157" cy="277904"/>
      </dsp:txXfrm>
    </dsp:sp>
    <dsp:sp modelId="{BDA10412-B901-41F1-90E8-D09BE70F17B7}">
      <dsp:nvSpPr>
        <dsp:cNvPr id="0" name=""/>
        <dsp:cNvSpPr/>
      </dsp:nvSpPr>
      <dsp:spPr>
        <a:xfrm>
          <a:off x="5233658" y="1451071"/>
          <a:ext cx="1867638" cy="1120582"/>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dirty="0"/>
            <a:t>Both</a:t>
          </a:r>
        </a:p>
      </dsp:txBody>
      <dsp:txXfrm>
        <a:off x="5266479" y="1483892"/>
        <a:ext cx="1801996" cy="1054940"/>
      </dsp:txXfrm>
    </dsp:sp>
    <dsp:sp modelId="{CD45F46D-F93D-4BE0-B033-E91D1508DEFD}">
      <dsp:nvSpPr>
        <dsp:cNvPr id="0" name=""/>
        <dsp:cNvSpPr/>
      </dsp:nvSpPr>
      <dsp:spPr>
        <a:xfrm>
          <a:off x="7288060" y="1779775"/>
          <a:ext cx="395939" cy="46317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7288060" y="1872410"/>
        <a:ext cx="277157" cy="277904"/>
      </dsp:txXfrm>
    </dsp:sp>
    <dsp:sp modelId="{70EC7DD3-C879-4A09-8C0F-06AEA4449766}">
      <dsp:nvSpPr>
        <dsp:cNvPr id="0" name=""/>
        <dsp:cNvSpPr/>
      </dsp:nvSpPr>
      <dsp:spPr>
        <a:xfrm>
          <a:off x="7848352" y="1451071"/>
          <a:ext cx="1867638" cy="1120582"/>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dirty="0"/>
            <a:t>Neither?</a:t>
          </a:r>
        </a:p>
      </dsp:txBody>
      <dsp:txXfrm>
        <a:off x="7881173" y="1483892"/>
        <a:ext cx="1801996" cy="105494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8EAF00-32BD-4892-A346-BB1A7BF0200C}">
      <dsp:nvSpPr>
        <dsp:cNvPr id="0" name=""/>
        <dsp:cNvSpPr/>
      </dsp:nvSpPr>
      <dsp:spPr>
        <a:xfrm>
          <a:off x="4746" y="0"/>
          <a:ext cx="9710769" cy="4022725"/>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i="1" kern="1200" dirty="0"/>
            <a:t>Jaswant Singh </a:t>
          </a:r>
          <a:r>
            <a:rPr lang="en-US" sz="6500" kern="1200" dirty="0"/>
            <a:t>- AIR 1967 SC 1454 – Popular meaning by people dealing in them</a:t>
          </a:r>
        </a:p>
      </dsp:txBody>
      <dsp:txXfrm>
        <a:off x="122568" y="117822"/>
        <a:ext cx="9475125" cy="3787081"/>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AC3031-E6AF-4FCD-832B-CDD7F6F52764}">
      <dsp:nvSpPr>
        <dsp:cNvPr id="0" name=""/>
        <dsp:cNvSpPr/>
      </dsp:nvSpPr>
      <dsp:spPr>
        <a:xfrm>
          <a:off x="5192" y="1762635"/>
          <a:ext cx="2656069" cy="6626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50800" rIns="142240" bIns="50800" numCol="1" spcCol="1270" anchor="ctr" anchorCtr="0">
          <a:noAutofit/>
        </a:bodyPr>
        <a:lstStyle/>
        <a:p>
          <a:pPr marL="0" lvl="0" indent="0" algn="r" defTabSz="889000">
            <a:lnSpc>
              <a:spcPct val="90000"/>
            </a:lnSpc>
            <a:spcBef>
              <a:spcPct val="0"/>
            </a:spcBef>
            <a:spcAft>
              <a:spcPct val="35000"/>
            </a:spcAft>
            <a:buNone/>
          </a:pPr>
          <a:r>
            <a:rPr lang="en-US" sz="2000" kern="1200" dirty="0">
              <a:latin typeface="Calibri" panose="020F0502020204030204" pitchFamily="34" charset="0"/>
              <a:cs typeface="Calibri" panose="020F0502020204030204" pitchFamily="34" charset="0"/>
            </a:rPr>
            <a:t>Why to refer to Customs Tariff?</a:t>
          </a:r>
        </a:p>
      </dsp:txBody>
      <dsp:txXfrm>
        <a:off x="5192" y="1762635"/>
        <a:ext cx="2656069" cy="662681"/>
      </dsp:txXfrm>
    </dsp:sp>
    <dsp:sp modelId="{A260A19C-46B7-4765-9061-77EC27FEE87B}">
      <dsp:nvSpPr>
        <dsp:cNvPr id="0" name=""/>
        <dsp:cNvSpPr/>
      </dsp:nvSpPr>
      <dsp:spPr>
        <a:xfrm>
          <a:off x="2661261" y="188767"/>
          <a:ext cx="531213" cy="3810417"/>
        </a:xfrm>
        <a:prstGeom prst="leftBrace">
          <a:avLst>
            <a:gd name="adj1" fmla="val 35000"/>
            <a:gd name="adj2" fmla="val 50000"/>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3EE1CC0-55CE-4AFB-AA85-DADBCA5D48B7}">
      <dsp:nvSpPr>
        <dsp:cNvPr id="0" name=""/>
        <dsp:cNvSpPr/>
      </dsp:nvSpPr>
      <dsp:spPr>
        <a:xfrm>
          <a:off x="3404961" y="188767"/>
          <a:ext cx="7224508" cy="3810417"/>
        </a:xfrm>
        <a:prstGeom prst="rect">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228600" lvl="1" indent="0" algn="l" defTabSz="755650">
            <a:lnSpc>
              <a:spcPct val="150000"/>
            </a:lnSpc>
            <a:spcBef>
              <a:spcPct val="0"/>
            </a:spcBef>
            <a:spcAft>
              <a:spcPct val="15000"/>
            </a:spcAft>
            <a:buSzPts val="1150"/>
            <a:buFont typeface="Calibri" panose="020F0502020204030204" pitchFamily="34" charset="0"/>
            <a:buNone/>
          </a:pPr>
          <a:r>
            <a:rPr lang="en-US" sz="1700" i="1" kern="1200" dirty="0">
              <a:latin typeface="Calibri" panose="020F0502020204030204" pitchFamily="34" charset="0"/>
              <a:cs typeface="Calibri" panose="020F0502020204030204" pitchFamily="34" charset="0"/>
            </a:rPr>
            <a:t>“</a:t>
          </a:r>
          <a:r>
            <a:rPr lang="en-US" sz="1700" b="1" i="1" kern="1200" dirty="0">
              <a:latin typeface="Calibri" panose="020F0502020204030204" pitchFamily="34" charset="0"/>
              <a:cs typeface="Calibri" panose="020F0502020204030204" pitchFamily="34" charset="0"/>
            </a:rPr>
            <a:t>Explanation</a:t>
          </a:r>
          <a:r>
            <a:rPr lang="en-US" sz="1700" i="1" kern="1200" dirty="0">
              <a:latin typeface="Calibri" panose="020F0502020204030204" pitchFamily="34" charset="0"/>
              <a:cs typeface="Calibri" panose="020F0502020204030204" pitchFamily="34" charset="0"/>
            </a:rPr>
            <a:t>. – For the purposes of this Schedule, </a:t>
          </a:r>
          <a:endParaRPr lang="en-US" sz="1700" kern="1200" dirty="0">
            <a:latin typeface="Calibri" panose="020F0502020204030204" pitchFamily="34" charset="0"/>
            <a:cs typeface="Calibri" panose="020F0502020204030204" pitchFamily="34" charset="0"/>
          </a:endParaRPr>
        </a:p>
        <a:p>
          <a:pPr marL="228600" lvl="1" indent="0" algn="l" defTabSz="755650">
            <a:lnSpc>
              <a:spcPct val="150000"/>
            </a:lnSpc>
            <a:spcBef>
              <a:spcPct val="0"/>
            </a:spcBef>
            <a:spcAft>
              <a:spcPct val="15000"/>
            </a:spcAft>
            <a:buNone/>
          </a:pPr>
          <a:r>
            <a:rPr lang="en-US" sz="1700" i="1" kern="1200" dirty="0">
              <a:latin typeface="Calibri" panose="020F0502020204030204" pitchFamily="34" charset="0"/>
              <a:cs typeface="Calibri" panose="020F0502020204030204" pitchFamily="34" charset="0"/>
            </a:rPr>
            <a:t>…</a:t>
          </a:r>
          <a:endParaRPr lang="en-US" sz="1700" kern="1200" dirty="0">
            <a:latin typeface="Calibri" panose="020F0502020204030204" pitchFamily="34" charset="0"/>
            <a:cs typeface="Calibri" panose="020F0502020204030204" pitchFamily="34" charset="0"/>
          </a:endParaRPr>
        </a:p>
        <a:p>
          <a:pPr marL="685800" lvl="1" indent="-457200" algn="l" defTabSz="755650">
            <a:lnSpc>
              <a:spcPct val="150000"/>
            </a:lnSpc>
            <a:spcBef>
              <a:spcPct val="0"/>
            </a:spcBef>
            <a:spcAft>
              <a:spcPct val="15000"/>
            </a:spcAft>
            <a:buNone/>
          </a:pPr>
          <a:r>
            <a:rPr lang="en-US" sz="1700" i="1" kern="1200" dirty="0">
              <a:latin typeface="Calibri" panose="020F0502020204030204" pitchFamily="34" charset="0"/>
              <a:cs typeface="Calibri" panose="020F0502020204030204" pitchFamily="34" charset="0"/>
            </a:rPr>
            <a:t>(iii) “Tariff item”, “sub-heading” “heading” and “Chapter”   shall </a:t>
          </a:r>
          <a:r>
            <a:rPr lang="en-US" sz="1700" b="1" i="1" kern="1200" dirty="0">
              <a:solidFill>
                <a:srgbClr val="FF0000"/>
              </a:solidFill>
              <a:latin typeface="Calibri" panose="020F0502020204030204" pitchFamily="34" charset="0"/>
              <a:cs typeface="Calibri" panose="020F0502020204030204" pitchFamily="34" charset="0"/>
            </a:rPr>
            <a:t>mean</a:t>
          </a:r>
          <a:r>
            <a:rPr lang="en-US" sz="1700" i="1" kern="1200" dirty="0">
              <a:latin typeface="Calibri" panose="020F0502020204030204" pitchFamily="34" charset="0"/>
              <a:cs typeface="Calibri" panose="020F0502020204030204" pitchFamily="34" charset="0"/>
            </a:rPr>
            <a:t> respectively a tariff item, sub-heading, </a:t>
          </a:r>
          <a:r>
            <a:rPr lang="en-US" sz="1700" b="1" i="1" kern="1200" dirty="0">
              <a:solidFill>
                <a:srgbClr val="FF0000"/>
              </a:solidFill>
              <a:latin typeface="Calibri" panose="020F0502020204030204" pitchFamily="34" charset="0"/>
              <a:cs typeface="Calibri" panose="020F0502020204030204" pitchFamily="34" charset="0"/>
            </a:rPr>
            <a:t>heading</a:t>
          </a:r>
          <a:r>
            <a:rPr lang="en-US" sz="1700" i="1" kern="1200" dirty="0">
              <a:latin typeface="Calibri" panose="020F0502020204030204" pitchFamily="34" charset="0"/>
              <a:cs typeface="Calibri" panose="020F0502020204030204" pitchFamily="34" charset="0"/>
            </a:rPr>
            <a:t> and chapter as specified in the First Schedule to the Customs Tariff Act, 1975 (51 of 1975). </a:t>
          </a:r>
          <a:endParaRPr lang="en-US" sz="1700" kern="1200" dirty="0">
            <a:latin typeface="Calibri" panose="020F0502020204030204" pitchFamily="34" charset="0"/>
            <a:cs typeface="Calibri" panose="020F0502020204030204" pitchFamily="34" charset="0"/>
          </a:endParaRPr>
        </a:p>
        <a:p>
          <a:pPr marL="685800" lvl="1" indent="-457200" algn="l" defTabSz="755650">
            <a:lnSpc>
              <a:spcPct val="150000"/>
            </a:lnSpc>
            <a:spcBef>
              <a:spcPct val="0"/>
            </a:spcBef>
            <a:spcAft>
              <a:spcPct val="15000"/>
            </a:spcAft>
            <a:buNone/>
          </a:pPr>
          <a:r>
            <a:rPr lang="en-US" sz="1700" i="1" kern="1200" dirty="0">
              <a:latin typeface="Calibri" panose="020F0502020204030204" pitchFamily="34" charset="0"/>
              <a:cs typeface="Calibri" panose="020F0502020204030204" pitchFamily="34" charset="0"/>
            </a:rPr>
            <a:t>(iv) The </a:t>
          </a:r>
          <a:r>
            <a:rPr lang="en-US" sz="1700" b="1" i="1" kern="1200" dirty="0">
              <a:solidFill>
                <a:srgbClr val="FF0000"/>
              </a:solidFill>
              <a:latin typeface="Calibri" panose="020F0502020204030204" pitchFamily="34" charset="0"/>
              <a:cs typeface="Calibri" panose="020F0502020204030204" pitchFamily="34" charset="0"/>
            </a:rPr>
            <a:t>rules for the interpretation</a:t>
          </a:r>
          <a:r>
            <a:rPr lang="en-US" sz="1700" i="1" kern="1200" dirty="0">
              <a:solidFill>
                <a:srgbClr val="FF0000"/>
              </a:solidFill>
              <a:latin typeface="Calibri" panose="020F0502020204030204" pitchFamily="34" charset="0"/>
              <a:cs typeface="Calibri" panose="020F0502020204030204" pitchFamily="34" charset="0"/>
            </a:rPr>
            <a:t> </a:t>
          </a:r>
          <a:r>
            <a:rPr lang="en-US" sz="1700" i="1" kern="1200" dirty="0">
              <a:latin typeface="Calibri" panose="020F0502020204030204" pitchFamily="34" charset="0"/>
              <a:cs typeface="Calibri" panose="020F0502020204030204" pitchFamily="34" charset="0"/>
            </a:rPr>
            <a:t>of the First Schedule to the Customs Tariff Act, 1975 (51 of 1975), including the </a:t>
          </a:r>
          <a:r>
            <a:rPr lang="en-US" sz="1700" b="1" i="1" kern="1200" dirty="0">
              <a:solidFill>
                <a:srgbClr val="FF0000"/>
              </a:solidFill>
              <a:latin typeface="Calibri" panose="020F0502020204030204" pitchFamily="34" charset="0"/>
              <a:cs typeface="Calibri" panose="020F0502020204030204" pitchFamily="34" charset="0"/>
            </a:rPr>
            <a:t>Section and Chapter Notes</a:t>
          </a:r>
          <a:r>
            <a:rPr lang="en-US" sz="1700" i="1" kern="1200" dirty="0">
              <a:solidFill>
                <a:srgbClr val="FF0000"/>
              </a:solidFill>
              <a:latin typeface="Calibri" panose="020F0502020204030204" pitchFamily="34" charset="0"/>
              <a:cs typeface="Calibri" panose="020F0502020204030204" pitchFamily="34" charset="0"/>
            </a:rPr>
            <a:t> </a:t>
          </a:r>
          <a:r>
            <a:rPr lang="en-US" sz="1700" i="1" kern="1200" dirty="0">
              <a:latin typeface="Calibri" panose="020F0502020204030204" pitchFamily="34" charset="0"/>
              <a:cs typeface="Calibri" panose="020F0502020204030204" pitchFamily="34" charset="0"/>
            </a:rPr>
            <a:t>and the General Explanatory Notes of the First Schedule shall, so far as may be, apply to the interpretation of this notification.</a:t>
          </a:r>
          <a:endParaRPr lang="en-US" sz="1700" kern="1200" dirty="0">
            <a:latin typeface="Calibri" panose="020F0502020204030204" pitchFamily="34" charset="0"/>
            <a:cs typeface="Calibri" panose="020F0502020204030204" pitchFamily="34" charset="0"/>
          </a:endParaRPr>
        </a:p>
      </dsp:txBody>
      <dsp:txXfrm>
        <a:off x="3404961" y="188767"/>
        <a:ext cx="7224508" cy="3810417"/>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DD9AA6-EBDB-49AD-8410-A7C3E63FE351}">
      <dsp:nvSpPr>
        <dsp:cNvPr id="0" name=""/>
        <dsp:cNvSpPr/>
      </dsp:nvSpPr>
      <dsp:spPr>
        <a:xfrm>
          <a:off x="1509298" y="862"/>
          <a:ext cx="6701665" cy="4020999"/>
        </a:xfrm>
        <a:prstGeom prst="rect">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marL="0" lvl="0" indent="0" algn="l" defTabSz="1244600">
            <a:lnSpc>
              <a:spcPct val="150000"/>
            </a:lnSpc>
            <a:spcBef>
              <a:spcPct val="0"/>
            </a:spcBef>
            <a:spcAft>
              <a:spcPct val="35000"/>
            </a:spcAft>
            <a:buNone/>
          </a:pPr>
          <a:r>
            <a:rPr lang="en-US" sz="2800" b="0" i="0" kern="1200" dirty="0">
              <a:latin typeface="Calibri" panose="020F0502020204030204" pitchFamily="34" charset="0"/>
              <a:cs typeface="Calibri" panose="020F0502020204030204" pitchFamily="34" charset="0"/>
            </a:rPr>
            <a:t>For classification purposes, reference to be made to:</a:t>
          </a:r>
        </a:p>
        <a:p>
          <a:pPr marL="285750" lvl="1" indent="-285750" algn="l" defTabSz="1244600">
            <a:lnSpc>
              <a:spcPct val="150000"/>
            </a:lnSpc>
            <a:spcBef>
              <a:spcPct val="0"/>
            </a:spcBef>
            <a:spcAft>
              <a:spcPct val="15000"/>
            </a:spcAft>
            <a:buChar char="•"/>
          </a:pPr>
          <a:r>
            <a:rPr lang="en-US" sz="2800" b="0" i="0" kern="1200">
              <a:latin typeface="Calibri" panose="020F0502020204030204" pitchFamily="34" charset="0"/>
              <a:cs typeface="Calibri" panose="020F0502020204030204" pitchFamily="34" charset="0"/>
            </a:rPr>
            <a:t>Customs Tariff including, </a:t>
          </a:r>
          <a:r>
            <a:rPr lang="en-US" sz="2800" b="0" i="1" kern="1200">
              <a:latin typeface="Calibri" panose="020F0502020204030204" pitchFamily="34" charset="0"/>
              <a:cs typeface="Calibri" panose="020F0502020204030204" pitchFamily="34" charset="0"/>
            </a:rPr>
            <a:t>inter-alia</a:t>
          </a:r>
          <a:r>
            <a:rPr lang="en-US" sz="2800" b="0" i="0" kern="1200">
              <a:latin typeface="Calibri" panose="020F0502020204030204" pitchFamily="34" charset="0"/>
              <a:cs typeface="Calibri" panose="020F0502020204030204" pitchFamily="34" charset="0"/>
            </a:rPr>
            <a:t>, General Rules of Interpretation (GRI) and relevant Sections Notes!</a:t>
          </a:r>
          <a:endParaRPr lang="en-US" sz="2800" b="0" i="0" kern="1200" dirty="0">
            <a:latin typeface="Calibri" panose="020F0502020204030204" pitchFamily="34" charset="0"/>
            <a:cs typeface="Calibri" panose="020F0502020204030204" pitchFamily="34" charset="0"/>
          </a:endParaRPr>
        </a:p>
      </dsp:txBody>
      <dsp:txXfrm>
        <a:off x="1509298" y="862"/>
        <a:ext cx="6701665" cy="4020999"/>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2F6ED3-E440-46D5-AE85-A927EC5ED03B}">
      <dsp:nvSpPr>
        <dsp:cNvPr id="0" name=""/>
        <dsp:cNvSpPr/>
      </dsp:nvSpPr>
      <dsp:spPr>
        <a:xfrm>
          <a:off x="1753545" y="2077"/>
          <a:ext cx="6637714" cy="3982628"/>
        </a:xfrm>
        <a:prstGeom prst="rect">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marL="0" lvl="0" indent="0" algn="l" defTabSz="889000">
            <a:lnSpc>
              <a:spcPct val="150000"/>
            </a:lnSpc>
            <a:spcBef>
              <a:spcPct val="0"/>
            </a:spcBef>
            <a:spcAft>
              <a:spcPct val="35000"/>
            </a:spcAft>
            <a:buNone/>
          </a:pPr>
          <a:r>
            <a:rPr lang="en-US" sz="2000" i="1" kern="1200" dirty="0">
              <a:latin typeface="Calibri" panose="020F0502020204030204" pitchFamily="34" charset="0"/>
              <a:cs typeface="Calibri" panose="020F0502020204030204" pitchFamily="34" charset="0"/>
            </a:rPr>
            <a:t>Classification of goods in this Schedule </a:t>
          </a:r>
          <a:r>
            <a:rPr lang="en-US" sz="2000" b="1" i="1" kern="1200" dirty="0">
              <a:solidFill>
                <a:srgbClr val="FF0000"/>
              </a:solidFill>
              <a:latin typeface="Calibri" panose="020F0502020204030204" pitchFamily="34" charset="0"/>
              <a:cs typeface="Calibri" panose="020F0502020204030204" pitchFamily="34" charset="0"/>
            </a:rPr>
            <a:t>shall be</a:t>
          </a:r>
          <a:r>
            <a:rPr lang="en-US" sz="2000" i="1" kern="1200" dirty="0">
              <a:solidFill>
                <a:srgbClr val="FF0000"/>
              </a:solidFill>
              <a:latin typeface="Calibri" panose="020F0502020204030204" pitchFamily="34" charset="0"/>
              <a:cs typeface="Calibri" panose="020F0502020204030204" pitchFamily="34" charset="0"/>
            </a:rPr>
            <a:t> </a:t>
          </a:r>
          <a:r>
            <a:rPr lang="en-US" sz="2000" i="1" kern="1200" dirty="0">
              <a:latin typeface="Calibri" panose="020F0502020204030204" pitchFamily="34" charset="0"/>
              <a:cs typeface="Calibri" panose="020F0502020204030204" pitchFamily="34" charset="0"/>
            </a:rPr>
            <a:t>governed by the following principles:</a:t>
          </a:r>
          <a:endParaRPr lang="en-US" sz="2000" kern="1200" dirty="0">
            <a:latin typeface="Calibri" panose="020F0502020204030204" pitchFamily="34" charset="0"/>
            <a:cs typeface="Calibri" panose="020F0502020204030204" pitchFamily="34" charset="0"/>
          </a:endParaRPr>
        </a:p>
        <a:p>
          <a:pPr marL="228600" lvl="1" indent="-228600" algn="l" defTabSz="889000">
            <a:lnSpc>
              <a:spcPct val="150000"/>
            </a:lnSpc>
            <a:spcBef>
              <a:spcPct val="0"/>
            </a:spcBef>
            <a:spcAft>
              <a:spcPct val="15000"/>
            </a:spcAft>
            <a:buFont typeface="+mj-lt"/>
            <a:buAutoNum type="arabicPeriod"/>
          </a:pPr>
          <a:r>
            <a:rPr lang="en-US" sz="2000" i="1" kern="1200" dirty="0">
              <a:latin typeface="Calibri" panose="020F0502020204030204" pitchFamily="34" charset="0"/>
              <a:cs typeface="Calibri" panose="020F0502020204030204" pitchFamily="34" charset="0"/>
            </a:rPr>
            <a:t>The titles of sections, chapters and sub-chapters are provided for ease of reference only; for legal purposes, classification shall be determined according to the </a:t>
          </a:r>
          <a:r>
            <a:rPr lang="en-US" sz="2000" b="1" i="1" kern="1200" dirty="0">
              <a:solidFill>
                <a:srgbClr val="FF0000"/>
              </a:solidFill>
              <a:latin typeface="Calibri" panose="020F0502020204030204" pitchFamily="34" charset="0"/>
              <a:cs typeface="Calibri" panose="020F0502020204030204" pitchFamily="34" charset="0"/>
            </a:rPr>
            <a:t>terms of the headings</a:t>
          </a:r>
          <a:r>
            <a:rPr lang="en-US" sz="2000" i="1" kern="1200" dirty="0">
              <a:solidFill>
                <a:srgbClr val="FF0000"/>
              </a:solidFill>
              <a:latin typeface="Calibri" panose="020F0502020204030204" pitchFamily="34" charset="0"/>
              <a:cs typeface="Calibri" panose="020F0502020204030204" pitchFamily="34" charset="0"/>
            </a:rPr>
            <a:t> </a:t>
          </a:r>
          <a:r>
            <a:rPr lang="en-US" sz="2000" i="1" kern="1200" dirty="0">
              <a:latin typeface="Calibri" panose="020F0502020204030204" pitchFamily="34" charset="0"/>
              <a:cs typeface="Calibri" panose="020F0502020204030204" pitchFamily="34" charset="0"/>
            </a:rPr>
            <a:t>and </a:t>
          </a:r>
          <a:r>
            <a:rPr lang="en-US" sz="2000" b="1" i="1" kern="1200" dirty="0">
              <a:solidFill>
                <a:srgbClr val="FF0000"/>
              </a:solidFill>
              <a:latin typeface="Calibri" panose="020F0502020204030204" pitchFamily="34" charset="0"/>
              <a:cs typeface="Calibri" panose="020F0502020204030204" pitchFamily="34" charset="0"/>
            </a:rPr>
            <a:t>any relative section or chapter notes</a:t>
          </a:r>
          <a:r>
            <a:rPr lang="en-US" sz="2000" i="1" kern="1200" dirty="0">
              <a:solidFill>
                <a:srgbClr val="FF0000"/>
              </a:solidFill>
              <a:latin typeface="Calibri" panose="020F0502020204030204" pitchFamily="34" charset="0"/>
              <a:cs typeface="Calibri" panose="020F0502020204030204" pitchFamily="34" charset="0"/>
            </a:rPr>
            <a:t> </a:t>
          </a:r>
          <a:r>
            <a:rPr lang="en-US" sz="2000" i="1" kern="1200" dirty="0">
              <a:latin typeface="Calibri" panose="020F0502020204030204" pitchFamily="34" charset="0"/>
              <a:cs typeface="Calibri" panose="020F0502020204030204" pitchFamily="34" charset="0"/>
            </a:rPr>
            <a:t>and, provided such headings or notes do not otherwise require, according to the following provisions. </a:t>
          </a:r>
          <a:endParaRPr lang="en-US" sz="2000" kern="1200" dirty="0">
            <a:latin typeface="Calibri" panose="020F0502020204030204" pitchFamily="34" charset="0"/>
            <a:cs typeface="Calibri" panose="020F0502020204030204" pitchFamily="34" charset="0"/>
          </a:endParaRPr>
        </a:p>
      </dsp:txBody>
      <dsp:txXfrm>
        <a:off x="1753545" y="2077"/>
        <a:ext cx="6637714" cy="3982628"/>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910992-F945-4A92-A7EF-C6BBA4C8D892}">
      <dsp:nvSpPr>
        <dsp:cNvPr id="0" name=""/>
        <dsp:cNvSpPr/>
      </dsp:nvSpPr>
      <dsp:spPr>
        <a:xfrm>
          <a:off x="4746" y="0"/>
          <a:ext cx="9710769" cy="4022725"/>
        </a:xfrm>
        <a:prstGeom prst="roundRect">
          <a:avLst>
            <a:gd name="adj" fmla="val 10000"/>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150000"/>
            </a:lnSpc>
            <a:spcBef>
              <a:spcPct val="0"/>
            </a:spcBef>
            <a:spcAft>
              <a:spcPct val="35000"/>
            </a:spcAft>
            <a:buNone/>
          </a:pPr>
          <a:r>
            <a:rPr lang="en-US" sz="3600" kern="1200" dirty="0">
              <a:latin typeface="Calibri" panose="020F0502020204030204" pitchFamily="34" charset="0"/>
              <a:cs typeface="Calibri" panose="020F0502020204030204" pitchFamily="34" charset="0"/>
            </a:rPr>
            <a:t>Based on GRI, classification has to be determined according to the terms of the </a:t>
          </a:r>
          <a:r>
            <a:rPr lang="en-US" sz="3600" b="1" kern="1200" dirty="0">
              <a:latin typeface="Calibri" panose="020F0502020204030204" pitchFamily="34" charset="0"/>
              <a:cs typeface="Calibri" panose="020F0502020204030204" pitchFamily="34" charset="0"/>
            </a:rPr>
            <a:t>Headings</a:t>
          </a:r>
          <a:r>
            <a:rPr lang="en-US" sz="3600" kern="1200" dirty="0">
              <a:latin typeface="Calibri" panose="020F0502020204030204" pitchFamily="34" charset="0"/>
              <a:cs typeface="Calibri" panose="020F0502020204030204" pitchFamily="34" charset="0"/>
            </a:rPr>
            <a:t> and any relative </a:t>
          </a:r>
          <a:r>
            <a:rPr lang="en-US" sz="3600" b="1" kern="1200" dirty="0">
              <a:latin typeface="Calibri" panose="020F0502020204030204" pitchFamily="34" charset="0"/>
              <a:cs typeface="Calibri" panose="020F0502020204030204" pitchFamily="34" charset="0"/>
            </a:rPr>
            <a:t>Section </a:t>
          </a:r>
          <a:r>
            <a:rPr lang="en-US" sz="3600" kern="1200" dirty="0">
              <a:latin typeface="Calibri" panose="020F0502020204030204" pitchFamily="34" charset="0"/>
              <a:cs typeface="Calibri" panose="020F0502020204030204" pitchFamily="34" charset="0"/>
            </a:rPr>
            <a:t>or Chapter </a:t>
          </a:r>
          <a:r>
            <a:rPr lang="en-US" sz="3600" b="1" kern="1200" dirty="0">
              <a:latin typeface="Calibri" panose="020F0502020204030204" pitchFamily="34" charset="0"/>
              <a:cs typeface="Calibri" panose="020F0502020204030204" pitchFamily="34" charset="0"/>
            </a:rPr>
            <a:t>Notes</a:t>
          </a:r>
          <a:r>
            <a:rPr lang="en-US" sz="3600" kern="1200" dirty="0">
              <a:latin typeface="Calibri" panose="020F0502020204030204" pitchFamily="34" charset="0"/>
              <a:cs typeface="Calibri" panose="020F0502020204030204" pitchFamily="34" charset="0"/>
            </a:rPr>
            <a:t>!</a:t>
          </a:r>
        </a:p>
      </dsp:txBody>
      <dsp:txXfrm>
        <a:off x="122568" y="117822"/>
        <a:ext cx="9475125" cy="3787081"/>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7A00A4-4F50-4005-94BC-2CAB20BA252B}">
      <dsp:nvSpPr>
        <dsp:cNvPr id="0" name=""/>
        <dsp:cNvSpPr/>
      </dsp:nvSpPr>
      <dsp:spPr>
        <a:xfrm>
          <a:off x="6731730" y="3387542"/>
          <a:ext cx="497475" cy="91440"/>
        </a:xfrm>
        <a:custGeom>
          <a:avLst/>
          <a:gdLst/>
          <a:ahLst/>
          <a:cxnLst/>
          <a:rect l="0" t="0" r="0" b="0"/>
          <a:pathLst>
            <a:path>
              <a:moveTo>
                <a:pt x="0" y="45720"/>
              </a:moveTo>
              <a:lnTo>
                <a:pt x="497475" y="45720"/>
              </a:lnTo>
            </a:path>
          </a:pathLst>
        </a:custGeom>
        <a:noFill/>
        <a:ln w="1587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968030" y="3420825"/>
        <a:ext cx="24873" cy="24873"/>
      </dsp:txXfrm>
    </dsp:sp>
    <dsp:sp modelId="{7F08FA16-98ED-4F1A-B339-8AAFB23142BD}">
      <dsp:nvSpPr>
        <dsp:cNvPr id="0" name=""/>
        <dsp:cNvSpPr/>
      </dsp:nvSpPr>
      <dsp:spPr>
        <a:xfrm>
          <a:off x="3746878" y="2959295"/>
          <a:ext cx="497475" cy="473966"/>
        </a:xfrm>
        <a:custGeom>
          <a:avLst/>
          <a:gdLst/>
          <a:ahLst/>
          <a:cxnLst/>
          <a:rect l="0" t="0" r="0" b="0"/>
          <a:pathLst>
            <a:path>
              <a:moveTo>
                <a:pt x="0" y="0"/>
              </a:moveTo>
              <a:lnTo>
                <a:pt x="248737" y="0"/>
              </a:lnTo>
              <a:lnTo>
                <a:pt x="248737" y="473966"/>
              </a:lnTo>
              <a:lnTo>
                <a:pt x="497475" y="473966"/>
              </a:lnTo>
            </a:path>
          </a:pathLst>
        </a:custGeom>
        <a:noFill/>
        <a:ln w="15875"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978438" y="3179101"/>
        <a:ext cx="34355" cy="34355"/>
      </dsp:txXfrm>
    </dsp:sp>
    <dsp:sp modelId="{6C382BCB-3606-483D-AAA7-D7C54DB8958F}">
      <dsp:nvSpPr>
        <dsp:cNvPr id="0" name=""/>
        <dsp:cNvSpPr/>
      </dsp:nvSpPr>
      <dsp:spPr>
        <a:xfrm>
          <a:off x="6731730" y="2439609"/>
          <a:ext cx="497475" cy="91440"/>
        </a:xfrm>
        <a:custGeom>
          <a:avLst/>
          <a:gdLst/>
          <a:ahLst/>
          <a:cxnLst/>
          <a:rect l="0" t="0" r="0" b="0"/>
          <a:pathLst>
            <a:path>
              <a:moveTo>
                <a:pt x="0" y="45720"/>
              </a:moveTo>
              <a:lnTo>
                <a:pt x="497475" y="45720"/>
              </a:lnTo>
            </a:path>
          </a:pathLst>
        </a:custGeom>
        <a:noFill/>
        <a:ln w="1587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968030" y="2472892"/>
        <a:ext cx="24873" cy="24873"/>
      </dsp:txXfrm>
    </dsp:sp>
    <dsp:sp modelId="{6B0AEA57-096E-4C93-BC3B-21A63A256AAA}">
      <dsp:nvSpPr>
        <dsp:cNvPr id="0" name=""/>
        <dsp:cNvSpPr/>
      </dsp:nvSpPr>
      <dsp:spPr>
        <a:xfrm>
          <a:off x="3746878" y="2485329"/>
          <a:ext cx="497475" cy="473966"/>
        </a:xfrm>
        <a:custGeom>
          <a:avLst/>
          <a:gdLst/>
          <a:ahLst/>
          <a:cxnLst/>
          <a:rect l="0" t="0" r="0" b="0"/>
          <a:pathLst>
            <a:path>
              <a:moveTo>
                <a:pt x="0" y="473966"/>
              </a:moveTo>
              <a:lnTo>
                <a:pt x="248737" y="473966"/>
              </a:lnTo>
              <a:lnTo>
                <a:pt x="248737" y="0"/>
              </a:lnTo>
              <a:lnTo>
                <a:pt x="497475" y="0"/>
              </a:lnTo>
            </a:path>
          </a:pathLst>
        </a:custGeom>
        <a:noFill/>
        <a:ln w="15875"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978438" y="2705134"/>
        <a:ext cx="34355" cy="34355"/>
      </dsp:txXfrm>
    </dsp:sp>
    <dsp:sp modelId="{7B15EE0D-776A-4C1B-A577-45E813955C74}">
      <dsp:nvSpPr>
        <dsp:cNvPr id="0" name=""/>
        <dsp:cNvSpPr/>
      </dsp:nvSpPr>
      <dsp:spPr>
        <a:xfrm>
          <a:off x="762026" y="2011362"/>
          <a:ext cx="497475" cy="947933"/>
        </a:xfrm>
        <a:custGeom>
          <a:avLst/>
          <a:gdLst/>
          <a:ahLst/>
          <a:cxnLst/>
          <a:rect l="0" t="0" r="0" b="0"/>
          <a:pathLst>
            <a:path>
              <a:moveTo>
                <a:pt x="0" y="0"/>
              </a:moveTo>
              <a:lnTo>
                <a:pt x="248737" y="0"/>
              </a:lnTo>
              <a:lnTo>
                <a:pt x="248737" y="947933"/>
              </a:lnTo>
              <a:lnTo>
                <a:pt x="497475" y="947933"/>
              </a:lnTo>
            </a:path>
          </a:pathLst>
        </a:custGeom>
        <a:noFill/>
        <a:ln w="1587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984000" y="2458565"/>
        <a:ext cx="53527" cy="53527"/>
      </dsp:txXfrm>
    </dsp:sp>
    <dsp:sp modelId="{E455C599-0A1A-4A1C-A8B8-B0D19D0569A6}">
      <dsp:nvSpPr>
        <dsp:cNvPr id="0" name=""/>
        <dsp:cNvSpPr/>
      </dsp:nvSpPr>
      <dsp:spPr>
        <a:xfrm>
          <a:off x="6731730" y="1491675"/>
          <a:ext cx="497475" cy="91440"/>
        </a:xfrm>
        <a:custGeom>
          <a:avLst/>
          <a:gdLst/>
          <a:ahLst/>
          <a:cxnLst/>
          <a:rect l="0" t="0" r="0" b="0"/>
          <a:pathLst>
            <a:path>
              <a:moveTo>
                <a:pt x="0" y="45720"/>
              </a:moveTo>
              <a:lnTo>
                <a:pt x="497475" y="45720"/>
              </a:lnTo>
            </a:path>
          </a:pathLst>
        </a:custGeom>
        <a:noFill/>
        <a:ln w="1587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968030" y="1524959"/>
        <a:ext cx="24873" cy="24873"/>
      </dsp:txXfrm>
    </dsp:sp>
    <dsp:sp modelId="{29685449-67A0-4720-92B0-B2CBFF4127EA}">
      <dsp:nvSpPr>
        <dsp:cNvPr id="0" name=""/>
        <dsp:cNvSpPr/>
      </dsp:nvSpPr>
      <dsp:spPr>
        <a:xfrm>
          <a:off x="3746878" y="1063429"/>
          <a:ext cx="497475" cy="473966"/>
        </a:xfrm>
        <a:custGeom>
          <a:avLst/>
          <a:gdLst/>
          <a:ahLst/>
          <a:cxnLst/>
          <a:rect l="0" t="0" r="0" b="0"/>
          <a:pathLst>
            <a:path>
              <a:moveTo>
                <a:pt x="0" y="0"/>
              </a:moveTo>
              <a:lnTo>
                <a:pt x="248737" y="0"/>
              </a:lnTo>
              <a:lnTo>
                <a:pt x="248737" y="473966"/>
              </a:lnTo>
              <a:lnTo>
                <a:pt x="497475" y="473966"/>
              </a:lnTo>
            </a:path>
          </a:pathLst>
        </a:custGeom>
        <a:noFill/>
        <a:ln w="15875"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978438" y="1283234"/>
        <a:ext cx="34355" cy="34355"/>
      </dsp:txXfrm>
    </dsp:sp>
    <dsp:sp modelId="{9F6CE0AB-C96F-4999-B1C0-68F8D03A4ED3}">
      <dsp:nvSpPr>
        <dsp:cNvPr id="0" name=""/>
        <dsp:cNvSpPr/>
      </dsp:nvSpPr>
      <dsp:spPr>
        <a:xfrm>
          <a:off x="6731730" y="543742"/>
          <a:ext cx="497475" cy="91440"/>
        </a:xfrm>
        <a:custGeom>
          <a:avLst/>
          <a:gdLst/>
          <a:ahLst/>
          <a:cxnLst/>
          <a:rect l="0" t="0" r="0" b="0"/>
          <a:pathLst>
            <a:path>
              <a:moveTo>
                <a:pt x="0" y="45720"/>
              </a:moveTo>
              <a:lnTo>
                <a:pt x="497475" y="45720"/>
              </a:lnTo>
            </a:path>
          </a:pathLst>
        </a:custGeom>
        <a:noFill/>
        <a:ln w="1587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968030" y="577025"/>
        <a:ext cx="24873" cy="24873"/>
      </dsp:txXfrm>
    </dsp:sp>
    <dsp:sp modelId="{001444F3-F9D9-4665-AC00-A0520C6B5DF5}">
      <dsp:nvSpPr>
        <dsp:cNvPr id="0" name=""/>
        <dsp:cNvSpPr/>
      </dsp:nvSpPr>
      <dsp:spPr>
        <a:xfrm>
          <a:off x="3746878" y="589462"/>
          <a:ext cx="497475" cy="473966"/>
        </a:xfrm>
        <a:custGeom>
          <a:avLst/>
          <a:gdLst/>
          <a:ahLst/>
          <a:cxnLst/>
          <a:rect l="0" t="0" r="0" b="0"/>
          <a:pathLst>
            <a:path>
              <a:moveTo>
                <a:pt x="0" y="473966"/>
              </a:moveTo>
              <a:lnTo>
                <a:pt x="248737" y="473966"/>
              </a:lnTo>
              <a:lnTo>
                <a:pt x="248737" y="0"/>
              </a:lnTo>
              <a:lnTo>
                <a:pt x="497475" y="0"/>
              </a:lnTo>
            </a:path>
          </a:pathLst>
        </a:custGeom>
        <a:noFill/>
        <a:ln w="15875"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978438" y="809268"/>
        <a:ext cx="34355" cy="34355"/>
      </dsp:txXfrm>
    </dsp:sp>
    <dsp:sp modelId="{F3E04F17-99F5-4D52-95E7-545A43175E87}">
      <dsp:nvSpPr>
        <dsp:cNvPr id="0" name=""/>
        <dsp:cNvSpPr/>
      </dsp:nvSpPr>
      <dsp:spPr>
        <a:xfrm>
          <a:off x="762026" y="1063429"/>
          <a:ext cx="497475" cy="947933"/>
        </a:xfrm>
        <a:custGeom>
          <a:avLst/>
          <a:gdLst/>
          <a:ahLst/>
          <a:cxnLst/>
          <a:rect l="0" t="0" r="0" b="0"/>
          <a:pathLst>
            <a:path>
              <a:moveTo>
                <a:pt x="0" y="947933"/>
              </a:moveTo>
              <a:lnTo>
                <a:pt x="248737" y="947933"/>
              </a:lnTo>
              <a:lnTo>
                <a:pt x="248737" y="0"/>
              </a:lnTo>
              <a:lnTo>
                <a:pt x="497475" y="0"/>
              </a:lnTo>
            </a:path>
          </a:pathLst>
        </a:custGeom>
        <a:noFill/>
        <a:ln w="1587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984000" y="1510632"/>
        <a:ext cx="53527" cy="53527"/>
      </dsp:txXfrm>
    </dsp:sp>
    <dsp:sp modelId="{88CAD01E-A926-458F-8FF9-6C3949B514C5}">
      <dsp:nvSpPr>
        <dsp:cNvPr id="0" name=""/>
        <dsp:cNvSpPr/>
      </dsp:nvSpPr>
      <dsp:spPr>
        <a:xfrm rot="16200000">
          <a:off x="-1612795" y="1632189"/>
          <a:ext cx="3991297" cy="758346"/>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150000"/>
            </a:lnSpc>
            <a:spcBef>
              <a:spcPct val="0"/>
            </a:spcBef>
            <a:spcAft>
              <a:spcPct val="35000"/>
            </a:spcAft>
            <a:buNone/>
          </a:pPr>
          <a:r>
            <a:rPr lang="en-US" sz="3200" kern="1200" dirty="0">
              <a:latin typeface="Calibri" panose="020F0502020204030204" pitchFamily="34" charset="0"/>
              <a:cs typeface="Calibri" panose="020F0502020204030204" pitchFamily="34" charset="0"/>
            </a:rPr>
            <a:t>WC?</a:t>
          </a:r>
        </a:p>
      </dsp:txBody>
      <dsp:txXfrm>
        <a:off x="-1612795" y="1632189"/>
        <a:ext cx="3991297" cy="758346"/>
      </dsp:txXfrm>
    </dsp:sp>
    <dsp:sp modelId="{62F79BC5-E3DF-4C29-BEB1-C57C2870CFC3}">
      <dsp:nvSpPr>
        <dsp:cNvPr id="0" name=""/>
        <dsp:cNvSpPr/>
      </dsp:nvSpPr>
      <dsp:spPr>
        <a:xfrm>
          <a:off x="1259501" y="684256"/>
          <a:ext cx="2487376" cy="758346"/>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150000"/>
            </a:lnSpc>
            <a:spcBef>
              <a:spcPct val="0"/>
            </a:spcBef>
            <a:spcAft>
              <a:spcPct val="35000"/>
            </a:spcAft>
            <a:buNone/>
          </a:pPr>
          <a:r>
            <a:rPr lang="en-US" sz="2400" kern="1200" dirty="0">
              <a:latin typeface="Calibri" panose="020F0502020204030204" pitchFamily="34" charset="0"/>
              <a:cs typeface="Calibri" panose="020F0502020204030204" pitchFamily="34" charset="0"/>
            </a:rPr>
            <a:t>18%</a:t>
          </a:r>
        </a:p>
      </dsp:txBody>
      <dsp:txXfrm>
        <a:off x="1259501" y="684256"/>
        <a:ext cx="2487376" cy="758346"/>
      </dsp:txXfrm>
    </dsp:sp>
    <dsp:sp modelId="{D3492DC3-766C-49AF-AF10-6F8A0C3E7B6B}">
      <dsp:nvSpPr>
        <dsp:cNvPr id="0" name=""/>
        <dsp:cNvSpPr/>
      </dsp:nvSpPr>
      <dsp:spPr>
        <a:xfrm>
          <a:off x="4244353" y="210289"/>
          <a:ext cx="2487376" cy="758346"/>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150000"/>
            </a:lnSpc>
            <a:spcBef>
              <a:spcPct val="0"/>
            </a:spcBef>
            <a:spcAft>
              <a:spcPct val="35000"/>
            </a:spcAft>
            <a:buNone/>
          </a:pPr>
          <a:r>
            <a:rPr lang="en-US" sz="2400" kern="1200" dirty="0">
              <a:latin typeface="Calibri" panose="020F0502020204030204" pitchFamily="34" charset="0"/>
              <a:cs typeface="Calibri" panose="020F0502020204030204" pitchFamily="34" charset="0"/>
            </a:rPr>
            <a:t>Panels (80) </a:t>
          </a:r>
        </a:p>
      </dsp:txBody>
      <dsp:txXfrm>
        <a:off x="4244353" y="210289"/>
        <a:ext cx="2487376" cy="758346"/>
      </dsp:txXfrm>
    </dsp:sp>
    <dsp:sp modelId="{C7DFA0A1-78AF-4BE9-A670-9CBB90CECE56}">
      <dsp:nvSpPr>
        <dsp:cNvPr id="0" name=""/>
        <dsp:cNvSpPr/>
      </dsp:nvSpPr>
      <dsp:spPr>
        <a:xfrm>
          <a:off x="7229205" y="210289"/>
          <a:ext cx="2487376" cy="758346"/>
        </a:xfrm>
        <a:prstGeom prst="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150000"/>
            </a:lnSpc>
            <a:spcBef>
              <a:spcPct val="0"/>
            </a:spcBef>
            <a:spcAft>
              <a:spcPct val="35000"/>
            </a:spcAft>
            <a:buNone/>
          </a:pPr>
          <a:r>
            <a:rPr lang="en-US" sz="2400" kern="1200" dirty="0">
              <a:latin typeface="Calibri" panose="020F0502020204030204" pitchFamily="34" charset="0"/>
              <a:cs typeface="Calibri" panose="020F0502020204030204" pitchFamily="34" charset="0"/>
            </a:rPr>
            <a:t>5%</a:t>
          </a:r>
        </a:p>
      </dsp:txBody>
      <dsp:txXfrm>
        <a:off x="7229205" y="210289"/>
        <a:ext cx="2487376" cy="758346"/>
      </dsp:txXfrm>
    </dsp:sp>
    <dsp:sp modelId="{051EC07B-9400-495B-A8F5-5456CF58D79F}">
      <dsp:nvSpPr>
        <dsp:cNvPr id="0" name=""/>
        <dsp:cNvSpPr/>
      </dsp:nvSpPr>
      <dsp:spPr>
        <a:xfrm>
          <a:off x="4244353" y="1158222"/>
          <a:ext cx="2487376" cy="758346"/>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150000"/>
            </a:lnSpc>
            <a:spcBef>
              <a:spcPct val="0"/>
            </a:spcBef>
            <a:spcAft>
              <a:spcPct val="35000"/>
            </a:spcAft>
            <a:buNone/>
          </a:pPr>
          <a:r>
            <a:rPr lang="en-US" sz="2400" kern="1200" dirty="0">
              <a:latin typeface="Calibri" panose="020F0502020204030204" pitchFamily="34" charset="0"/>
              <a:cs typeface="Calibri" panose="020F0502020204030204" pitchFamily="34" charset="0"/>
            </a:rPr>
            <a:t>Installation (20)</a:t>
          </a:r>
        </a:p>
      </dsp:txBody>
      <dsp:txXfrm>
        <a:off x="4244353" y="1158222"/>
        <a:ext cx="2487376" cy="758346"/>
      </dsp:txXfrm>
    </dsp:sp>
    <dsp:sp modelId="{50FB842A-6739-41BB-AF2F-5C8CFACDA440}">
      <dsp:nvSpPr>
        <dsp:cNvPr id="0" name=""/>
        <dsp:cNvSpPr/>
      </dsp:nvSpPr>
      <dsp:spPr>
        <a:xfrm>
          <a:off x="7229205" y="1158222"/>
          <a:ext cx="2487376" cy="758346"/>
        </a:xfrm>
        <a:prstGeom prst="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150000"/>
            </a:lnSpc>
            <a:spcBef>
              <a:spcPct val="0"/>
            </a:spcBef>
            <a:spcAft>
              <a:spcPct val="35000"/>
            </a:spcAft>
            <a:buNone/>
          </a:pPr>
          <a:r>
            <a:rPr lang="en-US" sz="2400" kern="1200" dirty="0">
              <a:latin typeface="Calibri" panose="020F0502020204030204" pitchFamily="34" charset="0"/>
              <a:cs typeface="Calibri" panose="020F0502020204030204" pitchFamily="34" charset="0"/>
            </a:rPr>
            <a:t>18%</a:t>
          </a:r>
        </a:p>
      </dsp:txBody>
      <dsp:txXfrm>
        <a:off x="7229205" y="1158222"/>
        <a:ext cx="2487376" cy="758346"/>
      </dsp:txXfrm>
    </dsp:sp>
    <dsp:sp modelId="{0E833151-78E7-4E2E-B543-DAB4D3D036BD}">
      <dsp:nvSpPr>
        <dsp:cNvPr id="0" name=""/>
        <dsp:cNvSpPr/>
      </dsp:nvSpPr>
      <dsp:spPr>
        <a:xfrm>
          <a:off x="1259501" y="2580122"/>
          <a:ext cx="2487376" cy="758346"/>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150000"/>
            </a:lnSpc>
            <a:spcBef>
              <a:spcPct val="0"/>
            </a:spcBef>
            <a:spcAft>
              <a:spcPct val="35000"/>
            </a:spcAft>
            <a:buNone/>
          </a:pPr>
          <a:r>
            <a:rPr lang="en-US" sz="2400" kern="1200" dirty="0">
              <a:latin typeface="Calibri" panose="020F0502020204030204" pitchFamily="34" charset="0"/>
              <a:cs typeface="Calibri" panose="020F0502020204030204" pitchFamily="34" charset="0"/>
            </a:rPr>
            <a:t>18%</a:t>
          </a:r>
        </a:p>
      </dsp:txBody>
      <dsp:txXfrm>
        <a:off x="1259501" y="2580122"/>
        <a:ext cx="2487376" cy="758346"/>
      </dsp:txXfrm>
    </dsp:sp>
    <dsp:sp modelId="{1E7CE3D9-5C22-42C6-8746-003353A8D2A6}">
      <dsp:nvSpPr>
        <dsp:cNvPr id="0" name=""/>
        <dsp:cNvSpPr/>
      </dsp:nvSpPr>
      <dsp:spPr>
        <a:xfrm>
          <a:off x="4244353" y="2106155"/>
          <a:ext cx="2487376" cy="758346"/>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150000"/>
            </a:lnSpc>
            <a:spcBef>
              <a:spcPct val="0"/>
            </a:spcBef>
            <a:spcAft>
              <a:spcPct val="35000"/>
            </a:spcAft>
            <a:buNone/>
          </a:pPr>
          <a:r>
            <a:rPr lang="en-US" sz="2400" kern="1200" dirty="0">
              <a:latin typeface="Calibri" panose="020F0502020204030204" pitchFamily="34" charset="0"/>
              <a:cs typeface="Calibri" panose="020F0502020204030204" pitchFamily="34" charset="0"/>
            </a:rPr>
            <a:t>Parts of car (80) </a:t>
          </a:r>
        </a:p>
      </dsp:txBody>
      <dsp:txXfrm>
        <a:off x="4244353" y="2106155"/>
        <a:ext cx="2487376" cy="758346"/>
      </dsp:txXfrm>
    </dsp:sp>
    <dsp:sp modelId="{986D5687-CEEC-40E2-A49A-1372534483B3}">
      <dsp:nvSpPr>
        <dsp:cNvPr id="0" name=""/>
        <dsp:cNvSpPr/>
      </dsp:nvSpPr>
      <dsp:spPr>
        <a:xfrm>
          <a:off x="7229205" y="2106155"/>
          <a:ext cx="2487376" cy="758346"/>
        </a:xfrm>
        <a:prstGeom prst="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150000"/>
            </a:lnSpc>
            <a:spcBef>
              <a:spcPct val="0"/>
            </a:spcBef>
            <a:spcAft>
              <a:spcPct val="35000"/>
            </a:spcAft>
            <a:buNone/>
          </a:pPr>
          <a:r>
            <a:rPr lang="en-US" sz="2400" kern="1200" dirty="0">
              <a:latin typeface="Calibri" panose="020F0502020204030204" pitchFamily="34" charset="0"/>
              <a:cs typeface="Calibri" panose="020F0502020204030204" pitchFamily="34" charset="0"/>
            </a:rPr>
            <a:t>28%</a:t>
          </a:r>
        </a:p>
      </dsp:txBody>
      <dsp:txXfrm>
        <a:off x="7229205" y="2106155"/>
        <a:ext cx="2487376" cy="758346"/>
      </dsp:txXfrm>
    </dsp:sp>
    <dsp:sp modelId="{8557CEC5-7C1E-420B-8E3A-22B8776B46FE}">
      <dsp:nvSpPr>
        <dsp:cNvPr id="0" name=""/>
        <dsp:cNvSpPr/>
      </dsp:nvSpPr>
      <dsp:spPr>
        <a:xfrm>
          <a:off x="4244353" y="3054088"/>
          <a:ext cx="2487376" cy="758346"/>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150000"/>
            </a:lnSpc>
            <a:spcBef>
              <a:spcPct val="0"/>
            </a:spcBef>
            <a:spcAft>
              <a:spcPct val="35000"/>
            </a:spcAft>
            <a:buNone/>
          </a:pPr>
          <a:r>
            <a:rPr lang="en-US" sz="2400" kern="1200" dirty="0">
              <a:latin typeface="Calibri" panose="020F0502020204030204" pitchFamily="34" charset="0"/>
              <a:cs typeface="Calibri" panose="020F0502020204030204" pitchFamily="34" charset="0"/>
            </a:rPr>
            <a:t>Servicing (20)</a:t>
          </a:r>
        </a:p>
      </dsp:txBody>
      <dsp:txXfrm>
        <a:off x="4244353" y="3054088"/>
        <a:ext cx="2487376" cy="758346"/>
      </dsp:txXfrm>
    </dsp:sp>
    <dsp:sp modelId="{4FF6463F-CD81-4CCE-90A5-D241944E3261}">
      <dsp:nvSpPr>
        <dsp:cNvPr id="0" name=""/>
        <dsp:cNvSpPr/>
      </dsp:nvSpPr>
      <dsp:spPr>
        <a:xfrm>
          <a:off x="7229205" y="3054088"/>
          <a:ext cx="2487376" cy="758346"/>
        </a:xfrm>
        <a:prstGeom prst="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150000"/>
            </a:lnSpc>
            <a:spcBef>
              <a:spcPct val="0"/>
            </a:spcBef>
            <a:spcAft>
              <a:spcPct val="35000"/>
            </a:spcAft>
            <a:buNone/>
          </a:pPr>
          <a:r>
            <a:rPr lang="en-US" sz="2400" kern="1200" dirty="0">
              <a:latin typeface="Calibri" panose="020F0502020204030204" pitchFamily="34" charset="0"/>
              <a:cs typeface="Calibri" panose="020F0502020204030204" pitchFamily="34" charset="0"/>
            </a:rPr>
            <a:t>18%</a:t>
          </a:r>
        </a:p>
      </dsp:txBody>
      <dsp:txXfrm>
        <a:off x="7229205" y="3054088"/>
        <a:ext cx="2487376" cy="758346"/>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306A75-F7EE-4220-B524-B7C878390CC9}">
      <dsp:nvSpPr>
        <dsp:cNvPr id="0" name=""/>
        <dsp:cNvSpPr/>
      </dsp:nvSpPr>
      <dsp:spPr>
        <a:xfrm>
          <a:off x="4251762" y="1421213"/>
          <a:ext cx="1806423" cy="1562629"/>
        </a:xfrm>
        <a:prstGeom prst="hexagon">
          <a:avLst>
            <a:gd name="adj" fmla="val 28570"/>
            <a:gd name="vf" fmla="val 11547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150000"/>
            </a:lnSpc>
            <a:spcBef>
              <a:spcPct val="0"/>
            </a:spcBef>
            <a:spcAft>
              <a:spcPct val="35000"/>
            </a:spcAft>
            <a:buNone/>
          </a:pPr>
          <a:r>
            <a:rPr lang="en-US" sz="2000" b="1" kern="1200" dirty="0">
              <a:latin typeface="Calibri" panose="020F0502020204030204" pitchFamily="34" charset="0"/>
              <a:cs typeface="Calibri" panose="020F0502020204030204" pitchFamily="34" charset="0"/>
            </a:rPr>
            <a:t>Works contract!</a:t>
          </a:r>
        </a:p>
      </dsp:txBody>
      <dsp:txXfrm>
        <a:off x="4551112" y="1680163"/>
        <a:ext cx="1207723" cy="1044729"/>
      </dsp:txXfrm>
    </dsp:sp>
    <dsp:sp modelId="{E55CE6F8-FEF2-4042-B359-7F4800BF37DD}">
      <dsp:nvSpPr>
        <dsp:cNvPr id="0" name=""/>
        <dsp:cNvSpPr/>
      </dsp:nvSpPr>
      <dsp:spPr>
        <a:xfrm>
          <a:off x="5382930" y="673600"/>
          <a:ext cx="681558" cy="587252"/>
        </a:xfrm>
        <a:prstGeom prst="hexagon">
          <a:avLst>
            <a:gd name="adj" fmla="val 28900"/>
            <a:gd name="vf" fmla="val 11547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CDC9BEB-10C4-44E4-9BFD-145233849275}">
      <dsp:nvSpPr>
        <dsp:cNvPr id="0" name=""/>
        <dsp:cNvSpPr/>
      </dsp:nvSpPr>
      <dsp:spPr>
        <a:xfrm>
          <a:off x="4418160" y="0"/>
          <a:ext cx="1480351" cy="1280677"/>
        </a:xfrm>
        <a:prstGeom prst="hexagon">
          <a:avLst>
            <a:gd name="adj" fmla="val 28570"/>
            <a:gd name="vf" fmla="val 11547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150000"/>
            </a:lnSpc>
            <a:spcBef>
              <a:spcPct val="0"/>
            </a:spcBef>
            <a:spcAft>
              <a:spcPct val="35000"/>
            </a:spcAft>
            <a:buNone/>
          </a:pPr>
          <a:r>
            <a:rPr lang="en-US" sz="2000" kern="1200" dirty="0">
              <a:latin typeface="Calibri" panose="020F0502020204030204" pitchFamily="34" charset="0"/>
              <a:cs typeface="Calibri" panose="020F0502020204030204" pitchFamily="34" charset="0"/>
            </a:rPr>
            <a:t>Rate</a:t>
          </a:r>
        </a:p>
      </dsp:txBody>
      <dsp:txXfrm>
        <a:off x="4663486" y="212235"/>
        <a:ext cx="989699" cy="856207"/>
      </dsp:txXfrm>
    </dsp:sp>
    <dsp:sp modelId="{3AFDF166-21F2-4B4B-9DA2-1711D418B70E}">
      <dsp:nvSpPr>
        <dsp:cNvPr id="0" name=""/>
        <dsp:cNvSpPr/>
      </dsp:nvSpPr>
      <dsp:spPr>
        <a:xfrm>
          <a:off x="6178362" y="1771450"/>
          <a:ext cx="681558" cy="587252"/>
        </a:xfrm>
        <a:prstGeom prst="hexagon">
          <a:avLst>
            <a:gd name="adj" fmla="val 28900"/>
            <a:gd name="vf" fmla="val 11547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BC1363E-120E-4538-BF96-3E2E3DEBC9A4}">
      <dsp:nvSpPr>
        <dsp:cNvPr id="0" name=""/>
        <dsp:cNvSpPr/>
      </dsp:nvSpPr>
      <dsp:spPr>
        <a:xfrm>
          <a:off x="5775814" y="787702"/>
          <a:ext cx="1480351" cy="1280677"/>
        </a:xfrm>
        <a:prstGeom prst="hexagon">
          <a:avLst>
            <a:gd name="adj" fmla="val 28570"/>
            <a:gd name="vf" fmla="val 115470"/>
          </a:avLst>
        </a:prstGeom>
        <a:solidFill>
          <a:schemeClr val="accent3">
            <a:hueOff val="-246813"/>
            <a:satOff val="-4334"/>
            <a:lumOff val="-7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150000"/>
            </a:lnSpc>
            <a:spcBef>
              <a:spcPct val="0"/>
            </a:spcBef>
            <a:spcAft>
              <a:spcPct val="35000"/>
            </a:spcAft>
            <a:buNone/>
          </a:pPr>
          <a:r>
            <a:rPr lang="en-US" sz="2000" kern="1200" dirty="0" err="1">
              <a:latin typeface="Calibri" panose="020F0502020204030204" pitchFamily="34" charset="0"/>
              <a:cs typeface="Calibri" panose="020F0502020204030204" pitchFamily="34" charset="0"/>
            </a:rPr>
            <a:t>ToS</a:t>
          </a:r>
          <a:endParaRPr lang="en-US" sz="2000" kern="1200" dirty="0">
            <a:latin typeface="Calibri" panose="020F0502020204030204" pitchFamily="34" charset="0"/>
            <a:cs typeface="Calibri" panose="020F0502020204030204" pitchFamily="34" charset="0"/>
          </a:endParaRPr>
        </a:p>
      </dsp:txBody>
      <dsp:txXfrm>
        <a:off x="6021140" y="999937"/>
        <a:ext cx="989699" cy="856207"/>
      </dsp:txXfrm>
    </dsp:sp>
    <dsp:sp modelId="{27130D58-D9E3-4DDD-83F7-8633488DA5CD}">
      <dsp:nvSpPr>
        <dsp:cNvPr id="0" name=""/>
        <dsp:cNvSpPr/>
      </dsp:nvSpPr>
      <dsp:spPr>
        <a:xfrm>
          <a:off x="5625804" y="3010716"/>
          <a:ext cx="681558" cy="587252"/>
        </a:xfrm>
        <a:prstGeom prst="hexagon">
          <a:avLst>
            <a:gd name="adj" fmla="val 28900"/>
            <a:gd name="vf" fmla="val 11547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E18585F-3C15-465D-A6F4-0B1151425EB0}">
      <dsp:nvSpPr>
        <dsp:cNvPr id="0" name=""/>
        <dsp:cNvSpPr/>
      </dsp:nvSpPr>
      <dsp:spPr>
        <a:xfrm>
          <a:off x="5775814" y="2336235"/>
          <a:ext cx="1480351" cy="1280677"/>
        </a:xfrm>
        <a:prstGeom prst="hexagon">
          <a:avLst>
            <a:gd name="adj" fmla="val 28570"/>
            <a:gd name="vf" fmla="val 115470"/>
          </a:avLst>
        </a:prstGeom>
        <a:solidFill>
          <a:schemeClr val="accent3">
            <a:hueOff val="-493625"/>
            <a:satOff val="-8668"/>
            <a:lumOff val="-15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150000"/>
            </a:lnSpc>
            <a:spcBef>
              <a:spcPct val="0"/>
            </a:spcBef>
            <a:spcAft>
              <a:spcPct val="35000"/>
            </a:spcAft>
            <a:buNone/>
          </a:pPr>
          <a:r>
            <a:rPr lang="en-US" sz="2000" kern="1200">
              <a:latin typeface="Calibri" panose="020F0502020204030204" pitchFamily="34" charset="0"/>
              <a:cs typeface="Calibri" panose="020F0502020204030204" pitchFamily="34" charset="0"/>
            </a:rPr>
            <a:t>PoS</a:t>
          </a:r>
          <a:endParaRPr lang="en-US" sz="2000" kern="1200" dirty="0">
            <a:latin typeface="Calibri" panose="020F0502020204030204" pitchFamily="34" charset="0"/>
            <a:cs typeface="Calibri" panose="020F0502020204030204" pitchFamily="34" charset="0"/>
          </a:endParaRPr>
        </a:p>
      </dsp:txBody>
      <dsp:txXfrm>
        <a:off x="6021140" y="2548470"/>
        <a:ext cx="989699" cy="856207"/>
      </dsp:txXfrm>
    </dsp:sp>
    <dsp:sp modelId="{9A0872E6-5264-46CC-A807-48B8FC967F0F}">
      <dsp:nvSpPr>
        <dsp:cNvPr id="0" name=""/>
        <dsp:cNvSpPr/>
      </dsp:nvSpPr>
      <dsp:spPr>
        <a:xfrm>
          <a:off x="4255124" y="3139357"/>
          <a:ext cx="681558" cy="587252"/>
        </a:xfrm>
        <a:prstGeom prst="hexagon">
          <a:avLst>
            <a:gd name="adj" fmla="val 28900"/>
            <a:gd name="vf" fmla="val 11547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A02DDEB-3C98-4ACC-A679-6F7531CD53D4}">
      <dsp:nvSpPr>
        <dsp:cNvPr id="0" name=""/>
        <dsp:cNvSpPr/>
      </dsp:nvSpPr>
      <dsp:spPr>
        <a:xfrm>
          <a:off x="4418160" y="3124819"/>
          <a:ext cx="1480351" cy="1280677"/>
        </a:xfrm>
        <a:prstGeom prst="hexagon">
          <a:avLst>
            <a:gd name="adj" fmla="val 28570"/>
            <a:gd name="vf" fmla="val 115470"/>
          </a:avLst>
        </a:prstGeom>
        <a:solidFill>
          <a:schemeClr val="accent3">
            <a:hueOff val="-740438"/>
            <a:satOff val="-13003"/>
            <a:lumOff val="-23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150000"/>
            </a:lnSpc>
            <a:spcBef>
              <a:spcPct val="0"/>
            </a:spcBef>
            <a:spcAft>
              <a:spcPct val="35000"/>
            </a:spcAft>
            <a:buNone/>
          </a:pPr>
          <a:r>
            <a:rPr lang="en-US" sz="2000" kern="1200" dirty="0">
              <a:latin typeface="Calibri" panose="020F0502020204030204" pitchFamily="34" charset="0"/>
              <a:cs typeface="Calibri" panose="020F0502020204030204" pitchFamily="34" charset="0"/>
            </a:rPr>
            <a:t>ITC</a:t>
          </a:r>
        </a:p>
      </dsp:txBody>
      <dsp:txXfrm>
        <a:off x="4663486" y="3337054"/>
        <a:ext cx="989699" cy="856207"/>
      </dsp:txXfrm>
    </dsp:sp>
    <dsp:sp modelId="{1605F10F-8996-43BD-98C7-6F6F1DF67B22}">
      <dsp:nvSpPr>
        <dsp:cNvPr id="0" name=""/>
        <dsp:cNvSpPr/>
      </dsp:nvSpPr>
      <dsp:spPr>
        <a:xfrm>
          <a:off x="3446666" y="2041947"/>
          <a:ext cx="681558" cy="587252"/>
        </a:xfrm>
        <a:prstGeom prst="hexagon">
          <a:avLst>
            <a:gd name="adj" fmla="val 28900"/>
            <a:gd name="vf" fmla="val 11547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6A56E0F-5B93-4576-BAFC-98AA500C0AE5}">
      <dsp:nvSpPr>
        <dsp:cNvPr id="0" name=""/>
        <dsp:cNvSpPr/>
      </dsp:nvSpPr>
      <dsp:spPr>
        <a:xfrm>
          <a:off x="3054202" y="2337116"/>
          <a:ext cx="1480351" cy="1280677"/>
        </a:xfrm>
        <a:prstGeom prst="hexagon">
          <a:avLst>
            <a:gd name="adj" fmla="val 28570"/>
            <a:gd name="vf" fmla="val 115470"/>
          </a:avLst>
        </a:prstGeom>
        <a:solidFill>
          <a:schemeClr val="accent3">
            <a:hueOff val="-987251"/>
            <a:satOff val="-17337"/>
            <a:lumOff val="-31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150000"/>
            </a:lnSpc>
            <a:spcBef>
              <a:spcPct val="0"/>
            </a:spcBef>
            <a:spcAft>
              <a:spcPct val="35000"/>
            </a:spcAft>
            <a:buNone/>
          </a:pPr>
          <a:r>
            <a:rPr lang="en-US" sz="2000" kern="1200" dirty="0">
              <a:latin typeface="Calibri" panose="020F0502020204030204" pitchFamily="34" charset="0"/>
              <a:cs typeface="Calibri" panose="020F0502020204030204" pitchFamily="34" charset="0"/>
            </a:rPr>
            <a:t>TDS/ RCM?</a:t>
          </a:r>
        </a:p>
      </dsp:txBody>
      <dsp:txXfrm>
        <a:off x="3299528" y="2549351"/>
        <a:ext cx="989699" cy="856207"/>
      </dsp:txXfrm>
    </dsp:sp>
    <dsp:sp modelId="{AFBC4FD3-9941-4014-B682-AFF57BE190AC}">
      <dsp:nvSpPr>
        <dsp:cNvPr id="0" name=""/>
        <dsp:cNvSpPr/>
      </dsp:nvSpPr>
      <dsp:spPr>
        <a:xfrm>
          <a:off x="3054202" y="785940"/>
          <a:ext cx="1480351" cy="1280677"/>
        </a:xfrm>
        <a:prstGeom prst="hexagon">
          <a:avLst>
            <a:gd name="adj" fmla="val 28570"/>
            <a:gd name="vf" fmla="val 115470"/>
          </a:avLst>
        </a:prstGeom>
        <a:solidFill>
          <a:schemeClr val="accent3">
            <a:hueOff val="-1234063"/>
            <a:satOff val="-21671"/>
            <a:lumOff val="-39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150000"/>
            </a:lnSpc>
            <a:spcBef>
              <a:spcPct val="0"/>
            </a:spcBef>
            <a:spcAft>
              <a:spcPct val="35000"/>
            </a:spcAft>
            <a:buNone/>
          </a:pPr>
          <a:r>
            <a:rPr lang="en-US" sz="2000" kern="1200" dirty="0">
              <a:latin typeface="Calibri" panose="020F0502020204030204" pitchFamily="34" charset="0"/>
              <a:cs typeface="Calibri" panose="020F0502020204030204" pitchFamily="34" charset="0"/>
            </a:rPr>
            <a:t>?</a:t>
          </a:r>
        </a:p>
      </dsp:txBody>
      <dsp:txXfrm>
        <a:off x="3299528" y="998175"/>
        <a:ext cx="989699" cy="85620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6C45BA-8056-4619-8B1D-9BD80FBE9E6F}">
      <dsp:nvSpPr>
        <dsp:cNvPr id="0" name=""/>
        <dsp:cNvSpPr/>
      </dsp:nvSpPr>
      <dsp:spPr>
        <a:xfrm>
          <a:off x="949377" y="2096"/>
          <a:ext cx="1929999" cy="1072221"/>
        </a:xfrm>
        <a:prstGeom prst="roundRect">
          <a:avLst>
            <a:gd name="adj" fmla="val 10000"/>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150000"/>
            </a:lnSpc>
            <a:spcBef>
              <a:spcPct val="0"/>
            </a:spcBef>
            <a:spcAft>
              <a:spcPct val="35000"/>
            </a:spcAft>
            <a:buNone/>
          </a:pPr>
          <a:r>
            <a:rPr lang="en-US" sz="1800" kern="1200" dirty="0"/>
            <a:t>Excise</a:t>
          </a:r>
        </a:p>
        <a:p>
          <a:pPr marL="171450" lvl="1" indent="-171450" algn="l" defTabSz="800100">
            <a:lnSpc>
              <a:spcPct val="150000"/>
            </a:lnSpc>
            <a:spcBef>
              <a:spcPct val="0"/>
            </a:spcBef>
            <a:spcAft>
              <a:spcPct val="15000"/>
            </a:spcAft>
            <a:buChar char="•"/>
          </a:pPr>
          <a:r>
            <a:rPr lang="en-US" sz="1800" kern="1200" dirty="0"/>
            <a:t>77 years</a:t>
          </a:r>
        </a:p>
      </dsp:txBody>
      <dsp:txXfrm>
        <a:off x="980781" y="33500"/>
        <a:ext cx="1867191" cy="1009413"/>
      </dsp:txXfrm>
    </dsp:sp>
    <dsp:sp modelId="{13DA3AAB-6A40-4ACC-B29B-738DCD100EC7}">
      <dsp:nvSpPr>
        <dsp:cNvPr id="0" name=""/>
        <dsp:cNvSpPr/>
      </dsp:nvSpPr>
      <dsp:spPr>
        <a:xfrm rot="5400000">
          <a:off x="1713335" y="1101123"/>
          <a:ext cx="402083" cy="48249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rot="-5400000">
        <a:off x="1769628" y="1141331"/>
        <a:ext cx="289499" cy="281458"/>
      </dsp:txXfrm>
    </dsp:sp>
    <dsp:sp modelId="{5DAD8864-E755-4197-9A24-F6B110E11B8E}">
      <dsp:nvSpPr>
        <dsp:cNvPr id="0" name=""/>
        <dsp:cNvSpPr/>
      </dsp:nvSpPr>
      <dsp:spPr>
        <a:xfrm>
          <a:off x="949377" y="1610429"/>
          <a:ext cx="1929999" cy="1072221"/>
        </a:xfrm>
        <a:prstGeom prst="roundRect">
          <a:avLst>
            <a:gd name="adj" fmla="val 10000"/>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150000"/>
            </a:lnSpc>
            <a:spcBef>
              <a:spcPct val="0"/>
            </a:spcBef>
            <a:spcAft>
              <a:spcPct val="35000"/>
            </a:spcAft>
            <a:buNone/>
          </a:pPr>
          <a:r>
            <a:rPr lang="en-US" sz="1800" kern="1200" dirty="0"/>
            <a:t>ST</a:t>
          </a:r>
        </a:p>
        <a:p>
          <a:pPr marL="171450" lvl="1" indent="-171450" algn="l" defTabSz="800100">
            <a:lnSpc>
              <a:spcPct val="150000"/>
            </a:lnSpc>
            <a:spcBef>
              <a:spcPct val="0"/>
            </a:spcBef>
            <a:spcAft>
              <a:spcPct val="15000"/>
            </a:spcAft>
            <a:buChar char="•"/>
          </a:pPr>
          <a:r>
            <a:rPr lang="en-US" sz="1800" kern="1200" dirty="0"/>
            <a:t>29 years</a:t>
          </a:r>
        </a:p>
      </dsp:txBody>
      <dsp:txXfrm>
        <a:off x="980781" y="1641833"/>
        <a:ext cx="1867191" cy="1009413"/>
      </dsp:txXfrm>
    </dsp:sp>
    <dsp:sp modelId="{FAF91C69-0DF5-42ED-8BAD-E88D5C4C862C}">
      <dsp:nvSpPr>
        <dsp:cNvPr id="0" name=""/>
        <dsp:cNvSpPr/>
      </dsp:nvSpPr>
      <dsp:spPr>
        <a:xfrm rot="5400000">
          <a:off x="1713335" y="2709456"/>
          <a:ext cx="402083" cy="48249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rot="-5400000">
        <a:off x="1769628" y="2749664"/>
        <a:ext cx="289499" cy="281458"/>
      </dsp:txXfrm>
    </dsp:sp>
    <dsp:sp modelId="{D243B7FD-EB57-4503-A874-D233DE55BA5F}">
      <dsp:nvSpPr>
        <dsp:cNvPr id="0" name=""/>
        <dsp:cNvSpPr/>
      </dsp:nvSpPr>
      <dsp:spPr>
        <a:xfrm>
          <a:off x="949377" y="3218761"/>
          <a:ext cx="1929999" cy="1072221"/>
        </a:xfrm>
        <a:prstGeom prst="roundRect">
          <a:avLst>
            <a:gd name="adj" fmla="val 10000"/>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150000"/>
            </a:lnSpc>
            <a:spcBef>
              <a:spcPct val="0"/>
            </a:spcBef>
            <a:spcAft>
              <a:spcPct val="35000"/>
            </a:spcAft>
            <a:buNone/>
          </a:pPr>
          <a:r>
            <a:rPr lang="en-US" sz="1800" kern="1200" dirty="0"/>
            <a:t>GST</a:t>
          </a:r>
        </a:p>
        <a:p>
          <a:pPr marL="171450" lvl="1" indent="-171450" algn="l" defTabSz="800100">
            <a:lnSpc>
              <a:spcPct val="150000"/>
            </a:lnSpc>
            <a:spcBef>
              <a:spcPct val="0"/>
            </a:spcBef>
            <a:spcAft>
              <a:spcPct val="15000"/>
            </a:spcAft>
            <a:buChar char="•"/>
          </a:pPr>
          <a:r>
            <a:rPr lang="en-US" sz="1800" kern="1200" dirty="0"/>
            <a:t>~6 </a:t>
          </a:r>
          <a:r>
            <a:rPr lang="en-US" sz="1800" kern="1200" dirty="0" err="1"/>
            <a:t>yrs</a:t>
          </a:r>
          <a:endParaRPr lang="en-US" sz="1800" kern="1200" dirty="0"/>
        </a:p>
      </dsp:txBody>
      <dsp:txXfrm>
        <a:off x="980781" y="3250165"/>
        <a:ext cx="1867191" cy="1009413"/>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57DED7-D9D4-46C3-9D13-DB1F125C4BC2}">
      <dsp:nvSpPr>
        <dsp:cNvPr id="0" name=""/>
        <dsp:cNvSpPr/>
      </dsp:nvSpPr>
      <dsp:spPr>
        <a:xfrm>
          <a:off x="4376312" y="1766846"/>
          <a:ext cx="1261551" cy="1261551"/>
        </a:xfrm>
        <a:prstGeom prst="ellipse">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Calibri" panose="020F0502020204030204" pitchFamily="34" charset="0"/>
              <a:cs typeface="Calibri" panose="020F0502020204030204" pitchFamily="34" charset="0"/>
            </a:rPr>
            <a:t>Transact-ions</a:t>
          </a:r>
        </a:p>
      </dsp:txBody>
      <dsp:txXfrm>
        <a:off x="4561062" y="1951596"/>
        <a:ext cx="892051" cy="892051"/>
      </dsp:txXfrm>
    </dsp:sp>
    <dsp:sp modelId="{D30039B2-E582-48FE-9DAD-0635958A92E9}">
      <dsp:nvSpPr>
        <dsp:cNvPr id="0" name=""/>
        <dsp:cNvSpPr/>
      </dsp:nvSpPr>
      <dsp:spPr>
        <a:xfrm rot="16200000">
          <a:off x="4873667" y="1308197"/>
          <a:ext cx="266841" cy="428927"/>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4913693" y="1434008"/>
        <a:ext cx="186789" cy="257357"/>
      </dsp:txXfrm>
    </dsp:sp>
    <dsp:sp modelId="{6D62AA51-072B-49C7-8379-76DA20A235C7}">
      <dsp:nvSpPr>
        <dsp:cNvPr id="0" name=""/>
        <dsp:cNvSpPr/>
      </dsp:nvSpPr>
      <dsp:spPr>
        <a:xfrm>
          <a:off x="4376312" y="1820"/>
          <a:ext cx="1261551" cy="1261551"/>
        </a:xfrm>
        <a:prstGeom prst="ellipse">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Calibri" panose="020F0502020204030204" pitchFamily="34" charset="0"/>
              <a:cs typeface="Calibri" panose="020F0502020204030204" pitchFamily="34" charset="0"/>
            </a:rPr>
            <a:t>Goods</a:t>
          </a:r>
        </a:p>
      </dsp:txBody>
      <dsp:txXfrm>
        <a:off x="4561062" y="186570"/>
        <a:ext cx="892051" cy="892051"/>
      </dsp:txXfrm>
    </dsp:sp>
    <dsp:sp modelId="{C846B08F-749E-4D66-B2E5-CCE174EDBC4D}">
      <dsp:nvSpPr>
        <dsp:cNvPr id="0" name=""/>
        <dsp:cNvSpPr/>
      </dsp:nvSpPr>
      <dsp:spPr>
        <a:xfrm rot="20520000">
          <a:off x="5705804" y="1912780"/>
          <a:ext cx="266841" cy="428927"/>
        </a:xfrm>
        <a:prstGeom prst="rightArrow">
          <a:avLst>
            <a:gd name="adj1" fmla="val 60000"/>
            <a:gd name="adj2" fmla="val 50000"/>
          </a:avLst>
        </a:prstGeom>
        <a:solidFill>
          <a:schemeClr val="accent3">
            <a:hueOff val="-308516"/>
            <a:satOff val="-5418"/>
            <a:lumOff val="-9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5707763" y="2010934"/>
        <a:ext cx="186789" cy="257357"/>
      </dsp:txXfrm>
    </dsp:sp>
    <dsp:sp modelId="{7C6CACDB-F7B0-4F4B-B506-95D330516E69}">
      <dsp:nvSpPr>
        <dsp:cNvPr id="0" name=""/>
        <dsp:cNvSpPr/>
      </dsp:nvSpPr>
      <dsp:spPr>
        <a:xfrm>
          <a:off x="6054951" y="1221423"/>
          <a:ext cx="1261551" cy="1261551"/>
        </a:xfrm>
        <a:prstGeom prst="ellipse">
          <a:avLst/>
        </a:prstGeom>
        <a:solidFill>
          <a:schemeClr val="accent3">
            <a:hueOff val="-308516"/>
            <a:satOff val="-5418"/>
            <a:lumOff val="-9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Calibri" panose="020F0502020204030204" pitchFamily="34" charset="0"/>
              <a:cs typeface="Calibri" panose="020F0502020204030204" pitchFamily="34" charset="0"/>
            </a:rPr>
            <a:t>Services</a:t>
          </a:r>
        </a:p>
      </dsp:txBody>
      <dsp:txXfrm>
        <a:off x="6239701" y="1406173"/>
        <a:ext cx="892051" cy="892051"/>
      </dsp:txXfrm>
    </dsp:sp>
    <dsp:sp modelId="{43D75A79-907C-4337-BA47-109A5DEB56FC}">
      <dsp:nvSpPr>
        <dsp:cNvPr id="0" name=""/>
        <dsp:cNvSpPr/>
      </dsp:nvSpPr>
      <dsp:spPr>
        <a:xfrm rot="3240000">
          <a:off x="5387956" y="2891016"/>
          <a:ext cx="266841" cy="428927"/>
        </a:xfrm>
        <a:prstGeom prst="rightArrow">
          <a:avLst>
            <a:gd name="adj1" fmla="val 60000"/>
            <a:gd name="adj2" fmla="val 50000"/>
          </a:avLst>
        </a:prstGeom>
        <a:solidFill>
          <a:schemeClr val="accent3">
            <a:hueOff val="-617032"/>
            <a:satOff val="-10836"/>
            <a:lumOff val="-19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5404455" y="2944419"/>
        <a:ext cx="186789" cy="257357"/>
      </dsp:txXfrm>
    </dsp:sp>
    <dsp:sp modelId="{67A11DEA-24C9-424D-A11D-468827A05A35}">
      <dsp:nvSpPr>
        <dsp:cNvPr id="0" name=""/>
        <dsp:cNvSpPr/>
      </dsp:nvSpPr>
      <dsp:spPr>
        <a:xfrm>
          <a:off x="5413768" y="3194781"/>
          <a:ext cx="1261551" cy="1261551"/>
        </a:xfrm>
        <a:prstGeom prst="ellipse">
          <a:avLst/>
        </a:prstGeom>
        <a:solidFill>
          <a:schemeClr val="accent3">
            <a:hueOff val="-617032"/>
            <a:satOff val="-10836"/>
            <a:lumOff val="-19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Calibri" panose="020F0502020204030204" pitchFamily="34" charset="0"/>
              <a:cs typeface="Calibri" panose="020F0502020204030204" pitchFamily="34" charset="0"/>
            </a:rPr>
            <a:t>Both (WC)</a:t>
          </a:r>
        </a:p>
      </dsp:txBody>
      <dsp:txXfrm>
        <a:off x="5598518" y="3379531"/>
        <a:ext cx="892051" cy="892051"/>
      </dsp:txXfrm>
    </dsp:sp>
    <dsp:sp modelId="{94ECD919-29CB-4AED-B4DE-D80F9B13DD60}">
      <dsp:nvSpPr>
        <dsp:cNvPr id="0" name=""/>
        <dsp:cNvSpPr/>
      </dsp:nvSpPr>
      <dsp:spPr>
        <a:xfrm rot="7560000">
          <a:off x="4359378" y="2891016"/>
          <a:ext cx="266841" cy="428927"/>
        </a:xfrm>
        <a:prstGeom prst="rightArrow">
          <a:avLst>
            <a:gd name="adj1" fmla="val 60000"/>
            <a:gd name="adj2" fmla="val 50000"/>
          </a:avLst>
        </a:prstGeom>
        <a:solidFill>
          <a:schemeClr val="accent3">
            <a:hueOff val="-925547"/>
            <a:satOff val="-16253"/>
            <a:lumOff val="-29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rot="10800000">
        <a:off x="4422931" y="2944419"/>
        <a:ext cx="186789" cy="257357"/>
      </dsp:txXfrm>
    </dsp:sp>
    <dsp:sp modelId="{473C1FAA-C879-4EDF-B786-550159A0ECA9}">
      <dsp:nvSpPr>
        <dsp:cNvPr id="0" name=""/>
        <dsp:cNvSpPr/>
      </dsp:nvSpPr>
      <dsp:spPr>
        <a:xfrm>
          <a:off x="3338856" y="3194781"/>
          <a:ext cx="1261551" cy="1261551"/>
        </a:xfrm>
        <a:prstGeom prst="ellipse">
          <a:avLst/>
        </a:prstGeom>
        <a:solidFill>
          <a:schemeClr val="accent3">
            <a:hueOff val="-925547"/>
            <a:satOff val="-16253"/>
            <a:lumOff val="-29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Calibri" panose="020F0502020204030204" pitchFamily="34" charset="0"/>
              <a:cs typeface="Calibri" panose="020F0502020204030204" pitchFamily="34" charset="0"/>
            </a:rPr>
            <a:t>IP</a:t>
          </a:r>
        </a:p>
      </dsp:txBody>
      <dsp:txXfrm>
        <a:off x="3523606" y="3379531"/>
        <a:ext cx="892051" cy="892051"/>
      </dsp:txXfrm>
    </dsp:sp>
    <dsp:sp modelId="{3172CE53-538B-471C-AB7D-478FD8E49265}">
      <dsp:nvSpPr>
        <dsp:cNvPr id="0" name=""/>
        <dsp:cNvSpPr/>
      </dsp:nvSpPr>
      <dsp:spPr>
        <a:xfrm rot="11880000">
          <a:off x="4041530" y="1912780"/>
          <a:ext cx="266841" cy="428927"/>
        </a:xfrm>
        <a:prstGeom prst="rightArrow">
          <a:avLst>
            <a:gd name="adj1" fmla="val 60000"/>
            <a:gd name="adj2" fmla="val 50000"/>
          </a:avLst>
        </a:prstGeom>
        <a:solidFill>
          <a:schemeClr val="accent3">
            <a:hueOff val="-1234063"/>
            <a:satOff val="-21671"/>
            <a:lumOff val="-39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rot="10800000">
        <a:off x="4119623" y="2010934"/>
        <a:ext cx="186789" cy="257357"/>
      </dsp:txXfrm>
    </dsp:sp>
    <dsp:sp modelId="{D4CF0E4E-A505-418F-9411-2BCC597A661C}">
      <dsp:nvSpPr>
        <dsp:cNvPr id="0" name=""/>
        <dsp:cNvSpPr/>
      </dsp:nvSpPr>
      <dsp:spPr>
        <a:xfrm>
          <a:off x="2697673" y="1221423"/>
          <a:ext cx="1261551" cy="1261551"/>
        </a:xfrm>
        <a:prstGeom prst="ellipse">
          <a:avLst/>
        </a:prstGeom>
        <a:solidFill>
          <a:schemeClr val="accent3">
            <a:hueOff val="-1234063"/>
            <a:satOff val="-21671"/>
            <a:lumOff val="-39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Calibri" panose="020F0502020204030204" pitchFamily="34" charset="0"/>
              <a:cs typeface="Calibri" panose="020F0502020204030204" pitchFamily="34" charset="0"/>
            </a:rPr>
            <a:t>Others</a:t>
          </a:r>
        </a:p>
      </dsp:txBody>
      <dsp:txXfrm>
        <a:off x="2882423" y="1406173"/>
        <a:ext cx="892051" cy="892051"/>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341049-5E4A-477B-81E5-3A5AB50CFC44}">
      <dsp:nvSpPr>
        <dsp:cNvPr id="0" name=""/>
        <dsp:cNvSpPr/>
      </dsp:nvSpPr>
      <dsp:spPr>
        <a:xfrm>
          <a:off x="3537070" y="1031"/>
          <a:ext cx="2473148" cy="1224152"/>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150000"/>
            </a:lnSpc>
            <a:spcBef>
              <a:spcPct val="0"/>
            </a:spcBef>
            <a:spcAft>
              <a:spcPct val="35000"/>
            </a:spcAft>
            <a:buNone/>
          </a:pPr>
          <a:r>
            <a:rPr lang="en-US" sz="1800" kern="1200" dirty="0">
              <a:latin typeface="Calibri" panose="020F0502020204030204" pitchFamily="34" charset="0"/>
              <a:cs typeface="Calibri" panose="020F0502020204030204" pitchFamily="34" charset="0"/>
            </a:rPr>
            <a:t>Supply</a:t>
          </a:r>
        </a:p>
      </dsp:txBody>
      <dsp:txXfrm>
        <a:off x="3572924" y="36885"/>
        <a:ext cx="2401440" cy="1152444"/>
      </dsp:txXfrm>
    </dsp:sp>
    <dsp:sp modelId="{441E468F-94B9-4F03-A16F-6B07517F17D2}">
      <dsp:nvSpPr>
        <dsp:cNvPr id="0" name=""/>
        <dsp:cNvSpPr/>
      </dsp:nvSpPr>
      <dsp:spPr>
        <a:xfrm>
          <a:off x="1843988" y="1225183"/>
          <a:ext cx="2929656" cy="405785"/>
        </a:xfrm>
        <a:custGeom>
          <a:avLst/>
          <a:gdLst/>
          <a:ahLst/>
          <a:cxnLst/>
          <a:rect l="0" t="0" r="0" b="0"/>
          <a:pathLst>
            <a:path>
              <a:moveTo>
                <a:pt x="2929656" y="0"/>
              </a:moveTo>
              <a:lnTo>
                <a:pt x="2929656" y="202892"/>
              </a:lnTo>
              <a:lnTo>
                <a:pt x="0" y="202892"/>
              </a:lnTo>
              <a:lnTo>
                <a:pt x="0" y="405785"/>
              </a:lnTo>
            </a:path>
          </a:pathLst>
        </a:custGeom>
        <a:noFill/>
        <a:ln w="1587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0EECA91-65A2-45F2-87B7-034F2ED3F862}">
      <dsp:nvSpPr>
        <dsp:cNvPr id="0" name=""/>
        <dsp:cNvSpPr/>
      </dsp:nvSpPr>
      <dsp:spPr>
        <a:xfrm>
          <a:off x="607413" y="1630968"/>
          <a:ext cx="2473148" cy="1224152"/>
        </a:xfrm>
        <a:prstGeom prst="roundRect">
          <a:avLst>
            <a:gd name="adj" fmla="val 1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150000"/>
            </a:lnSpc>
            <a:spcBef>
              <a:spcPct val="0"/>
            </a:spcBef>
            <a:spcAft>
              <a:spcPct val="35000"/>
            </a:spcAft>
            <a:buNone/>
          </a:pPr>
          <a:r>
            <a:rPr lang="en-US" sz="1800" kern="1200" dirty="0">
              <a:latin typeface="Calibri" panose="020F0502020204030204" pitchFamily="34" charset="0"/>
              <a:cs typeface="Calibri" panose="020F0502020204030204" pitchFamily="34" charset="0"/>
            </a:rPr>
            <a:t>Goods</a:t>
          </a:r>
        </a:p>
      </dsp:txBody>
      <dsp:txXfrm>
        <a:off x="643267" y="1666822"/>
        <a:ext cx="2401440" cy="1152444"/>
      </dsp:txXfrm>
    </dsp:sp>
    <dsp:sp modelId="{FB38D6E3-1B35-4E8E-A9BB-CABF57FA09CA}">
      <dsp:nvSpPr>
        <dsp:cNvPr id="0" name=""/>
        <dsp:cNvSpPr/>
      </dsp:nvSpPr>
      <dsp:spPr>
        <a:xfrm>
          <a:off x="4727925" y="1225183"/>
          <a:ext cx="91440" cy="405785"/>
        </a:xfrm>
        <a:custGeom>
          <a:avLst/>
          <a:gdLst/>
          <a:ahLst/>
          <a:cxnLst/>
          <a:rect l="0" t="0" r="0" b="0"/>
          <a:pathLst>
            <a:path>
              <a:moveTo>
                <a:pt x="45720" y="0"/>
              </a:moveTo>
              <a:lnTo>
                <a:pt x="45720" y="405785"/>
              </a:lnTo>
            </a:path>
          </a:pathLst>
        </a:custGeom>
        <a:noFill/>
        <a:ln w="1587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ABF111D-2BAB-4318-B943-DA8DFE9B3790}">
      <dsp:nvSpPr>
        <dsp:cNvPr id="0" name=""/>
        <dsp:cNvSpPr/>
      </dsp:nvSpPr>
      <dsp:spPr>
        <a:xfrm>
          <a:off x="3537070" y="1630968"/>
          <a:ext cx="2473148" cy="1224152"/>
        </a:xfrm>
        <a:prstGeom prst="roundRect">
          <a:avLst>
            <a:gd name="adj" fmla="val 1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150000"/>
            </a:lnSpc>
            <a:spcBef>
              <a:spcPct val="0"/>
            </a:spcBef>
            <a:spcAft>
              <a:spcPct val="35000"/>
            </a:spcAft>
            <a:buNone/>
          </a:pPr>
          <a:r>
            <a:rPr lang="en-US" sz="1800" kern="1200" dirty="0">
              <a:latin typeface="Calibri" panose="020F0502020204030204" pitchFamily="34" charset="0"/>
              <a:cs typeface="Calibri" panose="020F0502020204030204" pitchFamily="34" charset="0"/>
            </a:rPr>
            <a:t>Services</a:t>
          </a:r>
        </a:p>
      </dsp:txBody>
      <dsp:txXfrm>
        <a:off x="3572924" y="1666822"/>
        <a:ext cx="2401440" cy="1152444"/>
      </dsp:txXfrm>
    </dsp:sp>
    <dsp:sp modelId="{7F1767D2-04DA-426D-83A5-807463311128}">
      <dsp:nvSpPr>
        <dsp:cNvPr id="0" name=""/>
        <dsp:cNvSpPr/>
      </dsp:nvSpPr>
      <dsp:spPr>
        <a:xfrm>
          <a:off x="4773645" y="1225183"/>
          <a:ext cx="2929656" cy="405785"/>
        </a:xfrm>
        <a:custGeom>
          <a:avLst/>
          <a:gdLst/>
          <a:ahLst/>
          <a:cxnLst/>
          <a:rect l="0" t="0" r="0" b="0"/>
          <a:pathLst>
            <a:path>
              <a:moveTo>
                <a:pt x="0" y="0"/>
              </a:moveTo>
              <a:lnTo>
                <a:pt x="0" y="202892"/>
              </a:lnTo>
              <a:lnTo>
                <a:pt x="2929656" y="202892"/>
              </a:lnTo>
              <a:lnTo>
                <a:pt x="2929656" y="405785"/>
              </a:lnTo>
            </a:path>
          </a:pathLst>
        </a:custGeom>
        <a:noFill/>
        <a:ln w="1587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FC75897-B312-41FE-8CA4-FD083B7E5D62}">
      <dsp:nvSpPr>
        <dsp:cNvPr id="0" name=""/>
        <dsp:cNvSpPr/>
      </dsp:nvSpPr>
      <dsp:spPr>
        <a:xfrm>
          <a:off x="6466727" y="1630968"/>
          <a:ext cx="2473148" cy="1224152"/>
        </a:xfrm>
        <a:prstGeom prst="roundRect">
          <a:avLst>
            <a:gd name="adj" fmla="val 1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150000"/>
            </a:lnSpc>
            <a:spcBef>
              <a:spcPct val="0"/>
            </a:spcBef>
            <a:spcAft>
              <a:spcPct val="35000"/>
            </a:spcAft>
            <a:buNone/>
          </a:pPr>
          <a:r>
            <a:rPr lang="en-US" sz="1800" kern="1200" dirty="0">
              <a:latin typeface="Calibri" panose="020F0502020204030204" pitchFamily="34" charset="0"/>
              <a:cs typeface="Calibri" panose="020F0502020204030204" pitchFamily="34" charset="0"/>
            </a:rPr>
            <a:t>Works contract                 (Goods + Services)</a:t>
          </a:r>
        </a:p>
      </dsp:txBody>
      <dsp:txXfrm>
        <a:off x="6502581" y="1666822"/>
        <a:ext cx="2401440" cy="1152444"/>
      </dsp:txXfrm>
    </dsp:sp>
    <dsp:sp modelId="{25B963FD-1549-4E03-AC45-D09835363B18}">
      <dsp:nvSpPr>
        <dsp:cNvPr id="0" name=""/>
        <dsp:cNvSpPr/>
      </dsp:nvSpPr>
      <dsp:spPr>
        <a:xfrm>
          <a:off x="6238473" y="2855120"/>
          <a:ext cx="1464828" cy="405785"/>
        </a:xfrm>
        <a:custGeom>
          <a:avLst/>
          <a:gdLst/>
          <a:ahLst/>
          <a:cxnLst/>
          <a:rect l="0" t="0" r="0" b="0"/>
          <a:pathLst>
            <a:path>
              <a:moveTo>
                <a:pt x="1464828" y="0"/>
              </a:moveTo>
              <a:lnTo>
                <a:pt x="1464828" y="202892"/>
              </a:lnTo>
              <a:lnTo>
                <a:pt x="0" y="202892"/>
              </a:lnTo>
              <a:lnTo>
                <a:pt x="0" y="405785"/>
              </a:lnTo>
            </a:path>
          </a:pathLst>
        </a:custGeom>
        <a:noFill/>
        <a:ln w="1587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B68E3BD-1BA0-4C7D-953B-96180D91A579}">
      <dsp:nvSpPr>
        <dsp:cNvPr id="0" name=""/>
        <dsp:cNvSpPr/>
      </dsp:nvSpPr>
      <dsp:spPr>
        <a:xfrm>
          <a:off x="5001899" y="3260905"/>
          <a:ext cx="2473148" cy="1224152"/>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150000"/>
            </a:lnSpc>
            <a:spcBef>
              <a:spcPct val="0"/>
            </a:spcBef>
            <a:spcAft>
              <a:spcPct val="35000"/>
            </a:spcAft>
            <a:buNone/>
          </a:pPr>
          <a:r>
            <a:rPr lang="en-US" sz="1800" kern="1200" dirty="0">
              <a:latin typeface="Calibri" panose="020F0502020204030204" pitchFamily="34" charset="0"/>
              <a:cs typeface="Calibri" panose="020F0502020204030204" pitchFamily="34" charset="0"/>
            </a:rPr>
            <a:t>For immovable property</a:t>
          </a:r>
        </a:p>
      </dsp:txBody>
      <dsp:txXfrm>
        <a:off x="5037753" y="3296759"/>
        <a:ext cx="2401440" cy="1152444"/>
      </dsp:txXfrm>
    </dsp:sp>
    <dsp:sp modelId="{2E103194-20AB-42DC-8C12-019D26A20DE8}">
      <dsp:nvSpPr>
        <dsp:cNvPr id="0" name=""/>
        <dsp:cNvSpPr/>
      </dsp:nvSpPr>
      <dsp:spPr>
        <a:xfrm>
          <a:off x="7703302" y="2855120"/>
          <a:ext cx="1464828" cy="405785"/>
        </a:xfrm>
        <a:custGeom>
          <a:avLst/>
          <a:gdLst/>
          <a:ahLst/>
          <a:cxnLst/>
          <a:rect l="0" t="0" r="0" b="0"/>
          <a:pathLst>
            <a:path>
              <a:moveTo>
                <a:pt x="0" y="0"/>
              </a:moveTo>
              <a:lnTo>
                <a:pt x="0" y="202892"/>
              </a:lnTo>
              <a:lnTo>
                <a:pt x="1464828" y="202892"/>
              </a:lnTo>
              <a:lnTo>
                <a:pt x="1464828" y="405785"/>
              </a:lnTo>
            </a:path>
          </a:pathLst>
        </a:custGeom>
        <a:noFill/>
        <a:ln w="1587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84F5589-4099-4DDA-8A06-BC8CA93FCE34}">
      <dsp:nvSpPr>
        <dsp:cNvPr id="0" name=""/>
        <dsp:cNvSpPr/>
      </dsp:nvSpPr>
      <dsp:spPr>
        <a:xfrm>
          <a:off x="7931556" y="3260905"/>
          <a:ext cx="2473148" cy="1224152"/>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150000"/>
            </a:lnSpc>
            <a:spcBef>
              <a:spcPct val="0"/>
            </a:spcBef>
            <a:spcAft>
              <a:spcPct val="35000"/>
            </a:spcAft>
            <a:buNone/>
          </a:pPr>
          <a:r>
            <a:rPr lang="en-US" sz="1800" kern="1200" dirty="0">
              <a:latin typeface="Calibri" panose="020F0502020204030204" pitchFamily="34" charset="0"/>
              <a:cs typeface="Calibri" panose="020F0502020204030204" pitchFamily="34" charset="0"/>
            </a:rPr>
            <a:t>For movable property </a:t>
          </a:r>
        </a:p>
      </dsp:txBody>
      <dsp:txXfrm>
        <a:off x="7967410" y="3296759"/>
        <a:ext cx="2401440" cy="1152444"/>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4E4995-6E0E-4FDA-8437-9F5829037250}">
      <dsp:nvSpPr>
        <dsp:cNvPr id="0" name=""/>
        <dsp:cNvSpPr/>
      </dsp:nvSpPr>
      <dsp:spPr>
        <a:xfrm>
          <a:off x="3789" y="939"/>
          <a:ext cx="10256969" cy="1223709"/>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200000"/>
            </a:lnSpc>
            <a:spcBef>
              <a:spcPct val="0"/>
            </a:spcBef>
            <a:spcAft>
              <a:spcPct val="35000"/>
            </a:spcAft>
            <a:buNone/>
          </a:pPr>
          <a:r>
            <a:rPr lang="en-US" sz="2400" kern="1200" dirty="0">
              <a:latin typeface="Calibri" panose="020F0502020204030204" pitchFamily="34" charset="0"/>
              <a:cs typeface="Calibri" panose="020F0502020204030204" pitchFamily="34" charset="0"/>
            </a:rPr>
            <a:t>WC</a:t>
          </a:r>
        </a:p>
      </dsp:txBody>
      <dsp:txXfrm>
        <a:off x="39630" y="36780"/>
        <a:ext cx="10185287" cy="1152027"/>
      </dsp:txXfrm>
    </dsp:sp>
    <dsp:sp modelId="{B06369E8-F99F-48E7-AACB-79D022E77E2E}">
      <dsp:nvSpPr>
        <dsp:cNvPr id="0" name=""/>
        <dsp:cNvSpPr/>
      </dsp:nvSpPr>
      <dsp:spPr>
        <a:xfrm>
          <a:off x="3789" y="1399507"/>
          <a:ext cx="4921770" cy="1223709"/>
        </a:xfrm>
        <a:prstGeom prst="roundRect">
          <a:avLst>
            <a:gd name="adj" fmla="val 1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200000"/>
            </a:lnSpc>
            <a:spcBef>
              <a:spcPct val="0"/>
            </a:spcBef>
            <a:spcAft>
              <a:spcPct val="35000"/>
            </a:spcAft>
            <a:buNone/>
          </a:pPr>
          <a:r>
            <a:rPr lang="en-US" sz="2400" kern="1200" dirty="0">
              <a:latin typeface="Calibri" panose="020F0502020204030204" pitchFamily="34" charset="0"/>
              <a:cs typeface="Calibri" panose="020F0502020204030204" pitchFamily="34" charset="0"/>
            </a:rPr>
            <a:t>Goods portion</a:t>
          </a:r>
        </a:p>
      </dsp:txBody>
      <dsp:txXfrm>
        <a:off x="39630" y="1435348"/>
        <a:ext cx="4850088" cy="1152027"/>
      </dsp:txXfrm>
    </dsp:sp>
    <dsp:sp modelId="{E3F4E7C7-C6A0-431D-9A52-83B4B7B5B66E}">
      <dsp:nvSpPr>
        <dsp:cNvPr id="0" name=""/>
        <dsp:cNvSpPr/>
      </dsp:nvSpPr>
      <dsp:spPr>
        <a:xfrm>
          <a:off x="3789" y="2798075"/>
          <a:ext cx="4921770" cy="1223709"/>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200000"/>
            </a:lnSpc>
            <a:spcBef>
              <a:spcPct val="0"/>
            </a:spcBef>
            <a:spcAft>
              <a:spcPct val="35000"/>
            </a:spcAft>
            <a:buNone/>
          </a:pPr>
          <a:r>
            <a:rPr lang="en-US" sz="2400" kern="1200" dirty="0">
              <a:latin typeface="Calibri" panose="020F0502020204030204" pitchFamily="34" charset="0"/>
              <a:cs typeface="Calibri" panose="020F0502020204030204" pitchFamily="34" charset="0"/>
            </a:rPr>
            <a:t>No Tax for 45 years?</a:t>
          </a:r>
        </a:p>
      </dsp:txBody>
      <dsp:txXfrm>
        <a:off x="39630" y="2833916"/>
        <a:ext cx="4850088" cy="1152027"/>
      </dsp:txXfrm>
    </dsp:sp>
    <dsp:sp modelId="{41E11BB6-7FE7-476E-A139-513C3EC3B3AA}">
      <dsp:nvSpPr>
        <dsp:cNvPr id="0" name=""/>
        <dsp:cNvSpPr/>
      </dsp:nvSpPr>
      <dsp:spPr>
        <a:xfrm>
          <a:off x="5338988" y="1399507"/>
          <a:ext cx="4921770" cy="1223709"/>
        </a:xfrm>
        <a:prstGeom prst="roundRect">
          <a:avLst>
            <a:gd name="adj" fmla="val 1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200000"/>
            </a:lnSpc>
            <a:spcBef>
              <a:spcPct val="0"/>
            </a:spcBef>
            <a:spcAft>
              <a:spcPct val="35000"/>
            </a:spcAft>
            <a:buNone/>
          </a:pPr>
          <a:r>
            <a:rPr lang="en-US" sz="2400" kern="1200" dirty="0">
              <a:latin typeface="Calibri" panose="020F0502020204030204" pitchFamily="34" charset="0"/>
              <a:cs typeface="Calibri" panose="020F0502020204030204" pitchFamily="34" charset="0"/>
            </a:rPr>
            <a:t>Services portion</a:t>
          </a:r>
        </a:p>
      </dsp:txBody>
      <dsp:txXfrm>
        <a:off x="5374829" y="1435348"/>
        <a:ext cx="4850088" cy="1152027"/>
      </dsp:txXfrm>
    </dsp:sp>
    <dsp:sp modelId="{E7FB762F-79D1-451B-AE24-694AE828102E}">
      <dsp:nvSpPr>
        <dsp:cNvPr id="0" name=""/>
        <dsp:cNvSpPr/>
      </dsp:nvSpPr>
      <dsp:spPr>
        <a:xfrm>
          <a:off x="5338988" y="2798075"/>
          <a:ext cx="4921770" cy="1223709"/>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200000"/>
            </a:lnSpc>
            <a:spcBef>
              <a:spcPct val="0"/>
            </a:spcBef>
            <a:spcAft>
              <a:spcPct val="35000"/>
            </a:spcAft>
            <a:buNone/>
          </a:pPr>
          <a:r>
            <a:rPr lang="en-US" sz="2400" kern="1200" dirty="0">
              <a:latin typeface="Calibri" panose="020F0502020204030204" pitchFamily="34" charset="0"/>
              <a:cs typeface="Calibri" panose="020F0502020204030204" pitchFamily="34" charset="0"/>
            </a:rPr>
            <a:t>No Tax for 12 (or 69) years?</a:t>
          </a:r>
        </a:p>
      </dsp:txBody>
      <dsp:txXfrm>
        <a:off x="5374829" y="2833916"/>
        <a:ext cx="4850088" cy="1152027"/>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4D272E-ED89-45E7-821C-F9D235E136B8}">
      <dsp:nvSpPr>
        <dsp:cNvPr id="0" name=""/>
        <dsp:cNvSpPr/>
      </dsp:nvSpPr>
      <dsp:spPr>
        <a:xfrm>
          <a:off x="2781010" y="488917"/>
          <a:ext cx="378612" cy="91440"/>
        </a:xfrm>
        <a:custGeom>
          <a:avLst/>
          <a:gdLst/>
          <a:ahLst/>
          <a:cxnLst/>
          <a:rect l="0" t="0" r="0" b="0"/>
          <a:pathLst>
            <a:path>
              <a:moveTo>
                <a:pt x="0" y="45720"/>
              </a:moveTo>
              <a:lnTo>
                <a:pt x="378612"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960086" y="532591"/>
        <a:ext cx="20460" cy="4092"/>
      </dsp:txXfrm>
    </dsp:sp>
    <dsp:sp modelId="{6328AE3F-12D0-41DC-9B43-ADC36309654F}">
      <dsp:nvSpPr>
        <dsp:cNvPr id="0" name=""/>
        <dsp:cNvSpPr/>
      </dsp:nvSpPr>
      <dsp:spPr>
        <a:xfrm>
          <a:off x="1003623" y="881"/>
          <a:ext cx="1779186" cy="1067512"/>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Calibri" panose="020F0502020204030204" pitchFamily="34" charset="0"/>
              <a:cs typeface="Calibri" panose="020F0502020204030204" pitchFamily="34" charset="0"/>
            </a:rPr>
            <a:t>1935</a:t>
          </a:r>
        </a:p>
      </dsp:txBody>
      <dsp:txXfrm>
        <a:off x="1003623" y="881"/>
        <a:ext cx="1779186" cy="1067512"/>
      </dsp:txXfrm>
    </dsp:sp>
    <dsp:sp modelId="{E512096A-5736-45BD-BD0E-DB2EAE593ACB}">
      <dsp:nvSpPr>
        <dsp:cNvPr id="0" name=""/>
        <dsp:cNvSpPr/>
      </dsp:nvSpPr>
      <dsp:spPr>
        <a:xfrm>
          <a:off x="4969410" y="488917"/>
          <a:ext cx="378612" cy="91440"/>
        </a:xfrm>
        <a:custGeom>
          <a:avLst/>
          <a:gdLst/>
          <a:ahLst/>
          <a:cxnLst/>
          <a:rect l="0" t="0" r="0" b="0"/>
          <a:pathLst>
            <a:path>
              <a:moveTo>
                <a:pt x="0" y="45720"/>
              </a:moveTo>
              <a:lnTo>
                <a:pt x="378612"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148486" y="532591"/>
        <a:ext cx="20460" cy="4092"/>
      </dsp:txXfrm>
    </dsp:sp>
    <dsp:sp modelId="{A3839F70-8775-4AAC-934A-87C8249EEB61}">
      <dsp:nvSpPr>
        <dsp:cNvPr id="0" name=""/>
        <dsp:cNvSpPr/>
      </dsp:nvSpPr>
      <dsp:spPr>
        <a:xfrm>
          <a:off x="3192023" y="881"/>
          <a:ext cx="1779186" cy="1067512"/>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Calibri" panose="020F0502020204030204" pitchFamily="34" charset="0"/>
              <a:cs typeface="Calibri" panose="020F0502020204030204" pitchFamily="34" charset="0"/>
            </a:rPr>
            <a:t>1938</a:t>
          </a:r>
        </a:p>
      </dsp:txBody>
      <dsp:txXfrm>
        <a:off x="3192023" y="881"/>
        <a:ext cx="1779186" cy="1067512"/>
      </dsp:txXfrm>
    </dsp:sp>
    <dsp:sp modelId="{2AB4ADAD-AF03-4406-AFD1-0E87EABBEA42}">
      <dsp:nvSpPr>
        <dsp:cNvPr id="0" name=""/>
        <dsp:cNvSpPr/>
      </dsp:nvSpPr>
      <dsp:spPr>
        <a:xfrm>
          <a:off x="7157809" y="488917"/>
          <a:ext cx="378612" cy="91440"/>
        </a:xfrm>
        <a:custGeom>
          <a:avLst/>
          <a:gdLst/>
          <a:ahLst/>
          <a:cxnLst/>
          <a:rect l="0" t="0" r="0" b="0"/>
          <a:pathLst>
            <a:path>
              <a:moveTo>
                <a:pt x="0" y="45720"/>
              </a:moveTo>
              <a:lnTo>
                <a:pt x="378612"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336886" y="532591"/>
        <a:ext cx="20460" cy="4092"/>
      </dsp:txXfrm>
    </dsp:sp>
    <dsp:sp modelId="{15A64AF3-E6BD-4190-9734-C165C8D51EA4}">
      <dsp:nvSpPr>
        <dsp:cNvPr id="0" name=""/>
        <dsp:cNvSpPr/>
      </dsp:nvSpPr>
      <dsp:spPr>
        <a:xfrm>
          <a:off x="5380422" y="881"/>
          <a:ext cx="1779186" cy="1067512"/>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Calibri" panose="020F0502020204030204" pitchFamily="34" charset="0"/>
              <a:cs typeface="Calibri" panose="020F0502020204030204" pitchFamily="34" charset="0"/>
            </a:rPr>
            <a:t>26.01.1950</a:t>
          </a:r>
        </a:p>
      </dsp:txBody>
      <dsp:txXfrm>
        <a:off x="5380422" y="881"/>
        <a:ext cx="1779186" cy="1067512"/>
      </dsp:txXfrm>
    </dsp:sp>
    <dsp:sp modelId="{4DF3C45A-97F6-4DA4-945A-3BB00CCF13A7}">
      <dsp:nvSpPr>
        <dsp:cNvPr id="0" name=""/>
        <dsp:cNvSpPr/>
      </dsp:nvSpPr>
      <dsp:spPr>
        <a:xfrm>
          <a:off x="1893216" y="1066593"/>
          <a:ext cx="6565199" cy="378612"/>
        </a:xfrm>
        <a:custGeom>
          <a:avLst/>
          <a:gdLst/>
          <a:ahLst/>
          <a:cxnLst/>
          <a:rect l="0" t="0" r="0" b="0"/>
          <a:pathLst>
            <a:path>
              <a:moveTo>
                <a:pt x="6565199" y="0"/>
              </a:moveTo>
              <a:lnTo>
                <a:pt x="6565199" y="206406"/>
              </a:lnTo>
              <a:lnTo>
                <a:pt x="0" y="206406"/>
              </a:lnTo>
              <a:lnTo>
                <a:pt x="0" y="378612"/>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011367" y="1253853"/>
        <a:ext cx="328897" cy="4092"/>
      </dsp:txXfrm>
    </dsp:sp>
    <dsp:sp modelId="{723052A5-A4CE-400D-BB8E-06A2354827DA}">
      <dsp:nvSpPr>
        <dsp:cNvPr id="0" name=""/>
        <dsp:cNvSpPr/>
      </dsp:nvSpPr>
      <dsp:spPr>
        <a:xfrm>
          <a:off x="7568822" y="881"/>
          <a:ext cx="1779186" cy="1067512"/>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Calibri" panose="020F0502020204030204" pitchFamily="34" charset="0"/>
              <a:cs typeface="Calibri" panose="020F0502020204030204" pitchFamily="34" charset="0"/>
            </a:rPr>
            <a:t>2.02.1983</a:t>
          </a:r>
          <a:endParaRPr lang="en-US" sz="2400" kern="1200" dirty="0">
            <a:solidFill>
              <a:srgbClr val="FF0000"/>
            </a:solidFill>
            <a:latin typeface="Calibri" panose="020F0502020204030204" pitchFamily="34" charset="0"/>
            <a:cs typeface="Calibri" panose="020F0502020204030204" pitchFamily="34" charset="0"/>
          </a:endParaRPr>
        </a:p>
      </dsp:txBody>
      <dsp:txXfrm>
        <a:off x="7568822" y="881"/>
        <a:ext cx="1779186" cy="1067512"/>
      </dsp:txXfrm>
    </dsp:sp>
    <dsp:sp modelId="{047B3B1D-EF61-4FAC-AF72-8AE6B0A2197B}">
      <dsp:nvSpPr>
        <dsp:cNvPr id="0" name=""/>
        <dsp:cNvSpPr/>
      </dsp:nvSpPr>
      <dsp:spPr>
        <a:xfrm>
          <a:off x="2781010" y="1965642"/>
          <a:ext cx="378612" cy="91440"/>
        </a:xfrm>
        <a:custGeom>
          <a:avLst/>
          <a:gdLst/>
          <a:ahLst/>
          <a:cxnLst/>
          <a:rect l="0" t="0" r="0" b="0"/>
          <a:pathLst>
            <a:path>
              <a:moveTo>
                <a:pt x="0" y="45720"/>
              </a:moveTo>
              <a:lnTo>
                <a:pt x="378612"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960086" y="2009316"/>
        <a:ext cx="20460" cy="4092"/>
      </dsp:txXfrm>
    </dsp:sp>
    <dsp:sp modelId="{A776E162-B295-412A-9564-627D493A5875}">
      <dsp:nvSpPr>
        <dsp:cNvPr id="0" name=""/>
        <dsp:cNvSpPr/>
      </dsp:nvSpPr>
      <dsp:spPr>
        <a:xfrm>
          <a:off x="1003623" y="1477606"/>
          <a:ext cx="1779186" cy="1067512"/>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Calibri" panose="020F0502020204030204" pitchFamily="34" charset="0"/>
              <a:cs typeface="Calibri" panose="020F0502020204030204" pitchFamily="34" charset="0"/>
            </a:rPr>
            <a:t>1.07.1994</a:t>
          </a:r>
        </a:p>
      </dsp:txBody>
      <dsp:txXfrm>
        <a:off x="1003623" y="1477606"/>
        <a:ext cx="1779186" cy="1067512"/>
      </dsp:txXfrm>
    </dsp:sp>
    <dsp:sp modelId="{34DB0C1A-35A9-4FC8-9897-FF9E39AB238C}">
      <dsp:nvSpPr>
        <dsp:cNvPr id="0" name=""/>
        <dsp:cNvSpPr/>
      </dsp:nvSpPr>
      <dsp:spPr>
        <a:xfrm>
          <a:off x="4969410" y="1965642"/>
          <a:ext cx="378612" cy="91440"/>
        </a:xfrm>
        <a:custGeom>
          <a:avLst/>
          <a:gdLst/>
          <a:ahLst/>
          <a:cxnLst/>
          <a:rect l="0" t="0" r="0" b="0"/>
          <a:pathLst>
            <a:path>
              <a:moveTo>
                <a:pt x="0" y="45720"/>
              </a:moveTo>
              <a:lnTo>
                <a:pt x="378612"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148486" y="2009316"/>
        <a:ext cx="20460" cy="4092"/>
      </dsp:txXfrm>
    </dsp:sp>
    <dsp:sp modelId="{992E35A1-9D35-40E7-BBC1-D2A33FC16EBD}">
      <dsp:nvSpPr>
        <dsp:cNvPr id="0" name=""/>
        <dsp:cNvSpPr/>
      </dsp:nvSpPr>
      <dsp:spPr>
        <a:xfrm>
          <a:off x="3192023" y="1477606"/>
          <a:ext cx="1779186" cy="1067512"/>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Calibri" panose="020F0502020204030204" pitchFamily="34" charset="0"/>
              <a:cs typeface="Calibri" panose="020F0502020204030204" pitchFamily="34" charset="0"/>
            </a:rPr>
            <a:t>1.06.2007</a:t>
          </a:r>
        </a:p>
      </dsp:txBody>
      <dsp:txXfrm>
        <a:off x="3192023" y="1477606"/>
        <a:ext cx="1779186" cy="1067512"/>
      </dsp:txXfrm>
    </dsp:sp>
    <dsp:sp modelId="{D79B5C64-B1FA-4554-8A20-96EB12E9F0AC}">
      <dsp:nvSpPr>
        <dsp:cNvPr id="0" name=""/>
        <dsp:cNvSpPr/>
      </dsp:nvSpPr>
      <dsp:spPr>
        <a:xfrm>
          <a:off x="7157809" y="1965642"/>
          <a:ext cx="378612" cy="91440"/>
        </a:xfrm>
        <a:custGeom>
          <a:avLst/>
          <a:gdLst/>
          <a:ahLst/>
          <a:cxnLst/>
          <a:rect l="0" t="0" r="0" b="0"/>
          <a:pathLst>
            <a:path>
              <a:moveTo>
                <a:pt x="0" y="45720"/>
              </a:moveTo>
              <a:lnTo>
                <a:pt x="378612"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336886" y="2009316"/>
        <a:ext cx="20460" cy="4092"/>
      </dsp:txXfrm>
    </dsp:sp>
    <dsp:sp modelId="{8EE3CFA2-E471-4673-A30B-BFF7A425F6DC}">
      <dsp:nvSpPr>
        <dsp:cNvPr id="0" name=""/>
        <dsp:cNvSpPr/>
      </dsp:nvSpPr>
      <dsp:spPr>
        <a:xfrm>
          <a:off x="5380422" y="1477606"/>
          <a:ext cx="1779186" cy="1067512"/>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Calibri" panose="020F0502020204030204" pitchFamily="34" charset="0"/>
              <a:cs typeface="Calibri" panose="020F0502020204030204" pitchFamily="34" charset="0"/>
            </a:rPr>
            <a:t>1.07.2012</a:t>
          </a:r>
        </a:p>
      </dsp:txBody>
      <dsp:txXfrm>
        <a:off x="5380422" y="1477606"/>
        <a:ext cx="1779186" cy="1067512"/>
      </dsp:txXfrm>
    </dsp:sp>
    <dsp:sp modelId="{8D7A1B11-BE92-409D-8495-E636F208A69A}">
      <dsp:nvSpPr>
        <dsp:cNvPr id="0" name=""/>
        <dsp:cNvSpPr/>
      </dsp:nvSpPr>
      <dsp:spPr>
        <a:xfrm>
          <a:off x="1893216" y="2543318"/>
          <a:ext cx="6565199" cy="378612"/>
        </a:xfrm>
        <a:custGeom>
          <a:avLst/>
          <a:gdLst/>
          <a:ahLst/>
          <a:cxnLst/>
          <a:rect l="0" t="0" r="0" b="0"/>
          <a:pathLst>
            <a:path>
              <a:moveTo>
                <a:pt x="6565199" y="0"/>
              </a:moveTo>
              <a:lnTo>
                <a:pt x="6565199" y="206406"/>
              </a:lnTo>
              <a:lnTo>
                <a:pt x="0" y="206406"/>
              </a:lnTo>
              <a:lnTo>
                <a:pt x="0" y="378612"/>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011367" y="2730579"/>
        <a:ext cx="328897" cy="4092"/>
      </dsp:txXfrm>
    </dsp:sp>
    <dsp:sp modelId="{04332DFD-4E62-49E7-8EC6-DCEA6F327DFA}">
      <dsp:nvSpPr>
        <dsp:cNvPr id="0" name=""/>
        <dsp:cNvSpPr/>
      </dsp:nvSpPr>
      <dsp:spPr>
        <a:xfrm>
          <a:off x="7568822" y="1477606"/>
          <a:ext cx="1779186" cy="1067512"/>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Calibri" panose="020F0502020204030204" pitchFamily="34" charset="0"/>
              <a:cs typeface="Calibri" panose="020F0502020204030204" pitchFamily="34" charset="0"/>
            </a:rPr>
            <a:t>1.07.2017</a:t>
          </a:r>
        </a:p>
      </dsp:txBody>
      <dsp:txXfrm>
        <a:off x="7568822" y="1477606"/>
        <a:ext cx="1779186" cy="1067512"/>
      </dsp:txXfrm>
    </dsp:sp>
    <dsp:sp modelId="{8CC300B7-5F94-43FC-B6FC-2B3959CF7431}">
      <dsp:nvSpPr>
        <dsp:cNvPr id="0" name=""/>
        <dsp:cNvSpPr/>
      </dsp:nvSpPr>
      <dsp:spPr>
        <a:xfrm>
          <a:off x="1003623" y="2954331"/>
          <a:ext cx="1779186" cy="1067512"/>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Calibri" panose="020F0502020204030204" pitchFamily="34" charset="0"/>
              <a:cs typeface="Calibri" panose="020F0502020204030204" pitchFamily="34" charset="0"/>
            </a:rPr>
            <a:t>…</a:t>
          </a:r>
        </a:p>
      </dsp:txBody>
      <dsp:txXfrm>
        <a:off x="1003623" y="2954331"/>
        <a:ext cx="1779186" cy="1067512"/>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B77F85-EABB-41AE-AC39-58C424F27DA9}">
      <dsp:nvSpPr>
        <dsp:cNvPr id="0" name=""/>
        <dsp:cNvSpPr/>
      </dsp:nvSpPr>
      <dsp:spPr>
        <a:xfrm>
          <a:off x="3424" y="70842"/>
          <a:ext cx="3339056" cy="1335622"/>
        </a:xfrm>
        <a:prstGeom prst="rect">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150000"/>
            </a:lnSpc>
            <a:spcBef>
              <a:spcPct val="0"/>
            </a:spcBef>
            <a:spcAft>
              <a:spcPct val="35000"/>
            </a:spcAft>
            <a:buNone/>
          </a:pPr>
          <a:r>
            <a:rPr lang="en-US" sz="1600" b="1" kern="1200" dirty="0">
              <a:latin typeface="Calibri" panose="020F0502020204030204" pitchFamily="34" charset="0"/>
              <a:cs typeface="Calibri" panose="020F0502020204030204" pitchFamily="34" charset="0"/>
            </a:rPr>
            <a:t>An Act</a:t>
          </a:r>
        </a:p>
      </dsp:txBody>
      <dsp:txXfrm>
        <a:off x="3424" y="70842"/>
        <a:ext cx="3339056" cy="1335622"/>
      </dsp:txXfrm>
    </dsp:sp>
    <dsp:sp modelId="{E597CCC5-A9FE-4E50-B663-6E0533BF9234}">
      <dsp:nvSpPr>
        <dsp:cNvPr id="0" name=""/>
        <dsp:cNvSpPr/>
      </dsp:nvSpPr>
      <dsp:spPr>
        <a:xfrm>
          <a:off x="3424" y="1406465"/>
          <a:ext cx="3339056" cy="3211649"/>
        </a:xfrm>
        <a:prstGeom prst="rect">
          <a:avLst/>
        </a:prstGeom>
        <a:solidFill>
          <a:schemeClr val="lt1">
            <a:alpha val="90000"/>
            <a:tint val="40000"/>
            <a:hueOff val="0"/>
            <a:satOff val="0"/>
            <a:lumOff val="0"/>
            <a:alphaOff val="0"/>
          </a:schemeClr>
        </a:solidFill>
        <a:ln w="15875" cap="flat"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150000"/>
            </a:lnSpc>
            <a:spcBef>
              <a:spcPct val="0"/>
            </a:spcBef>
            <a:spcAft>
              <a:spcPct val="15000"/>
            </a:spcAft>
            <a:buChar char="•"/>
          </a:pPr>
          <a:r>
            <a:rPr lang="en-US" sz="1600" kern="1200" dirty="0">
              <a:latin typeface="Calibri" panose="020F0502020204030204" pitchFamily="34" charset="0"/>
              <a:cs typeface="Calibri" panose="020F0502020204030204" pitchFamily="34" charset="0"/>
            </a:rPr>
            <a:t>To define and amend the law relating to the </a:t>
          </a:r>
          <a:r>
            <a:rPr lang="en-US" sz="1600" b="1" kern="1200" dirty="0">
              <a:solidFill>
                <a:srgbClr val="FF0000"/>
              </a:solidFill>
              <a:latin typeface="Calibri" panose="020F0502020204030204" pitchFamily="34" charset="0"/>
              <a:cs typeface="Calibri" panose="020F0502020204030204" pitchFamily="34" charset="0"/>
            </a:rPr>
            <a:t>sale of ‘goods’</a:t>
          </a:r>
          <a:r>
            <a:rPr lang="en-US" sz="1600" kern="1200" dirty="0">
              <a:latin typeface="Calibri" panose="020F0502020204030204" pitchFamily="34" charset="0"/>
              <a:cs typeface="Calibri" panose="020F0502020204030204" pitchFamily="34" charset="0"/>
            </a:rPr>
            <a:t>.</a:t>
          </a:r>
          <a:endParaRPr lang="en-US" sz="1600" b="1" kern="1200" dirty="0">
            <a:latin typeface="Calibri" panose="020F0502020204030204" pitchFamily="34" charset="0"/>
            <a:cs typeface="Calibri" panose="020F0502020204030204" pitchFamily="34" charset="0"/>
          </a:endParaRPr>
        </a:p>
      </dsp:txBody>
      <dsp:txXfrm>
        <a:off x="3424" y="1406465"/>
        <a:ext cx="3339056" cy="3211649"/>
      </dsp:txXfrm>
    </dsp:sp>
    <dsp:sp modelId="{A92DB83E-07B7-4139-87BF-4D73E1433F9D}">
      <dsp:nvSpPr>
        <dsp:cNvPr id="0" name=""/>
        <dsp:cNvSpPr/>
      </dsp:nvSpPr>
      <dsp:spPr>
        <a:xfrm>
          <a:off x="3809949" y="70842"/>
          <a:ext cx="3339056" cy="1335622"/>
        </a:xfrm>
        <a:prstGeom prst="rect">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150000"/>
            </a:lnSpc>
            <a:spcBef>
              <a:spcPct val="0"/>
            </a:spcBef>
            <a:spcAft>
              <a:spcPct val="35000"/>
            </a:spcAft>
            <a:buNone/>
          </a:pPr>
          <a:r>
            <a:rPr lang="en-US" sz="1600" b="1" kern="1200" dirty="0">
              <a:latin typeface="Calibri" panose="020F0502020204030204" pitchFamily="34" charset="0"/>
              <a:cs typeface="Calibri" panose="020F0502020204030204" pitchFamily="34" charset="0"/>
            </a:rPr>
            <a:t>Section 2 </a:t>
          </a:r>
        </a:p>
      </dsp:txBody>
      <dsp:txXfrm>
        <a:off x="3809949" y="70842"/>
        <a:ext cx="3339056" cy="1335622"/>
      </dsp:txXfrm>
    </dsp:sp>
    <dsp:sp modelId="{95B87D0C-32C4-42C5-9F93-9D2D2531AEF6}">
      <dsp:nvSpPr>
        <dsp:cNvPr id="0" name=""/>
        <dsp:cNvSpPr/>
      </dsp:nvSpPr>
      <dsp:spPr>
        <a:xfrm>
          <a:off x="3809949" y="1406465"/>
          <a:ext cx="3339056" cy="3211649"/>
        </a:xfrm>
        <a:prstGeom prst="rect">
          <a:avLst/>
        </a:prstGeom>
        <a:solidFill>
          <a:schemeClr val="lt1">
            <a:alpha val="90000"/>
            <a:tint val="40000"/>
            <a:hueOff val="0"/>
            <a:satOff val="0"/>
            <a:lumOff val="0"/>
            <a:alphaOff val="0"/>
          </a:schemeClr>
        </a:solidFill>
        <a:ln w="15875" cap="flat"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150000"/>
            </a:lnSpc>
            <a:spcBef>
              <a:spcPct val="0"/>
            </a:spcBef>
            <a:spcAft>
              <a:spcPct val="15000"/>
            </a:spcAft>
            <a:buChar char="•"/>
          </a:pPr>
          <a:r>
            <a:rPr lang="en-US" sz="1600" kern="1200" dirty="0">
              <a:latin typeface="Calibri" panose="020F0502020204030204" pitchFamily="34" charset="0"/>
              <a:cs typeface="Calibri" panose="020F0502020204030204" pitchFamily="34" charset="0"/>
            </a:rPr>
            <a:t>(7) “</a:t>
          </a:r>
          <a:r>
            <a:rPr lang="en-US" sz="1600" b="1" kern="1200" dirty="0">
              <a:solidFill>
                <a:srgbClr val="FF0000"/>
              </a:solidFill>
              <a:latin typeface="Calibri" panose="020F0502020204030204" pitchFamily="34" charset="0"/>
              <a:cs typeface="Calibri" panose="020F0502020204030204" pitchFamily="34" charset="0"/>
            </a:rPr>
            <a:t>Goods</a:t>
          </a:r>
          <a:r>
            <a:rPr lang="en-US" sz="1600" kern="1200" dirty="0">
              <a:latin typeface="Calibri" panose="020F0502020204030204" pitchFamily="34" charset="0"/>
              <a:cs typeface="Calibri" panose="020F0502020204030204" pitchFamily="34" charset="0"/>
            </a:rPr>
            <a:t>” means every kind of </a:t>
          </a:r>
          <a:r>
            <a:rPr lang="en-US" sz="1600" b="1" kern="1200" dirty="0">
              <a:solidFill>
                <a:srgbClr val="FF0000"/>
              </a:solidFill>
              <a:latin typeface="Calibri" panose="020F0502020204030204" pitchFamily="34" charset="0"/>
              <a:cs typeface="Calibri" panose="020F0502020204030204" pitchFamily="34" charset="0"/>
            </a:rPr>
            <a:t>moveable property</a:t>
          </a:r>
          <a:r>
            <a:rPr lang="en-US" sz="1600" kern="1200" dirty="0">
              <a:latin typeface="Calibri" panose="020F0502020204030204" pitchFamily="34" charset="0"/>
              <a:cs typeface="Calibri" panose="020F0502020204030204" pitchFamily="34" charset="0"/>
            </a:rPr>
            <a:t> other than actionable claims and money; and includes stock and shares, growing crops, grass, and things attached to or forming part of the land which are agreed to be severed before sale or under the contract of sale</a:t>
          </a:r>
          <a:endParaRPr lang="en-US" sz="1600" b="1" kern="1200" dirty="0">
            <a:latin typeface="Calibri" panose="020F0502020204030204" pitchFamily="34" charset="0"/>
            <a:cs typeface="Calibri" panose="020F0502020204030204" pitchFamily="34" charset="0"/>
          </a:endParaRPr>
        </a:p>
      </dsp:txBody>
      <dsp:txXfrm>
        <a:off x="3809949" y="1406465"/>
        <a:ext cx="3339056" cy="3211649"/>
      </dsp:txXfrm>
    </dsp:sp>
    <dsp:sp modelId="{2748278A-7714-40F1-85CF-98A747B9A602}">
      <dsp:nvSpPr>
        <dsp:cNvPr id="0" name=""/>
        <dsp:cNvSpPr/>
      </dsp:nvSpPr>
      <dsp:spPr>
        <a:xfrm>
          <a:off x="7616474" y="70842"/>
          <a:ext cx="3339056" cy="1335622"/>
        </a:xfrm>
        <a:prstGeom prst="rect">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150000"/>
            </a:lnSpc>
            <a:spcBef>
              <a:spcPct val="0"/>
            </a:spcBef>
            <a:spcAft>
              <a:spcPct val="35000"/>
            </a:spcAft>
            <a:buNone/>
          </a:pPr>
          <a:r>
            <a:rPr lang="en-US" sz="1600" b="1" kern="1200" dirty="0">
              <a:latin typeface="Calibri" panose="020F0502020204030204" pitchFamily="34" charset="0"/>
              <a:cs typeface="Calibri" panose="020F0502020204030204" pitchFamily="34" charset="0"/>
            </a:rPr>
            <a:t>Section 4 Sale and agreement to sell</a:t>
          </a:r>
        </a:p>
      </dsp:txBody>
      <dsp:txXfrm>
        <a:off x="7616474" y="70842"/>
        <a:ext cx="3339056" cy="1335622"/>
      </dsp:txXfrm>
    </dsp:sp>
    <dsp:sp modelId="{C5681D9F-B601-4E67-8575-D2028E55D4CF}">
      <dsp:nvSpPr>
        <dsp:cNvPr id="0" name=""/>
        <dsp:cNvSpPr/>
      </dsp:nvSpPr>
      <dsp:spPr>
        <a:xfrm>
          <a:off x="7616474" y="1406465"/>
          <a:ext cx="3339056" cy="3211649"/>
        </a:xfrm>
        <a:prstGeom prst="rect">
          <a:avLst/>
        </a:prstGeom>
        <a:solidFill>
          <a:schemeClr val="lt1">
            <a:alpha val="90000"/>
            <a:tint val="40000"/>
            <a:hueOff val="0"/>
            <a:satOff val="0"/>
            <a:lumOff val="0"/>
            <a:alphaOff val="0"/>
          </a:schemeClr>
        </a:solidFill>
        <a:ln w="15875" cap="flat"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150000"/>
            </a:lnSpc>
            <a:spcBef>
              <a:spcPct val="0"/>
            </a:spcBef>
            <a:spcAft>
              <a:spcPct val="15000"/>
            </a:spcAft>
            <a:buChar char="•"/>
          </a:pPr>
          <a:r>
            <a:rPr lang="en-US" sz="1600" kern="1200" dirty="0">
              <a:latin typeface="Calibri" panose="020F0502020204030204" pitchFamily="34" charset="0"/>
              <a:cs typeface="Calibri" panose="020F0502020204030204" pitchFamily="34" charset="0"/>
            </a:rPr>
            <a:t>(1) A contract of sale of ‘</a:t>
          </a:r>
          <a:r>
            <a:rPr lang="en-US" sz="1600" b="1" kern="1200" dirty="0">
              <a:solidFill>
                <a:srgbClr val="FF0000"/>
              </a:solidFill>
              <a:latin typeface="Calibri" panose="020F0502020204030204" pitchFamily="34" charset="0"/>
              <a:cs typeface="Calibri" panose="020F0502020204030204" pitchFamily="34" charset="0"/>
            </a:rPr>
            <a:t>goods’</a:t>
          </a:r>
          <a:r>
            <a:rPr lang="en-US" sz="1600" kern="1200" dirty="0">
              <a:latin typeface="Calibri" panose="020F0502020204030204" pitchFamily="34" charset="0"/>
              <a:cs typeface="Calibri" panose="020F0502020204030204" pitchFamily="34" charset="0"/>
            </a:rPr>
            <a:t> is a contract whereby the seller transfers or agrees to </a:t>
          </a:r>
          <a:r>
            <a:rPr lang="en-US" sz="1600" b="1" kern="1200" dirty="0">
              <a:solidFill>
                <a:srgbClr val="FF0000"/>
              </a:solidFill>
              <a:latin typeface="Calibri" panose="020F0502020204030204" pitchFamily="34" charset="0"/>
              <a:cs typeface="Calibri" panose="020F0502020204030204" pitchFamily="34" charset="0"/>
            </a:rPr>
            <a:t>transfer the property in goods</a:t>
          </a:r>
          <a:r>
            <a:rPr lang="en-US" sz="1600" kern="1200" dirty="0">
              <a:latin typeface="Calibri" panose="020F0502020204030204" pitchFamily="34" charset="0"/>
              <a:cs typeface="Calibri" panose="020F0502020204030204" pitchFamily="34" charset="0"/>
            </a:rPr>
            <a:t> to the buyer </a:t>
          </a:r>
          <a:r>
            <a:rPr lang="en-US" sz="1600" b="1" kern="1200" dirty="0">
              <a:solidFill>
                <a:srgbClr val="FF0000"/>
              </a:solidFill>
              <a:latin typeface="Calibri" panose="020F0502020204030204" pitchFamily="34" charset="0"/>
              <a:cs typeface="Calibri" panose="020F0502020204030204" pitchFamily="34" charset="0"/>
            </a:rPr>
            <a:t>for a price</a:t>
          </a:r>
          <a:r>
            <a:rPr lang="en-US" sz="1600" kern="1200" dirty="0">
              <a:latin typeface="Calibri" panose="020F0502020204030204" pitchFamily="34" charset="0"/>
              <a:cs typeface="Calibri" panose="020F0502020204030204" pitchFamily="34" charset="0"/>
            </a:rPr>
            <a:t>…</a:t>
          </a:r>
          <a:endParaRPr lang="en-US" sz="1600" b="1" kern="1200" dirty="0">
            <a:latin typeface="Calibri" panose="020F0502020204030204" pitchFamily="34" charset="0"/>
            <a:cs typeface="Calibri" panose="020F0502020204030204" pitchFamily="34" charset="0"/>
          </a:endParaRPr>
        </a:p>
      </dsp:txBody>
      <dsp:txXfrm>
        <a:off x="7616474" y="1406465"/>
        <a:ext cx="3339056" cy="3211649"/>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B77F85-EABB-41AE-AC39-58C424F27DA9}">
      <dsp:nvSpPr>
        <dsp:cNvPr id="0" name=""/>
        <dsp:cNvSpPr/>
      </dsp:nvSpPr>
      <dsp:spPr>
        <a:xfrm>
          <a:off x="0" y="17438"/>
          <a:ext cx="10958956" cy="1843200"/>
        </a:xfrm>
        <a:prstGeom prst="rect">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150000"/>
            </a:lnSpc>
            <a:spcBef>
              <a:spcPct val="0"/>
            </a:spcBef>
            <a:spcAft>
              <a:spcPct val="35000"/>
            </a:spcAft>
            <a:buNone/>
          </a:pPr>
          <a:r>
            <a:rPr lang="en-US" sz="2400" b="1" kern="1200" dirty="0">
              <a:latin typeface="Calibri" panose="020F0502020204030204" pitchFamily="34" charset="0"/>
              <a:cs typeface="Calibri" panose="020F0502020204030204" pitchFamily="34" charset="0"/>
              <a:hlinkClick xmlns:r="http://schemas.openxmlformats.org/officeDocument/2006/relationships" r:id="rId1"/>
            </a:rPr>
            <a:t>Government of India Act, 1935</a:t>
          </a:r>
          <a:endParaRPr lang="en-US" sz="2400" b="1" kern="1200" dirty="0">
            <a:latin typeface="Calibri" panose="020F0502020204030204" pitchFamily="34" charset="0"/>
            <a:cs typeface="Calibri" panose="020F0502020204030204" pitchFamily="34" charset="0"/>
          </a:endParaRPr>
        </a:p>
      </dsp:txBody>
      <dsp:txXfrm>
        <a:off x="0" y="17438"/>
        <a:ext cx="10958956" cy="1843200"/>
      </dsp:txXfrm>
    </dsp:sp>
    <dsp:sp modelId="{E597CCC5-A9FE-4E50-B663-6E0533BF9234}">
      <dsp:nvSpPr>
        <dsp:cNvPr id="0" name=""/>
        <dsp:cNvSpPr/>
      </dsp:nvSpPr>
      <dsp:spPr>
        <a:xfrm>
          <a:off x="0" y="1860639"/>
          <a:ext cx="10958956" cy="2810880"/>
        </a:xfrm>
        <a:prstGeom prst="rect">
          <a:avLst/>
        </a:prstGeom>
        <a:solidFill>
          <a:schemeClr val="lt1">
            <a:alpha val="90000"/>
            <a:tint val="40000"/>
            <a:hueOff val="0"/>
            <a:satOff val="0"/>
            <a:lumOff val="0"/>
            <a:alphaOff val="0"/>
          </a:schemeClr>
        </a:solidFill>
        <a:ln w="15875" cap="flat"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150000"/>
            </a:lnSpc>
            <a:spcBef>
              <a:spcPct val="0"/>
            </a:spcBef>
            <a:spcAft>
              <a:spcPct val="15000"/>
            </a:spcAft>
            <a:buChar char="•"/>
          </a:pPr>
          <a:r>
            <a:rPr lang="en-US" sz="2000" b="1" kern="1200" dirty="0">
              <a:latin typeface="Calibri" panose="020F0502020204030204" pitchFamily="34" charset="0"/>
              <a:cs typeface="Calibri" panose="020F0502020204030204" pitchFamily="34" charset="0"/>
            </a:rPr>
            <a:t>Schedule VII</a:t>
          </a:r>
        </a:p>
        <a:p>
          <a:pPr marL="457200" lvl="2" indent="-228600" algn="l" defTabSz="889000">
            <a:lnSpc>
              <a:spcPct val="150000"/>
            </a:lnSpc>
            <a:spcBef>
              <a:spcPct val="0"/>
            </a:spcBef>
            <a:spcAft>
              <a:spcPct val="15000"/>
            </a:spcAft>
            <a:buChar char="•"/>
          </a:pPr>
          <a:r>
            <a:rPr lang="en-US" sz="2000" kern="1200" dirty="0">
              <a:latin typeface="Calibri" panose="020F0502020204030204" pitchFamily="34" charset="0"/>
              <a:cs typeface="Calibri" panose="020F0502020204030204" pitchFamily="34" charset="0"/>
            </a:rPr>
            <a:t>List II (Provincial Legislative List)</a:t>
          </a:r>
          <a:endParaRPr lang="en-US" sz="2000" b="1" kern="1200" dirty="0">
            <a:latin typeface="Calibri" panose="020F0502020204030204" pitchFamily="34" charset="0"/>
            <a:cs typeface="Calibri" panose="020F0502020204030204" pitchFamily="34" charset="0"/>
          </a:endParaRPr>
        </a:p>
        <a:p>
          <a:pPr marL="685800" lvl="3" indent="-228600" algn="l" defTabSz="889000">
            <a:lnSpc>
              <a:spcPct val="150000"/>
            </a:lnSpc>
            <a:spcBef>
              <a:spcPct val="0"/>
            </a:spcBef>
            <a:spcAft>
              <a:spcPct val="15000"/>
            </a:spcAft>
            <a:buChar char="•"/>
          </a:pPr>
          <a:r>
            <a:rPr lang="en-US" sz="2000" kern="1200" dirty="0">
              <a:latin typeface="Calibri" panose="020F0502020204030204" pitchFamily="34" charset="0"/>
              <a:cs typeface="Calibri" panose="020F0502020204030204" pitchFamily="34" charset="0"/>
            </a:rPr>
            <a:t>Entry 48 : Taxes on the </a:t>
          </a:r>
          <a:r>
            <a:rPr lang="en-US" sz="2000" b="1" kern="1200" dirty="0">
              <a:solidFill>
                <a:srgbClr val="FF0000"/>
              </a:solidFill>
              <a:latin typeface="Calibri" panose="020F0502020204030204" pitchFamily="34" charset="0"/>
              <a:cs typeface="Calibri" panose="020F0502020204030204" pitchFamily="34" charset="0"/>
            </a:rPr>
            <a:t>sale of ‘goods’</a:t>
          </a:r>
          <a:r>
            <a:rPr lang="en-US" sz="2000" kern="1200" dirty="0">
              <a:latin typeface="Calibri" panose="020F0502020204030204" pitchFamily="34" charset="0"/>
              <a:cs typeface="Calibri" panose="020F0502020204030204" pitchFamily="34" charset="0"/>
            </a:rPr>
            <a:t> and on advertisements</a:t>
          </a:r>
          <a:endParaRPr lang="en-US" sz="2000" b="1" kern="1200" dirty="0">
            <a:latin typeface="Calibri" panose="020F0502020204030204" pitchFamily="34" charset="0"/>
            <a:cs typeface="Calibri" panose="020F0502020204030204" pitchFamily="34" charset="0"/>
          </a:endParaRPr>
        </a:p>
      </dsp:txBody>
      <dsp:txXfrm>
        <a:off x="0" y="1860639"/>
        <a:ext cx="10958956" cy="2810880"/>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9706FC-5293-4BE3-8E72-DC3506C7667A}">
      <dsp:nvSpPr>
        <dsp:cNvPr id="0" name=""/>
        <dsp:cNvSpPr/>
      </dsp:nvSpPr>
      <dsp:spPr>
        <a:xfrm>
          <a:off x="3248" y="246915"/>
          <a:ext cx="3167280" cy="1266912"/>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150000"/>
            </a:lnSpc>
            <a:spcBef>
              <a:spcPct val="0"/>
            </a:spcBef>
            <a:spcAft>
              <a:spcPct val="35000"/>
            </a:spcAft>
            <a:buNone/>
          </a:pPr>
          <a:r>
            <a:rPr lang="en-US" sz="2000" b="0" i="0" kern="1200" dirty="0">
              <a:latin typeface="Calibri" panose="020F0502020204030204" pitchFamily="34" charset="0"/>
              <a:cs typeface="Calibri" panose="020F0502020204030204" pitchFamily="34" charset="0"/>
            </a:rPr>
            <a:t>1938</a:t>
          </a:r>
          <a:endParaRPr lang="en-US" sz="2000" kern="1200" dirty="0">
            <a:latin typeface="Calibri" panose="020F0502020204030204" pitchFamily="34" charset="0"/>
            <a:cs typeface="Calibri" panose="020F0502020204030204" pitchFamily="34" charset="0"/>
          </a:endParaRPr>
        </a:p>
      </dsp:txBody>
      <dsp:txXfrm>
        <a:off x="3248" y="246915"/>
        <a:ext cx="3167280" cy="1266912"/>
      </dsp:txXfrm>
    </dsp:sp>
    <dsp:sp modelId="{06FDB407-1E06-4B4A-BAA6-5E9D56D6FB7A}">
      <dsp:nvSpPr>
        <dsp:cNvPr id="0" name=""/>
        <dsp:cNvSpPr/>
      </dsp:nvSpPr>
      <dsp:spPr>
        <a:xfrm>
          <a:off x="3248" y="1513827"/>
          <a:ext cx="3167280" cy="2854800"/>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150000"/>
            </a:lnSpc>
            <a:spcBef>
              <a:spcPct val="0"/>
            </a:spcBef>
            <a:spcAft>
              <a:spcPct val="15000"/>
            </a:spcAft>
            <a:buChar char="•"/>
          </a:pPr>
          <a:r>
            <a:rPr lang="en-US" sz="2000" b="0" i="0" kern="1200" dirty="0">
              <a:latin typeface="Calibri" panose="020F0502020204030204" pitchFamily="34" charset="0"/>
              <a:cs typeface="Calibri" panose="020F0502020204030204" pitchFamily="34" charset="0"/>
            </a:rPr>
            <a:t>Central India levied tax on ‘motor spirit and lubricants’</a:t>
          </a:r>
          <a:endParaRPr lang="en-US" sz="2000" kern="1200" dirty="0">
            <a:latin typeface="Calibri" panose="020F0502020204030204" pitchFamily="34" charset="0"/>
            <a:cs typeface="Calibri" panose="020F0502020204030204" pitchFamily="34" charset="0"/>
          </a:endParaRPr>
        </a:p>
      </dsp:txBody>
      <dsp:txXfrm>
        <a:off x="3248" y="1513827"/>
        <a:ext cx="3167280" cy="2854800"/>
      </dsp:txXfrm>
    </dsp:sp>
    <dsp:sp modelId="{12BDFE66-5C67-48FB-80AD-F00FF6BA9F92}">
      <dsp:nvSpPr>
        <dsp:cNvPr id="0" name=""/>
        <dsp:cNvSpPr/>
      </dsp:nvSpPr>
      <dsp:spPr>
        <a:xfrm>
          <a:off x="3613947" y="246915"/>
          <a:ext cx="3167280" cy="1266912"/>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150000"/>
            </a:lnSpc>
            <a:spcBef>
              <a:spcPct val="0"/>
            </a:spcBef>
            <a:spcAft>
              <a:spcPct val="35000"/>
            </a:spcAft>
            <a:buNone/>
          </a:pPr>
          <a:r>
            <a:rPr lang="en-US" sz="2000" b="0" i="0" kern="1200" dirty="0">
              <a:latin typeface="Calibri" panose="020F0502020204030204" pitchFamily="34" charset="0"/>
              <a:cs typeface="Calibri" panose="020F0502020204030204" pitchFamily="34" charset="0"/>
            </a:rPr>
            <a:t>1939</a:t>
          </a:r>
          <a:endParaRPr lang="en-US" sz="2000" kern="1200" dirty="0">
            <a:latin typeface="Calibri" panose="020F0502020204030204" pitchFamily="34" charset="0"/>
            <a:cs typeface="Calibri" panose="020F0502020204030204" pitchFamily="34" charset="0"/>
          </a:endParaRPr>
        </a:p>
      </dsp:txBody>
      <dsp:txXfrm>
        <a:off x="3613947" y="246915"/>
        <a:ext cx="3167280" cy="1266912"/>
      </dsp:txXfrm>
    </dsp:sp>
    <dsp:sp modelId="{EFDF85C7-098E-4491-A971-87F2F738D774}">
      <dsp:nvSpPr>
        <dsp:cNvPr id="0" name=""/>
        <dsp:cNvSpPr/>
      </dsp:nvSpPr>
      <dsp:spPr>
        <a:xfrm>
          <a:off x="3613947" y="1513827"/>
          <a:ext cx="3167280" cy="2854800"/>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150000"/>
            </a:lnSpc>
            <a:spcBef>
              <a:spcPct val="0"/>
            </a:spcBef>
            <a:spcAft>
              <a:spcPct val="15000"/>
            </a:spcAft>
            <a:buChar char="•"/>
          </a:pPr>
          <a:r>
            <a:rPr lang="en-US" sz="2000" b="0" i="0" kern="1200" dirty="0">
              <a:latin typeface="Calibri" panose="020F0502020204030204" pitchFamily="34" charset="0"/>
              <a:cs typeface="Calibri" panose="020F0502020204030204" pitchFamily="34" charset="0"/>
            </a:rPr>
            <a:t>‘General Sales Tax’ (with a proper scheme) introduced in the Madras province </a:t>
          </a:r>
          <a:endParaRPr lang="en-US" sz="2000" kern="1200" dirty="0">
            <a:latin typeface="Calibri" panose="020F0502020204030204" pitchFamily="34" charset="0"/>
            <a:cs typeface="Calibri" panose="020F0502020204030204" pitchFamily="34" charset="0"/>
          </a:endParaRPr>
        </a:p>
      </dsp:txBody>
      <dsp:txXfrm>
        <a:off x="3613947" y="1513827"/>
        <a:ext cx="3167280" cy="2854800"/>
      </dsp:txXfrm>
    </dsp:sp>
    <dsp:sp modelId="{EA7A794B-D338-4D80-A47D-1C1CB4E07EAD}">
      <dsp:nvSpPr>
        <dsp:cNvPr id="0" name=""/>
        <dsp:cNvSpPr/>
      </dsp:nvSpPr>
      <dsp:spPr>
        <a:xfrm>
          <a:off x="7224647" y="246915"/>
          <a:ext cx="3167280" cy="1266912"/>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150000"/>
            </a:lnSpc>
            <a:spcBef>
              <a:spcPct val="0"/>
            </a:spcBef>
            <a:spcAft>
              <a:spcPct val="35000"/>
            </a:spcAft>
            <a:buNone/>
          </a:pPr>
          <a:r>
            <a:rPr lang="en-US" sz="2000" b="0" i="0" kern="1200" dirty="0">
              <a:latin typeface="Calibri" panose="020F0502020204030204" pitchFamily="34" charset="0"/>
              <a:cs typeface="Calibri" panose="020F0502020204030204" pitchFamily="34" charset="0"/>
            </a:rPr>
            <a:t>1940s</a:t>
          </a:r>
          <a:endParaRPr lang="en-US" sz="2000" kern="1200" dirty="0">
            <a:latin typeface="Calibri" panose="020F0502020204030204" pitchFamily="34" charset="0"/>
            <a:cs typeface="Calibri" panose="020F0502020204030204" pitchFamily="34" charset="0"/>
          </a:endParaRPr>
        </a:p>
      </dsp:txBody>
      <dsp:txXfrm>
        <a:off x="7224647" y="246915"/>
        <a:ext cx="3167280" cy="1266912"/>
      </dsp:txXfrm>
    </dsp:sp>
    <dsp:sp modelId="{DCB4021F-B54D-4184-993B-6E0D0BBD3349}">
      <dsp:nvSpPr>
        <dsp:cNvPr id="0" name=""/>
        <dsp:cNvSpPr/>
      </dsp:nvSpPr>
      <dsp:spPr>
        <a:xfrm>
          <a:off x="7224647" y="1513827"/>
          <a:ext cx="3167280" cy="2854800"/>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150000"/>
            </a:lnSpc>
            <a:spcBef>
              <a:spcPct val="0"/>
            </a:spcBef>
            <a:spcAft>
              <a:spcPct val="15000"/>
            </a:spcAft>
            <a:buChar char="•"/>
          </a:pPr>
          <a:r>
            <a:rPr lang="en-US" sz="2000" b="0" i="0" kern="1200" dirty="0">
              <a:latin typeface="Calibri" panose="020F0502020204030204" pitchFamily="34" charset="0"/>
              <a:cs typeface="Calibri" panose="020F0502020204030204" pitchFamily="34" charset="0"/>
            </a:rPr>
            <a:t>All the provinces and most of the princely states have introduced Sales tax in one form or other</a:t>
          </a:r>
          <a:endParaRPr lang="en-US" sz="2000" kern="1200" dirty="0">
            <a:latin typeface="Calibri" panose="020F0502020204030204" pitchFamily="34" charset="0"/>
            <a:cs typeface="Calibri" panose="020F0502020204030204" pitchFamily="34" charset="0"/>
          </a:endParaRPr>
        </a:p>
      </dsp:txBody>
      <dsp:txXfrm>
        <a:off x="7224647" y="1513827"/>
        <a:ext cx="3167280" cy="2854800"/>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95E12E-A817-413B-8A93-8FCBD48CE0E1}">
      <dsp:nvSpPr>
        <dsp:cNvPr id="0" name=""/>
        <dsp:cNvSpPr/>
      </dsp:nvSpPr>
      <dsp:spPr>
        <a:xfrm>
          <a:off x="4209" y="24162"/>
          <a:ext cx="3613453" cy="1987200"/>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68580" numCol="1" spcCol="1270" anchor="t" anchorCtr="0">
          <a:noAutofit/>
        </a:bodyPr>
        <a:lstStyle/>
        <a:p>
          <a:pPr marL="0" lvl="0" indent="0" algn="l" defTabSz="800100">
            <a:lnSpc>
              <a:spcPct val="150000"/>
            </a:lnSpc>
            <a:spcBef>
              <a:spcPct val="0"/>
            </a:spcBef>
            <a:spcAft>
              <a:spcPct val="35000"/>
            </a:spcAft>
            <a:buNone/>
          </a:pPr>
          <a:r>
            <a:rPr lang="en-US" sz="1800" b="0" i="0" kern="1200" dirty="0">
              <a:latin typeface="Calibri" panose="020F0502020204030204" pitchFamily="34" charset="0"/>
              <a:cs typeface="Calibri" panose="020F0502020204030204" pitchFamily="34" charset="0"/>
            </a:rPr>
            <a:t>Amending Act</a:t>
          </a:r>
          <a:endParaRPr lang="en-US" sz="1800" kern="1200" dirty="0"/>
        </a:p>
      </dsp:txBody>
      <dsp:txXfrm>
        <a:off x="4209" y="24162"/>
        <a:ext cx="3613453" cy="1324800"/>
      </dsp:txXfrm>
    </dsp:sp>
    <dsp:sp modelId="{1EA47ECD-1C10-4F44-A3C1-0F7B6B01449D}">
      <dsp:nvSpPr>
        <dsp:cNvPr id="0" name=""/>
        <dsp:cNvSpPr/>
      </dsp:nvSpPr>
      <dsp:spPr>
        <a:xfrm>
          <a:off x="744314" y="1348962"/>
          <a:ext cx="3613453" cy="2649600"/>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171450" lvl="1" indent="-171450" algn="l" defTabSz="800100">
            <a:lnSpc>
              <a:spcPct val="150000"/>
            </a:lnSpc>
            <a:spcBef>
              <a:spcPct val="0"/>
            </a:spcBef>
            <a:spcAft>
              <a:spcPct val="15000"/>
            </a:spcAft>
            <a:buChar char="•"/>
          </a:pPr>
          <a:r>
            <a:rPr lang="en-US" sz="1800" b="0" i="0" kern="1200" dirty="0">
              <a:latin typeface="Calibri" panose="020F0502020204030204" pitchFamily="34" charset="0"/>
              <a:cs typeface="Calibri" panose="020F0502020204030204" pitchFamily="34" charset="0"/>
            </a:rPr>
            <a:t>Of 1947</a:t>
          </a:r>
          <a:endParaRPr lang="en-US" sz="1800" kern="1200" dirty="0"/>
        </a:p>
      </dsp:txBody>
      <dsp:txXfrm>
        <a:off x="821918" y="1426566"/>
        <a:ext cx="3458245" cy="2494392"/>
      </dsp:txXfrm>
    </dsp:sp>
    <dsp:sp modelId="{0B35FBB0-2CD5-4C7A-8BFE-EFC0DEDF9995}">
      <dsp:nvSpPr>
        <dsp:cNvPr id="0" name=""/>
        <dsp:cNvSpPr/>
      </dsp:nvSpPr>
      <dsp:spPr>
        <a:xfrm>
          <a:off x="4165449" y="236739"/>
          <a:ext cx="1161307" cy="8996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44650">
            <a:lnSpc>
              <a:spcPct val="90000"/>
            </a:lnSpc>
            <a:spcBef>
              <a:spcPct val="0"/>
            </a:spcBef>
            <a:spcAft>
              <a:spcPct val="35000"/>
            </a:spcAft>
            <a:buNone/>
          </a:pPr>
          <a:endParaRPr lang="en-US" sz="3700" kern="1200"/>
        </a:p>
      </dsp:txBody>
      <dsp:txXfrm>
        <a:off x="4165449" y="416668"/>
        <a:ext cx="891414" cy="539787"/>
      </dsp:txXfrm>
    </dsp:sp>
    <dsp:sp modelId="{B7A9863A-B61C-43B5-80E8-791B5D3608AC}">
      <dsp:nvSpPr>
        <dsp:cNvPr id="0" name=""/>
        <dsp:cNvSpPr/>
      </dsp:nvSpPr>
      <dsp:spPr>
        <a:xfrm>
          <a:off x="5808808" y="24162"/>
          <a:ext cx="3613453" cy="1987200"/>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68580" numCol="1" spcCol="1270" anchor="t" anchorCtr="0">
          <a:noAutofit/>
        </a:bodyPr>
        <a:lstStyle/>
        <a:p>
          <a:pPr marL="0" lvl="0" indent="0" algn="l" defTabSz="800100">
            <a:lnSpc>
              <a:spcPct val="150000"/>
            </a:lnSpc>
            <a:spcBef>
              <a:spcPct val="0"/>
            </a:spcBef>
            <a:spcAft>
              <a:spcPct val="35000"/>
            </a:spcAft>
            <a:buNone/>
          </a:pPr>
          <a:r>
            <a:rPr lang="en-US" sz="1800" b="0" i="0" kern="1200" dirty="0">
              <a:latin typeface="Calibri" panose="020F0502020204030204" pitchFamily="34" charset="0"/>
              <a:cs typeface="Calibri" panose="020F0502020204030204" pitchFamily="34" charset="0"/>
            </a:rPr>
            <a:t>Added an inclusive definition of sale in Section 2(h) of the Act</a:t>
          </a:r>
          <a:endParaRPr lang="en-US" sz="1800" kern="1200" dirty="0"/>
        </a:p>
      </dsp:txBody>
      <dsp:txXfrm>
        <a:off x="5808808" y="24162"/>
        <a:ext cx="3613453" cy="1324800"/>
      </dsp:txXfrm>
    </dsp:sp>
    <dsp:sp modelId="{D851B371-A767-4CCE-8CC9-0022E7FD859F}">
      <dsp:nvSpPr>
        <dsp:cNvPr id="0" name=""/>
        <dsp:cNvSpPr/>
      </dsp:nvSpPr>
      <dsp:spPr>
        <a:xfrm>
          <a:off x="6548913" y="1348962"/>
          <a:ext cx="3613453" cy="2649600"/>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171450" lvl="1" indent="-171450" algn="l" defTabSz="800100">
            <a:lnSpc>
              <a:spcPct val="150000"/>
            </a:lnSpc>
            <a:spcBef>
              <a:spcPct val="0"/>
            </a:spcBef>
            <a:spcAft>
              <a:spcPct val="15000"/>
            </a:spcAft>
            <a:buChar char="•"/>
          </a:pPr>
          <a:r>
            <a:rPr lang="en-US" sz="1800" b="0" i="0" kern="1200" dirty="0">
              <a:latin typeface="Calibri" panose="020F0502020204030204" pitchFamily="34" charset="0"/>
              <a:cs typeface="Calibri" panose="020F0502020204030204" pitchFamily="34" charset="0"/>
            </a:rPr>
            <a:t>By the words "</a:t>
          </a:r>
          <a:r>
            <a:rPr lang="en-US" sz="1800" b="1" i="0" kern="1200" dirty="0">
              <a:solidFill>
                <a:srgbClr val="FF0000"/>
              </a:solidFill>
              <a:latin typeface="Calibri" panose="020F0502020204030204" pitchFamily="34" charset="0"/>
              <a:cs typeface="Calibri" panose="020F0502020204030204" pitchFamily="34" charset="0"/>
            </a:rPr>
            <a:t>Includes </a:t>
          </a:r>
          <a:r>
            <a:rPr lang="en-US" sz="1800" b="0" i="0" kern="1200" dirty="0">
              <a:latin typeface="Calibri" panose="020F0502020204030204" pitchFamily="34" charset="0"/>
              <a:cs typeface="Calibri" panose="020F0502020204030204" pitchFamily="34" charset="0"/>
            </a:rPr>
            <a:t>also a transfer of property in goods involved in the execution of a </a:t>
          </a:r>
          <a:r>
            <a:rPr lang="en-US" sz="1800" b="1" i="0" kern="1200" dirty="0">
              <a:solidFill>
                <a:srgbClr val="FF0000"/>
              </a:solidFill>
              <a:latin typeface="Calibri" panose="020F0502020204030204" pitchFamily="34" charset="0"/>
              <a:cs typeface="Calibri" panose="020F0502020204030204" pitchFamily="34" charset="0"/>
            </a:rPr>
            <a:t>work contract</a:t>
          </a:r>
          <a:r>
            <a:rPr lang="en-US" sz="1800" b="0" i="0" kern="1200" dirty="0">
              <a:latin typeface="Calibri" panose="020F0502020204030204" pitchFamily="34" charset="0"/>
              <a:cs typeface="Calibri" panose="020F0502020204030204" pitchFamily="34" charset="0"/>
            </a:rPr>
            <a:t>"</a:t>
          </a:r>
          <a:endParaRPr lang="en-US" sz="1800" kern="1200" dirty="0"/>
        </a:p>
      </dsp:txBody>
      <dsp:txXfrm>
        <a:off x="6626517" y="1426566"/>
        <a:ext cx="3458245" cy="2494392"/>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FFEB0A-FDF6-466D-B978-D7EFF03F6618}">
      <dsp:nvSpPr>
        <dsp:cNvPr id="0" name=""/>
        <dsp:cNvSpPr/>
      </dsp:nvSpPr>
      <dsp:spPr>
        <a:xfrm>
          <a:off x="49" y="11562"/>
          <a:ext cx="4750690" cy="1584000"/>
        </a:xfrm>
        <a:prstGeom prst="rect">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150000"/>
            </a:lnSpc>
            <a:spcBef>
              <a:spcPct val="0"/>
            </a:spcBef>
            <a:spcAft>
              <a:spcPct val="35000"/>
            </a:spcAft>
            <a:buNone/>
          </a:pPr>
          <a:r>
            <a:rPr lang="en-US" sz="1800" b="1" i="0" kern="1200" dirty="0">
              <a:latin typeface="Calibri" panose="020F0502020204030204" pitchFamily="34" charset="0"/>
              <a:cs typeface="Calibri" panose="020F0502020204030204" pitchFamily="34" charset="0"/>
            </a:rPr>
            <a:t>COI</a:t>
          </a:r>
          <a:endParaRPr lang="en-US" sz="1800" b="1" kern="1200" dirty="0"/>
        </a:p>
      </dsp:txBody>
      <dsp:txXfrm>
        <a:off x="49" y="11562"/>
        <a:ext cx="4750690" cy="1584000"/>
      </dsp:txXfrm>
    </dsp:sp>
    <dsp:sp modelId="{DEE61D87-A7C7-4302-84FC-0995B182D1EA}">
      <dsp:nvSpPr>
        <dsp:cNvPr id="0" name=""/>
        <dsp:cNvSpPr/>
      </dsp:nvSpPr>
      <dsp:spPr>
        <a:xfrm>
          <a:off x="49" y="1595562"/>
          <a:ext cx="4750690" cy="2415599"/>
        </a:xfrm>
        <a:prstGeom prst="rect">
          <a:avLst/>
        </a:prstGeom>
        <a:solidFill>
          <a:schemeClr val="lt1">
            <a:alpha val="90000"/>
            <a:tint val="40000"/>
            <a:hueOff val="0"/>
            <a:satOff val="0"/>
            <a:lumOff val="0"/>
            <a:alphaOff val="0"/>
          </a:schemeClr>
        </a:solidFill>
        <a:ln w="15875" cap="flat"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150000"/>
            </a:lnSpc>
            <a:spcBef>
              <a:spcPct val="0"/>
            </a:spcBef>
            <a:spcAft>
              <a:spcPct val="15000"/>
            </a:spcAft>
            <a:buChar char="•"/>
          </a:pPr>
          <a:r>
            <a:rPr lang="en-US" sz="1800" kern="1200" dirty="0">
              <a:latin typeface="Calibri" panose="020F0502020204030204" pitchFamily="34" charset="0"/>
              <a:cs typeface="Calibri" panose="020F0502020204030204" pitchFamily="34" charset="0"/>
            </a:rPr>
            <a:t>Sch. VII - List II - Entry 54 “</a:t>
          </a:r>
          <a:r>
            <a:rPr lang="en-US" sz="1800" b="0" i="0" kern="1200" dirty="0">
              <a:latin typeface="Calibri" panose="020F0502020204030204" pitchFamily="34" charset="0"/>
              <a:cs typeface="Calibri" panose="020F0502020204030204" pitchFamily="34" charset="0"/>
            </a:rPr>
            <a:t>Taxes on the </a:t>
          </a:r>
          <a:r>
            <a:rPr lang="en-US" sz="1800" b="1" i="0" kern="1200" dirty="0">
              <a:solidFill>
                <a:srgbClr val="FF0000"/>
              </a:solidFill>
              <a:latin typeface="Calibri" panose="020F0502020204030204" pitchFamily="34" charset="0"/>
              <a:cs typeface="Calibri" panose="020F0502020204030204" pitchFamily="34" charset="0"/>
            </a:rPr>
            <a:t>sale</a:t>
          </a:r>
          <a:r>
            <a:rPr lang="en-US" sz="1800" b="0" i="0" kern="1200" dirty="0">
              <a:latin typeface="Calibri" panose="020F0502020204030204" pitchFamily="34" charset="0"/>
              <a:cs typeface="Calibri" panose="020F0502020204030204" pitchFamily="34" charset="0"/>
            </a:rPr>
            <a:t> or purchase </a:t>
          </a:r>
          <a:r>
            <a:rPr lang="en-US" sz="1800" b="1" i="0" kern="1200" dirty="0">
              <a:solidFill>
                <a:srgbClr val="FF0000"/>
              </a:solidFill>
              <a:latin typeface="Calibri" panose="020F0502020204030204" pitchFamily="34" charset="0"/>
              <a:cs typeface="Calibri" panose="020F0502020204030204" pitchFamily="34" charset="0"/>
            </a:rPr>
            <a:t>of goods</a:t>
          </a:r>
          <a:r>
            <a:rPr lang="en-US" sz="1800" b="0" i="0" kern="1200" dirty="0">
              <a:solidFill>
                <a:srgbClr val="FF0000"/>
              </a:solidFill>
              <a:latin typeface="Calibri" panose="020F0502020204030204" pitchFamily="34" charset="0"/>
              <a:cs typeface="Calibri" panose="020F0502020204030204" pitchFamily="34" charset="0"/>
            </a:rPr>
            <a:t> </a:t>
          </a:r>
          <a:r>
            <a:rPr lang="en-US" sz="1800" b="0" i="0" kern="1200" dirty="0">
              <a:latin typeface="Calibri" panose="020F0502020204030204" pitchFamily="34" charset="0"/>
              <a:cs typeface="Calibri" panose="020F0502020204030204" pitchFamily="34" charset="0"/>
            </a:rPr>
            <a:t>other than newspapers”</a:t>
          </a:r>
          <a:endParaRPr lang="en-US" sz="1800" kern="1200" dirty="0"/>
        </a:p>
      </dsp:txBody>
      <dsp:txXfrm>
        <a:off x="49" y="1595562"/>
        <a:ext cx="4750690" cy="2415599"/>
      </dsp:txXfrm>
    </dsp:sp>
    <dsp:sp modelId="{1C5CACB7-E0BB-42B5-AACC-9C42EDC14741}">
      <dsp:nvSpPr>
        <dsp:cNvPr id="0" name=""/>
        <dsp:cNvSpPr/>
      </dsp:nvSpPr>
      <dsp:spPr>
        <a:xfrm>
          <a:off x="5415836" y="11562"/>
          <a:ext cx="4750690" cy="1584000"/>
        </a:xfrm>
        <a:prstGeom prst="rect">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150000"/>
            </a:lnSpc>
            <a:spcBef>
              <a:spcPct val="0"/>
            </a:spcBef>
            <a:spcAft>
              <a:spcPct val="35000"/>
            </a:spcAft>
            <a:buNone/>
          </a:pPr>
          <a:r>
            <a:rPr lang="en-US" sz="1800" b="1" kern="1200" dirty="0"/>
            <a:t>Act</a:t>
          </a:r>
        </a:p>
      </dsp:txBody>
      <dsp:txXfrm>
        <a:off x="5415836" y="11562"/>
        <a:ext cx="4750690" cy="1584000"/>
      </dsp:txXfrm>
    </dsp:sp>
    <dsp:sp modelId="{168E85E5-C5F2-41A5-A022-D004DE1CA757}">
      <dsp:nvSpPr>
        <dsp:cNvPr id="0" name=""/>
        <dsp:cNvSpPr/>
      </dsp:nvSpPr>
      <dsp:spPr>
        <a:xfrm>
          <a:off x="5415836" y="1595562"/>
          <a:ext cx="4750690" cy="2415599"/>
        </a:xfrm>
        <a:prstGeom prst="rect">
          <a:avLst/>
        </a:prstGeom>
        <a:solidFill>
          <a:schemeClr val="lt1">
            <a:alpha val="90000"/>
            <a:tint val="40000"/>
            <a:hueOff val="0"/>
            <a:satOff val="0"/>
            <a:lumOff val="0"/>
            <a:alphaOff val="0"/>
          </a:schemeClr>
        </a:solidFill>
        <a:ln w="15875" cap="flat"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150000"/>
            </a:lnSpc>
            <a:spcBef>
              <a:spcPct val="0"/>
            </a:spcBef>
            <a:spcAft>
              <a:spcPct val="15000"/>
            </a:spcAft>
            <a:buChar char="•"/>
          </a:pPr>
          <a:r>
            <a:rPr lang="en-US" sz="1800" b="0" i="0" kern="1200" dirty="0">
              <a:latin typeface="Calibri" panose="020F0502020204030204" pitchFamily="34" charset="0"/>
              <a:cs typeface="Calibri" panose="020F0502020204030204" pitchFamily="34" charset="0"/>
            </a:rPr>
            <a:t>"</a:t>
          </a:r>
          <a:r>
            <a:rPr lang="en-US" sz="1800" b="1" i="0" kern="1200" dirty="0">
              <a:solidFill>
                <a:srgbClr val="FF0000"/>
              </a:solidFill>
              <a:latin typeface="Calibri" panose="020F0502020204030204" pitchFamily="34" charset="0"/>
              <a:cs typeface="Calibri" panose="020F0502020204030204" pitchFamily="34" charset="0"/>
            </a:rPr>
            <a:t>Includes</a:t>
          </a:r>
          <a:r>
            <a:rPr lang="en-US" sz="1800" b="1" i="0" kern="1200" dirty="0">
              <a:latin typeface="Calibri" panose="020F0502020204030204" pitchFamily="34" charset="0"/>
              <a:cs typeface="Calibri" panose="020F0502020204030204" pitchFamily="34" charset="0"/>
            </a:rPr>
            <a:t> </a:t>
          </a:r>
          <a:r>
            <a:rPr lang="en-US" sz="1800" b="0" i="0" kern="1200" dirty="0">
              <a:latin typeface="Calibri" panose="020F0502020204030204" pitchFamily="34" charset="0"/>
              <a:cs typeface="Calibri" panose="020F0502020204030204" pitchFamily="34" charset="0"/>
            </a:rPr>
            <a:t>also a transfer of property in goods involved in the execution of a </a:t>
          </a:r>
          <a:r>
            <a:rPr lang="en-US" sz="1800" b="1" i="0" kern="1200" dirty="0">
              <a:solidFill>
                <a:srgbClr val="FF0000"/>
              </a:solidFill>
              <a:latin typeface="Calibri" panose="020F0502020204030204" pitchFamily="34" charset="0"/>
              <a:cs typeface="Calibri" panose="020F0502020204030204" pitchFamily="34" charset="0"/>
            </a:rPr>
            <a:t>work contract</a:t>
          </a:r>
          <a:r>
            <a:rPr lang="en-US" sz="1800" b="0" i="0" kern="1200" dirty="0">
              <a:latin typeface="Calibri" panose="020F0502020204030204" pitchFamily="34" charset="0"/>
              <a:cs typeface="Calibri" panose="020F0502020204030204" pitchFamily="34" charset="0"/>
            </a:rPr>
            <a:t>."</a:t>
          </a:r>
          <a:endParaRPr lang="en-US" sz="1800" kern="1200" dirty="0"/>
        </a:p>
      </dsp:txBody>
      <dsp:txXfrm>
        <a:off x="5415836" y="1595562"/>
        <a:ext cx="4750690" cy="2415599"/>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B1D0AD-7052-4C9B-A62C-D08A35BAFE2B}">
      <dsp:nvSpPr>
        <dsp:cNvPr id="0" name=""/>
        <dsp:cNvSpPr/>
      </dsp:nvSpPr>
      <dsp:spPr>
        <a:xfrm>
          <a:off x="5123" y="1488116"/>
          <a:ext cx="2668210" cy="128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50800" rIns="142240" bIns="50800" numCol="1" spcCol="1270" anchor="ctr" anchorCtr="0">
          <a:noAutofit/>
        </a:bodyPr>
        <a:lstStyle/>
        <a:p>
          <a:pPr marL="0" lvl="0" indent="0" algn="r" defTabSz="889000">
            <a:lnSpc>
              <a:spcPct val="150000"/>
            </a:lnSpc>
            <a:spcBef>
              <a:spcPct val="0"/>
            </a:spcBef>
            <a:spcAft>
              <a:spcPct val="35000"/>
            </a:spcAft>
            <a:buNone/>
          </a:pPr>
          <a:r>
            <a:rPr lang="en-US" sz="2000" kern="1200" dirty="0">
              <a:latin typeface="Calibri" panose="020F0502020204030204" pitchFamily="34" charset="0"/>
              <a:cs typeface="Calibri" panose="020F0502020204030204" pitchFamily="34" charset="0"/>
            </a:rPr>
            <a:t>Legal background</a:t>
          </a:r>
        </a:p>
      </dsp:txBody>
      <dsp:txXfrm>
        <a:off x="5123" y="1488116"/>
        <a:ext cx="2668210" cy="1287000"/>
      </dsp:txXfrm>
    </dsp:sp>
    <dsp:sp modelId="{D57479D6-9CE2-430E-81C1-ECE36E4E18B7}">
      <dsp:nvSpPr>
        <dsp:cNvPr id="0" name=""/>
        <dsp:cNvSpPr/>
      </dsp:nvSpPr>
      <dsp:spPr>
        <a:xfrm>
          <a:off x="2673334" y="160897"/>
          <a:ext cx="533642" cy="3941437"/>
        </a:xfrm>
        <a:prstGeom prst="leftBrace">
          <a:avLst>
            <a:gd name="adj1" fmla="val 35000"/>
            <a:gd name="adj2" fmla="val 50000"/>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014D29D-25C4-4881-9AF1-CDABC872BD4C}">
      <dsp:nvSpPr>
        <dsp:cNvPr id="0" name=""/>
        <dsp:cNvSpPr/>
      </dsp:nvSpPr>
      <dsp:spPr>
        <a:xfrm>
          <a:off x="3420433" y="158650"/>
          <a:ext cx="7320746" cy="3945930"/>
        </a:xfrm>
        <a:prstGeom prst="rect">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171450" lvl="1" indent="-171450" algn="l" defTabSz="800100">
            <a:lnSpc>
              <a:spcPct val="150000"/>
            </a:lnSpc>
            <a:spcBef>
              <a:spcPct val="0"/>
            </a:spcBef>
            <a:spcAft>
              <a:spcPct val="15000"/>
            </a:spcAft>
            <a:buChar char="•"/>
          </a:pPr>
          <a:r>
            <a:rPr lang="en-US" sz="1800" b="0" i="0" kern="1200" dirty="0">
              <a:latin typeface="Calibri" panose="020F0502020204030204" pitchFamily="34" charset="0"/>
              <a:cs typeface="Calibri" panose="020F0502020204030204" pitchFamily="34" charset="0"/>
            </a:rPr>
            <a:t>The amending Act of 1947 added an inclusive definition of sale in Section 2(h) of the Act by the words "</a:t>
          </a:r>
          <a:r>
            <a:rPr lang="en-US" sz="1800" b="1" i="0" kern="1200" dirty="0">
              <a:solidFill>
                <a:srgbClr val="FF0000"/>
              </a:solidFill>
              <a:latin typeface="Calibri" panose="020F0502020204030204" pitchFamily="34" charset="0"/>
              <a:cs typeface="Calibri" panose="020F0502020204030204" pitchFamily="34" charset="0"/>
            </a:rPr>
            <a:t>Includes </a:t>
          </a:r>
          <a:r>
            <a:rPr lang="en-US" sz="1800" b="0" i="0" kern="1200" dirty="0">
              <a:latin typeface="Calibri" panose="020F0502020204030204" pitchFamily="34" charset="0"/>
              <a:cs typeface="Calibri" panose="020F0502020204030204" pitchFamily="34" charset="0"/>
            </a:rPr>
            <a:t>also a transfer of property in goods involved in the execution of a </a:t>
          </a:r>
          <a:r>
            <a:rPr lang="en-US" sz="1800" b="1" i="0" kern="1200" dirty="0">
              <a:solidFill>
                <a:srgbClr val="FF0000"/>
              </a:solidFill>
              <a:latin typeface="Calibri" panose="020F0502020204030204" pitchFamily="34" charset="0"/>
              <a:cs typeface="Calibri" panose="020F0502020204030204" pitchFamily="34" charset="0"/>
            </a:rPr>
            <a:t>work contract</a:t>
          </a:r>
          <a:r>
            <a:rPr lang="en-US" sz="1800" b="0" i="0" kern="1200" dirty="0">
              <a:latin typeface="Calibri" panose="020F0502020204030204" pitchFamily="34" charset="0"/>
              <a:cs typeface="Calibri" panose="020F0502020204030204" pitchFamily="34" charset="0"/>
            </a:rPr>
            <a:t>."</a:t>
          </a:r>
          <a:endParaRPr lang="en-US" sz="1800" kern="1200" dirty="0">
            <a:latin typeface="Calibri" panose="020F0502020204030204" pitchFamily="34" charset="0"/>
            <a:cs typeface="Calibri" panose="020F0502020204030204" pitchFamily="34" charset="0"/>
          </a:endParaRPr>
        </a:p>
        <a:p>
          <a:pPr marL="171450" lvl="1" indent="-171450" algn="l" defTabSz="800100">
            <a:lnSpc>
              <a:spcPct val="150000"/>
            </a:lnSpc>
            <a:spcBef>
              <a:spcPct val="0"/>
            </a:spcBef>
            <a:spcAft>
              <a:spcPct val="15000"/>
            </a:spcAft>
            <a:buChar char="•"/>
          </a:pPr>
          <a:r>
            <a:rPr lang="en-US" sz="1800" b="0" i="0" kern="1200" dirty="0">
              <a:latin typeface="Calibri" panose="020F0502020204030204" pitchFamily="34" charset="0"/>
              <a:cs typeface="Calibri" panose="020F0502020204030204" pitchFamily="34" charset="0"/>
            </a:rPr>
            <a:t>A new clause, Clause (ii) was introduced in the definition and Section 2 </a:t>
          </a:r>
          <a:r>
            <a:rPr lang="en-US" sz="1800" b="1" i="0" kern="1200" dirty="0">
              <a:solidFill>
                <a:srgbClr val="FF0000"/>
              </a:solidFill>
              <a:latin typeface="Calibri" panose="020F0502020204030204" pitchFamily="34" charset="0"/>
              <a:cs typeface="Calibri" panose="020F0502020204030204" pitchFamily="34" charset="0"/>
            </a:rPr>
            <a:t>defined "works contracts"</a:t>
          </a:r>
          <a:r>
            <a:rPr lang="en-US" sz="1800" b="0" i="0" kern="1200" dirty="0">
              <a:latin typeface="Calibri" panose="020F0502020204030204" pitchFamily="34" charset="0"/>
              <a:cs typeface="Calibri" panose="020F0502020204030204" pitchFamily="34" charset="0"/>
            </a:rPr>
            <a:t> as meaning "</a:t>
          </a:r>
          <a:r>
            <a:rPr lang="en-US" sz="1800" b="1" i="0" kern="1200" dirty="0">
              <a:solidFill>
                <a:srgbClr val="FF0000"/>
              </a:solidFill>
              <a:latin typeface="Calibri" panose="020F0502020204030204" pitchFamily="34" charset="0"/>
              <a:cs typeface="Calibri" panose="020F0502020204030204" pitchFamily="34" charset="0"/>
            </a:rPr>
            <a:t>any agreement for </a:t>
          </a:r>
          <a:r>
            <a:rPr lang="en-US" sz="1800" b="0" i="0" kern="1200" dirty="0">
              <a:latin typeface="Calibri" panose="020F0502020204030204" pitchFamily="34" charset="0"/>
              <a:cs typeface="Calibri" panose="020F0502020204030204" pitchFamily="34" charset="0"/>
            </a:rPr>
            <a:t>carrying out for cash or for deferred payment or other valuable consideration, the </a:t>
          </a:r>
          <a:r>
            <a:rPr lang="en-US" sz="1800" b="1" i="0" kern="1200" dirty="0">
              <a:solidFill>
                <a:srgbClr val="FF0000"/>
              </a:solidFill>
              <a:latin typeface="Calibri" panose="020F0502020204030204" pitchFamily="34" charset="0"/>
              <a:cs typeface="Calibri" panose="020F0502020204030204" pitchFamily="34" charset="0"/>
            </a:rPr>
            <a:t>construction</a:t>
          </a:r>
          <a:r>
            <a:rPr lang="en-US" sz="1800" b="0" i="0" kern="1200" dirty="0">
              <a:latin typeface="Calibri" panose="020F0502020204030204" pitchFamily="34" charset="0"/>
              <a:cs typeface="Calibri" panose="020F0502020204030204" pitchFamily="34" charset="0"/>
            </a:rPr>
            <a:t>, fitting out, improvement or repair of any building, road bridge or other </a:t>
          </a:r>
          <a:r>
            <a:rPr lang="en-US" sz="1800" b="1" i="0" kern="1200" dirty="0">
              <a:solidFill>
                <a:srgbClr val="FF0000"/>
              </a:solidFill>
              <a:latin typeface="Calibri" panose="020F0502020204030204" pitchFamily="34" charset="0"/>
              <a:cs typeface="Calibri" panose="020F0502020204030204" pitchFamily="34" charset="0"/>
            </a:rPr>
            <a:t>immoveable property </a:t>
          </a:r>
          <a:r>
            <a:rPr lang="en-US" sz="1800" b="0" i="0" kern="1200" dirty="0">
              <a:latin typeface="Calibri" panose="020F0502020204030204" pitchFamily="34" charset="0"/>
              <a:cs typeface="Calibri" panose="020F0502020204030204" pitchFamily="34" charset="0"/>
            </a:rPr>
            <a:t>or the fitting out, improvement </a:t>
          </a:r>
          <a:r>
            <a:rPr lang="en-US" sz="1800" b="1" i="0" kern="1200" dirty="0">
              <a:solidFill>
                <a:srgbClr val="FF0000"/>
              </a:solidFill>
              <a:latin typeface="Calibri" panose="020F0502020204030204" pitchFamily="34" charset="0"/>
              <a:cs typeface="Calibri" panose="020F0502020204030204" pitchFamily="34" charset="0"/>
            </a:rPr>
            <a:t>or </a:t>
          </a:r>
          <a:r>
            <a:rPr lang="en-US" sz="1800" b="0" i="0" kern="1200" dirty="0">
              <a:latin typeface="Calibri" panose="020F0502020204030204" pitchFamily="34" charset="0"/>
              <a:cs typeface="Calibri" panose="020F0502020204030204" pitchFamily="34" charset="0"/>
            </a:rPr>
            <a:t>repair of any </a:t>
          </a:r>
          <a:r>
            <a:rPr lang="en-US" sz="1800" b="1" i="0" kern="1200" dirty="0">
              <a:solidFill>
                <a:srgbClr val="FF0000"/>
              </a:solidFill>
              <a:latin typeface="Calibri" panose="020F0502020204030204" pitchFamily="34" charset="0"/>
              <a:cs typeface="Calibri" panose="020F0502020204030204" pitchFamily="34" charset="0"/>
            </a:rPr>
            <a:t>moveable property</a:t>
          </a:r>
          <a:r>
            <a:rPr lang="en-US" sz="1800" b="0" i="0" kern="1200" dirty="0">
              <a:latin typeface="Calibri" panose="020F0502020204030204" pitchFamily="34" charset="0"/>
              <a:cs typeface="Calibri" panose="020F0502020204030204" pitchFamily="34" charset="0"/>
            </a:rPr>
            <a:t>."</a:t>
          </a:r>
          <a:endParaRPr lang="en-US" sz="1800" kern="1200" dirty="0">
            <a:latin typeface="Calibri" panose="020F0502020204030204" pitchFamily="34" charset="0"/>
            <a:cs typeface="Calibri" panose="020F0502020204030204" pitchFamily="34" charset="0"/>
          </a:endParaRPr>
        </a:p>
      </dsp:txBody>
      <dsp:txXfrm>
        <a:off x="3420433" y="158650"/>
        <a:ext cx="7320746" cy="394593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7FAB3E-A912-4032-A900-6092715CFBFD}">
      <dsp:nvSpPr>
        <dsp:cNvPr id="0" name=""/>
        <dsp:cNvSpPr/>
      </dsp:nvSpPr>
      <dsp:spPr>
        <a:xfrm>
          <a:off x="2917031" y="0"/>
          <a:ext cx="4038600" cy="4038600"/>
        </a:xfrm>
        <a:prstGeom prst="quadArrow">
          <a:avLst>
            <a:gd name="adj1" fmla="val 2000"/>
            <a:gd name="adj2" fmla="val 4000"/>
            <a:gd name="adj3" fmla="val 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2C8265F-443A-475C-916D-05F4A1744DC6}">
      <dsp:nvSpPr>
        <dsp:cNvPr id="0" name=""/>
        <dsp:cNvSpPr/>
      </dsp:nvSpPr>
      <dsp:spPr>
        <a:xfrm>
          <a:off x="3179540" y="262509"/>
          <a:ext cx="1615440" cy="161544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Income (G/S, Rate, exemption, </a:t>
          </a:r>
          <a:r>
            <a:rPr lang="en-US" sz="2000" kern="1200" dirty="0" err="1"/>
            <a:t>ToS</a:t>
          </a:r>
          <a:r>
            <a:rPr lang="en-US" sz="2000" kern="1200" dirty="0"/>
            <a:t>, </a:t>
          </a:r>
          <a:r>
            <a:rPr lang="en-US" sz="2000" kern="1200" dirty="0" err="1"/>
            <a:t>PoS</a:t>
          </a:r>
          <a:r>
            <a:rPr lang="en-US" sz="2000" kern="1200" dirty="0"/>
            <a:t> </a:t>
          </a:r>
          <a:r>
            <a:rPr lang="en-US" sz="2000" kern="1200" dirty="0" err="1"/>
            <a:t>etc</a:t>
          </a:r>
          <a:r>
            <a:rPr lang="en-US" sz="2000" kern="1200" dirty="0"/>
            <a:t>)</a:t>
          </a:r>
        </a:p>
      </dsp:txBody>
      <dsp:txXfrm>
        <a:off x="3258399" y="341368"/>
        <a:ext cx="1457722" cy="1457722"/>
      </dsp:txXfrm>
    </dsp:sp>
    <dsp:sp modelId="{BE0DCB56-64FA-4D58-8249-2B781E770383}">
      <dsp:nvSpPr>
        <dsp:cNvPr id="0" name=""/>
        <dsp:cNvSpPr/>
      </dsp:nvSpPr>
      <dsp:spPr>
        <a:xfrm>
          <a:off x="5077682" y="262509"/>
          <a:ext cx="1615440" cy="161544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RCM</a:t>
          </a:r>
        </a:p>
      </dsp:txBody>
      <dsp:txXfrm>
        <a:off x="5156541" y="341368"/>
        <a:ext cx="1457722" cy="1457722"/>
      </dsp:txXfrm>
    </dsp:sp>
    <dsp:sp modelId="{5284CE75-C602-458E-B802-F7FAC212AA8D}">
      <dsp:nvSpPr>
        <dsp:cNvPr id="0" name=""/>
        <dsp:cNvSpPr/>
      </dsp:nvSpPr>
      <dsp:spPr>
        <a:xfrm>
          <a:off x="3179540" y="2160651"/>
          <a:ext cx="1615440" cy="161544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ITC</a:t>
          </a:r>
        </a:p>
      </dsp:txBody>
      <dsp:txXfrm>
        <a:off x="3258399" y="2239510"/>
        <a:ext cx="1457722" cy="1457722"/>
      </dsp:txXfrm>
    </dsp:sp>
    <dsp:sp modelId="{C65D3F56-CC9A-4EE5-9F15-AB4FD504C22E}">
      <dsp:nvSpPr>
        <dsp:cNvPr id="0" name=""/>
        <dsp:cNvSpPr/>
      </dsp:nvSpPr>
      <dsp:spPr>
        <a:xfrm>
          <a:off x="5077682" y="2160651"/>
          <a:ext cx="1615440" cy="161544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Others</a:t>
          </a:r>
        </a:p>
      </dsp:txBody>
      <dsp:txXfrm>
        <a:off x="5156541" y="2239510"/>
        <a:ext cx="1457722" cy="1457722"/>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B1D0AD-7052-4C9B-A62C-D08A35BAFE2B}">
      <dsp:nvSpPr>
        <dsp:cNvPr id="0" name=""/>
        <dsp:cNvSpPr/>
      </dsp:nvSpPr>
      <dsp:spPr>
        <a:xfrm>
          <a:off x="0" y="1488116"/>
          <a:ext cx="2686575" cy="128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50800" rIns="142240" bIns="50800" numCol="1" spcCol="1270" anchor="ctr" anchorCtr="0">
          <a:noAutofit/>
        </a:bodyPr>
        <a:lstStyle/>
        <a:p>
          <a:pPr marL="0" lvl="0" indent="0" algn="r" defTabSz="889000">
            <a:lnSpc>
              <a:spcPct val="150000"/>
            </a:lnSpc>
            <a:spcBef>
              <a:spcPct val="0"/>
            </a:spcBef>
            <a:spcAft>
              <a:spcPct val="35000"/>
            </a:spcAft>
            <a:buNone/>
          </a:pPr>
          <a:r>
            <a:rPr lang="en-US" sz="2000" kern="1200" dirty="0">
              <a:latin typeface="Calibri" panose="020F0502020204030204" pitchFamily="34" charset="0"/>
              <a:cs typeface="Calibri" panose="020F0502020204030204" pitchFamily="34" charset="0"/>
            </a:rPr>
            <a:t>Contention</a:t>
          </a:r>
        </a:p>
      </dsp:txBody>
      <dsp:txXfrm>
        <a:off x="0" y="1488116"/>
        <a:ext cx="2686575" cy="1287000"/>
      </dsp:txXfrm>
    </dsp:sp>
    <dsp:sp modelId="{D57479D6-9CE2-430E-81C1-ECE36E4E18B7}">
      <dsp:nvSpPr>
        <dsp:cNvPr id="0" name=""/>
        <dsp:cNvSpPr/>
      </dsp:nvSpPr>
      <dsp:spPr>
        <a:xfrm>
          <a:off x="2686575" y="442428"/>
          <a:ext cx="537315" cy="3378375"/>
        </a:xfrm>
        <a:prstGeom prst="leftBrace">
          <a:avLst>
            <a:gd name="adj1" fmla="val 35000"/>
            <a:gd name="adj2" fmla="val 50000"/>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014D29D-25C4-4881-9AF1-CDABC872BD4C}">
      <dsp:nvSpPr>
        <dsp:cNvPr id="0" name=""/>
        <dsp:cNvSpPr/>
      </dsp:nvSpPr>
      <dsp:spPr>
        <a:xfrm>
          <a:off x="3438817" y="442428"/>
          <a:ext cx="7307486" cy="3378375"/>
        </a:xfrm>
        <a:prstGeom prst="rect">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228600" lvl="1" indent="-228600" algn="l" defTabSz="889000">
            <a:lnSpc>
              <a:spcPct val="150000"/>
            </a:lnSpc>
            <a:spcBef>
              <a:spcPct val="0"/>
            </a:spcBef>
            <a:spcAft>
              <a:spcPct val="15000"/>
            </a:spcAft>
            <a:buChar char="•"/>
          </a:pPr>
          <a:r>
            <a:rPr lang="en-US" sz="2000" b="0" i="0" kern="1200" dirty="0">
              <a:latin typeface="Calibri" panose="020F0502020204030204" pitchFamily="34" charset="0"/>
              <a:cs typeface="Calibri" panose="020F0502020204030204" pitchFamily="34" charset="0"/>
            </a:rPr>
            <a:t>The contention …, turnover of </a:t>
          </a:r>
          <a:r>
            <a:rPr lang="en-US" sz="2000" b="1" i="0" kern="1200" dirty="0">
              <a:solidFill>
                <a:srgbClr val="FF0000"/>
              </a:solidFill>
              <a:latin typeface="Calibri" panose="020F0502020204030204" pitchFamily="34" charset="0"/>
              <a:cs typeface="Calibri" panose="020F0502020204030204" pitchFamily="34" charset="0"/>
            </a:rPr>
            <a:t>works contracts</a:t>
          </a:r>
          <a:r>
            <a:rPr lang="en-US" sz="2000" b="0" i="0" kern="1200" dirty="0">
              <a:latin typeface="Calibri" panose="020F0502020204030204" pitchFamily="34" charset="0"/>
              <a:cs typeface="Calibri" panose="020F0502020204030204" pitchFamily="34" charset="0"/>
            </a:rPr>
            <a:t>, </a:t>
          </a:r>
          <a:r>
            <a:rPr lang="en-US" sz="2000" b="1" i="0" kern="1200" dirty="0">
              <a:solidFill>
                <a:srgbClr val="FF0000"/>
              </a:solidFill>
              <a:latin typeface="Calibri" panose="020F0502020204030204" pitchFamily="34" charset="0"/>
              <a:cs typeface="Calibri" panose="020F0502020204030204" pitchFamily="34" charset="0"/>
            </a:rPr>
            <a:t>was </a:t>
          </a:r>
          <a:r>
            <a:rPr lang="en-US" sz="2000" b="0" i="0" kern="1200" dirty="0">
              <a:latin typeface="Calibri" panose="020F0502020204030204" pitchFamily="34" charset="0"/>
              <a:cs typeface="Calibri" panose="020F0502020204030204" pitchFamily="34" charset="0"/>
            </a:rPr>
            <a:t>that the amending Act of 1947 was </a:t>
          </a:r>
          <a:r>
            <a:rPr lang="en-US" sz="2000" b="1" i="0" kern="1200" dirty="0">
              <a:solidFill>
                <a:srgbClr val="FF0000"/>
              </a:solidFill>
              <a:latin typeface="Calibri" panose="020F0502020204030204" pitchFamily="34" charset="0"/>
              <a:cs typeface="Calibri" panose="020F0502020204030204" pitchFamily="34" charset="0"/>
            </a:rPr>
            <a:t>beyond the legislative competency </a:t>
          </a:r>
          <a:r>
            <a:rPr lang="en-US" sz="2000" b="0" i="0" kern="1200" dirty="0">
              <a:latin typeface="Calibri" panose="020F0502020204030204" pitchFamily="34" charset="0"/>
              <a:cs typeface="Calibri" panose="020F0502020204030204" pitchFamily="34" charset="0"/>
            </a:rPr>
            <a:t>of the Provincial Legislature </a:t>
          </a:r>
          <a:r>
            <a:rPr lang="en-US" sz="2000" b="1" i="0" kern="1200" dirty="0">
              <a:solidFill>
                <a:srgbClr val="FF0000"/>
              </a:solidFill>
              <a:latin typeface="Calibri" panose="020F0502020204030204" pitchFamily="34" charset="0"/>
              <a:cs typeface="Calibri" panose="020F0502020204030204" pitchFamily="34" charset="0"/>
            </a:rPr>
            <a:t>as the works contracts </a:t>
          </a:r>
          <a:r>
            <a:rPr lang="en-US" sz="2000" b="0" i="0" kern="1200" dirty="0">
              <a:latin typeface="Calibri" panose="020F0502020204030204" pitchFamily="34" charset="0"/>
              <a:cs typeface="Calibri" panose="020F0502020204030204" pitchFamily="34" charset="0"/>
            </a:rPr>
            <a:t>executed by the </a:t>
          </a:r>
          <a:r>
            <a:rPr lang="en-US" sz="2000" b="0" i="0" kern="1200" dirty="0" err="1">
              <a:latin typeface="Calibri" panose="020F0502020204030204" pitchFamily="34" charset="0"/>
              <a:cs typeface="Calibri" panose="020F0502020204030204" pitchFamily="34" charset="0"/>
            </a:rPr>
            <a:t>assessees</a:t>
          </a:r>
          <a:r>
            <a:rPr lang="en-US" sz="2000" b="0" i="0" kern="1200" dirty="0">
              <a:latin typeface="Calibri" panose="020F0502020204030204" pitchFamily="34" charset="0"/>
              <a:cs typeface="Calibri" panose="020F0502020204030204" pitchFamily="34" charset="0"/>
            </a:rPr>
            <a:t> </a:t>
          </a:r>
          <a:r>
            <a:rPr lang="en-US" sz="2000" b="1" i="0" kern="1200" dirty="0">
              <a:solidFill>
                <a:srgbClr val="FF0000"/>
              </a:solidFill>
              <a:latin typeface="Calibri" panose="020F0502020204030204" pitchFamily="34" charset="0"/>
              <a:cs typeface="Calibri" panose="020F0502020204030204" pitchFamily="34" charset="0"/>
            </a:rPr>
            <a:t>were not </a:t>
          </a:r>
          <a:r>
            <a:rPr lang="en-US" sz="2000" b="1" i="0" kern="1200" dirty="0">
              <a:solidFill>
                <a:schemeClr val="tx1"/>
              </a:solidFill>
              <a:latin typeface="Calibri" panose="020F0502020204030204" pitchFamily="34" charset="0"/>
              <a:cs typeface="Calibri" panose="020F0502020204030204" pitchFamily="34" charset="0"/>
            </a:rPr>
            <a:t>contracts of</a:t>
          </a:r>
          <a:r>
            <a:rPr lang="en-US" sz="2000" b="1" i="0" kern="1200" dirty="0">
              <a:solidFill>
                <a:srgbClr val="FF0000"/>
              </a:solidFill>
              <a:latin typeface="Calibri" panose="020F0502020204030204" pitchFamily="34" charset="0"/>
              <a:cs typeface="Calibri" panose="020F0502020204030204" pitchFamily="34" charset="0"/>
            </a:rPr>
            <a:t> </a:t>
          </a:r>
          <a:r>
            <a:rPr lang="en-US" sz="2000" b="1" i="0" u="sng" kern="1200" dirty="0">
              <a:solidFill>
                <a:srgbClr val="FF0000"/>
              </a:solidFill>
              <a:latin typeface="Calibri" panose="020F0502020204030204" pitchFamily="34" charset="0"/>
              <a:cs typeface="Calibri" panose="020F0502020204030204" pitchFamily="34" charset="0"/>
            </a:rPr>
            <a:t>sale of goods</a:t>
          </a:r>
          <a:r>
            <a:rPr lang="en-US" sz="2000" b="1" i="0" kern="1200" dirty="0">
              <a:solidFill>
                <a:srgbClr val="FF0000"/>
              </a:solidFill>
              <a:latin typeface="Calibri" panose="020F0502020204030204" pitchFamily="34" charset="0"/>
              <a:cs typeface="Calibri" panose="020F0502020204030204" pitchFamily="34" charset="0"/>
            </a:rPr>
            <a:t> </a:t>
          </a:r>
          <a:r>
            <a:rPr lang="en-US" sz="2000" b="0" i="0" kern="1200" dirty="0">
              <a:latin typeface="Calibri" panose="020F0502020204030204" pitchFamily="34" charset="0"/>
              <a:cs typeface="Calibri" panose="020F0502020204030204" pitchFamily="34" charset="0"/>
            </a:rPr>
            <a:t>and, therefore, the Provincial Legislature had no jurisdiction or power to enact the impugned provisions with a view to bring works contracts of such a nature into the net of taxation.</a:t>
          </a:r>
          <a:endParaRPr lang="en-US" sz="2000" kern="1200" dirty="0">
            <a:latin typeface="Calibri" panose="020F0502020204030204" pitchFamily="34" charset="0"/>
            <a:cs typeface="Calibri" panose="020F0502020204030204" pitchFamily="34" charset="0"/>
          </a:endParaRPr>
        </a:p>
      </dsp:txBody>
      <dsp:txXfrm>
        <a:off x="3438817" y="442428"/>
        <a:ext cx="7307486" cy="3378375"/>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B1D0AD-7052-4C9B-A62C-D08A35BAFE2B}">
      <dsp:nvSpPr>
        <dsp:cNvPr id="0" name=""/>
        <dsp:cNvSpPr/>
      </dsp:nvSpPr>
      <dsp:spPr>
        <a:xfrm>
          <a:off x="0" y="1488116"/>
          <a:ext cx="2686575" cy="128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50800" rIns="142240" bIns="50800" numCol="1" spcCol="1270" anchor="ctr" anchorCtr="0">
          <a:noAutofit/>
        </a:bodyPr>
        <a:lstStyle/>
        <a:p>
          <a:pPr marL="0" lvl="0" indent="0" algn="r" defTabSz="889000">
            <a:lnSpc>
              <a:spcPct val="150000"/>
            </a:lnSpc>
            <a:spcBef>
              <a:spcPct val="0"/>
            </a:spcBef>
            <a:spcAft>
              <a:spcPct val="35000"/>
            </a:spcAft>
            <a:buNone/>
          </a:pPr>
          <a:r>
            <a:rPr lang="en-US" sz="2000" kern="1200" dirty="0">
              <a:latin typeface="Calibri" panose="020F0502020204030204" pitchFamily="34" charset="0"/>
              <a:cs typeface="Calibri" panose="020F0502020204030204" pitchFamily="34" charset="0"/>
            </a:rPr>
            <a:t>HC held</a:t>
          </a:r>
        </a:p>
      </dsp:txBody>
      <dsp:txXfrm>
        <a:off x="0" y="1488116"/>
        <a:ext cx="2686575" cy="1287000"/>
      </dsp:txXfrm>
    </dsp:sp>
    <dsp:sp modelId="{D57479D6-9CE2-430E-81C1-ECE36E4E18B7}">
      <dsp:nvSpPr>
        <dsp:cNvPr id="0" name=""/>
        <dsp:cNvSpPr/>
      </dsp:nvSpPr>
      <dsp:spPr>
        <a:xfrm>
          <a:off x="2686575" y="683741"/>
          <a:ext cx="537315" cy="2895750"/>
        </a:xfrm>
        <a:prstGeom prst="leftBrace">
          <a:avLst>
            <a:gd name="adj1" fmla="val 35000"/>
            <a:gd name="adj2" fmla="val 50000"/>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014D29D-25C4-4881-9AF1-CDABC872BD4C}">
      <dsp:nvSpPr>
        <dsp:cNvPr id="0" name=""/>
        <dsp:cNvSpPr/>
      </dsp:nvSpPr>
      <dsp:spPr>
        <a:xfrm>
          <a:off x="3438817" y="683741"/>
          <a:ext cx="7307486" cy="2895750"/>
        </a:xfrm>
        <a:prstGeom prst="rect">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228600" lvl="1" indent="-228600" algn="l" defTabSz="889000">
            <a:lnSpc>
              <a:spcPct val="150000"/>
            </a:lnSpc>
            <a:spcBef>
              <a:spcPct val="0"/>
            </a:spcBef>
            <a:spcAft>
              <a:spcPct val="15000"/>
            </a:spcAft>
            <a:buChar char="•"/>
          </a:pPr>
          <a:r>
            <a:rPr lang="en-US" sz="2000" b="1" i="0" kern="1200" dirty="0">
              <a:solidFill>
                <a:srgbClr val="FF0000"/>
              </a:solidFill>
              <a:latin typeface="Calibri" panose="020F0502020204030204" pitchFamily="34" charset="0"/>
              <a:cs typeface="Calibri" panose="020F0502020204030204" pitchFamily="34" charset="0"/>
            </a:rPr>
            <a:t>Contracts</a:t>
          </a:r>
          <a:r>
            <a:rPr lang="en-US" sz="2000" b="0" i="0" kern="1200" dirty="0">
              <a:latin typeface="Calibri" panose="020F0502020204030204" pitchFamily="34" charset="0"/>
              <a:cs typeface="Calibri" panose="020F0502020204030204" pitchFamily="34" charset="0"/>
            </a:rPr>
            <a:t>, which involve </a:t>
          </a:r>
          <a:r>
            <a:rPr lang="en-US" sz="2000" b="0" i="0" kern="1200" dirty="0" err="1">
              <a:latin typeface="Calibri" panose="020F0502020204030204" pitchFamily="34" charset="0"/>
              <a:cs typeface="Calibri" panose="020F0502020204030204" pitchFamily="34" charset="0"/>
            </a:rPr>
            <a:t>labour</a:t>
          </a:r>
          <a:r>
            <a:rPr lang="en-US" sz="2000" b="0" i="0" kern="1200" dirty="0">
              <a:latin typeface="Calibri" panose="020F0502020204030204" pitchFamily="34" charset="0"/>
              <a:cs typeface="Calibri" panose="020F0502020204030204" pitchFamily="34" charset="0"/>
            </a:rPr>
            <a:t> and work, </a:t>
          </a:r>
          <a:r>
            <a:rPr lang="en-US" sz="2000" b="1" i="0" kern="1200" dirty="0">
              <a:solidFill>
                <a:srgbClr val="FF0000"/>
              </a:solidFill>
              <a:latin typeface="Calibri" panose="020F0502020204030204" pitchFamily="34" charset="0"/>
              <a:cs typeface="Calibri" panose="020F0502020204030204" pitchFamily="34" charset="0"/>
            </a:rPr>
            <a:t>may relate to a chattel</a:t>
          </a:r>
          <a:r>
            <a:rPr lang="en-US" sz="2000" b="0" i="0" kern="1200" dirty="0">
              <a:latin typeface="Calibri" panose="020F0502020204030204" pitchFamily="34" charset="0"/>
              <a:cs typeface="Calibri" panose="020F0502020204030204" pitchFamily="34" charset="0"/>
            </a:rPr>
            <a:t>, such as building a ship or an engine or painting a picture </a:t>
          </a:r>
          <a:r>
            <a:rPr lang="en-US" sz="2000" b="1" i="0" kern="1200" dirty="0">
              <a:solidFill>
                <a:srgbClr val="FF0000"/>
              </a:solidFill>
              <a:latin typeface="Calibri" panose="020F0502020204030204" pitchFamily="34" charset="0"/>
              <a:cs typeface="Calibri" panose="020F0502020204030204" pitchFamily="34" charset="0"/>
            </a:rPr>
            <a:t>or </a:t>
          </a:r>
          <a:r>
            <a:rPr lang="en-US" sz="2000" b="0" i="0" kern="1200" dirty="0">
              <a:latin typeface="Calibri" panose="020F0502020204030204" pitchFamily="34" charset="0"/>
              <a:cs typeface="Calibri" panose="020F0502020204030204" pitchFamily="34" charset="0"/>
            </a:rPr>
            <a:t>may relate to </a:t>
          </a:r>
          <a:r>
            <a:rPr lang="en-US" sz="2000" b="1" i="0" kern="1200" dirty="0">
              <a:solidFill>
                <a:srgbClr val="FF0000"/>
              </a:solidFill>
              <a:latin typeface="Calibri" panose="020F0502020204030204" pitchFamily="34" charset="0"/>
              <a:cs typeface="Calibri" panose="020F0502020204030204" pitchFamily="34" charset="0"/>
            </a:rPr>
            <a:t>immovable property</a:t>
          </a:r>
          <a:r>
            <a:rPr lang="en-US" sz="2000" b="0" i="0" kern="1200" dirty="0">
              <a:latin typeface="Calibri" panose="020F0502020204030204" pitchFamily="34" charset="0"/>
              <a:cs typeface="Calibri" panose="020F0502020204030204" pitchFamily="34" charset="0"/>
            </a:rPr>
            <a:t>, such as building contracts, contracts for the construction of bridges, dams, laying roads and so on. A contract purely for the </a:t>
          </a:r>
          <a:r>
            <a:rPr lang="en-US" sz="2000" b="1" i="0" kern="1200" dirty="0">
              <a:solidFill>
                <a:srgbClr val="FF0000"/>
              </a:solidFill>
              <a:latin typeface="Calibri" panose="020F0502020204030204" pitchFamily="34" charset="0"/>
              <a:cs typeface="Calibri" panose="020F0502020204030204" pitchFamily="34" charset="0"/>
            </a:rPr>
            <a:t>supply of </a:t>
          </a:r>
          <a:r>
            <a:rPr lang="en-US" sz="2000" b="1" i="0" kern="1200" dirty="0" err="1">
              <a:solidFill>
                <a:srgbClr val="FF0000"/>
              </a:solidFill>
              <a:latin typeface="Calibri" panose="020F0502020204030204" pitchFamily="34" charset="0"/>
              <a:cs typeface="Calibri" panose="020F0502020204030204" pitchFamily="34" charset="0"/>
            </a:rPr>
            <a:t>labour</a:t>
          </a:r>
          <a:r>
            <a:rPr lang="en-US" sz="2000" b="1" i="0" kern="1200" dirty="0">
              <a:solidFill>
                <a:srgbClr val="FF0000"/>
              </a:solidFill>
              <a:latin typeface="Calibri" panose="020F0502020204030204" pitchFamily="34" charset="0"/>
              <a:cs typeface="Calibri" panose="020F0502020204030204" pitchFamily="34" charset="0"/>
            </a:rPr>
            <a:t> </a:t>
          </a:r>
          <a:r>
            <a:rPr lang="en-US" sz="2000" b="0" i="0" kern="1200" dirty="0">
              <a:latin typeface="Calibri" panose="020F0502020204030204" pitchFamily="34" charset="0"/>
              <a:cs typeface="Calibri" panose="020F0502020204030204" pitchFamily="34" charset="0"/>
            </a:rPr>
            <a:t>and work is </a:t>
          </a:r>
          <a:r>
            <a:rPr lang="en-US" sz="2000" b="1" i="0" kern="1200" dirty="0">
              <a:solidFill>
                <a:srgbClr val="FF0000"/>
              </a:solidFill>
              <a:latin typeface="Calibri" panose="020F0502020204030204" pitchFamily="34" charset="0"/>
              <a:cs typeface="Calibri" panose="020F0502020204030204" pitchFamily="34" charset="0"/>
            </a:rPr>
            <a:t>not </a:t>
          </a:r>
          <a:r>
            <a:rPr lang="en-US" sz="2000" b="0" i="0" kern="1200" dirty="0">
              <a:latin typeface="Calibri" panose="020F0502020204030204" pitchFamily="34" charset="0"/>
              <a:cs typeface="Calibri" panose="020F0502020204030204" pitchFamily="34" charset="0"/>
            </a:rPr>
            <a:t>a contract of </a:t>
          </a:r>
          <a:r>
            <a:rPr lang="en-US" sz="2000" b="1" i="0" kern="1200" dirty="0">
              <a:solidFill>
                <a:srgbClr val="FF0000"/>
              </a:solidFill>
              <a:latin typeface="Calibri" panose="020F0502020204030204" pitchFamily="34" charset="0"/>
              <a:cs typeface="Calibri" panose="020F0502020204030204" pitchFamily="34" charset="0"/>
            </a:rPr>
            <a:t>sale of goods</a:t>
          </a:r>
          <a:r>
            <a:rPr lang="en-US" sz="2000" b="0" i="0" kern="1200" dirty="0">
              <a:latin typeface="Calibri" panose="020F0502020204030204" pitchFamily="34" charset="0"/>
              <a:cs typeface="Calibri" panose="020F0502020204030204" pitchFamily="34" charset="0"/>
            </a:rPr>
            <a:t>…</a:t>
          </a:r>
          <a:endParaRPr lang="en-US" sz="2000" kern="1200" dirty="0">
            <a:latin typeface="Calibri" panose="020F0502020204030204" pitchFamily="34" charset="0"/>
            <a:cs typeface="Calibri" panose="020F0502020204030204" pitchFamily="34" charset="0"/>
          </a:endParaRPr>
        </a:p>
      </dsp:txBody>
      <dsp:txXfrm>
        <a:off x="3438817" y="683741"/>
        <a:ext cx="7307486" cy="2895750"/>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B1D0AD-7052-4C9B-A62C-D08A35BAFE2B}">
      <dsp:nvSpPr>
        <dsp:cNvPr id="0" name=""/>
        <dsp:cNvSpPr/>
      </dsp:nvSpPr>
      <dsp:spPr>
        <a:xfrm>
          <a:off x="0" y="1488116"/>
          <a:ext cx="2686575" cy="128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50800" rIns="142240" bIns="50800" numCol="1" spcCol="1270" anchor="ctr" anchorCtr="0">
          <a:noAutofit/>
        </a:bodyPr>
        <a:lstStyle/>
        <a:p>
          <a:pPr marL="0" lvl="0" indent="0" algn="r" defTabSz="889000">
            <a:lnSpc>
              <a:spcPct val="150000"/>
            </a:lnSpc>
            <a:spcBef>
              <a:spcPct val="0"/>
            </a:spcBef>
            <a:spcAft>
              <a:spcPct val="35000"/>
            </a:spcAft>
            <a:buNone/>
          </a:pPr>
          <a:r>
            <a:rPr lang="en-US" sz="2000" kern="1200" dirty="0">
              <a:latin typeface="Calibri" panose="020F0502020204030204" pitchFamily="34" charset="0"/>
              <a:cs typeface="Calibri" panose="020F0502020204030204" pitchFamily="34" charset="0"/>
            </a:rPr>
            <a:t>HC held</a:t>
          </a:r>
        </a:p>
      </dsp:txBody>
      <dsp:txXfrm>
        <a:off x="0" y="1488116"/>
        <a:ext cx="2686575" cy="1287000"/>
      </dsp:txXfrm>
    </dsp:sp>
    <dsp:sp modelId="{D57479D6-9CE2-430E-81C1-ECE36E4E18B7}">
      <dsp:nvSpPr>
        <dsp:cNvPr id="0" name=""/>
        <dsp:cNvSpPr/>
      </dsp:nvSpPr>
      <dsp:spPr>
        <a:xfrm>
          <a:off x="2686575" y="442428"/>
          <a:ext cx="537315" cy="3378375"/>
        </a:xfrm>
        <a:prstGeom prst="leftBrace">
          <a:avLst>
            <a:gd name="adj1" fmla="val 35000"/>
            <a:gd name="adj2" fmla="val 50000"/>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014D29D-25C4-4881-9AF1-CDABC872BD4C}">
      <dsp:nvSpPr>
        <dsp:cNvPr id="0" name=""/>
        <dsp:cNvSpPr/>
      </dsp:nvSpPr>
      <dsp:spPr>
        <a:xfrm>
          <a:off x="3438817" y="442428"/>
          <a:ext cx="7307486" cy="3378375"/>
        </a:xfrm>
        <a:prstGeom prst="rect">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228600" lvl="1" indent="-228600" algn="l" defTabSz="889000">
            <a:lnSpc>
              <a:spcPct val="150000"/>
            </a:lnSpc>
            <a:spcBef>
              <a:spcPct val="0"/>
            </a:spcBef>
            <a:spcAft>
              <a:spcPct val="15000"/>
            </a:spcAft>
            <a:buChar char="•"/>
          </a:pPr>
          <a:r>
            <a:rPr lang="en-US" sz="2000" b="0" i="0" kern="1200" dirty="0">
              <a:latin typeface="Calibri" panose="020F0502020204030204" pitchFamily="34" charset="0"/>
              <a:cs typeface="Calibri" panose="020F0502020204030204" pitchFamily="34" charset="0"/>
            </a:rPr>
            <a:t>33. It is clear from the foregoing discussion that there is </a:t>
          </a:r>
          <a:r>
            <a:rPr lang="en-US" sz="2000" b="1" i="0" kern="1200" dirty="0">
              <a:solidFill>
                <a:srgbClr val="FF0000"/>
              </a:solidFill>
              <a:latin typeface="Calibri" panose="020F0502020204030204" pitchFamily="34" charset="0"/>
              <a:cs typeface="Calibri" panose="020F0502020204030204" pitchFamily="34" charset="0"/>
            </a:rPr>
            <a:t>no element of sale </a:t>
          </a:r>
          <a:r>
            <a:rPr lang="en-US" sz="2000" b="0" i="0" kern="1200" dirty="0">
              <a:latin typeface="Calibri" panose="020F0502020204030204" pitchFamily="34" charset="0"/>
              <a:cs typeface="Calibri" panose="020F0502020204030204" pitchFamily="34" charset="0"/>
            </a:rPr>
            <a:t>of the materials in a building contract and that the </a:t>
          </a:r>
          <a:r>
            <a:rPr lang="en-US" sz="2000" b="1" i="0" kern="1200" dirty="0">
              <a:solidFill>
                <a:srgbClr val="FF0000"/>
              </a:solidFill>
              <a:latin typeface="Calibri" panose="020F0502020204030204" pitchFamily="34" charset="0"/>
              <a:cs typeface="Calibri" panose="020F0502020204030204" pitchFamily="34" charset="0"/>
            </a:rPr>
            <a:t>contract is one</a:t>
          </a:r>
          <a:r>
            <a:rPr lang="en-US" sz="2000" b="0" i="0" kern="1200" dirty="0">
              <a:latin typeface="Calibri" panose="020F0502020204030204" pitchFamily="34" charset="0"/>
              <a:cs typeface="Calibri" panose="020F0502020204030204" pitchFamily="34" charset="0"/>
            </a:rPr>
            <a:t> and entire and is </a:t>
          </a:r>
          <a:r>
            <a:rPr lang="en-US" sz="2000" b="1" i="0" kern="1200" dirty="0">
              <a:solidFill>
                <a:srgbClr val="FF0000"/>
              </a:solidFill>
              <a:latin typeface="Calibri" panose="020F0502020204030204" pitchFamily="34" charset="0"/>
              <a:cs typeface="Calibri" panose="020F0502020204030204" pitchFamily="34" charset="0"/>
            </a:rPr>
            <a:t>indivisible</a:t>
          </a:r>
          <a:r>
            <a:rPr lang="en-US" sz="2000" b="0" i="0" kern="1200" dirty="0">
              <a:latin typeface="Calibri" panose="020F0502020204030204" pitchFamily="34" charset="0"/>
              <a:cs typeface="Calibri" panose="020F0502020204030204" pitchFamily="34" charset="0"/>
            </a:rPr>
            <a:t>. Unless the work is completed, the builder is not entitled to the price fixed under the contract or ascertainable under the terms of the contract. It does not imply or involve a contract of the sale of the materials for a price stipulated. </a:t>
          </a:r>
          <a:endParaRPr lang="en-US" sz="2400" kern="1200" dirty="0">
            <a:latin typeface="Calibri" panose="020F0502020204030204" pitchFamily="34" charset="0"/>
            <a:cs typeface="Calibri" panose="020F0502020204030204" pitchFamily="34" charset="0"/>
          </a:endParaRPr>
        </a:p>
      </dsp:txBody>
      <dsp:txXfrm>
        <a:off x="3438817" y="442428"/>
        <a:ext cx="7307486" cy="3378375"/>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B1D0AD-7052-4C9B-A62C-D08A35BAFE2B}">
      <dsp:nvSpPr>
        <dsp:cNvPr id="0" name=""/>
        <dsp:cNvSpPr/>
      </dsp:nvSpPr>
      <dsp:spPr>
        <a:xfrm>
          <a:off x="0" y="1488116"/>
          <a:ext cx="2686575" cy="128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50800" rIns="142240" bIns="50800" numCol="1" spcCol="1270" anchor="ctr" anchorCtr="0">
          <a:noAutofit/>
        </a:bodyPr>
        <a:lstStyle/>
        <a:p>
          <a:pPr marL="0" lvl="0" indent="0" algn="r" defTabSz="889000">
            <a:lnSpc>
              <a:spcPct val="150000"/>
            </a:lnSpc>
            <a:spcBef>
              <a:spcPct val="0"/>
            </a:spcBef>
            <a:spcAft>
              <a:spcPct val="35000"/>
            </a:spcAft>
            <a:buNone/>
          </a:pPr>
          <a:r>
            <a:rPr lang="en-US" sz="2000" kern="1200" dirty="0">
              <a:latin typeface="Calibri" panose="020F0502020204030204" pitchFamily="34" charset="0"/>
              <a:cs typeface="Calibri" panose="020F0502020204030204" pitchFamily="34" charset="0"/>
            </a:rPr>
            <a:t>HC held</a:t>
          </a:r>
        </a:p>
      </dsp:txBody>
      <dsp:txXfrm>
        <a:off x="0" y="1488116"/>
        <a:ext cx="2686575" cy="1287000"/>
      </dsp:txXfrm>
    </dsp:sp>
    <dsp:sp modelId="{D57479D6-9CE2-430E-81C1-ECE36E4E18B7}">
      <dsp:nvSpPr>
        <dsp:cNvPr id="0" name=""/>
        <dsp:cNvSpPr/>
      </dsp:nvSpPr>
      <dsp:spPr>
        <a:xfrm>
          <a:off x="2686575" y="442428"/>
          <a:ext cx="537315" cy="3378375"/>
        </a:xfrm>
        <a:prstGeom prst="leftBrace">
          <a:avLst>
            <a:gd name="adj1" fmla="val 35000"/>
            <a:gd name="adj2" fmla="val 50000"/>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014D29D-25C4-4881-9AF1-CDABC872BD4C}">
      <dsp:nvSpPr>
        <dsp:cNvPr id="0" name=""/>
        <dsp:cNvSpPr/>
      </dsp:nvSpPr>
      <dsp:spPr>
        <a:xfrm>
          <a:off x="3438817" y="442428"/>
          <a:ext cx="7307486" cy="3378375"/>
        </a:xfrm>
        <a:prstGeom prst="rect">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228600" lvl="1" indent="-228600" algn="l" defTabSz="889000">
            <a:lnSpc>
              <a:spcPct val="150000"/>
            </a:lnSpc>
            <a:spcBef>
              <a:spcPct val="0"/>
            </a:spcBef>
            <a:spcAft>
              <a:spcPct val="15000"/>
            </a:spcAft>
            <a:buChar char="•"/>
          </a:pPr>
          <a:r>
            <a:rPr lang="en-US" sz="2000" b="0" i="0" kern="1200" dirty="0">
              <a:latin typeface="Calibri" panose="020F0502020204030204" pitchFamily="34" charset="0"/>
              <a:cs typeface="Calibri" panose="020F0502020204030204" pitchFamily="34" charset="0"/>
            </a:rPr>
            <a:t>If the amendments introduced in 1947 by the Provincial Legislature are intended to catch in the net of tax contracts of the nature with which we are concerned, we should hold that to that extent the amendments introduced are </a:t>
          </a:r>
          <a:r>
            <a:rPr lang="en-US" sz="2000" b="1" i="0" kern="1200" dirty="0">
              <a:solidFill>
                <a:srgbClr val="FF0000"/>
              </a:solidFill>
              <a:latin typeface="Calibri" panose="020F0502020204030204" pitchFamily="34" charset="0"/>
              <a:cs typeface="Calibri" panose="020F0502020204030204" pitchFamily="34" charset="0"/>
            </a:rPr>
            <a:t>ultra vires </a:t>
          </a:r>
          <a:r>
            <a:rPr lang="en-US" sz="2000" b="0" i="0" kern="1200" dirty="0">
              <a:latin typeface="Calibri" panose="020F0502020204030204" pitchFamily="34" charset="0"/>
              <a:cs typeface="Calibri" panose="020F0502020204030204" pitchFamily="34" charset="0"/>
            </a:rPr>
            <a:t>of the </a:t>
          </a:r>
          <a:r>
            <a:rPr lang="en-US" sz="2000" b="1" i="0" kern="1200" dirty="0">
              <a:solidFill>
                <a:srgbClr val="FF0000"/>
              </a:solidFill>
              <a:latin typeface="Calibri" panose="020F0502020204030204" pitchFamily="34" charset="0"/>
              <a:cs typeface="Calibri" panose="020F0502020204030204" pitchFamily="34" charset="0"/>
            </a:rPr>
            <a:t>Provincial Legislature </a:t>
          </a:r>
          <a:r>
            <a:rPr lang="en-US" sz="2000" b="0" i="0" kern="1200" dirty="0">
              <a:latin typeface="Calibri" panose="020F0502020204030204" pitchFamily="34" charset="0"/>
              <a:cs typeface="Calibri" panose="020F0502020204030204" pitchFamily="34" charset="0"/>
            </a:rPr>
            <a:t>as they had </a:t>
          </a:r>
          <a:r>
            <a:rPr lang="en-US" sz="2000" b="1" i="0" kern="1200" dirty="0">
              <a:solidFill>
                <a:srgbClr val="FF0000"/>
              </a:solidFill>
              <a:latin typeface="Calibri" panose="020F0502020204030204" pitchFamily="34" charset="0"/>
              <a:cs typeface="Calibri" panose="020F0502020204030204" pitchFamily="34" charset="0"/>
            </a:rPr>
            <a:t>no power to tax transactions Which are not sales of goods</a:t>
          </a:r>
          <a:r>
            <a:rPr lang="en-US" sz="2000" b="0" i="0" kern="1200" dirty="0">
              <a:latin typeface="Calibri" panose="020F0502020204030204" pitchFamily="34" charset="0"/>
              <a:cs typeface="Calibri" panose="020F0502020204030204" pitchFamily="34" charset="0"/>
            </a:rPr>
            <a:t>. We, therefore, think that the levy of tax on the </a:t>
          </a:r>
          <a:r>
            <a:rPr lang="en-US" sz="2000" b="0" i="0" kern="1200" dirty="0" err="1">
              <a:latin typeface="Calibri" panose="020F0502020204030204" pitchFamily="34" charset="0"/>
              <a:cs typeface="Calibri" panose="020F0502020204030204" pitchFamily="34" charset="0"/>
            </a:rPr>
            <a:t>assessees</a:t>
          </a:r>
          <a:r>
            <a:rPr lang="en-US" sz="2000" b="0" i="0" kern="1200" dirty="0">
              <a:latin typeface="Calibri" panose="020F0502020204030204" pitchFamily="34" charset="0"/>
              <a:cs typeface="Calibri" panose="020F0502020204030204" pitchFamily="34" charset="0"/>
            </a:rPr>
            <a:t> on the sum of </a:t>
          </a:r>
          <a:r>
            <a:rPr lang="en-US" sz="2000" b="1" i="0" kern="1200" dirty="0">
              <a:latin typeface="Calibri" panose="020F0502020204030204" pitchFamily="34" charset="0"/>
              <a:cs typeface="Calibri" panose="020F0502020204030204" pitchFamily="34" charset="0"/>
            </a:rPr>
            <a:t>Rs. 29,31,528/- </a:t>
          </a:r>
          <a:r>
            <a:rPr lang="en-US" sz="2000" b="0" i="0" kern="1200" dirty="0">
              <a:latin typeface="Calibri" panose="020F0502020204030204" pitchFamily="34" charset="0"/>
              <a:cs typeface="Calibri" panose="020F0502020204030204" pitchFamily="34" charset="0"/>
            </a:rPr>
            <a:t>was not justified in law.</a:t>
          </a:r>
          <a:endParaRPr lang="en-US" sz="2400" kern="1200" dirty="0">
            <a:latin typeface="Calibri" panose="020F0502020204030204" pitchFamily="34" charset="0"/>
            <a:cs typeface="Calibri" panose="020F0502020204030204" pitchFamily="34" charset="0"/>
          </a:endParaRPr>
        </a:p>
      </dsp:txBody>
      <dsp:txXfrm>
        <a:off x="3438817" y="442428"/>
        <a:ext cx="7307486" cy="3378375"/>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8B0F7C-DEE2-42A8-999F-E051C3FD5A19}">
      <dsp:nvSpPr>
        <dsp:cNvPr id="0" name=""/>
        <dsp:cNvSpPr/>
      </dsp:nvSpPr>
      <dsp:spPr>
        <a:xfrm>
          <a:off x="1509298" y="862"/>
          <a:ext cx="6701665" cy="402099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latin typeface="Calibri" panose="020F0502020204030204" pitchFamily="34" charset="0"/>
              <a:cs typeface="Calibri" panose="020F0502020204030204" pitchFamily="34" charset="0"/>
            </a:rPr>
            <a:t>Taxpayer!</a:t>
          </a:r>
        </a:p>
      </dsp:txBody>
      <dsp:txXfrm>
        <a:off x="1509298" y="862"/>
        <a:ext cx="6701665" cy="4020999"/>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B1D0AD-7052-4C9B-A62C-D08A35BAFE2B}">
      <dsp:nvSpPr>
        <dsp:cNvPr id="0" name=""/>
        <dsp:cNvSpPr/>
      </dsp:nvSpPr>
      <dsp:spPr>
        <a:xfrm>
          <a:off x="0" y="1396079"/>
          <a:ext cx="2686575" cy="4847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50800" rIns="142240" bIns="50800" numCol="1" spcCol="1270" anchor="ctr" anchorCtr="0">
          <a:noAutofit/>
        </a:bodyPr>
        <a:lstStyle/>
        <a:p>
          <a:pPr marL="0" lvl="0" indent="0" algn="r" defTabSz="889000">
            <a:lnSpc>
              <a:spcPct val="150000"/>
            </a:lnSpc>
            <a:spcBef>
              <a:spcPct val="0"/>
            </a:spcBef>
            <a:spcAft>
              <a:spcPct val="35000"/>
            </a:spcAft>
            <a:buNone/>
          </a:pPr>
          <a:r>
            <a:rPr lang="en-US" sz="2000" kern="1200">
              <a:latin typeface="Calibri" panose="020F0502020204030204" pitchFamily="34" charset="0"/>
              <a:cs typeface="Calibri" panose="020F0502020204030204" pitchFamily="34" charset="0"/>
            </a:rPr>
            <a:t>Issue</a:t>
          </a:r>
          <a:endParaRPr lang="en-US" sz="2000" kern="1200" dirty="0">
            <a:latin typeface="Calibri" panose="020F0502020204030204" pitchFamily="34" charset="0"/>
            <a:cs typeface="Calibri" panose="020F0502020204030204" pitchFamily="34" charset="0"/>
          </a:endParaRPr>
        </a:p>
      </dsp:txBody>
      <dsp:txXfrm>
        <a:off x="0" y="1396079"/>
        <a:ext cx="2686575" cy="484761"/>
      </dsp:txXfrm>
    </dsp:sp>
    <dsp:sp modelId="{D57479D6-9CE2-430E-81C1-ECE36E4E18B7}">
      <dsp:nvSpPr>
        <dsp:cNvPr id="0" name=""/>
        <dsp:cNvSpPr/>
      </dsp:nvSpPr>
      <dsp:spPr>
        <a:xfrm>
          <a:off x="2686575" y="2390"/>
          <a:ext cx="537315" cy="3272140"/>
        </a:xfrm>
        <a:prstGeom prst="leftBrace">
          <a:avLst>
            <a:gd name="adj1" fmla="val 35000"/>
            <a:gd name="adj2" fmla="val 50000"/>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014D29D-25C4-4881-9AF1-CDABC872BD4C}">
      <dsp:nvSpPr>
        <dsp:cNvPr id="0" name=""/>
        <dsp:cNvSpPr/>
      </dsp:nvSpPr>
      <dsp:spPr>
        <a:xfrm>
          <a:off x="3438817" y="2390"/>
          <a:ext cx="7307486" cy="3272140"/>
        </a:xfrm>
        <a:prstGeom prst="rect">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228600" lvl="1" indent="-228600" algn="l" defTabSz="889000">
            <a:lnSpc>
              <a:spcPct val="150000"/>
            </a:lnSpc>
            <a:spcBef>
              <a:spcPct val="0"/>
            </a:spcBef>
            <a:spcAft>
              <a:spcPct val="15000"/>
            </a:spcAft>
            <a:buChar char="•"/>
          </a:pPr>
          <a:r>
            <a:rPr lang="en-US" sz="2000" b="0" i="0" kern="1200" dirty="0">
              <a:latin typeface="Calibri" panose="020F0502020204030204" pitchFamily="34" charset="0"/>
              <a:cs typeface="Calibri" panose="020F0502020204030204" pitchFamily="34" charset="0"/>
            </a:rPr>
            <a:t>Appellant is a building contractors and undertake building work</a:t>
          </a:r>
          <a:endParaRPr lang="en-US" sz="2000" kern="1200" dirty="0">
            <a:latin typeface="Calibri" panose="020F0502020204030204" pitchFamily="34" charset="0"/>
            <a:cs typeface="Calibri" panose="020F0502020204030204" pitchFamily="34" charset="0"/>
          </a:endParaRPr>
        </a:p>
        <a:p>
          <a:pPr marL="228600" lvl="1" indent="-228600" algn="l" defTabSz="889000">
            <a:lnSpc>
              <a:spcPct val="150000"/>
            </a:lnSpc>
            <a:spcBef>
              <a:spcPct val="0"/>
            </a:spcBef>
            <a:spcAft>
              <a:spcPct val="15000"/>
            </a:spcAft>
            <a:buChar char="•"/>
          </a:pPr>
          <a:r>
            <a:rPr lang="en-US" sz="2000" b="0" i="0" kern="1200" dirty="0">
              <a:latin typeface="Calibri" panose="020F0502020204030204" pitchFamily="34" charset="0"/>
              <a:cs typeface="Calibri" panose="020F0502020204030204" pitchFamily="34" charset="0"/>
            </a:rPr>
            <a:t>In connection with their contracts, they supply material as well as </a:t>
          </a:r>
          <a:r>
            <a:rPr lang="en-US" sz="2000" b="0" i="0" kern="1200" dirty="0" err="1">
              <a:latin typeface="Calibri" panose="020F0502020204030204" pitchFamily="34" charset="0"/>
              <a:cs typeface="Calibri" panose="020F0502020204030204" pitchFamily="34" charset="0"/>
            </a:rPr>
            <a:t>labour</a:t>
          </a:r>
          <a:r>
            <a:rPr lang="en-US" sz="2000" b="0" i="0" kern="1200" dirty="0">
              <a:latin typeface="Calibri" panose="020F0502020204030204" pitchFamily="34" charset="0"/>
              <a:cs typeface="Calibri" panose="020F0502020204030204" pitchFamily="34" charset="0"/>
            </a:rPr>
            <a:t>. </a:t>
          </a:r>
          <a:endParaRPr lang="en-US" sz="2000" kern="1200" dirty="0">
            <a:latin typeface="Calibri" panose="020F0502020204030204" pitchFamily="34" charset="0"/>
            <a:cs typeface="Calibri" panose="020F0502020204030204" pitchFamily="34" charset="0"/>
          </a:endParaRPr>
        </a:p>
        <a:p>
          <a:pPr marL="228600" lvl="1" indent="-228600" algn="l" defTabSz="889000">
            <a:lnSpc>
              <a:spcPct val="150000"/>
            </a:lnSpc>
            <a:spcBef>
              <a:spcPct val="0"/>
            </a:spcBef>
            <a:spcAft>
              <a:spcPct val="15000"/>
            </a:spcAft>
            <a:buChar char="•"/>
          </a:pPr>
          <a:r>
            <a:rPr lang="en-US" sz="2000" b="0" i="0" kern="1200" dirty="0">
              <a:latin typeface="Calibri" panose="020F0502020204030204" pitchFamily="34" charset="0"/>
              <a:cs typeface="Calibri" panose="020F0502020204030204" pitchFamily="34" charset="0"/>
            </a:rPr>
            <a:t>They, do not sell any materials used in the execution of the contract for a stipulated price to the Government. </a:t>
          </a:r>
          <a:endParaRPr lang="en-US" sz="2000" kern="1200" dirty="0">
            <a:latin typeface="Calibri" panose="020F0502020204030204" pitchFamily="34" charset="0"/>
            <a:cs typeface="Calibri" panose="020F0502020204030204" pitchFamily="34" charset="0"/>
          </a:endParaRPr>
        </a:p>
        <a:p>
          <a:pPr marL="228600" lvl="1" indent="-228600" algn="l" defTabSz="889000">
            <a:lnSpc>
              <a:spcPct val="150000"/>
            </a:lnSpc>
            <a:spcBef>
              <a:spcPct val="0"/>
            </a:spcBef>
            <a:spcAft>
              <a:spcPct val="15000"/>
            </a:spcAft>
            <a:buChar char="•"/>
          </a:pPr>
          <a:r>
            <a:rPr lang="en-US" sz="2000" b="0" i="0" kern="1200" dirty="0">
              <a:latin typeface="Calibri" panose="020F0502020204030204" pitchFamily="34" charset="0"/>
              <a:cs typeface="Calibri" panose="020F0502020204030204" pitchFamily="34" charset="0"/>
            </a:rPr>
            <a:t>Their contention, is that there is no ‘Sale of any goods’, which is liable to be taxed under the Rajasthan Sales Tax Act</a:t>
          </a:r>
          <a:endParaRPr lang="en-US" sz="2000" kern="1200" dirty="0">
            <a:latin typeface="Calibri" panose="020F0502020204030204" pitchFamily="34" charset="0"/>
            <a:cs typeface="Calibri" panose="020F0502020204030204" pitchFamily="34" charset="0"/>
          </a:endParaRPr>
        </a:p>
      </dsp:txBody>
      <dsp:txXfrm>
        <a:off x="3438817" y="2390"/>
        <a:ext cx="7307486" cy="3272140"/>
      </dsp:txXfrm>
    </dsp:sp>
    <dsp:sp modelId="{D4E9FB43-F58C-46E6-AE4F-F4D9D5002D55}">
      <dsp:nvSpPr>
        <dsp:cNvPr id="0" name=""/>
        <dsp:cNvSpPr/>
      </dsp:nvSpPr>
      <dsp:spPr>
        <a:xfrm>
          <a:off x="0" y="3533699"/>
          <a:ext cx="2686575" cy="4847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50800" rIns="142240" bIns="50800" numCol="1" spcCol="1270" anchor="ctr" anchorCtr="0">
          <a:noAutofit/>
        </a:bodyPr>
        <a:lstStyle/>
        <a:p>
          <a:pPr marL="0" lvl="0" indent="0" algn="r" defTabSz="889000">
            <a:lnSpc>
              <a:spcPct val="150000"/>
            </a:lnSpc>
            <a:spcBef>
              <a:spcPct val="0"/>
            </a:spcBef>
            <a:spcAft>
              <a:spcPct val="35000"/>
            </a:spcAft>
            <a:buNone/>
          </a:pPr>
          <a:r>
            <a:rPr lang="en-US" sz="2000" kern="1200" dirty="0">
              <a:latin typeface="Calibri" panose="020F0502020204030204" pitchFamily="34" charset="0"/>
              <a:cs typeface="Calibri" panose="020F0502020204030204" pitchFamily="34" charset="0"/>
            </a:rPr>
            <a:t>Relevant entry</a:t>
          </a:r>
        </a:p>
      </dsp:txBody>
      <dsp:txXfrm>
        <a:off x="0" y="3533699"/>
        <a:ext cx="2686575" cy="484761"/>
      </dsp:txXfrm>
    </dsp:sp>
    <dsp:sp modelId="{D8B011A2-72DF-4CA3-ACFF-6B991452E844}">
      <dsp:nvSpPr>
        <dsp:cNvPr id="0" name=""/>
        <dsp:cNvSpPr/>
      </dsp:nvSpPr>
      <dsp:spPr>
        <a:xfrm>
          <a:off x="2686575" y="3291318"/>
          <a:ext cx="537315" cy="969522"/>
        </a:xfrm>
        <a:prstGeom prst="leftBrace">
          <a:avLst>
            <a:gd name="adj1" fmla="val 35000"/>
            <a:gd name="adj2" fmla="val 50000"/>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2D41BA9-BBCE-4A71-AE8E-0A4504BA4C3C}">
      <dsp:nvSpPr>
        <dsp:cNvPr id="0" name=""/>
        <dsp:cNvSpPr/>
      </dsp:nvSpPr>
      <dsp:spPr>
        <a:xfrm>
          <a:off x="3438817" y="3291318"/>
          <a:ext cx="7307486" cy="969522"/>
        </a:xfrm>
        <a:prstGeom prst="rect">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228600" lvl="1" indent="-228600" algn="l" defTabSz="889000">
            <a:lnSpc>
              <a:spcPct val="150000"/>
            </a:lnSpc>
            <a:spcBef>
              <a:spcPct val="0"/>
            </a:spcBef>
            <a:spcAft>
              <a:spcPct val="15000"/>
            </a:spcAft>
            <a:buChar char="•"/>
          </a:pPr>
          <a:r>
            <a:rPr lang="en-US" sz="2000" kern="1200" dirty="0">
              <a:latin typeface="Calibri" panose="020F0502020204030204" pitchFamily="34" charset="0"/>
              <a:cs typeface="Calibri" panose="020F0502020204030204" pitchFamily="34" charset="0"/>
            </a:rPr>
            <a:t>Entry 54 of List II of VII Schedule of CoI </a:t>
          </a:r>
          <a:r>
            <a:rPr lang="en-US" sz="2000" i="1" kern="1200" dirty="0">
              <a:latin typeface="Calibri" panose="020F0502020204030204" pitchFamily="34" charset="0"/>
              <a:cs typeface="Calibri" panose="020F0502020204030204" pitchFamily="34" charset="0"/>
            </a:rPr>
            <a:t>“</a:t>
          </a:r>
          <a:r>
            <a:rPr lang="en-US" sz="2000" b="0" i="1" kern="1200" dirty="0">
              <a:latin typeface="Calibri" panose="020F0502020204030204" pitchFamily="34" charset="0"/>
              <a:cs typeface="Calibri" panose="020F0502020204030204" pitchFamily="34" charset="0"/>
            </a:rPr>
            <a:t>Taxes on sale or purchase of goods”</a:t>
          </a:r>
          <a:endParaRPr lang="en-US" sz="2000" i="1" kern="1200" dirty="0">
            <a:latin typeface="Calibri" panose="020F0502020204030204" pitchFamily="34" charset="0"/>
            <a:cs typeface="Calibri" panose="020F0502020204030204" pitchFamily="34" charset="0"/>
          </a:endParaRPr>
        </a:p>
      </dsp:txBody>
      <dsp:txXfrm>
        <a:off x="3438817" y="3291318"/>
        <a:ext cx="7307486" cy="969522"/>
      </dsp:txXfrm>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B1D0AD-7052-4C9B-A62C-D08A35BAFE2B}">
      <dsp:nvSpPr>
        <dsp:cNvPr id="0" name=""/>
        <dsp:cNvSpPr/>
      </dsp:nvSpPr>
      <dsp:spPr>
        <a:xfrm>
          <a:off x="0" y="1488116"/>
          <a:ext cx="2686575" cy="128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50800" rIns="142240" bIns="50800" numCol="1" spcCol="1270" anchor="ctr" anchorCtr="0">
          <a:noAutofit/>
        </a:bodyPr>
        <a:lstStyle/>
        <a:p>
          <a:pPr marL="0" lvl="0" indent="0" algn="r" defTabSz="889000">
            <a:lnSpc>
              <a:spcPct val="150000"/>
            </a:lnSpc>
            <a:spcBef>
              <a:spcPct val="0"/>
            </a:spcBef>
            <a:spcAft>
              <a:spcPct val="35000"/>
            </a:spcAft>
            <a:buNone/>
          </a:pPr>
          <a:r>
            <a:rPr lang="en-US" sz="2000" kern="1200" dirty="0">
              <a:latin typeface="Calibri" panose="020F0502020204030204" pitchFamily="34" charset="0"/>
              <a:cs typeface="Calibri" panose="020F0502020204030204" pitchFamily="34" charset="0"/>
            </a:rPr>
            <a:t>Contention</a:t>
          </a:r>
        </a:p>
      </dsp:txBody>
      <dsp:txXfrm>
        <a:off x="0" y="1488116"/>
        <a:ext cx="2686575" cy="1287000"/>
      </dsp:txXfrm>
    </dsp:sp>
    <dsp:sp modelId="{D57479D6-9CE2-430E-81C1-ECE36E4E18B7}">
      <dsp:nvSpPr>
        <dsp:cNvPr id="0" name=""/>
        <dsp:cNvSpPr/>
      </dsp:nvSpPr>
      <dsp:spPr>
        <a:xfrm>
          <a:off x="2686575" y="904944"/>
          <a:ext cx="537315" cy="2453343"/>
        </a:xfrm>
        <a:prstGeom prst="leftBrace">
          <a:avLst>
            <a:gd name="adj1" fmla="val 35000"/>
            <a:gd name="adj2" fmla="val 50000"/>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014D29D-25C4-4881-9AF1-CDABC872BD4C}">
      <dsp:nvSpPr>
        <dsp:cNvPr id="0" name=""/>
        <dsp:cNvSpPr/>
      </dsp:nvSpPr>
      <dsp:spPr>
        <a:xfrm>
          <a:off x="3438817" y="904944"/>
          <a:ext cx="7307486" cy="2453343"/>
        </a:xfrm>
        <a:prstGeom prst="rect">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228600" lvl="1" indent="-228600" algn="l" defTabSz="889000">
            <a:lnSpc>
              <a:spcPct val="150000"/>
            </a:lnSpc>
            <a:spcBef>
              <a:spcPct val="0"/>
            </a:spcBef>
            <a:spcAft>
              <a:spcPct val="15000"/>
            </a:spcAft>
            <a:buChar char="•"/>
          </a:pPr>
          <a:r>
            <a:rPr lang="en-US" sz="2000" b="0" i="0" kern="1200" dirty="0">
              <a:latin typeface="Calibri" panose="020F0502020204030204" pitchFamily="34" charset="0"/>
              <a:cs typeface="Calibri" panose="020F0502020204030204" pitchFamily="34" charset="0"/>
            </a:rPr>
            <a:t>A building contract, which includes a contract for </a:t>
          </a:r>
          <a:r>
            <a:rPr lang="en-US" sz="2000" b="0" i="0" kern="1200" dirty="0" err="1">
              <a:latin typeface="Calibri" panose="020F0502020204030204" pitchFamily="34" charset="0"/>
              <a:cs typeface="Calibri" panose="020F0502020204030204" pitchFamily="34" charset="0"/>
            </a:rPr>
            <a:t>labour</a:t>
          </a:r>
          <a:r>
            <a:rPr lang="en-US" sz="2000" b="0" i="0" kern="1200" dirty="0">
              <a:latin typeface="Calibri" panose="020F0502020204030204" pitchFamily="34" charset="0"/>
              <a:cs typeface="Calibri" panose="020F0502020204030204" pitchFamily="34" charset="0"/>
            </a:rPr>
            <a:t> as well as for material, is one and </a:t>
          </a:r>
          <a:r>
            <a:rPr lang="en-US" sz="2000" b="1" i="0" kern="1200" dirty="0">
              <a:solidFill>
                <a:srgbClr val="FF0000"/>
              </a:solidFill>
              <a:latin typeface="Calibri" panose="020F0502020204030204" pitchFamily="34" charset="0"/>
              <a:cs typeface="Calibri" panose="020F0502020204030204" pitchFamily="34" charset="0"/>
            </a:rPr>
            <a:t>indivisible</a:t>
          </a:r>
          <a:r>
            <a:rPr lang="en-US" sz="2000" b="0" i="0" kern="1200" dirty="0">
              <a:latin typeface="Calibri" panose="020F0502020204030204" pitchFamily="34" charset="0"/>
              <a:cs typeface="Calibri" panose="020F0502020204030204" pitchFamily="34" charset="0"/>
            </a:rPr>
            <a:t>, and </a:t>
          </a:r>
          <a:r>
            <a:rPr lang="en-US" sz="2000" b="0" i="0" kern="1200" dirty="0">
              <a:solidFill>
                <a:schemeClr val="tx1"/>
              </a:solidFill>
              <a:latin typeface="Calibri" panose="020F0502020204030204" pitchFamily="34" charset="0"/>
              <a:cs typeface="Calibri" panose="020F0502020204030204" pitchFamily="34" charset="0"/>
            </a:rPr>
            <a:t>does not involve any element of sale </a:t>
          </a:r>
          <a:r>
            <a:rPr lang="en-US" sz="2000" b="0" i="0" kern="1200" dirty="0">
              <a:latin typeface="Calibri" panose="020F0502020204030204" pitchFamily="34" charset="0"/>
              <a:cs typeface="Calibri" panose="020F0502020204030204" pitchFamily="34" charset="0"/>
            </a:rPr>
            <a:t>of the materials, and is not a contract of sale of goods, and not covered by entry 54 of List II of Schedule VII of the Constitution;</a:t>
          </a:r>
          <a:endParaRPr lang="en-US" sz="2000" kern="1200" dirty="0">
            <a:latin typeface="Calibri" panose="020F0502020204030204" pitchFamily="34" charset="0"/>
            <a:cs typeface="Calibri" panose="020F0502020204030204" pitchFamily="34" charset="0"/>
          </a:endParaRPr>
        </a:p>
      </dsp:txBody>
      <dsp:txXfrm>
        <a:off x="3438817" y="904944"/>
        <a:ext cx="7307486" cy="2453343"/>
      </dsp:txXfrm>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B1D0AD-7052-4C9B-A62C-D08A35BAFE2B}">
      <dsp:nvSpPr>
        <dsp:cNvPr id="0" name=""/>
        <dsp:cNvSpPr/>
      </dsp:nvSpPr>
      <dsp:spPr>
        <a:xfrm>
          <a:off x="10489" y="1881122"/>
          <a:ext cx="2681331" cy="5009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50800" rIns="142240" bIns="50800" numCol="1" spcCol="1270" anchor="ctr" anchorCtr="0">
          <a:noAutofit/>
        </a:bodyPr>
        <a:lstStyle/>
        <a:p>
          <a:pPr marL="0" lvl="0" indent="0" algn="r" defTabSz="889000">
            <a:lnSpc>
              <a:spcPct val="150000"/>
            </a:lnSpc>
            <a:spcBef>
              <a:spcPct val="0"/>
            </a:spcBef>
            <a:spcAft>
              <a:spcPct val="35000"/>
            </a:spcAft>
            <a:buNone/>
          </a:pPr>
          <a:r>
            <a:rPr lang="en-US" sz="2000" kern="1200" dirty="0">
              <a:latin typeface="Calibri" panose="020F0502020204030204" pitchFamily="34" charset="0"/>
              <a:cs typeface="Calibri" panose="020F0502020204030204" pitchFamily="34" charset="0"/>
            </a:rPr>
            <a:t>Contention</a:t>
          </a:r>
        </a:p>
      </dsp:txBody>
      <dsp:txXfrm>
        <a:off x="10489" y="1881122"/>
        <a:ext cx="2681331" cy="500987"/>
      </dsp:txXfrm>
    </dsp:sp>
    <dsp:sp modelId="{D57479D6-9CE2-430E-81C1-ECE36E4E18B7}">
      <dsp:nvSpPr>
        <dsp:cNvPr id="0" name=""/>
        <dsp:cNvSpPr/>
      </dsp:nvSpPr>
      <dsp:spPr>
        <a:xfrm>
          <a:off x="2691820" y="2417"/>
          <a:ext cx="536266" cy="4258396"/>
        </a:xfrm>
        <a:prstGeom prst="leftBrace">
          <a:avLst>
            <a:gd name="adj1" fmla="val 35000"/>
            <a:gd name="adj2" fmla="val 50000"/>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014D29D-25C4-4881-9AF1-CDABC872BD4C}">
      <dsp:nvSpPr>
        <dsp:cNvPr id="0" name=""/>
        <dsp:cNvSpPr/>
      </dsp:nvSpPr>
      <dsp:spPr>
        <a:xfrm>
          <a:off x="3442593" y="2417"/>
          <a:ext cx="7293221" cy="4258396"/>
        </a:xfrm>
        <a:prstGeom prst="rect">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171450" lvl="1" indent="-171450" algn="l" defTabSz="800100">
            <a:lnSpc>
              <a:spcPct val="150000"/>
            </a:lnSpc>
            <a:spcBef>
              <a:spcPct val="0"/>
            </a:spcBef>
            <a:spcAft>
              <a:spcPct val="15000"/>
            </a:spcAft>
            <a:buChar char="•"/>
          </a:pPr>
          <a:r>
            <a:rPr lang="en-US" sz="1800" b="0" i="0" kern="1200" dirty="0">
              <a:latin typeface="Calibri" panose="020F0502020204030204" pitchFamily="34" charset="0"/>
              <a:cs typeface="Calibri" panose="020F0502020204030204" pitchFamily="34" charset="0"/>
            </a:rPr>
            <a:t>These contracts are generally of </a:t>
          </a:r>
          <a:r>
            <a:rPr lang="en-US" sz="1800" b="1" i="0" kern="1200" dirty="0">
              <a:solidFill>
                <a:srgbClr val="FF0000"/>
              </a:solidFill>
              <a:latin typeface="Calibri" panose="020F0502020204030204" pitchFamily="34" charset="0"/>
              <a:cs typeface="Calibri" panose="020F0502020204030204" pitchFamily="34" charset="0"/>
            </a:rPr>
            <a:t>two kinds</a:t>
          </a:r>
          <a:r>
            <a:rPr lang="en-US" sz="1800" b="0" i="0" kern="1200" dirty="0">
              <a:latin typeface="Calibri" panose="020F0502020204030204" pitchFamily="34" charset="0"/>
              <a:cs typeface="Calibri" panose="020F0502020204030204" pitchFamily="34" charset="0"/>
            </a:rPr>
            <a:t>. In the </a:t>
          </a:r>
          <a:r>
            <a:rPr lang="en-US" sz="1800" b="1" i="0" kern="1200" dirty="0">
              <a:solidFill>
                <a:srgbClr val="FF0000"/>
              </a:solidFill>
              <a:latin typeface="Calibri" panose="020F0502020204030204" pitchFamily="34" charset="0"/>
              <a:cs typeface="Calibri" panose="020F0502020204030204" pitchFamily="34" charset="0"/>
            </a:rPr>
            <a:t>first kind</a:t>
          </a:r>
          <a:r>
            <a:rPr lang="en-US" sz="1800" b="0" i="0" kern="1200" dirty="0">
              <a:latin typeface="Calibri" panose="020F0502020204030204" pitchFamily="34" charset="0"/>
              <a:cs typeface="Calibri" panose="020F0502020204030204" pitchFamily="34" charset="0"/>
            </a:rPr>
            <a:t>, the contractor </a:t>
          </a:r>
          <a:r>
            <a:rPr lang="en-US" sz="1800" b="1" i="0" kern="1200" dirty="0">
              <a:solidFill>
                <a:srgbClr val="FF0000"/>
              </a:solidFill>
              <a:latin typeface="Calibri" panose="020F0502020204030204" pitchFamily="34" charset="0"/>
              <a:cs typeface="Calibri" panose="020F0502020204030204" pitchFamily="34" charset="0"/>
            </a:rPr>
            <a:t>merely supplies </a:t>
          </a:r>
          <a:r>
            <a:rPr lang="en-US" sz="1800" b="1" i="0" kern="1200" dirty="0" err="1">
              <a:solidFill>
                <a:srgbClr val="FF0000"/>
              </a:solidFill>
              <a:latin typeface="Calibri" panose="020F0502020204030204" pitchFamily="34" charset="0"/>
              <a:cs typeface="Calibri" panose="020F0502020204030204" pitchFamily="34" charset="0"/>
            </a:rPr>
            <a:t>labour</a:t>
          </a:r>
          <a:r>
            <a:rPr lang="en-US" sz="1800" b="1" i="0" kern="1200" dirty="0">
              <a:solidFill>
                <a:srgbClr val="FF0000"/>
              </a:solidFill>
              <a:latin typeface="Calibri" panose="020F0502020204030204" pitchFamily="34" charset="0"/>
              <a:cs typeface="Calibri" panose="020F0502020204030204" pitchFamily="34" charset="0"/>
            </a:rPr>
            <a:t> </a:t>
          </a:r>
          <a:r>
            <a:rPr lang="en-US" sz="1800" b="0" i="0" kern="1200" dirty="0">
              <a:latin typeface="Calibri" panose="020F0502020204030204" pitchFamily="34" charset="0"/>
              <a:cs typeface="Calibri" panose="020F0502020204030204" pitchFamily="34" charset="0"/>
            </a:rPr>
            <a:t>and work, while the materials used are supplied by the person who gives the contract.</a:t>
          </a:r>
          <a:endParaRPr lang="en-US" sz="1800" kern="1200" dirty="0">
            <a:latin typeface="Calibri" panose="020F0502020204030204" pitchFamily="34" charset="0"/>
            <a:cs typeface="Calibri" panose="020F0502020204030204" pitchFamily="34" charset="0"/>
          </a:endParaRPr>
        </a:p>
        <a:p>
          <a:pPr marL="171450" lvl="1" indent="-171450" algn="l" defTabSz="800100">
            <a:lnSpc>
              <a:spcPct val="150000"/>
            </a:lnSpc>
            <a:spcBef>
              <a:spcPct val="0"/>
            </a:spcBef>
            <a:spcAft>
              <a:spcPct val="15000"/>
            </a:spcAft>
            <a:buChar char="•"/>
          </a:pPr>
          <a:r>
            <a:rPr lang="en-US" sz="1800" b="0" i="0" kern="1200" dirty="0">
              <a:latin typeface="Calibri" panose="020F0502020204030204" pitchFamily="34" charset="0"/>
              <a:cs typeface="Calibri" panose="020F0502020204030204" pitchFamily="34" charset="0"/>
            </a:rPr>
            <a:t>Such a contract obviously cannot involve any sale of goods, as </a:t>
          </a:r>
          <a:r>
            <a:rPr lang="en-US" sz="1800" b="0" i="0" kern="1200" dirty="0" err="1">
              <a:latin typeface="Calibri" panose="020F0502020204030204" pitchFamily="34" charset="0"/>
              <a:cs typeface="Calibri" panose="020F0502020204030204" pitchFamily="34" charset="0"/>
            </a:rPr>
            <a:t>labour</a:t>
          </a:r>
          <a:r>
            <a:rPr lang="en-US" sz="1800" b="0" i="0" kern="1200" dirty="0">
              <a:latin typeface="Calibri" panose="020F0502020204030204" pitchFamily="34" charset="0"/>
              <a:cs typeface="Calibri" panose="020F0502020204030204" pitchFamily="34" charset="0"/>
            </a:rPr>
            <a:t> and work cannot be deemed to goods in any sense of the term. The </a:t>
          </a:r>
          <a:r>
            <a:rPr lang="en-US" sz="1800" b="1" i="0" kern="1200" dirty="0">
              <a:solidFill>
                <a:srgbClr val="FF0000"/>
              </a:solidFill>
              <a:latin typeface="Calibri" panose="020F0502020204030204" pitchFamily="34" charset="0"/>
              <a:cs typeface="Calibri" panose="020F0502020204030204" pitchFamily="34" charset="0"/>
            </a:rPr>
            <a:t>second kind </a:t>
          </a:r>
          <a:r>
            <a:rPr lang="en-US" sz="1800" b="0" i="0" kern="1200" dirty="0">
              <a:latin typeface="Calibri" panose="020F0502020204030204" pitchFamily="34" charset="0"/>
              <a:cs typeface="Calibri" panose="020F0502020204030204" pitchFamily="34" charset="0"/>
            </a:rPr>
            <a:t>of contract is where the contractor </a:t>
          </a:r>
          <a:r>
            <a:rPr lang="en-US" sz="1800" b="1" i="0" kern="1200" dirty="0">
              <a:solidFill>
                <a:srgbClr val="FF0000"/>
              </a:solidFill>
              <a:latin typeface="Calibri" panose="020F0502020204030204" pitchFamily="34" charset="0"/>
              <a:cs typeface="Calibri" panose="020F0502020204030204" pitchFamily="34" charset="0"/>
            </a:rPr>
            <a:t>not only </a:t>
          </a:r>
          <a:r>
            <a:rPr lang="en-US" sz="1800" b="0" i="0" kern="1200" dirty="0">
              <a:latin typeface="Calibri" panose="020F0502020204030204" pitchFamily="34" charset="0"/>
              <a:cs typeface="Calibri" panose="020F0502020204030204" pitchFamily="34" charset="0"/>
            </a:rPr>
            <a:t>supplies </a:t>
          </a:r>
          <a:r>
            <a:rPr lang="en-US" sz="1800" b="1" i="0" kern="1200" dirty="0" err="1">
              <a:solidFill>
                <a:srgbClr val="FF0000"/>
              </a:solidFill>
              <a:latin typeface="Calibri" panose="020F0502020204030204" pitchFamily="34" charset="0"/>
              <a:cs typeface="Calibri" panose="020F0502020204030204" pitchFamily="34" charset="0"/>
            </a:rPr>
            <a:t>labour</a:t>
          </a:r>
          <a:r>
            <a:rPr lang="en-US" sz="1800" b="1" i="0" kern="1200" dirty="0">
              <a:solidFill>
                <a:srgbClr val="FF0000"/>
              </a:solidFill>
              <a:latin typeface="Calibri" panose="020F0502020204030204" pitchFamily="34" charset="0"/>
              <a:cs typeface="Calibri" panose="020F0502020204030204" pitchFamily="34" charset="0"/>
            </a:rPr>
            <a:t> </a:t>
          </a:r>
          <a:r>
            <a:rPr lang="en-US" sz="1800" b="0" i="0" kern="1200" dirty="0">
              <a:latin typeface="Calibri" panose="020F0502020204030204" pitchFamily="34" charset="0"/>
              <a:cs typeface="Calibri" panose="020F0502020204030204" pitchFamily="34" charset="0"/>
            </a:rPr>
            <a:t>and work, </a:t>
          </a:r>
          <a:r>
            <a:rPr lang="en-US" sz="1800" b="1" i="0" kern="1200" dirty="0">
              <a:solidFill>
                <a:srgbClr val="FF0000"/>
              </a:solidFill>
              <a:latin typeface="Calibri" panose="020F0502020204030204" pitchFamily="34" charset="0"/>
              <a:cs typeface="Calibri" panose="020F0502020204030204" pitchFamily="34" charset="0"/>
            </a:rPr>
            <a:t>but also </a:t>
          </a:r>
          <a:r>
            <a:rPr lang="en-US" sz="1800" b="0" i="0" kern="1200" dirty="0">
              <a:latin typeface="Calibri" panose="020F0502020204030204" pitchFamily="34" charset="0"/>
              <a:cs typeface="Calibri" panose="020F0502020204030204" pitchFamily="34" charset="0"/>
            </a:rPr>
            <a:t>supplies the </a:t>
          </a:r>
          <a:r>
            <a:rPr lang="en-US" sz="1800" b="1" i="0" kern="1200" dirty="0">
              <a:solidFill>
                <a:srgbClr val="FF0000"/>
              </a:solidFill>
              <a:latin typeface="Calibri" panose="020F0502020204030204" pitchFamily="34" charset="0"/>
              <a:cs typeface="Calibri" panose="020F0502020204030204" pitchFamily="34" charset="0"/>
            </a:rPr>
            <a:t>materials</a:t>
          </a:r>
          <a:r>
            <a:rPr lang="en-US" sz="1800" b="0" i="0" kern="1200" dirty="0">
              <a:latin typeface="Calibri" panose="020F0502020204030204" pitchFamily="34" charset="0"/>
              <a:cs typeface="Calibri" panose="020F0502020204030204" pitchFamily="34" charset="0"/>
            </a:rPr>
            <a:t>, and the finished product is not a chattel, but results in immovable property the shape of a building, road, dam, or bridge which is fixed to the earth. It is with this kind of contract only that, we are dealing in the present set of cases.</a:t>
          </a:r>
        </a:p>
      </dsp:txBody>
      <dsp:txXfrm>
        <a:off x="3442593" y="2417"/>
        <a:ext cx="7293221" cy="4258396"/>
      </dsp:txXfrm>
    </dsp:sp>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C8E7FE-BD84-4E2C-B336-A57E1A1BB684}">
      <dsp:nvSpPr>
        <dsp:cNvPr id="0" name=""/>
        <dsp:cNvSpPr/>
      </dsp:nvSpPr>
      <dsp:spPr>
        <a:xfrm>
          <a:off x="0" y="1349892"/>
          <a:ext cx="2686575" cy="128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50800" rIns="142240" bIns="50800" numCol="1" spcCol="1270" anchor="ctr" anchorCtr="0">
          <a:noAutofit/>
        </a:bodyPr>
        <a:lstStyle/>
        <a:p>
          <a:pPr marL="0" lvl="0" indent="0" algn="r" defTabSz="889000">
            <a:lnSpc>
              <a:spcPct val="90000"/>
            </a:lnSpc>
            <a:spcBef>
              <a:spcPct val="0"/>
            </a:spcBef>
            <a:spcAft>
              <a:spcPct val="35000"/>
            </a:spcAft>
            <a:buNone/>
          </a:pPr>
          <a:r>
            <a:rPr lang="en-US" sz="2000" kern="1200" dirty="0">
              <a:latin typeface="Calibri" panose="020F0502020204030204" pitchFamily="34" charset="0"/>
              <a:cs typeface="Calibri" panose="020F0502020204030204" pitchFamily="34" charset="0"/>
            </a:rPr>
            <a:t>HC held</a:t>
          </a:r>
        </a:p>
      </dsp:txBody>
      <dsp:txXfrm>
        <a:off x="0" y="1349892"/>
        <a:ext cx="2686575" cy="1287000"/>
      </dsp:txXfrm>
    </dsp:sp>
    <dsp:sp modelId="{AE6485AF-7B32-4109-A911-382C7D804A3C}">
      <dsp:nvSpPr>
        <dsp:cNvPr id="0" name=""/>
        <dsp:cNvSpPr/>
      </dsp:nvSpPr>
      <dsp:spPr>
        <a:xfrm>
          <a:off x="2686575" y="223767"/>
          <a:ext cx="537315" cy="3539250"/>
        </a:xfrm>
        <a:prstGeom prst="leftBrace">
          <a:avLst>
            <a:gd name="adj1" fmla="val 35000"/>
            <a:gd name="adj2" fmla="val 50000"/>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63EA643-2424-4462-9387-46DBB935760E}">
      <dsp:nvSpPr>
        <dsp:cNvPr id="0" name=""/>
        <dsp:cNvSpPr/>
      </dsp:nvSpPr>
      <dsp:spPr>
        <a:xfrm>
          <a:off x="3438817" y="223767"/>
          <a:ext cx="7307486" cy="3539250"/>
        </a:xfrm>
        <a:prstGeom prst="rect">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171450" lvl="1" indent="-171450" algn="l" defTabSz="800100">
            <a:lnSpc>
              <a:spcPct val="150000"/>
            </a:lnSpc>
            <a:spcBef>
              <a:spcPct val="0"/>
            </a:spcBef>
            <a:spcAft>
              <a:spcPct val="15000"/>
            </a:spcAft>
            <a:buChar char="•"/>
          </a:pPr>
          <a:r>
            <a:rPr lang="en-US" sz="1800" b="0" i="0" kern="1200" dirty="0">
              <a:latin typeface="Calibri" panose="020F0502020204030204" pitchFamily="34" charset="0"/>
              <a:cs typeface="Calibri" panose="020F0502020204030204" pitchFamily="34" charset="0"/>
            </a:rPr>
            <a:t>Therefore, though there may not be technically a contract as such for the purchase of the materials, and a price settled as such for the materials which eventually pass to the person who gave the contract, there is </a:t>
          </a:r>
          <a:r>
            <a:rPr lang="en-US" sz="1800" b="1" i="0" kern="1200" dirty="0">
              <a:solidFill>
                <a:srgbClr val="FF0000"/>
              </a:solidFill>
              <a:latin typeface="Calibri" panose="020F0502020204030204" pitchFamily="34" charset="0"/>
              <a:cs typeface="Calibri" panose="020F0502020204030204" pitchFamily="34" charset="0"/>
            </a:rPr>
            <a:t>no doubt that there is an element of sale</a:t>
          </a:r>
          <a:r>
            <a:rPr lang="en-US" sz="1800" b="0" i="0" kern="1200" dirty="0">
              <a:latin typeface="Calibri" panose="020F0502020204030204" pitchFamily="34" charset="0"/>
              <a:cs typeface="Calibri" panose="020F0502020204030204" pitchFamily="34" charset="0"/>
            </a:rPr>
            <a:t> of the materials in the end between the contractor and the person who gave the contract.</a:t>
          </a:r>
          <a:endParaRPr lang="en-US" sz="1800" kern="1200" dirty="0">
            <a:latin typeface="Calibri" panose="020F0502020204030204" pitchFamily="34" charset="0"/>
            <a:cs typeface="Calibri" panose="020F0502020204030204" pitchFamily="34" charset="0"/>
          </a:endParaRPr>
        </a:p>
        <a:p>
          <a:pPr marL="171450" lvl="1" indent="-171450" algn="l" defTabSz="800100">
            <a:lnSpc>
              <a:spcPct val="150000"/>
            </a:lnSpc>
            <a:spcBef>
              <a:spcPct val="0"/>
            </a:spcBef>
            <a:spcAft>
              <a:spcPct val="15000"/>
            </a:spcAft>
            <a:buChar char="•"/>
          </a:pPr>
          <a:r>
            <a:rPr lang="en-US" sz="1800" b="0" i="0" kern="1200" dirty="0">
              <a:latin typeface="Calibri" panose="020F0502020204030204" pitchFamily="34" charset="0"/>
              <a:cs typeface="Calibri" panose="020F0502020204030204" pitchFamily="34" charset="0"/>
            </a:rPr>
            <a:t>It is in the most general terms, and we do not see </a:t>
          </a:r>
          <a:r>
            <a:rPr lang="en-US" sz="1800" b="1" i="0" kern="1200" dirty="0">
              <a:solidFill>
                <a:srgbClr val="FF0000"/>
              </a:solidFill>
              <a:latin typeface="Calibri" panose="020F0502020204030204" pitchFamily="34" charset="0"/>
              <a:cs typeface="Calibri" panose="020F0502020204030204" pitchFamily="34" charset="0"/>
            </a:rPr>
            <a:t>why</a:t>
          </a:r>
          <a:r>
            <a:rPr lang="en-US" sz="1800" b="1" i="0" kern="1200" dirty="0">
              <a:latin typeface="Calibri" panose="020F0502020204030204" pitchFamily="34" charset="0"/>
              <a:cs typeface="Calibri" panose="020F0502020204030204" pitchFamily="34" charset="0"/>
            </a:rPr>
            <a:t> </a:t>
          </a:r>
          <a:r>
            <a:rPr lang="en-US" sz="1800" b="0" i="0" kern="1200" dirty="0">
              <a:latin typeface="Calibri" panose="020F0502020204030204" pitchFamily="34" charset="0"/>
              <a:cs typeface="Calibri" panose="020F0502020204030204" pitchFamily="34" charset="0"/>
            </a:rPr>
            <a:t>we should cut it down by </a:t>
          </a:r>
          <a:r>
            <a:rPr lang="en-US" sz="1800" b="1" i="0" kern="1200" dirty="0">
              <a:solidFill>
                <a:srgbClr val="FF0000"/>
              </a:solidFill>
              <a:latin typeface="Calibri" panose="020F0502020204030204" pitchFamily="34" charset="0"/>
              <a:cs typeface="Calibri" panose="020F0502020204030204" pitchFamily="34" charset="0"/>
            </a:rPr>
            <a:t>import</a:t>
          </a:r>
          <a:r>
            <a:rPr lang="en-US" sz="1800" b="0" i="0" kern="1200" dirty="0">
              <a:latin typeface="Calibri" panose="020F0502020204030204" pitchFamily="34" charset="0"/>
              <a:cs typeface="Calibri" panose="020F0502020204030204" pitchFamily="34" charset="0"/>
            </a:rPr>
            <a:t>ing the provisions of the </a:t>
          </a:r>
          <a:r>
            <a:rPr lang="en-US" sz="1800" b="1" i="0" u="sng" kern="1200" dirty="0">
              <a:solidFill>
                <a:srgbClr val="FF0000"/>
              </a:solidFill>
              <a:latin typeface="Calibri" panose="020F0502020204030204" pitchFamily="34" charset="0"/>
              <a:cs typeface="Calibri" panose="020F0502020204030204" pitchFamily="34" charset="0"/>
            </a:rPr>
            <a:t>Sale of Goods Act</a:t>
          </a:r>
          <a:r>
            <a:rPr lang="en-US" sz="1800" b="0" i="0" kern="1200" dirty="0">
              <a:latin typeface="Calibri" panose="020F0502020204030204" pitchFamily="34" charset="0"/>
              <a:cs typeface="Calibri" panose="020F0502020204030204" pitchFamily="34" charset="0"/>
            </a:rPr>
            <a:t>, which deal with specific sales of moveable property</a:t>
          </a:r>
          <a:endParaRPr lang="en-US" sz="1800" kern="1200" dirty="0">
            <a:latin typeface="Calibri" panose="020F0502020204030204" pitchFamily="34" charset="0"/>
            <a:cs typeface="Calibri" panose="020F0502020204030204" pitchFamily="34" charset="0"/>
          </a:endParaRPr>
        </a:p>
      </dsp:txBody>
      <dsp:txXfrm>
        <a:off x="3438817" y="223767"/>
        <a:ext cx="7307486" cy="3539250"/>
      </dsp:txXfrm>
    </dsp:sp>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C8E7FE-BD84-4E2C-B336-A57E1A1BB684}">
      <dsp:nvSpPr>
        <dsp:cNvPr id="0" name=""/>
        <dsp:cNvSpPr/>
      </dsp:nvSpPr>
      <dsp:spPr>
        <a:xfrm>
          <a:off x="0" y="1349892"/>
          <a:ext cx="2686575" cy="128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60960" rIns="170688" bIns="60960" numCol="1" spcCol="1270" anchor="ctr" anchorCtr="0">
          <a:noAutofit/>
        </a:bodyPr>
        <a:lstStyle/>
        <a:p>
          <a:pPr marL="0" lvl="0" indent="0" algn="r" defTabSz="1066800">
            <a:lnSpc>
              <a:spcPct val="90000"/>
            </a:lnSpc>
            <a:spcBef>
              <a:spcPct val="0"/>
            </a:spcBef>
            <a:spcAft>
              <a:spcPct val="35000"/>
            </a:spcAft>
            <a:buNone/>
          </a:pPr>
          <a:r>
            <a:rPr lang="en-US" sz="2400" kern="1200" dirty="0">
              <a:latin typeface="Calibri" panose="020F0502020204030204" pitchFamily="34" charset="0"/>
              <a:cs typeface="Calibri" panose="020F0502020204030204" pitchFamily="34" charset="0"/>
            </a:rPr>
            <a:t>HC held</a:t>
          </a:r>
        </a:p>
      </dsp:txBody>
      <dsp:txXfrm>
        <a:off x="0" y="1349892"/>
        <a:ext cx="2686575" cy="1287000"/>
      </dsp:txXfrm>
    </dsp:sp>
    <dsp:sp modelId="{AE6485AF-7B32-4109-A911-382C7D804A3C}">
      <dsp:nvSpPr>
        <dsp:cNvPr id="0" name=""/>
        <dsp:cNvSpPr/>
      </dsp:nvSpPr>
      <dsp:spPr>
        <a:xfrm>
          <a:off x="2686575" y="666173"/>
          <a:ext cx="537315" cy="2654437"/>
        </a:xfrm>
        <a:prstGeom prst="leftBrace">
          <a:avLst>
            <a:gd name="adj1" fmla="val 35000"/>
            <a:gd name="adj2" fmla="val 50000"/>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63EA643-2424-4462-9387-46DBB935760E}">
      <dsp:nvSpPr>
        <dsp:cNvPr id="0" name=""/>
        <dsp:cNvSpPr/>
      </dsp:nvSpPr>
      <dsp:spPr>
        <a:xfrm>
          <a:off x="3438817" y="666173"/>
          <a:ext cx="7307486" cy="2654437"/>
        </a:xfrm>
        <a:prstGeom prst="rect">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171450" lvl="1" indent="-171450" algn="l" defTabSz="800100">
            <a:lnSpc>
              <a:spcPct val="150000"/>
            </a:lnSpc>
            <a:spcBef>
              <a:spcPct val="0"/>
            </a:spcBef>
            <a:spcAft>
              <a:spcPct val="15000"/>
            </a:spcAft>
            <a:buChar char="•"/>
          </a:pPr>
          <a:r>
            <a:rPr lang="en-US" sz="1800" b="0" i="0" kern="1200" dirty="0">
              <a:latin typeface="Calibri" panose="020F0502020204030204" pitchFamily="34" charset="0"/>
              <a:cs typeface="Calibri" panose="020F0502020204030204" pitchFamily="34" charset="0"/>
            </a:rPr>
            <a:t>He is merely selling the goods, and the property becomes immovable property for the person who gives the contract when the contract is complete and the person who gives the contract acquires title to the finished product. It is not, in our opinion, immovable property, for the contractor and the </a:t>
          </a:r>
          <a:r>
            <a:rPr lang="en-US" sz="1800" b="1" i="0" kern="1200" dirty="0">
              <a:solidFill>
                <a:srgbClr val="FF0000"/>
              </a:solidFill>
              <a:latin typeface="Calibri" panose="020F0502020204030204" pitchFamily="34" charset="0"/>
              <a:cs typeface="Calibri" panose="020F0502020204030204" pitchFamily="34" charset="0"/>
            </a:rPr>
            <a:t>Sale</a:t>
          </a:r>
          <a:r>
            <a:rPr lang="en-US" sz="1800" b="0" i="0" kern="1200" dirty="0">
              <a:latin typeface="Calibri" panose="020F0502020204030204" pitchFamily="34" charset="0"/>
              <a:cs typeface="Calibri" panose="020F0502020204030204" pitchFamily="34" charset="0"/>
            </a:rPr>
            <a:t> is only </a:t>
          </a:r>
          <a:r>
            <a:rPr lang="en-US" sz="1800" b="1" i="0" kern="1200" dirty="0">
              <a:solidFill>
                <a:srgbClr val="FF0000"/>
              </a:solidFill>
              <a:latin typeface="Calibri" panose="020F0502020204030204" pitchFamily="34" charset="0"/>
              <a:cs typeface="Calibri" panose="020F0502020204030204" pitchFamily="34" charset="0"/>
            </a:rPr>
            <a:t>of goods</a:t>
          </a:r>
          <a:r>
            <a:rPr lang="en-US" sz="1800" b="0" i="0" kern="1200" dirty="0">
              <a:latin typeface="Calibri" panose="020F0502020204030204" pitchFamily="34" charset="0"/>
              <a:cs typeface="Calibri" panose="020F0502020204030204" pitchFamily="34" charset="0"/>
            </a:rPr>
            <a:t> and </a:t>
          </a:r>
          <a:r>
            <a:rPr lang="en-US" sz="1800" b="1" i="0" kern="1200" dirty="0">
              <a:solidFill>
                <a:srgbClr val="FF0000"/>
              </a:solidFill>
              <a:latin typeface="Calibri" panose="020F0502020204030204" pitchFamily="34" charset="0"/>
              <a:cs typeface="Calibri" panose="020F0502020204030204" pitchFamily="34" charset="0"/>
            </a:rPr>
            <a:t>not of immovable property so far as the contractor is concerned.</a:t>
          </a:r>
          <a:endParaRPr lang="en-US" sz="1800" b="1" kern="1200" dirty="0">
            <a:solidFill>
              <a:srgbClr val="FF0000"/>
            </a:solidFill>
            <a:latin typeface="Calibri" panose="020F0502020204030204" pitchFamily="34" charset="0"/>
            <a:cs typeface="Calibri" panose="020F0502020204030204" pitchFamily="34" charset="0"/>
          </a:endParaRPr>
        </a:p>
      </dsp:txBody>
      <dsp:txXfrm>
        <a:off x="3438817" y="666173"/>
        <a:ext cx="7307486" cy="265443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AFEC91-57A5-4635-9F9E-153E8EA829BE}">
      <dsp:nvSpPr>
        <dsp:cNvPr id="0" name=""/>
        <dsp:cNvSpPr/>
      </dsp:nvSpPr>
      <dsp:spPr>
        <a:xfrm>
          <a:off x="3181" y="7525"/>
          <a:ext cx="3101784" cy="1240713"/>
        </a:xfrm>
        <a:prstGeom prst="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162560" rIns="284480" bIns="162560" numCol="1" spcCol="1270" anchor="ctr" anchorCtr="0">
          <a:noAutofit/>
        </a:bodyPr>
        <a:lstStyle/>
        <a:p>
          <a:pPr marL="0" lvl="0" indent="0" algn="ctr" defTabSz="1778000">
            <a:lnSpc>
              <a:spcPct val="150000"/>
            </a:lnSpc>
            <a:spcBef>
              <a:spcPct val="0"/>
            </a:spcBef>
            <a:spcAft>
              <a:spcPct val="35000"/>
            </a:spcAft>
            <a:buNone/>
          </a:pPr>
          <a:r>
            <a:rPr lang="en-US" sz="4000" kern="1200" dirty="0">
              <a:latin typeface="Calibri" panose="020F0502020204030204" pitchFamily="34" charset="0"/>
              <a:cs typeface="Calibri" panose="020F0502020204030204" pitchFamily="34" charset="0"/>
            </a:rPr>
            <a:t>Its</a:t>
          </a:r>
        </a:p>
      </dsp:txBody>
      <dsp:txXfrm>
        <a:off x="3181" y="7525"/>
        <a:ext cx="3101784" cy="1240713"/>
      </dsp:txXfrm>
    </dsp:sp>
    <dsp:sp modelId="{9D68425E-96CF-4768-8F09-3CD6542D98E5}">
      <dsp:nvSpPr>
        <dsp:cNvPr id="0" name=""/>
        <dsp:cNvSpPr/>
      </dsp:nvSpPr>
      <dsp:spPr>
        <a:xfrm>
          <a:off x="3181" y="1248239"/>
          <a:ext cx="3101784" cy="2766960"/>
        </a:xfrm>
        <a:prstGeom prst="rect">
          <a:avLst/>
        </a:prstGeom>
        <a:solidFill>
          <a:schemeClr val="lt1">
            <a:alpha val="90000"/>
            <a:tint val="40000"/>
            <a:hueOff val="0"/>
            <a:satOff val="0"/>
            <a:lumOff val="0"/>
            <a:alphaOff val="0"/>
          </a:schemeClr>
        </a:solidFill>
        <a:ln w="19050" cap="flat"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3360" tIns="213360" rIns="284480" bIns="320040" numCol="1" spcCol="1270" anchor="t" anchorCtr="0">
          <a:noAutofit/>
        </a:bodyPr>
        <a:lstStyle/>
        <a:p>
          <a:pPr marL="285750" lvl="1" indent="-285750" algn="l" defTabSz="1778000">
            <a:lnSpc>
              <a:spcPct val="150000"/>
            </a:lnSpc>
            <a:spcBef>
              <a:spcPct val="0"/>
            </a:spcBef>
            <a:spcAft>
              <a:spcPct val="15000"/>
            </a:spcAft>
            <a:buChar char="•"/>
          </a:pPr>
          <a:r>
            <a:rPr lang="en-US" sz="4000" kern="1200">
              <a:latin typeface="Calibri" panose="020F0502020204030204" pitchFamily="34" charset="0"/>
              <a:cs typeface="Calibri" panose="020F0502020204030204" pitchFamily="34" charset="0"/>
            </a:rPr>
            <a:t>First </a:t>
          </a:r>
          <a:r>
            <a:rPr lang="en-US" sz="4000" kern="1200" dirty="0">
              <a:latin typeface="Calibri" panose="020F0502020204030204" pitchFamily="34" charset="0"/>
              <a:cs typeface="Calibri" panose="020F0502020204030204" pitchFamily="34" charset="0"/>
            </a:rPr>
            <a:t>time!</a:t>
          </a:r>
        </a:p>
        <a:p>
          <a:pPr marL="285750" lvl="1" indent="-285750" algn="l" defTabSz="1778000">
            <a:lnSpc>
              <a:spcPct val="150000"/>
            </a:lnSpc>
            <a:spcBef>
              <a:spcPct val="0"/>
            </a:spcBef>
            <a:spcAft>
              <a:spcPct val="15000"/>
            </a:spcAft>
            <a:buChar char="•"/>
          </a:pPr>
          <a:r>
            <a:rPr lang="en-US" sz="4000" kern="1200" dirty="0">
              <a:latin typeface="Calibri" panose="020F0502020204030204" pitchFamily="34" charset="0"/>
              <a:cs typeface="Calibri" panose="020F0502020204030204" pitchFamily="34" charset="0"/>
            </a:rPr>
            <a:t>Nth time!</a:t>
          </a:r>
        </a:p>
      </dsp:txBody>
      <dsp:txXfrm>
        <a:off x="3181" y="1248239"/>
        <a:ext cx="3101784" cy="2766960"/>
      </dsp:txXfrm>
    </dsp:sp>
    <dsp:sp modelId="{41139D9B-C7E2-4228-B55B-1AC007293461}">
      <dsp:nvSpPr>
        <dsp:cNvPr id="0" name=""/>
        <dsp:cNvSpPr/>
      </dsp:nvSpPr>
      <dsp:spPr>
        <a:xfrm>
          <a:off x="3539215" y="7525"/>
          <a:ext cx="3101784" cy="1240713"/>
        </a:xfrm>
        <a:prstGeom prst="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162560" rIns="284480" bIns="162560" numCol="1" spcCol="1270" anchor="ctr" anchorCtr="0">
          <a:noAutofit/>
        </a:bodyPr>
        <a:lstStyle/>
        <a:p>
          <a:pPr marL="0" lvl="0" indent="0" algn="ctr" defTabSz="1778000">
            <a:lnSpc>
              <a:spcPct val="150000"/>
            </a:lnSpc>
            <a:spcBef>
              <a:spcPct val="0"/>
            </a:spcBef>
            <a:spcAft>
              <a:spcPct val="35000"/>
            </a:spcAft>
            <a:buNone/>
          </a:pPr>
          <a:r>
            <a:rPr lang="en-US" sz="4000" kern="1200" dirty="0">
              <a:latin typeface="Calibri" panose="020F0502020204030204" pitchFamily="34" charset="0"/>
              <a:cs typeface="Calibri" panose="020F0502020204030204" pitchFamily="34" charset="0"/>
            </a:rPr>
            <a:t>At stake!</a:t>
          </a:r>
        </a:p>
      </dsp:txBody>
      <dsp:txXfrm>
        <a:off x="3539215" y="7525"/>
        <a:ext cx="3101784" cy="1240713"/>
      </dsp:txXfrm>
    </dsp:sp>
    <dsp:sp modelId="{1F4363C2-A5E6-4514-AE97-A330697B378A}">
      <dsp:nvSpPr>
        <dsp:cNvPr id="0" name=""/>
        <dsp:cNvSpPr/>
      </dsp:nvSpPr>
      <dsp:spPr>
        <a:xfrm>
          <a:off x="3539215" y="1248239"/>
          <a:ext cx="3101784" cy="2766960"/>
        </a:xfrm>
        <a:prstGeom prst="rect">
          <a:avLst/>
        </a:prstGeom>
        <a:solidFill>
          <a:schemeClr val="lt1">
            <a:alpha val="90000"/>
            <a:tint val="40000"/>
            <a:hueOff val="0"/>
            <a:satOff val="0"/>
            <a:lumOff val="0"/>
            <a:alphaOff val="0"/>
          </a:schemeClr>
        </a:solidFill>
        <a:ln w="19050" cap="flat"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3360" tIns="213360" rIns="284480" bIns="320040" numCol="1" spcCol="1270" anchor="t" anchorCtr="0">
          <a:noAutofit/>
        </a:bodyPr>
        <a:lstStyle/>
        <a:p>
          <a:pPr marL="285750" lvl="1" indent="-285750" algn="l" defTabSz="1778000">
            <a:lnSpc>
              <a:spcPct val="150000"/>
            </a:lnSpc>
            <a:spcBef>
              <a:spcPct val="0"/>
            </a:spcBef>
            <a:spcAft>
              <a:spcPct val="15000"/>
            </a:spcAft>
            <a:buChar char="•"/>
          </a:pPr>
          <a:r>
            <a:rPr lang="en-US" sz="4000" kern="1200" dirty="0">
              <a:latin typeface="Calibri" panose="020F0502020204030204" pitchFamily="34" charset="0"/>
              <a:cs typeface="Calibri" panose="020F0502020204030204" pitchFamily="34" charset="0"/>
            </a:rPr>
            <a:t>Revenue</a:t>
          </a:r>
        </a:p>
        <a:p>
          <a:pPr marL="285750" lvl="1" indent="-285750" algn="l" defTabSz="1778000">
            <a:lnSpc>
              <a:spcPct val="150000"/>
            </a:lnSpc>
            <a:spcBef>
              <a:spcPct val="0"/>
            </a:spcBef>
            <a:spcAft>
              <a:spcPct val="15000"/>
            </a:spcAft>
            <a:buChar char="•"/>
          </a:pPr>
          <a:r>
            <a:rPr lang="en-US" sz="4000" kern="1200" dirty="0">
              <a:latin typeface="Calibri" panose="020F0502020204030204" pitchFamily="34" charset="0"/>
              <a:cs typeface="Calibri" panose="020F0502020204030204" pitchFamily="34" charset="0"/>
            </a:rPr>
            <a:t>Expense</a:t>
          </a:r>
        </a:p>
      </dsp:txBody>
      <dsp:txXfrm>
        <a:off x="3539215" y="1248239"/>
        <a:ext cx="3101784" cy="2766960"/>
      </dsp:txXfrm>
    </dsp:sp>
    <dsp:sp modelId="{A1897B87-9D19-46B7-BD37-C8224EB1F955}">
      <dsp:nvSpPr>
        <dsp:cNvPr id="0" name=""/>
        <dsp:cNvSpPr/>
      </dsp:nvSpPr>
      <dsp:spPr>
        <a:xfrm>
          <a:off x="7075250" y="7525"/>
          <a:ext cx="3101784" cy="1240713"/>
        </a:xfrm>
        <a:prstGeom prst="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162560" rIns="284480" bIns="162560" numCol="1" spcCol="1270" anchor="ctr" anchorCtr="0">
          <a:noAutofit/>
        </a:bodyPr>
        <a:lstStyle/>
        <a:p>
          <a:pPr marL="0" lvl="0" indent="0" algn="ctr" defTabSz="1778000">
            <a:lnSpc>
              <a:spcPct val="150000"/>
            </a:lnSpc>
            <a:spcBef>
              <a:spcPct val="0"/>
            </a:spcBef>
            <a:spcAft>
              <a:spcPct val="35000"/>
            </a:spcAft>
            <a:buNone/>
          </a:pPr>
          <a:r>
            <a:rPr lang="en-US" sz="4000" kern="1200" dirty="0">
              <a:latin typeface="Calibri" panose="020F0502020204030204" pitchFamily="34" charset="0"/>
              <a:cs typeface="Calibri" panose="020F0502020204030204" pitchFamily="34" charset="0"/>
            </a:rPr>
            <a:t>Approach</a:t>
          </a:r>
        </a:p>
      </dsp:txBody>
      <dsp:txXfrm>
        <a:off x="7075250" y="7525"/>
        <a:ext cx="3101784" cy="1240713"/>
      </dsp:txXfrm>
    </dsp:sp>
    <dsp:sp modelId="{EEC42996-8FB8-4473-8274-9BFD2D98D15C}">
      <dsp:nvSpPr>
        <dsp:cNvPr id="0" name=""/>
        <dsp:cNvSpPr/>
      </dsp:nvSpPr>
      <dsp:spPr>
        <a:xfrm>
          <a:off x="7075250" y="1248239"/>
          <a:ext cx="3101784" cy="2766960"/>
        </a:xfrm>
        <a:prstGeom prst="rect">
          <a:avLst/>
        </a:prstGeom>
        <a:solidFill>
          <a:schemeClr val="lt1">
            <a:alpha val="90000"/>
            <a:tint val="40000"/>
            <a:hueOff val="0"/>
            <a:satOff val="0"/>
            <a:lumOff val="0"/>
            <a:alphaOff val="0"/>
          </a:schemeClr>
        </a:solidFill>
        <a:ln w="19050" cap="flat"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3360" tIns="213360" rIns="284480" bIns="320040" numCol="1" spcCol="1270" anchor="t" anchorCtr="0">
          <a:noAutofit/>
        </a:bodyPr>
        <a:lstStyle/>
        <a:p>
          <a:pPr marL="285750" lvl="1" indent="-285750" algn="l" defTabSz="1778000">
            <a:lnSpc>
              <a:spcPct val="150000"/>
            </a:lnSpc>
            <a:spcBef>
              <a:spcPct val="0"/>
            </a:spcBef>
            <a:spcAft>
              <a:spcPct val="15000"/>
            </a:spcAft>
            <a:buChar char="•"/>
          </a:pPr>
          <a:r>
            <a:rPr lang="en-US" sz="4000" kern="1200" dirty="0">
              <a:latin typeface="Calibri" panose="020F0502020204030204" pitchFamily="34" charset="0"/>
              <a:cs typeface="Calibri" panose="020F0502020204030204" pitchFamily="34" charset="0"/>
            </a:rPr>
            <a:t>Facts</a:t>
          </a:r>
        </a:p>
        <a:p>
          <a:pPr marL="285750" lvl="1" indent="-285750" algn="l" defTabSz="1778000">
            <a:lnSpc>
              <a:spcPct val="150000"/>
            </a:lnSpc>
            <a:spcBef>
              <a:spcPct val="0"/>
            </a:spcBef>
            <a:spcAft>
              <a:spcPct val="15000"/>
            </a:spcAft>
            <a:buChar char="•"/>
          </a:pPr>
          <a:r>
            <a:rPr lang="en-US" sz="4000" kern="1200" dirty="0">
              <a:latin typeface="Calibri" panose="020F0502020204030204" pitchFamily="34" charset="0"/>
              <a:cs typeface="Calibri" panose="020F0502020204030204" pitchFamily="34" charset="0"/>
            </a:rPr>
            <a:t>Law</a:t>
          </a:r>
        </a:p>
      </dsp:txBody>
      <dsp:txXfrm>
        <a:off x="7075250" y="1248239"/>
        <a:ext cx="3101784" cy="2766960"/>
      </dsp:txXfrm>
    </dsp:sp>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C8E7FE-BD84-4E2C-B336-A57E1A1BB684}">
      <dsp:nvSpPr>
        <dsp:cNvPr id="0" name=""/>
        <dsp:cNvSpPr/>
      </dsp:nvSpPr>
      <dsp:spPr>
        <a:xfrm>
          <a:off x="0" y="1349892"/>
          <a:ext cx="2686575" cy="128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60960" rIns="170688" bIns="60960" numCol="1" spcCol="1270" anchor="ctr" anchorCtr="0">
          <a:noAutofit/>
        </a:bodyPr>
        <a:lstStyle/>
        <a:p>
          <a:pPr marL="0" lvl="0" indent="0" algn="r" defTabSz="1066800">
            <a:lnSpc>
              <a:spcPct val="90000"/>
            </a:lnSpc>
            <a:spcBef>
              <a:spcPct val="0"/>
            </a:spcBef>
            <a:spcAft>
              <a:spcPct val="35000"/>
            </a:spcAft>
            <a:buNone/>
          </a:pPr>
          <a:r>
            <a:rPr lang="en-US" sz="2400" kern="1200" dirty="0">
              <a:latin typeface="Calibri" panose="020F0502020204030204" pitchFamily="34" charset="0"/>
              <a:cs typeface="Calibri" panose="020F0502020204030204" pitchFamily="34" charset="0"/>
            </a:rPr>
            <a:t>HC held</a:t>
          </a:r>
        </a:p>
      </dsp:txBody>
      <dsp:txXfrm>
        <a:off x="0" y="1349892"/>
        <a:ext cx="2686575" cy="1287000"/>
      </dsp:txXfrm>
    </dsp:sp>
    <dsp:sp modelId="{AE6485AF-7B32-4109-A911-382C7D804A3C}">
      <dsp:nvSpPr>
        <dsp:cNvPr id="0" name=""/>
        <dsp:cNvSpPr/>
      </dsp:nvSpPr>
      <dsp:spPr>
        <a:xfrm>
          <a:off x="2686575" y="424860"/>
          <a:ext cx="537315" cy="3137062"/>
        </a:xfrm>
        <a:prstGeom prst="leftBrace">
          <a:avLst>
            <a:gd name="adj1" fmla="val 35000"/>
            <a:gd name="adj2" fmla="val 50000"/>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63EA643-2424-4462-9387-46DBB935760E}">
      <dsp:nvSpPr>
        <dsp:cNvPr id="0" name=""/>
        <dsp:cNvSpPr/>
      </dsp:nvSpPr>
      <dsp:spPr>
        <a:xfrm>
          <a:off x="3438817" y="424860"/>
          <a:ext cx="7307486" cy="3137062"/>
        </a:xfrm>
        <a:prstGeom prst="rect">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171450" lvl="1" indent="-171450" algn="l" defTabSz="800100">
            <a:lnSpc>
              <a:spcPct val="150000"/>
            </a:lnSpc>
            <a:spcBef>
              <a:spcPct val="0"/>
            </a:spcBef>
            <a:spcAft>
              <a:spcPct val="15000"/>
            </a:spcAft>
            <a:buChar char="•"/>
          </a:pPr>
          <a:r>
            <a:rPr lang="en-US" sz="1800" b="1" i="0" kern="1200" dirty="0">
              <a:solidFill>
                <a:srgbClr val="FF0000"/>
              </a:solidFill>
              <a:latin typeface="Calibri" panose="020F0502020204030204" pitchFamily="34" charset="0"/>
              <a:cs typeface="Calibri" panose="020F0502020204030204" pitchFamily="34" charset="0"/>
            </a:rPr>
            <a:t>Nor do we see any reason for confining </a:t>
          </a:r>
          <a:r>
            <a:rPr lang="en-US" sz="1800" b="0" i="0" kern="1200" dirty="0">
              <a:solidFill>
                <a:schemeClr val="tx1"/>
              </a:solidFill>
              <a:latin typeface="Calibri" panose="020F0502020204030204" pitchFamily="34" charset="0"/>
              <a:cs typeface="Calibri" panose="020F0502020204030204" pitchFamily="34" charset="0"/>
            </a:rPr>
            <a:t>the general words of </a:t>
          </a:r>
          <a:r>
            <a:rPr lang="en-US" sz="1800" b="1" i="0" kern="1200" dirty="0">
              <a:solidFill>
                <a:srgbClr val="FF0000"/>
              </a:solidFill>
              <a:latin typeface="Calibri" panose="020F0502020204030204" pitchFamily="34" charset="0"/>
              <a:cs typeface="Calibri" panose="020F0502020204030204" pitchFamily="34" charset="0"/>
            </a:rPr>
            <a:t>entry 54</a:t>
          </a:r>
          <a:r>
            <a:rPr lang="en-US" sz="1800" b="0" i="0" kern="1200" dirty="0">
              <a:latin typeface="Calibri" panose="020F0502020204030204" pitchFamily="34" charset="0"/>
              <a:cs typeface="Calibri" panose="020F0502020204030204" pitchFamily="34" charset="0"/>
            </a:rPr>
            <a:t> … The words of the entry are general, and wherever, even on a composite transaction a sale of goods takes place, the </a:t>
          </a:r>
          <a:r>
            <a:rPr lang="en-US" sz="1800" b="1" i="0" kern="1200" dirty="0">
              <a:solidFill>
                <a:srgbClr val="FF0000"/>
              </a:solidFill>
              <a:latin typeface="Calibri" panose="020F0502020204030204" pitchFamily="34" charset="0"/>
              <a:cs typeface="Calibri" panose="020F0502020204030204" pitchFamily="34" charset="0"/>
            </a:rPr>
            <a:t>legislature</a:t>
          </a:r>
          <a:r>
            <a:rPr lang="en-US" sz="1800" b="0" i="0" kern="1200" dirty="0">
              <a:latin typeface="Calibri" panose="020F0502020204030204" pitchFamily="34" charset="0"/>
              <a:cs typeface="Calibri" panose="020F0502020204030204" pitchFamily="34" charset="0"/>
            </a:rPr>
            <a:t>, in our opinion, has the </a:t>
          </a:r>
          <a:r>
            <a:rPr lang="en-US" sz="1800" b="1" i="0" kern="1200" dirty="0">
              <a:solidFill>
                <a:srgbClr val="FF0000"/>
              </a:solidFill>
              <a:latin typeface="Calibri" panose="020F0502020204030204" pitchFamily="34" charset="0"/>
              <a:cs typeface="Calibri" panose="020F0502020204030204" pitchFamily="34" charset="0"/>
            </a:rPr>
            <a:t>competence to separate that transaction and to treat it as a sale</a:t>
          </a:r>
          <a:r>
            <a:rPr lang="en-US" sz="1800" b="0" i="0" kern="1200" dirty="0">
              <a:latin typeface="Calibri" panose="020F0502020204030204" pitchFamily="34" charset="0"/>
              <a:cs typeface="Calibri" panose="020F0502020204030204" pitchFamily="34" charset="0"/>
            </a:rPr>
            <a:t> of goods which is liable to tax.</a:t>
          </a:r>
          <a:endParaRPr lang="en-US" sz="1800" b="1" kern="1200" dirty="0">
            <a:solidFill>
              <a:srgbClr val="FF0000"/>
            </a:solidFill>
            <a:latin typeface="Calibri" panose="020F0502020204030204" pitchFamily="34" charset="0"/>
            <a:cs typeface="Calibri" panose="020F0502020204030204" pitchFamily="34" charset="0"/>
          </a:endParaRPr>
        </a:p>
        <a:p>
          <a:pPr marL="171450" lvl="1" indent="-171450" algn="l" defTabSz="800100">
            <a:lnSpc>
              <a:spcPct val="150000"/>
            </a:lnSpc>
            <a:spcBef>
              <a:spcPct val="0"/>
            </a:spcBef>
            <a:spcAft>
              <a:spcPct val="15000"/>
            </a:spcAft>
            <a:buChar char="•"/>
          </a:pPr>
          <a:r>
            <a:rPr lang="en-US" sz="1800" b="0" i="0" kern="1200" dirty="0">
              <a:latin typeface="Calibri" panose="020F0502020204030204" pitchFamily="34" charset="0"/>
              <a:cs typeface="Calibri" panose="020F0502020204030204" pitchFamily="34" charset="0"/>
            </a:rPr>
            <a:t>We are, therefore, of opinion that we </a:t>
          </a:r>
          <a:r>
            <a:rPr lang="en-US" sz="1800" b="1" i="0" kern="1200" dirty="0">
              <a:solidFill>
                <a:srgbClr val="FF0000"/>
              </a:solidFill>
              <a:latin typeface="Calibri" panose="020F0502020204030204" pitchFamily="34" charset="0"/>
              <a:cs typeface="Calibri" panose="020F0502020204030204" pitchFamily="34" charset="0"/>
            </a:rPr>
            <a:t>must interpret entry 54</a:t>
          </a:r>
          <a:r>
            <a:rPr lang="en-US" sz="1800" b="0" i="0" kern="1200" dirty="0">
              <a:latin typeface="Calibri" panose="020F0502020204030204" pitchFamily="34" charset="0"/>
              <a:cs typeface="Calibri" panose="020F0502020204030204" pitchFamily="34" charset="0"/>
            </a:rPr>
            <a:t> of List II in a </a:t>
          </a:r>
          <a:r>
            <a:rPr lang="en-US" sz="1800" b="1" i="0" kern="1200" dirty="0">
              <a:solidFill>
                <a:srgbClr val="FF0000"/>
              </a:solidFill>
              <a:latin typeface="Calibri" panose="020F0502020204030204" pitchFamily="34" charset="0"/>
              <a:cs typeface="Calibri" panose="020F0502020204030204" pitchFamily="34" charset="0"/>
            </a:rPr>
            <a:t>large and liberal spirit</a:t>
          </a:r>
          <a:r>
            <a:rPr lang="en-US" sz="1800" b="0" i="0" kern="1200" dirty="0">
              <a:solidFill>
                <a:schemeClr val="tx1"/>
              </a:solidFill>
              <a:latin typeface="Calibri" panose="020F0502020204030204" pitchFamily="34" charset="0"/>
              <a:cs typeface="Calibri" panose="020F0502020204030204" pitchFamily="34" charset="0"/>
            </a:rPr>
            <a:t>…</a:t>
          </a:r>
          <a:r>
            <a:rPr lang="en-US" sz="1800" b="1" i="0" kern="1200" dirty="0">
              <a:solidFill>
                <a:srgbClr val="FF0000"/>
              </a:solidFill>
              <a:latin typeface="Calibri" panose="020F0502020204030204" pitchFamily="34" charset="0"/>
              <a:cs typeface="Calibri" panose="020F0502020204030204" pitchFamily="34" charset="0"/>
            </a:rPr>
            <a:t> </a:t>
          </a:r>
          <a:endParaRPr lang="en-US" sz="1800" b="1" kern="1200" dirty="0">
            <a:solidFill>
              <a:srgbClr val="FF0000"/>
            </a:solidFill>
            <a:latin typeface="Calibri" panose="020F0502020204030204" pitchFamily="34" charset="0"/>
            <a:cs typeface="Calibri" panose="020F0502020204030204" pitchFamily="34" charset="0"/>
          </a:endParaRPr>
        </a:p>
      </dsp:txBody>
      <dsp:txXfrm>
        <a:off x="3438817" y="424860"/>
        <a:ext cx="7307486" cy="3137062"/>
      </dsp:txXfrm>
    </dsp:sp>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C8E7FE-BD84-4E2C-B336-A57E1A1BB684}">
      <dsp:nvSpPr>
        <dsp:cNvPr id="0" name=""/>
        <dsp:cNvSpPr/>
      </dsp:nvSpPr>
      <dsp:spPr>
        <a:xfrm>
          <a:off x="0" y="1349892"/>
          <a:ext cx="2686575" cy="128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60960" rIns="170688" bIns="60960" numCol="1" spcCol="1270" anchor="ctr" anchorCtr="0">
          <a:noAutofit/>
        </a:bodyPr>
        <a:lstStyle/>
        <a:p>
          <a:pPr marL="0" lvl="0" indent="0" algn="r" defTabSz="1066800">
            <a:lnSpc>
              <a:spcPct val="90000"/>
            </a:lnSpc>
            <a:spcBef>
              <a:spcPct val="0"/>
            </a:spcBef>
            <a:spcAft>
              <a:spcPct val="35000"/>
            </a:spcAft>
            <a:buNone/>
          </a:pPr>
          <a:r>
            <a:rPr lang="en-US" sz="2400" kern="1200" dirty="0">
              <a:latin typeface="Calibri" panose="020F0502020204030204" pitchFamily="34" charset="0"/>
              <a:cs typeface="Calibri" panose="020F0502020204030204" pitchFamily="34" charset="0"/>
            </a:rPr>
            <a:t>HC held</a:t>
          </a:r>
        </a:p>
      </dsp:txBody>
      <dsp:txXfrm>
        <a:off x="0" y="1349892"/>
        <a:ext cx="2686575" cy="1287000"/>
      </dsp:txXfrm>
    </dsp:sp>
    <dsp:sp modelId="{AE6485AF-7B32-4109-A911-382C7D804A3C}">
      <dsp:nvSpPr>
        <dsp:cNvPr id="0" name=""/>
        <dsp:cNvSpPr/>
      </dsp:nvSpPr>
      <dsp:spPr>
        <a:xfrm>
          <a:off x="2686575" y="666173"/>
          <a:ext cx="537315" cy="2654437"/>
        </a:xfrm>
        <a:prstGeom prst="leftBrace">
          <a:avLst>
            <a:gd name="adj1" fmla="val 35000"/>
            <a:gd name="adj2" fmla="val 50000"/>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63EA643-2424-4462-9387-46DBB935760E}">
      <dsp:nvSpPr>
        <dsp:cNvPr id="0" name=""/>
        <dsp:cNvSpPr/>
      </dsp:nvSpPr>
      <dsp:spPr>
        <a:xfrm>
          <a:off x="3438817" y="666173"/>
          <a:ext cx="7307486" cy="2654437"/>
        </a:xfrm>
        <a:prstGeom prst="rect">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171450" lvl="1" indent="-171450" algn="l" defTabSz="800100">
            <a:lnSpc>
              <a:spcPct val="150000"/>
            </a:lnSpc>
            <a:spcBef>
              <a:spcPct val="0"/>
            </a:spcBef>
            <a:spcAft>
              <a:spcPct val="15000"/>
            </a:spcAft>
            <a:buChar char="•"/>
          </a:pPr>
          <a:r>
            <a:rPr lang="en-US" sz="1800" b="0" i="0" kern="1200" dirty="0">
              <a:latin typeface="Calibri" panose="020F0502020204030204" pitchFamily="34" charset="0"/>
              <a:cs typeface="Calibri" panose="020F0502020204030204" pitchFamily="34" charset="0"/>
            </a:rPr>
            <a:t>We feel that if a liberal interpretation is given to the words in entry 54, it will be quite possible to hold that </a:t>
          </a:r>
          <a:r>
            <a:rPr lang="en-US" sz="1800" b="1" i="0" kern="1200" dirty="0">
              <a:solidFill>
                <a:srgbClr val="FF0000"/>
              </a:solidFill>
              <a:latin typeface="Calibri" panose="020F0502020204030204" pitchFamily="34" charset="0"/>
              <a:cs typeface="Calibri" panose="020F0502020204030204" pitchFamily="34" charset="0"/>
            </a:rPr>
            <a:t>materials supplied during</a:t>
          </a:r>
          <a:r>
            <a:rPr lang="en-US" sz="1800" b="0" i="0" kern="1200" dirty="0">
              <a:latin typeface="Calibri" panose="020F0502020204030204" pitchFamily="34" charset="0"/>
              <a:cs typeface="Calibri" panose="020F0502020204030204" pitchFamily="34" charset="0"/>
            </a:rPr>
            <a:t> the course of a </a:t>
          </a:r>
          <a:r>
            <a:rPr lang="en-US" sz="1800" b="1" i="0" kern="1200" dirty="0">
              <a:solidFill>
                <a:srgbClr val="FF0000"/>
              </a:solidFill>
              <a:latin typeface="Calibri" panose="020F0502020204030204" pitchFamily="34" charset="0"/>
              <a:cs typeface="Calibri" panose="020F0502020204030204" pitchFamily="34" charset="0"/>
            </a:rPr>
            <a:t>building contract</a:t>
          </a:r>
          <a:r>
            <a:rPr lang="en-US" sz="1800" b="0" i="0" kern="1200" dirty="0">
              <a:latin typeface="Calibri" panose="020F0502020204030204" pitchFamily="34" charset="0"/>
              <a:cs typeface="Calibri" panose="020F0502020204030204" pitchFamily="34" charset="0"/>
            </a:rPr>
            <a:t> of this nature </a:t>
          </a:r>
          <a:r>
            <a:rPr lang="en-US" sz="1800" b="1" i="0" kern="1200" dirty="0">
              <a:solidFill>
                <a:srgbClr val="FF0000"/>
              </a:solidFill>
              <a:latin typeface="Calibri" panose="020F0502020204030204" pitchFamily="34" charset="0"/>
              <a:cs typeface="Calibri" panose="020F0502020204030204" pitchFamily="34" charset="0"/>
            </a:rPr>
            <a:t>are sold</a:t>
          </a:r>
          <a:r>
            <a:rPr lang="en-US" sz="1800" b="1" i="0" kern="1200" dirty="0">
              <a:solidFill>
                <a:schemeClr val="tx1"/>
              </a:solidFill>
              <a:latin typeface="Calibri" panose="020F0502020204030204" pitchFamily="34" charset="0"/>
              <a:cs typeface="Calibri" panose="020F0502020204030204" pitchFamily="34" charset="0"/>
            </a:rPr>
            <a:t> …</a:t>
          </a:r>
          <a:endParaRPr lang="en-US" sz="1800" b="1" kern="1200" dirty="0">
            <a:solidFill>
              <a:schemeClr val="tx1"/>
            </a:solidFill>
            <a:latin typeface="Calibri" panose="020F0502020204030204" pitchFamily="34" charset="0"/>
            <a:cs typeface="Calibri" panose="020F0502020204030204" pitchFamily="34" charset="0"/>
          </a:endParaRPr>
        </a:p>
        <a:p>
          <a:pPr marL="171450" lvl="1" indent="-171450" algn="l" defTabSz="800100">
            <a:lnSpc>
              <a:spcPct val="150000"/>
            </a:lnSpc>
            <a:spcBef>
              <a:spcPct val="0"/>
            </a:spcBef>
            <a:spcAft>
              <a:spcPct val="15000"/>
            </a:spcAft>
            <a:buChar char="•"/>
          </a:pPr>
          <a:r>
            <a:rPr lang="en-US" sz="1800" b="0" i="0" kern="1200" dirty="0">
              <a:latin typeface="Calibri" panose="020F0502020204030204" pitchFamily="34" charset="0"/>
              <a:cs typeface="Calibri" panose="020F0502020204030204" pitchFamily="34" charset="0"/>
            </a:rPr>
            <a:t>It is true that the </a:t>
          </a:r>
          <a:r>
            <a:rPr lang="en-US" sz="1800" b="1" i="0" kern="1200" dirty="0">
              <a:solidFill>
                <a:srgbClr val="FF0000"/>
              </a:solidFill>
              <a:latin typeface="Calibri" panose="020F0502020204030204" pitchFamily="34" charset="0"/>
              <a:cs typeface="Calibri" panose="020F0502020204030204" pitchFamily="34" charset="0"/>
            </a:rPr>
            <a:t>legislature </a:t>
          </a:r>
          <a:r>
            <a:rPr lang="en-US" sz="1800" b="1" i="0" u="sng" kern="1200" dirty="0">
              <a:solidFill>
                <a:srgbClr val="FF0000"/>
              </a:solidFill>
              <a:latin typeface="Calibri" panose="020F0502020204030204" pitchFamily="34" charset="0"/>
              <a:cs typeface="Calibri" panose="020F0502020204030204" pitchFamily="34" charset="0"/>
            </a:rPr>
            <a:t>could not</a:t>
          </a:r>
          <a:r>
            <a:rPr lang="en-US" sz="1800" b="1" i="0" kern="1200" dirty="0">
              <a:solidFill>
                <a:srgbClr val="FF0000"/>
              </a:solidFill>
              <a:latin typeface="Calibri" panose="020F0502020204030204" pitchFamily="34" charset="0"/>
              <a:cs typeface="Calibri" panose="020F0502020204030204" pitchFamily="34" charset="0"/>
            </a:rPr>
            <a:t>, under the guise of entry 54, </a:t>
          </a:r>
          <a:r>
            <a:rPr lang="en-US" sz="1800" b="1" i="0" u="sng" kern="1200" dirty="0">
              <a:solidFill>
                <a:srgbClr val="FF0000"/>
              </a:solidFill>
              <a:latin typeface="Calibri" panose="020F0502020204030204" pitchFamily="34" charset="0"/>
              <a:cs typeface="Calibri" panose="020F0502020204030204" pitchFamily="34" charset="0"/>
            </a:rPr>
            <a:t>tax a </a:t>
          </a:r>
          <a:r>
            <a:rPr lang="en-US" sz="1800" b="1" i="0" kern="1200" dirty="0">
              <a:solidFill>
                <a:srgbClr val="FF0000"/>
              </a:solidFill>
              <a:latin typeface="Calibri" panose="020F0502020204030204" pitchFamily="34" charset="0"/>
              <a:cs typeface="Calibri" panose="020F0502020204030204" pitchFamily="34" charset="0"/>
            </a:rPr>
            <a:t>sale of </a:t>
          </a:r>
          <a:r>
            <a:rPr lang="en-US" sz="1800" b="1" i="0" u="sng" kern="1200" dirty="0">
              <a:solidFill>
                <a:srgbClr val="FF0000"/>
              </a:solidFill>
              <a:latin typeface="Calibri" panose="020F0502020204030204" pitchFamily="34" charset="0"/>
              <a:cs typeface="Calibri" panose="020F0502020204030204" pitchFamily="34" charset="0"/>
            </a:rPr>
            <a:t>services</a:t>
          </a:r>
          <a:r>
            <a:rPr lang="en-US" sz="1800" b="0" i="0" u="none" kern="1200" dirty="0">
              <a:latin typeface="Calibri" panose="020F0502020204030204" pitchFamily="34" charset="0"/>
              <a:cs typeface="Calibri" panose="020F0502020204030204" pitchFamily="34" charset="0"/>
            </a:rPr>
            <a:t> </a:t>
          </a:r>
          <a:r>
            <a:rPr lang="en-US" sz="1800" b="0" i="0" kern="1200" dirty="0">
              <a:latin typeface="Calibri" panose="020F0502020204030204" pitchFamily="34" charset="0"/>
              <a:cs typeface="Calibri" panose="020F0502020204030204" pitchFamily="34" charset="0"/>
            </a:rPr>
            <a:t>as a sale of goods; </a:t>
          </a:r>
          <a:r>
            <a:rPr lang="en-US" sz="1800" b="1" i="0" kern="1200" dirty="0">
              <a:solidFill>
                <a:srgbClr val="FF0000"/>
              </a:solidFill>
              <a:latin typeface="Calibri" panose="020F0502020204030204" pitchFamily="34" charset="0"/>
              <a:cs typeface="Calibri" panose="020F0502020204030204" pitchFamily="34" charset="0"/>
            </a:rPr>
            <a:t>but it can</a:t>
          </a:r>
          <a:r>
            <a:rPr lang="en-US" sz="1800" b="0" i="0" kern="1200" dirty="0">
              <a:latin typeface="Calibri" panose="020F0502020204030204" pitchFamily="34" charset="0"/>
              <a:cs typeface="Calibri" panose="020F0502020204030204" pitchFamily="34" charset="0"/>
            </a:rPr>
            <a:t>, in our opinion, </a:t>
          </a:r>
          <a:r>
            <a:rPr lang="en-US" sz="1800" b="1" i="0" kern="1200" dirty="0">
              <a:solidFill>
                <a:srgbClr val="FF0000"/>
              </a:solidFill>
              <a:latin typeface="Calibri" panose="020F0502020204030204" pitchFamily="34" charset="0"/>
              <a:cs typeface="Calibri" panose="020F0502020204030204" pitchFamily="34" charset="0"/>
            </a:rPr>
            <a:t>tax</a:t>
          </a:r>
          <a:r>
            <a:rPr lang="en-US" sz="1800" b="0" i="0" kern="1200" dirty="0">
              <a:latin typeface="Calibri" panose="020F0502020204030204" pitchFamily="34" charset="0"/>
              <a:cs typeface="Calibri" panose="020F0502020204030204" pitchFamily="34" charset="0"/>
            </a:rPr>
            <a:t> a genuine transaction of </a:t>
          </a:r>
          <a:r>
            <a:rPr lang="en-US" sz="1800" b="1" i="0" kern="1200" dirty="0">
              <a:solidFill>
                <a:srgbClr val="FF0000"/>
              </a:solidFill>
              <a:latin typeface="Calibri" panose="020F0502020204030204" pitchFamily="34" charset="0"/>
              <a:cs typeface="Calibri" panose="020F0502020204030204" pitchFamily="34" charset="0"/>
            </a:rPr>
            <a:t>sale of goods</a:t>
          </a:r>
          <a:r>
            <a:rPr lang="en-US" sz="1800" b="0" i="0" kern="1200" dirty="0">
              <a:latin typeface="Calibri" panose="020F0502020204030204" pitchFamily="34" charset="0"/>
              <a:cs typeface="Calibri" panose="020F0502020204030204" pitchFamily="34" charset="0"/>
            </a:rPr>
            <a:t> </a:t>
          </a:r>
          <a:r>
            <a:rPr lang="en-US" sz="1800" b="1" i="0" kern="1200" dirty="0">
              <a:solidFill>
                <a:srgbClr val="FF0000"/>
              </a:solidFill>
              <a:latin typeface="Calibri" panose="020F0502020204030204" pitchFamily="34" charset="0"/>
              <a:cs typeface="Calibri" panose="020F0502020204030204" pitchFamily="34" charset="0"/>
            </a:rPr>
            <a:t>whatever form it takes</a:t>
          </a:r>
          <a:r>
            <a:rPr lang="en-US" sz="1800" b="0" i="0" kern="1200" dirty="0">
              <a:latin typeface="Calibri" panose="020F0502020204030204" pitchFamily="34" charset="0"/>
              <a:cs typeface="Calibri" panose="020F0502020204030204" pitchFamily="34" charset="0"/>
            </a:rPr>
            <a:t>. </a:t>
          </a:r>
          <a:endParaRPr lang="en-US" sz="1800" b="1" kern="1200" dirty="0">
            <a:solidFill>
              <a:schemeClr val="tx1"/>
            </a:solidFill>
            <a:latin typeface="Calibri" panose="020F0502020204030204" pitchFamily="34" charset="0"/>
            <a:cs typeface="Calibri" panose="020F0502020204030204" pitchFamily="34" charset="0"/>
          </a:endParaRPr>
        </a:p>
      </dsp:txBody>
      <dsp:txXfrm>
        <a:off x="3438817" y="666173"/>
        <a:ext cx="7307486" cy="2654437"/>
      </dsp:txXfrm>
    </dsp:sp>
  </dsp:spTree>
</dsp:drawing>
</file>

<file path=ppt/diagrams/drawing4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C8E7FE-BD84-4E2C-B336-A57E1A1BB684}">
      <dsp:nvSpPr>
        <dsp:cNvPr id="0" name=""/>
        <dsp:cNvSpPr/>
      </dsp:nvSpPr>
      <dsp:spPr>
        <a:xfrm>
          <a:off x="0" y="1349892"/>
          <a:ext cx="2686575" cy="128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60960" rIns="170688" bIns="60960" numCol="1" spcCol="1270" anchor="ctr" anchorCtr="0">
          <a:noAutofit/>
        </a:bodyPr>
        <a:lstStyle/>
        <a:p>
          <a:pPr marL="0" lvl="0" indent="0" algn="r" defTabSz="1066800">
            <a:lnSpc>
              <a:spcPct val="90000"/>
            </a:lnSpc>
            <a:spcBef>
              <a:spcPct val="0"/>
            </a:spcBef>
            <a:spcAft>
              <a:spcPct val="35000"/>
            </a:spcAft>
            <a:buNone/>
          </a:pPr>
          <a:r>
            <a:rPr lang="en-US" sz="2400" kern="1200" dirty="0">
              <a:latin typeface="Calibri" panose="020F0502020204030204" pitchFamily="34" charset="0"/>
              <a:cs typeface="Calibri" panose="020F0502020204030204" pitchFamily="34" charset="0"/>
            </a:rPr>
            <a:t>HC held</a:t>
          </a:r>
        </a:p>
      </dsp:txBody>
      <dsp:txXfrm>
        <a:off x="0" y="1349892"/>
        <a:ext cx="2686575" cy="1287000"/>
      </dsp:txXfrm>
    </dsp:sp>
    <dsp:sp modelId="{AE6485AF-7B32-4109-A911-382C7D804A3C}">
      <dsp:nvSpPr>
        <dsp:cNvPr id="0" name=""/>
        <dsp:cNvSpPr/>
      </dsp:nvSpPr>
      <dsp:spPr>
        <a:xfrm>
          <a:off x="2686575" y="263985"/>
          <a:ext cx="537315" cy="3458812"/>
        </a:xfrm>
        <a:prstGeom prst="leftBrace">
          <a:avLst>
            <a:gd name="adj1" fmla="val 35000"/>
            <a:gd name="adj2" fmla="val 50000"/>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63EA643-2424-4462-9387-46DBB935760E}">
      <dsp:nvSpPr>
        <dsp:cNvPr id="0" name=""/>
        <dsp:cNvSpPr/>
      </dsp:nvSpPr>
      <dsp:spPr>
        <a:xfrm>
          <a:off x="3438817" y="263985"/>
          <a:ext cx="7307486" cy="3458812"/>
        </a:xfrm>
        <a:prstGeom prst="rect">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171450" lvl="1" indent="-171450" algn="l" defTabSz="800100">
            <a:lnSpc>
              <a:spcPct val="150000"/>
            </a:lnSpc>
            <a:spcBef>
              <a:spcPct val="0"/>
            </a:spcBef>
            <a:spcAft>
              <a:spcPct val="15000"/>
            </a:spcAft>
            <a:buChar char="•"/>
          </a:pPr>
          <a:r>
            <a:rPr lang="en-US" sz="1800" b="0" i="0" kern="1200" dirty="0">
              <a:latin typeface="Calibri" panose="020F0502020204030204" pitchFamily="34" charset="0"/>
              <a:cs typeface="Calibri" panose="020F0502020204030204" pitchFamily="34" charset="0"/>
            </a:rPr>
            <a:t>Nagpur High Court in </a:t>
          </a:r>
          <a:r>
            <a:rPr lang="en-US" sz="1800" b="0" i="0" kern="1200" dirty="0" err="1">
              <a:latin typeface="Calibri" panose="020F0502020204030204" pitchFamily="34" charset="0"/>
              <a:cs typeface="Calibri" panose="020F0502020204030204" pitchFamily="34" charset="0"/>
            </a:rPr>
            <a:t>Banarasidas’s</a:t>
          </a:r>
          <a:r>
            <a:rPr lang="en-US" sz="1800" b="0" i="0" kern="1200" dirty="0">
              <a:latin typeface="Calibri" panose="020F0502020204030204" pitchFamily="34" charset="0"/>
              <a:cs typeface="Calibri" panose="020F0502020204030204" pitchFamily="34" charset="0"/>
            </a:rPr>
            <a:t> case … </a:t>
          </a:r>
          <a:r>
            <a:rPr lang="en-US" sz="1800" b="1" i="0" kern="1200" dirty="0">
              <a:solidFill>
                <a:srgbClr val="FF0000"/>
              </a:solidFill>
              <a:latin typeface="Calibri" panose="020F0502020204030204" pitchFamily="34" charset="0"/>
              <a:cs typeface="Calibri" panose="020F0502020204030204" pitchFamily="34" charset="0"/>
            </a:rPr>
            <a:t>If a building contract was not split up </a:t>
          </a:r>
          <a:r>
            <a:rPr lang="en-US" sz="1800" b="0" i="0" kern="1200" dirty="0">
              <a:latin typeface="Calibri" panose="020F0502020204030204" pitchFamily="34" charset="0"/>
              <a:cs typeface="Calibri" panose="020F0502020204030204" pitchFamily="34" charset="0"/>
            </a:rPr>
            <a:t>into its component parts, that is to say, </a:t>
          </a:r>
          <a:r>
            <a:rPr lang="en-US" sz="1800" b="1" i="0" kern="1200" dirty="0">
              <a:solidFill>
                <a:srgbClr val="FF0000"/>
              </a:solidFill>
              <a:latin typeface="Calibri" panose="020F0502020204030204" pitchFamily="34" charset="0"/>
              <a:cs typeface="Calibri" panose="020F0502020204030204" pitchFamily="34" charset="0"/>
            </a:rPr>
            <a:t>material and </a:t>
          </a:r>
          <a:r>
            <a:rPr lang="en-US" sz="1800" b="1" i="0" kern="1200" dirty="0" err="1">
              <a:solidFill>
                <a:srgbClr val="FF0000"/>
              </a:solidFill>
              <a:latin typeface="Calibri" panose="020F0502020204030204" pitchFamily="34" charset="0"/>
              <a:cs typeface="Calibri" panose="020F0502020204030204" pitchFamily="34" charset="0"/>
            </a:rPr>
            <a:t>labour</a:t>
          </a:r>
          <a:r>
            <a:rPr lang="en-US" sz="1800" b="1" i="0" kern="1200" dirty="0">
              <a:solidFill>
                <a:srgbClr val="FF0000"/>
              </a:solidFill>
              <a:latin typeface="Calibri" panose="020F0502020204030204" pitchFamily="34" charset="0"/>
              <a:cs typeface="Calibri" panose="020F0502020204030204" pitchFamily="34" charset="0"/>
            </a:rPr>
            <a:t>,</a:t>
          </a:r>
          <a:r>
            <a:rPr lang="en-US" sz="1800" b="0" i="0" kern="1200" dirty="0">
              <a:latin typeface="Calibri" panose="020F0502020204030204" pitchFamily="34" charset="0"/>
              <a:cs typeface="Calibri" panose="020F0502020204030204" pitchFamily="34" charset="0"/>
            </a:rPr>
            <a:t> in legislative practice relating to the ordinary regulation of sale of goods, </a:t>
          </a:r>
          <a:r>
            <a:rPr lang="en-US" sz="1800" b="1" i="0" kern="1200" dirty="0">
              <a:solidFill>
                <a:srgbClr val="FF0000"/>
              </a:solidFill>
              <a:latin typeface="Calibri" panose="020F0502020204030204" pitchFamily="34" charset="0"/>
              <a:cs typeface="Calibri" panose="020F0502020204030204" pitchFamily="34" charset="0"/>
            </a:rPr>
            <a:t>there is</a:t>
          </a:r>
          <a:r>
            <a:rPr lang="en-US" sz="1800" b="0" i="0" kern="1200" dirty="0">
              <a:latin typeface="Calibri" panose="020F0502020204030204" pitchFamily="34" charset="0"/>
              <a:cs typeface="Calibri" panose="020F0502020204030204" pitchFamily="34" charset="0"/>
            </a:rPr>
            <a:t> </a:t>
          </a:r>
          <a:r>
            <a:rPr lang="en-US" sz="1800" b="1" i="0" kern="1200" dirty="0">
              <a:solidFill>
                <a:srgbClr val="FF0000"/>
              </a:solidFill>
              <a:latin typeface="Calibri" panose="020F0502020204030204" pitchFamily="34" charset="0"/>
              <a:cs typeface="Calibri" panose="020F0502020204030204" pitchFamily="34" charset="0"/>
            </a:rPr>
            <a:t>no warrant for holding that it could not be so split up even for purposes of taxation</a:t>
          </a:r>
          <a:r>
            <a:rPr lang="en-US" sz="1800" b="0" i="0" kern="1200" dirty="0">
              <a:latin typeface="Calibri" panose="020F0502020204030204" pitchFamily="34" charset="0"/>
              <a:cs typeface="Calibri" panose="020F0502020204030204" pitchFamily="34" charset="0"/>
            </a:rPr>
            <a:t>. The reasoning in the Madras case does not take into account the fundamental fact that the Legislature could select out of a composite transaction the actual sale of materials and tax such sale in the exercise of undoubted plenary powers."</a:t>
          </a:r>
          <a:endParaRPr lang="en-US" sz="1800" b="1" kern="1200" dirty="0">
            <a:solidFill>
              <a:schemeClr val="tx1"/>
            </a:solidFill>
            <a:latin typeface="Calibri" panose="020F0502020204030204" pitchFamily="34" charset="0"/>
            <a:cs typeface="Calibri" panose="020F0502020204030204" pitchFamily="34" charset="0"/>
          </a:endParaRPr>
        </a:p>
      </dsp:txBody>
      <dsp:txXfrm>
        <a:off x="3438817" y="263985"/>
        <a:ext cx="7307486" cy="3458812"/>
      </dsp:txXfrm>
    </dsp:sp>
  </dsp:spTree>
</dsp:drawing>
</file>

<file path=ppt/diagrams/drawing4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C8E7FE-BD84-4E2C-B336-A57E1A1BB684}">
      <dsp:nvSpPr>
        <dsp:cNvPr id="0" name=""/>
        <dsp:cNvSpPr/>
      </dsp:nvSpPr>
      <dsp:spPr>
        <a:xfrm>
          <a:off x="0" y="1349892"/>
          <a:ext cx="2686575" cy="128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60960" rIns="170688" bIns="60960" numCol="1" spcCol="1270" anchor="ctr" anchorCtr="0">
          <a:noAutofit/>
        </a:bodyPr>
        <a:lstStyle/>
        <a:p>
          <a:pPr marL="0" lvl="0" indent="0" algn="r" defTabSz="1066800">
            <a:lnSpc>
              <a:spcPct val="90000"/>
            </a:lnSpc>
            <a:spcBef>
              <a:spcPct val="0"/>
            </a:spcBef>
            <a:spcAft>
              <a:spcPct val="35000"/>
            </a:spcAft>
            <a:buNone/>
          </a:pPr>
          <a:r>
            <a:rPr lang="en-US" sz="2400" kern="1200" dirty="0">
              <a:latin typeface="Calibri" panose="020F0502020204030204" pitchFamily="34" charset="0"/>
              <a:cs typeface="Calibri" panose="020F0502020204030204" pitchFamily="34" charset="0"/>
            </a:rPr>
            <a:t>HC held</a:t>
          </a:r>
        </a:p>
      </dsp:txBody>
      <dsp:txXfrm>
        <a:off x="0" y="1349892"/>
        <a:ext cx="2686575" cy="1287000"/>
      </dsp:txXfrm>
    </dsp:sp>
    <dsp:sp modelId="{AE6485AF-7B32-4109-A911-382C7D804A3C}">
      <dsp:nvSpPr>
        <dsp:cNvPr id="0" name=""/>
        <dsp:cNvSpPr/>
      </dsp:nvSpPr>
      <dsp:spPr>
        <a:xfrm>
          <a:off x="2686575" y="887376"/>
          <a:ext cx="537315" cy="2212031"/>
        </a:xfrm>
        <a:prstGeom prst="leftBrace">
          <a:avLst>
            <a:gd name="adj1" fmla="val 35000"/>
            <a:gd name="adj2" fmla="val 50000"/>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63EA643-2424-4462-9387-46DBB935760E}">
      <dsp:nvSpPr>
        <dsp:cNvPr id="0" name=""/>
        <dsp:cNvSpPr/>
      </dsp:nvSpPr>
      <dsp:spPr>
        <a:xfrm>
          <a:off x="3438817" y="887376"/>
          <a:ext cx="7307486" cy="2212031"/>
        </a:xfrm>
        <a:prstGeom prst="rect">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171450" lvl="1" indent="-171450" algn="l" defTabSz="800100">
            <a:lnSpc>
              <a:spcPct val="150000"/>
            </a:lnSpc>
            <a:spcBef>
              <a:spcPct val="0"/>
            </a:spcBef>
            <a:spcAft>
              <a:spcPct val="15000"/>
            </a:spcAft>
            <a:buChar char="•"/>
          </a:pPr>
          <a:r>
            <a:rPr lang="en-US" sz="1800" b="0" i="0" kern="1200" dirty="0">
              <a:latin typeface="Calibri" panose="020F0502020204030204" pitchFamily="34" charset="0"/>
              <a:cs typeface="Calibri" panose="020F0502020204030204" pitchFamily="34" charset="0"/>
            </a:rPr>
            <a:t>Section 5 of the Act shows that the tax will be levied at a </a:t>
          </a:r>
          <a:r>
            <a:rPr lang="en-US" sz="1800" b="1" i="0" kern="1200" dirty="0">
              <a:solidFill>
                <a:srgbClr val="FF0000"/>
              </a:solidFill>
              <a:latin typeface="Calibri" panose="020F0502020204030204" pitchFamily="34" charset="0"/>
              <a:cs typeface="Calibri" panose="020F0502020204030204" pitchFamily="34" charset="0"/>
            </a:rPr>
            <a:t>single point</a:t>
          </a:r>
          <a:r>
            <a:rPr lang="en-US" sz="1800" b="0" i="0" kern="1200" dirty="0">
              <a:latin typeface="Calibri" panose="020F0502020204030204" pitchFamily="34" charset="0"/>
              <a:cs typeface="Calibri" panose="020F0502020204030204" pitchFamily="34" charset="0"/>
            </a:rPr>
            <a:t>. …Thus if sales tax has </a:t>
          </a:r>
          <a:r>
            <a:rPr lang="en-US" sz="1800" b="1" i="0" kern="1200" dirty="0">
              <a:solidFill>
                <a:srgbClr val="FF0000"/>
              </a:solidFill>
              <a:latin typeface="Calibri" panose="020F0502020204030204" pitchFamily="34" charset="0"/>
              <a:cs typeface="Calibri" panose="020F0502020204030204" pitchFamily="34" charset="0"/>
            </a:rPr>
            <a:t>already been paid </a:t>
          </a:r>
          <a:r>
            <a:rPr lang="en-US" sz="1800" b="0" i="0" kern="1200" dirty="0">
              <a:latin typeface="Calibri" panose="020F0502020204030204" pitchFamily="34" charset="0"/>
              <a:cs typeface="Calibri" panose="020F0502020204030204" pitchFamily="34" charset="0"/>
            </a:rPr>
            <a:t>on certain goods purchased by a contractor, which he in his turn passes on to the person who has given him the contract, </a:t>
          </a:r>
          <a:r>
            <a:rPr lang="en-US" sz="1800" b="1" i="0" kern="1200" dirty="0">
              <a:solidFill>
                <a:srgbClr val="FF0000"/>
              </a:solidFill>
              <a:latin typeface="Calibri" panose="020F0502020204030204" pitchFamily="34" charset="0"/>
              <a:cs typeface="Calibri" panose="020F0502020204030204" pitchFamily="34" charset="0"/>
            </a:rPr>
            <a:t>these sales will not be included </a:t>
          </a:r>
          <a:r>
            <a:rPr lang="en-US" sz="1800" b="0" i="0" kern="1200" dirty="0">
              <a:latin typeface="Calibri" panose="020F0502020204030204" pitchFamily="34" charset="0"/>
              <a:cs typeface="Calibri" panose="020F0502020204030204" pitchFamily="34" charset="0"/>
            </a:rPr>
            <a:t>within the words "taxable turnover", and thus there will be no double taxation.</a:t>
          </a:r>
          <a:endParaRPr lang="en-US" sz="1800" b="1" kern="1200" dirty="0">
            <a:solidFill>
              <a:schemeClr val="tx1"/>
            </a:solidFill>
            <a:latin typeface="Calibri" panose="020F0502020204030204" pitchFamily="34" charset="0"/>
            <a:cs typeface="Calibri" panose="020F0502020204030204" pitchFamily="34" charset="0"/>
          </a:endParaRPr>
        </a:p>
      </dsp:txBody>
      <dsp:txXfrm>
        <a:off x="3438817" y="887376"/>
        <a:ext cx="7307486" cy="2212031"/>
      </dsp:txXfrm>
    </dsp:sp>
  </dsp:spTree>
</dsp:drawing>
</file>

<file path=ppt/diagrams/drawing4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8B0F7C-DEE2-42A8-999F-E051C3FD5A19}">
      <dsp:nvSpPr>
        <dsp:cNvPr id="0" name=""/>
        <dsp:cNvSpPr/>
      </dsp:nvSpPr>
      <dsp:spPr>
        <a:xfrm>
          <a:off x="1509298" y="862"/>
          <a:ext cx="6701665" cy="402099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latin typeface="Calibri" panose="020F0502020204030204" pitchFamily="34" charset="0"/>
              <a:cs typeface="Calibri" panose="020F0502020204030204" pitchFamily="34" charset="0"/>
            </a:rPr>
            <a:t>Tax Authorities!</a:t>
          </a:r>
        </a:p>
      </dsp:txBody>
      <dsp:txXfrm>
        <a:off x="1509298" y="862"/>
        <a:ext cx="6701665" cy="4020999"/>
      </dsp:txXfrm>
    </dsp:sp>
  </dsp:spTree>
</dsp:drawing>
</file>

<file path=ppt/diagrams/drawing4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65E327-FA3D-4470-872B-6BAB7B9DDE2D}">
      <dsp:nvSpPr>
        <dsp:cNvPr id="0" name=""/>
        <dsp:cNvSpPr/>
      </dsp:nvSpPr>
      <dsp:spPr>
        <a:xfrm rot="5400000">
          <a:off x="4256688" y="141865"/>
          <a:ext cx="2175351" cy="1892555"/>
        </a:xfrm>
        <a:prstGeom prst="hexagon">
          <a:avLst>
            <a:gd name="adj" fmla="val 25000"/>
            <a:gd name="vf" fmla="val 11547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0" tIns="190500" rIns="190500" bIns="190500" numCol="1" spcCol="1270" anchor="ctr" anchorCtr="0">
          <a:noAutofit/>
        </a:bodyPr>
        <a:lstStyle/>
        <a:p>
          <a:pPr marL="0" lvl="0" indent="0" algn="ctr" defTabSz="2222500">
            <a:lnSpc>
              <a:spcPct val="90000"/>
            </a:lnSpc>
            <a:spcBef>
              <a:spcPct val="0"/>
            </a:spcBef>
            <a:spcAft>
              <a:spcPct val="35000"/>
            </a:spcAft>
            <a:buNone/>
          </a:pPr>
          <a:r>
            <a:rPr lang="en-US" sz="5000" kern="1200" dirty="0">
              <a:latin typeface="Calibri" panose="020F0502020204030204" pitchFamily="34" charset="0"/>
              <a:cs typeface="Calibri" panose="020F0502020204030204" pitchFamily="34" charset="0"/>
            </a:rPr>
            <a:t>CoI</a:t>
          </a:r>
        </a:p>
      </dsp:txBody>
      <dsp:txXfrm rot="-5400000">
        <a:off x="4693009" y="339459"/>
        <a:ext cx="1302709" cy="1497367"/>
      </dsp:txXfrm>
    </dsp:sp>
    <dsp:sp modelId="{BA057B53-05C1-4DBC-9E47-7361A231B648}">
      <dsp:nvSpPr>
        <dsp:cNvPr id="0" name=""/>
        <dsp:cNvSpPr/>
      </dsp:nvSpPr>
      <dsp:spPr>
        <a:xfrm>
          <a:off x="6348071" y="435537"/>
          <a:ext cx="2427692" cy="1305210"/>
        </a:xfrm>
        <a:prstGeom prst="rect">
          <a:avLst/>
        </a:prstGeom>
        <a:noFill/>
        <a:ln>
          <a:noFill/>
        </a:ln>
        <a:effectLst/>
      </dsp:spPr>
      <dsp:style>
        <a:lnRef idx="0">
          <a:scrgbClr r="0" g="0" b="0"/>
        </a:lnRef>
        <a:fillRef idx="0">
          <a:scrgbClr r="0" g="0" b="0"/>
        </a:fillRef>
        <a:effectRef idx="0">
          <a:scrgbClr r="0" g="0" b="0"/>
        </a:effectRef>
        <a:fontRef idx="minor"/>
      </dsp:style>
    </dsp:sp>
    <dsp:sp modelId="{7D8DC1DC-4D4B-463D-BF58-7D0D2343E3F5}">
      <dsp:nvSpPr>
        <dsp:cNvPr id="0" name=""/>
        <dsp:cNvSpPr/>
      </dsp:nvSpPr>
      <dsp:spPr>
        <a:xfrm rot="5400000">
          <a:off x="2212728" y="141865"/>
          <a:ext cx="2175351" cy="1892555"/>
        </a:xfrm>
        <a:prstGeom prst="hexagon">
          <a:avLst>
            <a:gd name="adj" fmla="val 25000"/>
            <a:gd name="vf" fmla="val 11547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rot="-5400000">
        <a:off x="2649049" y="339459"/>
        <a:ext cx="1302709" cy="1497367"/>
      </dsp:txXfrm>
    </dsp:sp>
    <dsp:sp modelId="{0DCB3A6B-3188-49B2-898D-044E74D176AF}">
      <dsp:nvSpPr>
        <dsp:cNvPr id="0" name=""/>
        <dsp:cNvSpPr/>
      </dsp:nvSpPr>
      <dsp:spPr>
        <a:xfrm rot="5400000">
          <a:off x="3230792" y="1988303"/>
          <a:ext cx="2175351" cy="1892555"/>
        </a:xfrm>
        <a:prstGeom prst="hexagon">
          <a:avLst>
            <a:gd name="adj" fmla="val 25000"/>
            <a:gd name="vf" fmla="val 11547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0" tIns="190500" rIns="190500" bIns="190500" numCol="1" spcCol="1270" anchor="ctr" anchorCtr="0">
          <a:noAutofit/>
        </a:bodyPr>
        <a:lstStyle/>
        <a:p>
          <a:pPr marL="0" lvl="0" indent="0" algn="ctr" defTabSz="2222500">
            <a:lnSpc>
              <a:spcPct val="90000"/>
            </a:lnSpc>
            <a:spcBef>
              <a:spcPct val="0"/>
            </a:spcBef>
            <a:spcAft>
              <a:spcPct val="35000"/>
            </a:spcAft>
            <a:buNone/>
          </a:pPr>
          <a:r>
            <a:rPr lang="en-US" sz="5000" kern="1200" dirty="0">
              <a:latin typeface="Calibri" panose="020F0502020204030204" pitchFamily="34" charset="0"/>
              <a:cs typeface="Calibri" panose="020F0502020204030204" pitchFamily="34" charset="0"/>
            </a:rPr>
            <a:t>Act</a:t>
          </a:r>
        </a:p>
      </dsp:txBody>
      <dsp:txXfrm rot="-5400000">
        <a:off x="3667113" y="2185897"/>
        <a:ext cx="1302709" cy="1497367"/>
      </dsp:txXfrm>
    </dsp:sp>
    <dsp:sp modelId="{5F7C0BCB-08D5-4F73-B084-41CC5F504F92}">
      <dsp:nvSpPr>
        <dsp:cNvPr id="0" name=""/>
        <dsp:cNvSpPr/>
      </dsp:nvSpPr>
      <dsp:spPr>
        <a:xfrm>
          <a:off x="944498" y="2281976"/>
          <a:ext cx="2349379" cy="1305210"/>
        </a:xfrm>
        <a:prstGeom prst="rect">
          <a:avLst/>
        </a:prstGeom>
        <a:noFill/>
        <a:ln>
          <a:noFill/>
        </a:ln>
        <a:effectLst/>
      </dsp:spPr>
      <dsp:style>
        <a:lnRef idx="0">
          <a:scrgbClr r="0" g="0" b="0"/>
        </a:lnRef>
        <a:fillRef idx="0">
          <a:scrgbClr r="0" g="0" b="0"/>
        </a:fillRef>
        <a:effectRef idx="0">
          <a:scrgbClr r="0" g="0" b="0"/>
        </a:effectRef>
        <a:fontRef idx="minor"/>
      </dsp:style>
    </dsp:sp>
    <dsp:sp modelId="{32CD75F0-7FED-4969-8900-03693E36AFD4}">
      <dsp:nvSpPr>
        <dsp:cNvPr id="0" name=""/>
        <dsp:cNvSpPr/>
      </dsp:nvSpPr>
      <dsp:spPr>
        <a:xfrm rot="5400000">
          <a:off x="5274753" y="1988303"/>
          <a:ext cx="2175351" cy="1892555"/>
        </a:xfrm>
        <a:prstGeom prst="hexagon">
          <a:avLst>
            <a:gd name="adj" fmla="val 25000"/>
            <a:gd name="vf" fmla="val 11547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rot="-5400000">
        <a:off x="5711074" y="2185897"/>
        <a:ext cx="1302709" cy="1497367"/>
      </dsp:txXfrm>
    </dsp:sp>
  </dsp:spTree>
</dsp:drawing>
</file>

<file path=ppt/diagrams/drawing4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C8E7FE-BD84-4E2C-B336-A57E1A1BB684}">
      <dsp:nvSpPr>
        <dsp:cNvPr id="0" name=""/>
        <dsp:cNvSpPr/>
      </dsp:nvSpPr>
      <dsp:spPr>
        <a:xfrm>
          <a:off x="0" y="1128688"/>
          <a:ext cx="2686575" cy="17294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71120" rIns="199136" bIns="71120" numCol="1" spcCol="1270" anchor="ctr" anchorCtr="0">
          <a:noAutofit/>
        </a:bodyPr>
        <a:lstStyle/>
        <a:p>
          <a:pPr marL="0" lvl="0" indent="0" algn="r" defTabSz="1244600">
            <a:lnSpc>
              <a:spcPct val="90000"/>
            </a:lnSpc>
            <a:spcBef>
              <a:spcPct val="0"/>
            </a:spcBef>
            <a:spcAft>
              <a:spcPct val="35000"/>
            </a:spcAft>
            <a:buNone/>
          </a:pPr>
          <a:r>
            <a:rPr lang="en-US" sz="2800" b="1" kern="1200" dirty="0">
              <a:hlinkClick xmlns:r="http://schemas.openxmlformats.org/officeDocument/2006/relationships" r:id="rId1"/>
            </a:rPr>
            <a:t>Gannon </a:t>
          </a:r>
          <a:r>
            <a:rPr lang="en-US" sz="2800" b="1" kern="1200" dirty="0" err="1">
              <a:hlinkClick xmlns:r="http://schemas.openxmlformats.org/officeDocument/2006/relationships" r:id="rId1"/>
            </a:rPr>
            <a:t>Dunkerley</a:t>
          </a:r>
          <a:r>
            <a:rPr lang="en-US" sz="2800" b="1" kern="1200" dirty="0">
              <a:hlinkClick xmlns:r="http://schemas.openxmlformats.org/officeDocument/2006/relationships" r:id="rId1"/>
            </a:rPr>
            <a:t> &amp; Co.</a:t>
          </a:r>
          <a:br>
            <a:rPr lang="en-US" sz="2800" b="1" kern="1200" dirty="0"/>
          </a:br>
          <a:r>
            <a:rPr lang="en-US" sz="2800" b="1" kern="1200" dirty="0">
              <a:hlinkClick xmlns:r="http://schemas.openxmlformats.org/officeDocument/2006/relationships" r:id="rId1"/>
            </a:rPr>
            <a:t>[1958 AIR 560]</a:t>
          </a:r>
          <a:endParaRPr lang="en-US" sz="2800" b="1" kern="1200" dirty="0">
            <a:latin typeface="Calibri" panose="020F0502020204030204" pitchFamily="34" charset="0"/>
            <a:cs typeface="Calibri" panose="020F0502020204030204" pitchFamily="34" charset="0"/>
          </a:endParaRPr>
        </a:p>
      </dsp:txBody>
      <dsp:txXfrm>
        <a:off x="0" y="1128688"/>
        <a:ext cx="2686575" cy="1729406"/>
      </dsp:txXfrm>
    </dsp:sp>
    <dsp:sp modelId="{AE6485AF-7B32-4109-A911-382C7D804A3C}">
      <dsp:nvSpPr>
        <dsp:cNvPr id="0" name=""/>
        <dsp:cNvSpPr/>
      </dsp:nvSpPr>
      <dsp:spPr>
        <a:xfrm>
          <a:off x="2686575" y="777403"/>
          <a:ext cx="537315" cy="2431977"/>
        </a:xfrm>
        <a:prstGeom prst="leftBrace">
          <a:avLst>
            <a:gd name="adj1" fmla="val 35000"/>
            <a:gd name="adj2" fmla="val 50000"/>
          </a:avLst>
        </a:pr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63EA643-2424-4462-9387-46DBB935760E}">
      <dsp:nvSpPr>
        <dsp:cNvPr id="0" name=""/>
        <dsp:cNvSpPr/>
      </dsp:nvSpPr>
      <dsp:spPr>
        <a:xfrm>
          <a:off x="3438817" y="777403"/>
          <a:ext cx="7307486" cy="2431977"/>
        </a:xfrm>
        <a:prstGeom prst="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228600" lvl="1" indent="-228600" algn="l" defTabSz="889000">
            <a:lnSpc>
              <a:spcPct val="150000"/>
            </a:lnSpc>
            <a:spcBef>
              <a:spcPct val="0"/>
            </a:spcBef>
            <a:spcAft>
              <a:spcPct val="15000"/>
            </a:spcAft>
            <a:buChar char="•"/>
          </a:pPr>
          <a:r>
            <a:rPr lang="en-US" sz="2000" b="1" kern="1200" dirty="0">
              <a:solidFill>
                <a:srgbClr val="FF0000"/>
              </a:solidFill>
              <a:latin typeface="Calibri" panose="020F0502020204030204" pitchFamily="34" charset="0"/>
              <a:cs typeface="Calibri" panose="020F0502020204030204" pitchFamily="34" charset="0"/>
            </a:rPr>
            <a:t>Construction contracts</a:t>
          </a:r>
          <a:r>
            <a:rPr lang="en-US" sz="2000" kern="1200" dirty="0">
              <a:latin typeface="Calibri" panose="020F0502020204030204" pitchFamily="34" charset="0"/>
              <a:cs typeface="Calibri" panose="020F0502020204030204" pitchFamily="34" charset="0"/>
            </a:rPr>
            <a:t> … </a:t>
          </a:r>
          <a:r>
            <a:rPr lang="en-US" sz="2000" b="1" kern="1200" dirty="0">
              <a:solidFill>
                <a:srgbClr val="FF0000"/>
              </a:solidFill>
              <a:latin typeface="Calibri" panose="020F0502020204030204" pitchFamily="34" charset="0"/>
              <a:cs typeface="Calibri" panose="020F0502020204030204" pitchFamily="34" charset="0"/>
            </a:rPr>
            <a:t>were agreements </a:t>
          </a:r>
          <a:r>
            <a:rPr lang="en-US" sz="2000" b="1" u="sng" kern="1200" dirty="0">
              <a:solidFill>
                <a:srgbClr val="FF0000"/>
              </a:solidFill>
              <a:latin typeface="Calibri" panose="020F0502020204030204" pitchFamily="34" charset="0"/>
              <a:cs typeface="Calibri" panose="020F0502020204030204" pitchFamily="34" charset="0"/>
            </a:rPr>
            <a:t>to execute works</a:t>
          </a:r>
          <a:r>
            <a:rPr lang="en-US" sz="2000" kern="1200" dirty="0">
              <a:latin typeface="Calibri" panose="020F0502020204030204" pitchFamily="34" charset="0"/>
              <a:cs typeface="Calibri" panose="020F0502020204030204" pitchFamily="34" charset="0"/>
            </a:rPr>
            <a:t> …, and </a:t>
          </a:r>
          <a:r>
            <a:rPr lang="en-US" sz="2000" b="1" kern="1200" dirty="0">
              <a:solidFill>
                <a:srgbClr val="FF0000"/>
              </a:solidFill>
              <a:latin typeface="Calibri" panose="020F0502020204030204" pitchFamily="34" charset="0"/>
              <a:cs typeface="Calibri" panose="020F0502020204030204" pitchFamily="34" charset="0"/>
            </a:rPr>
            <a:t>were not contracts for sale</a:t>
          </a:r>
          <a:r>
            <a:rPr lang="en-US" sz="2000" kern="1200" dirty="0">
              <a:latin typeface="Calibri" panose="020F0502020204030204" pitchFamily="34" charset="0"/>
              <a:cs typeface="Calibri" panose="020F0502020204030204" pitchFamily="34" charset="0"/>
            </a:rPr>
            <a:t> of the materials used therein, and that further, they were </a:t>
          </a:r>
          <a:r>
            <a:rPr lang="en-US" sz="2000" b="1" u="sng" kern="1200" dirty="0">
              <a:solidFill>
                <a:srgbClr val="FF0000"/>
              </a:solidFill>
              <a:latin typeface="Calibri" panose="020F0502020204030204" pitchFamily="34" charset="0"/>
              <a:cs typeface="Calibri" panose="020F0502020204030204" pitchFamily="34" charset="0"/>
            </a:rPr>
            <a:t>entire and</a:t>
          </a:r>
          <a:r>
            <a:rPr lang="en-US" sz="2000" u="sng" kern="1200" dirty="0">
              <a:latin typeface="Calibri" panose="020F0502020204030204" pitchFamily="34" charset="0"/>
              <a:cs typeface="Calibri" panose="020F0502020204030204" pitchFamily="34" charset="0"/>
            </a:rPr>
            <a:t> </a:t>
          </a:r>
          <a:r>
            <a:rPr lang="en-US" sz="2000" b="1" u="sng" kern="1200" dirty="0">
              <a:solidFill>
                <a:srgbClr val="FF0000"/>
              </a:solidFill>
              <a:latin typeface="Calibri" panose="020F0502020204030204" pitchFamily="34" charset="0"/>
              <a:cs typeface="Calibri" panose="020F0502020204030204" pitchFamily="34" charset="0"/>
            </a:rPr>
            <a:t>indivisible</a:t>
          </a:r>
          <a:r>
            <a:rPr lang="en-US" sz="2000" kern="1200" dirty="0">
              <a:latin typeface="Calibri" panose="020F0502020204030204" pitchFamily="34" charset="0"/>
              <a:cs typeface="Calibri" panose="020F0502020204030204" pitchFamily="34" charset="0"/>
            </a:rPr>
            <a:t> and </a:t>
          </a:r>
          <a:r>
            <a:rPr lang="en-US" sz="2000" b="1" u="sng" kern="1200" dirty="0">
              <a:solidFill>
                <a:srgbClr val="FF0000"/>
              </a:solidFill>
              <a:latin typeface="Calibri" panose="020F0502020204030204" pitchFamily="34" charset="0"/>
              <a:cs typeface="Calibri" panose="020F0502020204030204" pitchFamily="34" charset="0"/>
            </a:rPr>
            <a:t>could not be broken up</a:t>
          </a:r>
          <a:r>
            <a:rPr lang="en-US" sz="2000" kern="1200" dirty="0">
              <a:latin typeface="Calibri" panose="020F0502020204030204" pitchFamily="34" charset="0"/>
              <a:cs typeface="Calibri" panose="020F0502020204030204" pitchFamily="34" charset="0"/>
            </a:rPr>
            <a:t> into a contract for sale of materials and a contract for payment for work done</a:t>
          </a:r>
        </a:p>
      </dsp:txBody>
      <dsp:txXfrm>
        <a:off x="3438817" y="777403"/>
        <a:ext cx="7307486" cy="2431977"/>
      </dsp:txXfrm>
    </dsp:sp>
  </dsp:spTree>
</dsp:drawing>
</file>

<file path=ppt/diagrams/drawing4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8B0F7C-DEE2-42A8-999F-E051C3FD5A19}">
      <dsp:nvSpPr>
        <dsp:cNvPr id="0" name=""/>
        <dsp:cNvSpPr/>
      </dsp:nvSpPr>
      <dsp:spPr>
        <a:xfrm>
          <a:off x="1509298" y="862"/>
          <a:ext cx="6701665" cy="4020999"/>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latin typeface="Calibri" panose="020F0502020204030204" pitchFamily="34" charset="0"/>
              <a:cs typeface="Calibri" panose="020F0502020204030204" pitchFamily="34" charset="0"/>
            </a:rPr>
            <a:t>Tax Authorities!</a:t>
          </a:r>
        </a:p>
      </dsp:txBody>
      <dsp:txXfrm>
        <a:off x="1509298" y="862"/>
        <a:ext cx="6701665" cy="4020999"/>
      </dsp:txXfrm>
    </dsp:sp>
  </dsp:spTree>
</dsp:drawing>
</file>

<file path=ppt/diagrams/drawing4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C2312E-7F3F-4FB3-BE2B-F2D4374776DF}">
      <dsp:nvSpPr>
        <dsp:cNvPr id="0" name=""/>
        <dsp:cNvSpPr/>
      </dsp:nvSpPr>
      <dsp:spPr>
        <a:xfrm>
          <a:off x="589618" y="697389"/>
          <a:ext cx="2635725" cy="2559255"/>
        </a:xfrm>
        <a:prstGeom prst="ellipse">
          <a:avLst/>
        </a:prstGeom>
        <a:solidFill>
          <a:schemeClr val="accent2">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kern="1200" dirty="0">
              <a:latin typeface="Calibri" panose="020F0502020204030204" pitchFamily="34" charset="0"/>
              <a:cs typeface="Calibri" panose="020F0502020204030204" pitchFamily="34" charset="0"/>
            </a:rPr>
            <a:t>Goods</a:t>
          </a:r>
        </a:p>
      </dsp:txBody>
      <dsp:txXfrm>
        <a:off x="957669" y="999180"/>
        <a:ext cx="1519697" cy="1955672"/>
      </dsp:txXfrm>
    </dsp:sp>
    <dsp:sp modelId="{74E05365-474F-411C-8810-F971FA9CA4F3}">
      <dsp:nvSpPr>
        <dsp:cNvPr id="0" name=""/>
        <dsp:cNvSpPr/>
      </dsp:nvSpPr>
      <dsp:spPr>
        <a:xfrm>
          <a:off x="3722543" y="747886"/>
          <a:ext cx="2635725" cy="2559255"/>
        </a:xfrm>
        <a:prstGeom prst="ellipse">
          <a:avLst/>
        </a:prstGeom>
        <a:solidFill>
          <a:schemeClr val="accent2">
            <a:alpha val="50000"/>
            <a:hueOff val="-1323373"/>
            <a:satOff val="1492"/>
            <a:lumOff val="353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kern="1200" dirty="0">
              <a:latin typeface="Calibri" panose="020F0502020204030204" pitchFamily="34" charset="0"/>
              <a:cs typeface="Calibri" panose="020F0502020204030204" pitchFamily="34" charset="0"/>
            </a:rPr>
            <a:t>Services</a:t>
          </a:r>
        </a:p>
      </dsp:txBody>
      <dsp:txXfrm>
        <a:off x="4470519" y="1049678"/>
        <a:ext cx="1519697" cy="1955672"/>
      </dsp:txXfrm>
    </dsp:sp>
  </dsp:spTree>
</dsp:drawing>
</file>

<file path=ppt/diagrams/drawing4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184169-9418-41F3-AD40-D7643915327E}">
      <dsp:nvSpPr>
        <dsp:cNvPr id="0" name=""/>
        <dsp:cNvSpPr/>
      </dsp:nvSpPr>
      <dsp:spPr>
        <a:xfrm>
          <a:off x="725672" y="0"/>
          <a:ext cx="3902148" cy="3902148"/>
        </a:xfrm>
        <a:prstGeom prst="ellipse">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marL="0" lvl="0" indent="0" algn="ctr" defTabSz="1600200">
            <a:lnSpc>
              <a:spcPct val="90000"/>
            </a:lnSpc>
            <a:spcBef>
              <a:spcPct val="0"/>
            </a:spcBef>
            <a:spcAft>
              <a:spcPct val="35000"/>
            </a:spcAft>
            <a:buNone/>
          </a:pPr>
          <a:r>
            <a:rPr lang="en-US" sz="3600" kern="1200" dirty="0">
              <a:latin typeface="Calibri" panose="020F0502020204030204" pitchFamily="34" charset="0"/>
              <a:cs typeface="Calibri" panose="020F0502020204030204" pitchFamily="34" charset="0"/>
            </a:rPr>
            <a:t>Services</a:t>
          </a:r>
        </a:p>
      </dsp:txBody>
      <dsp:txXfrm>
        <a:off x="1652432" y="292661"/>
        <a:ext cx="2048627" cy="663365"/>
      </dsp:txXfrm>
    </dsp:sp>
    <dsp:sp modelId="{B4AE84BA-834A-4B3D-BF49-B9CF1000AF85}">
      <dsp:nvSpPr>
        <dsp:cNvPr id="0" name=""/>
        <dsp:cNvSpPr/>
      </dsp:nvSpPr>
      <dsp:spPr>
        <a:xfrm>
          <a:off x="1213440" y="975536"/>
          <a:ext cx="2926611" cy="2926611"/>
        </a:xfrm>
        <a:prstGeom prst="ellipse">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marL="0" lvl="0" indent="0" algn="ctr" defTabSz="1600200">
            <a:lnSpc>
              <a:spcPct val="90000"/>
            </a:lnSpc>
            <a:spcBef>
              <a:spcPct val="0"/>
            </a:spcBef>
            <a:spcAft>
              <a:spcPct val="35000"/>
            </a:spcAft>
            <a:buNone/>
          </a:pPr>
          <a:r>
            <a:rPr lang="en-US" sz="3600" kern="1200" dirty="0">
              <a:latin typeface="Calibri" panose="020F0502020204030204" pitchFamily="34" charset="0"/>
              <a:cs typeface="Calibri" panose="020F0502020204030204" pitchFamily="34" charset="0"/>
            </a:rPr>
            <a:t>Goods</a:t>
          </a:r>
        </a:p>
      </dsp:txBody>
      <dsp:txXfrm>
        <a:off x="1642032" y="1707189"/>
        <a:ext cx="2069426" cy="146330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1222FE-C3C6-43FF-A2B1-2AD4A1CAB0E5}">
      <dsp:nvSpPr>
        <dsp:cNvPr id="0" name=""/>
        <dsp:cNvSpPr/>
      </dsp:nvSpPr>
      <dsp:spPr>
        <a:xfrm>
          <a:off x="4027834" y="2221149"/>
          <a:ext cx="1816994" cy="1816994"/>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2133600">
            <a:lnSpc>
              <a:spcPct val="90000"/>
            </a:lnSpc>
            <a:spcBef>
              <a:spcPct val="0"/>
            </a:spcBef>
            <a:spcAft>
              <a:spcPct val="35000"/>
            </a:spcAft>
            <a:buNone/>
          </a:pPr>
          <a:r>
            <a:rPr lang="en-US" sz="4800" kern="1200" dirty="0"/>
            <a:t>View</a:t>
          </a:r>
        </a:p>
      </dsp:txBody>
      <dsp:txXfrm>
        <a:off x="4293927" y="2487242"/>
        <a:ext cx="1284808" cy="1284808"/>
      </dsp:txXfrm>
    </dsp:sp>
    <dsp:sp modelId="{0990EE52-4D32-494E-A53E-4CC617E8D879}">
      <dsp:nvSpPr>
        <dsp:cNvPr id="0" name=""/>
        <dsp:cNvSpPr/>
      </dsp:nvSpPr>
      <dsp:spPr>
        <a:xfrm rot="10800000">
          <a:off x="2181046" y="2870725"/>
          <a:ext cx="1745214" cy="517843"/>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A27A22B-FFB3-4AC5-9209-2A91E63CAA05}">
      <dsp:nvSpPr>
        <dsp:cNvPr id="0" name=""/>
        <dsp:cNvSpPr/>
      </dsp:nvSpPr>
      <dsp:spPr>
        <a:xfrm>
          <a:off x="1545098" y="2620888"/>
          <a:ext cx="1271895" cy="1017516"/>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32385" rIns="32385" bIns="32385" numCol="1" spcCol="1270" anchor="ctr" anchorCtr="0">
          <a:noAutofit/>
        </a:bodyPr>
        <a:lstStyle/>
        <a:p>
          <a:pPr marL="0" lvl="0" indent="0" algn="ctr" defTabSz="755650">
            <a:lnSpc>
              <a:spcPct val="90000"/>
            </a:lnSpc>
            <a:spcBef>
              <a:spcPct val="0"/>
            </a:spcBef>
            <a:spcAft>
              <a:spcPct val="35000"/>
            </a:spcAft>
            <a:buNone/>
          </a:pPr>
          <a:r>
            <a:rPr lang="en-US" sz="1700" kern="1200" dirty="0"/>
            <a:t>Facts</a:t>
          </a:r>
        </a:p>
      </dsp:txBody>
      <dsp:txXfrm>
        <a:off x="1574900" y="2650690"/>
        <a:ext cx="1212291" cy="957912"/>
      </dsp:txXfrm>
    </dsp:sp>
    <dsp:sp modelId="{827EB2F5-42DD-45A0-B268-ECBB06E5A061}">
      <dsp:nvSpPr>
        <dsp:cNvPr id="0" name=""/>
        <dsp:cNvSpPr/>
      </dsp:nvSpPr>
      <dsp:spPr>
        <a:xfrm rot="12960000">
          <a:off x="2540605" y="1764114"/>
          <a:ext cx="1745214" cy="517843"/>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02E126C-D28E-4E47-A70D-F82FCCB7ED77}">
      <dsp:nvSpPr>
        <dsp:cNvPr id="0" name=""/>
        <dsp:cNvSpPr/>
      </dsp:nvSpPr>
      <dsp:spPr>
        <a:xfrm>
          <a:off x="2071310" y="1001372"/>
          <a:ext cx="1271895" cy="1017516"/>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32385" rIns="32385" bIns="32385" numCol="1" spcCol="1270" anchor="ctr" anchorCtr="0">
          <a:noAutofit/>
        </a:bodyPr>
        <a:lstStyle/>
        <a:p>
          <a:pPr marL="0" lvl="0" indent="0" algn="ctr" defTabSz="755650">
            <a:lnSpc>
              <a:spcPct val="90000"/>
            </a:lnSpc>
            <a:spcBef>
              <a:spcPct val="0"/>
            </a:spcBef>
            <a:spcAft>
              <a:spcPct val="35000"/>
            </a:spcAft>
            <a:buNone/>
          </a:pPr>
          <a:r>
            <a:rPr lang="en-US" sz="1700" kern="1200" dirty="0"/>
            <a:t>Law</a:t>
          </a:r>
        </a:p>
      </dsp:txBody>
      <dsp:txXfrm>
        <a:off x="2101112" y="1031174"/>
        <a:ext cx="1212291" cy="957912"/>
      </dsp:txXfrm>
    </dsp:sp>
    <dsp:sp modelId="{803A0D9E-6DB3-4989-A468-E6FF75A79F90}">
      <dsp:nvSpPr>
        <dsp:cNvPr id="0" name=""/>
        <dsp:cNvSpPr/>
      </dsp:nvSpPr>
      <dsp:spPr>
        <a:xfrm rot="15120000">
          <a:off x="3481944" y="1080191"/>
          <a:ext cx="1745214" cy="517843"/>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CDFB702-EB0E-4758-8DE5-BAF28BD88B41}">
      <dsp:nvSpPr>
        <dsp:cNvPr id="0" name=""/>
        <dsp:cNvSpPr/>
      </dsp:nvSpPr>
      <dsp:spPr>
        <a:xfrm>
          <a:off x="3448953" y="456"/>
          <a:ext cx="1271895" cy="1017516"/>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32385" rIns="32385" bIns="32385" numCol="1" spcCol="1270" anchor="ctr" anchorCtr="0">
          <a:noAutofit/>
        </a:bodyPr>
        <a:lstStyle/>
        <a:p>
          <a:pPr marL="0" lvl="0" indent="0" algn="ctr" defTabSz="755650">
            <a:lnSpc>
              <a:spcPct val="90000"/>
            </a:lnSpc>
            <a:spcBef>
              <a:spcPct val="0"/>
            </a:spcBef>
            <a:spcAft>
              <a:spcPct val="35000"/>
            </a:spcAft>
            <a:buNone/>
          </a:pPr>
          <a:r>
            <a:rPr lang="en-US" sz="1700" kern="1200" dirty="0"/>
            <a:t>Materiality</a:t>
          </a:r>
        </a:p>
      </dsp:txBody>
      <dsp:txXfrm>
        <a:off x="3478755" y="30258"/>
        <a:ext cx="1212291" cy="957912"/>
      </dsp:txXfrm>
    </dsp:sp>
    <dsp:sp modelId="{D4E9E441-C8A8-4D92-96F0-14FC4BB30664}">
      <dsp:nvSpPr>
        <dsp:cNvPr id="0" name=""/>
        <dsp:cNvSpPr/>
      </dsp:nvSpPr>
      <dsp:spPr>
        <a:xfrm rot="17280000">
          <a:off x="4645503" y="1080191"/>
          <a:ext cx="1745214" cy="517843"/>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7203EE9-5841-402C-A48B-2D75237C8000}">
      <dsp:nvSpPr>
        <dsp:cNvPr id="0" name=""/>
        <dsp:cNvSpPr/>
      </dsp:nvSpPr>
      <dsp:spPr>
        <a:xfrm>
          <a:off x="5151813" y="456"/>
          <a:ext cx="1271895" cy="1017516"/>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32385" rIns="32385" bIns="32385" numCol="1" spcCol="1270" anchor="ctr" anchorCtr="0">
          <a:noAutofit/>
        </a:bodyPr>
        <a:lstStyle/>
        <a:p>
          <a:pPr marL="0" lvl="0" indent="0" algn="ctr" defTabSz="755650">
            <a:lnSpc>
              <a:spcPct val="90000"/>
            </a:lnSpc>
            <a:spcBef>
              <a:spcPct val="0"/>
            </a:spcBef>
            <a:spcAft>
              <a:spcPct val="35000"/>
            </a:spcAft>
            <a:buNone/>
          </a:pPr>
          <a:r>
            <a:rPr lang="en-US" sz="1700" kern="1200" dirty="0"/>
            <a:t>Conservative</a:t>
          </a:r>
        </a:p>
      </dsp:txBody>
      <dsp:txXfrm>
        <a:off x="5181615" y="30258"/>
        <a:ext cx="1212291" cy="957912"/>
      </dsp:txXfrm>
    </dsp:sp>
    <dsp:sp modelId="{C9310A3A-399E-4618-822A-CDA53E4CF5B8}">
      <dsp:nvSpPr>
        <dsp:cNvPr id="0" name=""/>
        <dsp:cNvSpPr/>
      </dsp:nvSpPr>
      <dsp:spPr>
        <a:xfrm rot="19440000">
          <a:off x="5586842" y="1764114"/>
          <a:ext cx="1745214" cy="517843"/>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0D12EC7-1019-496D-A1C8-A50DAC7486F8}">
      <dsp:nvSpPr>
        <dsp:cNvPr id="0" name=""/>
        <dsp:cNvSpPr/>
      </dsp:nvSpPr>
      <dsp:spPr>
        <a:xfrm>
          <a:off x="6529456" y="1001372"/>
          <a:ext cx="1271895" cy="1017516"/>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32385" rIns="32385" bIns="32385" numCol="1" spcCol="1270" anchor="ctr" anchorCtr="0">
          <a:noAutofit/>
        </a:bodyPr>
        <a:lstStyle/>
        <a:p>
          <a:pPr marL="0" lvl="0" indent="0" algn="ctr" defTabSz="755650">
            <a:lnSpc>
              <a:spcPct val="90000"/>
            </a:lnSpc>
            <a:spcBef>
              <a:spcPct val="0"/>
            </a:spcBef>
            <a:spcAft>
              <a:spcPct val="35000"/>
            </a:spcAft>
            <a:buNone/>
          </a:pPr>
          <a:r>
            <a:rPr lang="en-US" sz="1700" kern="1200" dirty="0"/>
            <a:t>Pressure</a:t>
          </a:r>
        </a:p>
      </dsp:txBody>
      <dsp:txXfrm>
        <a:off x="6559258" y="1031174"/>
        <a:ext cx="1212291" cy="957912"/>
      </dsp:txXfrm>
    </dsp:sp>
    <dsp:sp modelId="{24D81160-DCF5-4A6D-91C5-D34A1778511E}">
      <dsp:nvSpPr>
        <dsp:cNvPr id="0" name=""/>
        <dsp:cNvSpPr/>
      </dsp:nvSpPr>
      <dsp:spPr>
        <a:xfrm>
          <a:off x="5946401" y="2870725"/>
          <a:ext cx="1745214" cy="517843"/>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D810EE8-35D2-4007-A028-0A976C8A9B4F}">
      <dsp:nvSpPr>
        <dsp:cNvPr id="0" name=""/>
        <dsp:cNvSpPr/>
      </dsp:nvSpPr>
      <dsp:spPr>
        <a:xfrm>
          <a:off x="7055668" y="2620888"/>
          <a:ext cx="1271895" cy="1017516"/>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32385" rIns="32385" bIns="32385" numCol="1" spcCol="1270" anchor="ctr" anchorCtr="0">
          <a:noAutofit/>
        </a:bodyPr>
        <a:lstStyle/>
        <a:p>
          <a:pPr marL="0" lvl="0" indent="0" algn="ctr" defTabSz="755650">
            <a:lnSpc>
              <a:spcPct val="90000"/>
            </a:lnSpc>
            <a:spcBef>
              <a:spcPct val="0"/>
            </a:spcBef>
            <a:spcAft>
              <a:spcPct val="35000"/>
            </a:spcAft>
            <a:buNone/>
          </a:pPr>
          <a:r>
            <a:rPr lang="en-US" sz="1700" kern="1200" dirty="0"/>
            <a:t>Bargain</a:t>
          </a:r>
        </a:p>
      </dsp:txBody>
      <dsp:txXfrm>
        <a:off x="7085470" y="2650690"/>
        <a:ext cx="1212291" cy="957912"/>
      </dsp:txXfrm>
    </dsp:sp>
  </dsp:spTree>
</dsp:drawing>
</file>

<file path=ppt/diagrams/drawing5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C2312E-7F3F-4FB3-BE2B-F2D4374776DF}">
      <dsp:nvSpPr>
        <dsp:cNvPr id="0" name=""/>
        <dsp:cNvSpPr/>
      </dsp:nvSpPr>
      <dsp:spPr>
        <a:xfrm>
          <a:off x="589618" y="697389"/>
          <a:ext cx="2635725" cy="2559255"/>
        </a:xfrm>
        <a:prstGeom prst="ellipse">
          <a:avLst/>
        </a:prstGeom>
        <a:solidFill>
          <a:schemeClr val="accent2">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kern="1200" dirty="0">
              <a:latin typeface="Calibri" panose="020F0502020204030204" pitchFamily="34" charset="0"/>
              <a:cs typeface="Calibri" panose="020F0502020204030204" pitchFamily="34" charset="0"/>
            </a:rPr>
            <a:t>Goods</a:t>
          </a:r>
        </a:p>
      </dsp:txBody>
      <dsp:txXfrm>
        <a:off x="957669" y="999180"/>
        <a:ext cx="1519697" cy="1955672"/>
      </dsp:txXfrm>
    </dsp:sp>
    <dsp:sp modelId="{74E05365-474F-411C-8810-F971FA9CA4F3}">
      <dsp:nvSpPr>
        <dsp:cNvPr id="0" name=""/>
        <dsp:cNvSpPr/>
      </dsp:nvSpPr>
      <dsp:spPr>
        <a:xfrm>
          <a:off x="3722543" y="747886"/>
          <a:ext cx="2635725" cy="2559255"/>
        </a:xfrm>
        <a:prstGeom prst="ellipse">
          <a:avLst/>
        </a:prstGeom>
        <a:solidFill>
          <a:schemeClr val="accent2">
            <a:alpha val="50000"/>
            <a:hueOff val="-1323373"/>
            <a:satOff val="1492"/>
            <a:lumOff val="353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kern="1200" dirty="0">
              <a:latin typeface="Calibri" panose="020F0502020204030204" pitchFamily="34" charset="0"/>
              <a:cs typeface="Calibri" panose="020F0502020204030204" pitchFamily="34" charset="0"/>
            </a:rPr>
            <a:t>Services</a:t>
          </a:r>
        </a:p>
      </dsp:txBody>
      <dsp:txXfrm>
        <a:off x="4470519" y="1049678"/>
        <a:ext cx="1519697" cy="1955672"/>
      </dsp:txXfrm>
    </dsp:sp>
  </dsp:spTree>
</dsp:drawing>
</file>

<file path=ppt/diagrams/drawing5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184169-9418-41F3-AD40-D7643915327E}">
      <dsp:nvSpPr>
        <dsp:cNvPr id="0" name=""/>
        <dsp:cNvSpPr/>
      </dsp:nvSpPr>
      <dsp:spPr>
        <a:xfrm>
          <a:off x="725672" y="0"/>
          <a:ext cx="3902148" cy="3902148"/>
        </a:xfrm>
        <a:prstGeom prst="ellipse">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marL="0" lvl="0" indent="0" algn="ctr" defTabSz="1600200">
            <a:lnSpc>
              <a:spcPct val="90000"/>
            </a:lnSpc>
            <a:spcBef>
              <a:spcPct val="0"/>
            </a:spcBef>
            <a:spcAft>
              <a:spcPct val="35000"/>
            </a:spcAft>
            <a:buNone/>
          </a:pPr>
          <a:r>
            <a:rPr lang="en-US" sz="3600" kern="1200" dirty="0">
              <a:latin typeface="Calibri" panose="020F0502020204030204" pitchFamily="34" charset="0"/>
              <a:cs typeface="Calibri" panose="020F0502020204030204" pitchFamily="34" charset="0"/>
            </a:rPr>
            <a:t>Services</a:t>
          </a:r>
        </a:p>
      </dsp:txBody>
      <dsp:txXfrm>
        <a:off x="1652432" y="292661"/>
        <a:ext cx="2048627" cy="663365"/>
      </dsp:txXfrm>
    </dsp:sp>
    <dsp:sp modelId="{B4AE84BA-834A-4B3D-BF49-B9CF1000AF85}">
      <dsp:nvSpPr>
        <dsp:cNvPr id="0" name=""/>
        <dsp:cNvSpPr/>
      </dsp:nvSpPr>
      <dsp:spPr>
        <a:xfrm>
          <a:off x="1213440" y="975536"/>
          <a:ext cx="2926611" cy="2926611"/>
        </a:xfrm>
        <a:prstGeom prst="ellipse">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marL="0" lvl="0" indent="0" algn="ctr" defTabSz="1600200">
            <a:lnSpc>
              <a:spcPct val="90000"/>
            </a:lnSpc>
            <a:spcBef>
              <a:spcPct val="0"/>
            </a:spcBef>
            <a:spcAft>
              <a:spcPct val="35000"/>
            </a:spcAft>
            <a:buNone/>
          </a:pPr>
          <a:r>
            <a:rPr lang="en-US" sz="3600" kern="1200" dirty="0">
              <a:latin typeface="Calibri" panose="020F0502020204030204" pitchFamily="34" charset="0"/>
              <a:cs typeface="Calibri" panose="020F0502020204030204" pitchFamily="34" charset="0"/>
            </a:rPr>
            <a:t>Goods</a:t>
          </a:r>
        </a:p>
      </dsp:txBody>
      <dsp:txXfrm>
        <a:off x="1642032" y="1707189"/>
        <a:ext cx="2069426" cy="1463305"/>
      </dsp:txXfrm>
    </dsp:sp>
  </dsp:spTree>
</dsp:drawing>
</file>

<file path=ppt/diagrams/drawing5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1D4B02-1148-4DA9-8648-BEDBDD4310CE}">
      <dsp:nvSpPr>
        <dsp:cNvPr id="0" name=""/>
        <dsp:cNvSpPr/>
      </dsp:nvSpPr>
      <dsp:spPr>
        <a:xfrm>
          <a:off x="3286" y="219988"/>
          <a:ext cx="3203971" cy="732595"/>
        </a:xfrm>
        <a:prstGeom prst="rect">
          <a:avLst/>
        </a:prstGeom>
        <a:solidFill>
          <a:srgbClr val="00B0F0"/>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150000"/>
            </a:lnSpc>
            <a:spcBef>
              <a:spcPct val="0"/>
            </a:spcBef>
            <a:spcAft>
              <a:spcPct val="35000"/>
            </a:spcAft>
            <a:buNone/>
          </a:pPr>
          <a:r>
            <a:rPr lang="en-US" sz="1400" b="1" kern="1200" dirty="0">
              <a:solidFill>
                <a:schemeClr val="bg1"/>
              </a:solidFill>
              <a:latin typeface="Calibri" panose="020F0502020204030204" pitchFamily="34" charset="0"/>
              <a:cs typeface="Calibri" panose="020F0502020204030204" pitchFamily="34" charset="0"/>
            </a:rPr>
            <a:t>Commercial construction                       [Sec. 65 (105) (</a:t>
          </a:r>
          <a:r>
            <a:rPr lang="en-US" sz="1400" b="1" kern="1200" dirty="0" err="1">
              <a:solidFill>
                <a:schemeClr val="bg1"/>
              </a:solidFill>
              <a:latin typeface="Calibri" panose="020F0502020204030204" pitchFamily="34" charset="0"/>
              <a:cs typeface="Calibri" panose="020F0502020204030204" pitchFamily="34" charset="0"/>
            </a:rPr>
            <a:t>zzq</a:t>
          </a:r>
          <a:r>
            <a:rPr lang="en-US" sz="1400" b="1" kern="1200" dirty="0">
              <a:solidFill>
                <a:schemeClr val="bg1"/>
              </a:solidFill>
              <a:latin typeface="Calibri" panose="020F0502020204030204" pitchFamily="34" charset="0"/>
              <a:cs typeface="Calibri" panose="020F0502020204030204" pitchFamily="34" charset="0"/>
            </a:rPr>
            <a:t>) - 10.09.2004]</a:t>
          </a:r>
        </a:p>
      </dsp:txBody>
      <dsp:txXfrm>
        <a:off x="3286" y="219988"/>
        <a:ext cx="3203971" cy="732595"/>
      </dsp:txXfrm>
    </dsp:sp>
    <dsp:sp modelId="{F9A55F9B-C01C-482E-AB94-46A24D4BFA49}">
      <dsp:nvSpPr>
        <dsp:cNvPr id="0" name=""/>
        <dsp:cNvSpPr/>
      </dsp:nvSpPr>
      <dsp:spPr>
        <a:xfrm>
          <a:off x="3286" y="952584"/>
          <a:ext cx="3203971" cy="3151260"/>
        </a:xfrm>
        <a:prstGeom prst="rect">
          <a:avLst/>
        </a:prstGeom>
        <a:solidFill>
          <a:schemeClr val="lt1">
            <a:alpha val="90000"/>
            <a:tint val="40000"/>
            <a:hueOff val="0"/>
            <a:satOff val="0"/>
            <a:lumOff val="0"/>
            <a:alphaOff val="0"/>
          </a:schemeClr>
        </a:solidFill>
        <a:ln w="15875" cap="flat"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150000"/>
            </a:lnSpc>
            <a:spcBef>
              <a:spcPct val="0"/>
            </a:spcBef>
            <a:spcAft>
              <a:spcPct val="15000"/>
            </a:spcAft>
            <a:buChar char="•"/>
          </a:pPr>
          <a:r>
            <a:rPr lang="en-US" sz="1400" kern="1200" dirty="0">
              <a:latin typeface="Calibri" panose="020F0502020204030204" pitchFamily="34" charset="0"/>
              <a:cs typeface="Calibri" panose="020F0502020204030204" pitchFamily="34" charset="0"/>
            </a:rPr>
            <a:t>“Taxable service” means any </a:t>
          </a:r>
          <a:r>
            <a:rPr lang="en-US" sz="1400" b="1" kern="1200" dirty="0">
              <a:solidFill>
                <a:srgbClr val="FF0000"/>
              </a:solidFill>
              <a:latin typeface="Calibri" panose="020F0502020204030204" pitchFamily="34" charset="0"/>
              <a:cs typeface="Calibri" panose="020F0502020204030204" pitchFamily="34" charset="0"/>
            </a:rPr>
            <a:t>service</a:t>
          </a:r>
          <a:r>
            <a:rPr lang="en-US" sz="1400" kern="1200" dirty="0">
              <a:latin typeface="Calibri" panose="020F0502020204030204" pitchFamily="34" charset="0"/>
              <a:cs typeface="Calibri" panose="020F0502020204030204" pitchFamily="34" charset="0"/>
            </a:rPr>
            <a:t> provided or to be provided to any person, by any other person, in relation to </a:t>
          </a:r>
          <a:r>
            <a:rPr lang="en-US" sz="1400" b="1" kern="1200" dirty="0">
              <a:latin typeface="Calibri" panose="020F0502020204030204" pitchFamily="34" charset="0"/>
              <a:cs typeface="Calibri" panose="020F0502020204030204" pitchFamily="34" charset="0"/>
            </a:rPr>
            <a:t>commercial or industrial construction </a:t>
          </a:r>
          <a:r>
            <a:rPr lang="en-US" sz="1400" kern="1200" dirty="0">
              <a:latin typeface="Calibri" panose="020F0502020204030204" pitchFamily="34" charset="0"/>
              <a:cs typeface="Calibri" panose="020F0502020204030204" pitchFamily="34" charset="0"/>
            </a:rPr>
            <a:t>and the term “service provider” shall be construed accordingly.</a:t>
          </a:r>
        </a:p>
      </dsp:txBody>
      <dsp:txXfrm>
        <a:off x="3286" y="952584"/>
        <a:ext cx="3203971" cy="3151260"/>
      </dsp:txXfrm>
    </dsp:sp>
    <dsp:sp modelId="{F49D69A1-FE81-4487-ACF8-B990E58B420A}">
      <dsp:nvSpPr>
        <dsp:cNvPr id="0" name=""/>
        <dsp:cNvSpPr/>
      </dsp:nvSpPr>
      <dsp:spPr>
        <a:xfrm>
          <a:off x="3655814" y="219988"/>
          <a:ext cx="3203971" cy="732595"/>
        </a:xfrm>
        <a:prstGeom prst="rect">
          <a:avLst/>
        </a:prstGeom>
        <a:solidFill>
          <a:srgbClr val="00B0F0"/>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150000"/>
            </a:lnSpc>
            <a:spcBef>
              <a:spcPct val="0"/>
            </a:spcBef>
            <a:spcAft>
              <a:spcPct val="35000"/>
            </a:spcAft>
            <a:buNone/>
          </a:pPr>
          <a:r>
            <a:rPr lang="en-US" sz="1400" b="1" kern="1200" dirty="0">
              <a:solidFill>
                <a:schemeClr val="bg1"/>
              </a:solidFill>
              <a:latin typeface="Calibri" panose="020F0502020204030204" pitchFamily="34" charset="0"/>
              <a:cs typeface="Calibri" panose="020F0502020204030204" pitchFamily="34" charset="0"/>
            </a:rPr>
            <a:t>Construction of Complex Service        [Sec. 65 (105) (</a:t>
          </a:r>
          <a:r>
            <a:rPr lang="en-US" sz="1400" b="1" kern="1200" dirty="0" err="1">
              <a:solidFill>
                <a:schemeClr val="bg1"/>
              </a:solidFill>
              <a:latin typeface="Calibri" panose="020F0502020204030204" pitchFamily="34" charset="0"/>
              <a:cs typeface="Calibri" panose="020F0502020204030204" pitchFamily="34" charset="0"/>
            </a:rPr>
            <a:t>zzzh</a:t>
          </a:r>
          <a:r>
            <a:rPr lang="en-US" sz="1400" b="1" kern="1200" dirty="0">
              <a:solidFill>
                <a:schemeClr val="bg1"/>
              </a:solidFill>
              <a:latin typeface="Calibri" panose="020F0502020204030204" pitchFamily="34" charset="0"/>
              <a:cs typeface="Calibri" panose="020F0502020204030204" pitchFamily="34" charset="0"/>
            </a:rPr>
            <a:t>) - 16.06.2005]</a:t>
          </a:r>
        </a:p>
      </dsp:txBody>
      <dsp:txXfrm>
        <a:off x="3655814" y="219988"/>
        <a:ext cx="3203971" cy="732595"/>
      </dsp:txXfrm>
    </dsp:sp>
    <dsp:sp modelId="{F489AE7D-D4C0-4CDF-A42F-F03B8F7B34AE}">
      <dsp:nvSpPr>
        <dsp:cNvPr id="0" name=""/>
        <dsp:cNvSpPr/>
      </dsp:nvSpPr>
      <dsp:spPr>
        <a:xfrm>
          <a:off x="3655814" y="952584"/>
          <a:ext cx="3203971" cy="3151260"/>
        </a:xfrm>
        <a:prstGeom prst="rect">
          <a:avLst/>
        </a:prstGeom>
        <a:solidFill>
          <a:schemeClr val="lt1">
            <a:alpha val="90000"/>
            <a:tint val="40000"/>
            <a:hueOff val="0"/>
            <a:satOff val="0"/>
            <a:lumOff val="0"/>
            <a:alphaOff val="0"/>
          </a:schemeClr>
        </a:solidFill>
        <a:ln w="15875" cap="flat"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150000"/>
            </a:lnSpc>
            <a:spcBef>
              <a:spcPct val="0"/>
            </a:spcBef>
            <a:spcAft>
              <a:spcPct val="15000"/>
            </a:spcAft>
            <a:buChar char="•"/>
          </a:pPr>
          <a:r>
            <a:rPr lang="en-US" sz="1400" b="0" i="0" kern="1200" dirty="0">
              <a:latin typeface="Calibri" panose="020F0502020204030204" pitchFamily="34" charset="0"/>
              <a:cs typeface="Calibri" panose="020F0502020204030204" pitchFamily="34" charset="0"/>
            </a:rPr>
            <a:t>“Taxable service” means any </a:t>
          </a:r>
          <a:r>
            <a:rPr lang="en-US" sz="1400" b="1" i="0" kern="1200" dirty="0">
              <a:solidFill>
                <a:srgbClr val="FF0000"/>
              </a:solidFill>
              <a:latin typeface="Calibri" panose="020F0502020204030204" pitchFamily="34" charset="0"/>
              <a:cs typeface="Calibri" panose="020F0502020204030204" pitchFamily="34" charset="0"/>
            </a:rPr>
            <a:t>service</a:t>
          </a:r>
          <a:r>
            <a:rPr lang="en-US" sz="1400" b="0" i="0" kern="1200" dirty="0">
              <a:latin typeface="Calibri" panose="020F0502020204030204" pitchFamily="34" charset="0"/>
              <a:cs typeface="Calibri" panose="020F0502020204030204" pitchFamily="34" charset="0"/>
            </a:rPr>
            <a:t> provided or to be provided to any person, by any other person, in relation to </a:t>
          </a:r>
          <a:r>
            <a:rPr lang="en-US" sz="1400" b="1" i="0" kern="1200" dirty="0">
              <a:latin typeface="Calibri" panose="020F0502020204030204" pitchFamily="34" charset="0"/>
              <a:cs typeface="Calibri" panose="020F0502020204030204" pitchFamily="34" charset="0"/>
            </a:rPr>
            <a:t>construction of complex</a:t>
          </a:r>
        </a:p>
      </dsp:txBody>
      <dsp:txXfrm>
        <a:off x="3655814" y="952584"/>
        <a:ext cx="3203971" cy="3151260"/>
      </dsp:txXfrm>
    </dsp:sp>
    <dsp:sp modelId="{239DA558-12A8-4BCA-BBC1-A992DBF95704}">
      <dsp:nvSpPr>
        <dsp:cNvPr id="0" name=""/>
        <dsp:cNvSpPr/>
      </dsp:nvSpPr>
      <dsp:spPr>
        <a:xfrm>
          <a:off x="7308342" y="219988"/>
          <a:ext cx="3203971" cy="732595"/>
        </a:xfrm>
        <a:prstGeom prst="rect">
          <a:avLst/>
        </a:prstGeom>
        <a:solidFill>
          <a:srgbClr val="00B0F0"/>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150000"/>
            </a:lnSpc>
            <a:spcBef>
              <a:spcPct val="0"/>
            </a:spcBef>
            <a:spcAft>
              <a:spcPct val="35000"/>
            </a:spcAft>
            <a:buNone/>
          </a:pPr>
          <a:r>
            <a:rPr lang="en-US" sz="1400" b="1" kern="1200" dirty="0">
              <a:solidFill>
                <a:schemeClr val="bg1"/>
              </a:solidFill>
              <a:latin typeface="Calibri" panose="020F0502020204030204" pitchFamily="34" charset="0"/>
              <a:cs typeface="Calibri" panose="020F0502020204030204" pitchFamily="34" charset="0"/>
            </a:rPr>
            <a:t>Works contract service                          [Sec. 65 (105) (</a:t>
          </a:r>
          <a:r>
            <a:rPr lang="en-US" sz="1400" b="1" kern="1200" dirty="0" err="1">
              <a:solidFill>
                <a:schemeClr val="bg1"/>
              </a:solidFill>
              <a:latin typeface="Calibri" panose="020F0502020204030204" pitchFamily="34" charset="0"/>
              <a:cs typeface="Calibri" panose="020F0502020204030204" pitchFamily="34" charset="0"/>
            </a:rPr>
            <a:t>zzzza</a:t>
          </a:r>
          <a:r>
            <a:rPr lang="en-US" sz="1400" b="1" kern="1200" dirty="0">
              <a:solidFill>
                <a:schemeClr val="bg1"/>
              </a:solidFill>
              <a:latin typeface="Calibri" panose="020F0502020204030204" pitchFamily="34" charset="0"/>
              <a:cs typeface="Calibri" panose="020F0502020204030204" pitchFamily="34" charset="0"/>
            </a:rPr>
            <a:t>) - 1.06.2007]</a:t>
          </a:r>
        </a:p>
      </dsp:txBody>
      <dsp:txXfrm>
        <a:off x="7308342" y="219988"/>
        <a:ext cx="3203971" cy="732595"/>
      </dsp:txXfrm>
    </dsp:sp>
    <dsp:sp modelId="{347C80CD-F45D-4BD8-B46C-FF88A795F444}">
      <dsp:nvSpPr>
        <dsp:cNvPr id="0" name=""/>
        <dsp:cNvSpPr/>
      </dsp:nvSpPr>
      <dsp:spPr>
        <a:xfrm>
          <a:off x="7308342" y="952584"/>
          <a:ext cx="3203971" cy="3151260"/>
        </a:xfrm>
        <a:prstGeom prst="rect">
          <a:avLst/>
        </a:prstGeom>
        <a:solidFill>
          <a:schemeClr val="lt1">
            <a:alpha val="90000"/>
            <a:tint val="40000"/>
            <a:hueOff val="0"/>
            <a:satOff val="0"/>
            <a:lumOff val="0"/>
            <a:alphaOff val="0"/>
          </a:schemeClr>
        </a:solidFill>
        <a:ln w="15875" cap="flat"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150000"/>
            </a:lnSpc>
            <a:spcBef>
              <a:spcPct val="0"/>
            </a:spcBef>
            <a:spcAft>
              <a:spcPct val="15000"/>
            </a:spcAft>
            <a:buChar char="•"/>
          </a:pPr>
          <a:r>
            <a:rPr lang="en-US" sz="1400" kern="1200" dirty="0">
              <a:latin typeface="Calibri" panose="020F0502020204030204" pitchFamily="34" charset="0"/>
              <a:cs typeface="Calibri" panose="020F0502020204030204" pitchFamily="34" charset="0"/>
            </a:rPr>
            <a:t>“taxable service” means any </a:t>
          </a:r>
          <a:r>
            <a:rPr lang="en-US" sz="1400" b="1" kern="1200" dirty="0">
              <a:solidFill>
                <a:srgbClr val="FF0000"/>
              </a:solidFill>
              <a:latin typeface="Calibri" panose="020F0502020204030204" pitchFamily="34" charset="0"/>
              <a:cs typeface="Calibri" panose="020F0502020204030204" pitchFamily="34" charset="0"/>
            </a:rPr>
            <a:t>service</a:t>
          </a:r>
          <a:r>
            <a:rPr lang="en-US" sz="1400" kern="1200" dirty="0">
              <a:latin typeface="Calibri" panose="020F0502020204030204" pitchFamily="34" charset="0"/>
              <a:cs typeface="Calibri" panose="020F0502020204030204" pitchFamily="34" charset="0"/>
            </a:rPr>
            <a:t> provided or to be provided to any person, by any other person in relation to the </a:t>
          </a:r>
          <a:r>
            <a:rPr lang="en-US" sz="1400" b="1" kern="1200" dirty="0">
              <a:solidFill>
                <a:srgbClr val="FF0000"/>
              </a:solidFill>
              <a:latin typeface="Calibri" panose="020F0502020204030204" pitchFamily="34" charset="0"/>
              <a:cs typeface="Calibri" panose="020F0502020204030204" pitchFamily="34" charset="0"/>
            </a:rPr>
            <a:t>execution of a works contract</a:t>
          </a:r>
          <a:r>
            <a:rPr lang="en-US" sz="1400" kern="1200" dirty="0">
              <a:latin typeface="Calibri" panose="020F0502020204030204" pitchFamily="34" charset="0"/>
              <a:cs typeface="Calibri" panose="020F0502020204030204" pitchFamily="34" charset="0"/>
            </a:rPr>
            <a:t>, excluding works contract in respect of roads, airports, railways, transport terminals, bridges, tunnels and dams and the term “service provider” shall be construed accordingly.</a:t>
          </a:r>
        </a:p>
      </dsp:txBody>
      <dsp:txXfrm>
        <a:off x="7308342" y="952584"/>
        <a:ext cx="3203971" cy="3151260"/>
      </dsp:txXfrm>
    </dsp:sp>
  </dsp:spTree>
</dsp:drawing>
</file>

<file path=ppt/diagrams/drawing5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33EA11-DBCB-477F-80E4-5E4BAD12CD8E}">
      <dsp:nvSpPr>
        <dsp:cNvPr id="0" name=""/>
        <dsp:cNvSpPr/>
      </dsp:nvSpPr>
      <dsp:spPr>
        <a:xfrm>
          <a:off x="0" y="1367899"/>
          <a:ext cx="2430065" cy="14880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50800" rIns="142240" bIns="50800" numCol="1" spcCol="1270" anchor="ctr" anchorCtr="0">
          <a:noAutofit/>
        </a:bodyPr>
        <a:lstStyle/>
        <a:p>
          <a:pPr marL="0" lvl="0" indent="0" algn="r" defTabSz="889000">
            <a:lnSpc>
              <a:spcPct val="150000"/>
            </a:lnSpc>
            <a:spcBef>
              <a:spcPct val="0"/>
            </a:spcBef>
            <a:spcAft>
              <a:spcPct val="35000"/>
            </a:spcAft>
            <a:buNone/>
          </a:pPr>
          <a:r>
            <a:rPr lang="en-US" sz="2000" kern="1200" dirty="0">
              <a:latin typeface="Calibri" panose="020F0502020204030204" pitchFamily="34" charset="0"/>
              <a:cs typeface="Calibri" panose="020F0502020204030204" pitchFamily="34" charset="0"/>
            </a:rPr>
            <a:t>Larsen &amp; Toubro Ltd 2015 (39) STR 913 (SC)</a:t>
          </a:r>
        </a:p>
      </dsp:txBody>
      <dsp:txXfrm>
        <a:off x="0" y="1367899"/>
        <a:ext cx="2430065" cy="1488093"/>
      </dsp:txXfrm>
    </dsp:sp>
    <dsp:sp modelId="{3CB5FE18-A08E-43F4-AF21-E5AD1C1B1BD7}">
      <dsp:nvSpPr>
        <dsp:cNvPr id="0" name=""/>
        <dsp:cNvSpPr/>
      </dsp:nvSpPr>
      <dsp:spPr>
        <a:xfrm>
          <a:off x="2430065" y="391338"/>
          <a:ext cx="486013" cy="3441216"/>
        </a:xfrm>
        <a:prstGeom prst="leftBrace">
          <a:avLst>
            <a:gd name="adj1" fmla="val 35000"/>
            <a:gd name="adj2" fmla="val 50000"/>
          </a:avLst>
        </a:pr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F8D37BD-18AA-495F-9030-FEE826AA65D9}">
      <dsp:nvSpPr>
        <dsp:cNvPr id="0" name=""/>
        <dsp:cNvSpPr/>
      </dsp:nvSpPr>
      <dsp:spPr>
        <a:xfrm>
          <a:off x="3110483" y="391338"/>
          <a:ext cx="6609778" cy="3441216"/>
        </a:xfrm>
        <a:prstGeom prst="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228600" lvl="1" indent="-228600" algn="l" defTabSz="889000">
            <a:lnSpc>
              <a:spcPct val="150000"/>
            </a:lnSpc>
            <a:spcBef>
              <a:spcPct val="0"/>
            </a:spcBef>
            <a:spcAft>
              <a:spcPct val="15000"/>
            </a:spcAft>
            <a:buChar char="•"/>
          </a:pPr>
          <a:r>
            <a:rPr lang="en-US" sz="2000" i="1" kern="1200" dirty="0">
              <a:latin typeface="Calibri" panose="020F0502020204030204" pitchFamily="34" charset="0"/>
              <a:cs typeface="Calibri" panose="020F0502020204030204" pitchFamily="34" charset="0"/>
            </a:rPr>
            <a:t>Further, under Section 67, as has been pointed out above, the value of a taxable service is the gross amount charged by the service provider for </a:t>
          </a:r>
          <a:r>
            <a:rPr lang="en-US" sz="2000" b="1" i="1" kern="1200" dirty="0">
              <a:latin typeface="Calibri" panose="020F0502020204030204" pitchFamily="34" charset="0"/>
              <a:cs typeface="Calibri" panose="020F0502020204030204" pitchFamily="34" charset="0"/>
            </a:rPr>
            <a:t>such service </a:t>
          </a:r>
          <a:r>
            <a:rPr lang="en-US" sz="2000" i="1" kern="1200" dirty="0">
              <a:latin typeface="Calibri" panose="020F0502020204030204" pitchFamily="34" charset="0"/>
              <a:cs typeface="Calibri" panose="020F0502020204030204" pitchFamily="34" charset="0"/>
            </a:rPr>
            <a:t>rendered by him. This would unmistakably show that what is referred to in the </a:t>
          </a:r>
          <a:r>
            <a:rPr lang="en-US" sz="2000" b="1" i="1" kern="1200" dirty="0">
              <a:solidFill>
                <a:srgbClr val="FF0000"/>
              </a:solidFill>
              <a:latin typeface="Calibri" panose="020F0502020204030204" pitchFamily="34" charset="0"/>
              <a:cs typeface="Calibri" panose="020F0502020204030204" pitchFamily="34" charset="0"/>
            </a:rPr>
            <a:t>charging provision </a:t>
          </a:r>
          <a:r>
            <a:rPr lang="en-US" sz="2000" i="1" kern="1200" dirty="0">
              <a:latin typeface="Calibri" panose="020F0502020204030204" pitchFamily="34" charset="0"/>
              <a:cs typeface="Calibri" panose="020F0502020204030204" pitchFamily="34" charset="0"/>
            </a:rPr>
            <a:t>is the taxation of </a:t>
          </a:r>
          <a:r>
            <a:rPr lang="en-US" sz="2000" b="1" i="1" kern="1200" dirty="0">
              <a:solidFill>
                <a:srgbClr val="FF0000"/>
              </a:solidFill>
              <a:latin typeface="Calibri" panose="020F0502020204030204" pitchFamily="34" charset="0"/>
              <a:cs typeface="Calibri" panose="020F0502020204030204" pitchFamily="34" charset="0"/>
            </a:rPr>
            <a:t>service contracts simpliciter and not </a:t>
          </a:r>
          <a:r>
            <a:rPr lang="en-US" sz="2000" b="1" i="1" u="sng" kern="1200" dirty="0">
              <a:solidFill>
                <a:srgbClr val="FF0000"/>
              </a:solidFill>
              <a:latin typeface="Calibri" panose="020F0502020204030204" pitchFamily="34" charset="0"/>
              <a:cs typeface="Calibri" panose="020F0502020204030204" pitchFamily="34" charset="0"/>
            </a:rPr>
            <a:t>composite works contracts</a:t>
          </a:r>
          <a:r>
            <a:rPr lang="en-US" sz="2000" i="1" kern="1200" dirty="0">
              <a:latin typeface="Calibri" panose="020F0502020204030204" pitchFamily="34" charset="0"/>
              <a:cs typeface="Calibri" panose="020F0502020204030204" pitchFamily="34" charset="0"/>
            </a:rPr>
            <a:t>, such as are contained on the facts of the present cases</a:t>
          </a:r>
          <a:endParaRPr lang="en-US" sz="2000" kern="1200" dirty="0">
            <a:latin typeface="Calibri" panose="020F0502020204030204" pitchFamily="34" charset="0"/>
            <a:cs typeface="Calibri" panose="020F0502020204030204" pitchFamily="34" charset="0"/>
          </a:endParaRPr>
        </a:p>
      </dsp:txBody>
      <dsp:txXfrm>
        <a:off x="3110483" y="391338"/>
        <a:ext cx="6609778" cy="3441216"/>
      </dsp:txXfrm>
    </dsp:sp>
  </dsp:spTree>
</dsp:drawing>
</file>

<file path=ppt/diagrams/drawing5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33EA11-DBCB-477F-80E4-5E4BAD12CD8E}">
      <dsp:nvSpPr>
        <dsp:cNvPr id="0" name=""/>
        <dsp:cNvSpPr/>
      </dsp:nvSpPr>
      <dsp:spPr>
        <a:xfrm>
          <a:off x="0" y="1450475"/>
          <a:ext cx="2681259" cy="128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50800" rIns="142240" bIns="50800" numCol="1" spcCol="1270" anchor="ctr" anchorCtr="0">
          <a:noAutofit/>
        </a:bodyPr>
        <a:lstStyle/>
        <a:p>
          <a:pPr marL="0" lvl="0" indent="0" algn="r" defTabSz="889000">
            <a:lnSpc>
              <a:spcPct val="150000"/>
            </a:lnSpc>
            <a:spcBef>
              <a:spcPct val="0"/>
            </a:spcBef>
            <a:spcAft>
              <a:spcPct val="35000"/>
            </a:spcAft>
            <a:buNone/>
          </a:pPr>
          <a:r>
            <a:rPr lang="en-US" sz="2000" kern="1200" dirty="0"/>
            <a:t>Larsen &amp; Toubro Ltd 2015 (39) STR 913 (SC)</a:t>
          </a:r>
          <a:endParaRPr lang="en-US" sz="2000" kern="1200" dirty="0">
            <a:latin typeface="Calibri" panose="020F0502020204030204" pitchFamily="34" charset="0"/>
            <a:cs typeface="Calibri" panose="020F0502020204030204" pitchFamily="34" charset="0"/>
          </a:endParaRPr>
        </a:p>
      </dsp:txBody>
      <dsp:txXfrm>
        <a:off x="0" y="1450475"/>
        <a:ext cx="2681259" cy="1287000"/>
      </dsp:txXfrm>
    </dsp:sp>
    <dsp:sp modelId="{3CB5FE18-A08E-43F4-AF21-E5AD1C1B1BD7}">
      <dsp:nvSpPr>
        <dsp:cNvPr id="0" name=""/>
        <dsp:cNvSpPr/>
      </dsp:nvSpPr>
      <dsp:spPr>
        <a:xfrm>
          <a:off x="2681259" y="1108616"/>
          <a:ext cx="536251" cy="1970718"/>
        </a:xfrm>
        <a:prstGeom prst="leftBrace">
          <a:avLst>
            <a:gd name="adj1" fmla="val 35000"/>
            <a:gd name="adj2" fmla="val 50000"/>
          </a:avLst>
        </a:pr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F8D37BD-18AA-495F-9030-FEE826AA65D9}">
      <dsp:nvSpPr>
        <dsp:cNvPr id="0" name=""/>
        <dsp:cNvSpPr/>
      </dsp:nvSpPr>
      <dsp:spPr>
        <a:xfrm>
          <a:off x="3432012" y="1108616"/>
          <a:ext cx="7293026" cy="1970718"/>
        </a:xfrm>
        <a:prstGeom prst="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228600" lvl="1" indent="-228600" algn="l" defTabSz="889000">
            <a:lnSpc>
              <a:spcPct val="150000"/>
            </a:lnSpc>
            <a:spcBef>
              <a:spcPct val="0"/>
            </a:spcBef>
            <a:spcAft>
              <a:spcPct val="15000"/>
            </a:spcAft>
            <a:buChar char="•"/>
          </a:pPr>
          <a:r>
            <a:rPr lang="en-US" sz="2000" b="1" i="1" kern="1200" dirty="0">
              <a:latin typeface="Calibri" panose="020F0502020204030204" pitchFamily="34" charset="0"/>
              <a:cs typeface="Calibri" panose="020F0502020204030204" pitchFamily="34" charset="0"/>
            </a:rPr>
            <a:t>17.</a:t>
          </a:r>
          <a:r>
            <a:rPr lang="en-US" sz="2000" i="1" kern="1200" dirty="0">
              <a:latin typeface="Calibri" panose="020F0502020204030204" pitchFamily="34" charset="0"/>
              <a:cs typeface="Calibri" panose="020F0502020204030204" pitchFamily="34" charset="0"/>
            </a:rPr>
            <a:t> We find that the </a:t>
          </a:r>
          <a:r>
            <a:rPr lang="en-US" sz="2000" i="1" kern="1200" dirty="0" err="1">
              <a:latin typeface="Calibri" panose="020F0502020204030204" pitchFamily="34" charset="0"/>
              <a:cs typeface="Calibri" panose="020F0502020204030204" pitchFamily="34" charset="0"/>
            </a:rPr>
            <a:t>assessees</a:t>
          </a:r>
          <a:r>
            <a:rPr lang="en-US" sz="2000" i="1" kern="1200" dirty="0">
              <a:latin typeface="Calibri" panose="020F0502020204030204" pitchFamily="34" charset="0"/>
              <a:cs typeface="Calibri" panose="020F0502020204030204" pitchFamily="34" charset="0"/>
            </a:rPr>
            <a:t> are correct in their submission that a </a:t>
          </a:r>
          <a:r>
            <a:rPr lang="en-US" sz="2000" b="1" i="1" kern="1200" dirty="0">
              <a:solidFill>
                <a:srgbClr val="FF0000"/>
              </a:solidFill>
              <a:latin typeface="Calibri" panose="020F0502020204030204" pitchFamily="34" charset="0"/>
              <a:cs typeface="Calibri" panose="020F0502020204030204" pitchFamily="34" charset="0"/>
            </a:rPr>
            <a:t>works contract</a:t>
          </a:r>
          <a:r>
            <a:rPr lang="en-US" sz="2000" b="1" i="1" kern="1200" dirty="0">
              <a:latin typeface="Calibri" panose="020F0502020204030204" pitchFamily="34" charset="0"/>
              <a:cs typeface="Calibri" panose="020F0502020204030204" pitchFamily="34" charset="0"/>
            </a:rPr>
            <a:t> </a:t>
          </a:r>
          <a:r>
            <a:rPr lang="en-US" sz="2000" b="0" i="1" kern="1200" dirty="0">
              <a:latin typeface="Calibri" panose="020F0502020204030204" pitchFamily="34" charset="0"/>
              <a:cs typeface="Calibri" panose="020F0502020204030204" pitchFamily="34" charset="0"/>
            </a:rPr>
            <a:t>is a </a:t>
          </a:r>
          <a:r>
            <a:rPr lang="en-US" sz="2000" b="1" i="1" kern="1200" dirty="0">
              <a:solidFill>
                <a:srgbClr val="FF0000"/>
              </a:solidFill>
              <a:latin typeface="Calibri" panose="020F0502020204030204" pitchFamily="34" charset="0"/>
              <a:cs typeface="Calibri" panose="020F0502020204030204" pitchFamily="34" charset="0"/>
            </a:rPr>
            <a:t>separate species</a:t>
          </a:r>
          <a:r>
            <a:rPr lang="en-US" sz="2000" b="1" i="1" kern="1200" dirty="0">
              <a:latin typeface="Calibri" panose="020F0502020204030204" pitchFamily="34" charset="0"/>
              <a:cs typeface="Calibri" panose="020F0502020204030204" pitchFamily="34" charset="0"/>
            </a:rPr>
            <a:t> </a:t>
          </a:r>
          <a:r>
            <a:rPr lang="en-US" sz="2000" b="0" i="1" kern="1200" dirty="0">
              <a:latin typeface="Calibri" panose="020F0502020204030204" pitchFamily="34" charset="0"/>
              <a:cs typeface="Calibri" panose="020F0502020204030204" pitchFamily="34" charset="0"/>
            </a:rPr>
            <a:t>of contract </a:t>
          </a:r>
          <a:r>
            <a:rPr lang="en-US" sz="2000" i="1" kern="1200" dirty="0">
              <a:latin typeface="Calibri" panose="020F0502020204030204" pitchFamily="34" charset="0"/>
              <a:cs typeface="Calibri" panose="020F0502020204030204" pitchFamily="34" charset="0"/>
            </a:rPr>
            <a:t>distinct from contracts for services simpliciter recognized by the world of commerce and law as such, and has to be taxed separately as such</a:t>
          </a:r>
        </a:p>
      </dsp:txBody>
      <dsp:txXfrm>
        <a:off x="3432012" y="1108616"/>
        <a:ext cx="7293026" cy="1970718"/>
      </dsp:txXfrm>
    </dsp:sp>
  </dsp:spTree>
</dsp:drawing>
</file>

<file path=ppt/diagrams/drawing5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33EA11-DBCB-477F-80E4-5E4BAD12CD8E}">
      <dsp:nvSpPr>
        <dsp:cNvPr id="0" name=""/>
        <dsp:cNvSpPr/>
      </dsp:nvSpPr>
      <dsp:spPr>
        <a:xfrm>
          <a:off x="0" y="1450475"/>
          <a:ext cx="2681259" cy="128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50800" rIns="142240" bIns="50800" numCol="1" spcCol="1270" anchor="ctr" anchorCtr="0">
          <a:noAutofit/>
        </a:bodyPr>
        <a:lstStyle/>
        <a:p>
          <a:pPr marL="0" lvl="0" indent="0" algn="r" defTabSz="889000">
            <a:lnSpc>
              <a:spcPct val="150000"/>
            </a:lnSpc>
            <a:spcBef>
              <a:spcPct val="0"/>
            </a:spcBef>
            <a:spcAft>
              <a:spcPct val="35000"/>
            </a:spcAft>
            <a:buNone/>
          </a:pPr>
          <a:r>
            <a:rPr lang="en-US" sz="2000" kern="1200" dirty="0"/>
            <a:t>Larsen &amp; Toubro Ltd 2015 (39) STR 913 (SC)</a:t>
          </a:r>
          <a:endParaRPr lang="en-US" sz="2000" kern="1200" dirty="0">
            <a:latin typeface="Calibri" panose="020F0502020204030204" pitchFamily="34" charset="0"/>
            <a:cs typeface="Calibri" panose="020F0502020204030204" pitchFamily="34" charset="0"/>
          </a:endParaRPr>
        </a:p>
      </dsp:txBody>
      <dsp:txXfrm>
        <a:off x="0" y="1450475"/>
        <a:ext cx="2681259" cy="1287000"/>
      </dsp:txXfrm>
    </dsp:sp>
    <dsp:sp modelId="{3CB5FE18-A08E-43F4-AF21-E5AD1C1B1BD7}">
      <dsp:nvSpPr>
        <dsp:cNvPr id="0" name=""/>
        <dsp:cNvSpPr/>
      </dsp:nvSpPr>
      <dsp:spPr>
        <a:xfrm>
          <a:off x="2681259" y="123257"/>
          <a:ext cx="536251" cy="3941437"/>
        </a:xfrm>
        <a:prstGeom prst="leftBrace">
          <a:avLst>
            <a:gd name="adj1" fmla="val 35000"/>
            <a:gd name="adj2" fmla="val 50000"/>
          </a:avLst>
        </a:pr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F8D37BD-18AA-495F-9030-FEE826AA65D9}">
      <dsp:nvSpPr>
        <dsp:cNvPr id="0" name=""/>
        <dsp:cNvSpPr/>
      </dsp:nvSpPr>
      <dsp:spPr>
        <a:xfrm>
          <a:off x="3432012" y="123257"/>
          <a:ext cx="7293026" cy="3941437"/>
        </a:xfrm>
        <a:prstGeom prst="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171450" lvl="1" indent="-171450" algn="l" defTabSz="800100">
            <a:lnSpc>
              <a:spcPct val="150000"/>
            </a:lnSpc>
            <a:spcBef>
              <a:spcPct val="0"/>
            </a:spcBef>
            <a:spcAft>
              <a:spcPct val="15000"/>
            </a:spcAft>
            <a:buChar char="•"/>
          </a:pPr>
          <a:r>
            <a:rPr lang="en-US" sz="1800" i="1" kern="1200" dirty="0">
              <a:latin typeface="Calibri" panose="020F0502020204030204" pitchFamily="34" charset="0"/>
              <a:cs typeface="Calibri" panose="020F0502020204030204" pitchFamily="34" charset="0"/>
            </a:rPr>
            <a:t>16. …When it comes to composite </a:t>
          </a:r>
          <a:r>
            <a:rPr lang="en-US" sz="1800" b="1" i="1" kern="1200" dirty="0">
              <a:solidFill>
                <a:srgbClr val="FF0000"/>
              </a:solidFill>
              <a:latin typeface="Calibri" panose="020F0502020204030204" pitchFamily="34" charset="0"/>
              <a:cs typeface="Calibri" panose="020F0502020204030204" pitchFamily="34" charset="0"/>
            </a:rPr>
            <a:t>indivisible works contracts</a:t>
          </a:r>
          <a:r>
            <a:rPr lang="en-US" sz="1800" i="1" kern="1200" dirty="0">
              <a:latin typeface="Calibri" panose="020F0502020204030204" pitchFamily="34" charset="0"/>
              <a:cs typeface="Calibri" panose="020F0502020204030204" pitchFamily="34" charset="0"/>
            </a:rPr>
            <a:t>, such contracts can be taxed by Parliament as well as State legislatures. </a:t>
          </a:r>
          <a:r>
            <a:rPr lang="en-US" sz="1800" b="1" i="1" kern="1200" dirty="0">
              <a:solidFill>
                <a:srgbClr val="FF0000"/>
              </a:solidFill>
              <a:latin typeface="Calibri" panose="020F0502020204030204" pitchFamily="34" charset="0"/>
              <a:cs typeface="Calibri" panose="020F0502020204030204" pitchFamily="34" charset="0"/>
            </a:rPr>
            <a:t>Parliament can only tax the service</a:t>
          </a:r>
          <a:r>
            <a:rPr lang="en-US" sz="1800" i="1" kern="1200" dirty="0">
              <a:latin typeface="Calibri" panose="020F0502020204030204" pitchFamily="34" charset="0"/>
              <a:cs typeface="Calibri" panose="020F0502020204030204" pitchFamily="34" charset="0"/>
            </a:rPr>
            <a:t> element contained in these contracts, and the </a:t>
          </a:r>
          <a:r>
            <a:rPr lang="en-US" sz="1800" b="1" i="1" kern="1200" dirty="0">
              <a:solidFill>
                <a:srgbClr val="FF0000"/>
              </a:solidFill>
              <a:latin typeface="Calibri" panose="020F0502020204030204" pitchFamily="34" charset="0"/>
              <a:cs typeface="Calibri" panose="020F0502020204030204" pitchFamily="34" charset="0"/>
            </a:rPr>
            <a:t>States can only tax</a:t>
          </a:r>
          <a:r>
            <a:rPr lang="en-US" sz="1800" i="1" kern="1200" dirty="0">
              <a:latin typeface="Calibri" panose="020F0502020204030204" pitchFamily="34" charset="0"/>
              <a:cs typeface="Calibri" panose="020F0502020204030204" pitchFamily="34" charset="0"/>
            </a:rPr>
            <a:t> the transfer of property in </a:t>
          </a:r>
          <a:r>
            <a:rPr lang="en-US" sz="1800" b="1" i="1" kern="1200" dirty="0">
              <a:solidFill>
                <a:srgbClr val="FF0000"/>
              </a:solidFill>
              <a:latin typeface="Calibri" panose="020F0502020204030204" pitchFamily="34" charset="0"/>
              <a:cs typeface="Calibri" panose="020F0502020204030204" pitchFamily="34" charset="0"/>
            </a:rPr>
            <a:t>goods</a:t>
          </a:r>
          <a:r>
            <a:rPr lang="en-US" sz="1800" i="1" kern="1200" dirty="0">
              <a:latin typeface="Calibri" panose="020F0502020204030204" pitchFamily="34" charset="0"/>
              <a:cs typeface="Calibri" panose="020F0502020204030204" pitchFamily="34" charset="0"/>
            </a:rPr>
            <a:t> element contained in these contracts. Thus, it becomes very </a:t>
          </a:r>
          <a:r>
            <a:rPr lang="en-US" sz="1800" b="1" i="1" kern="1200" dirty="0">
              <a:solidFill>
                <a:srgbClr val="FF0000"/>
              </a:solidFill>
              <a:latin typeface="Calibri" panose="020F0502020204030204" pitchFamily="34" charset="0"/>
              <a:cs typeface="Calibri" panose="020F0502020204030204" pitchFamily="34" charset="0"/>
            </a:rPr>
            <a:t>important to segregate the two elements</a:t>
          </a:r>
          <a:r>
            <a:rPr lang="en-US" sz="1800" i="1" kern="1200" dirty="0">
              <a:latin typeface="Calibri" panose="020F0502020204030204" pitchFamily="34" charset="0"/>
              <a:cs typeface="Calibri" panose="020F0502020204030204" pitchFamily="34" charset="0"/>
            </a:rPr>
            <a:t> completely for if some element of transfer of property in goods remains when a service tax is levied, the said levy would be found to be constitutionally infirm. This position is well reflected in Bharat Sanchar Nigam Limited v. Union of India, (2006) 3 SCC 1 …</a:t>
          </a:r>
        </a:p>
      </dsp:txBody>
      <dsp:txXfrm>
        <a:off x="3432012" y="123257"/>
        <a:ext cx="7293026" cy="3941437"/>
      </dsp:txXfrm>
    </dsp:sp>
  </dsp:spTree>
</dsp:drawing>
</file>

<file path=ppt/diagrams/drawing5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341049-5E4A-477B-81E5-3A5AB50CFC44}">
      <dsp:nvSpPr>
        <dsp:cNvPr id="0" name=""/>
        <dsp:cNvSpPr/>
      </dsp:nvSpPr>
      <dsp:spPr>
        <a:xfrm>
          <a:off x="4297887" y="52526"/>
          <a:ext cx="2416344" cy="1196035"/>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150000"/>
            </a:lnSpc>
            <a:spcBef>
              <a:spcPct val="0"/>
            </a:spcBef>
            <a:spcAft>
              <a:spcPct val="35000"/>
            </a:spcAft>
            <a:buNone/>
          </a:pPr>
          <a:r>
            <a:rPr lang="en-US" sz="1800" kern="1200" dirty="0">
              <a:latin typeface="Calibri" panose="020F0502020204030204" pitchFamily="34" charset="0"/>
              <a:cs typeface="Calibri" panose="020F0502020204030204" pitchFamily="34" charset="0"/>
            </a:rPr>
            <a:t>Supply</a:t>
          </a:r>
        </a:p>
      </dsp:txBody>
      <dsp:txXfrm>
        <a:off x="4332918" y="87557"/>
        <a:ext cx="2346282" cy="1125973"/>
      </dsp:txXfrm>
    </dsp:sp>
    <dsp:sp modelId="{441E468F-94B9-4F03-A16F-6B07517F17D2}">
      <dsp:nvSpPr>
        <dsp:cNvPr id="0" name=""/>
        <dsp:cNvSpPr/>
      </dsp:nvSpPr>
      <dsp:spPr>
        <a:xfrm>
          <a:off x="1212507" y="1248561"/>
          <a:ext cx="4293551" cy="396464"/>
        </a:xfrm>
        <a:custGeom>
          <a:avLst/>
          <a:gdLst/>
          <a:ahLst/>
          <a:cxnLst/>
          <a:rect l="0" t="0" r="0" b="0"/>
          <a:pathLst>
            <a:path>
              <a:moveTo>
                <a:pt x="4293551" y="0"/>
              </a:moveTo>
              <a:lnTo>
                <a:pt x="4293551" y="198232"/>
              </a:lnTo>
              <a:lnTo>
                <a:pt x="0" y="198232"/>
              </a:lnTo>
              <a:lnTo>
                <a:pt x="0" y="396464"/>
              </a:lnTo>
            </a:path>
          </a:pathLst>
        </a:custGeom>
        <a:noFill/>
        <a:ln w="1905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0EECA91-65A2-45F2-87B7-034F2ED3F862}">
      <dsp:nvSpPr>
        <dsp:cNvPr id="0" name=""/>
        <dsp:cNvSpPr/>
      </dsp:nvSpPr>
      <dsp:spPr>
        <a:xfrm>
          <a:off x="4335" y="1645026"/>
          <a:ext cx="2416344" cy="1196035"/>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150000"/>
            </a:lnSpc>
            <a:spcBef>
              <a:spcPct val="0"/>
            </a:spcBef>
            <a:spcAft>
              <a:spcPct val="35000"/>
            </a:spcAft>
            <a:buNone/>
          </a:pPr>
          <a:r>
            <a:rPr lang="en-US" sz="1800" kern="1200" dirty="0">
              <a:latin typeface="Calibri" panose="020F0502020204030204" pitchFamily="34" charset="0"/>
              <a:cs typeface="Calibri" panose="020F0502020204030204" pitchFamily="34" charset="0"/>
            </a:rPr>
            <a:t>Goods</a:t>
          </a:r>
        </a:p>
      </dsp:txBody>
      <dsp:txXfrm>
        <a:off x="39366" y="1680057"/>
        <a:ext cx="2346282" cy="1125973"/>
      </dsp:txXfrm>
    </dsp:sp>
    <dsp:sp modelId="{FB38D6E3-1B35-4E8E-A9BB-CABF57FA09CA}">
      <dsp:nvSpPr>
        <dsp:cNvPr id="0" name=""/>
        <dsp:cNvSpPr/>
      </dsp:nvSpPr>
      <dsp:spPr>
        <a:xfrm>
          <a:off x="4074875" y="1248561"/>
          <a:ext cx="1431183" cy="396464"/>
        </a:xfrm>
        <a:custGeom>
          <a:avLst/>
          <a:gdLst/>
          <a:ahLst/>
          <a:cxnLst/>
          <a:rect l="0" t="0" r="0" b="0"/>
          <a:pathLst>
            <a:path>
              <a:moveTo>
                <a:pt x="1431183" y="0"/>
              </a:moveTo>
              <a:lnTo>
                <a:pt x="1431183" y="198232"/>
              </a:lnTo>
              <a:lnTo>
                <a:pt x="0" y="198232"/>
              </a:lnTo>
              <a:lnTo>
                <a:pt x="0" y="396464"/>
              </a:lnTo>
            </a:path>
          </a:pathLst>
        </a:custGeom>
        <a:noFill/>
        <a:ln w="1905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ABF111D-2BAB-4318-B943-DA8DFE9B3790}">
      <dsp:nvSpPr>
        <dsp:cNvPr id="0" name=""/>
        <dsp:cNvSpPr/>
      </dsp:nvSpPr>
      <dsp:spPr>
        <a:xfrm>
          <a:off x="2866703" y="1645026"/>
          <a:ext cx="2416344" cy="1196035"/>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150000"/>
            </a:lnSpc>
            <a:spcBef>
              <a:spcPct val="0"/>
            </a:spcBef>
            <a:spcAft>
              <a:spcPct val="35000"/>
            </a:spcAft>
            <a:buNone/>
          </a:pPr>
          <a:r>
            <a:rPr lang="en-US" sz="1800" kern="1200" dirty="0">
              <a:latin typeface="Calibri" panose="020F0502020204030204" pitchFamily="34" charset="0"/>
              <a:cs typeface="Calibri" panose="020F0502020204030204" pitchFamily="34" charset="0"/>
            </a:rPr>
            <a:t>Services</a:t>
          </a:r>
        </a:p>
      </dsp:txBody>
      <dsp:txXfrm>
        <a:off x="2901734" y="1680057"/>
        <a:ext cx="2346282" cy="1125973"/>
      </dsp:txXfrm>
    </dsp:sp>
    <dsp:sp modelId="{7F1767D2-04DA-426D-83A5-807463311128}">
      <dsp:nvSpPr>
        <dsp:cNvPr id="0" name=""/>
        <dsp:cNvSpPr/>
      </dsp:nvSpPr>
      <dsp:spPr>
        <a:xfrm>
          <a:off x="5506059" y="1248561"/>
          <a:ext cx="1431183" cy="396464"/>
        </a:xfrm>
        <a:custGeom>
          <a:avLst/>
          <a:gdLst/>
          <a:ahLst/>
          <a:cxnLst/>
          <a:rect l="0" t="0" r="0" b="0"/>
          <a:pathLst>
            <a:path>
              <a:moveTo>
                <a:pt x="0" y="0"/>
              </a:moveTo>
              <a:lnTo>
                <a:pt x="0" y="198232"/>
              </a:lnTo>
              <a:lnTo>
                <a:pt x="1431183" y="198232"/>
              </a:lnTo>
              <a:lnTo>
                <a:pt x="1431183" y="396464"/>
              </a:lnTo>
            </a:path>
          </a:pathLst>
        </a:custGeom>
        <a:noFill/>
        <a:ln w="1905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FC75897-B312-41FE-8CA4-FD083B7E5D62}">
      <dsp:nvSpPr>
        <dsp:cNvPr id="0" name=""/>
        <dsp:cNvSpPr/>
      </dsp:nvSpPr>
      <dsp:spPr>
        <a:xfrm>
          <a:off x="5729071" y="1645026"/>
          <a:ext cx="2416344" cy="1196035"/>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150000"/>
            </a:lnSpc>
            <a:spcBef>
              <a:spcPct val="0"/>
            </a:spcBef>
            <a:spcAft>
              <a:spcPct val="35000"/>
            </a:spcAft>
            <a:buNone/>
          </a:pPr>
          <a:r>
            <a:rPr lang="en-US" sz="1800" kern="1200" dirty="0">
              <a:latin typeface="Calibri" panose="020F0502020204030204" pitchFamily="34" charset="0"/>
              <a:cs typeface="Calibri" panose="020F0502020204030204" pitchFamily="34" charset="0"/>
            </a:rPr>
            <a:t>Works contract                 (Goods + Services)</a:t>
          </a:r>
        </a:p>
      </dsp:txBody>
      <dsp:txXfrm>
        <a:off x="5764102" y="1680057"/>
        <a:ext cx="2346282" cy="1125973"/>
      </dsp:txXfrm>
    </dsp:sp>
    <dsp:sp modelId="{25B963FD-1549-4E03-AC45-D09835363B18}">
      <dsp:nvSpPr>
        <dsp:cNvPr id="0" name=""/>
        <dsp:cNvSpPr/>
      </dsp:nvSpPr>
      <dsp:spPr>
        <a:xfrm>
          <a:off x="5506059" y="2841062"/>
          <a:ext cx="1431183" cy="396464"/>
        </a:xfrm>
        <a:custGeom>
          <a:avLst/>
          <a:gdLst/>
          <a:ahLst/>
          <a:cxnLst/>
          <a:rect l="0" t="0" r="0" b="0"/>
          <a:pathLst>
            <a:path>
              <a:moveTo>
                <a:pt x="1431183" y="0"/>
              </a:moveTo>
              <a:lnTo>
                <a:pt x="1431183" y="198232"/>
              </a:lnTo>
              <a:lnTo>
                <a:pt x="0" y="198232"/>
              </a:lnTo>
              <a:lnTo>
                <a:pt x="0" y="396464"/>
              </a:lnTo>
            </a:path>
          </a:pathLst>
        </a:custGeom>
        <a:noFill/>
        <a:ln w="1905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B68E3BD-1BA0-4C7D-953B-96180D91A579}">
      <dsp:nvSpPr>
        <dsp:cNvPr id="0" name=""/>
        <dsp:cNvSpPr/>
      </dsp:nvSpPr>
      <dsp:spPr>
        <a:xfrm>
          <a:off x="4297887" y="3237527"/>
          <a:ext cx="2416344" cy="1196035"/>
        </a:xfrm>
        <a:prstGeom prst="roundRect">
          <a:avLst>
            <a:gd name="adj" fmla="val 1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150000"/>
            </a:lnSpc>
            <a:spcBef>
              <a:spcPct val="0"/>
            </a:spcBef>
            <a:spcAft>
              <a:spcPct val="35000"/>
            </a:spcAft>
            <a:buNone/>
          </a:pPr>
          <a:r>
            <a:rPr lang="en-US" sz="1800" kern="1200" dirty="0">
              <a:latin typeface="Calibri" panose="020F0502020204030204" pitchFamily="34" charset="0"/>
              <a:cs typeface="Calibri" panose="020F0502020204030204" pitchFamily="34" charset="0"/>
            </a:rPr>
            <a:t>For immovable property</a:t>
          </a:r>
        </a:p>
      </dsp:txBody>
      <dsp:txXfrm>
        <a:off x="4332918" y="3272558"/>
        <a:ext cx="2346282" cy="1125973"/>
      </dsp:txXfrm>
    </dsp:sp>
    <dsp:sp modelId="{2E103194-20AB-42DC-8C12-019D26A20DE8}">
      <dsp:nvSpPr>
        <dsp:cNvPr id="0" name=""/>
        <dsp:cNvSpPr/>
      </dsp:nvSpPr>
      <dsp:spPr>
        <a:xfrm>
          <a:off x="6937243" y="2841062"/>
          <a:ext cx="1431183" cy="396464"/>
        </a:xfrm>
        <a:custGeom>
          <a:avLst/>
          <a:gdLst/>
          <a:ahLst/>
          <a:cxnLst/>
          <a:rect l="0" t="0" r="0" b="0"/>
          <a:pathLst>
            <a:path>
              <a:moveTo>
                <a:pt x="0" y="0"/>
              </a:moveTo>
              <a:lnTo>
                <a:pt x="0" y="198232"/>
              </a:lnTo>
              <a:lnTo>
                <a:pt x="1431183" y="198232"/>
              </a:lnTo>
              <a:lnTo>
                <a:pt x="1431183" y="396464"/>
              </a:lnTo>
            </a:path>
          </a:pathLst>
        </a:custGeom>
        <a:noFill/>
        <a:ln w="1905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84F5589-4099-4DDA-8A06-BC8CA93FCE34}">
      <dsp:nvSpPr>
        <dsp:cNvPr id="0" name=""/>
        <dsp:cNvSpPr/>
      </dsp:nvSpPr>
      <dsp:spPr>
        <a:xfrm>
          <a:off x="7160255" y="3237527"/>
          <a:ext cx="2416344" cy="1196035"/>
        </a:xfrm>
        <a:prstGeom prst="roundRect">
          <a:avLst>
            <a:gd name="adj" fmla="val 1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150000"/>
            </a:lnSpc>
            <a:spcBef>
              <a:spcPct val="0"/>
            </a:spcBef>
            <a:spcAft>
              <a:spcPct val="35000"/>
            </a:spcAft>
            <a:buNone/>
          </a:pPr>
          <a:r>
            <a:rPr lang="en-US" sz="1800" kern="1200" dirty="0">
              <a:latin typeface="Calibri" panose="020F0502020204030204" pitchFamily="34" charset="0"/>
              <a:cs typeface="Calibri" panose="020F0502020204030204" pitchFamily="34" charset="0"/>
            </a:rPr>
            <a:t>For movable property </a:t>
          </a:r>
        </a:p>
      </dsp:txBody>
      <dsp:txXfrm>
        <a:off x="7195286" y="3272558"/>
        <a:ext cx="2346282" cy="1125973"/>
      </dsp:txXfrm>
    </dsp:sp>
    <dsp:sp modelId="{CEA3B7C6-B856-4B18-95A3-D251FE3B40BA}">
      <dsp:nvSpPr>
        <dsp:cNvPr id="0" name=""/>
        <dsp:cNvSpPr/>
      </dsp:nvSpPr>
      <dsp:spPr>
        <a:xfrm>
          <a:off x="5506059" y="1248561"/>
          <a:ext cx="4293551" cy="396464"/>
        </a:xfrm>
        <a:custGeom>
          <a:avLst/>
          <a:gdLst/>
          <a:ahLst/>
          <a:cxnLst/>
          <a:rect l="0" t="0" r="0" b="0"/>
          <a:pathLst>
            <a:path>
              <a:moveTo>
                <a:pt x="0" y="0"/>
              </a:moveTo>
              <a:lnTo>
                <a:pt x="0" y="198232"/>
              </a:lnTo>
              <a:lnTo>
                <a:pt x="4293551" y="198232"/>
              </a:lnTo>
              <a:lnTo>
                <a:pt x="4293551" y="396464"/>
              </a:lnTo>
            </a:path>
          </a:pathLst>
        </a:custGeom>
        <a:noFill/>
        <a:ln w="1905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F5B75EB-B986-4F13-A601-44490590A2D7}">
      <dsp:nvSpPr>
        <dsp:cNvPr id="0" name=""/>
        <dsp:cNvSpPr/>
      </dsp:nvSpPr>
      <dsp:spPr>
        <a:xfrm>
          <a:off x="8591439" y="1645026"/>
          <a:ext cx="2416344" cy="1196035"/>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150000"/>
            </a:lnSpc>
            <a:spcBef>
              <a:spcPct val="0"/>
            </a:spcBef>
            <a:spcAft>
              <a:spcPct val="35000"/>
            </a:spcAft>
            <a:buNone/>
          </a:pPr>
          <a:r>
            <a:rPr lang="en-US" sz="1800" kern="1200" dirty="0">
              <a:latin typeface="Calibri" panose="020F0502020204030204" pitchFamily="34" charset="0"/>
              <a:cs typeface="Calibri" panose="020F0502020204030204" pitchFamily="34" charset="0"/>
            </a:rPr>
            <a:t>Supply of flat/ units    (Goods + Services + UDS)</a:t>
          </a:r>
        </a:p>
      </dsp:txBody>
      <dsp:txXfrm>
        <a:off x="8626470" y="1680057"/>
        <a:ext cx="2346282" cy="112597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7DF009-DE5F-43CF-A305-3043528D7BD4}">
      <dsp:nvSpPr>
        <dsp:cNvPr id="0" name=""/>
        <dsp:cNvSpPr/>
      </dsp:nvSpPr>
      <dsp:spPr>
        <a:xfrm>
          <a:off x="0" y="14774"/>
          <a:ext cx="2468217" cy="1168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50800" rIns="142240" bIns="50800" numCol="1" spcCol="1270" anchor="ctr" anchorCtr="0">
          <a:noAutofit/>
        </a:bodyPr>
        <a:lstStyle/>
        <a:p>
          <a:pPr marL="0" lvl="0" indent="0" algn="r" defTabSz="889000">
            <a:lnSpc>
              <a:spcPct val="150000"/>
            </a:lnSpc>
            <a:spcBef>
              <a:spcPct val="0"/>
            </a:spcBef>
            <a:spcAft>
              <a:spcPct val="35000"/>
            </a:spcAft>
            <a:buNone/>
          </a:pPr>
          <a:r>
            <a:rPr lang="en-US" sz="2000" b="1" i="0" kern="1200" dirty="0"/>
            <a:t>Article 265</a:t>
          </a:r>
        </a:p>
      </dsp:txBody>
      <dsp:txXfrm>
        <a:off x="0" y="14774"/>
        <a:ext cx="2468217" cy="1168200"/>
      </dsp:txXfrm>
    </dsp:sp>
    <dsp:sp modelId="{DB5EDAE9-21E6-484D-9F9C-7970AE6F09E4}">
      <dsp:nvSpPr>
        <dsp:cNvPr id="0" name=""/>
        <dsp:cNvSpPr/>
      </dsp:nvSpPr>
      <dsp:spPr>
        <a:xfrm>
          <a:off x="2468217" y="14774"/>
          <a:ext cx="493643" cy="1168200"/>
        </a:xfrm>
        <a:prstGeom prst="leftBrace">
          <a:avLst>
            <a:gd name="adj1" fmla="val 35000"/>
            <a:gd name="adj2" fmla="val 50000"/>
          </a:avLst>
        </a:pr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1C499E5-5C1A-4596-84BE-7265DE3CC7F0}">
      <dsp:nvSpPr>
        <dsp:cNvPr id="0" name=""/>
        <dsp:cNvSpPr/>
      </dsp:nvSpPr>
      <dsp:spPr>
        <a:xfrm>
          <a:off x="3159318" y="14774"/>
          <a:ext cx="6713552" cy="1168200"/>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228600" lvl="1" indent="-228600" algn="l" defTabSz="889000">
            <a:lnSpc>
              <a:spcPct val="150000"/>
            </a:lnSpc>
            <a:spcBef>
              <a:spcPct val="0"/>
            </a:spcBef>
            <a:spcAft>
              <a:spcPct val="15000"/>
            </a:spcAft>
            <a:buChar char="•"/>
          </a:pPr>
          <a:r>
            <a:rPr lang="en-US" sz="2000" b="1" i="1" kern="1200"/>
            <a:t>Taxes </a:t>
          </a:r>
          <a:r>
            <a:rPr lang="en-US" sz="2000" b="1" i="1" kern="1200" dirty="0"/>
            <a:t>not to be imposed save by authority of law</a:t>
          </a:r>
          <a:r>
            <a:rPr lang="en-US" sz="2000" i="1" kern="1200" dirty="0"/>
            <a:t>.—No tax shall be levied or collected except by authority of law.</a:t>
          </a:r>
          <a:endParaRPr lang="en-US" sz="2000" kern="1200" dirty="0"/>
        </a:p>
      </dsp:txBody>
      <dsp:txXfrm>
        <a:off x="3159318" y="14774"/>
        <a:ext cx="6713552" cy="1168200"/>
      </dsp:txXfrm>
    </dsp:sp>
    <dsp:sp modelId="{E1367F88-FFC2-4FE2-8E22-ACCED9818E98}">
      <dsp:nvSpPr>
        <dsp:cNvPr id="0" name=""/>
        <dsp:cNvSpPr/>
      </dsp:nvSpPr>
      <dsp:spPr>
        <a:xfrm>
          <a:off x="0" y="2125500"/>
          <a:ext cx="2468217" cy="1168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50800" rIns="142240" bIns="50800" numCol="1" spcCol="1270" anchor="ctr" anchorCtr="0">
          <a:noAutofit/>
        </a:bodyPr>
        <a:lstStyle/>
        <a:p>
          <a:pPr marL="0" lvl="0" indent="0" algn="r" defTabSz="889000">
            <a:lnSpc>
              <a:spcPct val="150000"/>
            </a:lnSpc>
            <a:spcBef>
              <a:spcPct val="0"/>
            </a:spcBef>
            <a:spcAft>
              <a:spcPct val="35000"/>
            </a:spcAft>
            <a:buNone/>
          </a:pPr>
          <a:r>
            <a:rPr lang="en-US" sz="2000" b="1" kern="1200" dirty="0"/>
            <a:t>Key points</a:t>
          </a:r>
        </a:p>
      </dsp:txBody>
      <dsp:txXfrm>
        <a:off x="0" y="2125500"/>
        <a:ext cx="2468217" cy="1168200"/>
      </dsp:txXfrm>
    </dsp:sp>
    <dsp:sp modelId="{231F5B69-87BD-41A2-8AD8-18AE2D34E483}">
      <dsp:nvSpPr>
        <dsp:cNvPr id="0" name=""/>
        <dsp:cNvSpPr/>
      </dsp:nvSpPr>
      <dsp:spPr>
        <a:xfrm>
          <a:off x="2468217" y="1395375"/>
          <a:ext cx="493643" cy="2628450"/>
        </a:xfrm>
        <a:prstGeom prst="leftBrace">
          <a:avLst>
            <a:gd name="adj1" fmla="val 35000"/>
            <a:gd name="adj2" fmla="val 50000"/>
          </a:avLst>
        </a:pr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642CCAF-EB20-44D4-B3B3-FB16B243E9D2}">
      <dsp:nvSpPr>
        <dsp:cNvPr id="0" name=""/>
        <dsp:cNvSpPr/>
      </dsp:nvSpPr>
      <dsp:spPr>
        <a:xfrm>
          <a:off x="3159318" y="1395375"/>
          <a:ext cx="6713552" cy="2628450"/>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228600" lvl="1" indent="-228600" algn="l" defTabSz="889000">
            <a:lnSpc>
              <a:spcPct val="150000"/>
            </a:lnSpc>
            <a:spcBef>
              <a:spcPct val="0"/>
            </a:spcBef>
            <a:spcAft>
              <a:spcPct val="15000"/>
            </a:spcAft>
            <a:buChar char="•"/>
          </a:pPr>
          <a:r>
            <a:rPr lang="en-US" sz="2000" i="0" kern="1200" dirty="0"/>
            <a:t>No tax</a:t>
          </a:r>
        </a:p>
        <a:p>
          <a:pPr marL="228600" lvl="1" indent="-228600" algn="l" defTabSz="889000">
            <a:lnSpc>
              <a:spcPct val="150000"/>
            </a:lnSpc>
            <a:spcBef>
              <a:spcPct val="0"/>
            </a:spcBef>
            <a:spcAft>
              <a:spcPct val="15000"/>
            </a:spcAft>
            <a:buChar char="•"/>
          </a:pPr>
          <a:r>
            <a:rPr lang="en-US" sz="2000" i="0" kern="1200" dirty="0"/>
            <a:t>Shall be</a:t>
          </a:r>
        </a:p>
        <a:p>
          <a:pPr marL="228600" lvl="1" indent="-228600" algn="l" defTabSz="889000">
            <a:lnSpc>
              <a:spcPct val="150000"/>
            </a:lnSpc>
            <a:spcBef>
              <a:spcPct val="0"/>
            </a:spcBef>
            <a:spcAft>
              <a:spcPct val="15000"/>
            </a:spcAft>
            <a:buChar char="•"/>
          </a:pPr>
          <a:r>
            <a:rPr lang="en-US" sz="2000" i="0" kern="1200" dirty="0"/>
            <a:t>Levied or collected</a:t>
          </a:r>
        </a:p>
        <a:p>
          <a:pPr marL="228600" lvl="1" indent="-228600" algn="l" defTabSz="889000">
            <a:lnSpc>
              <a:spcPct val="150000"/>
            </a:lnSpc>
            <a:spcBef>
              <a:spcPct val="0"/>
            </a:spcBef>
            <a:spcAft>
              <a:spcPct val="15000"/>
            </a:spcAft>
            <a:buChar char="•"/>
          </a:pPr>
          <a:r>
            <a:rPr lang="en-US" sz="2000" i="0" kern="1200" dirty="0"/>
            <a:t>Except</a:t>
          </a:r>
        </a:p>
        <a:p>
          <a:pPr marL="228600" lvl="1" indent="-228600" algn="l" defTabSz="889000">
            <a:lnSpc>
              <a:spcPct val="150000"/>
            </a:lnSpc>
            <a:spcBef>
              <a:spcPct val="0"/>
            </a:spcBef>
            <a:spcAft>
              <a:spcPct val="15000"/>
            </a:spcAft>
            <a:buChar char="•"/>
          </a:pPr>
          <a:r>
            <a:rPr lang="en-US" sz="2000" i="0" kern="1200" dirty="0"/>
            <a:t>By Authority of Law</a:t>
          </a:r>
        </a:p>
      </dsp:txBody>
      <dsp:txXfrm>
        <a:off x="3159318" y="1395375"/>
        <a:ext cx="6713552" cy="262845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DA01BE-2735-4596-AA72-39C3C35A6914}">
      <dsp:nvSpPr>
        <dsp:cNvPr id="0" name=""/>
        <dsp:cNvSpPr/>
      </dsp:nvSpPr>
      <dsp:spPr>
        <a:xfrm>
          <a:off x="1509298" y="862"/>
          <a:ext cx="6701665" cy="402099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t>One Nation, One Tax</a:t>
          </a:r>
        </a:p>
      </dsp:txBody>
      <dsp:txXfrm>
        <a:off x="1509298" y="862"/>
        <a:ext cx="6701665" cy="402099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47450C-BC32-4510-96A5-7F9789BDF00C}">
      <dsp:nvSpPr>
        <dsp:cNvPr id="0" name=""/>
        <dsp:cNvSpPr/>
      </dsp:nvSpPr>
      <dsp:spPr>
        <a:xfrm>
          <a:off x="4746" y="814081"/>
          <a:ext cx="2427692" cy="23945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5816" tIns="109220" rIns="305816" bIns="109220" numCol="1" spcCol="1270" anchor="ctr" anchorCtr="0">
          <a:noAutofit/>
        </a:bodyPr>
        <a:lstStyle/>
        <a:p>
          <a:pPr marL="0" lvl="0" indent="0" algn="r" defTabSz="1911350">
            <a:lnSpc>
              <a:spcPct val="90000"/>
            </a:lnSpc>
            <a:spcBef>
              <a:spcPct val="0"/>
            </a:spcBef>
            <a:spcAft>
              <a:spcPct val="35000"/>
            </a:spcAft>
            <a:buNone/>
          </a:pPr>
          <a:r>
            <a:rPr lang="en-US" sz="4300" kern="1200" dirty="0"/>
            <a:t>Goods and Services tax</a:t>
          </a:r>
        </a:p>
      </dsp:txBody>
      <dsp:txXfrm>
        <a:off x="4746" y="814081"/>
        <a:ext cx="2427692" cy="2394562"/>
      </dsp:txXfrm>
    </dsp:sp>
    <dsp:sp modelId="{501A790F-9538-44B5-84C3-8E530649420E}">
      <dsp:nvSpPr>
        <dsp:cNvPr id="0" name=""/>
        <dsp:cNvSpPr/>
      </dsp:nvSpPr>
      <dsp:spPr>
        <a:xfrm>
          <a:off x="2432438" y="215440"/>
          <a:ext cx="485538" cy="3591843"/>
        </a:xfrm>
        <a:prstGeom prst="leftBrace">
          <a:avLst>
            <a:gd name="adj1" fmla="val 35000"/>
            <a:gd name="adj2" fmla="val 50000"/>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8A2B740-F023-40D3-920E-25A91D130611}">
      <dsp:nvSpPr>
        <dsp:cNvPr id="0" name=""/>
        <dsp:cNvSpPr/>
      </dsp:nvSpPr>
      <dsp:spPr>
        <a:xfrm>
          <a:off x="3112192" y="215440"/>
          <a:ext cx="6603323" cy="3591843"/>
        </a:xfrm>
        <a:prstGeom prst="rect">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285750" lvl="1" indent="-285750" algn="l" defTabSz="1911350">
            <a:lnSpc>
              <a:spcPct val="90000"/>
            </a:lnSpc>
            <a:spcBef>
              <a:spcPct val="0"/>
            </a:spcBef>
            <a:spcAft>
              <a:spcPct val="15000"/>
            </a:spcAft>
            <a:buChar char="•"/>
          </a:pPr>
          <a:r>
            <a:rPr lang="en-US" sz="4300" kern="1200" dirty="0"/>
            <a:t>means any tax on </a:t>
          </a:r>
          <a:r>
            <a:rPr lang="en-US" sz="4300" b="1" kern="1200" dirty="0">
              <a:solidFill>
                <a:srgbClr val="FF0000"/>
              </a:solidFill>
            </a:rPr>
            <a:t>supply</a:t>
          </a:r>
          <a:r>
            <a:rPr lang="en-US" sz="4300" b="0" kern="1200" dirty="0"/>
            <a:t> </a:t>
          </a:r>
          <a:r>
            <a:rPr lang="en-US" sz="4300" kern="1200" dirty="0"/>
            <a:t>of </a:t>
          </a:r>
          <a:r>
            <a:rPr lang="en-US" sz="4300" b="1" kern="1200" dirty="0">
              <a:solidFill>
                <a:srgbClr val="FF0000"/>
              </a:solidFill>
            </a:rPr>
            <a:t>goods, or services or both </a:t>
          </a:r>
          <a:r>
            <a:rPr lang="en-US" sz="4300" kern="1200" dirty="0"/>
            <a:t>except taxes on the supply of the alcoholic liquor for human consumption</a:t>
          </a:r>
        </a:p>
      </dsp:txBody>
      <dsp:txXfrm>
        <a:off x="3112192" y="215440"/>
        <a:ext cx="6603323" cy="359184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ADA3AA-32CE-4907-9C5E-183BD47BC4D5}">
      <dsp:nvSpPr>
        <dsp:cNvPr id="0" name=""/>
        <dsp:cNvSpPr/>
      </dsp:nvSpPr>
      <dsp:spPr>
        <a:xfrm rot="16200000">
          <a:off x="2161" y="1337"/>
          <a:ext cx="4020049" cy="4020049"/>
        </a:xfrm>
        <a:prstGeom prst="downArrow">
          <a:avLst>
            <a:gd name="adj1" fmla="val 50000"/>
            <a:gd name="adj2" fmla="val 35000"/>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dirty="0"/>
            <a:t>‘Goods’ </a:t>
          </a:r>
          <a:r>
            <a:rPr lang="en-US" sz="2800" b="1" kern="1200" dirty="0">
              <a:solidFill>
                <a:srgbClr val="FF0000"/>
              </a:solidFill>
            </a:rPr>
            <a:t>includes</a:t>
          </a:r>
          <a:r>
            <a:rPr lang="en-US" sz="2800" kern="1200" dirty="0"/>
            <a:t> all materials, commodities, and articles</a:t>
          </a:r>
        </a:p>
      </dsp:txBody>
      <dsp:txXfrm rot="5400000">
        <a:off x="2162" y="1006349"/>
        <a:ext cx="3316540" cy="2010025"/>
      </dsp:txXfrm>
    </dsp:sp>
    <dsp:sp modelId="{C4380FE0-C7CB-4D39-A32B-34DBCBF2CD13}">
      <dsp:nvSpPr>
        <dsp:cNvPr id="0" name=""/>
        <dsp:cNvSpPr/>
      </dsp:nvSpPr>
      <dsp:spPr>
        <a:xfrm rot="5400000">
          <a:off x="5698050" y="1337"/>
          <a:ext cx="4020049" cy="4020049"/>
        </a:xfrm>
        <a:prstGeom prst="downArrow">
          <a:avLst>
            <a:gd name="adj1" fmla="val 50000"/>
            <a:gd name="adj2" fmla="val 35000"/>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dirty="0"/>
            <a:t>‘Services’ </a:t>
          </a:r>
          <a:r>
            <a:rPr lang="en-US" sz="2800" b="1" kern="1200" dirty="0">
              <a:solidFill>
                <a:srgbClr val="FF0000"/>
              </a:solidFill>
            </a:rPr>
            <a:t>means</a:t>
          </a:r>
          <a:r>
            <a:rPr lang="en-US" sz="2800" kern="1200" dirty="0"/>
            <a:t> anything other than goods</a:t>
          </a:r>
        </a:p>
      </dsp:txBody>
      <dsp:txXfrm rot="-5400000">
        <a:off x="6401560" y="1006348"/>
        <a:ext cx="3316540" cy="2010025"/>
      </dsp:txXfrm>
    </dsp:sp>
  </dsp:spTree>
</dsp:drawing>
</file>

<file path=ppt/diagrams/layout1.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4.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2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9.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30.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31.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32.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33.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3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5.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36.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37.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38.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39.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0.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41.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42.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43.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4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5.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6.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4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8.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49.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5.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50.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5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5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3.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54.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55.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56.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6.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5D03B7-8DAC-408E-9207-70A54D640D25}" type="datetimeFigureOut">
              <a:rPr lang="en-US" smtClean="0"/>
              <a:t>04-Nov-23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8D1D6D-47B2-4506-A6B4-5FA3593BAA00}" type="slidenum">
              <a:rPr lang="en-US" smtClean="0"/>
              <a:t>‹#›</a:t>
            </a:fld>
            <a:endParaRPr lang="en-US"/>
          </a:p>
        </p:txBody>
      </p:sp>
    </p:spTree>
    <p:extLst>
      <p:ext uri="{BB962C8B-B14F-4D97-AF65-F5344CB8AC3E}">
        <p14:creationId xmlns:p14="http://schemas.microsoft.com/office/powerpoint/2010/main" val="40412520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CAFA31-D2A3-45CB-BCFD-10A8EBC4210B}" type="slidenum">
              <a:rPr lang="en-IN" smtClean="0"/>
              <a:t>4</a:t>
            </a:fld>
            <a:endParaRPr lang="en-IN"/>
          </a:p>
        </p:txBody>
      </p:sp>
    </p:spTree>
    <p:extLst>
      <p:ext uri="{BB962C8B-B14F-4D97-AF65-F5344CB8AC3E}">
        <p14:creationId xmlns:p14="http://schemas.microsoft.com/office/powerpoint/2010/main" val="26231249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goods then service – Not service then both – Not both then party (say apartment)</a:t>
            </a:r>
          </a:p>
        </p:txBody>
      </p:sp>
      <p:sp>
        <p:nvSpPr>
          <p:cNvPr id="4" name="Slide Number Placeholder 3"/>
          <p:cNvSpPr>
            <a:spLocks noGrp="1"/>
          </p:cNvSpPr>
          <p:nvPr>
            <p:ph type="sldNum" sz="quarter" idx="5"/>
          </p:nvPr>
        </p:nvSpPr>
        <p:spPr/>
        <p:txBody>
          <a:bodyPr/>
          <a:lstStyle/>
          <a:p>
            <a:fld id="{805F97A9-1C54-49DA-85C4-E4C17FB2AD14}" type="slidenum">
              <a:rPr lang="en-US" smtClean="0"/>
              <a:t>24</a:t>
            </a:fld>
            <a:endParaRPr lang="en-US"/>
          </a:p>
        </p:txBody>
      </p:sp>
    </p:spTree>
    <p:extLst>
      <p:ext uri="{BB962C8B-B14F-4D97-AF65-F5344CB8AC3E}">
        <p14:creationId xmlns:p14="http://schemas.microsoft.com/office/powerpoint/2010/main" val="38783387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900" dirty="0">
                <a:solidFill>
                  <a:srgbClr val="231F20"/>
                </a:solidFill>
                <a:latin typeface="Verdana" panose="020B0604030504040204" pitchFamily="34" charset="0"/>
              </a:rPr>
              <a:t>provided or agreed to be provided</a:t>
            </a:r>
            <a:endParaRPr lang="en-US" dirty="0"/>
          </a:p>
        </p:txBody>
      </p:sp>
      <p:sp>
        <p:nvSpPr>
          <p:cNvPr id="4" name="Slide Number Placeholder 3"/>
          <p:cNvSpPr>
            <a:spLocks noGrp="1"/>
          </p:cNvSpPr>
          <p:nvPr>
            <p:ph type="sldNum" sz="quarter" idx="5"/>
          </p:nvPr>
        </p:nvSpPr>
        <p:spPr/>
        <p:txBody>
          <a:bodyPr/>
          <a:lstStyle/>
          <a:p>
            <a:pPr defTabSz="474254"/>
            <a:fld id="{D1E91BF5-22EE-4B02-A606-8143E0E55D17}" type="slidenum">
              <a:rPr lang="en-GB">
                <a:solidFill>
                  <a:prstClr val="black"/>
                </a:solidFill>
                <a:latin typeface="Calibri" panose="020F0502020204030204"/>
              </a:rPr>
              <a:pPr defTabSz="474254"/>
              <a:t>26</a:t>
            </a:fld>
            <a:endParaRPr lang="en-GB">
              <a:solidFill>
                <a:prstClr val="black"/>
              </a:solidFill>
              <a:latin typeface="Calibri" panose="020F0502020204030204"/>
            </a:endParaRPr>
          </a:p>
        </p:txBody>
      </p:sp>
    </p:spTree>
    <p:extLst>
      <p:ext uri="{BB962C8B-B14F-4D97-AF65-F5344CB8AC3E}">
        <p14:creationId xmlns:p14="http://schemas.microsoft.com/office/powerpoint/2010/main" val="41936967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368">
              <a:defRPr/>
            </a:pPr>
            <a:r>
              <a:rPr lang="en-US" dirty="0">
                <a:latin typeface="Calibri" panose="020F0502020204030204" pitchFamily="34" charset="0"/>
                <a:cs typeface="Calibri" panose="020F0502020204030204" pitchFamily="34" charset="0"/>
              </a:rPr>
              <a:t>In India  - 2 crore – i.e. </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3EF9363-A529-4590-BFE7-8DC00D9932B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109799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Footer Placeholder 3"/>
          <p:cNvSpPr>
            <a:spLocks noGrp="1"/>
          </p:cNvSpPr>
          <p:nvPr>
            <p:ph type="ftr" sz="quarter" idx="10"/>
          </p:nvPr>
        </p:nvSpPr>
        <p:spPr/>
        <p:txBody>
          <a:bodyPr/>
          <a:lstStyle/>
          <a:p>
            <a:pPr defTabSz="474254">
              <a:defRPr/>
            </a:pPr>
            <a:endParaRPr lang="en-IN" dirty="0">
              <a:solidFill>
                <a:prstClr val="black"/>
              </a:solidFill>
              <a:latin typeface="Calibri" panose="020F0502020204030204"/>
            </a:endParaRPr>
          </a:p>
        </p:txBody>
      </p:sp>
      <p:sp>
        <p:nvSpPr>
          <p:cNvPr id="5" name="Slide Number Placeholder 4"/>
          <p:cNvSpPr>
            <a:spLocks noGrp="1"/>
          </p:cNvSpPr>
          <p:nvPr>
            <p:ph type="sldNum" sz="quarter" idx="11"/>
          </p:nvPr>
        </p:nvSpPr>
        <p:spPr/>
        <p:txBody>
          <a:bodyPr/>
          <a:lstStyle/>
          <a:p>
            <a:pPr defTabSz="474254">
              <a:defRPr/>
            </a:pPr>
            <a:fld id="{73C76DAF-95E7-4BC0-A305-C6C92CBD36B6}" type="slidenum">
              <a:rPr lang="en-IN">
                <a:solidFill>
                  <a:prstClr val="black"/>
                </a:solidFill>
                <a:latin typeface="Calibri" panose="020F0502020204030204"/>
              </a:rPr>
              <a:pPr defTabSz="474254">
                <a:defRPr/>
              </a:pPr>
              <a:t>50</a:t>
            </a:fld>
            <a:endParaRPr lang="en-IN" dirty="0">
              <a:solidFill>
                <a:prstClr val="black"/>
              </a:solidFill>
              <a:latin typeface="Calibri" panose="020F0502020204030204"/>
            </a:endParaRPr>
          </a:p>
        </p:txBody>
      </p:sp>
      <p:sp>
        <p:nvSpPr>
          <p:cNvPr id="6" name="Date Placeholder 5"/>
          <p:cNvSpPr>
            <a:spLocks noGrp="1"/>
          </p:cNvSpPr>
          <p:nvPr>
            <p:ph type="dt" idx="12"/>
          </p:nvPr>
        </p:nvSpPr>
        <p:spPr/>
        <p:txBody>
          <a:bodyPr/>
          <a:lstStyle/>
          <a:p>
            <a:pPr defTabSz="474254">
              <a:defRPr/>
            </a:pPr>
            <a:fld id="{E8D453A2-2EFC-46F3-B301-A4CBDE0A2C6B}" type="datetime6">
              <a:rPr lang="en-US" smtClean="0">
                <a:solidFill>
                  <a:prstClr val="black"/>
                </a:solidFill>
                <a:latin typeface="Calibri" panose="020F0502020204030204"/>
              </a:rPr>
              <a:t>November 23</a:t>
            </a:fld>
            <a:endParaRPr lang="en-IN" dirty="0">
              <a:solidFill>
                <a:prstClr val="black"/>
              </a:solidFill>
              <a:latin typeface="Calibri" panose="020F0502020204030204"/>
            </a:endParaRPr>
          </a:p>
        </p:txBody>
      </p:sp>
    </p:spTree>
    <p:extLst>
      <p:ext uri="{BB962C8B-B14F-4D97-AF65-F5344CB8AC3E}">
        <p14:creationId xmlns:p14="http://schemas.microsoft.com/office/powerpoint/2010/main" val="34166214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SOGA, transaction was governed through Indian Contract Act 1972 – Then SOGA was introduced specifically for sale of ‘goods’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1E91BF5-22EE-4B02-A606-8143E0E55D1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48201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1E91BF5-22EE-4B02-A606-8143E0E55D1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477759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https://keralataxes.gov.in/2017/08/03/history-of-sales-tax-in-kerala/</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1E91BF5-22EE-4B02-A606-8143E0E55D1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61885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Madras General Sales Tax Act, 1939 - The sales tax was first introduced in Tamil Nadu in 1939</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1E91BF5-22EE-4B02-A606-8143E0E55D1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45675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Approx. 84% t/o from WC – Paid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1E91BF5-22EE-4B02-A606-8143E0E55D1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00350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latin typeface="Calibri" panose="020F0502020204030204" pitchFamily="34" charset="0"/>
                <a:cs typeface="Calibri" panose="020F0502020204030204" pitchFamily="34" charset="0"/>
              </a:rPr>
              <a:t>Madras General Sales Tax Act</a:t>
            </a:r>
            <a:endParaRPr lang="en-US" sz="120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1E91BF5-22EE-4B02-A606-8143E0E55D1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89032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No differentiation between dt and </a:t>
            </a:r>
            <a:r>
              <a:rPr lang="en-US" dirty="0" err="1"/>
              <a:t>idt</a:t>
            </a:r>
            <a:r>
              <a:rPr lang="en-US" dirty="0"/>
              <a:t> – refer sec. 9 (except LHC) – no such exception</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No mention about tax on tax</a:t>
            </a:r>
          </a:p>
        </p:txBody>
      </p:sp>
      <p:sp>
        <p:nvSpPr>
          <p:cNvPr id="4" name="Date Placeholder 3"/>
          <p:cNvSpPr>
            <a:spLocks noGrp="1"/>
          </p:cNvSpPr>
          <p:nvPr>
            <p:ph type="dt" idx="1"/>
          </p:nvPr>
        </p:nvSpPr>
        <p:spPr/>
        <p:txBody>
          <a:bodyPr/>
          <a:lstStyle/>
          <a:p>
            <a:pPr>
              <a:defRPr/>
            </a:pPr>
            <a:r>
              <a:rPr lang="en-US"/>
              <a:t>June 2019</a:t>
            </a:r>
            <a:endParaRPr lang="en-IN"/>
          </a:p>
        </p:txBody>
      </p:sp>
      <p:sp>
        <p:nvSpPr>
          <p:cNvPr id="5" name="Footer Placeholder 4"/>
          <p:cNvSpPr>
            <a:spLocks noGrp="1"/>
          </p:cNvSpPr>
          <p:nvPr>
            <p:ph type="ftr" sz="quarter" idx="4"/>
          </p:nvPr>
        </p:nvSpPr>
        <p:spPr/>
        <p:txBody>
          <a:bodyPr/>
          <a:lstStyle/>
          <a:p>
            <a:pPr>
              <a:defRPr/>
            </a:pPr>
            <a:endParaRPr lang="en-IN"/>
          </a:p>
        </p:txBody>
      </p:sp>
      <p:sp>
        <p:nvSpPr>
          <p:cNvPr id="6" name="Slide Number Placeholder 5"/>
          <p:cNvSpPr>
            <a:spLocks noGrp="1"/>
          </p:cNvSpPr>
          <p:nvPr>
            <p:ph type="sldNum" sz="quarter" idx="5"/>
          </p:nvPr>
        </p:nvSpPr>
        <p:spPr/>
        <p:txBody>
          <a:bodyPr/>
          <a:lstStyle/>
          <a:p>
            <a:pPr>
              <a:defRPr/>
            </a:pPr>
            <a:fld id="{73C76DAF-95E7-4BC0-A305-C6C92CBD36B6}" type="slidenum">
              <a:rPr lang="en-IN" smtClean="0"/>
              <a:pPr>
                <a:defRPr/>
              </a:pPr>
              <a:t>9</a:t>
            </a:fld>
            <a:endParaRPr lang="en-IN"/>
          </a:p>
        </p:txBody>
      </p:sp>
    </p:spTree>
    <p:extLst>
      <p:ext uri="{BB962C8B-B14F-4D97-AF65-F5344CB8AC3E}">
        <p14:creationId xmlns:p14="http://schemas.microsoft.com/office/powerpoint/2010/main" val="21491047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1E91BF5-22EE-4B02-A606-8143E0E55D1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526829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1E91BF5-22EE-4B02-A606-8143E0E55D1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869601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1E91BF5-22EE-4B02-A606-8143E0E55D1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66263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1E91BF5-22EE-4B02-A606-8143E0E55D1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66624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1E91BF5-22EE-4B02-A606-8143E0E55D1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05643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1E91BF5-22EE-4B02-A606-8143E0E55D1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50837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1E91BF5-22EE-4B02-A606-8143E0E55D1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65053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1E91BF5-22EE-4B02-A606-8143E0E55D1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57612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1E91BF5-22EE-4B02-A606-8143E0E55D1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08700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1E91BF5-22EE-4B02-A606-8143E0E55D1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36156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 No mention of ‘intra-State’ in CoI</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- 366 (</a:t>
            </a:r>
            <a:r>
              <a:rPr lang="en-US" i="1" dirty="0"/>
              <a:t>26B</a:t>
            </a:r>
            <a:r>
              <a:rPr lang="en-US" dirty="0"/>
              <a:t>) “State” with reference to articles </a:t>
            </a:r>
            <a:r>
              <a:rPr lang="en-US" b="1" dirty="0"/>
              <a:t>246A, 268, 269, 269A and article 279A includes a Union territory </a:t>
            </a:r>
            <a:r>
              <a:rPr lang="en-US" dirty="0"/>
              <a:t>with Legislature; </a:t>
            </a:r>
          </a:p>
        </p:txBody>
      </p:sp>
      <p:sp>
        <p:nvSpPr>
          <p:cNvPr id="4" name="Date Placeholder 3"/>
          <p:cNvSpPr>
            <a:spLocks noGrp="1"/>
          </p:cNvSpPr>
          <p:nvPr>
            <p:ph type="dt" idx="1"/>
          </p:nvPr>
        </p:nvSpPr>
        <p:spPr/>
        <p:txBody>
          <a:bodyPr/>
          <a:lstStyle/>
          <a:p>
            <a:pPr>
              <a:defRPr/>
            </a:pPr>
            <a:r>
              <a:rPr lang="en-US" dirty="0"/>
              <a:t>June 2019</a:t>
            </a:r>
            <a:endParaRPr lang="en-IN" dirty="0"/>
          </a:p>
        </p:txBody>
      </p:sp>
      <p:sp>
        <p:nvSpPr>
          <p:cNvPr id="5" name="Footer Placeholder 4"/>
          <p:cNvSpPr>
            <a:spLocks noGrp="1"/>
          </p:cNvSpPr>
          <p:nvPr>
            <p:ph type="ftr" sz="quarter" idx="4"/>
          </p:nvPr>
        </p:nvSpPr>
        <p:spPr/>
        <p:txBody>
          <a:bodyPr/>
          <a:lstStyle/>
          <a:p>
            <a:pPr>
              <a:defRPr/>
            </a:pPr>
            <a:endParaRPr lang="en-IN" dirty="0"/>
          </a:p>
        </p:txBody>
      </p:sp>
      <p:sp>
        <p:nvSpPr>
          <p:cNvPr id="6" name="Slide Number Placeholder 5"/>
          <p:cNvSpPr>
            <a:spLocks noGrp="1"/>
          </p:cNvSpPr>
          <p:nvPr>
            <p:ph type="sldNum" sz="quarter" idx="5"/>
          </p:nvPr>
        </p:nvSpPr>
        <p:spPr/>
        <p:txBody>
          <a:bodyPr/>
          <a:lstStyle/>
          <a:p>
            <a:pPr>
              <a:defRPr/>
            </a:pPr>
            <a:fld id="{73C76DAF-95E7-4BC0-A305-C6C92CBD36B6}" type="slidenum">
              <a:rPr lang="en-IN" smtClean="0"/>
              <a:pPr>
                <a:defRPr/>
              </a:pPr>
              <a:t>10</a:t>
            </a:fld>
            <a:endParaRPr lang="en-IN" dirty="0"/>
          </a:p>
        </p:txBody>
      </p:sp>
    </p:spTree>
    <p:extLst>
      <p:ext uri="{BB962C8B-B14F-4D97-AF65-F5344CB8AC3E}">
        <p14:creationId xmlns:p14="http://schemas.microsoft.com/office/powerpoint/2010/main" val="26185455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1E91BF5-22EE-4B02-A606-8143E0E55D1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560555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1E91BF5-22EE-4B02-A606-8143E0E55D1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79435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1E91BF5-22EE-4B02-A606-8143E0E55D1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036884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1E91BF5-22EE-4B02-A606-8143E0E55D1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673619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pPr marL="0" marR="0" lvl="0" indent="0" algn="r" defTabSz="474184" rtl="0" eaLnBrk="1" fontAlgn="auto" latinLnBrk="0" hangingPunct="1">
              <a:lnSpc>
                <a:spcPct val="100000"/>
              </a:lnSpc>
              <a:spcBef>
                <a:spcPts val="0"/>
              </a:spcBef>
              <a:spcAft>
                <a:spcPts val="0"/>
              </a:spcAft>
              <a:buClrTx/>
              <a:buSzTx/>
              <a:buFontTx/>
              <a:buNone/>
              <a:tabLst/>
              <a:defRPr/>
            </a:pPr>
            <a:fld id="{C778F61E-155E-4EAE-91F9-D2D723743EA3}"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74184" rtl="0" eaLnBrk="1" fontAlgn="auto" latinLnBrk="0" hangingPunct="1">
                <a:lnSpc>
                  <a:spcPct val="100000"/>
                </a:lnSpc>
                <a:spcBef>
                  <a:spcPts val="0"/>
                </a:spcBef>
                <a:spcAft>
                  <a:spcPts val="0"/>
                </a:spcAft>
                <a:buClrTx/>
                <a:buSzTx/>
                <a:buFontTx/>
                <a:buNone/>
                <a:tabLst/>
                <a:defRPr/>
              </a:pPr>
              <a:t>106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l" defTabSz="474184"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Date Placeholder 5"/>
          <p:cNvSpPr>
            <a:spLocks noGrp="1"/>
          </p:cNvSpPr>
          <p:nvPr>
            <p:ph type="dt" idx="12"/>
          </p:nvPr>
        </p:nvSpPr>
        <p:spPr/>
        <p:txBody>
          <a:bodyPr/>
          <a:lstStyle/>
          <a:p>
            <a:pPr marL="0" marR="0" lvl="0" indent="0" algn="r" defTabSz="474184" rtl="0" eaLnBrk="1" fontAlgn="auto" latinLnBrk="0" hangingPunct="1">
              <a:lnSpc>
                <a:spcPct val="100000"/>
              </a:lnSpc>
              <a:spcBef>
                <a:spcPts val="0"/>
              </a:spcBef>
              <a:spcAft>
                <a:spcPts val="0"/>
              </a:spcAft>
              <a:buClrTx/>
              <a:buSzTx/>
              <a:buFontTx/>
              <a:buNone/>
              <a:tabLst/>
              <a:defRPr/>
            </a:pPr>
            <a:fld id="{59BDC020-7A0A-486F-B654-FBCF6B5BCD65}" type="datetime6">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74184" rtl="0" eaLnBrk="1" fontAlgn="auto" latinLnBrk="0" hangingPunct="1">
                <a:lnSpc>
                  <a:spcPct val="100000"/>
                </a:lnSpc>
                <a:spcBef>
                  <a:spcPts val="0"/>
                </a:spcBef>
                <a:spcAft>
                  <a:spcPts val="0"/>
                </a:spcAft>
                <a:buClrTx/>
                <a:buSzTx/>
                <a:buFontTx/>
                <a:buNone/>
                <a:tabLst/>
                <a:defRPr/>
              </a:pPr>
              <a:t>November 23</a:t>
            </a:fld>
            <a:endParaRPr kumimoji="0" lang="en-IN"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8866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Supply not defined – Earlier taxes independent limbs – now entire SC </a:t>
            </a:r>
          </a:p>
          <a:p>
            <a:r>
              <a:rPr lang="en-US" dirty="0"/>
              <a:t>‘Supply’ anything that satisfies human need?</a:t>
            </a:r>
          </a:p>
        </p:txBody>
      </p:sp>
      <p:sp>
        <p:nvSpPr>
          <p:cNvPr id="4" name="Date Placeholder 3"/>
          <p:cNvSpPr>
            <a:spLocks noGrp="1"/>
          </p:cNvSpPr>
          <p:nvPr>
            <p:ph type="dt" idx="1"/>
          </p:nvPr>
        </p:nvSpPr>
        <p:spPr/>
        <p:txBody>
          <a:bodyPr/>
          <a:lstStyle/>
          <a:p>
            <a:pPr>
              <a:defRPr/>
            </a:pPr>
            <a:r>
              <a:rPr lang="en-US"/>
              <a:t>June 2019</a:t>
            </a:r>
            <a:endParaRPr lang="en-IN"/>
          </a:p>
        </p:txBody>
      </p:sp>
      <p:sp>
        <p:nvSpPr>
          <p:cNvPr id="5" name="Footer Placeholder 4"/>
          <p:cNvSpPr>
            <a:spLocks noGrp="1"/>
          </p:cNvSpPr>
          <p:nvPr>
            <p:ph type="ftr" sz="quarter" idx="4"/>
          </p:nvPr>
        </p:nvSpPr>
        <p:spPr/>
        <p:txBody>
          <a:bodyPr/>
          <a:lstStyle/>
          <a:p>
            <a:pPr>
              <a:defRPr/>
            </a:pPr>
            <a:endParaRPr lang="en-IN"/>
          </a:p>
        </p:txBody>
      </p:sp>
      <p:sp>
        <p:nvSpPr>
          <p:cNvPr id="6" name="Slide Number Placeholder 5"/>
          <p:cNvSpPr>
            <a:spLocks noGrp="1"/>
          </p:cNvSpPr>
          <p:nvPr>
            <p:ph type="sldNum" sz="quarter" idx="5"/>
          </p:nvPr>
        </p:nvSpPr>
        <p:spPr/>
        <p:txBody>
          <a:bodyPr/>
          <a:lstStyle/>
          <a:p>
            <a:pPr>
              <a:defRPr/>
            </a:pPr>
            <a:fld id="{73C76DAF-95E7-4BC0-A305-C6C92CBD36B6}" type="slidenum">
              <a:rPr lang="en-IN" smtClean="0"/>
              <a:pPr>
                <a:defRPr/>
              </a:pPr>
              <a:t>11</a:t>
            </a:fld>
            <a:endParaRPr lang="en-IN"/>
          </a:p>
        </p:txBody>
      </p:sp>
    </p:spTree>
    <p:extLst>
      <p:ext uri="{BB962C8B-B14F-4D97-AF65-F5344CB8AC3E}">
        <p14:creationId xmlns:p14="http://schemas.microsoft.com/office/powerpoint/2010/main" val="31993566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inter-Country</a:t>
            </a:r>
          </a:p>
        </p:txBody>
      </p:sp>
      <p:sp>
        <p:nvSpPr>
          <p:cNvPr id="4" name="Date Placeholder 3"/>
          <p:cNvSpPr>
            <a:spLocks noGrp="1"/>
          </p:cNvSpPr>
          <p:nvPr>
            <p:ph type="dt" idx="1"/>
          </p:nvPr>
        </p:nvSpPr>
        <p:spPr/>
        <p:txBody>
          <a:bodyPr/>
          <a:lstStyle/>
          <a:p>
            <a:pPr>
              <a:defRPr/>
            </a:pPr>
            <a:r>
              <a:rPr lang="en-US"/>
              <a:t>June 2019</a:t>
            </a:r>
            <a:endParaRPr lang="en-IN"/>
          </a:p>
        </p:txBody>
      </p:sp>
      <p:sp>
        <p:nvSpPr>
          <p:cNvPr id="5" name="Footer Placeholder 4"/>
          <p:cNvSpPr>
            <a:spLocks noGrp="1"/>
          </p:cNvSpPr>
          <p:nvPr>
            <p:ph type="ftr" sz="quarter" idx="4"/>
          </p:nvPr>
        </p:nvSpPr>
        <p:spPr/>
        <p:txBody>
          <a:bodyPr/>
          <a:lstStyle/>
          <a:p>
            <a:pPr>
              <a:defRPr/>
            </a:pPr>
            <a:endParaRPr lang="en-IN"/>
          </a:p>
        </p:txBody>
      </p:sp>
      <p:sp>
        <p:nvSpPr>
          <p:cNvPr id="6" name="Slide Number Placeholder 5"/>
          <p:cNvSpPr>
            <a:spLocks noGrp="1"/>
          </p:cNvSpPr>
          <p:nvPr>
            <p:ph type="sldNum" sz="quarter" idx="5"/>
          </p:nvPr>
        </p:nvSpPr>
        <p:spPr/>
        <p:txBody>
          <a:bodyPr/>
          <a:lstStyle/>
          <a:p>
            <a:pPr>
              <a:defRPr/>
            </a:pPr>
            <a:fld id="{73C76DAF-95E7-4BC0-A305-C6C92CBD36B6}" type="slidenum">
              <a:rPr lang="en-IN" smtClean="0"/>
              <a:pPr>
                <a:defRPr/>
              </a:pPr>
              <a:t>12</a:t>
            </a:fld>
            <a:endParaRPr lang="en-IN"/>
          </a:p>
        </p:txBody>
      </p:sp>
    </p:spTree>
    <p:extLst>
      <p:ext uri="{BB962C8B-B14F-4D97-AF65-F5344CB8AC3E}">
        <p14:creationId xmlns:p14="http://schemas.microsoft.com/office/powerpoint/2010/main" val="33204672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443D7DC-832C-48C4-90E5-589607D2094D}" type="slidenum">
              <a:rPr lang="en-US" smtClean="0"/>
              <a:t>15</a:t>
            </a:fld>
            <a:endParaRPr lang="en-US"/>
          </a:p>
        </p:txBody>
      </p:sp>
    </p:spTree>
    <p:extLst>
      <p:ext uri="{BB962C8B-B14F-4D97-AF65-F5344CB8AC3E}">
        <p14:creationId xmlns:p14="http://schemas.microsoft.com/office/powerpoint/2010/main" val="18127063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‘Goods and services or both tax act - Supply not defined – Earlier taxes independent limbs – now entire SC </a:t>
            </a:r>
          </a:p>
          <a:p>
            <a:r>
              <a:rPr lang="en-US" dirty="0"/>
              <a:t>‘Supply’ anything that satisfies human need?</a:t>
            </a:r>
          </a:p>
        </p:txBody>
      </p:sp>
      <p:sp>
        <p:nvSpPr>
          <p:cNvPr id="4" name="Date Placeholder 3"/>
          <p:cNvSpPr>
            <a:spLocks noGrp="1"/>
          </p:cNvSpPr>
          <p:nvPr>
            <p:ph type="dt" idx="1"/>
          </p:nvPr>
        </p:nvSpPr>
        <p:spPr/>
        <p:txBody>
          <a:bodyPr/>
          <a:lstStyle/>
          <a:p>
            <a:pPr>
              <a:defRPr/>
            </a:pPr>
            <a:r>
              <a:rPr lang="en-US"/>
              <a:t>June 2019</a:t>
            </a:r>
            <a:endParaRPr lang="en-IN"/>
          </a:p>
        </p:txBody>
      </p:sp>
      <p:sp>
        <p:nvSpPr>
          <p:cNvPr id="5" name="Footer Placeholder 4"/>
          <p:cNvSpPr>
            <a:spLocks noGrp="1"/>
          </p:cNvSpPr>
          <p:nvPr>
            <p:ph type="ftr" sz="quarter" idx="4"/>
          </p:nvPr>
        </p:nvSpPr>
        <p:spPr/>
        <p:txBody>
          <a:bodyPr/>
          <a:lstStyle/>
          <a:p>
            <a:pPr>
              <a:defRPr/>
            </a:pPr>
            <a:endParaRPr lang="en-IN"/>
          </a:p>
        </p:txBody>
      </p:sp>
      <p:sp>
        <p:nvSpPr>
          <p:cNvPr id="6" name="Slide Number Placeholder 5"/>
          <p:cNvSpPr>
            <a:spLocks noGrp="1"/>
          </p:cNvSpPr>
          <p:nvPr>
            <p:ph type="sldNum" sz="quarter" idx="5"/>
          </p:nvPr>
        </p:nvSpPr>
        <p:spPr/>
        <p:txBody>
          <a:bodyPr/>
          <a:lstStyle/>
          <a:p>
            <a:pPr>
              <a:defRPr/>
            </a:pPr>
            <a:fld id="{73C76DAF-95E7-4BC0-A305-C6C92CBD36B6}" type="slidenum">
              <a:rPr lang="en-IN" smtClean="0"/>
              <a:pPr>
                <a:defRPr/>
              </a:pPr>
              <a:t>17</a:t>
            </a:fld>
            <a:endParaRPr lang="en-IN"/>
          </a:p>
        </p:txBody>
      </p:sp>
    </p:spTree>
    <p:extLst>
      <p:ext uri="{BB962C8B-B14F-4D97-AF65-F5344CB8AC3E}">
        <p14:creationId xmlns:p14="http://schemas.microsoft.com/office/powerpoint/2010/main" val="31993566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Both? To add CS/ MS?</a:t>
            </a:r>
          </a:p>
        </p:txBody>
      </p:sp>
      <p:sp>
        <p:nvSpPr>
          <p:cNvPr id="4" name="Slide Number Placeholder 3"/>
          <p:cNvSpPr>
            <a:spLocks noGrp="1"/>
          </p:cNvSpPr>
          <p:nvPr>
            <p:ph type="sldNum" sz="quarter" idx="5"/>
          </p:nvPr>
        </p:nvSpPr>
        <p:spPr/>
        <p:txBody>
          <a:bodyPr/>
          <a:lstStyle/>
          <a:p>
            <a:fld id="{39DE5966-5FDF-4C53-996E-C3F8766F4B96}" type="slidenum">
              <a:rPr lang="en-IN" smtClean="0"/>
              <a:t>22</a:t>
            </a:fld>
            <a:endParaRPr lang="en-IN"/>
          </a:p>
        </p:txBody>
      </p:sp>
    </p:spTree>
    <p:extLst>
      <p:ext uri="{BB962C8B-B14F-4D97-AF65-F5344CB8AC3E}">
        <p14:creationId xmlns:p14="http://schemas.microsoft.com/office/powerpoint/2010/main" val="8938030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Can import of ‘goods’ be considered as ‘services’ separately? </a:t>
            </a:r>
          </a:p>
        </p:txBody>
      </p:sp>
      <p:sp>
        <p:nvSpPr>
          <p:cNvPr id="4" name="Date Placeholder 3"/>
          <p:cNvSpPr>
            <a:spLocks noGrp="1"/>
          </p:cNvSpPr>
          <p:nvPr>
            <p:ph type="dt" idx="1"/>
          </p:nvPr>
        </p:nvSpPr>
        <p:spPr/>
        <p:txBody>
          <a:bodyPr/>
          <a:lstStyle/>
          <a:p>
            <a:pPr>
              <a:defRPr/>
            </a:pPr>
            <a:r>
              <a:rPr lang="en-US"/>
              <a:t>June 2019</a:t>
            </a:r>
            <a:endParaRPr lang="en-IN"/>
          </a:p>
        </p:txBody>
      </p:sp>
      <p:sp>
        <p:nvSpPr>
          <p:cNvPr id="5" name="Footer Placeholder 4"/>
          <p:cNvSpPr>
            <a:spLocks noGrp="1"/>
          </p:cNvSpPr>
          <p:nvPr>
            <p:ph type="ftr" sz="quarter" idx="4"/>
          </p:nvPr>
        </p:nvSpPr>
        <p:spPr/>
        <p:txBody>
          <a:bodyPr/>
          <a:lstStyle/>
          <a:p>
            <a:pPr>
              <a:defRPr/>
            </a:pPr>
            <a:endParaRPr lang="en-IN"/>
          </a:p>
        </p:txBody>
      </p:sp>
      <p:sp>
        <p:nvSpPr>
          <p:cNvPr id="6" name="Slide Number Placeholder 5"/>
          <p:cNvSpPr>
            <a:spLocks noGrp="1"/>
          </p:cNvSpPr>
          <p:nvPr>
            <p:ph type="sldNum" sz="quarter" idx="5"/>
          </p:nvPr>
        </p:nvSpPr>
        <p:spPr/>
        <p:txBody>
          <a:bodyPr/>
          <a:lstStyle/>
          <a:p>
            <a:pPr>
              <a:defRPr/>
            </a:pPr>
            <a:fld id="{73C76DAF-95E7-4BC0-A305-C6C92CBD36B6}" type="slidenum">
              <a:rPr lang="en-IN" smtClean="0"/>
              <a:pPr>
                <a:defRPr/>
              </a:pPr>
              <a:t>23</a:t>
            </a:fld>
            <a:endParaRPr lang="en-IN"/>
          </a:p>
        </p:txBody>
      </p:sp>
    </p:spTree>
    <p:extLst>
      <p:ext uri="{BB962C8B-B14F-4D97-AF65-F5344CB8AC3E}">
        <p14:creationId xmlns:p14="http://schemas.microsoft.com/office/powerpoint/2010/main" val="3622981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54379FE2-70B3-437C-82A3-F1412551060F}" type="datetimeFigureOut">
              <a:rPr lang="en-US" smtClean="0"/>
              <a:t>04-Nov-23</a:t>
            </a:fld>
            <a:endParaRPr lang="en-US"/>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924BF682-C619-4468-BFEB-EA9E73704845}" type="slidenum">
              <a:rPr lang="en-US" smtClean="0"/>
              <a:t>‹#›</a:t>
            </a:fld>
            <a:endParaRPr lang="en-US"/>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99338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379FE2-70B3-437C-82A3-F1412551060F}" type="datetimeFigureOut">
              <a:rPr lang="en-US" smtClean="0"/>
              <a:t>04-Nov-23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4BF682-C619-4468-BFEB-EA9E73704845}" type="slidenum">
              <a:rPr lang="en-US" smtClean="0"/>
              <a:t>‹#›</a:t>
            </a:fld>
            <a:endParaRPr lang="en-US"/>
          </a:p>
        </p:txBody>
      </p:sp>
    </p:spTree>
    <p:extLst>
      <p:ext uri="{BB962C8B-B14F-4D97-AF65-F5344CB8AC3E}">
        <p14:creationId xmlns:p14="http://schemas.microsoft.com/office/powerpoint/2010/main" val="33322267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379FE2-70B3-437C-82A3-F1412551060F}" type="datetimeFigureOut">
              <a:rPr lang="en-US" smtClean="0"/>
              <a:t>04-Nov-23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4BF682-C619-4468-BFEB-EA9E73704845}" type="slidenum">
              <a:rPr lang="en-US" smtClean="0"/>
              <a:t>‹#›</a:t>
            </a:fld>
            <a:endParaRPr lang="en-US"/>
          </a:p>
        </p:txBody>
      </p:sp>
    </p:spTree>
    <p:extLst>
      <p:ext uri="{BB962C8B-B14F-4D97-AF65-F5344CB8AC3E}">
        <p14:creationId xmlns:p14="http://schemas.microsoft.com/office/powerpoint/2010/main" val="6806934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141E238B-6823-43EA-8405-3F8C5B12439B}" type="datetimeFigureOut">
              <a:rPr lang="en-US" smtClean="0"/>
              <a:t>04-Nov-23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7EAAA0-53DC-4EDB-B693-54E3DCD461BC}"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82493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solidFill>
                  <a:srgbClr val="00B0F0"/>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41E238B-6823-43EA-8405-3F8C5B12439B}" type="datetimeFigureOut">
              <a:rPr lang="en-US" smtClean="0"/>
              <a:t>04-Nov-23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7EAAA0-53DC-4EDB-B693-54E3DCD461BC}" type="slidenum">
              <a:rPr lang="en-US" smtClean="0"/>
              <a:t>‹#›</a:t>
            </a:fld>
            <a:endParaRPr lang="en-US"/>
          </a:p>
        </p:txBody>
      </p:sp>
    </p:spTree>
    <p:extLst>
      <p:ext uri="{BB962C8B-B14F-4D97-AF65-F5344CB8AC3E}">
        <p14:creationId xmlns:p14="http://schemas.microsoft.com/office/powerpoint/2010/main" val="30456570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41E238B-6823-43EA-8405-3F8C5B12439B}" type="datetimeFigureOut">
              <a:rPr lang="en-US" smtClean="0"/>
              <a:t>04-Nov-23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7EAAA0-53DC-4EDB-B693-54E3DCD461BC}"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6288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41E238B-6823-43EA-8405-3F8C5B12439B}" type="datetimeFigureOut">
              <a:rPr lang="en-US" smtClean="0"/>
              <a:t>04-Nov-23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7EAAA0-53DC-4EDB-B693-54E3DCD461BC}" type="slidenum">
              <a:rPr lang="en-US" smtClean="0"/>
              <a:t>‹#›</a:t>
            </a:fld>
            <a:endParaRPr lang="en-US"/>
          </a:p>
        </p:txBody>
      </p:sp>
    </p:spTree>
    <p:extLst>
      <p:ext uri="{BB962C8B-B14F-4D97-AF65-F5344CB8AC3E}">
        <p14:creationId xmlns:p14="http://schemas.microsoft.com/office/powerpoint/2010/main" val="32240839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41E238B-6823-43EA-8405-3F8C5B12439B}" type="datetimeFigureOut">
              <a:rPr lang="en-US" smtClean="0"/>
              <a:t>04-Nov-23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F7EAAA0-53DC-4EDB-B693-54E3DCD461BC}" type="slidenum">
              <a:rPr lang="en-US" smtClean="0"/>
              <a:t>‹#›</a:t>
            </a:fld>
            <a:endParaRPr lang="en-US"/>
          </a:p>
        </p:txBody>
      </p:sp>
    </p:spTree>
    <p:extLst>
      <p:ext uri="{BB962C8B-B14F-4D97-AF65-F5344CB8AC3E}">
        <p14:creationId xmlns:p14="http://schemas.microsoft.com/office/powerpoint/2010/main" val="2513925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41E238B-6823-43EA-8405-3F8C5B12439B}" type="datetimeFigureOut">
              <a:rPr lang="en-US" smtClean="0"/>
              <a:t>04-Nov-23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F7EAAA0-53DC-4EDB-B693-54E3DCD461BC}" type="slidenum">
              <a:rPr lang="en-US" smtClean="0"/>
              <a:t>‹#›</a:t>
            </a:fld>
            <a:endParaRPr lang="en-US"/>
          </a:p>
        </p:txBody>
      </p:sp>
    </p:spTree>
    <p:extLst>
      <p:ext uri="{BB962C8B-B14F-4D97-AF65-F5344CB8AC3E}">
        <p14:creationId xmlns:p14="http://schemas.microsoft.com/office/powerpoint/2010/main" val="33054933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1E238B-6823-43EA-8405-3F8C5B12439B}" type="datetimeFigureOut">
              <a:rPr lang="en-US" smtClean="0"/>
              <a:t>04-Nov-23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F7EAAA0-53DC-4EDB-B693-54E3DCD461BC}" type="slidenum">
              <a:rPr lang="en-US" smtClean="0"/>
              <a:t>‹#›</a:t>
            </a:fld>
            <a:endParaRPr lang="en-US"/>
          </a:p>
        </p:txBody>
      </p:sp>
    </p:spTree>
    <p:extLst>
      <p:ext uri="{BB962C8B-B14F-4D97-AF65-F5344CB8AC3E}">
        <p14:creationId xmlns:p14="http://schemas.microsoft.com/office/powerpoint/2010/main" val="13269049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41E238B-6823-43EA-8405-3F8C5B12439B}" type="datetimeFigureOut">
              <a:rPr lang="en-US" smtClean="0"/>
              <a:t>04-Nov-23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7EAAA0-53DC-4EDB-B693-54E3DCD461BC}" type="slidenum">
              <a:rPr lang="en-US" smtClean="0"/>
              <a:t>‹#›</a:t>
            </a:fld>
            <a:endParaRPr lang="en-US"/>
          </a:p>
        </p:txBody>
      </p:sp>
    </p:spTree>
    <p:extLst>
      <p:ext uri="{BB962C8B-B14F-4D97-AF65-F5344CB8AC3E}">
        <p14:creationId xmlns:p14="http://schemas.microsoft.com/office/powerpoint/2010/main" val="36698620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B0F0"/>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4379FE2-70B3-437C-82A3-F1412551060F}" type="datetimeFigureOut">
              <a:rPr lang="en-US" smtClean="0"/>
              <a:t>04-Nov-23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4BF682-C619-4468-BFEB-EA9E73704845}" type="slidenum">
              <a:rPr lang="en-US" smtClean="0"/>
              <a:t>‹#›</a:t>
            </a:fld>
            <a:endParaRPr lang="en-US"/>
          </a:p>
        </p:txBody>
      </p:sp>
    </p:spTree>
    <p:extLst>
      <p:ext uri="{BB962C8B-B14F-4D97-AF65-F5344CB8AC3E}">
        <p14:creationId xmlns:p14="http://schemas.microsoft.com/office/powerpoint/2010/main" val="18988416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41E238B-6823-43EA-8405-3F8C5B12439B}" type="datetimeFigureOut">
              <a:rPr lang="en-US" smtClean="0"/>
              <a:t>04-Nov-23</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F7EAAA0-53DC-4EDB-B693-54E3DCD461BC}"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37470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41E238B-6823-43EA-8405-3F8C5B12439B}" type="datetimeFigureOut">
              <a:rPr lang="en-US" smtClean="0"/>
              <a:t>04-Nov-23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7EAAA0-53DC-4EDB-B693-54E3DCD461BC}" type="slidenum">
              <a:rPr lang="en-US" smtClean="0"/>
              <a:t>‹#›</a:t>
            </a:fld>
            <a:endParaRPr lang="en-US"/>
          </a:p>
        </p:txBody>
      </p:sp>
    </p:spTree>
    <p:extLst>
      <p:ext uri="{BB962C8B-B14F-4D97-AF65-F5344CB8AC3E}">
        <p14:creationId xmlns:p14="http://schemas.microsoft.com/office/powerpoint/2010/main" val="24437558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41E238B-6823-43EA-8405-3F8C5B12439B}" type="datetimeFigureOut">
              <a:rPr lang="en-US" smtClean="0"/>
              <a:t>04-Nov-23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7EAAA0-53DC-4EDB-B693-54E3DCD461BC}"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87925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141E238B-6823-43EA-8405-3F8C5B12439B}" type="datetimeFigureOut">
              <a:rPr lang="en-US" smtClean="0"/>
              <a:t>04-Nov-23</a:t>
            </a:fld>
            <a:endParaRPr lang="en-US" dirty="0"/>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AF7EAAA0-53DC-4EDB-B693-54E3DCD461BC}" type="slidenum">
              <a:rPr lang="en-US" smtClean="0"/>
              <a:t>‹#›</a:t>
            </a:fld>
            <a:endParaRPr lang="en-US" dirty="0"/>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03761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b="1">
                <a:solidFill>
                  <a:schemeClr val="accent1"/>
                </a:solidFill>
                <a:latin typeface="+mn-lt"/>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141E238B-6823-43EA-8405-3F8C5B12439B}" type="datetimeFigureOut">
              <a:rPr lang="en-US" smtClean="0"/>
              <a:t>04-Nov-23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7EAAA0-53DC-4EDB-B693-54E3DCD461BC}" type="slidenum">
              <a:rPr lang="en-US" smtClean="0"/>
              <a:t>‹#›</a:t>
            </a:fld>
            <a:endParaRPr lang="en-US" dirty="0"/>
          </a:p>
        </p:txBody>
      </p:sp>
    </p:spTree>
    <p:extLst>
      <p:ext uri="{BB962C8B-B14F-4D97-AF65-F5344CB8AC3E}">
        <p14:creationId xmlns:p14="http://schemas.microsoft.com/office/powerpoint/2010/main" val="14291607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41E238B-6823-43EA-8405-3F8C5B12439B}" type="datetimeFigureOut">
              <a:rPr lang="en-US" smtClean="0"/>
              <a:t>04-Nov-23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7EAAA0-53DC-4EDB-B693-54E3DCD461BC}" type="slidenum">
              <a:rPr lang="en-US" smtClean="0"/>
              <a:t>‹#›</a:t>
            </a:fld>
            <a:endParaRPr lang="en-US" dirty="0"/>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04556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mn-lt"/>
              </a:defRPr>
            </a:lvl1pPr>
          </a:lstStyle>
          <a:p>
            <a:r>
              <a:rPr lang="en-US" dirty="0"/>
              <a:t>Click to edit Master title style</a:t>
            </a:r>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41E238B-6823-43EA-8405-3F8C5B12439B}" type="datetimeFigureOut">
              <a:rPr lang="en-US" smtClean="0"/>
              <a:t>04-Nov-23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F7EAAA0-53DC-4EDB-B693-54E3DCD461BC}" type="slidenum">
              <a:rPr lang="en-US" smtClean="0"/>
              <a:t>‹#›</a:t>
            </a:fld>
            <a:endParaRPr lang="en-US" dirty="0"/>
          </a:p>
        </p:txBody>
      </p:sp>
    </p:spTree>
    <p:extLst>
      <p:ext uri="{BB962C8B-B14F-4D97-AF65-F5344CB8AC3E}">
        <p14:creationId xmlns:p14="http://schemas.microsoft.com/office/powerpoint/2010/main" val="31501646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lvl1pPr>
              <a:defRPr b="1">
                <a:latin typeface="Calibri (Headings)"/>
              </a:defRPr>
            </a:lvl1pPr>
          </a:lstStyle>
          <a:p>
            <a:r>
              <a:rPr lang="en-US" dirty="0"/>
              <a:t>Click to edit Master title style</a:t>
            </a:r>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41E238B-6823-43EA-8405-3F8C5B12439B}" type="datetimeFigureOut">
              <a:rPr lang="en-US" smtClean="0"/>
              <a:t>04-Nov-23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F7EAAA0-53DC-4EDB-B693-54E3DCD461BC}" type="slidenum">
              <a:rPr lang="en-US" smtClean="0"/>
              <a:t>‹#›</a:t>
            </a:fld>
            <a:endParaRPr lang="en-US" dirty="0"/>
          </a:p>
        </p:txBody>
      </p:sp>
    </p:spTree>
    <p:extLst>
      <p:ext uri="{BB962C8B-B14F-4D97-AF65-F5344CB8AC3E}">
        <p14:creationId xmlns:p14="http://schemas.microsoft.com/office/powerpoint/2010/main" val="16651518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p>
        </p:txBody>
      </p:sp>
      <p:sp>
        <p:nvSpPr>
          <p:cNvPr id="3" name="Date Placeholder 2"/>
          <p:cNvSpPr>
            <a:spLocks noGrp="1"/>
          </p:cNvSpPr>
          <p:nvPr>
            <p:ph type="dt" sz="half" idx="10"/>
          </p:nvPr>
        </p:nvSpPr>
        <p:spPr/>
        <p:txBody>
          <a:bodyPr/>
          <a:lstStyle/>
          <a:p>
            <a:fld id="{141E238B-6823-43EA-8405-3F8C5B12439B}" type="datetimeFigureOut">
              <a:rPr lang="en-US" smtClean="0"/>
              <a:t>04-Nov-23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F7EAAA0-53DC-4EDB-B693-54E3DCD461BC}" type="slidenum">
              <a:rPr lang="en-US" smtClean="0"/>
              <a:t>‹#›</a:t>
            </a:fld>
            <a:endParaRPr lang="en-US" dirty="0"/>
          </a:p>
        </p:txBody>
      </p:sp>
    </p:spTree>
    <p:extLst>
      <p:ext uri="{BB962C8B-B14F-4D97-AF65-F5344CB8AC3E}">
        <p14:creationId xmlns:p14="http://schemas.microsoft.com/office/powerpoint/2010/main" val="29686155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1E238B-6823-43EA-8405-3F8C5B12439B}" type="datetimeFigureOut">
              <a:rPr lang="en-US" smtClean="0"/>
              <a:t>04-Nov-23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F7EAAA0-53DC-4EDB-B693-54E3DCD461BC}" type="slidenum">
              <a:rPr lang="en-US" smtClean="0"/>
              <a:t>‹#›</a:t>
            </a:fld>
            <a:endParaRPr lang="en-US" dirty="0"/>
          </a:p>
        </p:txBody>
      </p:sp>
    </p:spTree>
    <p:extLst>
      <p:ext uri="{BB962C8B-B14F-4D97-AF65-F5344CB8AC3E}">
        <p14:creationId xmlns:p14="http://schemas.microsoft.com/office/powerpoint/2010/main" val="33599344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4379FE2-70B3-437C-82A3-F1412551060F}" type="datetimeFigureOut">
              <a:rPr lang="en-US" smtClean="0"/>
              <a:t>04-Nov-23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4BF682-C619-4468-BFEB-EA9E73704845}" type="slidenum">
              <a:rPr lang="en-US" smtClean="0"/>
              <a:t>‹#›</a:t>
            </a:fld>
            <a:endParaRPr lang="en-US"/>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1945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41E238B-6823-43EA-8405-3F8C5B12439B}" type="datetimeFigureOut">
              <a:rPr lang="en-US" smtClean="0"/>
              <a:t>04-Nov-23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F7EAAA0-53DC-4EDB-B693-54E3DCD461BC}" type="slidenum">
              <a:rPr lang="en-US" smtClean="0"/>
              <a:t>‹#›</a:t>
            </a:fld>
            <a:endParaRPr lang="en-US" dirty="0"/>
          </a:p>
        </p:txBody>
      </p:sp>
    </p:spTree>
    <p:extLst>
      <p:ext uri="{BB962C8B-B14F-4D97-AF65-F5344CB8AC3E}">
        <p14:creationId xmlns:p14="http://schemas.microsoft.com/office/powerpoint/2010/main" val="169914228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41E238B-6823-43EA-8405-3F8C5B12439B}" type="datetimeFigureOut">
              <a:rPr lang="en-US" smtClean="0"/>
              <a:t>04-Nov-23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F7EAAA0-53DC-4EDB-B693-54E3DCD461BC}" type="slidenum">
              <a:rPr lang="en-US" smtClean="0"/>
              <a:t>‹#›</a:t>
            </a:fld>
            <a:endParaRPr lang="en-US" dirty="0"/>
          </a:p>
        </p:txBody>
      </p:sp>
    </p:spTree>
    <p:extLst>
      <p:ext uri="{BB962C8B-B14F-4D97-AF65-F5344CB8AC3E}">
        <p14:creationId xmlns:p14="http://schemas.microsoft.com/office/powerpoint/2010/main" val="10423598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41E238B-6823-43EA-8405-3F8C5B12439B}" type="datetimeFigureOut">
              <a:rPr lang="en-US" smtClean="0"/>
              <a:t>04-Nov-23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7EAAA0-53DC-4EDB-B693-54E3DCD461BC}" type="slidenum">
              <a:rPr lang="en-US" smtClean="0"/>
              <a:t>‹#›</a:t>
            </a:fld>
            <a:endParaRPr lang="en-US" dirty="0"/>
          </a:p>
        </p:txBody>
      </p:sp>
    </p:spTree>
    <p:extLst>
      <p:ext uri="{BB962C8B-B14F-4D97-AF65-F5344CB8AC3E}">
        <p14:creationId xmlns:p14="http://schemas.microsoft.com/office/powerpoint/2010/main" val="355916514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41E238B-6823-43EA-8405-3F8C5B12439B}" type="datetimeFigureOut">
              <a:rPr lang="en-US" smtClean="0"/>
              <a:t>04-Nov-23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7EAAA0-53DC-4EDB-B693-54E3DCD461BC}" type="slidenum">
              <a:rPr lang="en-US" smtClean="0"/>
              <a:t>‹#›</a:t>
            </a:fld>
            <a:endParaRPr lang="en-US" dirty="0"/>
          </a:p>
        </p:txBody>
      </p:sp>
    </p:spTree>
    <p:extLst>
      <p:ext uri="{BB962C8B-B14F-4D97-AF65-F5344CB8AC3E}">
        <p14:creationId xmlns:p14="http://schemas.microsoft.com/office/powerpoint/2010/main" val="85176370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141E238B-6823-43EA-8405-3F8C5B12439B}" type="datetimeFigureOut">
              <a:rPr lang="en-US" smtClean="0"/>
              <a:t>04-Nov-23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7EAAA0-53DC-4EDB-B693-54E3DCD461BC}"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885292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B0F0"/>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41E238B-6823-43EA-8405-3F8C5B12439B}" type="datetimeFigureOut">
              <a:rPr lang="en-US" smtClean="0"/>
              <a:t>04-Nov-23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7EAAA0-53DC-4EDB-B693-54E3DCD461BC}" type="slidenum">
              <a:rPr lang="en-US" smtClean="0"/>
              <a:t>‹#›</a:t>
            </a:fld>
            <a:endParaRPr lang="en-US"/>
          </a:p>
        </p:txBody>
      </p:sp>
    </p:spTree>
    <p:extLst>
      <p:ext uri="{BB962C8B-B14F-4D97-AF65-F5344CB8AC3E}">
        <p14:creationId xmlns:p14="http://schemas.microsoft.com/office/powerpoint/2010/main" val="248938294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41E238B-6823-43EA-8405-3F8C5B12439B}" type="datetimeFigureOut">
              <a:rPr lang="en-US" smtClean="0"/>
              <a:t>04-Nov-23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7EAAA0-53DC-4EDB-B693-54E3DCD461BC}"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587362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41E238B-6823-43EA-8405-3F8C5B12439B}" type="datetimeFigureOut">
              <a:rPr lang="en-US" smtClean="0"/>
              <a:t>04-Nov-23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7EAAA0-53DC-4EDB-B693-54E3DCD461BC}" type="slidenum">
              <a:rPr lang="en-US" smtClean="0"/>
              <a:t>‹#›</a:t>
            </a:fld>
            <a:endParaRPr lang="en-US"/>
          </a:p>
        </p:txBody>
      </p:sp>
    </p:spTree>
    <p:extLst>
      <p:ext uri="{BB962C8B-B14F-4D97-AF65-F5344CB8AC3E}">
        <p14:creationId xmlns:p14="http://schemas.microsoft.com/office/powerpoint/2010/main" val="30709724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41E238B-6823-43EA-8405-3F8C5B12439B}" type="datetimeFigureOut">
              <a:rPr lang="en-US" smtClean="0"/>
              <a:t>04-Nov-23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F7EAAA0-53DC-4EDB-B693-54E3DCD461BC}" type="slidenum">
              <a:rPr lang="en-US" smtClean="0"/>
              <a:t>‹#›</a:t>
            </a:fld>
            <a:endParaRPr lang="en-US"/>
          </a:p>
        </p:txBody>
      </p:sp>
    </p:spTree>
    <p:extLst>
      <p:ext uri="{BB962C8B-B14F-4D97-AF65-F5344CB8AC3E}">
        <p14:creationId xmlns:p14="http://schemas.microsoft.com/office/powerpoint/2010/main" val="14559756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41E238B-6823-43EA-8405-3F8C5B12439B}" type="datetimeFigureOut">
              <a:rPr lang="en-US" smtClean="0"/>
              <a:t>04-Nov-23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F7EAAA0-53DC-4EDB-B693-54E3DCD461BC}" type="slidenum">
              <a:rPr lang="en-US" smtClean="0"/>
              <a:t>‹#›</a:t>
            </a:fld>
            <a:endParaRPr lang="en-US"/>
          </a:p>
        </p:txBody>
      </p:sp>
    </p:spTree>
    <p:extLst>
      <p:ext uri="{BB962C8B-B14F-4D97-AF65-F5344CB8AC3E}">
        <p14:creationId xmlns:p14="http://schemas.microsoft.com/office/powerpoint/2010/main" val="2511136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4379FE2-70B3-437C-82A3-F1412551060F}" type="datetimeFigureOut">
              <a:rPr lang="en-US" smtClean="0"/>
              <a:t>04-Nov-23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4BF682-C619-4468-BFEB-EA9E73704845}" type="slidenum">
              <a:rPr lang="en-US" smtClean="0"/>
              <a:t>‹#›</a:t>
            </a:fld>
            <a:endParaRPr lang="en-US"/>
          </a:p>
        </p:txBody>
      </p:sp>
    </p:spTree>
    <p:extLst>
      <p:ext uri="{BB962C8B-B14F-4D97-AF65-F5344CB8AC3E}">
        <p14:creationId xmlns:p14="http://schemas.microsoft.com/office/powerpoint/2010/main" val="25319742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1E238B-6823-43EA-8405-3F8C5B12439B}" type="datetimeFigureOut">
              <a:rPr lang="en-US" smtClean="0"/>
              <a:t>04-Nov-23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F7EAAA0-53DC-4EDB-B693-54E3DCD461BC}" type="slidenum">
              <a:rPr lang="en-US" smtClean="0"/>
              <a:t>‹#›</a:t>
            </a:fld>
            <a:endParaRPr lang="en-US"/>
          </a:p>
        </p:txBody>
      </p:sp>
    </p:spTree>
    <p:extLst>
      <p:ext uri="{BB962C8B-B14F-4D97-AF65-F5344CB8AC3E}">
        <p14:creationId xmlns:p14="http://schemas.microsoft.com/office/powerpoint/2010/main" val="321893798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41E238B-6823-43EA-8405-3F8C5B12439B}" type="datetimeFigureOut">
              <a:rPr lang="en-US" smtClean="0"/>
              <a:t>04-Nov-23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7EAAA0-53DC-4EDB-B693-54E3DCD461BC}" type="slidenum">
              <a:rPr lang="en-US" smtClean="0"/>
              <a:t>‹#›</a:t>
            </a:fld>
            <a:endParaRPr lang="en-US"/>
          </a:p>
        </p:txBody>
      </p:sp>
    </p:spTree>
    <p:extLst>
      <p:ext uri="{BB962C8B-B14F-4D97-AF65-F5344CB8AC3E}">
        <p14:creationId xmlns:p14="http://schemas.microsoft.com/office/powerpoint/2010/main" val="281384509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41E238B-6823-43EA-8405-3F8C5B12439B}" type="datetimeFigureOut">
              <a:rPr lang="en-US" smtClean="0"/>
              <a:t>04-Nov-23</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F7EAAA0-53DC-4EDB-B693-54E3DCD461BC}"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16148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41E238B-6823-43EA-8405-3F8C5B12439B}" type="datetimeFigureOut">
              <a:rPr lang="en-US" smtClean="0"/>
              <a:t>04-Nov-23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7EAAA0-53DC-4EDB-B693-54E3DCD461BC}" type="slidenum">
              <a:rPr lang="en-US" smtClean="0"/>
              <a:t>‹#›</a:t>
            </a:fld>
            <a:endParaRPr lang="en-US"/>
          </a:p>
        </p:txBody>
      </p:sp>
    </p:spTree>
    <p:extLst>
      <p:ext uri="{BB962C8B-B14F-4D97-AF65-F5344CB8AC3E}">
        <p14:creationId xmlns:p14="http://schemas.microsoft.com/office/powerpoint/2010/main" val="119714509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41E238B-6823-43EA-8405-3F8C5B12439B}" type="datetimeFigureOut">
              <a:rPr lang="en-US" smtClean="0"/>
              <a:t>04-Nov-23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7EAAA0-53DC-4EDB-B693-54E3DCD461BC}"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12149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4379FE2-70B3-437C-82A3-F1412551060F}" type="datetimeFigureOut">
              <a:rPr lang="en-US" smtClean="0"/>
              <a:t>04-Nov-23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24BF682-C619-4468-BFEB-EA9E73704845}" type="slidenum">
              <a:rPr lang="en-US" smtClean="0"/>
              <a:t>‹#›</a:t>
            </a:fld>
            <a:endParaRPr lang="en-US"/>
          </a:p>
        </p:txBody>
      </p:sp>
    </p:spTree>
    <p:extLst>
      <p:ext uri="{BB962C8B-B14F-4D97-AF65-F5344CB8AC3E}">
        <p14:creationId xmlns:p14="http://schemas.microsoft.com/office/powerpoint/2010/main" val="21424492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4379FE2-70B3-437C-82A3-F1412551060F}" type="datetimeFigureOut">
              <a:rPr lang="en-US" smtClean="0"/>
              <a:t>04-Nov-23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24BF682-C619-4468-BFEB-EA9E73704845}" type="slidenum">
              <a:rPr lang="en-US" smtClean="0"/>
              <a:t>‹#›</a:t>
            </a:fld>
            <a:endParaRPr lang="en-US"/>
          </a:p>
        </p:txBody>
      </p:sp>
    </p:spTree>
    <p:extLst>
      <p:ext uri="{BB962C8B-B14F-4D97-AF65-F5344CB8AC3E}">
        <p14:creationId xmlns:p14="http://schemas.microsoft.com/office/powerpoint/2010/main" val="14394318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379FE2-70B3-437C-82A3-F1412551060F}" type="datetimeFigureOut">
              <a:rPr lang="en-US" smtClean="0"/>
              <a:t>04-Nov-23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24BF682-C619-4468-BFEB-EA9E73704845}" type="slidenum">
              <a:rPr lang="en-US" smtClean="0"/>
              <a:t>‹#›</a:t>
            </a:fld>
            <a:endParaRPr lang="en-US"/>
          </a:p>
        </p:txBody>
      </p:sp>
    </p:spTree>
    <p:extLst>
      <p:ext uri="{BB962C8B-B14F-4D97-AF65-F5344CB8AC3E}">
        <p14:creationId xmlns:p14="http://schemas.microsoft.com/office/powerpoint/2010/main" val="38451378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4379FE2-70B3-437C-82A3-F1412551060F}" type="datetimeFigureOut">
              <a:rPr lang="en-US" smtClean="0"/>
              <a:t>04-Nov-23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4BF682-C619-4468-BFEB-EA9E73704845}" type="slidenum">
              <a:rPr lang="en-US" smtClean="0"/>
              <a:t>‹#›</a:t>
            </a:fld>
            <a:endParaRPr lang="en-US"/>
          </a:p>
        </p:txBody>
      </p:sp>
    </p:spTree>
    <p:extLst>
      <p:ext uri="{BB962C8B-B14F-4D97-AF65-F5344CB8AC3E}">
        <p14:creationId xmlns:p14="http://schemas.microsoft.com/office/powerpoint/2010/main" val="17588124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4379FE2-70B3-437C-82A3-F1412551060F}" type="datetimeFigureOut">
              <a:rPr lang="en-US" smtClean="0"/>
              <a:t>04-Nov-23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4BF682-C619-4468-BFEB-EA9E73704845}" type="slidenum">
              <a:rPr lang="en-US" smtClean="0"/>
              <a:t>‹#›</a:t>
            </a:fld>
            <a:endParaRPr lang="en-US"/>
          </a:p>
        </p:txBody>
      </p:sp>
    </p:spTree>
    <p:extLst>
      <p:ext uri="{BB962C8B-B14F-4D97-AF65-F5344CB8AC3E}">
        <p14:creationId xmlns:p14="http://schemas.microsoft.com/office/powerpoint/2010/main" val="21679871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54379FE2-70B3-437C-82A3-F1412551060F}" type="datetimeFigureOut">
              <a:rPr lang="en-US" smtClean="0"/>
              <a:t>04-Nov-23</a:t>
            </a:fld>
            <a:endParaRPr lang="en-US"/>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924BF682-C619-4468-BFEB-EA9E73704845}" type="slidenum">
              <a:rPr lang="en-US" smtClean="0"/>
              <a:t>‹#›</a:t>
            </a:fld>
            <a:endParaRPr lang="en-US"/>
          </a:p>
        </p:txBody>
      </p:sp>
    </p:spTree>
    <p:extLst>
      <p:ext uri="{BB962C8B-B14F-4D97-AF65-F5344CB8AC3E}">
        <p14:creationId xmlns:p14="http://schemas.microsoft.com/office/powerpoint/2010/main" val="201005462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141E238B-6823-43EA-8405-3F8C5B12439B}" type="datetimeFigureOut">
              <a:rPr lang="en-US" smtClean="0"/>
              <a:t>04-Nov-23</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AF7EAAA0-53DC-4EDB-B693-54E3DCD461BC}"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428214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80000"/>
        </a:lnSpc>
        <a:spcBef>
          <a:spcPct val="0"/>
        </a:spcBef>
        <a:buNone/>
        <a:defRPr sz="4000" kern="1200" cap="all" spc="100" baseline="0">
          <a:solidFill>
            <a:srgbClr val="00B0F0"/>
          </a:solidFill>
          <a:latin typeface="Calibri" panose="020F0502020204030204" pitchFamily="34" charset="0"/>
          <a:ea typeface="+mj-ea"/>
          <a:cs typeface="Calibri" panose="020F0502020204030204" pitchFamily="34" charset="0"/>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Calibri" panose="020F0502020204030204" pitchFamily="34" charset="0"/>
          <a:ea typeface="+mn-ea"/>
          <a:cs typeface="Calibri" panose="020F0502020204030204" pitchFamily="34" charset="0"/>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Calibri" panose="020F0502020204030204" pitchFamily="34" charset="0"/>
          <a:ea typeface="+mn-ea"/>
          <a:cs typeface="Calibri" panose="020F0502020204030204" pitchFamily="34" charset="0"/>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Calibri" panose="020F0502020204030204" pitchFamily="34" charset="0"/>
          <a:ea typeface="+mn-ea"/>
          <a:cs typeface="Calibri" panose="020F0502020204030204" pitchFamily="34" charset="0"/>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Calibri" panose="020F0502020204030204" pitchFamily="34" charset="0"/>
          <a:ea typeface="+mn-ea"/>
          <a:cs typeface="Calibri" panose="020F0502020204030204" pitchFamily="34" charset="0"/>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Calibri" panose="020F0502020204030204" pitchFamily="34" charset="0"/>
          <a:ea typeface="+mn-ea"/>
          <a:cs typeface="Calibri" panose="020F0502020204030204"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980D3DCE-E412-4267-B95C-D737E04A77DA}" type="datetimeFigureOut">
              <a:rPr lang="en-IN" smtClean="0"/>
              <a:t>04-11-2023</a:t>
            </a:fld>
            <a:endParaRPr lang="en-IN" dirty="0"/>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IN" dirty="0"/>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4C469B40-4D7F-4A29-AFC1-CD6474B79FB4}" type="slidenum">
              <a:rPr lang="en-IN" smtClean="0"/>
              <a:t>‹#›</a:t>
            </a:fld>
            <a:endParaRPr lang="en-IN" dirty="0"/>
          </a:p>
        </p:txBody>
      </p:sp>
    </p:spTree>
    <p:extLst>
      <p:ext uri="{BB962C8B-B14F-4D97-AF65-F5344CB8AC3E}">
        <p14:creationId xmlns:p14="http://schemas.microsoft.com/office/powerpoint/2010/main" val="2190722066"/>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914400" rtl="0" eaLnBrk="1" latinLnBrk="0" hangingPunct="1">
        <a:lnSpc>
          <a:spcPct val="90000"/>
        </a:lnSpc>
        <a:spcBef>
          <a:spcPct val="0"/>
        </a:spcBef>
        <a:buNone/>
        <a:defRPr sz="3600" b="1" kern="1200">
          <a:solidFill>
            <a:schemeClr val="accent1"/>
          </a:solidFill>
          <a:latin typeface="Calibri (Headings)"/>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141E238B-6823-43EA-8405-3F8C5B12439B}" type="datetimeFigureOut">
              <a:rPr lang="en-US" smtClean="0"/>
              <a:t>04-Nov-23</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AF7EAAA0-53DC-4EDB-B693-54E3DCD461BC}"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2028716"/>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defTabSz="914400" rtl="0" eaLnBrk="1" latinLnBrk="0" hangingPunct="1">
        <a:lnSpc>
          <a:spcPct val="80000"/>
        </a:lnSpc>
        <a:spcBef>
          <a:spcPct val="0"/>
        </a:spcBef>
        <a:buNone/>
        <a:defRPr sz="5000" kern="1200" cap="all" spc="100" baseline="0">
          <a:solidFill>
            <a:srgbClr val="00B0F0"/>
          </a:solidFill>
          <a:latin typeface="Calibri" panose="020F0502020204030204" pitchFamily="34" charset="0"/>
          <a:ea typeface="+mj-ea"/>
          <a:cs typeface="Calibri" panose="020F0502020204030204" pitchFamily="34" charset="0"/>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Calibri" panose="020F0502020204030204" pitchFamily="34" charset="0"/>
          <a:ea typeface="+mn-ea"/>
          <a:cs typeface="Calibri" panose="020F0502020204030204" pitchFamily="34" charset="0"/>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Calibri" panose="020F0502020204030204" pitchFamily="34" charset="0"/>
          <a:ea typeface="+mn-ea"/>
          <a:cs typeface="Calibri" panose="020F0502020204030204" pitchFamily="34" charset="0"/>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Calibri" panose="020F0502020204030204" pitchFamily="34" charset="0"/>
          <a:ea typeface="+mn-ea"/>
          <a:cs typeface="Calibri" panose="020F0502020204030204" pitchFamily="34" charset="0"/>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Calibri" panose="020F0502020204030204" pitchFamily="34" charset="0"/>
          <a:ea typeface="+mn-ea"/>
          <a:cs typeface="Calibri" panose="020F0502020204030204" pitchFamily="34" charset="0"/>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Calibri" panose="020F0502020204030204" pitchFamily="34" charset="0"/>
          <a:ea typeface="+mn-ea"/>
          <a:cs typeface="Calibri" panose="020F0502020204030204"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35.xml"/></Relationships>
</file>

<file path=ppt/slides/_rels/slide101.xml.rels><?xml version="1.0" encoding="UTF-8" standalone="yes"?>
<Relationships xmlns="http://schemas.openxmlformats.org/package/2006/relationships"><Relationship Id="rId3" Type="http://schemas.openxmlformats.org/officeDocument/2006/relationships/diagramLayout" Target="../diagrams/layout52.xml"/><Relationship Id="rId2" Type="http://schemas.openxmlformats.org/officeDocument/2006/relationships/diagramData" Target="../diagrams/data52.xml"/><Relationship Id="rId1" Type="http://schemas.openxmlformats.org/officeDocument/2006/relationships/slideLayout" Target="../slideLayouts/slideLayout35.xml"/><Relationship Id="rId6" Type="http://schemas.microsoft.com/office/2007/relationships/diagramDrawing" Target="../diagrams/drawing52.xml"/><Relationship Id="rId5" Type="http://schemas.openxmlformats.org/officeDocument/2006/relationships/diagramColors" Target="../diagrams/colors52.xml"/><Relationship Id="rId4" Type="http://schemas.openxmlformats.org/officeDocument/2006/relationships/diagramQuickStyle" Target="../diagrams/quickStyle52.xml"/></Relationships>
</file>

<file path=ppt/slides/_rels/slide102.xml.rels><?xml version="1.0" encoding="UTF-8" standalone="yes"?>
<Relationships xmlns="http://schemas.openxmlformats.org/package/2006/relationships"><Relationship Id="rId3" Type="http://schemas.openxmlformats.org/officeDocument/2006/relationships/diagramLayout" Target="../diagrams/layout53.xml"/><Relationship Id="rId2" Type="http://schemas.openxmlformats.org/officeDocument/2006/relationships/diagramData" Target="../diagrams/data53.xml"/><Relationship Id="rId1" Type="http://schemas.openxmlformats.org/officeDocument/2006/relationships/slideLayout" Target="../slideLayouts/slideLayout24.xml"/><Relationship Id="rId6" Type="http://schemas.microsoft.com/office/2007/relationships/diagramDrawing" Target="../diagrams/drawing53.xml"/><Relationship Id="rId5" Type="http://schemas.openxmlformats.org/officeDocument/2006/relationships/diagramColors" Target="../diagrams/colors53.xml"/><Relationship Id="rId4" Type="http://schemas.openxmlformats.org/officeDocument/2006/relationships/diagramQuickStyle" Target="../diagrams/quickStyle53.xml"/></Relationships>
</file>

<file path=ppt/slides/_rels/slide103.xml.rels><?xml version="1.0" encoding="UTF-8" standalone="yes"?>
<Relationships xmlns="http://schemas.openxmlformats.org/package/2006/relationships"><Relationship Id="rId3" Type="http://schemas.openxmlformats.org/officeDocument/2006/relationships/diagramLayout" Target="../diagrams/layout54.xml"/><Relationship Id="rId2" Type="http://schemas.openxmlformats.org/officeDocument/2006/relationships/diagramData" Target="../diagrams/data54.xml"/><Relationship Id="rId1" Type="http://schemas.openxmlformats.org/officeDocument/2006/relationships/slideLayout" Target="../slideLayouts/slideLayout24.xml"/><Relationship Id="rId6" Type="http://schemas.microsoft.com/office/2007/relationships/diagramDrawing" Target="../diagrams/drawing54.xml"/><Relationship Id="rId5" Type="http://schemas.openxmlformats.org/officeDocument/2006/relationships/diagramColors" Target="../diagrams/colors54.xml"/><Relationship Id="rId4" Type="http://schemas.openxmlformats.org/officeDocument/2006/relationships/diagramQuickStyle" Target="../diagrams/quickStyle54.xml"/></Relationships>
</file>

<file path=ppt/slides/_rels/slide104.xml.rels><?xml version="1.0" encoding="UTF-8" standalone="yes"?>
<Relationships xmlns="http://schemas.openxmlformats.org/package/2006/relationships"><Relationship Id="rId3" Type="http://schemas.openxmlformats.org/officeDocument/2006/relationships/diagramLayout" Target="../diagrams/layout55.xml"/><Relationship Id="rId2" Type="http://schemas.openxmlformats.org/officeDocument/2006/relationships/diagramData" Target="../diagrams/data55.xml"/><Relationship Id="rId1" Type="http://schemas.openxmlformats.org/officeDocument/2006/relationships/slideLayout" Target="../slideLayouts/slideLayout24.xml"/><Relationship Id="rId6" Type="http://schemas.microsoft.com/office/2007/relationships/diagramDrawing" Target="../diagrams/drawing55.xml"/><Relationship Id="rId5" Type="http://schemas.openxmlformats.org/officeDocument/2006/relationships/diagramColors" Target="../diagrams/colors55.xml"/><Relationship Id="rId4" Type="http://schemas.openxmlformats.org/officeDocument/2006/relationships/diagramQuickStyle" Target="../diagrams/quickStyle55.xml"/></Relationships>
</file>

<file path=ppt/slides/_rels/slide105.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4.xml"/></Relationships>
</file>

<file path=ppt/slides/_rels/slide106.xml.rels><?xml version="1.0" encoding="UTF-8" standalone="yes"?>
<Relationships xmlns="http://schemas.openxmlformats.org/package/2006/relationships"><Relationship Id="rId3" Type="http://schemas.openxmlformats.org/officeDocument/2006/relationships/hyperlink" Target="mailto:Pritam.Mahure@Lawgical.in" TargetMode="External"/><Relationship Id="rId2" Type="http://schemas.openxmlformats.org/officeDocument/2006/relationships/notesSlide" Target="../notesSlides/notesSlide34.xml"/><Relationship Id="rId1" Type="http://schemas.openxmlformats.org/officeDocument/2006/relationships/slideLayout" Target="../slideLayouts/slideLayout29.xml"/><Relationship Id="rId6" Type="http://schemas.openxmlformats.org/officeDocument/2006/relationships/hyperlink" Target="https://pmaconsulting.in/books/" TargetMode="External"/><Relationship Id="rId5" Type="http://schemas.openxmlformats.org/officeDocument/2006/relationships/hyperlink" Target="https://pmaconsulting.in/books-3/" TargetMode="External"/><Relationship Id="rId4" Type="http://schemas.openxmlformats.org/officeDocument/2006/relationships/hyperlink" Target="mailto:info@lawgical.in" TargetMode="External"/></Relationships>
</file>

<file path=ppt/slides/_rels/slide107.xml.rels><?xml version="1.0" encoding="UTF-8" standalone="yes"?>
<Relationships xmlns="http://schemas.openxmlformats.org/package/2006/relationships"><Relationship Id="rId3" Type="http://schemas.openxmlformats.org/officeDocument/2006/relationships/diagramLayout" Target="../diagrams/layout56.xml"/><Relationship Id="rId2" Type="http://schemas.openxmlformats.org/officeDocument/2006/relationships/diagramData" Target="../diagrams/data56.xml"/><Relationship Id="rId1" Type="http://schemas.openxmlformats.org/officeDocument/2006/relationships/slideLayout" Target="../slideLayouts/slideLayout24.xml"/><Relationship Id="rId6" Type="http://schemas.microsoft.com/office/2007/relationships/diagramDrawing" Target="../diagrams/drawing56.xml"/><Relationship Id="rId5" Type="http://schemas.openxmlformats.org/officeDocument/2006/relationships/diagramColors" Target="../diagrams/colors56.xml"/><Relationship Id="rId4" Type="http://schemas.openxmlformats.org/officeDocument/2006/relationships/diagramQuickStyle" Target="../diagrams/quickStyle5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3.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3.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13.xml"/><Relationship Id="rId4" Type="http://schemas.openxmlformats.org/officeDocument/2006/relationships/image" Target="../media/image13.jpg"/></Relationships>
</file>

<file path=ppt/slides/_rels/slide3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13.xm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13.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13.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13.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13.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35.xml"/></Relationships>
</file>

<file path=ppt/slides/_rels/slide5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35.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35.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35.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58.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35.xml"/></Relationships>
</file>

<file path=ppt/slides/_rels/slide59.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35.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35.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61.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35.xml"/></Relationships>
</file>

<file path=ppt/slides/_rels/slide62.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35.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63.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35.xml"/></Relationships>
</file>

<file path=ppt/slides/_rels/slide64.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35.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65.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35.xml"/></Relationships>
</file>

<file path=ppt/slides/_rels/slide66.xml.rels><?xml version="1.0" encoding="UTF-8" standalone="yes"?>
<Relationships xmlns="http://schemas.openxmlformats.org/package/2006/relationships"><Relationship Id="rId8" Type="http://schemas.microsoft.com/office/2007/relationships/diagramDrawing" Target="../diagrams/drawing24.xml"/><Relationship Id="rId3" Type="http://schemas.openxmlformats.org/officeDocument/2006/relationships/hyperlink" Target="https://legislative.gov.in/sites/default/files/A1930-3_0.pdf" TargetMode="External"/><Relationship Id="rId7" Type="http://schemas.openxmlformats.org/officeDocument/2006/relationships/diagramColors" Target="../diagrams/colors24.xml"/><Relationship Id="rId2" Type="http://schemas.openxmlformats.org/officeDocument/2006/relationships/notesSlide" Target="../notesSlides/notesSlide14.xml"/><Relationship Id="rId1" Type="http://schemas.openxmlformats.org/officeDocument/2006/relationships/slideLayout" Target="../slideLayouts/slideLayout35.xml"/><Relationship Id="rId6" Type="http://schemas.openxmlformats.org/officeDocument/2006/relationships/diagramQuickStyle" Target="../diagrams/quickStyle24.xml"/><Relationship Id="rId5" Type="http://schemas.openxmlformats.org/officeDocument/2006/relationships/diagramLayout" Target="../diagrams/layout24.xml"/><Relationship Id="rId4" Type="http://schemas.openxmlformats.org/officeDocument/2006/relationships/diagramData" Target="../diagrams/data24.xml"/></Relationships>
</file>

<file path=ppt/slides/_rels/slide67.xml.rels><?xml version="1.0" encoding="UTF-8" standalone="yes"?>
<Relationships xmlns="http://schemas.openxmlformats.org/package/2006/relationships"><Relationship Id="rId3" Type="http://schemas.openxmlformats.org/officeDocument/2006/relationships/diagramData" Target="../diagrams/data25.xml"/><Relationship Id="rId7" Type="http://schemas.microsoft.com/office/2007/relationships/diagramDrawing" Target="../diagrams/drawing25.xml"/><Relationship Id="rId2" Type="http://schemas.openxmlformats.org/officeDocument/2006/relationships/notesSlide" Target="../notesSlides/notesSlide15.xml"/><Relationship Id="rId1" Type="http://schemas.openxmlformats.org/officeDocument/2006/relationships/slideLayout" Target="../slideLayouts/slideLayout35.xml"/><Relationship Id="rId6" Type="http://schemas.openxmlformats.org/officeDocument/2006/relationships/diagramColors" Target="../diagrams/colors25.xml"/><Relationship Id="rId5" Type="http://schemas.openxmlformats.org/officeDocument/2006/relationships/diagramQuickStyle" Target="../diagrams/quickStyle25.xml"/><Relationship Id="rId4" Type="http://schemas.openxmlformats.org/officeDocument/2006/relationships/diagramLayout" Target="../diagrams/layout25.xml"/></Relationships>
</file>

<file path=ppt/slides/_rels/slide68.xml.rels><?xml version="1.0" encoding="UTF-8" standalone="yes"?>
<Relationships xmlns="http://schemas.openxmlformats.org/package/2006/relationships"><Relationship Id="rId3" Type="http://schemas.openxmlformats.org/officeDocument/2006/relationships/diagramData" Target="../diagrams/data26.xml"/><Relationship Id="rId7" Type="http://schemas.microsoft.com/office/2007/relationships/diagramDrawing" Target="../diagrams/drawing26.xml"/><Relationship Id="rId2" Type="http://schemas.openxmlformats.org/officeDocument/2006/relationships/notesSlide" Target="../notesSlides/notesSlide16.xml"/><Relationship Id="rId1" Type="http://schemas.openxmlformats.org/officeDocument/2006/relationships/slideLayout" Target="../slideLayouts/slideLayout35.xml"/><Relationship Id="rId6" Type="http://schemas.openxmlformats.org/officeDocument/2006/relationships/diagramColors" Target="../diagrams/colors26.xml"/><Relationship Id="rId5" Type="http://schemas.openxmlformats.org/officeDocument/2006/relationships/diagramQuickStyle" Target="../diagrams/quickStyle26.xml"/><Relationship Id="rId4" Type="http://schemas.openxmlformats.org/officeDocument/2006/relationships/diagramLayout" Target="../diagrams/layout26.xml"/></Relationships>
</file>

<file path=ppt/slides/_rels/slide69.xml.rels><?xml version="1.0" encoding="UTF-8" standalone="yes"?>
<Relationships xmlns="http://schemas.openxmlformats.org/package/2006/relationships"><Relationship Id="rId3" Type="http://schemas.openxmlformats.org/officeDocument/2006/relationships/diagramData" Target="../diagrams/data27.xml"/><Relationship Id="rId7" Type="http://schemas.microsoft.com/office/2007/relationships/diagramDrawing" Target="../diagrams/drawing27.xml"/><Relationship Id="rId2" Type="http://schemas.openxmlformats.org/officeDocument/2006/relationships/notesSlide" Target="../notesSlides/notesSlide17.xml"/><Relationship Id="rId1" Type="http://schemas.openxmlformats.org/officeDocument/2006/relationships/slideLayout" Target="../slideLayouts/slideLayout35.xml"/><Relationship Id="rId6" Type="http://schemas.openxmlformats.org/officeDocument/2006/relationships/diagramColors" Target="../diagrams/colors27.xml"/><Relationship Id="rId5" Type="http://schemas.openxmlformats.org/officeDocument/2006/relationships/diagramQuickStyle" Target="../diagrams/quickStyle27.xml"/><Relationship Id="rId4" Type="http://schemas.openxmlformats.org/officeDocument/2006/relationships/diagramLayout" Target="../diagrams/layout27.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0.xml.rels><?xml version="1.0" encoding="UTF-8" standalone="yes"?>
<Relationships xmlns="http://schemas.openxmlformats.org/package/2006/relationships"><Relationship Id="rId3" Type="http://schemas.openxmlformats.org/officeDocument/2006/relationships/diagramLayout" Target="../diagrams/layout28.xml"/><Relationship Id="rId2" Type="http://schemas.openxmlformats.org/officeDocument/2006/relationships/diagramData" Target="../diagrams/data28.xml"/><Relationship Id="rId1" Type="http://schemas.openxmlformats.org/officeDocument/2006/relationships/slideLayout" Target="../slideLayouts/slideLayout35.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71.xml.rels><?xml version="1.0" encoding="UTF-8" standalone="yes"?>
<Relationships xmlns="http://schemas.openxmlformats.org/package/2006/relationships"><Relationship Id="rId3" Type="http://schemas.openxmlformats.org/officeDocument/2006/relationships/hyperlink" Target="https://indiankanoon.org/doc/1093168/" TargetMode="External"/><Relationship Id="rId2" Type="http://schemas.openxmlformats.org/officeDocument/2006/relationships/notesSlide" Target="../notesSlides/notesSlide18.xml"/><Relationship Id="rId1" Type="http://schemas.openxmlformats.org/officeDocument/2006/relationships/slideLayout" Target="../slideLayouts/slideLayout35.xml"/></Relationships>
</file>

<file path=ppt/slides/_rels/slide72.xml.rels><?xml version="1.0" encoding="UTF-8" standalone="yes"?>
<Relationships xmlns="http://schemas.openxmlformats.org/package/2006/relationships"><Relationship Id="rId8" Type="http://schemas.microsoft.com/office/2007/relationships/diagramDrawing" Target="../diagrams/drawing29.xml"/><Relationship Id="rId3" Type="http://schemas.openxmlformats.org/officeDocument/2006/relationships/hyperlink" Target="https://indiankanoon.org/doc/1093168/" TargetMode="External"/><Relationship Id="rId7" Type="http://schemas.openxmlformats.org/officeDocument/2006/relationships/diagramColors" Target="../diagrams/colors29.xml"/><Relationship Id="rId2" Type="http://schemas.openxmlformats.org/officeDocument/2006/relationships/notesSlide" Target="../notesSlides/notesSlide19.xml"/><Relationship Id="rId1" Type="http://schemas.openxmlformats.org/officeDocument/2006/relationships/slideLayout" Target="../slideLayouts/slideLayout35.xml"/><Relationship Id="rId6" Type="http://schemas.openxmlformats.org/officeDocument/2006/relationships/diagramQuickStyle" Target="../diagrams/quickStyle29.xml"/><Relationship Id="rId5" Type="http://schemas.openxmlformats.org/officeDocument/2006/relationships/diagramLayout" Target="../diagrams/layout29.xml"/><Relationship Id="rId4" Type="http://schemas.openxmlformats.org/officeDocument/2006/relationships/diagramData" Target="../diagrams/data29.xml"/></Relationships>
</file>

<file path=ppt/slides/_rels/slide73.xml.rels><?xml version="1.0" encoding="UTF-8" standalone="yes"?>
<Relationships xmlns="http://schemas.openxmlformats.org/package/2006/relationships"><Relationship Id="rId8" Type="http://schemas.microsoft.com/office/2007/relationships/diagramDrawing" Target="../diagrams/drawing30.xml"/><Relationship Id="rId3" Type="http://schemas.openxmlformats.org/officeDocument/2006/relationships/hyperlink" Target="https://indiankanoon.org/doc/1093168/" TargetMode="External"/><Relationship Id="rId7" Type="http://schemas.openxmlformats.org/officeDocument/2006/relationships/diagramColors" Target="../diagrams/colors30.xml"/><Relationship Id="rId2" Type="http://schemas.openxmlformats.org/officeDocument/2006/relationships/notesSlide" Target="../notesSlides/notesSlide20.xml"/><Relationship Id="rId1" Type="http://schemas.openxmlformats.org/officeDocument/2006/relationships/slideLayout" Target="../slideLayouts/slideLayout35.xml"/><Relationship Id="rId6" Type="http://schemas.openxmlformats.org/officeDocument/2006/relationships/diagramQuickStyle" Target="../diagrams/quickStyle30.xml"/><Relationship Id="rId5" Type="http://schemas.openxmlformats.org/officeDocument/2006/relationships/diagramLayout" Target="../diagrams/layout30.xml"/><Relationship Id="rId4" Type="http://schemas.openxmlformats.org/officeDocument/2006/relationships/diagramData" Target="../diagrams/data30.xml"/></Relationships>
</file>

<file path=ppt/slides/_rels/slide74.xml.rels><?xml version="1.0" encoding="UTF-8" standalone="yes"?>
<Relationships xmlns="http://schemas.openxmlformats.org/package/2006/relationships"><Relationship Id="rId8" Type="http://schemas.microsoft.com/office/2007/relationships/diagramDrawing" Target="../diagrams/drawing31.xml"/><Relationship Id="rId3" Type="http://schemas.openxmlformats.org/officeDocument/2006/relationships/hyperlink" Target="https://indiankanoon.org/doc/1093168/" TargetMode="External"/><Relationship Id="rId7" Type="http://schemas.openxmlformats.org/officeDocument/2006/relationships/diagramColors" Target="../diagrams/colors31.xml"/><Relationship Id="rId2" Type="http://schemas.openxmlformats.org/officeDocument/2006/relationships/notesSlide" Target="../notesSlides/notesSlide21.xml"/><Relationship Id="rId1" Type="http://schemas.openxmlformats.org/officeDocument/2006/relationships/slideLayout" Target="../slideLayouts/slideLayout35.xml"/><Relationship Id="rId6" Type="http://schemas.openxmlformats.org/officeDocument/2006/relationships/diagramQuickStyle" Target="../diagrams/quickStyle31.xml"/><Relationship Id="rId5" Type="http://schemas.openxmlformats.org/officeDocument/2006/relationships/diagramLayout" Target="../diagrams/layout31.xml"/><Relationship Id="rId4" Type="http://schemas.openxmlformats.org/officeDocument/2006/relationships/diagramData" Target="../diagrams/data31.xml"/></Relationships>
</file>

<file path=ppt/slides/_rels/slide75.xml.rels><?xml version="1.0" encoding="UTF-8" standalone="yes"?>
<Relationships xmlns="http://schemas.openxmlformats.org/package/2006/relationships"><Relationship Id="rId8" Type="http://schemas.microsoft.com/office/2007/relationships/diagramDrawing" Target="../diagrams/drawing32.xml"/><Relationship Id="rId3" Type="http://schemas.openxmlformats.org/officeDocument/2006/relationships/hyperlink" Target="https://indiankanoon.org/doc/1093168/" TargetMode="External"/><Relationship Id="rId7" Type="http://schemas.openxmlformats.org/officeDocument/2006/relationships/diagramColors" Target="../diagrams/colors32.xml"/><Relationship Id="rId2" Type="http://schemas.openxmlformats.org/officeDocument/2006/relationships/notesSlide" Target="../notesSlides/notesSlide22.xml"/><Relationship Id="rId1" Type="http://schemas.openxmlformats.org/officeDocument/2006/relationships/slideLayout" Target="../slideLayouts/slideLayout35.xml"/><Relationship Id="rId6" Type="http://schemas.openxmlformats.org/officeDocument/2006/relationships/diagramQuickStyle" Target="../diagrams/quickStyle32.xml"/><Relationship Id="rId5" Type="http://schemas.openxmlformats.org/officeDocument/2006/relationships/diagramLayout" Target="../diagrams/layout32.xml"/><Relationship Id="rId4" Type="http://schemas.openxmlformats.org/officeDocument/2006/relationships/diagramData" Target="../diagrams/data32.xml"/></Relationships>
</file>

<file path=ppt/slides/_rels/slide76.xml.rels><?xml version="1.0" encoding="UTF-8" standalone="yes"?>
<Relationships xmlns="http://schemas.openxmlformats.org/package/2006/relationships"><Relationship Id="rId8" Type="http://schemas.microsoft.com/office/2007/relationships/diagramDrawing" Target="../diagrams/drawing33.xml"/><Relationship Id="rId3" Type="http://schemas.openxmlformats.org/officeDocument/2006/relationships/hyperlink" Target="https://indiankanoon.org/doc/1093168/" TargetMode="External"/><Relationship Id="rId7" Type="http://schemas.openxmlformats.org/officeDocument/2006/relationships/diagramColors" Target="../diagrams/colors33.xml"/><Relationship Id="rId2" Type="http://schemas.openxmlformats.org/officeDocument/2006/relationships/notesSlide" Target="../notesSlides/notesSlide23.xml"/><Relationship Id="rId1" Type="http://schemas.openxmlformats.org/officeDocument/2006/relationships/slideLayout" Target="../slideLayouts/slideLayout35.xml"/><Relationship Id="rId6" Type="http://schemas.openxmlformats.org/officeDocument/2006/relationships/diagramQuickStyle" Target="../diagrams/quickStyle33.xml"/><Relationship Id="rId5" Type="http://schemas.openxmlformats.org/officeDocument/2006/relationships/diagramLayout" Target="../diagrams/layout33.xml"/><Relationship Id="rId4" Type="http://schemas.openxmlformats.org/officeDocument/2006/relationships/diagramData" Target="../diagrams/data33.xml"/></Relationships>
</file>

<file path=ppt/slides/_rels/slide77.xml.rels><?xml version="1.0" encoding="UTF-8" standalone="yes"?>
<Relationships xmlns="http://schemas.openxmlformats.org/package/2006/relationships"><Relationship Id="rId3" Type="http://schemas.openxmlformats.org/officeDocument/2006/relationships/diagramLayout" Target="../diagrams/layout34.xml"/><Relationship Id="rId2" Type="http://schemas.openxmlformats.org/officeDocument/2006/relationships/diagramData" Target="../diagrams/data34.xml"/><Relationship Id="rId1" Type="http://schemas.openxmlformats.org/officeDocument/2006/relationships/slideLayout" Target="../slideLayouts/slideLayout35.xml"/><Relationship Id="rId6" Type="http://schemas.microsoft.com/office/2007/relationships/diagramDrawing" Target="../diagrams/drawing34.xml"/><Relationship Id="rId5" Type="http://schemas.openxmlformats.org/officeDocument/2006/relationships/diagramColors" Target="../diagrams/colors34.xml"/><Relationship Id="rId4" Type="http://schemas.openxmlformats.org/officeDocument/2006/relationships/diagramQuickStyle" Target="../diagrams/quickStyle34.xml"/></Relationships>
</file>

<file path=ppt/slides/_rels/slide78.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35.xml"/></Relationships>
</file>

<file path=ppt/slides/_rels/slide79.xml.rels><?xml version="1.0" encoding="UTF-8" standalone="yes"?>
<Relationships xmlns="http://schemas.openxmlformats.org/package/2006/relationships"><Relationship Id="rId8" Type="http://schemas.microsoft.com/office/2007/relationships/diagramDrawing" Target="../diagrams/drawing35.xml"/><Relationship Id="rId3" Type="http://schemas.openxmlformats.org/officeDocument/2006/relationships/hyperlink" Target="https://indiankanoon.org/doc/758240/" TargetMode="External"/><Relationship Id="rId7" Type="http://schemas.openxmlformats.org/officeDocument/2006/relationships/diagramColors" Target="../diagrams/colors35.xml"/><Relationship Id="rId2" Type="http://schemas.openxmlformats.org/officeDocument/2006/relationships/notesSlide" Target="../notesSlides/notesSlide24.xml"/><Relationship Id="rId1" Type="http://schemas.openxmlformats.org/officeDocument/2006/relationships/slideLayout" Target="../slideLayouts/slideLayout35.xml"/><Relationship Id="rId6" Type="http://schemas.openxmlformats.org/officeDocument/2006/relationships/diagramQuickStyle" Target="../diagrams/quickStyle35.xml"/><Relationship Id="rId5" Type="http://schemas.openxmlformats.org/officeDocument/2006/relationships/diagramLayout" Target="../diagrams/layout35.xml"/><Relationship Id="rId4" Type="http://schemas.openxmlformats.org/officeDocument/2006/relationships/diagramData" Target="../diagrams/data35.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0.xml.rels><?xml version="1.0" encoding="UTF-8" standalone="yes"?>
<Relationships xmlns="http://schemas.openxmlformats.org/package/2006/relationships"><Relationship Id="rId8" Type="http://schemas.microsoft.com/office/2007/relationships/diagramDrawing" Target="../diagrams/drawing36.xml"/><Relationship Id="rId3" Type="http://schemas.openxmlformats.org/officeDocument/2006/relationships/hyperlink" Target="https://indiankanoon.org/doc/758240/" TargetMode="External"/><Relationship Id="rId7" Type="http://schemas.openxmlformats.org/officeDocument/2006/relationships/diagramColors" Target="../diagrams/colors36.xml"/><Relationship Id="rId2" Type="http://schemas.openxmlformats.org/officeDocument/2006/relationships/notesSlide" Target="../notesSlides/notesSlide25.xml"/><Relationship Id="rId1" Type="http://schemas.openxmlformats.org/officeDocument/2006/relationships/slideLayout" Target="../slideLayouts/slideLayout35.xml"/><Relationship Id="rId6" Type="http://schemas.openxmlformats.org/officeDocument/2006/relationships/diagramQuickStyle" Target="../diagrams/quickStyle36.xml"/><Relationship Id="rId5" Type="http://schemas.openxmlformats.org/officeDocument/2006/relationships/diagramLayout" Target="../diagrams/layout36.xml"/><Relationship Id="rId4" Type="http://schemas.openxmlformats.org/officeDocument/2006/relationships/diagramData" Target="../diagrams/data36.xml"/></Relationships>
</file>

<file path=ppt/slides/_rels/slide81.xml.rels><?xml version="1.0" encoding="UTF-8" standalone="yes"?>
<Relationships xmlns="http://schemas.openxmlformats.org/package/2006/relationships"><Relationship Id="rId8" Type="http://schemas.microsoft.com/office/2007/relationships/diagramDrawing" Target="../diagrams/drawing37.xml"/><Relationship Id="rId3" Type="http://schemas.openxmlformats.org/officeDocument/2006/relationships/hyperlink" Target="https://indiankanoon.org/doc/758240/" TargetMode="External"/><Relationship Id="rId7" Type="http://schemas.openxmlformats.org/officeDocument/2006/relationships/diagramColors" Target="../diagrams/colors37.xml"/><Relationship Id="rId2" Type="http://schemas.openxmlformats.org/officeDocument/2006/relationships/notesSlide" Target="../notesSlides/notesSlide26.xml"/><Relationship Id="rId1" Type="http://schemas.openxmlformats.org/officeDocument/2006/relationships/slideLayout" Target="../slideLayouts/slideLayout35.xml"/><Relationship Id="rId6" Type="http://schemas.openxmlformats.org/officeDocument/2006/relationships/diagramQuickStyle" Target="../diagrams/quickStyle37.xml"/><Relationship Id="rId5" Type="http://schemas.openxmlformats.org/officeDocument/2006/relationships/diagramLayout" Target="../diagrams/layout37.xml"/><Relationship Id="rId4" Type="http://schemas.openxmlformats.org/officeDocument/2006/relationships/diagramData" Target="../diagrams/data37.xml"/></Relationships>
</file>

<file path=ppt/slides/_rels/slide82.xml.rels><?xml version="1.0" encoding="UTF-8" standalone="yes"?>
<Relationships xmlns="http://schemas.openxmlformats.org/package/2006/relationships"><Relationship Id="rId8" Type="http://schemas.microsoft.com/office/2007/relationships/diagramDrawing" Target="../diagrams/drawing38.xml"/><Relationship Id="rId3" Type="http://schemas.openxmlformats.org/officeDocument/2006/relationships/hyperlink" Target="https://indiankanoon.org/doc/758240/" TargetMode="External"/><Relationship Id="rId7" Type="http://schemas.openxmlformats.org/officeDocument/2006/relationships/diagramColors" Target="../diagrams/colors38.xml"/><Relationship Id="rId2" Type="http://schemas.openxmlformats.org/officeDocument/2006/relationships/notesSlide" Target="../notesSlides/notesSlide27.xml"/><Relationship Id="rId1" Type="http://schemas.openxmlformats.org/officeDocument/2006/relationships/slideLayout" Target="../slideLayouts/slideLayout35.xml"/><Relationship Id="rId6" Type="http://schemas.openxmlformats.org/officeDocument/2006/relationships/diagramQuickStyle" Target="../diagrams/quickStyle38.xml"/><Relationship Id="rId5" Type="http://schemas.openxmlformats.org/officeDocument/2006/relationships/diagramLayout" Target="../diagrams/layout38.xml"/><Relationship Id="rId4" Type="http://schemas.openxmlformats.org/officeDocument/2006/relationships/diagramData" Target="../diagrams/data38.xml"/></Relationships>
</file>

<file path=ppt/slides/_rels/slide83.xml.rels><?xml version="1.0" encoding="UTF-8" standalone="yes"?>
<Relationships xmlns="http://schemas.openxmlformats.org/package/2006/relationships"><Relationship Id="rId8" Type="http://schemas.microsoft.com/office/2007/relationships/diagramDrawing" Target="../diagrams/drawing39.xml"/><Relationship Id="rId3" Type="http://schemas.openxmlformats.org/officeDocument/2006/relationships/hyperlink" Target="https://indiankanoon.org/doc/758240/" TargetMode="External"/><Relationship Id="rId7" Type="http://schemas.openxmlformats.org/officeDocument/2006/relationships/diagramColors" Target="../diagrams/colors39.xml"/><Relationship Id="rId2" Type="http://schemas.openxmlformats.org/officeDocument/2006/relationships/notesSlide" Target="../notesSlides/notesSlide28.xml"/><Relationship Id="rId1" Type="http://schemas.openxmlformats.org/officeDocument/2006/relationships/slideLayout" Target="../slideLayouts/slideLayout35.xml"/><Relationship Id="rId6" Type="http://schemas.openxmlformats.org/officeDocument/2006/relationships/diagramQuickStyle" Target="../diagrams/quickStyle39.xml"/><Relationship Id="rId5" Type="http://schemas.openxmlformats.org/officeDocument/2006/relationships/diagramLayout" Target="../diagrams/layout39.xml"/><Relationship Id="rId4" Type="http://schemas.openxmlformats.org/officeDocument/2006/relationships/diagramData" Target="../diagrams/data39.xml"/></Relationships>
</file>

<file path=ppt/slides/_rels/slide84.xml.rels><?xml version="1.0" encoding="UTF-8" standalone="yes"?>
<Relationships xmlns="http://schemas.openxmlformats.org/package/2006/relationships"><Relationship Id="rId8" Type="http://schemas.microsoft.com/office/2007/relationships/diagramDrawing" Target="../diagrams/drawing40.xml"/><Relationship Id="rId3" Type="http://schemas.openxmlformats.org/officeDocument/2006/relationships/hyperlink" Target="https://indiankanoon.org/doc/758240/" TargetMode="External"/><Relationship Id="rId7" Type="http://schemas.openxmlformats.org/officeDocument/2006/relationships/diagramColors" Target="../diagrams/colors40.xml"/><Relationship Id="rId2" Type="http://schemas.openxmlformats.org/officeDocument/2006/relationships/notesSlide" Target="../notesSlides/notesSlide29.xml"/><Relationship Id="rId1" Type="http://schemas.openxmlformats.org/officeDocument/2006/relationships/slideLayout" Target="../slideLayouts/slideLayout35.xml"/><Relationship Id="rId6" Type="http://schemas.openxmlformats.org/officeDocument/2006/relationships/diagramQuickStyle" Target="../diagrams/quickStyle40.xml"/><Relationship Id="rId5" Type="http://schemas.openxmlformats.org/officeDocument/2006/relationships/diagramLayout" Target="../diagrams/layout40.xml"/><Relationship Id="rId4" Type="http://schemas.openxmlformats.org/officeDocument/2006/relationships/diagramData" Target="../diagrams/data40.xml"/></Relationships>
</file>

<file path=ppt/slides/_rels/slide85.xml.rels><?xml version="1.0" encoding="UTF-8" standalone="yes"?>
<Relationships xmlns="http://schemas.openxmlformats.org/package/2006/relationships"><Relationship Id="rId8" Type="http://schemas.microsoft.com/office/2007/relationships/diagramDrawing" Target="../diagrams/drawing41.xml"/><Relationship Id="rId3" Type="http://schemas.openxmlformats.org/officeDocument/2006/relationships/hyperlink" Target="https://indiankanoon.org/doc/758240/" TargetMode="External"/><Relationship Id="rId7" Type="http://schemas.openxmlformats.org/officeDocument/2006/relationships/diagramColors" Target="../diagrams/colors41.xml"/><Relationship Id="rId2" Type="http://schemas.openxmlformats.org/officeDocument/2006/relationships/notesSlide" Target="../notesSlides/notesSlide30.xml"/><Relationship Id="rId1" Type="http://schemas.openxmlformats.org/officeDocument/2006/relationships/slideLayout" Target="../slideLayouts/slideLayout35.xml"/><Relationship Id="rId6" Type="http://schemas.openxmlformats.org/officeDocument/2006/relationships/diagramQuickStyle" Target="../diagrams/quickStyle41.xml"/><Relationship Id="rId5" Type="http://schemas.openxmlformats.org/officeDocument/2006/relationships/diagramLayout" Target="../diagrams/layout41.xml"/><Relationship Id="rId4" Type="http://schemas.openxmlformats.org/officeDocument/2006/relationships/diagramData" Target="../diagrams/data41.xml"/></Relationships>
</file>

<file path=ppt/slides/_rels/slide86.xml.rels><?xml version="1.0" encoding="UTF-8" standalone="yes"?>
<Relationships xmlns="http://schemas.openxmlformats.org/package/2006/relationships"><Relationship Id="rId8" Type="http://schemas.microsoft.com/office/2007/relationships/diagramDrawing" Target="../diagrams/drawing42.xml"/><Relationship Id="rId3" Type="http://schemas.openxmlformats.org/officeDocument/2006/relationships/hyperlink" Target="https://indiankanoon.org/doc/758240/" TargetMode="External"/><Relationship Id="rId7" Type="http://schemas.openxmlformats.org/officeDocument/2006/relationships/diagramColors" Target="../diagrams/colors42.xml"/><Relationship Id="rId2" Type="http://schemas.openxmlformats.org/officeDocument/2006/relationships/notesSlide" Target="../notesSlides/notesSlide31.xml"/><Relationship Id="rId1" Type="http://schemas.openxmlformats.org/officeDocument/2006/relationships/slideLayout" Target="../slideLayouts/slideLayout35.xml"/><Relationship Id="rId6" Type="http://schemas.openxmlformats.org/officeDocument/2006/relationships/diagramQuickStyle" Target="../diagrams/quickStyle42.xml"/><Relationship Id="rId5" Type="http://schemas.openxmlformats.org/officeDocument/2006/relationships/diagramLayout" Target="../diagrams/layout42.xml"/><Relationship Id="rId4" Type="http://schemas.openxmlformats.org/officeDocument/2006/relationships/diagramData" Target="../diagrams/data42.xml"/></Relationships>
</file>

<file path=ppt/slides/_rels/slide87.xml.rels><?xml version="1.0" encoding="UTF-8" standalone="yes"?>
<Relationships xmlns="http://schemas.openxmlformats.org/package/2006/relationships"><Relationship Id="rId8" Type="http://schemas.microsoft.com/office/2007/relationships/diagramDrawing" Target="../diagrams/drawing43.xml"/><Relationship Id="rId3" Type="http://schemas.openxmlformats.org/officeDocument/2006/relationships/hyperlink" Target="https://indiankanoon.org/doc/758240/" TargetMode="External"/><Relationship Id="rId7" Type="http://schemas.openxmlformats.org/officeDocument/2006/relationships/diagramColors" Target="../diagrams/colors43.xml"/><Relationship Id="rId2" Type="http://schemas.openxmlformats.org/officeDocument/2006/relationships/notesSlide" Target="../notesSlides/notesSlide32.xml"/><Relationship Id="rId1" Type="http://schemas.openxmlformats.org/officeDocument/2006/relationships/slideLayout" Target="../slideLayouts/slideLayout35.xml"/><Relationship Id="rId6" Type="http://schemas.openxmlformats.org/officeDocument/2006/relationships/diagramQuickStyle" Target="../diagrams/quickStyle43.xml"/><Relationship Id="rId5" Type="http://schemas.openxmlformats.org/officeDocument/2006/relationships/diagramLayout" Target="../diagrams/layout43.xml"/><Relationship Id="rId4" Type="http://schemas.openxmlformats.org/officeDocument/2006/relationships/diagramData" Target="../diagrams/data43.xml"/></Relationships>
</file>

<file path=ppt/slides/_rels/slide88.xml.rels><?xml version="1.0" encoding="UTF-8" standalone="yes"?>
<Relationships xmlns="http://schemas.openxmlformats.org/package/2006/relationships"><Relationship Id="rId3" Type="http://schemas.openxmlformats.org/officeDocument/2006/relationships/diagramLayout" Target="../diagrams/layout44.xml"/><Relationship Id="rId2" Type="http://schemas.openxmlformats.org/officeDocument/2006/relationships/diagramData" Target="../diagrams/data44.xml"/><Relationship Id="rId1" Type="http://schemas.openxmlformats.org/officeDocument/2006/relationships/slideLayout" Target="../slideLayouts/slideLayout35.xml"/><Relationship Id="rId6" Type="http://schemas.microsoft.com/office/2007/relationships/diagramDrawing" Target="../diagrams/drawing44.xml"/><Relationship Id="rId5" Type="http://schemas.openxmlformats.org/officeDocument/2006/relationships/diagramColors" Target="../diagrams/colors44.xml"/><Relationship Id="rId4" Type="http://schemas.openxmlformats.org/officeDocument/2006/relationships/diagramQuickStyle" Target="../diagrams/quickStyle44.xml"/></Relationships>
</file>

<file path=ppt/slides/_rels/slide89.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90.xml.rels><?xml version="1.0" encoding="UTF-8" standalone="yes"?>
<Relationships xmlns="http://schemas.openxmlformats.org/package/2006/relationships"><Relationship Id="rId3" Type="http://schemas.openxmlformats.org/officeDocument/2006/relationships/diagramLayout" Target="../diagrams/layout45.xml"/><Relationship Id="rId2" Type="http://schemas.openxmlformats.org/officeDocument/2006/relationships/diagramData" Target="../diagrams/data45.xml"/><Relationship Id="rId1" Type="http://schemas.openxmlformats.org/officeDocument/2006/relationships/slideLayout" Target="../slideLayouts/slideLayout35.xml"/><Relationship Id="rId6" Type="http://schemas.microsoft.com/office/2007/relationships/diagramDrawing" Target="../diagrams/drawing45.xml"/><Relationship Id="rId5" Type="http://schemas.openxmlformats.org/officeDocument/2006/relationships/diagramColors" Target="../diagrams/colors45.xml"/><Relationship Id="rId4" Type="http://schemas.openxmlformats.org/officeDocument/2006/relationships/diagramQuickStyle" Target="../diagrams/quickStyle45.xml"/></Relationships>
</file>

<file path=ppt/slides/_rels/slide91.xml.rels><?xml version="1.0" encoding="UTF-8" standalone="yes"?>
<Relationships xmlns="http://schemas.openxmlformats.org/package/2006/relationships"><Relationship Id="rId3" Type="http://schemas.openxmlformats.org/officeDocument/2006/relationships/diagramData" Target="../diagrams/data46.xml"/><Relationship Id="rId7" Type="http://schemas.microsoft.com/office/2007/relationships/diagramDrawing" Target="../diagrams/drawing46.xml"/><Relationship Id="rId2" Type="http://schemas.openxmlformats.org/officeDocument/2006/relationships/notesSlide" Target="../notesSlides/notesSlide33.xml"/><Relationship Id="rId1" Type="http://schemas.openxmlformats.org/officeDocument/2006/relationships/slideLayout" Target="../slideLayouts/slideLayout24.xml"/><Relationship Id="rId6" Type="http://schemas.openxmlformats.org/officeDocument/2006/relationships/diagramColors" Target="../diagrams/colors46.xml"/><Relationship Id="rId5" Type="http://schemas.openxmlformats.org/officeDocument/2006/relationships/diagramQuickStyle" Target="../diagrams/quickStyle46.xml"/><Relationship Id="rId4" Type="http://schemas.openxmlformats.org/officeDocument/2006/relationships/diagramLayout" Target="../diagrams/layout46.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5.xml.rels><?xml version="1.0" encoding="UTF-8" standalone="yes"?>
<Relationships xmlns="http://schemas.openxmlformats.org/package/2006/relationships"><Relationship Id="rId3" Type="http://schemas.openxmlformats.org/officeDocument/2006/relationships/diagramLayout" Target="../diagrams/layout47.xml"/><Relationship Id="rId2" Type="http://schemas.openxmlformats.org/officeDocument/2006/relationships/diagramData" Target="../diagrams/data47.xml"/><Relationship Id="rId1" Type="http://schemas.openxmlformats.org/officeDocument/2006/relationships/slideLayout" Target="../slideLayouts/slideLayout24.xml"/><Relationship Id="rId6" Type="http://schemas.microsoft.com/office/2007/relationships/diagramDrawing" Target="../diagrams/drawing47.xml"/><Relationship Id="rId5" Type="http://schemas.openxmlformats.org/officeDocument/2006/relationships/diagramColors" Target="../diagrams/colors47.xml"/><Relationship Id="rId4" Type="http://schemas.openxmlformats.org/officeDocument/2006/relationships/diagramQuickStyle" Target="../diagrams/quickStyle47.xml"/></Relationships>
</file>

<file path=ppt/slides/_rels/slide96.xml.rels><?xml version="1.0" encoding="UTF-8" standalone="yes"?>
<Relationships xmlns="http://schemas.openxmlformats.org/package/2006/relationships"><Relationship Id="rId8" Type="http://schemas.openxmlformats.org/officeDocument/2006/relationships/diagramLayout" Target="../diagrams/layout49.xml"/><Relationship Id="rId3" Type="http://schemas.openxmlformats.org/officeDocument/2006/relationships/diagramLayout" Target="../diagrams/layout48.xml"/><Relationship Id="rId7" Type="http://schemas.openxmlformats.org/officeDocument/2006/relationships/diagramData" Target="../diagrams/data49.xml"/><Relationship Id="rId2" Type="http://schemas.openxmlformats.org/officeDocument/2006/relationships/diagramData" Target="../diagrams/data48.xml"/><Relationship Id="rId1" Type="http://schemas.openxmlformats.org/officeDocument/2006/relationships/slideLayout" Target="../slideLayouts/slideLayout24.xml"/><Relationship Id="rId6" Type="http://schemas.microsoft.com/office/2007/relationships/diagramDrawing" Target="../diagrams/drawing48.xml"/><Relationship Id="rId11" Type="http://schemas.microsoft.com/office/2007/relationships/diagramDrawing" Target="../diagrams/drawing49.xml"/><Relationship Id="rId5" Type="http://schemas.openxmlformats.org/officeDocument/2006/relationships/diagramColors" Target="../diagrams/colors48.xml"/><Relationship Id="rId10" Type="http://schemas.openxmlformats.org/officeDocument/2006/relationships/diagramColors" Target="../diagrams/colors49.xml"/><Relationship Id="rId4" Type="http://schemas.openxmlformats.org/officeDocument/2006/relationships/diagramQuickStyle" Target="../diagrams/quickStyle48.xml"/><Relationship Id="rId9" Type="http://schemas.openxmlformats.org/officeDocument/2006/relationships/diagramQuickStyle" Target="../diagrams/quickStyle49.xml"/></Relationships>
</file>

<file path=ppt/slides/_rels/slide97.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35.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99.xml.rels><?xml version="1.0" encoding="UTF-8" standalone="yes"?>
<Relationships xmlns="http://schemas.openxmlformats.org/package/2006/relationships"><Relationship Id="rId8" Type="http://schemas.openxmlformats.org/officeDocument/2006/relationships/diagramLayout" Target="../diagrams/layout51.xml"/><Relationship Id="rId3" Type="http://schemas.openxmlformats.org/officeDocument/2006/relationships/diagramLayout" Target="../diagrams/layout50.xml"/><Relationship Id="rId7" Type="http://schemas.openxmlformats.org/officeDocument/2006/relationships/diagramData" Target="../diagrams/data51.xml"/><Relationship Id="rId2" Type="http://schemas.openxmlformats.org/officeDocument/2006/relationships/diagramData" Target="../diagrams/data50.xml"/><Relationship Id="rId1" Type="http://schemas.openxmlformats.org/officeDocument/2006/relationships/slideLayout" Target="../slideLayouts/slideLayout35.xml"/><Relationship Id="rId6" Type="http://schemas.microsoft.com/office/2007/relationships/diagramDrawing" Target="../diagrams/drawing50.xml"/><Relationship Id="rId11" Type="http://schemas.microsoft.com/office/2007/relationships/diagramDrawing" Target="../diagrams/drawing51.xml"/><Relationship Id="rId5" Type="http://schemas.openxmlformats.org/officeDocument/2006/relationships/diagramColors" Target="../diagrams/colors50.xml"/><Relationship Id="rId10" Type="http://schemas.openxmlformats.org/officeDocument/2006/relationships/diagramColors" Target="../diagrams/colors51.xml"/><Relationship Id="rId4" Type="http://schemas.openxmlformats.org/officeDocument/2006/relationships/diagramQuickStyle" Target="../diagrams/quickStyle50.xml"/><Relationship Id="rId9" Type="http://schemas.openxmlformats.org/officeDocument/2006/relationships/diagramQuickStyle" Target="../diagrams/quickStyle5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BC765-2750-6116-A9C0-A92106F54932}"/>
              </a:ext>
            </a:extLst>
          </p:cNvPr>
          <p:cNvSpPr>
            <a:spLocks noGrp="1"/>
          </p:cNvSpPr>
          <p:nvPr>
            <p:ph type="ctrTitle"/>
          </p:nvPr>
        </p:nvSpPr>
        <p:spPr/>
        <p:txBody>
          <a:bodyPr>
            <a:normAutofit/>
          </a:bodyPr>
          <a:lstStyle/>
          <a:p>
            <a:r>
              <a:rPr lang="en-US" dirty="0"/>
              <a:t>GST </a:t>
            </a:r>
            <a:br>
              <a:rPr lang="en-US" dirty="0"/>
            </a:br>
            <a:br>
              <a:rPr lang="en-US" dirty="0"/>
            </a:br>
            <a:r>
              <a:rPr lang="en-US" dirty="0"/>
              <a:t>Classification </a:t>
            </a:r>
          </a:p>
        </p:txBody>
      </p:sp>
      <p:sp>
        <p:nvSpPr>
          <p:cNvPr id="3" name="Subtitle 2">
            <a:extLst>
              <a:ext uri="{FF2B5EF4-FFF2-40B4-BE49-F238E27FC236}">
                <a16:creationId xmlns:a16="http://schemas.microsoft.com/office/drawing/2014/main" id="{F7D74706-45F5-6C9D-77B2-CC73D044E555}"/>
              </a:ext>
            </a:extLst>
          </p:cNvPr>
          <p:cNvSpPr>
            <a:spLocks noGrp="1"/>
          </p:cNvSpPr>
          <p:nvPr>
            <p:ph type="subTitle" idx="1"/>
          </p:nvPr>
        </p:nvSpPr>
        <p:spPr/>
        <p:txBody>
          <a:bodyPr>
            <a:normAutofit lnSpcReduction="10000"/>
          </a:bodyPr>
          <a:lstStyle/>
          <a:p>
            <a:endParaRPr lang="en-US" dirty="0"/>
          </a:p>
          <a:p>
            <a:r>
              <a:rPr lang="en-US" dirty="0"/>
              <a:t> </a:t>
            </a:r>
          </a:p>
          <a:p>
            <a:r>
              <a:rPr lang="en-US" sz="2800" b="1" dirty="0"/>
              <a:t>CA Pritam Mahure and Associates</a:t>
            </a:r>
          </a:p>
        </p:txBody>
      </p:sp>
    </p:spTree>
    <p:extLst>
      <p:ext uri="{BB962C8B-B14F-4D97-AF65-F5344CB8AC3E}">
        <p14:creationId xmlns:p14="http://schemas.microsoft.com/office/powerpoint/2010/main" val="5398622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F3327-3EC0-4C85-8D84-423036CEDE04}"/>
              </a:ext>
            </a:extLst>
          </p:cNvPr>
          <p:cNvSpPr>
            <a:spLocks noGrp="1"/>
          </p:cNvSpPr>
          <p:nvPr>
            <p:ph type="title"/>
          </p:nvPr>
        </p:nvSpPr>
        <p:spPr/>
        <p:txBody>
          <a:bodyPr/>
          <a:lstStyle/>
          <a:p>
            <a:r>
              <a:rPr lang="en-US" b="1" dirty="0"/>
              <a:t>246A. Special provision with respect to goods and services tax.</a:t>
            </a:r>
            <a:r>
              <a:rPr lang="en-US" dirty="0"/>
              <a:t>—</a:t>
            </a:r>
          </a:p>
        </p:txBody>
      </p:sp>
      <p:sp>
        <p:nvSpPr>
          <p:cNvPr id="3" name="Content Placeholder 2">
            <a:extLst>
              <a:ext uri="{FF2B5EF4-FFF2-40B4-BE49-F238E27FC236}">
                <a16:creationId xmlns:a16="http://schemas.microsoft.com/office/drawing/2014/main" id="{B425D5F7-559B-4803-91D5-1FB86CD45E61}"/>
              </a:ext>
            </a:extLst>
          </p:cNvPr>
          <p:cNvSpPr>
            <a:spLocks noGrp="1"/>
          </p:cNvSpPr>
          <p:nvPr>
            <p:ph idx="1"/>
          </p:nvPr>
        </p:nvSpPr>
        <p:spPr/>
        <p:txBody>
          <a:bodyPr>
            <a:normAutofit/>
          </a:bodyPr>
          <a:lstStyle/>
          <a:p>
            <a:pPr marL="457200" indent="-457200">
              <a:lnSpc>
                <a:spcPct val="160000"/>
              </a:lnSpc>
              <a:buAutoNum type="arabicParenBoth"/>
            </a:pPr>
            <a:r>
              <a:rPr lang="en-US" sz="1800" b="1" dirty="0">
                <a:solidFill>
                  <a:schemeClr val="tx1"/>
                </a:solidFill>
              </a:rPr>
              <a:t>Notwithstanding anything contained in articles 246 and 254</a:t>
            </a:r>
            <a:r>
              <a:rPr lang="en-US" sz="1800" dirty="0">
                <a:solidFill>
                  <a:schemeClr val="tx1"/>
                </a:solidFill>
              </a:rPr>
              <a:t>, </a:t>
            </a:r>
            <a:r>
              <a:rPr lang="en-US" sz="1800" b="1" dirty="0">
                <a:solidFill>
                  <a:schemeClr val="tx1"/>
                </a:solidFill>
              </a:rPr>
              <a:t>Parliament</a:t>
            </a:r>
            <a:r>
              <a:rPr lang="en-US" sz="1800" dirty="0">
                <a:solidFill>
                  <a:schemeClr val="tx1"/>
                </a:solidFill>
              </a:rPr>
              <a:t>, and, </a:t>
            </a:r>
            <a:r>
              <a:rPr lang="en-US" sz="1800" b="1" dirty="0">
                <a:solidFill>
                  <a:schemeClr val="tx1"/>
                </a:solidFill>
              </a:rPr>
              <a:t>subject to clause (</a:t>
            </a:r>
            <a:r>
              <a:rPr lang="en-US" sz="1800" b="1" i="1" dirty="0">
                <a:solidFill>
                  <a:schemeClr val="tx1"/>
                </a:solidFill>
              </a:rPr>
              <a:t>2</a:t>
            </a:r>
            <a:r>
              <a:rPr lang="en-US" sz="1800" b="1" dirty="0">
                <a:solidFill>
                  <a:schemeClr val="tx1"/>
                </a:solidFill>
              </a:rPr>
              <a:t>), the Legislature of every State</a:t>
            </a:r>
            <a:r>
              <a:rPr lang="en-US" sz="1800" dirty="0">
                <a:solidFill>
                  <a:schemeClr val="tx1"/>
                </a:solidFill>
              </a:rPr>
              <a:t>, have power to </a:t>
            </a:r>
            <a:r>
              <a:rPr lang="en-US" sz="1800" b="1" dirty="0">
                <a:solidFill>
                  <a:schemeClr val="tx1"/>
                </a:solidFill>
              </a:rPr>
              <a:t>make laws with respect to </a:t>
            </a:r>
            <a:r>
              <a:rPr lang="en-US" sz="1800" dirty="0">
                <a:solidFill>
                  <a:schemeClr val="tx1"/>
                </a:solidFill>
              </a:rPr>
              <a:t>goods and services tax imposed by the Union or by such State. </a:t>
            </a:r>
          </a:p>
          <a:p>
            <a:pPr marL="457200" indent="-457200">
              <a:lnSpc>
                <a:spcPct val="160000"/>
              </a:lnSpc>
              <a:buAutoNum type="arabicParenBoth"/>
            </a:pPr>
            <a:r>
              <a:rPr lang="en-US" sz="1800" dirty="0">
                <a:solidFill>
                  <a:schemeClr val="tx1"/>
                </a:solidFill>
              </a:rPr>
              <a:t>Parliament has exclusive power to make laws with respect to goods and services tax where the supply of goods, or of services, or both takes place </a:t>
            </a:r>
            <a:r>
              <a:rPr lang="en-US" sz="1800" b="1" dirty="0">
                <a:solidFill>
                  <a:schemeClr val="tx1"/>
                </a:solidFill>
              </a:rPr>
              <a:t>in the course of inter-State trade or commerce</a:t>
            </a:r>
            <a:r>
              <a:rPr lang="en-US" sz="1800" dirty="0">
                <a:solidFill>
                  <a:schemeClr val="tx1"/>
                </a:solidFill>
              </a:rPr>
              <a:t>. </a:t>
            </a:r>
          </a:p>
          <a:p>
            <a:pPr marL="0" indent="0">
              <a:lnSpc>
                <a:spcPct val="160000"/>
              </a:lnSpc>
              <a:buNone/>
            </a:pPr>
            <a:r>
              <a:rPr lang="en-US" sz="1800" b="1" i="1" dirty="0">
                <a:solidFill>
                  <a:schemeClr val="tx1"/>
                </a:solidFill>
              </a:rPr>
              <a:t>Explanation</a:t>
            </a:r>
            <a:r>
              <a:rPr lang="en-US" sz="1800" i="1" dirty="0">
                <a:solidFill>
                  <a:schemeClr val="tx1"/>
                </a:solidFill>
              </a:rPr>
              <a:t>.</a:t>
            </a:r>
            <a:r>
              <a:rPr lang="en-US" sz="1800" dirty="0">
                <a:solidFill>
                  <a:schemeClr val="tx1"/>
                </a:solidFill>
              </a:rPr>
              <a:t>—The provisions of this article, shall, in respect of goods and services tax referred to in clause (</a:t>
            </a:r>
            <a:r>
              <a:rPr lang="en-US" sz="1800" i="1" dirty="0">
                <a:solidFill>
                  <a:schemeClr val="tx1"/>
                </a:solidFill>
              </a:rPr>
              <a:t>5</a:t>
            </a:r>
            <a:r>
              <a:rPr lang="en-US" sz="1800" dirty="0">
                <a:solidFill>
                  <a:schemeClr val="tx1"/>
                </a:solidFill>
              </a:rPr>
              <a:t>) of article 279A, take effect from the date recommended by the Goods and Services Tax Council.</a:t>
            </a:r>
          </a:p>
        </p:txBody>
      </p:sp>
      <p:sp>
        <p:nvSpPr>
          <p:cNvPr id="5" name="Slide Number Placeholder 4">
            <a:extLst>
              <a:ext uri="{FF2B5EF4-FFF2-40B4-BE49-F238E27FC236}">
                <a16:creationId xmlns:a16="http://schemas.microsoft.com/office/drawing/2014/main" id="{1B7C2223-B2D6-4E94-959A-CD3A0FD79D7B}"/>
              </a:ext>
            </a:extLst>
          </p:cNvPr>
          <p:cNvSpPr>
            <a:spLocks noGrp="1"/>
          </p:cNvSpPr>
          <p:nvPr>
            <p:ph type="sldNum" sz="quarter" idx="12"/>
          </p:nvPr>
        </p:nvSpPr>
        <p:spPr/>
        <p:txBody>
          <a:bodyPr/>
          <a:lstStyle/>
          <a:p>
            <a:pPr>
              <a:defRPr/>
            </a:pPr>
            <a:fld id="{BFE34D0E-9478-4588-B94A-0E13DC5081E3}" type="slidenum">
              <a:rPr lang="en-IN" smtClean="0"/>
              <a:pPr>
                <a:defRPr/>
              </a:pPr>
              <a:t>10</a:t>
            </a:fld>
            <a:endParaRPr lang="en-IN"/>
          </a:p>
        </p:txBody>
      </p:sp>
    </p:spTree>
    <p:extLst>
      <p:ext uri="{BB962C8B-B14F-4D97-AF65-F5344CB8AC3E}">
        <p14:creationId xmlns:p14="http://schemas.microsoft.com/office/powerpoint/2010/main" val="196383529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A8EC506-B1DA-46A1-B44D-774E68468E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2" name="Oval 5">
            <a:extLst>
              <a:ext uri="{FF2B5EF4-FFF2-40B4-BE49-F238E27FC236}">
                <a16:creationId xmlns:a16="http://schemas.microsoft.com/office/drawing/2014/main" id="{BFF30785-305E-45D7-984F-5AA93D3CA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cxnSp>
        <p:nvCxnSpPr>
          <p:cNvPr id="14" name="Straight Connector 13">
            <a:extLst>
              <a:ext uri="{FF2B5EF4-FFF2-40B4-BE49-F238E27FC236}">
                <a16:creationId xmlns:a16="http://schemas.microsoft.com/office/drawing/2014/main" id="{15E01FA5-D766-43CA-A83D-E7CF3F04E9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C411DB08-1669-426B-BBEB-FAD285EF80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726"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8" name="Rectangle 17">
            <a:extLst>
              <a:ext uri="{FF2B5EF4-FFF2-40B4-BE49-F238E27FC236}">
                <a16:creationId xmlns:a16="http://schemas.microsoft.com/office/drawing/2014/main" id="{029E4219-121F-4CD1-AA58-24746CD29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le 1">
            <a:extLst>
              <a:ext uri="{FF2B5EF4-FFF2-40B4-BE49-F238E27FC236}">
                <a16:creationId xmlns:a16="http://schemas.microsoft.com/office/drawing/2014/main" id="{1AE0F346-056D-4FC9-B248-B60DC7A6F6E1}"/>
              </a:ext>
            </a:extLst>
          </p:cNvPr>
          <p:cNvSpPr>
            <a:spLocks noGrp="1"/>
          </p:cNvSpPr>
          <p:nvPr>
            <p:ph type="title"/>
          </p:nvPr>
        </p:nvSpPr>
        <p:spPr>
          <a:xfrm>
            <a:off x="634276" y="640080"/>
            <a:ext cx="4208656" cy="3034857"/>
          </a:xfrm>
        </p:spPr>
        <p:txBody>
          <a:bodyPr vert="horz" lIns="91440" tIns="45720" rIns="91440" bIns="45720" rtlCol="0" anchor="b">
            <a:normAutofit/>
          </a:bodyPr>
          <a:lstStyle/>
          <a:p>
            <a:pPr algn="r"/>
            <a:r>
              <a:rPr lang="en-US" sz="4400" spc="200" dirty="0">
                <a:solidFill>
                  <a:srgbClr val="FFFFFF"/>
                </a:solidFill>
              </a:rPr>
              <a:t>‘Service’ </a:t>
            </a:r>
            <a:br>
              <a:rPr lang="en-US" sz="4400" spc="200" dirty="0">
                <a:solidFill>
                  <a:srgbClr val="FFFFFF"/>
                </a:solidFill>
              </a:rPr>
            </a:br>
            <a:r>
              <a:rPr lang="en-US" sz="4400" spc="200" dirty="0">
                <a:solidFill>
                  <a:srgbClr val="FFFFFF"/>
                </a:solidFill>
              </a:rPr>
              <a:t>in Works Contract!</a:t>
            </a:r>
            <a:endParaRPr lang="en-US" sz="4400" kern="1200" cap="all" spc="200" baseline="0" dirty="0">
              <a:solidFill>
                <a:srgbClr val="FFFFFF"/>
              </a:solidFill>
            </a:endParaRPr>
          </a:p>
        </p:txBody>
      </p:sp>
      <p:cxnSp>
        <p:nvCxnSpPr>
          <p:cNvPr id="20" name="Straight Connector 19">
            <a:extLst>
              <a:ext uri="{FF2B5EF4-FFF2-40B4-BE49-F238E27FC236}">
                <a16:creationId xmlns:a16="http://schemas.microsoft.com/office/drawing/2014/main" id="{52F50912-06FD-4216-BAD3-21050F5956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6679" y="3765314"/>
            <a:ext cx="3931920" cy="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5" name="Graphic 4" descr="Construction worker male with solid fill">
            <a:extLst>
              <a:ext uri="{FF2B5EF4-FFF2-40B4-BE49-F238E27FC236}">
                <a16:creationId xmlns:a16="http://schemas.microsoft.com/office/drawing/2014/main" id="{0C27A3A2-F41B-41A5-80FB-D4042E5D7F1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6096000" y="699753"/>
            <a:ext cx="5459470" cy="5459470"/>
          </a:xfrm>
          <a:prstGeom prst="rect">
            <a:avLst/>
          </a:prstGeom>
        </p:spPr>
      </p:pic>
    </p:spTree>
    <p:extLst>
      <p:ext uri="{BB962C8B-B14F-4D97-AF65-F5344CB8AC3E}">
        <p14:creationId xmlns:p14="http://schemas.microsoft.com/office/powerpoint/2010/main" val="211993179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DDBD9-AA07-4B28-AB19-FC0E10E46F7A}"/>
              </a:ext>
            </a:extLst>
          </p:cNvPr>
          <p:cNvSpPr>
            <a:spLocks noGrp="1"/>
          </p:cNvSpPr>
          <p:nvPr>
            <p:ph type="title"/>
          </p:nvPr>
        </p:nvSpPr>
        <p:spPr/>
        <p:txBody>
          <a:bodyPr>
            <a:normAutofit/>
          </a:bodyPr>
          <a:lstStyle/>
          <a:p>
            <a:r>
              <a:rPr lang="en-US" sz="4000" dirty="0"/>
              <a:t>‘service’!</a:t>
            </a:r>
          </a:p>
        </p:txBody>
      </p:sp>
      <p:graphicFrame>
        <p:nvGraphicFramePr>
          <p:cNvPr id="4" name="Content Placeholder 3">
            <a:extLst>
              <a:ext uri="{FF2B5EF4-FFF2-40B4-BE49-F238E27FC236}">
                <a16:creationId xmlns:a16="http://schemas.microsoft.com/office/drawing/2014/main" id="{AB6D23F0-36FC-414F-A55F-99A0F375116E}"/>
              </a:ext>
            </a:extLst>
          </p:cNvPr>
          <p:cNvGraphicFramePr>
            <a:graphicFrameLocks noGrp="1"/>
          </p:cNvGraphicFramePr>
          <p:nvPr>
            <p:ph idx="1"/>
          </p:nvPr>
        </p:nvGraphicFramePr>
        <p:xfrm>
          <a:off x="838200" y="2169041"/>
          <a:ext cx="10515600" cy="43238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9369966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0D173-EB99-4C87-BE7C-2D0A24C098DC}"/>
              </a:ext>
            </a:extLst>
          </p:cNvPr>
          <p:cNvSpPr>
            <a:spLocks noGrp="1"/>
          </p:cNvSpPr>
          <p:nvPr>
            <p:ph type="title"/>
          </p:nvPr>
        </p:nvSpPr>
        <p:spPr/>
        <p:txBody>
          <a:bodyPr>
            <a:normAutofit/>
          </a:bodyPr>
          <a:lstStyle/>
          <a:p>
            <a:r>
              <a:rPr lang="en-US" sz="3200" b="1" dirty="0"/>
              <a:t>Apex Court on ‘Service’ element in a Works contract!</a:t>
            </a:r>
          </a:p>
        </p:txBody>
      </p:sp>
      <p:graphicFrame>
        <p:nvGraphicFramePr>
          <p:cNvPr id="4" name="Content Placeholder 3">
            <a:extLst>
              <a:ext uri="{FF2B5EF4-FFF2-40B4-BE49-F238E27FC236}">
                <a16:creationId xmlns:a16="http://schemas.microsoft.com/office/drawing/2014/main" id="{FFAC9454-5B0A-477A-8989-66722E66AA3E}"/>
              </a:ext>
            </a:extLst>
          </p:cNvPr>
          <p:cNvGraphicFramePr>
            <a:graphicFrameLocks noGrp="1"/>
          </p:cNvGraphicFramePr>
          <p:nvPr>
            <p:ph idx="1"/>
          </p:nvPr>
        </p:nvGraphicFramePr>
        <p:xfrm>
          <a:off x="1023938" y="2084832"/>
          <a:ext cx="9720262" cy="42238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1649181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0D173-EB99-4C87-BE7C-2D0A24C098DC}"/>
              </a:ext>
            </a:extLst>
          </p:cNvPr>
          <p:cNvSpPr>
            <a:spLocks noGrp="1"/>
          </p:cNvSpPr>
          <p:nvPr>
            <p:ph type="title"/>
          </p:nvPr>
        </p:nvSpPr>
        <p:spPr/>
        <p:txBody>
          <a:bodyPr>
            <a:normAutofit/>
          </a:bodyPr>
          <a:lstStyle/>
          <a:p>
            <a:r>
              <a:rPr lang="en-US" sz="3200" b="1" dirty="0"/>
              <a:t>Apex Court on ‘Service’ element in a Works contract!</a:t>
            </a:r>
            <a:endParaRPr lang="en-US" sz="2800" b="1" dirty="0"/>
          </a:p>
        </p:txBody>
      </p:sp>
      <p:graphicFrame>
        <p:nvGraphicFramePr>
          <p:cNvPr id="4" name="Content Placeholder 3">
            <a:extLst>
              <a:ext uri="{FF2B5EF4-FFF2-40B4-BE49-F238E27FC236}">
                <a16:creationId xmlns:a16="http://schemas.microsoft.com/office/drawing/2014/main" id="{FFAC9454-5B0A-477A-8989-66722E66AA3E}"/>
              </a:ext>
            </a:extLst>
          </p:cNvPr>
          <p:cNvGraphicFramePr>
            <a:graphicFrameLocks noGrp="1"/>
          </p:cNvGraphicFramePr>
          <p:nvPr>
            <p:ph idx="1"/>
          </p:nvPr>
        </p:nvGraphicFramePr>
        <p:xfrm>
          <a:off x="1023937" y="2084833"/>
          <a:ext cx="10725039" cy="41879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7989951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0D173-EB99-4C87-BE7C-2D0A24C098DC}"/>
              </a:ext>
            </a:extLst>
          </p:cNvPr>
          <p:cNvSpPr>
            <a:spLocks noGrp="1"/>
          </p:cNvSpPr>
          <p:nvPr>
            <p:ph type="title"/>
          </p:nvPr>
        </p:nvSpPr>
        <p:spPr/>
        <p:txBody>
          <a:bodyPr>
            <a:normAutofit/>
          </a:bodyPr>
          <a:lstStyle/>
          <a:p>
            <a:r>
              <a:rPr lang="en-US" sz="3200" b="1" dirty="0"/>
              <a:t>Apex Court on ‘Service’ element in a Works contract!</a:t>
            </a:r>
            <a:endParaRPr lang="en-US" sz="2800" b="1" dirty="0"/>
          </a:p>
        </p:txBody>
      </p:sp>
      <p:graphicFrame>
        <p:nvGraphicFramePr>
          <p:cNvPr id="4" name="Content Placeholder 3">
            <a:extLst>
              <a:ext uri="{FF2B5EF4-FFF2-40B4-BE49-F238E27FC236}">
                <a16:creationId xmlns:a16="http://schemas.microsoft.com/office/drawing/2014/main" id="{FFAC9454-5B0A-477A-8989-66722E66AA3E}"/>
              </a:ext>
            </a:extLst>
          </p:cNvPr>
          <p:cNvGraphicFramePr>
            <a:graphicFrameLocks noGrp="1"/>
          </p:cNvGraphicFramePr>
          <p:nvPr>
            <p:ph idx="1"/>
          </p:nvPr>
        </p:nvGraphicFramePr>
        <p:xfrm>
          <a:off x="1023937" y="2084833"/>
          <a:ext cx="10725039" cy="41879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4181030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C1A55-DB02-2EA4-2D73-C2D099934BC6}"/>
              </a:ext>
            </a:extLst>
          </p:cNvPr>
          <p:cNvSpPr>
            <a:spLocks noGrp="1"/>
          </p:cNvSpPr>
          <p:nvPr>
            <p:ph type="title"/>
          </p:nvPr>
        </p:nvSpPr>
        <p:spPr/>
        <p:txBody>
          <a:bodyPr/>
          <a:lstStyle/>
          <a:p>
            <a:r>
              <a:rPr lang="en-US" dirty="0"/>
              <a:t>Questions!</a:t>
            </a:r>
          </a:p>
        </p:txBody>
      </p:sp>
      <p:pic>
        <p:nvPicPr>
          <p:cNvPr id="5" name="Content Placeholder 4">
            <a:extLst>
              <a:ext uri="{FF2B5EF4-FFF2-40B4-BE49-F238E27FC236}">
                <a16:creationId xmlns:a16="http://schemas.microsoft.com/office/drawing/2014/main" id="{C37CABC8-1DA9-AB6B-FE24-AE63A027C09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75718" y="1754851"/>
            <a:ext cx="8024195" cy="449354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59223280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F2B7019-A98D-455C-8880-229AE40B7BEA}"/>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AD37953-98F0-4FCE-8FF4-27E67124D7FC}" type="slidenum">
              <a:rPr kumimoji="0" lang="en-IN" sz="1200" b="0" i="0" u="none" strike="noStrike" kern="1200" cap="none" spc="0" normalizeH="0" baseline="0" noProof="0" smtClean="0">
                <a:ln>
                  <a:noFill/>
                </a:ln>
                <a:solidFill>
                  <a:srgbClr val="1CADE4"/>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106</a:t>
            </a:fld>
            <a:endParaRPr kumimoji="0" lang="en-IN" sz="1200" b="0" i="0" u="none" strike="noStrike" kern="1200" cap="none" spc="0" normalizeH="0" baseline="0" noProof="0">
              <a:ln>
                <a:noFill/>
              </a:ln>
              <a:solidFill>
                <a:srgbClr val="1CADE4"/>
              </a:solidFill>
              <a:effectLst/>
              <a:uLnTx/>
              <a:uFillTx/>
              <a:latin typeface="Calibri" panose="020F0502020204030204"/>
              <a:ea typeface="+mn-ea"/>
              <a:cs typeface="+mn-cs"/>
            </a:endParaRPr>
          </a:p>
        </p:txBody>
      </p:sp>
      <p:sp>
        <p:nvSpPr>
          <p:cNvPr id="22531" name="Title 2"/>
          <p:cNvSpPr>
            <a:spLocks noGrp="1"/>
          </p:cNvSpPr>
          <p:nvPr>
            <p:ph type="ctrTitle" idx="4294967295"/>
          </p:nvPr>
        </p:nvSpPr>
        <p:spPr>
          <a:xfrm>
            <a:off x="171736" y="635794"/>
            <a:ext cx="11782425" cy="5586412"/>
          </a:xfrm>
        </p:spPr>
        <p:txBody>
          <a:bodyPr>
            <a:normAutofit/>
          </a:bodyPr>
          <a:lstStyle/>
          <a:p>
            <a:pPr algn="ctr">
              <a:defRPr/>
            </a:pPr>
            <a:r>
              <a:rPr lang="en-US" sz="2400" dirty="0"/>
              <a:t>Thank you!</a:t>
            </a:r>
            <a:br>
              <a:rPr lang="en-US" sz="2400" dirty="0"/>
            </a:br>
            <a:br>
              <a:rPr lang="en-US" sz="2400" dirty="0"/>
            </a:br>
            <a:r>
              <a:rPr lang="en-US" sz="2400" b="1" dirty="0"/>
              <a:t>CA Pritam Mahure and Associates</a:t>
            </a:r>
            <a:br>
              <a:rPr lang="en-US" sz="2400" b="1" dirty="0"/>
            </a:br>
            <a:br>
              <a:rPr lang="en-US" sz="2400" b="1" dirty="0"/>
            </a:br>
            <a:r>
              <a:rPr lang="en-US" sz="2400" b="1" dirty="0"/>
              <a:t>Happy to Discuss </a:t>
            </a:r>
            <a:br>
              <a:rPr lang="en-US" sz="2400" b="1" dirty="0"/>
            </a:br>
            <a:br>
              <a:rPr lang="en-US" sz="2400" b="1" dirty="0"/>
            </a:br>
            <a:r>
              <a:rPr lang="en-US" sz="1800" dirty="0"/>
              <a:t>For suggestions: </a:t>
            </a:r>
            <a:r>
              <a:rPr lang="en-US" sz="1800" dirty="0">
                <a:hlinkClick r:id="rId3">
                  <a:extLst>
                    <a:ext uri="{A12FA001-AC4F-418D-AE19-62706E023703}">
                      <ahyp:hlinkClr xmlns:ahyp="http://schemas.microsoft.com/office/drawing/2018/hyperlinkcolor" val="tx"/>
                    </a:ext>
                  </a:extLst>
                </a:hlinkClick>
              </a:rPr>
              <a:t>Pritam.Mahure@Lawgical.in</a:t>
            </a:r>
            <a:r>
              <a:rPr lang="en-US" sz="1800" dirty="0"/>
              <a:t> / </a:t>
            </a:r>
            <a:r>
              <a:rPr lang="en-US" sz="1800" dirty="0">
                <a:hlinkClick r:id="rId4">
                  <a:extLst>
                    <a:ext uri="{A12FA001-AC4F-418D-AE19-62706E023703}">
                      <ahyp:hlinkClr xmlns:ahyp="http://schemas.microsoft.com/office/drawing/2018/hyperlinkcolor" val="tx"/>
                    </a:ext>
                  </a:extLst>
                </a:hlinkClick>
              </a:rPr>
              <a:t>Sahil.Tharani@Lawgical.in</a:t>
            </a:r>
            <a:r>
              <a:rPr lang="en-US" sz="1800" dirty="0"/>
              <a:t> / Sajana.Kumavat</a:t>
            </a:r>
            <a:r>
              <a:rPr lang="en-US" sz="1800" dirty="0">
                <a:hlinkClick r:id="rId3">
                  <a:extLst>
                    <a:ext uri="{A12FA001-AC4F-418D-AE19-62706E023703}">
                      <ahyp:hlinkClr xmlns:ahyp="http://schemas.microsoft.com/office/drawing/2018/hyperlinkcolor" val="tx"/>
                    </a:ext>
                  </a:extLst>
                </a:hlinkClick>
              </a:rPr>
              <a:t>@Lawgical.in</a:t>
            </a:r>
            <a:r>
              <a:rPr lang="en-US" sz="1800" dirty="0"/>
              <a:t>  / +91 99206 44648 / 90988 90333</a:t>
            </a:r>
            <a:br>
              <a:rPr lang="en-US" sz="1800" dirty="0"/>
            </a:br>
            <a:br>
              <a:rPr lang="en-US" sz="2400" dirty="0"/>
            </a:br>
            <a:r>
              <a:rPr lang="en-US" sz="2400" dirty="0">
                <a:hlinkClick r:id="rId5">
                  <a:extLst>
                    <a:ext uri="{A12FA001-AC4F-418D-AE19-62706E023703}">
                      <ahyp:hlinkClr xmlns:ahyp="http://schemas.microsoft.com/office/drawing/2018/hyperlinkcolor" val="tx"/>
                    </a:ext>
                  </a:extLst>
                </a:hlinkClick>
              </a:rPr>
              <a:t>E-books on GST </a:t>
            </a:r>
            <a:br>
              <a:rPr lang="en-US" sz="2400" dirty="0">
                <a:hlinkClick r:id="rId5">
                  <a:extLst>
                    <a:ext uri="{A12FA001-AC4F-418D-AE19-62706E023703}">
                      <ahyp:hlinkClr xmlns:ahyp="http://schemas.microsoft.com/office/drawing/2018/hyperlinkcolor" val="tx"/>
                    </a:ext>
                  </a:extLst>
                </a:hlinkClick>
              </a:rPr>
            </a:br>
            <a:br>
              <a:rPr lang="en-US" sz="2400" dirty="0"/>
            </a:br>
            <a:r>
              <a:rPr lang="en-US" sz="2400" dirty="0">
                <a:hlinkClick r:id="rId6">
                  <a:extLst>
                    <a:ext uri="{A12FA001-AC4F-418D-AE19-62706E023703}">
                      <ahyp:hlinkClr xmlns:ahyp="http://schemas.microsoft.com/office/drawing/2018/hyperlinkcolor" val="tx"/>
                    </a:ext>
                  </a:extLst>
                </a:hlinkClick>
              </a:rPr>
              <a:t>E-books on How to be Future Proof</a:t>
            </a:r>
            <a:br>
              <a:rPr lang="en-US" sz="2400" dirty="0">
                <a:hlinkClick r:id="rId6">
                  <a:extLst>
                    <a:ext uri="{A12FA001-AC4F-418D-AE19-62706E023703}">
                      <ahyp:hlinkClr xmlns:ahyp="http://schemas.microsoft.com/office/drawing/2018/hyperlinkcolor" val="tx"/>
                    </a:ext>
                  </a:extLst>
                </a:hlinkClick>
              </a:rPr>
            </a:br>
            <a:br>
              <a:rPr lang="en-US" sz="2400" dirty="0"/>
            </a:br>
            <a:br>
              <a:rPr lang="en-US" sz="2400" dirty="0"/>
            </a:br>
            <a:r>
              <a:rPr lang="en-US" sz="2400" dirty="0"/>
              <a:t>Smile please </a:t>
            </a:r>
            <a:r>
              <a:rPr lang="en-US" sz="2400" dirty="0">
                <a:sym typeface="Wingdings" pitchFamily="2" charset="2"/>
              </a:rPr>
              <a:t> </a:t>
            </a:r>
            <a:endParaRPr lang="en-IN" sz="2400" dirty="0"/>
          </a:p>
        </p:txBody>
      </p:sp>
      <p:sp>
        <p:nvSpPr>
          <p:cNvPr id="3" name="Subtitle 2">
            <a:extLst>
              <a:ext uri="{FF2B5EF4-FFF2-40B4-BE49-F238E27FC236}">
                <a16:creationId xmlns:a16="http://schemas.microsoft.com/office/drawing/2014/main" id="{68B5D5DA-0ABC-4D9F-ACF7-82307F6622F1}"/>
              </a:ext>
            </a:extLst>
          </p:cNvPr>
          <p:cNvSpPr>
            <a:spLocks noGrp="1"/>
          </p:cNvSpPr>
          <p:nvPr>
            <p:ph type="subTitle" idx="4294967295"/>
          </p:nvPr>
        </p:nvSpPr>
        <p:spPr>
          <a:xfrm>
            <a:off x="11782425" y="4891088"/>
            <a:ext cx="409575" cy="276225"/>
          </a:xfrm>
        </p:spPr>
        <p:txBody>
          <a:bodyPr>
            <a:normAutofit fontScale="70000" lnSpcReduction="20000"/>
          </a:bodyPr>
          <a:lstStyle/>
          <a:p>
            <a:r>
              <a:rPr lang="en-US" dirty="0"/>
              <a:t>  </a:t>
            </a:r>
          </a:p>
        </p:txBody>
      </p:sp>
    </p:spTree>
    <p:extLst>
      <p:ext uri="{BB962C8B-B14F-4D97-AF65-F5344CB8AC3E}">
        <p14:creationId xmlns:p14="http://schemas.microsoft.com/office/powerpoint/2010/main" val="2614217061"/>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DD729B-DC91-4313-BD09-AE81F6257A17}"/>
              </a:ext>
            </a:extLst>
          </p:cNvPr>
          <p:cNvSpPr>
            <a:spLocks noGrp="1"/>
          </p:cNvSpPr>
          <p:nvPr>
            <p:ph type="title"/>
          </p:nvPr>
        </p:nvSpPr>
        <p:spPr/>
        <p:txBody>
          <a:bodyPr/>
          <a:lstStyle/>
          <a:p>
            <a:r>
              <a:rPr lang="en-US" dirty="0"/>
              <a:t>Contracts!</a:t>
            </a:r>
          </a:p>
        </p:txBody>
      </p:sp>
      <p:graphicFrame>
        <p:nvGraphicFramePr>
          <p:cNvPr id="4" name="Content Placeholder 3">
            <a:extLst>
              <a:ext uri="{FF2B5EF4-FFF2-40B4-BE49-F238E27FC236}">
                <a16:creationId xmlns:a16="http://schemas.microsoft.com/office/drawing/2014/main" id="{3D298418-2610-49D8-A35A-7A33985E5670}"/>
              </a:ext>
            </a:extLst>
          </p:cNvPr>
          <p:cNvGraphicFramePr>
            <a:graphicFrameLocks noGrp="1"/>
          </p:cNvGraphicFramePr>
          <p:nvPr>
            <p:ph idx="1"/>
          </p:nvPr>
        </p:nvGraphicFramePr>
        <p:xfrm>
          <a:off x="1023937" y="2084832"/>
          <a:ext cx="11012119" cy="44860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540566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55924-5368-4D9B-9D30-0A5CCDAF83B9}"/>
              </a:ext>
            </a:extLst>
          </p:cNvPr>
          <p:cNvSpPr>
            <a:spLocks noGrp="1"/>
          </p:cNvSpPr>
          <p:nvPr>
            <p:ph type="title"/>
          </p:nvPr>
        </p:nvSpPr>
        <p:spPr/>
        <p:txBody>
          <a:bodyPr/>
          <a:lstStyle/>
          <a:p>
            <a:r>
              <a:rPr lang="en-US" dirty="0"/>
              <a:t>Article 366 (12A) ‘Goods and services tax’</a:t>
            </a:r>
          </a:p>
        </p:txBody>
      </p:sp>
      <p:sp>
        <p:nvSpPr>
          <p:cNvPr id="3" name="Content Placeholder 2">
            <a:extLst>
              <a:ext uri="{FF2B5EF4-FFF2-40B4-BE49-F238E27FC236}">
                <a16:creationId xmlns:a16="http://schemas.microsoft.com/office/drawing/2014/main" id="{53BBC8C2-066A-48AF-A566-32ACCD9ADF2C}"/>
              </a:ext>
            </a:extLst>
          </p:cNvPr>
          <p:cNvSpPr>
            <a:spLocks noGrp="1"/>
          </p:cNvSpPr>
          <p:nvPr>
            <p:ph idx="1"/>
          </p:nvPr>
        </p:nvSpPr>
        <p:spPr/>
        <p:txBody>
          <a:bodyPr>
            <a:normAutofit fontScale="92500" lnSpcReduction="10000"/>
          </a:bodyPr>
          <a:lstStyle/>
          <a:p>
            <a:pPr>
              <a:lnSpc>
                <a:spcPct val="150000"/>
              </a:lnSpc>
            </a:pPr>
            <a:r>
              <a:rPr lang="en-US" dirty="0"/>
              <a:t>‘Goods and Services tax’ means any tax on </a:t>
            </a:r>
            <a:r>
              <a:rPr lang="en-US" b="1" dirty="0"/>
              <a:t>supply</a:t>
            </a:r>
            <a:r>
              <a:rPr lang="en-US" dirty="0"/>
              <a:t> of goods, or services or both except taxes on the supply of the alcoholic liquor for human consumption</a:t>
            </a:r>
          </a:p>
          <a:p>
            <a:pPr>
              <a:lnSpc>
                <a:spcPct val="150000"/>
              </a:lnSpc>
            </a:pPr>
            <a:endParaRPr lang="en-US" dirty="0"/>
          </a:p>
          <a:p>
            <a:pPr>
              <a:lnSpc>
                <a:spcPct val="150000"/>
              </a:lnSpc>
            </a:pPr>
            <a:r>
              <a:rPr lang="en-US" dirty="0"/>
              <a:t>Key points</a:t>
            </a:r>
          </a:p>
          <a:p>
            <a:pPr lvl="1">
              <a:lnSpc>
                <a:spcPct val="150000"/>
              </a:lnSpc>
            </a:pPr>
            <a:r>
              <a:rPr lang="en-US" dirty="0"/>
              <a:t>Supply</a:t>
            </a:r>
          </a:p>
          <a:p>
            <a:pPr lvl="2">
              <a:lnSpc>
                <a:spcPct val="150000"/>
              </a:lnSpc>
            </a:pPr>
            <a:r>
              <a:rPr lang="en-US" dirty="0"/>
              <a:t>70 </a:t>
            </a:r>
            <a:r>
              <a:rPr lang="en-US" dirty="0" err="1"/>
              <a:t>yrs</a:t>
            </a:r>
            <a:r>
              <a:rPr lang="en-US" dirty="0"/>
              <a:t> – Manufacture/sale </a:t>
            </a:r>
          </a:p>
          <a:p>
            <a:pPr lvl="1">
              <a:lnSpc>
                <a:spcPct val="150000"/>
              </a:lnSpc>
            </a:pPr>
            <a:r>
              <a:rPr lang="en-US" dirty="0"/>
              <a:t>Goods or services or both</a:t>
            </a:r>
          </a:p>
          <a:p>
            <a:pPr lvl="2">
              <a:lnSpc>
                <a:spcPct val="150000"/>
              </a:lnSpc>
            </a:pPr>
            <a:r>
              <a:rPr lang="en-US" dirty="0"/>
              <a:t>Both?</a:t>
            </a:r>
          </a:p>
          <a:p>
            <a:pPr>
              <a:lnSpc>
                <a:spcPct val="150000"/>
              </a:lnSpc>
            </a:pPr>
            <a:endParaRPr lang="en-US" dirty="0"/>
          </a:p>
        </p:txBody>
      </p:sp>
      <p:sp>
        <p:nvSpPr>
          <p:cNvPr id="5" name="Slide Number Placeholder 4">
            <a:extLst>
              <a:ext uri="{FF2B5EF4-FFF2-40B4-BE49-F238E27FC236}">
                <a16:creationId xmlns:a16="http://schemas.microsoft.com/office/drawing/2014/main" id="{9240AEC2-ECFB-4A10-B2B5-08210D886075}"/>
              </a:ext>
            </a:extLst>
          </p:cNvPr>
          <p:cNvSpPr>
            <a:spLocks noGrp="1"/>
          </p:cNvSpPr>
          <p:nvPr>
            <p:ph type="sldNum" sz="quarter" idx="12"/>
          </p:nvPr>
        </p:nvSpPr>
        <p:spPr/>
        <p:txBody>
          <a:bodyPr/>
          <a:lstStyle/>
          <a:p>
            <a:pPr>
              <a:defRPr/>
            </a:pPr>
            <a:fld id="{BFE34D0E-9478-4588-B94A-0E13DC5081E3}" type="slidenum">
              <a:rPr lang="en-IN" smtClean="0"/>
              <a:pPr>
                <a:defRPr/>
              </a:pPr>
              <a:t>11</a:t>
            </a:fld>
            <a:endParaRPr lang="en-IN"/>
          </a:p>
        </p:txBody>
      </p:sp>
    </p:spTree>
    <p:extLst>
      <p:ext uri="{BB962C8B-B14F-4D97-AF65-F5344CB8AC3E}">
        <p14:creationId xmlns:p14="http://schemas.microsoft.com/office/powerpoint/2010/main" val="11439959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F3327-3EC0-4C85-8D84-423036CEDE04}"/>
              </a:ext>
            </a:extLst>
          </p:cNvPr>
          <p:cNvSpPr>
            <a:spLocks noGrp="1"/>
          </p:cNvSpPr>
          <p:nvPr>
            <p:ph type="title"/>
          </p:nvPr>
        </p:nvSpPr>
        <p:spPr/>
        <p:txBody>
          <a:bodyPr>
            <a:noAutofit/>
          </a:bodyPr>
          <a:lstStyle/>
          <a:p>
            <a:r>
              <a:rPr lang="en-US" sz="2800" b="1" dirty="0"/>
              <a:t>269A. Levy and collection of goods and services tax in course of inter-State trade or commerce</a:t>
            </a:r>
            <a:endParaRPr lang="en-US" sz="2800" dirty="0"/>
          </a:p>
        </p:txBody>
      </p:sp>
      <p:sp>
        <p:nvSpPr>
          <p:cNvPr id="3" name="Content Placeholder 2">
            <a:extLst>
              <a:ext uri="{FF2B5EF4-FFF2-40B4-BE49-F238E27FC236}">
                <a16:creationId xmlns:a16="http://schemas.microsoft.com/office/drawing/2014/main" id="{B425D5F7-559B-4803-91D5-1FB86CD45E61}"/>
              </a:ext>
            </a:extLst>
          </p:cNvPr>
          <p:cNvSpPr>
            <a:spLocks noGrp="1"/>
          </p:cNvSpPr>
          <p:nvPr>
            <p:ph idx="1"/>
          </p:nvPr>
        </p:nvSpPr>
        <p:spPr>
          <a:xfrm>
            <a:off x="1173480" y="1774371"/>
            <a:ext cx="10321834" cy="4718503"/>
          </a:xfrm>
        </p:spPr>
        <p:txBody>
          <a:bodyPr>
            <a:normAutofit fontScale="85000" lnSpcReduction="10000"/>
          </a:bodyPr>
          <a:lstStyle/>
          <a:p>
            <a:pPr marL="457200" indent="-457200">
              <a:lnSpc>
                <a:spcPct val="150000"/>
              </a:lnSpc>
              <a:buFont typeface="Arial" panose="020B0604020202020204" pitchFamily="34" charset="0"/>
              <a:buAutoNum type="arabicParenBoth"/>
            </a:pPr>
            <a:r>
              <a:rPr lang="en-US" sz="2000" dirty="0"/>
              <a:t>Goods and services tax on supplies </a:t>
            </a:r>
            <a:r>
              <a:rPr lang="en-US" sz="2000" b="1" dirty="0"/>
              <a:t>in the course of </a:t>
            </a:r>
            <a:r>
              <a:rPr lang="en-US" sz="2000" b="1" u="sng" dirty="0"/>
              <a:t>inter-State</a:t>
            </a:r>
            <a:r>
              <a:rPr lang="en-US" sz="2000" b="1" dirty="0"/>
              <a:t> trade or commerce shall be levied and collected </a:t>
            </a:r>
            <a:r>
              <a:rPr lang="en-US" sz="2000" dirty="0"/>
              <a:t>by the Government of India and such tax shall be apportioned between the Union and the States in the manner as may be provided by Parliament by law on the recommendations of the Goods and Services Tax Council.  </a:t>
            </a:r>
          </a:p>
          <a:p>
            <a:pPr marL="457200" lvl="1" indent="-114300">
              <a:lnSpc>
                <a:spcPct val="150000"/>
              </a:lnSpc>
              <a:buNone/>
            </a:pPr>
            <a:r>
              <a:rPr lang="en-US" b="1" i="1" dirty="0"/>
              <a:t>	Explanation</a:t>
            </a:r>
            <a:r>
              <a:rPr lang="en-US" i="1" dirty="0"/>
              <a:t>.</a:t>
            </a:r>
            <a:r>
              <a:rPr lang="en-US" dirty="0"/>
              <a:t>—For the purposes of this clause, supply of goods, or of services, or both </a:t>
            </a:r>
            <a:r>
              <a:rPr lang="en-US" b="1" dirty="0"/>
              <a:t>in the course of </a:t>
            </a:r>
            <a:r>
              <a:rPr lang="en-US" b="1" u="sng" dirty="0"/>
              <a:t>import</a:t>
            </a:r>
            <a:r>
              <a:rPr lang="en-US" dirty="0"/>
              <a:t> into the territory of India shall be deemed to be supply of goods, or of services, or both in the course of inter-State trade or commerce. </a:t>
            </a:r>
          </a:p>
          <a:p>
            <a:pPr marL="457200" indent="-457200">
              <a:lnSpc>
                <a:spcPct val="150000"/>
              </a:lnSpc>
              <a:buFont typeface="Arial" panose="020B0604020202020204" pitchFamily="34" charset="0"/>
              <a:buAutoNum type="arabicParenBoth"/>
            </a:pPr>
            <a:r>
              <a:rPr lang="en-US" sz="2000" dirty="0"/>
              <a:t>The amount apportioned to a State under clause (</a:t>
            </a:r>
            <a:r>
              <a:rPr lang="en-US" sz="2000" i="1" dirty="0"/>
              <a:t>1</a:t>
            </a:r>
            <a:r>
              <a:rPr lang="en-US" sz="2000" dirty="0"/>
              <a:t>) shall not form part of the Consolidated Fund of India. </a:t>
            </a:r>
          </a:p>
          <a:p>
            <a:pPr marL="457200" indent="-457200">
              <a:lnSpc>
                <a:spcPct val="150000"/>
              </a:lnSpc>
              <a:buAutoNum type="arabicParenBoth"/>
            </a:pPr>
            <a:r>
              <a:rPr lang="en-US" sz="2000" dirty="0"/>
              <a:t>Where an amount collected as tax levied under clause (</a:t>
            </a:r>
            <a:r>
              <a:rPr lang="en-US" sz="2000" i="1" dirty="0"/>
              <a:t>1</a:t>
            </a:r>
            <a:r>
              <a:rPr lang="en-US" sz="2000" dirty="0"/>
              <a:t>) has been used for payment of the tax levied by a State under article 246A, such amount shall not form part of the Consolidated Fund of India. </a:t>
            </a:r>
          </a:p>
        </p:txBody>
      </p:sp>
      <p:sp>
        <p:nvSpPr>
          <p:cNvPr id="5" name="Slide Number Placeholder 4">
            <a:extLst>
              <a:ext uri="{FF2B5EF4-FFF2-40B4-BE49-F238E27FC236}">
                <a16:creationId xmlns:a16="http://schemas.microsoft.com/office/drawing/2014/main" id="{7A074E85-AE47-4985-85A2-97D453EFCC5C}"/>
              </a:ext>
            </a:extLst>
          </p:cNvPr>
          <p:cNvSpPr>
            <a:spLocks noGrp="1"/>
          </p:cNvSpPr>
          <p:nvPr>
            <p:ph type="sldNum" sz="quarter" idx="12"/>
          </p:nvPr>
        </p:nvSpPr>
        <p:spPr/>
        <p:txBody>
          <a:bodyPr/>
          <a:lstStyle/>
          <a:p>
            <a:pPr>
              <a:defRPr/>
            </a:pPr>
            <a:fld id="{BFE34D0E-9478-4588-B94A-0E13DC5081E3}" type="slidenum">
              <a:rPr lang="en-IN" smtClean="0"/>
              <a:pPr>
                <a:defRPr/>
              </a:pPr>
              <a:t>12</a:t>
            </a:fld>
            <a:endParaRPr lang="en-IN"/>
          </a:p>
        </p:txBody>
      </p:sp>
    </p:spTree>
    <p:extLst>
      <p:ext uri="{BB962C8B-B14F-4D97-AF65-F5344CB8AC3E}">
        <p14:creationId xmlns:p14="http://schemas.microsoft.com/office/powerpoint/2010/main" val="1895518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434DEDE-0243-4A2E-9977-5FA6FA9AFD0E}"/>
              </a:ext>
            </a:extLst>
          </p:cNvPr>
          <p:cNvSpPr>
            <a:spLocks noGrp="1"/>
          </p:cNvSpPr>
          <p:nvPr>
            <p:ph type="ctrTitle"/>
          </p:nvPr>
        </p:nvSpPr>
        <p:spPr/>
        <p:txBody>
          <a:bodyPr/>
          <a:lstStyle/>
          <a:p>
            <a:r>
              <a:rPr lang="en-US" dirty="0"/>
              <a:t>Conceptual difference!</a:t>
            </a:r>
          </a:p>
        </p:txBody>
      </p:sp>
      <p:sp>
        <p:nvSpPr>
          <p:cNvPr id="5" name="Subtitle 4">
            <a:extLst>
              <a:ext uri="{FF2B5EF4-FFF2-40B4-BE49-F238E27FC236}">
                <a16:creationId xmlns:a16="http://schemas.microsoft.com/office/drawing/2014/main" id="{133AFA1A-EA7B-4A8D-979E-E121CE2D48C8}"/>
              </a:ext>
            </a:extLst>
          </p:cNvPr>
          <p:cNvSpPr>
            <a:spLocks noGrp="1"/>
          </p:cNvSpPr>
          <p:nvPr>
            <p:ph type="subTitle" idx="1"/>
          </p:nvPr>
        </p:nvSpPr>
        <p:spPr/>
        <p:txBody>
          <a:bodyPr/>
          <a:lstStyle/>
          <a:p>
            <a:r>
              <a:rPr lang="en-US" dirty="0"/>
              <a:t> </a:t>
            </a:r>
          </a:p>
        </p:txBody>
      </p:sp>
    </p:spTree>
    <p:extLst>
      <p:ext uri="{BB962C8B-B14F-4D97-AF65-F5344CB8AC3E}">
        <p14:creationId xmlns:p14="http://schemas.microsoft.com/office/powerpoint/2010/main" val="24884216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409BB-A25A-47AE-9865-8D361722C7AD}"/>
              </a:ext>
            </a:extLst>
          </p:cNvPr>
          <p:cNvSpPr>
            <a:spLocks noGrp="1"/>
          </p:cNvSpPr>
          <p:nvPr>
            <p:ph type="title"/>
          </p:nvPr>
        </p:nvSpPr>
        <p:spPr/>
        <p:txBody>
          <a:bodyPr/>
          <a:lstStyle/>
          <a:p>
            <a:r>
              <a:rPr lang="en-US" dirty="0"/>
              <a:t>Goods vs services!</a:t>
            </a:r>
          </a:p>
        </p:txBody>
      </p:sp>
      <p:pic>
        <p:nvPicPr>
          <p:cNvPr id="7" name="Content Placeholder 6">
            <a:extLst>
              <a:ext uri="{FF2B5EF4-FFF2-40B4-BE49-F238E27FC236}">
                <a16:creationId xmlns:a16="http://schemas.microsoft.com/office/drawing/2014/main" id="{2E78096D-7477-4ABC-9E2B-B38C50862E0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01966" y="2084832"/>
            <a:ext cx="7222787" cy="4225331"/>
          </a:xfrm>
        </p:spPr>
      </p:pic>
    </p:spTree>
    <p:extLst>
      <p:ext uri="{BB962C8B-B14F-4D97-AF65-F5344CB8AC3E}">
        <p14:creationId xmlns:p14="http://schemas.microsoft.com/office/powerpoint/2010/main" val="2044713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BA51FC-3295-49D9-AD12-71861D195080}"/>
              </a:ext>
            </a:extLst>
          </p:cNvPr>
          <p:cNvSpPr>
            <a:spLocks noGrp="1"/>
          </p:cNvSpPr>
          <p:nvPr>
            <p:ph type="title"/>
          </p:nvPr>
        </p:nvSpPr>
        <p:spPr/>
        <p:txBody>
          <a:bodyPr/>
          <a:lstStyle/>
          <a:p>
            <a:r>
              <a:rPr lang="en-US" dirty="0"/>
              <a:t>Classification!</a:t>
            </a:r>
          </a:p>
        </p:txBody>
      </p:sp>
      <p:pic>
        <p:nvPicPr>
          <p:cNvPr id="9" name="Picture 8">
            <a:extLst>
              <a:ext uri="{FF2B5EF4-FFF2-40B4-BE49-F238E27FC236}">
                <a16:creationId xmlns:a16="http://schemas.microsoft.com/office/drawing/2014/main" id="{AD4B6E92-DD47-4289-A9FA-2B7D9322D3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9850" y="1989140"/>
            <a:ext cx="6293550" cy="4188071"/>
          </a:xfrm>
          <a:prstGeom prst="rect">
            <a:avLst/>
          </a:prstGeom>
        </p:spPr>
      </p:pic>
      <p:sp>
        <p:nvSpPr>
          <p:cNvPr id="11" name="Content Placeholder 10">
            <a:extLst>
              <a:ext uri="{FF2B5EF4-FFF2-40B4-BE49-F238E27FC236}">
                <a16:creationId xmlns:a16="http://schemas.microsoft.com/office/drawing/2014/main" id="{FB654F4D-3035-44DA-87F7-C6C2C18A35B5}"/>
              </a:ext>
            </a:extLst>
          </p:cNvPr>
          <p:cNvSpPr>
            <a:spLocks noGrp="1"/>
          </p:cNvSpPr>
          <p:nvPr>
            <p:ph idx="1"/>
          </p:nvPr>
        </p:nvSpPr>
        <p:spPr>
          <a:xfrm>
            <a:off x="2292096" y="2945219"/>
            <a:ext cx="7727318" cy="3364141"/>
          </a:xfrm>
        </p:spPr>
        <p:txBody>
          <a:bodyPr/>
          <a:lstStyle/>
          <a:p>
            <a:pPr marL="0" indent="0">
              <a:buNone/>
            </a:pPr>
            <a:r>
              <a:rPr lang="en-US" dirty="0"/>
              <a:t>  </a:t>
            </a:r>
          </a:p>
        </p:txBody>
      </p:sp>
    </p:spTree>
    <p:extLst>
      <p:ext uri="{BB962C8B-B14F-4D97-AF65-F5344CB8AC3E}">
        <p14:creationId xmlns:p14="http://schemas.microsoft.com/office/powerpoint/2010/main" val="37868386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6498FF-32A3-2DD6-8BC2-76FC2B788F90}"/>
              </a:ext>
            </a:extLst>
          </p:cNvPr>
          <p:cNvSpPr>
            <a:spLocks noGrp="1"/>
          </p:cNvSpPr>
          <p:nvPr>
            <p:ph type="title"/>
          </p:nvPr>
        </p:nvSpPr>
        <p:spPr/>
        <p:txBody>
          <a:bodyPr/>
          <a:lstStyle/>
          <a:p>
            <a:r>
              <a:rPr lang="en-US" dirty="0"/>
              <a:t>But then!</a:t>
            </a:r>
          </a:p>
        </p:txBody>
      </p:sp>
      <p:graphicFrame>
        <p:nvGraphicFramePr>
          <p:cNvPr id="4" name="Content Placeholder 3">
            <a:extLst>
              <a:ext uri="{FF2B5EF4-FFF2-40B4-BE49-F238E27FC236}">
                <a16:creationId xmlns:a16="http://schemas.microsoft.com/office/drawing/2014/main" id="{D788FAFD-C2F4-573B-46F8-64722F518640}"/>
              </a:ext>
            </a:extLst>
          </p:cNvPr>
          <p:cNvGraphicFramePr>
            <a:graphicFrameLocks noGrp="1"/>
          </p:cNvGraphicFramePr>
          <p:nvPr>
            <p:ph idx="1"/>
          </p:nvPr>
        </p:nvGraphicFramePr>
        <p:xfrm>
          <a:off x="1023938" y="2286000"/>
          <a:ext cx="9720262"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726529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55924-5368-4D9B-9D30-0A5CCDAF83B9}"/>
              </a:ext>
            </a:extLst>
          </p:cNvPr>
          <p:cNvSpPr>
            <a:spLocks noGrp="1"/>
          </p:cNvSpPr>
          <p:nvPr>
            <p:ph type="title"/>
          </p:nvPr>
        </p:nvSpPr>
        <p:spPr/>
        <p:txBody>
          <a:bodyPr/>
          <a:lstStyle/>
          <a:p>
            <a:r>
              <a:rPr lang="en-US" dirty="0"/>
              <a:t>GST - Article 366 (12A)</a:t>
            </a:r>
          </a:p>
        </p:txBody>
      </p:sp>
      <p:graphicFrame>
        <p:nvGraphicFramePr>
          <p:cNvPr id="4" name="Content Placeholder 3">
            <a:extLst>
              <a:ext uri="{FF2B5EF4-FFF2-40B4-BE49-F238E27FC236}">
                <a16:creationId xmlns:a16="http://schemas.microsoft.com/office/drawing/2014/main" id="{1673C920-FBC3-AF34-841B-7CB4DF6873FB}"/>
              </a:ext>
            </a:extLst>
          </p:cNvPr>
          <p:cNvGraphicFramePr>
            <a:graphicFrameLocks noGrp="1"/>
          </p:cNvGraphicFramePr>
          <p:nvPr>
            <p:ph idx="1"/>
          </p:nvPr>
        </p:nvGraphicFramePr>
        <p:xfrm>
          <a:off x="1023938" y="2286000"/>
          <a:ext cx="9720262" cy="4022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a:extLst>
              <a:ext uri="{FF2B5EF4-FFF2-40B4-BE49-F238E27FC236}">
                <a16:creationId xmlns:a16="http://schemas.microsoft.com/office/drawing/2014/main" id="{9240AEC2-ECFB-4A10-B2B5-08210D886075}"/>
              </a:ext>
            </a:extLst>
          </p:cNvPr>
          <p:cNvSpPr>
            <a:spLocks noGrp="1"/>
          </p:cNvSpPr>
          <p:nvPr>
            <p:ph type="sldNum" sz="quarter" idx="12"/>
          </p:nvPr>
        </p:nvSpPr>
        <p:spPr/>
        <p:txBody>
          <a:bodyPr/>
          <a:lstStyle/>
          <a:p>
            <a:pPr>
              <a:defRPr/>
            </a:pPr>
            <a:fld id="{BFE34D0E-9478-4588-B94A-0E13DC5081E3}" type="slidenum">
              <a:rPr lang="en-IN" smtClean="0"/>
              <a:pPr>
                <a:defRPr/>
              </a:pPr>
              <a:t>17</a:t>
            </a:fld>
            <a:endParaRPr lang="en-IN"/>
          </a:p>
        </p:txBody>
      </p:sp>
    </p:spTree>
    <p:extLst>
      <p:ext uri="{BB962C8B-B14F-4D97-AF65-F5344CB8AC3E}">
        <p14:creationId xmlns:p14="http://schemas.microsoft.com/office/powerpoint/2010/main" val="15004582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E9E57-0546-4571-8874-90FE3CCF3512}"/>
              </a:ext>
            </a:extLst>
          </p:cNvPr>
          <p:cNvSpPr>
            <a:spLocks noGrp="1"/>
          </p:cNvSpPr>
          <p:nvPr>
            <p:ph type="title"/>
          </p:nvPr>
        </p:nvSpPr>
        <p:spPr/>
        <p:txBody>
          <a:bodyPr>
            <a:normAutofit/>
          </a:bodyPr>
          <a:lstStyle/>
          <a:p>
            <a:r>
              <a:rPr lang="en-US" sz="4400" b="1" dirty="0">
                <a:solidFill>
                  <a:srgbClr val="00B0F0"/>
                </a:solidFill>
              </a:rPr>
              <a:t>9. Levy and Collection </a:t>
            </a:r>
            <a:endParaRPr lang="en-US" sz="4400" dirty="0">
              <a:solidFill>
                <a:srgbClr val="00B0F0"/>
              </a:solidFill>
            </a:endParaRPr>
          </a:p>
        </p:txBody>
      </p:sp>
      <p:sp>
        <p:nvSpPr>
          <p:cNvPr id="3" name="Content Placeholder 2">
            <a:extLst>
              <a:ext uri="{FF2B5EF4-FFF2-40B4-BE49-F238E27FC236}">
                <a16:creationId xmlns:a16="http://schemas.microsoft.com/office/drawing/2014/main" id="{8AD8F76F-DA5A-438C-9FB8-A81A02259B9F}"/>
              </a:ext>
            </a:extLst>
          </p:cNvPr>
          <p:cNvSpPr>
            <a:spLocks noGrp="1"/>
          </p:cNvSpPr>
          <p:nvPr>
            <p:ph idx="1"/>
          </p:nvPr>
        </p:nvSpPr>
        <p:spPr>
          <a:xfrm>
            <a:off x="1024128" y="1948543"/>
            <a:ext cx="10384101" cy="4360817"/>
          </a:xfrm>
        </p:spPr>
        <p:txBody>
          <a:bodyPr>
            <a:normAutofit/>
          </a:bodyPr>
          <a:lstStyle/>
          <a:p>
            <a:pPr marL="457200" indent="-457200">
              <a:lnSpc>
                <a:spcPct val="150000"/>
              </a:lnSpc>
              <a:buAutoNum type="arabicParenBoth"/>
            </a:pPr>
            <a:r>
              <a:rPr lang="en-US" sz="2000" i="1" dirty="0"/>
              <a:t>Subject to the provisions of sub-section (2), there shall be levied a tax called the central goods and services tax on all intra-State supplies of </a:t>
            </a:r>
            <a:r>
              <a:rPr lang="en-US" sz="2000" b="1" i="1" u="sng" dirty="0">
                <a:solidFill>
                  <a:srgbClr val="FF0000"/>
                </a:solidFill>
              </a:rPr>
              <a:t>goods or services or both</a:t>
            </a:r>
            <a:r>
              <a:rPr lang="en-US" sz="2000" i="1" dirty="0"/>
              <a:t>, except on the supply of alcoholic liquor for human consumption, on the value determined under section 15 and at such rates, not exceeding twenty per cent., as may be notified by the Government on the recommendations of the Council and collected in such manner as may be prescribed and shall be paid by the taxable person. </a:t>
            </a:r>
          </a:p>
        </p:txBody>
      </p:sp>
      <p:sp>
        <p:nvSpPr>
          <p:cNvPr id="5" name="Slide Number Placeholder 4">
            <a:extLst>
              <a:ext uri="{FF2B5EF4-FFF2-40B4-BE49-F238E27FC236}">
                <a16:creationId xmlns:a16="http://schemas.microsoft.com/office/drawing/2014/main" id="{5F8011C5-D377-4A84-9BB2-9F0B7BF89D8C}"/>
              </a:ext>
            </a:extLst>
          </p:cNvPr>
          <p:cNvSpPr>
            <a:spLocks noGrp="1"/>
          </p:cNvSpPr>
          <p:nvPr>
            <p:ph type="sldNum" sz="quarter" idx="12"/>
          </p:nvPr>
        </p:nvSpPr>
        <p:spPr/>
        <p:txBody>
          <a:bodyPr/>
          <a:lstStyle/>
          <a:p>
            <a:fld id="{64AC3483-86C7-4EC7-A037-E112BB084D70}" type="slidenum">
              <a:rPr lang="en-US" smtClean="0"/>
              <a:t>18</a:t>
            </a:fld>
            <a:endParaRPr lang="en-US"/>
          </a:p>
        </p:txBody>
      </p:sp>
      <p:sp>
        <p:nvSpPr>
          <p:cNvPr id="4" name="Date Placeholder 3">
            <a:extLst>
              <a:ext uri="{FF2B5EF4-FFF2-40B4-BE49-F238E27FC236}">
                <a16:creationId xmlns:a16="http://schemas.microsoft.com/office/drawing/2014/main" id="{CEC29344-411E-4952-A270-F33141775151}"/>
              </a:ext>
            </a:extLst>
          </p:cNvPr>
          <p:cNvSpPr>
            <a:spLocks noGrp="1"/>
          </p:cNvSpPr>
          <p:nvPr>
            <p:ph type="dt" sz="half" idx="10"/>
          </p:nvPr>
        </p:nvSpPr>
        <p:spPr/>
        <p:txBody>
          <a:bodyPr/>
          <a:lstStyle/>
          <a:p>
            <a:endParaRPr lang="en-US"/>
          </a:p>
        </p:txBody>
      </p:sp>
    </p:spTree>
    <p:extLst>
      <p:ext uri="{BB962C8B-B14F-4D97-AF65-F5344CB8AC3E}">
        <p14:creationId xmlns:p14="http://schemas.microsoft.com/office/powerpoint/2010/main" val="25172810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E9E57-0546-4571-8874-90FE3CCF3512}"/>
              </a:ext>
            </a:extLst>
          </p:cNvPr>
          <p:cNvSpPr>
            <a:spLocks noGrp="1"/>
          </p:cNvSpPr>
          <p:nvPr>
            <p:ph type="title"/>
          </p:nvPr>
        </p:nvSpPr>
        <p:spPr/>
        <p:txBody>
          <a:bodyPr>
            <a:normAutofit/>
          </a:bodyPr>
          <a:lstStyle/>
          <a:p>
            <a:r>
              <a:rPr lang="en-US" sz="4400" b="1" dirty="0">
                <a:solidFill>
                  <a:srgbClr val="00B0F0"/>
                </a:solidFill>
              </a:rPr>
              <a:t>7. Scope of supply</a:t>
            </a:r>
            <a:endParaRPr lang="en-US" sz="4400" dirty="0">
              <a:solidFill>
                <a:srgbClr val="00B0F0"/>
              </a:solidFill>
            </a:endParaRPr>
          </a:p>
        </p:txBody>
      </p:sp>
      <p:sp>
        <p:nvSpPr>
          <p:cNvPr id="3" name="Content Placeholder 2">
            <a:extLst>
              <a:ext uri="{FF2B5EF4-FFF2-40B4-BE49-F238E27FC236}">
                <a16:creationId xmlns:a16="http://schemas.microsoft.com/office/drawing/2014/main" id="{8AD8F76F-DA5A-438C-9FB8-A81A02259B9F}"/>
              </a:ext>
            </a:extLst>
          </p:cNvPr>
          <p:cNvSpPr>
            <a:spLocks noGrp="1"/>
          </p:cNvSpPr>
          <p:nvPr>
            <p:ph idx="1"/>
          </p:nvPr>
        </p:nvSpPr>
        <p:spPr>
          <a:xfrm>
            <a:off x="1024128" y="1894114"/>
            <a:ext cx="9720073" cy="4415246"/>
          </a:xfrm>
        </p:spPr>
        <p:txBody>
          <a:bodyPr>
            <a:normAutofit/>
          </a:bodyPr>
          <a:lstStyle/>
          <a:p>
            <a:pPr marL="0" indent="0" algn="l">
              <a:lnSpc>
                <a:spcPct val="200000"/>
              </a:lnSpc>
              <a:buNone/>
            </a:pPr>
            <a:r>
              <a:rPr lang="en-US" sz="2000" b="0" i="1" u="none" strike="noStrike" baseline="0" dirty="0">
                <a:solidFill>
                  <a:srgbClr val="002060"/>
                </a:solidFill>
                <a:latin typeface="Calibri" panose="020F0502020204030204" pitchFamily="34" charset="0"/>
              </a:rPr>
              <a:t>(1) For the purposes of this Act, the expression “supply” includes-</a:t>
            </a:r>
          </a:p>
          <a:p>
            <a:pPr marL="576263" indent="-293688" algn="l">
              <a:lnSpc>
                <a:spcPct val="200000"/>
              </a:lnSpc>
              <a:buNone/>
            </a:pPr>
            <a:r>
              <a:rPr lang="en-US" sz="2000" b="0" i="1" u="none" strike="noStrike" baseline="0" dirty="0">
                <a:solidFill>
                  <a:srgbClr val="002060"/>
                </a:solidFill>
                <a:latin typeface="Calibri" panose="020F0502020204030204" pitchFamily="34" charset="0"/>
              </a:rPr>
              <a:t>(a) all forms of supply of </a:t>
            </a:r>
            <a:r>
              <a:rPr lang="en-US" sz="2000" b="1" i="1" u="none" strike="noStrike" baseline="0" dirty="0">
                <a:solidFill>
                  <a:srgbClr val="FF0000"/>
                </a:solidFill>
                <a:latin typeface="Calibri" panose="020F0502020204030204" pitchFamily="34" charset="0"/>
              </a:rPr>
              <a:t>goods or services or both </a:t>
            </a:r>
            <a:r>
              <a:rPr lang="en-US" sz="2000" b="0" i="1" u="none" strike="noStrike" baseline="0" dirty="0">
                <a:solidFill>
                  <a:srgbClr val="002060"/>
                </a:solidFill>
                <a:latin typeface="Calibri" panose="020F0502020204030204" pitchFamily="34" charset="0"/>
              </a:rPr>
              <a:t>such as sale, transfer, barter, exchange, </a:t>
            </a:r>
            <a:r>
              <a:rPr lang="en-US" sz="2000" b="0" i="1" u="none" strike="noStrike" baseline="0" dirty="0" err="1">
                <a:solidFill>
                  <a:srgbClr val="002060"/>
                </a:solidFill>
                <a:latin typeface="Calibri" panose="020F0502020204030204" pitchFamily="34" charset="0"/>
              </a:rPr>
              <a:t>licence</a:t>
            </a:r>
            <a:r>
              <a:rPr lang="en-US" sz="2000" b="0" i="1" u="none" strike="noStrike" baseline="0" dirty="0">
                <a:solidFill>
                  <a:srgbClr val="002060"/>
                </a:solidFill>
                <a:latin typeface="Calibri" panose="020F0502020204030204" pitchFamily="34" charset="0"/>
              </a:rPr>
              <a:t>, rental, lease or disposal made or agreed to be made for a consideration by a person in the course or furtherance of business </a:t>
            </a:r>
            <a:endParaRPr lang="en-US" sz="2400" i="1" dirty="0"/>
          </a:p>
        </p:txBody>
      </p:sp>
      <p:sp>
        <p:nvSpPr>
          <p:cNvPr id="5" name="Slide Number Placeholder 4">
            <a:extLst>
              <a:ext uri="{FF2B5EF4-FFF2-40B4-BE49-F238E27FC236}">
                <a16:creationId xmlns:a16="http://schemas.microsoft.com/office/drawing/2014/main" id="{5F8011C5-D377-4A84-9BB2-9F0B7BF89D8C}"/>
              </a:ext>
            </a:extLst>
          </p:cNvPr>
          <p:cNvSpPr>
            <a:spLocks noGrp="1"/>
          </p:cNvSpPr>
          <p:nvPr>
            <p:ph type="sldNum" sz="quarter" idx="12"/>
          </p:nvPr>
        </p:nvSpPr>
        <p:spPr/>
        <p:txBody>
          <a:bodyPr/>
          <a:lstStyle/>
          <a:p>
            <a:fld id="{64AC3483-86C7-4EC7-A037-E112BB084D70}" type="slidenum">
              <a:rPr lang="en-US" smtClean="0"/>
              <a:t>19</a:t>
            </a:fld>
            <a:endParaRPr lang="en-US"/>
          </a:p>
        </p:txBody>
      </p:sp>
      <p:sp>
        <p:nvSpPr>
          <p:cNvPr id="4" name="Date Placeholder 3">
            <a:extLst>
              <a:ext uri="{FF2B5EF4-FFF2-40B4-BE49-F238E27FC236}">
                <a16:creationId xmlns:a16="http://schemas.microsoft.com/office/drawing/2014/main" id="{CEC29344-411E-4952-A270-F33141775151}"/>
              </a:ext>
            </a:extLst>
          </p:cNvPr>
          <p:cNvSpPr>
            <a:spLocks noGrp="1"/>
          </p:cNvSpPr>
          <p:nvPr>
            <p:ph type="dt" sz="half" idx="10"/>
          </p:nvPr>
        </p:nvSpPr>
        <p:spPr/>
        <p:txBody>
          <a:bodyPr/>
          <a:lstStyle/>
          <a:p>
            <a:endParaRPr lang="en-US"/>
          </a:p>
        </p:txBody>
      </p:sp>
    </p:spTree>
    <p:extLst>
      <p:ext uri="{BB962C8B-B14F-4D97-AF65-F5344CB8AC3E}">
        <p14:creationId xmlns:p14="http://schemas.microsoft.com/office/powerpoint/2010/main" val="33484394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B74B0-074C-4743-A084-68F58C2956AD}"/>
              </a:ext>
            </a:extLst>
          </p:cNvPr>
          <p:cNvSpPr>
            <a:spLocks noGrp="1"/>
          </p:cNvSpPr>
          <p:nvPr>
            <p:ph type="title"/>
          </p:nvPr>
        </p:nvSpPr>
        <p:spPr>
          <a:xfrm>
            <a:off x="702325" y="246043"/>
            <a:ext cx="9875520" cy="1356360"/>
          </a:xfrm>
        </p:spPr>
        <p:txBody>
          <a:bodyPr>
            <a:normAutofit/>
          </a:bodyPr>
          <a:lstStyle/>
          <a:p>
            <a:r>
              <a:rPr lang="en-US" sz="3200" b="1" dirty="0"/>
              <a:t>GST – 1.07.2017!</a:t>
            </a:r>
          </a:p>
        </p:txBody>
      </p:sp>
      <p:pic>
        <p:nvPicPr>
          <p:cNvPr id="11" name="Content Placeholder 10">
            <a:extLst>
              <a:ext uri="{FF2B5EF4-FFF2-40B4-BE49-F238E27FC236}">
                <a16:creationId xmlns:a16="http://schemas.microsoft.com/office/drawing/2014/main" id="{C636EBDD-A8CF-474B-A627-3F24641C1DE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02325" y="1562949"/>
            <a:ext cx="5804012" cy="37321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3">
            <a:extLst>
              <a:ext uri="{FF2B5EF4-FFF2-40B4-BE49-F238E27FC236}">
                <a16:creationId xmlns:a16="http://schemas.microsoft.com/office/drawing/2014/main" id="{3AFDE519-C923-14FE-0EBD-0D12D903E8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9272" y="1562948"/>
            <a:ext cx="5144234" cy="37321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1400546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55924-5368-4D9B-9D30-0A5CCDAF83B9}"/>
              </a:ext>
            </a:extLst>
          </p:cNvPr>
          <p:cNvSpPr>
            <a:spLocks noGrp="1"/>
          </p:cNvSpPr>
          <p:nvPr>
            <p:ph type="title"/>
          </p:nvPr>
        </p:nvSpPr>
        <p:spPr/>
        <p:txBody>
          <a:bodyPr>
            <a:normAutofit/>
          </a:bodyPr>
          <a:lstStyle/>
          <a:p>
            <a:r>
              <a:rPr lang="en-US" dirty="0"/>
              <a:t>Article 366 - (12) and (26A)</a:t>
            </a:r>
          </a:p>
        </p:txBody>
      </p:sp>
      <p:graphicFrame>
        <p:nvGraphicFramePr>
          <p:cNvPr id="4" name="Content Placeholder 3">
            <a:extLst>
              <a:ext uri="{FF2B5EF4-FFF2-40B4-BE49-F238E27FC236}">
                <a16:creationId xmlns:a16="http://schemas.microsoft.com/office/drawing/2014/main" id="{A204C44F-9AE6-B2C9-74BD-4F8371745B58}"/>
              </a:ext>
            </a:extLst>
          </p:cNvPr>
          <p:cNvGraphicFramePr>
            <a:graphicFrameLocks noGrp="1"/>
          </p:cNvGraphicFramePr>
          <p:nvPr>
            <p:ph idx="1"/>
          </p:nvPr>
        </p:nvGraphicFramePr>
        <p:xfrm>
          <a:off x="1023938" y="2286000"/>
          <a:ext cx="9720262"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a:extLst>
              <a:ext uri="{FF2B5EF4-FFF2-40B4-BE49-F238E27FC236}">
                <a16:creationId xmlns:a16="http://schemas.microsoft.com/office/drawing/2014/main" id="{A8F7A88B-17AB-415F-AEEA-B8C11D974DEF}"/>
              </a:ext>
            </a:extLst>
          </p:cNvPr>
          <p:cNvSpPr>
            <a:spLocks noGrp="1"/>
          </p:cNvSpPr>
          <p:nvPr>
            <p:ph type="sldNum" sz="quarter" idx="12"/>
          </p:nvPr>
        </p:nvSpPr>
        <p:spPr/>
        <p:txBody>
          <a:bodyPr/>
          <a:lstStyle/>
          <a:p>
            <a:pPr>
              <a:defRPr/>
            </a:pPr>
            <a:fld id="{BFE34D0E-9478-4588-B94A-0E13DC5081E3}" type="slidenum">
              <a:rPr lang="en-IN" smtClean="0"/>
              <a:pPr>
                <a:defRPr/>
              </a:pPr>
              <a:t>20</a:t>
            </a:fld>
            <a:endParaRPr lang="en-IN"/>
          </a:p>
        </p:txBody>
      </p:sp>
    </p:spTree>
    <p:extLst>
      <p:ext uri="{BB962C8B-B14F-4D97-AF65-F5344CB8AC3E}">
        <p14:creationId xmlns:p14="http://schemas.microsoft.com/office/powerpoint/2010/main" val="13164063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E52DE-FCD0-BE64-BBB0-6D4DC65D3CDE}"/>
              </a:ext>
            </a:extLst>
          </p:cNvPr>
          <p:cNvSpPr>
            <a:spLocks noGrp="1"/>
          </p:cNvSpPr>
          <p:nvPr>
            <p:ph type="title"/>
          </p:nvPr>
        </p:nvSpPr>
        <p:spPr/>
        <p:txBody>
          <a:bodyPr>
            <a:normAutofit/>
          </a:bodyPr>
          <a:lstStyle/>
          <a:p>
            <a:r>
              <a:rPr lang="sv-SE" dirty="0"/>
              <a:t>SKILL LOTTO SOLUTIONS PVT. LTD.</a:t>
            </a:r>
            <a:br>
              <a:rPr lang="sv-SE" dirty="0"/>
            </a:br>
            <a:r>
              <a:rPr lang="sv-SE" dirty="0"/>
              <a:t>2020 (43) G.S.T.L. 289 (S.C.)</a:t>
            </a:r>
            <a:endParaRPr lang="en-US" dirty="0"/>
          </a:p>
        </p:txBody>
      </p:sp>
      <p:sp>
        <p:nvSpPr>
          <p:cNvPr id="3" name="Content Placeholder 2">
            <a:extLst>
              <a:ext uri="{FF2B5EF4-FFF2-40B4-BE49-F238E27FC236}">
                <a16:creationId xmlns:a16="http://schemas.microsoft.com/office/drawing/2014/main" id="{A82695F2-06FE-E523-F487-9F6C44F3F0B1}"/>
              </a:ext>
            </a:extLst>
          </p:cNvPr>
          <p:cNvSpPr>
            <a:spLocks noGrp="1"/>
          </p:cNvSpPr>
          <p:nvPr>
            <p:ph idx="1"/>
          </p:nvPr>
        </p:nvSpPr>
        <p:spPr/>
        <p:txBody>
          <a:bodyPr/>
          <a:lstStyle/>
          <a:p>
            <a:pPr marL="0" indent="0">
              <a:lnSpc>
                <a:spcPct val="200000"/>
              </a:lnSpc>
              <a:buNone/>
            </a:pPr>
            <a:r>
              <a:rPr lang="en-US" i="1" dirty="0"/>
              <a:t>Definition of goods as occurring in Article 366(12) is </a:t>
            </a:r>
            <a:r>
              <a:rPr lang="en-US" b="1" i="1" dirty="0">
                <a:solidFill>
                  <a:srgbClr val="FF0000"/>
                </a:solidFill>
              </a:rPr>
              <a:t>inclusive </a:t>
            </a:r>
            <a:r>
              <a:rPr lang="en-US" i="1" dirty="0"/>
              <a:t>definition </a:t>
            </a:r>
            <a:r>
              <a:rPr lang="en-US" b="1" i="1" dirty="0">
                <a:solidFill>
                  <a:srgbClr val="FF0000"/>
                </a:solidFill>
              </a:rPr>
              <a:t>and does not specifically excludes actionable claim</a:t>
            </a:r>
            <a:r>
              <a:rPr lang="en-US" i="1" dirty="0"/>
              <a:t> from its definition. Whenever inclusive definition is given of an expression it always </a:t>
            </a:r>
            <a:r>
              <a:rPr lang="en-US" b="1" i="1" dirty="0">
                <a:solidFill>
                  <a:srgbClr val="FF0000"/>
                </a:solidFill>
              </a:rPr>
              <a:t>intended to enlarge </a:t>
            </a:r>
            <a:r>
              <a:rPr lang="en-US" i="1" dirty="0"/>
              <a:t>the meaning of words or phrases, used in the definition. </a:t>
            </a:r>
          </a:p>
        </p:txBody>
      </p:sp>
    </p:spTree>
    <p:extLst>
      <p:ext uri="{BB962C8B-B14F-4D97-AF65-F5344CB8AC3E}">
        <p14:creationId xmlns:p14="http://schemas.microsoft.com/office/powerpoint/2010/main" val="28019719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4F10A-F339-42C9-AF02-8BF08CD351DE}"/>
              </a:ext>
            </a:extLst>
          </p:cNvPr>
          <p:cNvSpPr>
            <a:spLocks noGrp="1"/>
          </p:cNvSpPr>
          <p:nvPr>
            <p:ph type="title"/>
          </p:nvPr>
        </p:nvSpPr>
        <p:spPr>
          <a:xfrm>
            <a:off x="1024128" y="585216"/>
            <a:ext cx="9720072" cy="1499616"/>
          </a:xfrm>
        </p:spPr>
        <p:txBody>
          <a:bodyPr>
            <a:normAutofit/>
          </a:bodyPr>
          <a:lstStyle/>
          <a:p>
            <a:r>
              <a:rPr lang="en-US" dirty="0"/>
              <a:t>Goods and services!</a:t>
            </a:r>
          </a:p>
        </p:txBody>
      </p:sp>
      <p:graphicFrame>
        <p:nvGraphicFramePr>
          <p:cNvPr id="4" name="Diagram 3">
            <a:extLst>
              <a:ext uri="{FF2B5EF4-FFF2-40B4-BE49-F238E27FC236}">
                <a16:creationId xmlns:a16="http://schemas.microsoft.com/office/drawing/2014/main" id="{11998F94-FF0F-4AB3-9550-C6B8B97A4A53}"/>
              </a:ext>
            </a:extLst>
          </p:cNvPr>
          <p:cNvGraphicFramePr/>
          <p:nvPr/>
        </p:nvGraphicFramePr>
        <p:xfrm>
          <a:off x="1023938" y="1967024"/>
          <a:ext cx="9720262" cy="43417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618554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55924-5368-4D9B-9D30-0A5CCDAF83B9}"/>
              </a:ext>
            </a:extLst>
          </p:cNvPr>
          <p:cNvSpPr>
            <a:spLocks noGrp="1"/>
          </p:cNvSpPr>
          <p:nvPr>
            <p:ph type="title"/>
          </p:nvPr>
        </p:nvSpPr>
        <p:spPr/>
        <p:txBody>
          <a:bodyPr/>
          <a:lstStyle/>
          <a:p>
            <a:r>
              <a:rPr lang="en-US" dirty="0"/>
              <a:t>Both?</a:t>
            </a:r>
          </a:p>
        </p:txBody>
      </p:sp>
      <p:graphicFrame>
        <p:nvGraphicFramePr>
          <p:cNvPr id="4" name="Content Placeholder 3">
            <a:extLst>
              <a:ext uri="{FF2B5EF4-FFF2-40B4-BE49-F238E27FC236}">
                <a16:creationId xmlns:a16="http://schemas.microsoft.com/office/drawing/2014/main" id="{2EB57956-ACE0-4472-87D7-9E08CAC93235}"/>
              </a:ext>
            </a:extLst>
          </p:cNvPr>
          <p:cNvGraphicFramePr>
            <a:graphicFrameLocks noGrp="1"/>
          </p:cNvGraphicFramePr>
          <p:nvPr>
            <p:ph idx="1"/>
          </p:nvPr>
        </p:nvGraphicFramePr>
        <p:xfrm>
          <a:off x="2152650" y="1690689"/>
          <a:ext cx="8119814" cy="48021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a:extLst>
              <a:ext uri="{FF2B5EF4-FFF2-40B4-BE49-F238E27FC236}">
                <a16:creationId xmlns:a16="http://schemas.microsoft.com/office/drawing/2014/main" id="{8C731363-909E-4787-B267-24DF19D46F4D}"/>
              </a:ext>
            </a:extLst>
          </p:cNvPr>
          <p:cNvSpPr>
            <a:spLocks noGrp="1"/>
          </p:cNvSpPr>
          <p:nvPr>
            <p:ph type="sldNum" sz="quarter" idx="12"/>
          </p:nvPr>
        </p:nvSpPr>
        <p:spPr/>
        <p:txBody>
          <a:bodyPr/>
          <a:lstStyle/>
          <a:p>
            <a:pPr>
              <a:defRPr/>
            </a:pPr>
            <a:fld id="{BFE34D0E-9478-4588-B94A-0E13DC5081E3}" type="slidenum">
              <a:rPr lang="en-IN" smtClean="0"/>
              <a:pPr>
                <a:defRPr/>
              </a:pPr>
              <a:t>23</a:t>
            </a:fld>
            <a:endParaRPr lang="en-IN"/>
          </a:p>
        </p:txBody>
      </p:sp>
    </p:spTree>
    <p:extLst>
      <p:ext uri="{BB962C8B-B14F-4D97-AF65-F5344CB8AC3E}">
        <p14:creationId xmlns:p14="http://schemas.microsoft.com/office/powerpoint/2010/main" val="38766332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9B39A-61FD-5CC8-358C-9AC6CF5617D6}"/>
              </a:ext>
            </a:extLst>
          </p:cNvPr>
          <p:cNvSpPr>
            <a:spLocks noGrp="1"/>
          </p:cNvSpPr>
          <p:nvPr>
            <p:ph type="title"/>
          </p:nvPr>
        </p:nvSpPr>
        <p:spPr/>
        <p:txBody>
          <a:bodyPr/>
          <a:lstStyle/>
          <a:p>
            <a:r>
              <a:rPr lang="en-US" dirty="0"/>
              <a:t>Sequence?</a:t>
            </a:r>
          </a:p>
        </p:txBody>
      </p:sp>
      <p:graphicFrame>
        <p:nvGraphicFramePr>
          <p:cNvPr id="4" name="Content Placeholder 3">
            <a:extLst>
              <a:ext uri="{FF2B5EF4-FFF2-40B4-BE49-F238E27FC236}">
                <a16:creationId xmlns:a16="http://schemas.microsoft.com/office/drawing/2014/main" id="{5AC4272D-F475-2372-D972-A73782C69805}"/>
              </a:ext>
            </a:extLst>
          </p:cNvPr>
          <p:cNvGraphicFramePr>
            <a:graphicFrameLocks noGrp="1"/>
          </p:cNvGraphicFramePr>
          <p:nvPr>
            <p:ph idx="1"/>
          </p:nvPr>
        </p:nvGraphicFramePr>
        <p:xfrm>
          <a:off x="1023938" y="2286000"/>
          <a:ext cx="9720262" cy="4022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95832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40C54-04AE-4D48-B4FA-D7745A76B28A}"/>
              </a:ext>
            </a:extLst>
          </p:cNvPr>
          <p:cNvSpPr>
            <a:spLocks noGrp="1"/>
          </p:cNvSpPr>
          <p:nvPr>
            <p:ph type="title"/>
          </p:nvPr>
        </p:nvSpPr>
        <p:spPr/>
        <p:txBody>
          <a:bodyPr>
            <a:normAutofit/>
          </a:bodyPr>
          <a:lstStyle/>
          <a:p>
            <a:r>
              <a:rPr lang="en-US" sz="3600" b="1" dirty="0">
                <a:solidFill>
                  <a:srgbClr val="00B0F0"/>
                </a:solidFill>
              </a:rPr>
              <a:t>Under-construction units?</a:t>
            </a:r>
          </a:p>
        </p:txBody>
      </p:sp>
      <p:pic>
        <p:nvPicPr>
          <p:cNvPr id="6" name="Content Placeholder 5">
            <a:extLst>
              <a:ext uri="{FF2B5EF4-FFF2-40B4-BE49-F238E27FC236}">
                <a16:creationId xmlns:a16="http://schemas.microsoft.com/office/drawing/2014/main" id="{C7A77C95-FA2D-4D14-9807-96B1FB56504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06417" y="1807535"/>
            <a:ext cx="6033546" cy="4519335"/>
          </a:xfrm>
        </p:spPr>
      </p:pic>
    </p:spTree>
    <p:extLst>
      <p:ext uri="{BB962C8B-B14F-4D97-AF65-F5344CB8AC3E}">
        <p14:creationId xmlns:p14="http://schemas.microsoft.com/office/powerpoint/2010/main" val="7553963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5B9E0-2CEE-33B7-51FB-1AFB73B89C7E}"/>
              </a:ext>
            </a:extLst>
          </p:cNvPr>
          <p:cNvSpPr>
            <a:spLocks noGrp="1"/>
          </p:cNvSpPr>
          <p:nvPr>
            <p:ph type="title"/>
          </p:nvPr>
        </p:nvSpPr>
        <p:spPr/>
        <p:txBody>
          <a:bodyPr>
            <a:normAutofit/>
          </a:bodyPr>
          <a:lstStyle/>
          <a:p>
            <a:pPr marL="0" indent="0">
              <a:lnSpc>
                <a:spcPct val="170000"/>
              </a:lnSpc>
              <a:buNone/>
            </a:pPr>
            <a:r>
              <a:rPr lang="en-US" sz="3200" b="1" dirty="0">
                <a:latin typeface="Calibri" panose="020F0502020204030204" pitchFamily="34" charset="0"/>
              </a:rPr>
              <a:t>Section 7. Scope of Supply</a:t>
            </a:r>
          </a:p>
        </p:txBody>
      </p:sp>
      <p:sp>
        <p:nvSpPr>
          <p:cNvPr id="5" name="Content Placeholder 4">
            <a:extLst>
              <a:ext uri="{FF2B5EF4-FFF2-40B4-BE49-F238E27FC236}">
                <a16:creationId xmlns:a16="http://schemas.microsoft.com/office/drawing/2014/main" id="{B4CD2CA6-B11F-BEA7-3ADF-FCD43D06FEB8}"/>
              </a:ext>
            </a:extLst>
          </p:cNvPr>
          <p:cNvSpPr>
            <a:spLocks noGrp="1"/>
          </p:cNvSpPr>
          <p:nvPr>
            <p:ph idx="1"/>
          </p:nvPr>
        </p:nvSpPr>
        <p:spPr>
          <a:xfrm>
            <a:off x="1024128" y="1992086"/>
            <a:ext cx="10645358" cy="4317274"/>
          </a:xfrm>
        </p:spPr>
        <p:txBody>
          <a:bodyPr>
            <a:noAutofit/>
          </a:bodyPr>
          <a:lstStyle/>
          <a:p>
            <a:pPr marL="396875" indent="-396875">
              <a:lnSpc>
                <a:spcPct val="170000"/>
              </a:lnSpc>
              <a:buNone/>
            </a:pPr>
            <a:r>
              <a:rPr lang="en-US" sz="1800" dirty="0">
                <a:latin typeface="Calibri" panose="020F0502020204030204" pitchFamily="34" charset="0"/>
              </a:rPr>
              <a:t>(1) For the purposes of this Act, the expression </a:t>
            </a:r>
            <a:r>
              <a:rPr lang="en-US" sz="1800" b="1" dirty="0">
                <a:latin typeface="Calibri" panose="020F0502020204030204" pitchFamily="34" charset="0"/>
              </a:rPr>
              <a:t>“supply” </a:t>
            </a:r>
            <a:r>
              <a:rPr lang="en-US" sz="1800" dirty="0">
                <a:latin typeface="Calibri" panose="020F0502020204030204" pitchFamily="34" charset="0"/>
              </a:rPr>
              <a:t>includes —  </a:t>
            </a:r>
          </a:p>
          <a:p>
            <a:pPr marL="682625" indent="-339725">
              <a:lnSpc>
                <a:spcPct val="170000"/>
              </a:lnSpc>
              <a:buAutoNum type="alphaLcParenBoth"/>
            </a:pPr>
            <a:r>
              <a:rPr lang="en-US" sz="1800" dirty="0">
                <a:latin typeface="Calibri" panose="020F0502020204030204" pitchFamily="34" charset="0"/>
              </a:rPr>
              <a:t>all forms of </a:t>
            </a:r>
            <a:r>
              <a:rPr lang="en-US" sz="1800" b="1" u="sng" dirty="0">
                <a:solidFill>
                  <a:srgbClr val="FF0000"/>
                </a:solidFill>
                <a:latin typeface="Calibri" panose="020F0502020204030204" pitchFamily="34" charset="0"/>
              </a:rPr>
              <a:t>supply</a:t>
            </a:r>
            <a:r>
              <a:rPr lang="en-US" sz="1800" b="1" dirty="0">
                <a:latin typeface="Calibri" panose="020F0502020204030204" pitchFamily="34" charset="0"/>
              </a:rPr>
              <a:t> </a:t>
            </a:r>
            <a:r>
              <a:rPr lang="en-US" sz="1800" dirty="0">
                <a:latin typeface="Calibri" panose="020F0502020204030204" pitchFamily="34" charset="0"/>
              </a:rPr>
              <a:t>of goods or services or both </a:t>
            </a:r>
            <a:r>
              <a:rPr lang="en-US" sz="1800" b="1" u="sng" dirty="0">
                <a:solidFill>
                  <a:srgbClr val="FF0000"/>
                </a:solidFill>
                <a:latin typeface="Calibri" panose="020F0502020204030204" pitchFamily="34" charset="0"/>
              </a:rPr>
              <a:t>such as</a:t>
            </a:r>
            <a:r>
              <a:rPr lang="en-US" sz="1800" b="1" dirty="0">
                <a:solidFill>
                  <a:srgbClr val="FF0000"/>
                </a:solidFill>
                <a:latin typeface="Calibri" panose="020F0502020204030204" pitchFamily="34" charset="0"/>
              </a:rPr>
              <a:t> </a:t>
            </a:r>
            <a:r>
              <a:rPr lang="en-US" sz="1800" dirty="0">
                <a:latin typeface="Calibri" panose="020F0502020204030204" pitchFamily="34" charset="0"/>
              </a:rPr>
              <a:t>sale, transfer, barter, exchange, license, rental, lease or disposal made or </a:t>
            </a:r>
            <a:r>
              <a:rPr lang="en-US" sz="1800" b="1" dirty="0">
                <a:solidFill>
                  <a:srgbClr val="FF0000"/>
                </a:solidFill>
                <a:latin typeface="Calibri" panose="020F0502020204030204" pitchFamily="34" charset="0"/>
              </a:rPr>
              <a:t>agreed</a:t>
            </a:r>
            <a:r>
              <a:rPr lang="en-US" sz="1800" dirty="0">
                <a:latin typeface="Calibri" panose="020F0502020204030204" pitchFamily="34" charset="0"/>
              </a:rPr>
              <a:t> to be made </a:t>
            </a:r>
            <a:r>
              <a:rPr lang="en-US" sz="1800" b="1" u="sng" dirty="0">
                <a:solidFill>
                  <a:srgbClr val="FF0000"/>
                </a:solidFill>
                <a:latin typeface="Calibri" panose="020F0502020204030204" pitchFamily="34" charset="0"/>
              </a:rPr>
              <a:t>for a consideration</a:t>
            </a:r>
            <a:r>
              <a:rPr lang="en-US" sz="1800" b="1" dirty="0">
                <a:latin typeface="Calibri" panose="020F0502020204030204" pitchFamily="34" charset="0"/>
              </a:rPr>
              <a:t> </a:t>
            </a:r>
            <a:r>
              <a:rPr lang="en-US" sz="1800" dirty="0">
                <a:latin typeface="Calibri" panose="020F0502020204030204" pitchFamily="34" charset="0"/>
              </a:rPr>
              <a:t>by a person </a:t>
            </a:r>
            <a:r>
              <a:rPr lang="en-US" sz="1800" b="1" dirty="0">
                <a:latin typeface="Calibri" panose="020F0502020204030204" pitchFamily="34" charset="0"/>
              </a:rPr>
              <a:t>in the course or furtherance of business</a:t>
            </a:r>
            <a:r>
              <a:rPr lang="en-US" sz="1800" dirty="0">
                <a:latin typeface="Calibri" panose="020F0502020204030204" pitchFamily="34" charset="0"/>
              </a:rPr>
              <a:t>,</a:t>
            </a:r>
          </a:p>
          <a:p>
            <a:pPr marL="682625" indent="-339725">
              <a:lnSpc>
                <a:spcPct val="170000"/>
              </a:lnSpc>
              <a:buAutoNum type="alphaLcParenBoth"/>
            </a:pPr>
            <a:r>
              <a:rPr lang="en-US" sz="1800" dirty="0">
                <a:latin typeface="Calibri" panose="020F0502020204030204" pitchFamily="34" charset="0"/>
              </a:rPr>
              <a:t>…</a:t>
            </a:r>
          </a:p>
          <a:p>
            <a:pPr marL="347663" indent="-347663" algn="l">
              <a:lnSpc>
                <a:spcPct val="170000"/>
              </a:lnSpc>
              <a:buNone/>
            </a:pPr>
            <a:r>
              <a:rPr lang="en-US" sz="1800" b="0" i="0" u="none" strike="noStrike" baseline="0" dirty="0">
                <a:latin typeface="Calibri" panose="020F0502020204030204" pitchFamily="34" charset="0"/>
              </a:rPr>
              <a:t>(1A) Where certain activities or transactions, </a:t>
            </a:r>
            <a:r>
              <a:rPr lang="en-US" sz="1800" b="1" i="0" u="sng" strike="noStrike" baseline="0" dirty="0">
                <a:solidFill>
                  <a:srgbClr val="FF0000"/>
                </a:solidFill>
                <a:latin typeface="Calibri" panose="020F0502020204030204" pitchFamily="34" charset="0"/>
              </a:rPr>
              <a:t>constitute a supply</a:t>
            </a:r>
            <a:r>
              <a:rPr lang="en-US" sz="1800" b="1" i="0" u="none" strike="noStrike" baseline="0" dirty="0">
                <a:solidFill>
                  <a:srgbClr val="FF0000"/>
                </a:solidFill>
                <a:latin typeface="Calibri" panose="020F0502020204030204" pitchFamily="34" charset="0"/>
              </a:rPr>
              <a:t> </a:t>
            </a:r>
            <a:r>
              <a:rPr lang="en-US" sz="1800" b="0" i="0" u="none" strike="noStrike" baseline="0" dirty="0">
                <a:latin typeface="Calibri" panose="020F0502020204030204" pitchFamily="34" charset="0"/>
              </a:rPr>
              <a:t>in accordance with  the provisions of sub-section (1), they shall be treated either as supply of goods  or supply of services as referred to in </a:t>
            </a:r>
            <a:r>
              <a:rPr lang="en-US" sz="1800" b="1" i="0" u="none" strike="noStrike" baseline="0" dirty="0">
                <a:latin typeface="Calibri" panose="020F0502020204030204" pitchFamily="34" charset="0"/>
              </a:rPr>
              <a:t>Schedule II</a:t>
            </a:r>
            <a:r>
              <a:rPr lang="en-US" sz="1800" b="0" i="0" u="none" strike="noStrike" baseline="0" dirty="0">
                <a:latin typeface="Calibri" panose="020F0502020204030204" pitchFamily="34" charset="0"/>
              </a:rPr>
              <a:t>.</a:t>
            </a:r>
            <a:endParaRPr lang="en-US" sz="1800" dirty="0">
              <a:latin typeface="Calibri" panose="020F0502020204030204" pitchFamily="34" charset="0"/>
            </a:endParaRPr>
          </a:p>
        </p:txBody>
      </p:sp>
    </p:spTree>
    <p:extLst>
      <p:ext uri="{BB962C8B-B14F-4D97-AF65-F5344CB8AC3E}">
        <p14:creationId xmlns:p14="http://schemas.microsoft.com/office/powerpoint/2010/main" val="41389902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40C54-04AE-4D48-B4FA-D7745A76B28A}"/>
              </a:ext>
            </a:extLst>
          </p:cNvPr>
          <p:cNvSpPr>
            <a:spLocks noGrp="1"/>
          </p:cNvSpPr>
          <p:nvPr>
            <p:ph type="title"/>
          </p:nvPr>
        </p:nvSpPr>
        <p:spPr/>
        <p:txBody>
          <a:bodyPr>
            <a:normAutofit/>
          </a:bodyPr>
          <a:lstStyle/>
          <a:p>
            <a:r>
              <a:rPr lang="en-US" sz="2400" dirty="0"/>
              <a:t>Ice-cream?</a:t>
            </a:r>
          </a:p>
        </p:txBody>
      </p:sp>
      <p:pic>
        <p:nvPicPr>
          <p:cNvPr id="11" name="Content Placeholder 10">
            <a:extLst>
              <a:ext uri="{FF2B5EF4-FFF2-40B4-BE49-F238E27FC236}">
                <a16:creationId xmlns:a16="http://schemas.microsoft.com/office/drawing/2014/main" id="{329540CF-50E6-4F2F-ABB9-17F71901BBF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034042" y="2194782"/>
            <a:ext cx="3692576" cy="38262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Picture 12">
            <a:extLst>
              <a:ext uri="{FF2B5EF4-FFF2-40B4-BE49-F238E27FC236}">
                <a16:creationId xmlns:a16="http://schemas.microsoft.com/office/drawing/2014/main" id="{BF6E471C-E670-44D3-8D01-3300D991E7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4128" y="2194782"/>
            <a:ext cx="6810003" cy="38136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0582168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4E1BE-88C7-4D2D-9283-0AE046603B2F}"/>
              </a:ext>
            </a:extLst>
          </p:cNvPr>
          <p:cNvSpPr>
            <a:spLocks noGrp="1"/>
          </p:cNvSpPr>
          <p:nvPr>
            <p:ph type="title"/>
          </p:nvPr>
        </p:nvSpPr>
        <p:spPr/>
        <p:txBody>
          <a:bodyPr>
            <a:normAutofit/>
          </a:bodyPr>
          <a:lstStyle/>
          <a:p>
            <a:r>
              <a:rPr lang="en-US" sz="3000" dirty="0"/>
              <a:t>Ice-creme</a:t>
            </a:r>
          </a:p>
        </p:txBody>
      </p:sp>
      <p:graphicFrame>
        <p:nvGraphicFramePr>
          <p:cNvPr id="6" name="Table 6">
            <a:extLst>
              <a:ext uri="{FF2B5EF4-FFF2-40B4-BE49-F238E27FC236}">
                <a16:creationId xmlns:a16="http://schemas.microsoft.com/office/drawing/2014/main" id="{0D27D973-A9D3-4F0C-8932-E4CC176ED02B}"/>
              </a:ext>
            </a:extLst>
          </p:cNvPr>
          <p:cNvGraphicFramePr>
            <a:graphicFrameLocks noGrp="1"/>
          </p:cNvGraphicFramePr>
          <p:nvPr>
            <p:ph idx="1"/>
          </p:nvPr>
        </p:nvGraphicFramePr>
        <p:xfrm>
          <a:off x="1137425" y="2084832"/>
          <a:ext cx="10448692" cy="4000356"/>
        </p:xfrm>
        <a:graphic>
          <a:graphicData uri="http://schemas.openxmlformats.org/drawingml/2006/table">
            <a:tbl>
              <a:tblPr firstRow="1" bandRow="1">
                <a:tableStyleId>{5940675A-B579-460E-94D1-54222C63F5DA}</a:tableStyleId>
              </a:tblPr>
              <a:tblGrid>
                <a:gridCol w="1655417">
                  <a:extLst>
                    <a:ext uri="{9D8B030D-6E8A-4147-A177-3AD203B41FA5}">
                      <a16:colId xmlns:a16="http://schemas.microsoft.com/office/drawing/2014/main" val="1559899451"/>
                    </a:ext>
                  </a:extLst>
                </a:gridCol>
                <a:gridCol w="4134868">
                  <a:extLst>
                    <a:ext uri="{9D8B030D-6E8A-4147-A177-3AD203B41FA5}">
                      <a16:colId xmlns:a16="http://schemas.microsoft.com/office/drawing/2014/main" val="1597239852"/>
                    </a:ext>
                  </a:extLst>
                </a:gridCol>
                <a:gridCol w="4658407">
                  <a:extLst>
                    <a:ext uri="{9D8B030D-6E8A-4147-A177-3AD203B41FA5}">
                      <a16:colId xmlns:a16="http://schemas.microsoft.com/office/drawing/2014/main" val="144599475"/>
                    </a:ext>
                  </a:extLst>
                </a:gridCol>
              </a:tblGrid>
              <a:tr h="388565">
                <a:tc>
                  <a:txBody>
                    <a:bodyPr/>
                    <a:lstStyle/>
                    <a:p>
                      <a:pPr>
                        <a:lnSpc>
                          <a:spcPct val="150000"/>
                        </a:lnSpc>
                      </a:pPr>
                      <a:r>
                        <a:rPr lang="en-US" sz="1800" b="1" dirty="0">
                          <a:solidFill>
                            <a:schemeClr val="bg1"/>
                          </a:solidFill>
                          <a:latin typeface="Calibri" panose="020F0502020204030204" pitchFamily="34" charset="0"/>
                          <a:cs typeface="Calibri" panose="020F0502020204030204" pitchFamily="34" charset="0"/>
                        </a:rPr>
                        <a:t>Particulars</a:t>
                      </a:r>
                    </a:p>
                  </a:txBody>
                  <a:tcPr marL="68580" marR="68580" marT="34290" marB="34290">
                    <a:solidFill>
                      <a:srgbClr val="00B0F0"/>
                    </a:solidFill>
                  </a:tcPr>
                </a:tc>
                <a:tc>
                  <a:txBody>
                    <a:bodyPr/>
                    <a:lstStyle/>
                    <a:p>
                      <a:pPr algn="ctr">
                        <a:lnSpc>
                          <a:spcPct val="150000"/>
                        </a:lnSpc>
                      </a:pPr>
                      <a:r>
                        <a:rPr lang="en-US" sz="1800" b="1" dirty="0">
                          <a:solidFill>
                            <a:schemeClr val="bg1"/>
                          </a:solidFill>
                          <a:latin typeface="Calibri" panose="020F0502020204030204" pitchFamily="34" charset="0"/>
                          <a:cs typeface="Calibri" panose="020F0502020204030204" pitchFamily="34" charset="0"/>
                        </a:rPr>
                        <a:t>Goods</a:t>
                      </a:r>
                    </a:p>
                  </a:txBody>
                  <a:tcPr marL="68580" marR="68580" marT="34290" marB="34290">
                    <a:solidFill>
                      <a:srgbClr val="00B0F0"/>
                    </a:solidFill>
                  </a:tcPr>
                </a:tc>
                <a:tc>
                  <a:txBody>
                    <a:bodyPr/>
                    <a:lstStyle/>
                    <a:p>
                      <a:pPr algn="ctr">
                        <a:lnSpc>
                          <a:spcPct val="150000"/>
                        </a:lnSpc>
                      </a:pPr>
                      <a:r>
                        <a:rPr lang="en-US" sz="1800" b="1" dirty="0">
                          <a:solidFill>
                            <a:schemeClr val="bg1"/>
                          </a:solidFill>
                          <a:latin typeface="Calibri" panose="020F0502020204030204" pitchFamily="34" charset="0"/>
                          <a:cs typeface="Calibri" panose="020F0502020204030204" pitchFamily="34" charset="0"/>
                        </a:rPr>
                        <a:t>Services</a:t>
                      </a:r>
                    </a:p>
                  </a:txBody>
                  <a:tcPr marL="68580" marR="68580" marT="34290" marB="34290">
                    <a:solidFill>
                      <a:srgbClr val="00B0F0"/>
                    </a:solidFill>
                  </a:tcPr>
                </a:tc>
                <a:extLst>
                  <a:ext uri="{0D108BD9-81ED-4DB2-BD59-A6C34878D82A}">
                    <a16:rowId xmlns:a16="http://schemas.microsoft.com/office/drawing/2014/main" val="3529277259"/>
                  </a:ext>
                </a:extLst>
              </a:tr>
              <a:tr h="1265484">
                <a:tc>
                  <a:txBody>
                    <a:bodyPr/>
                    <a:lstStyle/>
                    <a:p>
                      <a:pPr>
                        <a:lnSpc>
                          <a:spcPct val="150000"/>
                        </a:lnSpc>
                      </a:pPr>
                      <a:r>
                        <a:rPr lang="en-US" sz="1800" dirty="0">
                          <a:latin typeface="Calibri" panose="020F0502020204030204" pitchFamily="34" charset="0"/>
                          <a:cs typeface="Calibri" panose="020F0502020204030204" pitchFamily="34" charset="0"/>
                        </a:rPr>
                        <a:t>Description</a:t>
                      </a:r>
                    </a:p>
                  </a:txBody>
                  <a:tcPr marL="68580" marR="68580" marT="34290" marB="34290"/>
                </a:tc>
                <a:tc>
                  <a:txBody>
                    <a:bodyPr/>
                    <a:lstStyle/>
                    <a:p>
                      <a:pPr algn="ctr">
                        <a:lnSpc>
                          <a:spcPct val="150000"/>
                        </a:lnSpc>
                      </a:pPr>
                      <a:r>
                        <a:rPr lang="en-US" sz="1800" dirty="0">
                          <a:effectLst/>
                          <a:latin typeface="Calibri" panose="020F0502020204030204" pitchFamily="34" charset="0"/>
                          <a:ea typeface="Times New Roman" panose="02020603050405020304" pitchFamily="18" charset="0"/>
                          <a:cs typeface="Calibri" panose="020F0502020204030204" pitchFamily="34" charset="0"/>
                        </a:rPr>
                        <a:t>Ice cream and other edible ice, whether or not containing cocoa</a:t>
                      </a:r>
                      <a:endParaRPr lang="en-US" sz="1800" dirty="0">
                        <a:latin typeface="Calibri" panose="020F0502020204030204" pitchFamily="34" charset="0"/>
                        <a:cs typeface="Calibri" panose="020F0502020204030204" pitchFamily="34" charset="0"/>
                      </a:endParaRPr>
                    </a:p>
                  </a:txBody>
                  <a:tcPr marL="68580" marR="68580" marT="34290" marB="34290"/>
                </a:tc>
                <a:tc>
                  <a:txBody>
                    <a:bodyPr/>
                    <a:lstStyle/>
                    <a:p>
                      <a:pPr marL="233363" marR="0" indent="-233363" algn="ctr">
                        <a:lnSpc>
                          <a:spcPct val="150000"/>
                        </a:lnSpc>
                        <a:spcBef>
                          <a:spcPts val="0"/>
                        </a:spcBef>
                        <a:spcAft>
                          <a:spcPts val="0"/>
                        </a:spcAft>
                      </a:pPr>
                      <a:r>
                        <a:rPr lang="en-US" sz="1800" dirty="0">
                          <a:effectLst/>
                          <a:latin typeface="Calibri" panose="020F0502020204030204" pitchFamily="34" charset="0"/>
                          <a:ea typeface="Times New Roman" panose="02020603050405020304" pitchFamily="18" charset="0"/>
                          <a:cs typeface="Calibri" panose="020F0502020204030204" pitchFamily="34" charset="0"/>
                        </a:rPr>
                        <a:t>(ii) Supply of ‘restaurant service‘ other than at ‘specified premises‘ </a:t>
                      </a:r>
                    </a:p>
                    <a:p>
                      <a:pPr marL="233363" marR="0" indent="-233363" algn="ctr">
                        <a:lnSpc>
                          <a:spcPct val="150000"/>
                        </a:lnSpc>
                        <a:spcBef>
                          <a:spcPts val="0"/>
                        </a:spcBef>
                        <a:spcAft>
                          <a:spcPts val="0"/>
                        </a:spcAft>
                      </a:pPr>
                      <a:r>
                        <a:rPr lang="en-US" sz="1800" dirty="0">
                          <a:effectLst/>
                          <a:latin typeface="Calibri" panose="020F0502020204030204" pitchFamily="34" charset="0"/>
                          <a:ea typeface="Times New Roman" panose="02020603050405020304" pitchFamily="18" charset="0"/>
                          <a:cs typeface="Calibri" panose="020F0502020204030204" pitchFamily="34" charset="0"/>
                        </a:rPr>
                        <a:t>…</a:t>
                      </a:r>
                      <a:endParaRPr lang="en-US" sz="1800" dirty="0">
                        <a:latin typeface="Calibri" panose="020F0502020204030204" pitchFamily="34" charset="0"/>
                        <a:cs typeface="Calibri" panose="020F0502020204030204" pitchFamily="34" charset="0"/>
                      </a:endParaRPr>
                    </a:p>
                  </a:txBody>
                  <a:tcPr marL="68580" marR="68580" marT="34290" marB="34290"/>
                </a:tc>
                <a:extLst>
                  <a:ext uri="{0D108BD9-81ED-4DB2-BD59-A6C34878D82A}">
                    <a16:rowId xmlns:a16="http://schemas.microsoft.com/office/drawing/2014/main" val="466782111"/>
                  </a:ext>
                </a:extLst>
              </a:tr>
              <a:tr h="388565">
                <a:tc>
                  <a:txBody>
                    <a:bodyPr/>
                    <a:lstStyle/>
                    <a:p>
                      <a:pPr>
                        <a:lnSpc>
                          <a:spcPct val="150000"/>
                        </a:lnSpc>
                      </a:pPr>
                      <a:r>
                        <a:rPr lang="en-US" sz="1800" dirty="0">
                          <a:latin typeface="Calibri" panose="020F0502020204030204" pitchFamily="34" charset="0"/>
                          <a:cs typeface="Calibri" panose="020F0502020204030204" pitchFamily="34" charset="0"/>
                        </a:rPr>
                        <a:t>Not. No. </a:t>
                      </a:r>
                    </a:p>
                  </a:txBody>
                  <a:tcPr marL="68580" marR="68580" marT="34290" marB="34290"/>
                </a:tc>
                <a:tc>
                  <a:txBody>
                    <a:bodyPr/>
                    <a:lstStyle/>
                    <a:p>
                      <a:pPr algn="ctr">
                        <a:lnSpc>
                          <a:spcPct val="150000"/>
                        </a:lnSpc>
                      </a:pPr>
                      <a:r>
                        <a:rPr lang="en-US" sz="1800" dirty="0">
                          <a:latin typeface="Calibri" panose="020F0502020204030204" pitchFamily="34" charset="0"/>
                          <a:cs typeface="Calibri" panose="020F0502020204030204" pitchFamily="34" charset="0"/>
                        </a:rPr>
                        <a:t>1/2017-CT</a:t>
                      </a:r>
                    </a:p>
                  </a:txBody>
                  <a:tcPr marL="68580" marR="68580" marT="34290" marB="34290"/>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US" sz="1800" dirty="0">
                          <a:latin typeface="Calibri" panose="020F0502020204030204" pitchFamily="34" charset="0"/>
                          <a:cs typeface="Calibri" panose="020F0502020204030204" pitchFamily="34" charset="0"/>
                        </a:rPr>
                        <a:t>11/2017-CT</a:t>
                      </a:r>
                    </a:p>
                  </a:txBody>
                  <a:tcPr marL="68580" marR="68580" marT="34290" marB="34290"/>
                </a:tc>
                <a:extLst>
                  <a:ext uri="{0D108BD9-81ED-4DB2-BD59-A6C34878D82A}">
                    <a16:rowId xmlns:a16="http://schemas.microsoft.com/office/drawing/2014/main" val="716129901"/>
                  </a:ext>
                </a:extLst>
              </a:tr>
              <a:tr h="735862">
                <a:tc>
                  <a:txBody>
                    <a:bodyPr/>
                    <a:lstStyle/>
                    <a:p>
                      <a:pPr>
                        <a:lnSpc>
                          <a:spcPct val="150000"/>
                        </a:lnSpc>
                      </a:pPr>
                      <a:r>
                        <a:rPr lang="en-US" sz="1800" dirty="0">
                          <a:latin typeface="Calibri" panose="020F0502020204030204" pitchFamily="34" charset="0"/>
                          <a:cs typeface="Calibri" panose="020F0502020204030204" pitchFamily="34" charset="0"/>
                        </a:rPr>
                        <a:t>Rate</a:t>
                      </a:r>
                    </a:p>
                  </a:txBody>
                  <a:tcPr marL="68580" marR="68580" marT="34290" marB="34290"/>
                </a:tc>
                <a:tc>
                  <a:txBody>
                    <a:bodyPr/>
                    <a:lstStyle/>
                    <a:p>
                      <a:pPr algn="ctr">
                        <a:lnSpc>
                          <a:spcPct val="150000"/>
                        </a:lnSpc>
                      </a:pPr>
                      <a:r>
                        <a:rPr lang="en-US" sz="1800" dirty="0">
                          <a:latin typeface="Calibri" panose="020F0502020204030204" pitchFamily="34" charset="0"/>
                          <a:cs typeface="Calibri" panose="020F0502020204030204" pitchFamily="34" charset="0"/>
                        </a:rPr>
                        <a:t>18%</a:t>
                      </a:r>
                    </a:p>
                    <a:p>
                      <a:pPr algn="ctr">
                        <a:lnSpc>
                          <a:spcPct val="150000"/>
                        </a:lnSpc>
                      </a:pPr>
                      <a:r>
                        <a:rPr lang="en-US" sz="1800" dirty="0">
                          <a:latin typeface="Calibri" panose="020F0502020204030204" pitchFamily="34" charset="0"/>
                          <a:cs typeface="Calibri" panose="020F0502020204030204" pitchFamily="34" charset="0"/>
                        </a:rPr>
                        <a:t>(Sr. No. 22 of Sch. III)</a:t>
                      </a:r>
                    </a:p>
                  </a:txBody>
                  <a:tcPr marL="68580" marR="68580" marT="34290" marB="34290"/>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US" sz="1800" dirty="0">
                          <a:latin typeface="Calibri" panose="020F0502020204030204" pitchFamily="34" charset="0"/>
                          <a:cs typeface="Calibri" panose="020F0502020204030204" pitchFamily="34" charset="0"/>
                        </a:rPr>
                        <a:t>5%</a:t>
                      </a:r>
                    </a:p>
                    <a:p>
                      <a:pPr marL="0" marR="0" lvl="0" indent="0" algn="ctr" defTabSz="914400" rtl="0" eaLnBrk="1" fontAlgn="auto" latinLnBrk="0" hangingPunct="1">
                        <a:lnSpc>
                          <a:spcPct val="150000"/>
                        </a:lnSpc>
                        <a:spcBef>
                          <a:spcPts val="0"/>
                        </a:spcBef>
                        <a:spcAft>
                          <a:spcPts val="0"/>
                        </a:spcAft>
                        <a:buClrTx/>
                        <a:buSzTx/>
                        <a:buFontTx/>
                        <a:buNone/>
                        <a:tabLst/>
                        <a:defRPr/>
                      </a:pPr>
                      <a:r>
                        <a:rPr lang="en-US" sz="1800" dirty="0">
                          <a:latin typeface="Calibri" panose="020F0502020204030204" pitchFamily="34" charset="0"/>
                          <a:cs typeface="Calibri" panose="020F0502020204030204" pitchFamily="34" charset="0"/>
                        </a:rPr>
                        <a:t>(Sr. No. 7 of Sch. III)</a:t>
                      </a:r>
                    </a:p>
                  </a:txBody>
                  <a:tcPr marL="68580" marR="68580" marT="34290" marB="34290"/>
                </a:tc>
                <a:extLst>
                  <a:ext uri="{0D108BD9-81ED-4DB2-BD59-A6C34878D82A}">
                    <a16:rowId xmlns:a16="http://schemas.microsoft.com/office/drawing/2014/main" val="1060555175"/>
                  </a:ext>
                </a:extLst>
              </a:tr>
              <a:tr h="1010847">
                <a:tc>
                  <a:txBody>
                    <a:bodyPr/>
                    <a:lstStyle/>
                    <a:p>
                      <a:pPr>
                        <a:lnSpc>
                          <a:spcPct val="150000"/>
                        </a:lnSpc>
                      </a:pPr>
                      <a:r>
                        <a:rPr lang="en-US" sz="1800" dirty="0">
                          <a:latin typeface="Calibri" panose="020F0502020204030204" pitchFamily="34" charset="0"/>
                          <a:cs typeface="Calibri" panose="020F0502020204030204" pitchFamily="34" charset="0"/>
                        </a:rPr>
                        <a:t>Heading / SAC</a:t>
                      </a:r>
                    </a:p>
                  </a:txBody>
                  <a:tcPr marL="68580" marR="68580" marT="34290" marB="34290"/>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US" sz="1800" dirty="0">
                          <a:effectLst/>
                          <a:latin typeface="Calibri" panose="020F0502020204030204" pitchFamily="34" charset="0"/>
                          <a:ea typeface="Times New Roman" panose="02020603050405020304" pitchFamily="18" charset="0"/>
                          <a:cs typeface="Calibri" panose="020F0502020204030204" pitchFamily="34" charset="0"/>
                        </a:rPr>
                        <a:t>2105 00 00</a:t>
                      </a:r>
                    </a:p>
                  </a:txBody>
                  <a:tcPr marL="68580" marR="68580" marT="34290" marB="34290"/>
                </a:tc>
                <a:tc>
                  <a:txBody>
                    <a:bodyPr/>
                    <a:lstStyle/>
                    <a:p>
                      <a:pPr algn="ctr">
                        <a:lnSpc>
                          <a:spcPct val="150000"/>
                        </a:lnSpc>
                      </a:pPr>
                      <a:r>
                        <a:rPr lang="en-US" sz="1800" b="0" i="0" u="none" strike="noStrike" kern="1200" baseline="0" dirty="0">
                          <a:solidFill>
                            <a:schemeClr val="tx1"/>
                          </a:solidFill>
                          <a:latin typeface="Calibri" panose="020F0502020204030204" pitchFamily="34" charset="0"/>
                          <a:ea typeface="+mn-ea"/>
                          <a:cs typeface="Calibri" panose="020F0502020204030204" pitchFamily="34" charset="0"/>
                        </a:rPr>
                        <a:t>Heading 9963</a:t>
                      </a:r>
                      <a:r>
                        <a:rPr lang="en-US" sz="1800" b="1" i="0" u="none" strike="noStrike" kern="1200" baseline="0" dirty="0">
                          <a:solidFill>
                            <a:schemeClr val="tx1"/>
                          </a:solidFill>
                          <a:latin typeface="Calibri" panose="020F0502020204030204" pitchFamily="34" charset="0"/>
                          <a:ea typeface="+mn-ea"/>
                          <a:cs typeface="Calibri" panose="020F0502020204030204" pitchFamily="34" charset="0"/>
                        </a:rPr>
                        <a:t> </a:t>
                      </a:r>
                      <a:r>
                        <a:rPr lang="en-US" sz="1800" b="0" i="0" u="none" strike="noStrike" kern="1200" baseline="0" dirty="0">
                          <a:solidFill>
                            <a:schemeClr val="tx1"/>
                          </a:solidFill>
                          <a:latin typeface="Calibri" panose="020F0502020204030204" pitchFamily="34" charset="0"/>
                          <a:ea typeface="+mn-ea"/>
                          <a:cs typeface="Calibri" panose="020F0502020204030204" pitchFamily="34" charset="0"/>
                        </a:rPr>
                        <a:t>(Accommodation, food and Beverage services)</a:t>
                      </a:r>
                      <a:endParaRPr lang="en-US" sz="1800" dirty="0">
                        <a:latin typeface="Calibri" panose="020F0502020204030204" pitchFamily="34" charset="0"/>
                        <a:cs typeface="Calibri" panose="020F0502020204030204" pitchFamily="34" charset="0"/>
                      </a:endParaRPr>
                    </a:p>
                  </a:txBody>
                  <a:tcPr marL="68580" marR="68580" marT="34290" marB="34290"/>
                </a:tc>
                <a:extLst>
                  <a:ext uri="{0D108BD9-81ED-4DB2-BD59-A6C34878D82A}">
                    <a16:rowId xmlns:a16="http://schemas.microsoft.com/office/drawing/2014/main" val="1151451379"/>
                  </a:ext>
                </a:extLst>
              </a:tr>
            </a:tbl>
          </a:graphicData>
        </a:graphic>
      </p:graphicFrame>
    </p:spTree>
    <p:extLst>
      <p:ext uri="{BB962C8B-B14F-4D97-AF65-F5344CB8AC3E}">
        <p14:creationId xmlns:p14="http://schemas.microsoft.com/office/powerpoint/2010/main" val="30666594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13E37-6B7B-4F65-B48D-19D72D891D4E}"/>
              </a:ext>
            </a:extLst>
          </p:cNvPr>
          <p:cNvSpPr>
            <a:spLocks noGrp="1"/>
          </p:cNvSpPr>
          <p:nvPr>
            <p:ph type="title"/>
          </p:nvPr>
        </p:nvSpPr>
        <p:spPr/>
        <p:txBody>
          <a:bodyPr>
            <a:noAutofit/>
          </a:bodyPr>
          <a:lstStyle/>
          <a:p>
            <a:pPr marL="1157288" indent="-1157288"/>
            <a:r>
              <a:rPr lang="en-US" sz="1800" dirty="0"/>
              <a:t>Schedule II - Activities [or Transactions] To Be Treated As Supply Of Goods Or Supply Of Services</a:t>
            </a:r>
          </a:p>
        </p:txBody>
      </p:sp>
      <p:sp>
        <p:nvSpPr>
          <p:cNvPr id="3" name="Content Placeholder 2">
            <a:extLst>
              <a:ext uri="{FF2B5EF4-FFF2-40B4-BE49-F238E27FC236}">
                <a16:creationId xmlns:a16="http://schemas.microsoft.com/office/drawing/2014/main" id="{3E7C8DE8-E8B7-4B9E-8EFB-C57D7CDD1AA5}"/>
              </a:ext>
            </a:extLst>
          </p:cNvPr>
          <p:cNvSpPr>
            <a:spLocks noGrp="1"/>
          </p:cNvSpPr>
          <p:nvPr>
            <p:ph idx="1"/>
          </p:nvPr>
        </p:nvSpPr>
        <p:spPr>
          <a:xfrm>
            <a:off x="1260087" y="1984918"/>
            <a:ext cx="9720071" cy="3741990"/>
          </a:xfrm>
        </p:spPr>
        <p:txBody>
          <a:bodyPr>
            <a:normAutofit/>
          </a:bodyPr>
          <a:lstStyle/>
          <a:p>
            <a:pPr marL="173831" indent="-173831">
              <a:lnSpc>
                <a:spcPct val="150000"/>
              </a:lnSpc>
              <a:buNone/>
            </a:pPr>
            <a:r>
              <a:rPr lang="en-US" sz="1800" b="1" i="1" dirty="0">
                <a:latin typeface="Calibri" panose="020F0502020204030204" pitchFamily="34" charset="0"/>
              </a:rPr>
              <a:t>6. Composite supply </a:t>
            </a:r>
          </a:p>
          <a:p>
            <a:pPr marL="173831" indent="-173831">
              <a:lnSpc>
                <a:spcPct val="150000"/>
              </a:lnSpc>
              <a:buNone/>
            </a:pPr>
            <a:r>
              <a:rPr lang="en-US" sz="1800" i="1" dirty="0">
                <a:latin typeface="Calibri" panose="020F0502020204030204" pitchFamily="34" charset="0"/>
              </a:rPr>
              <a:t>The following </a:t>
            </a:r>
            <a:r>
              <a:rPr lang="en-US" sz="1800" b="1" i="1" dirty="0">
                <a:latin typeface="Calibri" panose="020F0502020204030204" pitchFamily="34" charset="0"/>
              </a:rPr>
              <a:t>composite supplies</a:t>
            </a:r>
            <a:r>
              <a:rPr lang="en-US" sz="1800" i="1" dirty="0">
                <a:latin typeface="Calibri" panose="020F0502020204030204" pitchFamily="34" charset="0"/>
              </a:rPr>
              <a:t> shall be treated as a supply of </a:t>
            </a:r>
            <a:r>
              <a:rPr lang="en-US" sz="1800" b="1" i="1" dirty="0">
                <a:latin typeface="Calibri" panose="020F0502020204030204" pitchFamily="34" charset="0"/>
              </a:rPr>
              <a:t>services</a:t>
            </a:r>
            <a:r>
              <a:rPr lang="en-US" sz="1800" i="1" dirty="0">
                <a:latin typeface="Calibri" panose="020F0502020204030204" pitchFamily="34" charset="0"/>
              </a:rPr>
              <a:t>, namely :—</a:t>
            </a:r>
          </a:p>
          <a:p>
            <a:pPr marL="0" indent="0">
              <a:lnSpc>
                <a:spcPct val="150000"/>
              </a:lnSpc>
              <a:buNone/>
            </a:pPr>
            <a:r>
              <a:rPr lang="en-US" sz="1800" i="1" dirty="0">
                <a:latin typeface="Calibri" panose="020F0502020204030204" pitchFamily="34" charset="0"/>
              </a:rPr>
              <a:t>(a) Works contract as defined in clause (119) of section 2;</a:t>
            </a:r>
          </a:p>
          <a:p>
            <a:pPr marL="254794" indent="-254794">
              <a:lnSpc>
                <a:spcPct val="150000"/>
              </a:lnSpc>
              <a:buNone/>
            </a:pPr>
            <a:r>
              <a:rPr lang="en-US" sz="1800" i="1" dirty="0">
                <a:latin typeface="Calibri" panose="020F0502020204030204" pitchFamily="34" charset="0"/>
              </a:rPr>
              <a:t>(b) Supply, by way of or as part of any </a:t>
            </a:r>
            <a:r>
              <a:rPr lang="en-US" sz="1800" b="1" i="1" dirty="0">
                <a:latin typeface="Calibri" panose="020F0502020204030204" pitchFamily="34" charset="0"/>
              </a:rPr>
              <a:t>service</a:t>
            </a:r>
            <a:r>
              <a:rPr lang="en-US" sz="1800" i="1" dirty="0">
                <a:latin typeface="Calibri" panose="020F0502020204030204" pitchFamily="34" charset="0"/>
              </a:rPr>
              <a:t> or in any other manner whatsoever, of goods, being </a:t>
            </a:r>
            <a:r>
              <a:rPr lang="en-US" sz="1800" b="1" i="1" dirty="0">
                <a:latin typeface="Calibri" panose="020F0502020204030204" pitchFamily="34" charset="0"/>
              </a:rPr>
              <a:t>food</a:t>
            </a:r>
            <a:r>
              <a:rPr lang="en-US" sz="1800" i="1" dirty="0">
                <a:latin typeface="Calibri" panose="020F0502020204030204" pitchFamily="34" charset="0"/>
              </a:rPr>
              <a:t> or any other article for human consumption or any drink (other than alcoholic liquor for human consumption), where such supply or service is for cash, deferred payment or other valuable consideration.</a:t>
            </a:r>
          </a:p>
        </p:txBody>
      </p:sp>
    </p:spTree>
    <p:extLst>
      <p:ext uri="{BB962C8B-B14F-4D97-AF65-F5344CB8AC3E}">
        <p14:creationId xmlns:p14="http://schemas.microsoft.com/office/powerpoint/2010/main" val="14042748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74AB86-8250-EA99-DD4C-1D8515C31226}"/>
              </a:ext>
            </a:extLst>
          </p:cNvPr>
          <p:cNvSpPr>
            <a:spLocks noGrp="1"/>
          </p:cNvSpPr>
          <p:nvPr>
            <p:ph type="ctrTitle"/>
          </p:nvPr>
        </p:nvSpPr>
        <p:spPr/>
        <p:txBody>
          <a:bodyPr/>
          <a:lstStyle/>
          <a:p>
            <a:r>
              <a:rPr lang="en-US" dirty="0"/>
              <a:t>Real Time!</a:t>
            </a:r>
          </a:p>
        </p:txBody>
      </p:sp>
      <p:sp>
        <p:nvSpPr>
          <p:cNvPr id="5" name="Subtitle 4">
            <a:extLst>
              <a:ext uri="{FF2B5EF4-FFF2-40B4-BE49-F238E27FC236}">
                <a16:creationId xmlns:a16="http://schemas.microsoft.com/office/drawing/2014/main" id="{C16E998E-1D5C-1831-E134-1855E014B85C}"/>
              </a:ext>
            </a:extLst>
          </p:cNvPr>
          <p:cNvSpPr>
            <a:spLocks noGrp="1"/>
          </p:cNvSpPr>
          <p:nvPr>
            <p:ph type="subTitle" idx="1"/>
          </p:nvPr>
        </p:nvSpPr>
        <p:spPr>
          <a:xfrm>
            <a:off x="1524000" y="3602037"/>
            <a:ext cx="9144000" cy="3147105"/>
          </a:xfrm>
        </p:spPr>
        <p:txBody>
          <a:bodyPr>
            <a:normAutofit/>
          </a:bodyPr>
          <a:lstStyle/>
          <a:p>
            <a:endParaRPr lang="en-US" dirty="0"/>
          </a:p>
          <a:p>
            <a:r>
              <a:rPr lang="en-US" dirty="0"/>
              <a:t>Upload E-way Bills!</a:t>
            </a:r>
          </a:p>
          <a:p>
            <a:r>
              <a:rPr lang="en-US" dirty="0"/>
              <a:t>Upload E-invoices!</a:t>
            </a:r>
          </a:p>
          <a:p>
            <a:endParaRPr lang="en-US" dirty="0"/>
          </a:p>
        </p:txBody>
      </p:sp>
    </p:spTree>
    <p:extLst>
      <p:ext uri="{BB962C8B-B14F-4D97-AF65-F5344CB8AC3E}">
        <p14:creationId xmlns:p14="http://schemas.microsoft.com/office/powerpoint/2010/main" val="4606313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60EF4D-074F-418D-9473-C33E98C4C0CB}"/>
              </a:ext>
            </a:extLst>
          </p:cNvPr>
          <p:cNvSpPr>
            <a:spLocks noGrp="1"/>
          </p:cNvSpPr>
          <p:nvPr>
            <p:ph type="title"/>
          </p:nvPr>
        </p:nvSpPr>
        <p:spPr>
          <a:xfrm>
            <a:off x="1024127" y="880946"/>
            <a:ext cx="9993277" cy="1483825"/>
          </a:xfrm>
        </p:spPr>
        <p:txBody>
          <a:bodyPr>
            <a:normAutofit/>
          </a:bodyPr>
          <a:lstStyle/>
          <a:p>
            <a:r>
              <a:rPr lang="pt-BR" dirty="0"/>
              <a:t>Circular No. </a:t>
            </a:r>
            <a:r>
              <a:rPr lang="pt-BR"/>
              <a:t>164 /20 /2021-GST</a:t>
            </a:r>
            <a:endParaRPr lang="en-US"/>
          </a:p>
        </p:txBody>
      </p:sp>
      <p:sp>
        <p:nvSpPr>
          <p:cNvPr id="3" name="Content Placeholder 2">
            <a:extLst>
              <a:ext uri="{FF2B5EF4-FFF2-40B4-BE49-F238E27FC236}">
                <a16:creationId xmlns:a16="http://schemas.microsoft.com/office/drawing/2014/main" id="{3C4F27FD-44F3-4A54-B798-7737F15D20AE}"/>
              </a:ext>
            </a:extLst>
          </p:cNvPr>
          <p:cNvSpPr>
            <a:spLocks noGrp="1"/>
          </p:cNvSpPr>
          <p:nvPr>
            <p:ph idx="1"/>
          </p:nvPr>
        </p:nvSpPr>
        <p:spPr/>
        <p:txBody>
          <a:bodyPr/>
          <a:lstStyle/>
          <a:p>
            <a:pPr marL="302419" indent="-302419">
              <a:lnSpc>
                <a:spcPct val="150000"/>
              </a:lnSpc>
              <a:buNone/>
            </a:pPr>
            <a:r>
              <a:rPr lang="en-US" i="1" dirty="0"/>
              <a:t>4.2 Ice cream parlors sell </a:t>
            </a:r>
            <a:r>
              <a:rPr lang="en-US" b="1" i="1" dirty="0">
                <a:solidFill>
                  <a:srgbClr val="FF0000"/>
                </a:solidFill>
              </a:rPr>
              <a:t>already manufactured </a:t>
            </a:r>
            <a:r>
              <a:rPr lang="en-US" i="1" dirty="0"/>
              <a:t>ice- cream and they </a:t>
            </a:r>
            <a:r>
              <a:rPr lang="en-US" b="1" i="1" dirty="0">
                <a:solidFill>
                  <a:srgbClr val="FF0000"/>
                </a:solidFill>
              </a:rPr>
              <a:t>do not have a character </a:t>
            </a:r>
            <a:r>
              <a:rPr lang="en-US" i="1" dirty="0"/>
              <a:t>of a restaurant. Ice-cream parlors </a:t>
            </a:r>
            <a:r>
              <a:rPr lang="en-US" b="1" i="1" dirty="0">
                <a:solidFill>
                  <a:srgbClr val="FF0000"/>
                </a:solidFill>
              </a:rPr>
              <a:t>do not engage in any form of cooking </a:t>
            </a:r>
            <a:r>
              <a:rPr lang="en-US" i="1" dirty="0"/>
              <a:t>at any stage, whereas, restaurant service involves the aspect of cooking/</a:t>
            </a:r>
            <a:r>
              <a:rPr lang="en-US" b="1" i="1" dirty="0">
                <a:solidFill>
                  <a:srgbClr val="FF0000"/>
                </a:solidFill>
              </a:rPr>
              <a:t>preparing </a:t>
            </a:r>
            <a:r>
              <a:rPr lang="en-US" i="1" dirty="0"/>
              <a:t>during the course of providing service. Thus, supply of ice-cream parlor stands on a different footing than restaurant service. Their activity entails supply of ice cream as goods (a manufactured item) and not as a service, even if certain ingredients of service are present.</a:t>
            </a:r>
          </a:p>
        </p:txBody>
      </p:sp>
    </p:spTree>
    <p:extLst>
      <p:ext uri="{BB962C8B-B14F-4D97-AF65-F5344CB8AC3E}">
        <p14:creationId xmlns:p14="http://schemas.microsoft.com/office/powerpoint/2010/main" val="40252310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21260E-893D-4B76-84F7-B21692BEA521}"/>
              </a:ext>
            </a:extLst>
          </p:cNvPr>
          <p:cNvSpPr>
            <a:spLocks noGrp="1"/>
          </p:cNvSpPr>
          <p:nvPr>
            <p:ph type="title"/>
          </p:nvPr>
        </p:nvSpPr>
        <p:spPr/>
        <p:txBody>
          <a:bodyPr/>
          <a:lstStyle/>
          <a:p>
            <a:r>
              <a:rPr lang="en-US" dirty="0"/>
              <a:t>And this?</a:t>
            </a:r>
          </a:p>
        </p:txBody>
      </p:sp>
      <p:pic>
        <p:nvPicPr>
          <p:cNvPr id="5" name="Content Placeholder 4">
            <a:extLst>
              <a:ext uri="{FF2B5EF4-FFF2-40B4-BE49-F238E27FC236}">
                <a16:creationId xmlns:a16="http://schemas.microsoft.com/office/drawing/2014/main" id="{9C0E3F43-1FA5-4AB5-9005-48D36639D1F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03043" y="2127380"/>
            <a:ext cx="4994635" cy="3326426"/>
          </a:xfrm>
        </p:spPr>
      </p:pic>
    </p:spTree>
    <p:extLst>
      <p:ext uri="{BB962C8B-B14F-4D97-AF65-F5344CB8AC3E}">
        <p14:creationId xmlns:p14="http://schemas.microsoft.com/office/powerpoint/2010/main" val="12235539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4E1BE-88C7-4D2D-9283-0AE046603B2F}"/>
              </a:ext>
            </a:extLst>
          </p:cNvPr>
          <p:cNvSpPr>
            <a:spLocks noGrp="1"/>
          </p:cNvSpPr>
          <p:nvPr>
            <p:ph type="title"/>
          </p:nvPr>
        </p:nvSpPr>
        <p:spPr/>
        <p:txBody>
          <a:bodyPr>
            <a:normAutofit/>
          </a:bodyPr>
          <a:lstStyle/>
          <a:p>
            <a:r>
              <a:rPr lang="en-US" sz="3000" dirty="0"/>
              <a:t>Mere rusk-e-…!</a:t>
            </a:r>
          </a:p>
        </p:txBody>
      </p:sp>
      <p:graphicFrame>
        <p:nvGraphicFramePr>
          <p:cNvPr id="6" name="Table 6">
            <a:extLst>
              <a:ext uri="{FF2B5EF4-FFF2-40B4-BE49-F238E27FC236}">
                <a16:creationId xmlns:a16="http://schemas.microsoft.com/office/drawing/2014/main" id="{0D27D973-A9D3-4F0C-8932-E4CC176ED02B}"/>
              </a:ext>
            </a:extLst>
          </p:cNvPr>
          <p:cNvGraphicFramePr>
            <a:graphicFrameLocks noGrp="1"/>
          </p:cNvGraphicFramePr>
          <p:nvPr>
            <p:ph idx="1"/>
          </p:nvPr>
        </p:nvGraphicFramePr>
        <p:xfrm>
          <a:off x="1282390" y="1795346"/>
          <a:ext cx="10493296" cy="4105391"/>
        </p:xfrm>
        <a:graphic>
          <a:graphicData uri="http://schemas.openxmlformats.org/drawingml/2006/table">
            <a:tbl>
              <a:tblPr firstRow="1" bandRow="1">
                <a:tableStyleId>{5940675A-B579-460E-94D1-54222C63F5DA}</a:tableStyleId>
              </a:tblPr>
              <a:tblGrid>
                <a:gridCol w="1662483">
                  <a:extLst>
                    <a:ext uri="{9D8B030D-6E8A-4147-A177-3AD203B41FA5}">
                      <a16:colId xmlns:a16="http://schemas.microsoft.com/office/drawing/2014/main" val="1559899451"/>
                    </a:ext>
                  </a:extLst>
                </a:gridCol>
                <a:gridCol w="4152520">
                  <a:extLst>
                    <a:ext uri="{9D8B030D-6E8A-4147-A177-3AD203B41FA5}">
                      <a16:colId xmlns:a16="http://schemas.microsoft.com/office/drawing/2014/main" val="1597239852"/>
                    </a:ext>
                  </a:extLst>
                </a:gridCol>
                <a:gridCol w="4678293">
                  <a:extLst>
                    <a:ext uri="{9D8B030D-6E8A-4147-A177-3AD203B41FA5}">
                      <a16:colId xmlns:a16="http://schemas.microsoft.com/office/drawing/2014/main" val="144599475"/>
                    </a:ext>
                  </a:extLst>
                </a:gridCol>
              </a:tblGrid>
              <a:tr h="432807">
                <a:tc>
                  <a:txBody>
                    <a:bodyPr/>
                    <a:lstStyle/>
                    <a:p>
                      <a:pPr>
                        <a:lnSpc>
                          <a:spcPct val="150000"/>
                        </a:lnSpc>
                      </a:pPr>
                      <a:r>
                        <a:rPr lang="en-US" sz="2000" b="1" dirty="0">
                          <a:solidFill>
                            <a:schemeClr val="bg1"/>
                          </a:solidFill>
                          <a:latin typeface="Calibri" panose="020F0502020204030204" pitchFamily="34" charset="0"/>
                          <a:cs typeface="Calibri" panose="020F0502020204030204" pitchFamily="34" charset="0"/>
                        </a:rPr>
                        <a:t>Particulars</a:t>
                      </a:r>
                    </a:p>
                  </a:txBody>
                  <a:tcPr marL="68580" marR="68580" marT="34290" marB="34290">
                    <a:solidFill>
                      <a:srgbClr val="00B0F0"/>
                    </a:solidFill>
                  </a:tcPr>
                </a:tc>
                <a:tc>
                  <a:txBody>
                    <a:bodyPr/>
                    <a:lstStyle/>
                    <a:p>
                      <a:pPr algn="ctr">
                        <a:lnSpc>
                          <a:spcPct val="150000"/>
                        </a:lnSpc>
                      </a:pPr>
                      <a:r>
                        <a:rPr lang="en-US" sz="2000" b="1" dirty="0">
                          <a:solidFill>
                            <a:schemeClr val="bg1"/>
                          </a:solidFill>
                          <a:latin typeface="Calibri" panose="020F0502020204030204" pitchFamily="34" charset="0"/>
                          <a:cs typeface="Calibri" panose="020F0502020204030204" pitchFamily="34" charset="0"/>
                        </a:rPr>
                        <a:t>Bread</a:t>
                      </a:r>
                    </a:p>
                  </a:txBody>
                  <a:tcPr marL="68580" marR="68580" marT="34290" marB="34290">
                    <a:solidFill>
                      <a:srgbClr val="00B0F0"/>
                    </a:solidFill>
                  </a:tcPr>
                </a:tc>
                <a:tc>
                  <a:txBody>
                    <a:bodyPr/>
                    <a:lstStyle/>
                    <a:p>
                      <a:pPr algn="ctr">
                        <a:lnSpc>
                          <a:spcPct val="150000"/>
                        </a:lnSpc>
                      </a:pPr>
                      <a:r>
                        <a:rPr lang="en-US" sz="2000" b="1" dirty="0">
                          <a:solidFill>
                            <a:schemeClr val="bg1"/>
                          </a:solidFill>
                          <a:latin typeface="Calibri" panose="020F0502020204030204" pitchFamily="34" charset="0"/>
                          <a:cs typeface="Calibri" panose="020F0502020204030204" pitchFamily="34" charset="0"/>
                        </a:rPr>
                        <a:t>Rusk</a:t>
                      </a:r>
                    </a:p>
                  </a:txBody>
                  <a:tcPr marL="68580" marR="68580" marT="34290" marB="34290">
                    <a:solidFill>
                      <a:srgbClr val="00B0F0"/>
                    </a:solidFill>
                  </a:tcPr>
                </a:tc>
                <a:extLst>
                  <a:ext uri="{0D108BD9-81ED-4DB2-BD59-A6C34878D82A}">
                    <a16:rowId xmlns:a16="http://schemas.microsoft.com/office/drawing/2014/main" val="3529277259"/>
                  </a:ext>
                </a:extLst>
              </a:tr>
              <a:tr h="1197994">
                <a:tc>
                  <a:txBody>
                    <a:bodyPr/>
                    <a:lstStyle/>
                    <a:p>
                      <a:pPr>
                        <a:lnSpc>
                          <a:spcPct val="150000"/>
                        </a:lnSpc>
                      </a:pPr>
                      <a:r>
                        <a:rPr lang="en-US" sz="2000" dirty="0">
                          <a:latin typeface="Calibri" panose="020F0502020204030204" pitchFamily="34" charset="0"/>
                          <a:cs typeface="Calibri" panose="020F0502020204030204" pitchFamily="34" charset="0"/>
                        </a:rPr>
                        <a:t>Description</a:t>
                      </a:r>
                    </a:p>
                  </a:txBody>
                  <a:tcPr marL="68580" marR="68580" marT="34290" marB="34290"/>
                </a:tc>
                <a:tc>
                  <a:txBody>
                    <a:bodyPr/>
                    <a:lstStyle/>
                    <a:p>
                      <a:pPr algn="ctr">
                        <a:lnSpc>
                          <a:spcPct val="150000"/>
                        </a:lnSpc>
                      </a:pPr>
                      <a:r>
                        <a:rPr lang="en-US" sz="2000" b="1" dirty="0">
                          <a:effectLst/>
                          <a:latin typeface="Calibri" panose="020F0502020204030204" pitchFamily="34" charset="0"/>
                          <a:ea typeface="Times New Roman" panose="02020603050405020304" pitchFamily="18" charset="0"/>
                          <a:cs typeface="Times New Roman" panose="02020603050405020304" pitchFamily="18" charset="0"/>
                        </a:rPr>
                        <a:t>Bread</a:t>
                      </a: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 (branded or otherwise), except when served for consumption and pizza bread</a:t>
                      </a:r>
                      <a:endParaRPr lang="en-US" sz="2000" dirty="0">
                        <a:latin typeface="Calibri" panose="020F0502020204030204" pitchFamily="34" charset="0"/>
                        <a:cs typeface="Calibri" panose="020F0502020204030204" pitchFamily="34" charset="0"/>
                      </a:endParaRPr>
                    </a:p>
                  </a:txBody>
                  <a:tcPr marL="68580" marR="68580" marT="34290" marB="34290"/>
                </a:tc>
                <a:tc>
                  <a:txBody>
                    <a:bodyPr/>
                    <a:lstStyle/>
                    <a:p>
                      <a:pPr marL="233363" marR="0" indent="-233363" algn="ctr">
                        <a:lnSpc>
                          <a:spcPct val="150000"/>
                        </a:lnSpc>
                        <a:spcBef>
                          <a:spcPts val="0"/>
                        </a:spcBef>
                        <a:spcAft>
                          <a:spcPts val="0"/>
                        </a:spcAft>
                      </a:pPr>
                      <a:r>
                        <a:rPr lang="en-US" sz="2000" b="1" dirty="0">
                          <a:effectLst/>
                          <a:latin typeface="Calibri" panose="020F0502020204030204" pitchFamily="34" charset="0"/>
                          <a:ea typeface="Times New Roman" panose="02020603050405020304" pitchFamily="18" charset="0"/>
                          <a:cs typeface="Times New Roman" panose="02020603050405020304" pitchFamily="18" charset="0"/>
                        </a:rPr>
                        <a:t>Rusks</a:t>
                      </a: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 toasted bread and similar toasted products</a:t>
                      </a:r>
                      <a:endParaRPr lang="en-US" sz="2000" dirty="0">
                        <a:latin typeface="Calibri" panose="020F0502020204030204" pitchFamily="34" charset="0"/>
                        <a:cs typeface="Calibri" panose="020F0502020204030204" pitchFamily="34" charset="0"/>
                      </a:endParaRPr>
                    </a:p>
                  </a:txBody>
                  <a:tcPr marL="68580" marR="68580" marT="34290" marB="34290"/>
                </a:tc>
                <a:extLst>
                  <a:ext uri="{0D108BD9-81ED-4DB2-BD59-A6C34878D82A}">
                    <a16:rowId xmlns:a16="http://schemas.microsoft.com/office/drawing/2014/main" val="466782111"/>
                  </a:ext>
                </a:extLst>
              </a:tr>
              <a:tr h="432807">
                <a:tc>
                  <a:txBody>
                    <a:bodyPr/>
                    <a:lstStyle/>
                    <a:p>
                      <a:pPr>
                        <a:lnSpc>
                          <a:spcPct val="150000"/>
                        </a:lnSpc>
                      </a:pPr>
                      <a:r>
                        <a:rPr lang="en-US" sz="2000" dirty="0">
                          <a:latin typeface="Calibri" panose="020F0502020204030204" pitchFamily="34" charset="0"/>
                          <a:cs typeface="Calibri" panose="020F0502020204030204" pitchFamily="34" charset="0"/>
                        </a:rPr>
                        <a:t>Not. No. </a:t>
                      </a:r>
                    </a:p>
                  </a:txBody>
                  <a:tcPr marL="68580" marR="68580" marT="34290" marB="34290"/>
                </a:tc>
                <a:tc>
                  <a:txBody>
                    <a:bodyPr/>
                    <a:lstStyle/>
                    <a:p>
                      <a:pPr algn="ctr">
                        <a:lnSpc>
                          <a:spcPct val="150000"/>
                        </a:lnSpc>
                      </a:pPr>
                      <a:r>
                        <a:rPr lang="en-US" sz="2000" dirty="0">
                          <a:latin typeface="Calibri" panose="020F0502020204030204" pitchFamily="34" charset="0"/>
                          <a:cs typeface="Calibri" panose="020F0502020204030204" pitchFamily="34" charset="0"/>
                        </a:rPr>
                        <a:t>2/2017-CT</a:t>
                      </a:r>
                    </a:p>
                  </a:txBody>
                  <a:tcPr marL="68580" marR="68580" marT="34290" marB="34290"/>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US" sz="2000" dirty="0">
                          <a:latin typeface="Calibri" panose="020F0502020204030204" pitchFamily="34" charset="0"/>
                          <a:cs typeface="Calibri" panose="020F0502020204030204" pitchFamily="34" charset="0"/>
                        </a:rPr>
                        <a:t>1/2017-CT</a:t>
                      </a:r>
                    </a:p>
                  </a:txBody>
                  <a:tcPr marL="68580" marR="68580" marT="34290" marB="34290"/>
                </a:tc>
                <a:extLst>
                  <a:ext uri="{0D108BD9-81ED-4DB2-BD59-A6C34878D82A}">
                    <a16:rowId xmlns:a16="http://schemas.microsoft.com/office/drawing/2014/main" val="716129901"/>
                  </a:ext>
                </a:extLst>
              </a:tr>
              <a:tr h="819647">
                <a:tc>
                  <a:txBody>
                    <a:bodyPr/>
                    <a:lstStyle/>
                    <a:p>
                      <a:pPr>
                        <a:lnSpc>
                          <a:spcPct val="150000"/>
                        </a:lnSpc>
                      </a:pPr>
                      <a:r>
                        <a:rPr lang="en-US" sz="2000" dirty="0">
                          <a:latin typeface="Calibri" panose="020F0502020204030204" pitchFamily="34" charset="0"/>
                          <a:cs typeface="Calibri" panose="020F0502020204030204" pitchFamily="34" charset="0"/>
                        </a:rPr>
                        <a:t>Rate</a:t>
                      </a:r>
                    </a:p>
                  </a:txBody>
                  <a:tcPr marL="68580" marR="68580" marT="34290" marB="34290"/>
                </a:tc>
                <a:tc>
                  <a:txBody>
                    <a:bodyPr/>
                    <a:lstStyle/>
                    <a:p>
                      <a:pPr algn="ctr">
                        <a:lnSpc>
                          <a:spcPct val="150000"/>
                        </a:lnSpc>
                      </a:pPr>
                      <a:r>
                        <a:rPr lang="en-US" sz="2000" dirty="0">
                          <a:latin typeface="Calibri" panose="020F0502020204030204" pitchFamily="34" charset="0"/>
                          <a:cs typeface="Calibri" panose="020F0502020204030204" pitchFamily="34" charset="0"/>
                        </a:rPr>
                        <a:t>Nil</a:t>
                      </a:r>
                    </a:p>
                    <a:p>
                      <a:pPr algn="ctr">
                        <a:lnSpc>
                          <a:spcPct val="150000"/>
                        </a:lnSpc>
                      </a:pPr>
                      <a:r>
                        <a:rPr lang="en-US" sz="2000" dirty="0">
                          <a:latin typeface="Calibri" panose="020F0502020204030204" pitchFamily="34" charset="0"/>
                          <a:cs typeface="Calibri" panose="020F0502020204030204" pitchFamily="34" charset="0"/>
                        </a:rPr>
                        <a:t>(Sr. No. 97)</a:t>
                      </a:r>
                    </a:p>
                  </a:txBody>
                  <a:tcPr marL="68580" marR="68580" marT="34290" marB="34290"/>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US" sz="2000" dirty="0">
                          <a:latin typeface="Calibri" panose="020F0502020204030204" pitchFamily="34" charset="0"/>
                          <a:cs typeface="Calibri" panose="020F0502020204030204" pitchFamily="34" charset="0"/>
                        </a:rPr>
                        <a:t>5%</a:t>
                      </a:r>
                    </a:p>
                    <a:p>
                      <a:pPr marL="0" marR="0" lvl="0" indent="0" algn="ctr" defTabSz="914400" rtl="0" eaLnBrk="1" fontAlgn="auto" latinLnBrk="0" hangingPunct="1">
                        <a:lnSpc>
                          <a:spcPct val="150000"/>
                        </a:lnSpc>
                        <a:spcBef>
                          <a:spcPts val="0"/>
                        </a:spcBef>
                        <a:spcAft>
                          <a:spcPts val="0"/>
                        </a:spcAft>
                        <a:buClrTx/>
                        <a:buSzTx/>
                        <a:buFontTx/>
                        <a:buNone/>
                        <a:tabLst/>
                        <a:defRPr/>
                      </a:pPr>
                      <a:r>
                        <a:rPr lang="en-US" sz="2000" dirty="0">
                          <a:latin typeface="Calibri" panose="020F0502020204030204" pitchFamily="34" charset="0"/>
                          <a:cs typeface="Calibri" panose="020F0502020204030204" pitchFamily="34" charset="0"/>
                        </a:rPr>
                        <a:t>(Sr. No. 100 of Sch. III)</a:t>
                      </a:r>
                    </a:p>
                  </a:txBody>
                  <a:tcPr marL="68580" marR="68580" marT="34290" marB="34290"/>
                </a:tc>
                <a:extLst>
                  <a:ext uri="{0D108BD9-81ED-4DB2-BD59-A6C34878D82A}">
                    <a16:rowId xmlns:a16="http://schemas.microsoft.com/office/drawing/2014/main" val="1060555175"/>
                  </a:ext>
                </a:extLst>
              </a:tr>
              <a:tr h="819647">
                <a:tc>
                  <a:txBody>
                    <a:bodyPr/>
                    <a:lstStyle/>
                    <a:p>
                      <a:pPr>
                        <a:lnSpc>
                          <a:spcPct val="150000"/>
                        </a:lnSpc>
                      </a:pPr>
                      <a:r>
                        <a:rPr lang="en-US" sz="2000" dirty="0">
                          <a:latin typeface="Calibri" panose="020F0502020204030204" pitchFamily="34" charset="0"/>
                          <a:cs typeface="Calibri" panose="020F0502020204030204" pitchFamily="34" charset="0"/>
                        </a:rPr>
                        <a:t>Heading / SAC</a:t>
                      </a:r>
                    </a:p>
                  </a:txBody>
                  <a:tcPr marL="68580" marR="68580" marT="34290" marB="34290"/>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1905 </a:t>
                      </a:r>
                      <a:endParaRPr lang="en-US" sz="20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34290" marB="34290"/>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1905 40 00</a:t>
                      </a:r>
                      <a:endParaRPr lang="en-US" sz="20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34290" marB="34290"/>
                </a:tc>
                <a:extLst>
                  <a:ext uri="{0D108BD9-81ED-4DB2-BD59-A6C34878D82A}">
                    <a16:rowId xmlns:a16="http://schemas.microsoft.com/office/drawing/2014/main" val="1151451379"/>
                  </a:ext>
                </a:extLst>
              </a:tr>
            </a:tbl>
          </a:graphicData>
        </a:graphic>
      </p:graphicFrame>
    </p:spTree>
    <p:extLst>
      <p:ext uri="{BB962C8B-B14F-4D97-AF65-F5344CB8AC3E}">
        <p14:creationId xmlns:p14="http://schemas.microsoft.com/office/powerpoint/2010/main" val="12084916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40C54-04AE-4D48-B4FA-D7745A76B28A}"/>
              </a:ext>
            </a:extLst>
          </p:cNvPr>
          <p:cNvSpPr>
            <a:spLocks noGrp="1"/>
          </p:cNvSpPr>
          <p:nvPr>
            <p:ph type="title"/>
          </p:nvPr>
        </p:nvSpPr>
        <p:spPr/>
        <p:txBody>
          <a:bodyPr>
            <a:normAutofit/>
          </a:bodyPr>
          <a:lstStyle/>
          <a:p>
            <a:r>
              <a:rPr lang="en-US" sz="2400" dirty="0"/>
              <a:t>Bread?</a:t>
            </a:r>
          </a:p>
        </p:txBody>
      </p:sp>
      <p:pic>
        <p:nvPicPr>
          <p:cNvPr id="6" name="Content Placeholder 5">
            <a:extLst>
              <a:ext uri="{FF2B5EF4-FFF2-40B4-BE49-F238E27FC236}">
                <a16:creationId xmlns:a16="http://schemas.microsoft.com/office/drawing/2014/main" id="{C14F849A-7225-4A58-A463-B36D153541B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89993" y="1375212"/>
            <a:ext cx="3616944" cy="4455215"/>
          </a:xfrm>
        </p:spPr>
      </p:pic>
      <p:pic>
        <p:nvPicPr>
          <p:cNvPr id="4" name="Picture 3">
            <a:extLst>
              <a:ext uri="{FF2B5EF4-FFF2-40B4-BE49-F238E27FC236}">
                <a16:creationId xmlns:a16="http://schemas.microsoft.com/office/drawing/2014/main" id="{D16AAC34-E3E2-4A57-AA4E-3017F737E1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6546" y="2489296"/>
            <a:ext cx="3100176" cy="2138460"/>
          </a:xfrm>
          <a:prstGeom prst="rect">
            <a:avLst/>
          </a:prstGeom>
        </p:spPr>
      </p:pic>
      <p:pic>
        <p:nvPicPr>
          <p:cNvPr id="7" name="Picture 6">
            <a:extLst>
              <a:ext uri="{FF2B5EF4-FFF2-40B4-BE49-F238E27FC236}">
                <a16:creationId xmlns:a16="http://schemas.microsoft.com/office/drawing/2014/main" id="{67C7AA0E-474D-4A12-AA5F-78BF027981C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18616" y="2500211"/>
            <a:ext cx="2606838" cy="2272958"/>
          </a:xfrm>
          <a:prstGeom prst="rect">
            <a:avLst/>
          </a:prstGeom>
        </p:spPr>
      </p:pic>
    </p:spTree>
    <p:extLst>
      <p:ext uri="{BB962C8B-B14F-4D97-AF65-F5344CB8AC3E}">
        <p14:creationId xmlns:p14="http://schemas.microsoft.com/office/powerpoint/2010/main" val="26837114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40C54-04AE-4D48-B4FA-D7745A76B28A}"/>
              </a:ext>
            </a:extLst>
          </p:cNvPr>
          <p:cNvSpPr>
            <a:spLocks noGrp="1"/>
          </p:cNvSpPr>
          <p:nvPr>
            <p:ph type="title"/>
          </p:nvPr>
        </p:nvSpPr>
        <p:spPr/>
        <p:txBody>
          <a:bodyPr>
            <a:normAutofit/>
          </a:bodyPr>
          <a:lstStyle/>
          <a:p>
            <a:r>
              <a:rPr lang="en-US" sz="2400" dirty="0"/>
              <a:t>Bread?</a:t>
            </a:r>
          </a:p>
        </p:txBody>
      </p:sp>
      <p:pic>
        <p:nvPicPr>
          <p:cNvPr id="13" name="Content Placeholder 12">
            <a:extLst>
              <a:ext uri="{FF2B5EF4-FFF2-40B4-BE49-F238E27FC236}">
                <a16:creationId xmlns:a16="http://schemas.microsoft.com/office/drawing/2014/main" id="{4B39657F-ECE4-41B5-B903-C3D05DF8FD4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80931" y="2420874"/>
            <a:ext cx="5885121" cy="2904096"/>
          </a:xfrm>
        </p:spPr>
      </p:pic>
      <p:pic>
        <p:nvPicPr>
          <p:cNvPr id="4" name="Picture 3">
            <a:extLst>
              <a:ext uri="{FF2B5EF4-FFF2-40B4-BE49-F238E27FC236}">
                <a16:creationId xmlns:a16="http://schemas.microsoft.com/office/drawing/2014/main" id="{67202842-C6BC-47B8-8193-B7F6A8067E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58470" y="3867809"/>
            <a:ext cx="1607344" cy="1607344"/>
          </a:xfrm>
          <a:prstGeom prst="rect">
            <a:avLst/>
          </a:prstGeom>
        </p:spPr>
      </p:pic>
      <p:pic>
        <p:nvPicPr>
          <p:cNvPr id="6" name="Picture 5">
            <a:extLst>
              <a:ext uri="{FF2B5EF4-FFF2-40B4-BE49-F238E27FC236}">
                <a16:creationId xmlns:a16="http://schemas.microsoft.com/office/drawing/2014/main" id="{3F444EF6-5E37-4CE0-8620-06FE4781001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54886" y="2301819"/>
            <a:ext cx="1814513" cy="1421606"/>
          </a:xfrm>
          <a:prstGeom prst="rect">
            <a:avLst/>
          </a:prstGeom>
        </p:spPr>
      </p:pic>
    </p:spTree>
    <p:extLst>
      <p:ext uri="{BB962C8B-B14F-4D97-AF65-F5344CB8AC3E}">
        <p14:creationId xmlns:p14="http://schemas.microsoft.com/office/powerpoint/2010/main" val="40687059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40C54-04AE-4D48-B4FA-D7745A76B28A}"/>
              </a:ext>
            </a:extLst>
          </p:cNvPr>
          <p:cNvSpPr>
            <a:spLocks noGrp="1"/>
          </p:cNvSpPr>
          <p:nvPr>
            <p:ph type="title"/>
          </p:nvPr>
        </p:nvSpPr>
        <p:spPr/>
        <p:txBody>
          <a:bodyPr>
            <a:normAutofit/>
          </a:bodyPr>
          <a:lstStyle/>
          <a:p>
            <a:r>
              <a:rPr lang="en-US" sz="2400" dirty="0"/>
              <a:t>Khari?</a:t>
            </a:r>
          </a:p>
        </p:txBody>
      </p:sp>
      <p:pic>
        <p:nvPicPr>
          <p:cNvPr id="7" name="Content Placeholder 6">
            <a:extLst>
              <a:ext uri="{FF2B5EF4-FFF2-40B4-BE49-F238E27FC236}">
                <a16:creationId xmlns:a16="http://schemas.microsoft.com/office/drawing/2014/main" id="{BC08B1BD-ECBF-4A5B-8309-C15A360979C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81388" y="2221251"/>
            <a:ext cx="4899216" cy="3260206"/>
          </a:xfrm>
        </p:spPr>
      </p:pic>
    </p:spTree>
    <p:extLst>
      <p:ext uri="{BB962C8B-B14F-4D97-AF65-F5344CB8AC3E}">
        <p14:creationId xmlns:p14="http://schemas.microsoft.com/office/powerpoint/2010/main" val="12725814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57CD8-F4EE-B1CF-76F5-3738A9E9A080}"/>
              </a:ext>
            </a:extLst>
          </p:cNvPr>
          <p:cNvSpPr>
            <a:spLocks noGrp="1"/>
          </p:cNvSpPr>
          <p:nvPr>
            <p:ph type="title"/>
          </p:nvPr>
        </p:nvSpPr>
        <p:spPr/>
        <p:txBody>
          <a:bodyPr/>
          <a:lstStyle/>
          <a:p>
            <a:r>
              <a:rPr lang="en-US" dirty="0"/>
              <a:t>What Apex Court said!</a:t>
            </a:r>
          </a:p>
        </p:txBody>
      </p:sp>
      <p:graphicFrame>
        <p:nvGraphicFramePr>
          <p:cNvPr id="4" name="Content Placeholder 3">
            <a:extLst>
              <a:ext uri="{FF2B5EF4-FFF2-40B4-BE49-F238E27FC236}">
                <a16:creationId xmlns:a16="http://schemas.microsoft.com/office/drawing/2014/main" id="{92CA527D-764D-DB17-35C5-23498AACBB9B}"/>
              </a:ext>
            </a:extLst>
          </p:cNvPr>
          <p:cNvGraphicFramePr>
            <a:graphicFrameLocks noGrp="1"/>
          </p:cNvGraphicFramePr>
          <p:nvPr>
            <p:ph idx="1"/>
          </p:nvPr>
        </p:nvGraphicFramePr>
        <p:xfrm>
          <a:off x="1023938" y="2286000"/>
          <a:ext cx="9720262"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734198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40C54-04AE-4D48-B4FA-D7745A76B28A}"/>
              </a:ext>
            </a:extLst>
          </p:cNvPr>
          <p:cNvSpPr>
            <a:spLocks noGrp="1"/>
          </p:cNvSpPr>
          <p:nvPr>
            <p:ph type="title"/>
          </p:nvPr>
        </p:nvSpPr>
        <p:spPr/>
        <p:txBody>
          <a:bodyPr>
            <a:normAutofit/>
          </a:bodyPr>
          <a:lstStyle/>
          <a:p>
            <a:r>
              <a:rPr lang="en-US" sz="3200" dirty="0"/>
              <a:t>Fasteners!</a:t>
            </a:r>
          </a:p>
        </p:txBody>
      </p:sp>
      <p:pic>
        <p:nvPicPr>
          <p:cNvPr id="8" name="Picture 7">
            <a:extLst>
              <a:ext uri="{FF2B5EF4-FFF2-40B4-BE49-F238E27FC236}">
                <a16:creationId xmlns:a16="http://schemas.microsoft.com/office/drawing/2014/main" id="{3462310B-035D-4FE3-80ED-005524093E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4649" y="868905"/>
            <a:ext cx="5472221" cy="5472221"/>
          </a:xfrm>
          <a:prstGeom prst="rect">
            <a:avLst/>
          </a:prstGeom>
        </p:spPr>
      </p:pic>
    </p:spTree>
    <p:extLst>
      <p:ext uri="{BB962C8B-B14F-4D97-AF65-F5344CB8AC3E}">
        <p14:creationId xmlns:p14="http://schemas.microsoft.com/office/powerpoint/2010/main" val="6512003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0B3BD-40DE-42B0-81BD-314CAF677843}"/>
              </a:ext>
            </a:extLst>
          </p:cNvPr>
          <p:cNvSpPr>
            <a:spLocks noGrp="1"/>
          </p:cNvSpPr>
          <p:nvPr>
            <p:ph type="title"/>
          </p:nvPr>
        </p:nvSpPr>
        <p:spPr/>
        <p:txBody>
          <a:bodyPr>
            <a:normAutofit/>
          </a:bodyPr>
          <a:lstStyle/>
          <a:p>
            <a:r>
              <a:rPr lang="en-US" sz="3600" b="1" dirty="0"/>
              <a:t>Sr. No. 232 to Not. No. 1/2017-CT (R) [Sch. III /IV]</a:t>
            </a:r>
          </a:p>
        </p:txBody>
      </p:sp>
      <p:graphicFrame>
        <p:nvGraphicFramePr>
          <p:cNvPr id="4" name="Table 4">
            <a:extLst>
              <a:ext uri="{FF2B5EF4-FFF2-40B4-BE49-F238E27FC236}">
                <a16:creationId xmlns:a16="http://schemas.microsoft.com/office/drawing/2014/main" id="{1C12D2E5-09EA-4BA9-AD36-C524E6B62A83}"/>
              </a:ext>
            </a:extLst>
          </p:cNvPr>
          <p:cNvGraphicFramePr>
            <a:graphicFrameLocks noGrp="1"/>
          </p:cNvGraphicFramePr>
          <p:nvPr>
            <p:ph idx="1"/>
          </p:nvPr>
        </p:nvGraphicFramePr>
        <p:xfrm>
          <a:off x="982572" y="3666439"/>
          <a:ext cx="10035948" cy="2186306"/>
        </p:xfrm>
        <a:graphic>
          <a:graphicData uri="http://schemas.openxmlformats.org/drawingml/2006/table">
            <a:tbl>
              <a:tblPr firstRow="1" bandRow="1">
                <a:tableStyleId>{5940675A-B579-460E-94D1-54222C63F5DA}</a:tableStyleId>
              </a:tblPr>
              <a:tblGrid>
                <a:gridCol w="924605">
                  <a:extLst>
                    <a:ext uri="{9D8B030D-6E8A-4147-A177-3AD203B41FA5}">
                      <a16:colId xmlns:a16="http://schemas.microsoft.com/office/drawing/2014/main" val="3457399429"/>
                    </a:ext>
                  </a:extLst>
                </a:gridCol>
                <a:gridCol w="1763486">
                  <a:extLst>
                    <a:ext uri="{9D8B030D-6E8A-4147-A177-3AD203B41FA5}">
                      <a16:colId xmlns:a16="http://schemas.microsoft.com/office/drawing/2014/main" val="3852561109"/>
                    </a:ext>
                  </a:extLst>
                </a:gridCol>
                <a:gridCol w="5791200">
                  <a:extLst>
                    <a:ext uri="{9D8B030D-6E8A-4147-A177-3AD203B41FA5}">
                      <a16:colId xmlns:a16="http://schemas.microsoft.com/office/drawing/2014/main" val="3867766922"/>
                    </a:ext>
                  </a:extLst>
                </a:gridCol>
                <a:gridCol w="1556657">
                  <a:extLst>
                    <a:ext uri="{9D8B030D-6E8A-4147-A177-3AD203B41FA5}">
                      <a16:colId xmlns:a16="http://schemas.microsoft.com/office/drawing/2014/main" val="4147874602"/>
                    </a:ext>
                  </a:extLst>
                </a:gridCol>
              </a:tblGrid>
              <a:tr h="370115">
                <a:tc>
                  <a:txBody>
                    <a:bodyPr/>
                    <a:lstStyle/>
                    <a:p>
                      <a:pPr marL="0" marR="0">
                        <a:lnSpc>
                          <a:spcPct val="150000"/>
                        </a:lnSpc>
                        <a:spcBef>
                          <a:spcPts val="0"/>
                        </a:spcBef>
                        <a:spcAft>
                          <a:spcPts val="0"/>
                        </a:spcAft>
                      </a:pPr>
                      <a:r>
                        <a:rPr lang="en-US" sz="2000" b="1" dirty="0">
                          <a:solidFill>
                            <a:srgbClr val="FFFFFF"/>
                          </a:solidFill>
                          <a:effectLst/>
                          <a:latin typeface="Calibri" panose="020F0502020204030204" pitchFamily="34" charset="0"/>
                          <a:ea typeface="Times New Roman" panose="02020603050405020304" pitchFamily="18" charset="0"/>
                          <a:cs typeface="Century Schoolbook" panose="02040604050505020304" pitchFamily="18" charset="0"/>
                        </a:rPr>
                        <a:t>Sr.</a:t>
                      </a:r>
                      <a:endParaRPr lang="en-US" sz="1400" dirty="0">
                        <a:effectLst/>
                        <a:latin typeface="Century Schoolbook" panose="02040604050505020304" pitchFamily="18" charset="0"/>
                        <a:ea typeface="Times New Roman" panose="02020603050405020304" pitchFamily="18" charset="0"/>
                        <a:cs typeface="Century Schoolbook" panose="02040604050505020304" pitchFamily="18" charset="0"/>
                      </a:endParaRPr>
                    </a:p>
                  </a:txBody>
                  <a:tcPr marL="68580" marR="68580" marT="0" marB="0">
                    <a:solidFill>
                      <a:srgbClr val="00B0F0"/>
                    </a:solidFill>
                  </a:tcPr>
                </a:tc>
                <a:tc>
                  <a:txBody>
                    <a:bodyPr/>
                    <a:lstStyle/>
                    <a:p>
                      <a:pPr marL="0" marR="0">
                        <a:lnSpc>
                          <a:spcPct val="150000"/>
                        </a:lnSpc>
                        <a:spcBef>
                          <a:spcPts val="0"/>
                        </a:spcBef>
                        <a:spcAft>
                          <a:spcPts val="0"/>
                        </a:spcAft>
                      </a:pPr>
                      <a:r>
                        <a:rPr lang="en-IN" sz="20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Chapter / …</a:t>
                      </a:r>
                      <a:endParaRPr lang="en-US"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solidFill>
                      <a:srgbClr val="00B0F0"/>
                    </a:solidFill>
                  </a:tcPr>
                </a:tc>
                <a:tc>
                  <a:txBody>
                    <a:bodyPr/>
                    <a:lstStyle/>
                    <a:p>
                      <a:pPr marL="0" marR="0">
                        <a:lnSpc>
                          <a:spcPct val="150000"/>
                        </a:lnSpc>
                        <a:spcBef>
                          <a:spcPts val="0"/>
                        </a:spcBef>
                        <a:spcAft>
                          <a:spcPts val="0"/>
                        </a:spcAft>
                      </a:pPr>
                      <a:r>
                        <a:rPr lang="en-IN" sz="20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Description of Goods </a:t>
                      </a:r>
                      <a:endParaRPr lang="en-US"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0"/>
                        </a:spcAft>
                      </a:pPr>
                      <a:r>
                        <a:rPr lang="en-US" sz="2000" b="1" dirty="0">
                          <a:solidFill>
                            <a:srgbClr val="FFFFFF"/>
                          </a:solidFill>
                          <a:effectLst/>
                          <a:latin typeface="Calibri" panose="020F0502020204030204" pitchFamily="34" charset="0"/>
                          <a:ea typeface="Times New Roman" panose="02020603050405020304" pitchFamily="18" charset="0"/>
                          <a:cs typeface="Century Schoolbook" panose="02040604050505020304" pitchFamily="18" charset="0"/>
                        </a:rPr>
                        <a:t> </a:t>
                      </a:r>
                      <a:endParaRPr lang="en-US" sz="1400" dirty="0">
                        <a:effectLst/>
                        <a:latin typeface="Century Schoolbook" panose="02040604050505020304" pitchFamily="18" charset="0"/>
                        <a:ea typeface="Times New Roman" panose="02020603050405020304" pitchFamily="18" charset="0"/>
                        <a:cs typeface="Century Schoolbook" panose="02040604050505020304" pitchFamily="18" charset="0"/>
                      </a:endParaRPr>
                    </a:p>
                  </a:txBody>
                  <a:tcPr marL="68580" marR="68580" marT="0" marB="0">
                    <a:solidFill>
                      <a:srgbClr val="00B0F0"/>
                    </a:solidFill>
                  </a:tcPr>
                </a:tc>
                <a:tc>
                  <a:txBody>
                    <a:bodyPr/>
                    <a:lstStyle/>
                    <a:p>
                      <a:pPr marL="0" marR="0" algn="ctr">
                        <a:lnSpc>
                          <a:spcPct val="150000"/>
                        </a:lnSpc>
                        <a:spcBef>
                          <a:spcPts val="0"/>
                        </a:spcBef>
                        <a:spcAft>
                          <a:spcPts val="0"/>
                        </a:spcAft>
                      </a:pPr>
                      <a:r>
                        <a:rPr lang="en-US" sz="2000" b="1">
                          <a:solidFill>
                            <a:srgbClr val="FFFFFF"/>
                          </a:solidFill>
                          <a:effectLst/>
                          <a:latin typeface="Calibri" panose="020F0502020204030204" pitchFamily="34" charset="0"/>
                          <a:ea typeface="Times New Roman" panose="02020603050405020304" pitchFamily="18" charset="0"/>
                          <a:cs typeface="Century Schoolbook" panose="02040604050505020304" pitchFamily="18" charset="0"/>
                        </a:rPr>
                        <a:t>Rate</a:t>
                      </a:r>
                      <a:endParaRPr lang="en-US" sz="1400">
                        <a:effectLst/>
                        <a:latin typeface="Century Schoolbook" panose="02040604050505020304" pitchFamily="18" charset="0"/>
                        <a:ea typeface="Times New Roman" panose="02020603050405020304" pitchFamily="18" charset="0"/>
                        <a:cs typeface="Century Schoolbook" panose="02040604050505020304" pitchFamily="18" charset="0"/>
                      </a:endParaRPr>
                    </a:p>
                  </a:txBody>
                  <a:tcPr marL="68580" marR="68580" marT="0" marB="0">
                    <a:solidFill>
                      <a:srgbClr val="00B0F0"/>
                    </a:solidFill>
                  </a:tcPr>
                </a:tc>
                <a:extLst>
                  <a:ext uri="{0D108BD9-81ED-4DB2-BD59-A6C34878D82A}">
                    <a16:rowId xmlns:a16="http://schemas.microsoft.com/office/drawing/2014/main" val="3408309069"/>
                  </a:ext>
                </a:extLst>
              </a:tr>
              <a:tr h="370115">
                <a:tc>
                  <a:txBody>
                    <a:bodyPr/>
                    <a:lstStyle/>
                    <a:p>
                      <a:pPr marL="0" marR="0">
                        <a:lnSpc>
                          <a:spcPct val="150000"/>
                        </a:lnSpc>
                        <a:spcBef>
                          <a:spcPts val="0"/>
                        </a:spcBef>
                        <a:spcAft>
                          <a:spcPts val="0"/>
                        </a:spcAft>
                      </a:pPr>
                      <a:r>
                        <a:rPr lang="en-US" sz="2000" dirty="0">
                          <a:effectLst/>
                          <a:latin typeface="Calibri" panose="020F0502020204030204" pitchFamily="34" charset="0"/>
                          <a:ea typeface="Times New Roman" panose="02020603050405020304" pitchFamily="18" charset="0"/>
                          <a:cs typeface="Century Schoolbook" panose="02040604050505020304" pitchFamily="18" charset="0"/>
                        </a:rPr>
                        <a:t>232.</a:t>
                      </a:r>
                      <a:endParaRPr lang="en-US" sz="1400" dirty="0">
                        <a:effectLst/>
                        <a:latin typeface="Century Schoolbook" panose="02040604050505020304" pitchFamily="18" charset="0"/>
                        <a:ea typeface="Times New Roman" panose="02020603050405020304" pitchFamily="18" charset="0"/>
                        <a:cs typeface="Century Schoolbook" panose="02040604050505020304" pitchFamily="18" charset="0"/>
                      </a:endParaRPr>
                    </a:p>
                  </a:txBody>
                  <a:tcPr marL="68580" marR="68580" marT="0" marB="0"/>
                </a:tc>
                <a:tc>
                  <a:txBody>
                    <a:bodyPr/>
                    <a:lstStyle/>
                    <a:p>
                      <a:pPr marL="0" marR="0">
                        <a:lnSpc>
                          <a:spcPct val="150000"/>
                        </a:lnSpc>
                        <a:spcBef>
                          <a:spcPts val="0"/>
                        </a:spcBef>
                        <a:spcAft>
                          <a:spcPts val="0"/>
                        </a:spcAft>
                      </a:pPr>
                      <a:r>
                        <a:rPr lang="en-US" sz="2000" dirty="0">
                          <a:effectLst/>
                          <a:latin typeface="Calibri" panose="020F0502020204030204" pitchFamily="34" charset="0"/>
                          <a:ea typeface="Times New Roman" panose="02020603050405020304" pitchFamily="18" charset="0"/>
                          <a:cs typeface="Century Schoolbook" panose="02040604050505020304" pitchFamily="18" charset="0"/>
                        </a:rPr>
                        <a:t>7318</a:t>
                      </a:r>
                      <a:endParaRPr lang="en-US" sz="1400" dirty="0">
                        <a:effectLst/>
                        <a:latin typeface="Century Schoolbook" panose="02040604050505020304" pitchFamily="18" charset="0"/>
                        <a:ea typeface="Times New Roman" panose="02020603050405020304" pitchFamily="18" charset="0"/>
                        <a:cs typeface="Century Schoolbook" panose="02040604050505020304" pitchFamily="18" charset="0"/>
                      </a:endParaRPr>
                    </a:p>
                  </a:txBody>
                  <a:tcPr marL="68580" marR="68580" marT="0" marB="0"/>
                </a:tc>
                <a:tc>
                  <a:txBody>
                    <a:bodyPr/>
                    <a:lstStyle/>
                    <a:p>
                      <a:pPr marL="0" marR="0">
                        <a:lnSpc>
                          <a:spcPct val="150000"/>
                        </a:lnSpc>
                        <a:spcBef>
                          <a:spcPts val="0"/>
                        </a:spcBef>
                        <a:spcAft>
                          <a:spcPts val="0"/>
                        </a:spcAft>
                      </a:pPr>
                      <a:r>
                        <a:rPr lang="en-US" sz="2000" i="1" dirty="0">
                          <a:effectLst/>
                          <a:latin typeface="Calibri" panose="020F0502020204030204" pitchFamily="34" charset="0"/>
                          <a:ea typeface="Times New Roman" panose="02020603050405020304" pitchFamily="18" charset="0"/>
                          <a:cs typeface="Century Schoolbook" panose="02040604050505020304" pitchFamily="18" charset="0"/>
                        </a:rPr>
                        <a:t>Screws, bolts, nuts, coach screws, screw hooks, rivets, cotters, cotter-pins, washers (including spring washers) and similar articles, of iron or steel</a:t>
                      </a:r>
                      <a:endParaRPr lang="en-US" sz="1400" dirty="0">
                        <a:effectLst/>
                        <a:latin typeface="Century Schoolbook" panose="02040604050505020304" pitchFamily="18" charset="0"/>
                        <a:ea typeface="Times New Roman" panose="02020603050405020304" pitchFamily="18" charset="0"/>
                        <a:cs typeface="Century Schoolbook" panose="02040604050505020304" pitchFamily="18" charset="0"/>
                      </a:endParaRPr>
                    </a:p>
                  </a:txBody>
                  <a:tcPr marL="68580" marR="68580" marT="0" marB="0"/>
                </a:tc>
                <a:tc>
                  <a:txBody>
                    <a:bodyPr/>
                    <a:lstStyle/>
                    <a:p>
                      <a:pPr marL="0" marR="0" algn="ctr">
                        <a:lnSpc>
                          <a:spcPct val="150000"/>
                        </a:lnSpc>
                        <a:spcBef>
                          <a:spcPts val="0"/>
                        </a:spcBef>
                        <a:spcAft>
                          <a:spcPts val="0"/>
                        </a:spcAft>
                      </a:pPr>
                      <a:r>
                        <a:rPr lang="en-US" sz="2000" dirty="0">
                          <a:effectLst/>
                          <a:latin typeface="Calibri" panose="020F0502020204030204" pitchFamily="34" charset="0"/>
                          <a:ea typeface="Times New Roman" panose="02020603050405020304" pitchFamily="18" charset="0"/>
                          <a:cs typeface="Century Schoolbook" panose="02040604050505020304" pitchFamily="18" charset="0"/>
                        </a:rPr>
                        <a:t>9%</a:t>
                      </a:r>
                      <a:endParaRPr lang="en-US" sz="1400" dirty="0">
                        <a:effectLst/>
                        <a:latin typeface="Century Schoolbook" panose="02040604050505020304" pitchFamily="18" charset="0"/>
                        <a:ea typeface="Times New Roman" panose="02020603050405020304" pitchFamily="18" charset="0"/>
                        <a:cs typeface="Century Schoolbook" panose="02040604050505020304" pitchFamily="18" charset="0"/>
                      </a:endParaRPr>
                    </a:p>
                  </a:txBody>
                  <a:tcPr marL="68580" marR="68580" marT="0" marB="0"/>
                </a:tc>
                <a:extLst>
                  <a:ext uri="{0D108BD9-81ED-4DB2-BD59-A6C34878D82A}">
                    <a16:rowId xmlns:a16="http://schemas.microsoft.com/office/drawing/2014/main" val="2840410278"/>
                  </a:ext>
                </a:extLst>
              </a:tr>
            </a:tbl>
          </a:graphicData>
        </a:graphic>
      </p:graphicFrame>
      <p:graphicFrame>
        <p:nvGraphicFramePr>
          <p:cNvPr id="3" name="Table 4">
            <a:extLst>
              <a:ext uri="{FF2B5EF4-FFF2-40B4-BE49-F238E27FC236}">
                <a16:creationId xmlns:a16="http://schemas.microsoft.com/office/drawing/2014/main" id="{D68BEF96-A207-CDA4-7AFE-4DDF8D7B8221}"/>
              </a:ext>
            </a:extLst>
          </p:cNvPr>
          <p:cNvGraphicFramePr>
            <a:graphicFrameLocks/>
          </p:cNvGraphicFramePr>
          <p:nvPr/>
        </p:nvGraphicFramePr>
        <p:xfrm>
          <a:off x="982572" y="1717287"/>
          <a:ext cx="10035948" cy="1556132"/>
        </p:xfrm>
        <a:graphic>
          <a:graphicData uri="http://schemas.openxmlformats.org/drawingml/2006/table">
            <a:tbl>
              <a:tblPr firstRow="1" bandRow="1">
                <a:tableStyleId>{5940675A-B579-460E-94D1-54222C63F5DA}</a:tableStyleId>
              </a:tblPr>
              <a:tblGrid>
                <a:gridCol w="924605">
                  <a:extLst>
                    <a:ext uri="{9D8B030D-6E8A-4147-A177-3AD203B41FA5}">
                      <a16:colId xmlns:a16="http://schemas.microsoft.com/office/drawing/2014/main" val="3457399429"/>
                    </a:ext>
                  </a:extLst>
                </a:gridCol>
                <a:gridCol w="1763486">
                  <a:extLst>
                    <a:ext uri="{9D8B030D-6E8A-4147-A177-3AD203B41FA5}">
                      <a16:colId xmlns:a16="http://schemas.microsoft.com/office/drawing/2014/main" val="3852561109"/>
                    </a:ext>
                  </a:extLst>
                </a:gridCol>
                <a:gridCol w="5791200">
                  <a:extLst>
                    <a:ext uri="{9D8B030D-6E8A-4147-A177-3AD203B41FA5}">
                      <a16:colId xmlns:a16="http://schemas.microsoft.com/office/drawing/2014/main" val="3867766922"/>
                    </a:ext>
                  </a:extLst>
                </a:gridCol>
                <a:gridCol w="1556657">
                  <a:extLst>
                    <a:ext uri="{9D8B030D-6E8A-4147-A177-3AD203B41FA5}">
                      <a16:colId xmlns:a16="http://schemas.microsoft.com/office/drawing/2014/main" val="4147874602"/>
                    </a:ext>
                  </a:extLst>
                </a:gridCol>
              </a:tblGrid>
              <a:tr h="370115">
                <a:tc>
                  <a:txBody>
                    <a:bodyPr/>
                    <a:lstStyle/>
                    <a:p>
                      <a:pPr marL="0" marR="0">
                        <a:lnSpc>
                          <a:spcPct val="150000"/>
                        </a:lnSpc>
                        <a:spcBef>
                          <a:spcPts val="0"/>
                        </a:spcBef>
                        <a:spcAft>
                          <a:spcPts val="0"/>
                        </a:spcAft>
                      </a:pPr>
                      <a:r>
                        <a:rPr lang="en-US" sz="1800" b="1" dirty="0">
                          <a:solidFill>
                            <a:srgbClr val="FFFFFF"/>
                          </a:solidFill>
                          <a:effectLst/>
                          <a:latin typeface="Calibri" panose="020F0502020204030204" pitchFamily="34" charset="0"/>
                          <a:ea typeface="Times New Roman" panose="02020603050405020304" pitchFamily="18" charset="0"/>
                          <a:cs typeface="Century Schoolbook" panose="02040604050505020304" pitchFamily="18" charset="0"/>
                        </a:rPr>
                        <a:t>Sr.</a:t>
                      </a:r>
                      <a:endParaRPr lang="en-US" sz="1200" dirty="0">
                        <a:effectLst/>
                        <a:latin typeface="Century Schoolbook" panose="02040604050505020304" pitchFamily="18" charset="0"/>
                        <a:ea typeface="Times New Roman" panose="02020603050405020304" pitchFamily="18" charset="0"/>
                        <a:cs typeface="Century Schoolbook" panose="02040604050505020304" pitchFamily="18" charset="0"/>
                      </a:endParaRPr>
                    </a:p>
                  </a:txBody>
                  <a:tcPr marL="68580" marR="68580" marT="0" marB="0">
                    <a:solidFill>
                      <a:srgbClr val="00B0F0"/>
                    </a:solidFill>
                  </a:tcPr>
                </a:tc>
                <a:tc>
                  <a:txBody>
                    <a:bodyPr/>
                    <a:lstStyle/>
                    <a:p>
                      <a:pPr marL="0" marR="0">
                        <a:lnSpc>
                          <a:spcPct val="150000"/>
                        </a:lnSpc>
                        <a:spcBef>
                          <a:spcPts val="0"/>
                        </a:spcBef>
                        <a:spcAft>
                          <a:spcPts val="0"/>
                        </a:spcAft>
                      </a:pPr>
                      <a:r>
                        <a:rPr lang="en-IN" sz="18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Chapter/ …</a:t>
                      </a:r>
                      <a:endPar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solidFill>
                      <a:srgbClr val="00B0F0"/>
                    </a:solidFill>
                  </a:tcPr>
                </a:tc>
                <a:tc>
                  <a:txBody>
                    <a:bodyPr/>
                    <a:lstStyle/>
                    <a:p>
                      <a:pPr marL="0" marR="0">
                        <a:lnSpc>
                          <a:spcPct val="150000"/>
                        </a:lnSpc>
                        <a:spcBef>
                          <a:spcPts val="0"/>
                        </a:spcBef>
                        <a:spcAft>
                          <a:spcPts val="0"/>
                        </a:spcAft>
                      </a:pPr>
                      <a:r>
                        <a:rPr lang="en-IN" sz="18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Description of Goods </a:t>
                      </a:r>
                      <a:endPar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0"/>
                        </a:spcAft>
                      </a:pPr>
                      <a:r>
                        <a:rPr lang="en-US" sz="1800" b="1" dirty="0">
                          <a:solidFill>
                            <a:srgbClr val="FFFFFF"/>
                          </a:solidFill>
                          <a:effectLst/>
                          <a:latin typeface="Calibri" panose="020F0502020204030204" pitchFamily="34" charset="0"/>
                          <a:ea typeface="Times New Roman" panose="02020603050405020304" pitchFamily="18" charset="0"/>
                          <a:cs typeface="Century Schoolbook" panose="02040604050505020304" pitchFamily="18" charset="0"/>
                        </a:rPr>
                        <a:t> </a:t>
                      </a:r>
                      <a:endParaRPr lang="en-US" sz="1200" dirty="0">
                        <a:effectLst/>
                        <a:latin typeface="Century Schoolbook" panose="02040604050505020304" pitchFamily="18" charset="0"/>
                        <a:ea typeface="Times New Roman" panose="02020603050405020304" pitchFamily="18" charset="0"/>
                        <a:cs typeface="Century Schoolbook" panose="02040604050505020304" pitchFamily="18" charset="0"/>
                      </a:endParaRPr>
                    </a:p>
                  </a:txBody>
                  <a:tcPr marL="68580" marR="68580" marT="0" marB="0">
                    <a:solidFill>
                      <a:srgbClr val="00B0F0"/>
                    </a:solidFill>
                  </a:tcPr>
                </a:tc>
                <a:tc>
                  <a:txBody>
                    <a:bodyPr/>
                    <a:lstStyle/>
                    <a:p>
                      <a:pPr marL="0" marR="0" algn="ctr">
                        <a:lnSpc>
                          <a:spcPct val="150000"/>
                        </a:lnSpc>
                        <a:spcBef>
                          <a:spcPts val="0"/>
                        </a:spcBef>
                        <a:spcAft>
                          <a:spcPts val="0"/>
                        </a:spcAft>
                      </a:pPr>
                      <a:r>
                        <a:rPr lang="en-US" sz="1800" b="1">
                          <a:solidFill>
                            <a:srgbClr val="FFFFFF"/>
                          </a:solidFill>
                          <a:effectLst/>
                          <a:latin typeface="Calibri" panose="020F0502020204030204" pitchFamily="34" charset="0"/>
                          <a:ea typeface="Times New Roman" panose="02020603050405020304" pitchFamily="18" charset="0"/>
                          <a:cs typeface="Century Schoolbook" panose="02040604050505020304" pitchFamily="18" charset="0"/>
                        </a:rPr>
                        <a:t>Rate</a:t>
                      </a:r>
                      <a:endParaRPr lang="en-US" sz="1200">
                        <a:effectLst/>
                        <a:latin typeface="Century Schoolbook" panose="02040604050505020304" pitchFamily="18" charset="0"/>
                        <a:ea typeface="Times New Roman" panose="02020603050405020304" pitchFamily="18" charset="0"/>
                        <a:cs typeface="Century Schoolbook" panose="02040604050505020304" pitchFamily="18" charset="0"/>
                      </a:endParaRPr>
                    </a:p>
                  </a:txBody>
                  <a:tcPr marL="68580" marR="68580" marT="0" marB="0">
                    <a:solidFill>
                      <a:srgbClr val="00B0F0"/>
                    </a:solidFill>
                  </a:tcPr>
                </a:tc>
                <a:extLst>
                  <a:ext uri="{0D108BD9-81ED-4DB2-BD59-A6C34878D82A}">
                    <a16:rowId xmlns:a16="http://schemas.microsoft.com/office/drawing/2014/main" val="3408309069"/>
                  </a:ext>
                </a:extLst>
              </a:tr>
              <a:tr h="370115">
                <a:tc>
                  <a:txBody>
                    <a:bodyPr/>
                    <a:lstStyle/>
                    <a:p>
                      <a:pPr marL="0" marR="0">
                        <a:lnSpc>
                          <a:spcPct val="150000"/>
                        </a:lnSpc>
                        <a:spcBef>
                          <a:spcPts val="0"/>
                        </a:spcBef>
                        <a:spcAft>
                          <a:spcPts val="0"/>
                        </a:spcAft>
                      </a:pPr>
                      <a:r>
                        <a:rPr lang="en-US" sz="1800" dirty="0">
                          <a:effectLst/>
                          <a:latin typeface="Calibri" panose="020F0502020204030204" pitchFamily="34" charset="0"/>
                          <a:ea typeface="Times New Roman" panose="02020603050405020304" pitchFamily="18" charset="0"/>
                          <a:cs typeface="Century Schoolbook" panose="02040604050505020304" pitchFamily="18" charset="0"/>
                        </a:rPr>
                        <a:t>170.</a:t>
                      </a:r>
                      <a:endParaRPr lang="en-US" sz="1200" dirty="0">
                        <a:effectLst/>
                        <a:latin typeface="Century Schoolbook" panose="02040604050505020304" pitchFamily="18" charset="0"/>
                        <a:ea typeface="Times New Roman" panose="02020603050405020304" pitchFamily="18" charset="0"/>
                        <a:cs typeface="Century Schoolbook" panose="02040604050505020304" pitchFamily="18" charset="0"/>
                      </a:endParaRPr>
                    </a:p>
                  </a:txBody>
                  <a:tcPr marL="68580" marR="68580" marT="0" marB="0"/>
                </a:tc>
                <a:tc>
                  <a:txBody>
                    <a:bodyPr/>
                    <a:lstStyle/>
                    <a:p>
                      <a:pPr marL="0" marR="0">
                        <a:lnSpc>
                          <a:spcPct val="150000"/>
                        </a:lnSpc>
                        <a:spcBef>
                          <a:spcPts val="0"/>
                        </a:spcBef>
                        <a:spcAft>
                          <a:spcPts val="0"/>
                        </a:spcAft>
                      </a:pPr>
                      <a:r>
                        <a:rPr lang="en-US" sz="1800" dirty="0">
                          <a:effectLst/>
                          <a:latin typeface="Calibri" panose="020F0502020204030204" pitchFamily="34" charset="0"/>
                          <a:ea typeface="Times New Roman" panose="02020603050405020304" pitchFamily="18" charset="0"/>
                          <a:cs typeface="Century Schoolbook" panose="02040604050505020304" pitchFamily="18" charset="0"/>
                        </a:rPr>
                        <a:t>8708</a:t>
                      </a:r>
                      <a:endParaRPr lang="en-US" sz="1200" dirty="0">
                        <a:effectLst/>
                        <a:latin typeface="Century Schoolbook" panose="02040604050505020304" pitchFamily="18" charset="0"/>
                        <a:ea typeface="Times New Roman" panose="02020603050405020304" pitchFamily="18" charset="0"/>
                        <a:cs typeface="Century Schoolbook" panose="02040604050505020304" pitchFamily="18" charset="0"/>
                      </a:endParaRPr>
                    </a:p>
                  </a:txBody>
                  <a:tcPr marL="68580" marR="68580" marT="0" marB="0"/>
                </a:tc>
                <a:tc>
                  <a:txBody>
                    <a:bodyPr/>
                    <a:lstStyle/>
                    <a:p>
                      <a:pPr marL="0" marR="0">
                        <a:lnSpc>
                          <a:spcPct val="150000"/>
                        </a:lnSpc>
                        <a:spcBef>
                          <a:spcPts val="0"/>
                        </a:spcBef>
                        <a:spcAft>
                          <a:spcPts val="0"/>
                        </a:spcAft>
                      </a:pPr>
                      <a:r>
                        <a:rPr lang="en-US" sz="1800" i="1" dirty="0">
                          <a:effectLst/>
                          <a:latin typeface="Calibri" panose="020F0502020204030204" pitchFamily="34" charset="0"/>
                          <a:ea typeface="Times New Roman" panose="02020603050405020304" pitchFamily="18" charset="0"/>
                          <a:cs typeface="Century Schoolbook" panose="02040604050505020304" pitchFamily="18" charset="0"/>
                        </a:rPr>
                        <a:t>Parts and accessories of the motor vehicles of headings 8701 to 8705 [other than specified parts of tractors]</a:t>
                      </a:r>
                      <a:endParaRPr lang="en-US" sz="1200" dirty="0">
                        <a:effectLst/>
                        <a:latin typeface="Century Schoolbook" panose="02040604050505020304" pitchFamily="18" charset="0"/>
                        <a:ea typeface="Times New Roman" panose="02020603050405020304" pitchFamily="18" charset="0"/>
                        <a:cs typeface="Century Schoolbook" panose="02040604050505020304" pitchFamily="18" charset="0"/>
                      </a:endParaRPr>
                    </a:p>
                  </a:txBody>
                  <a:tcPr marL="68580" marR="68580" marT="0" marB="0"/>
                </a:tc>
                <a:tc>
                  <a:txBody>
                    <a:bodyPr/>
                    <a:lstStyle/>
                    <a:p>
                      <a:pPr marL="0" marR="0" algn="ctr">
                        <a:lnSpc>
                          <a:spcPct val="150000"/>
                        </a:lnSpc>
                        <a:spcBef>
                          <a:spcPts val="0"/>
                        </a:spcBef>
                        <a:spcAft>
                          <a:spcPts val="0"/>
                        </a:spcAft>
                      </a:pPr>
                      <a:r>
                        <a:rPr lang="en-US" sz="1800" dirty="0">
                          <a:effectLst/>
                          <a:latin typeface="Calibri" panose="020F0502020204030204" pitchFamily="34" charset="0"/>
                          <a:ea typeface="Times New Roman" panose="02020603050405020304" pitchFamily="18" charset="0"/>
                          <a:cs typeface="Century Schoolbook" panose="02040604050505020304" pitchFamily="18" charset="0"/>
                        </a:rPr>
                        <a:t>14%</a:t>
                      </a:r>
                      <a:endParaRPr lang="en-US" sz="1200" dirty="0">
                        <a:effectLst/>
                        <a:latin typeface="Century Schoolbook" panose="02040604050505020304" pitchFamily="18" charset="0"/>
                        <a:ea typeface="Times New Roman" panose="02020603050405020304" pitchFamily="18" charset="0"/>
                        <a:cs typeface="Century Schoolbook" panose="02040604050505020304" pitchFamily="18" charset="0"/>
                      </a:endParaRPr>
                    </a:p>
                  </a:txBody>
                  <a:tcPr marL="68580" marR="68580" marT="0" marB="0"/>
                </a:tc>
                <a:extLst>
                  <a:ext uri="{0D108BD9-81ED-4DB2-BD59-A6C34878D82A}">
                    <a16:rowId xmlns:a16="http://schemas.microsoft.com/office/drawing/2014/main" val="2840410278"/>
                  </a:ext>
                </a:extLst>
              </a:tr>
            </a:tbl>
          </a:graphicData>
        </a:graphic>
      </p:graphicFrame>
    </p:spTree>
    <p:extLst>
      <p:ext uri="{BB962C8B-B14F-4D97-AF65-F5344CB8AC3E}">
        <p14:creationId xmlns:p14="http://schemas.microsoft.com/office/powerpoint/2010/main" val="42568327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B6CFF-EC58-4C67-A2EC-5D3C1A213B47}"/>
              </a:ext>
            </a:extLst>
          </p:cNvPr>
          <p:cNvSpPr>
            <a:spLocks noGrp="1"/>
          </p:cNvSpPr>
          <p:nvPr>
            <p:ph type="title"/>
          </p:nvPr>
        </p:nvSpPr>
        <p:spPr/>
        <p:txBody>
          <a:bodyPr/>
          <a:lstStyle/>
          <a:p>
            <a:pPr lvl="0"/>
            <a:r>
              <a:rPr lang="en-GB" dirty="0">
                <a:latin typeface="Calibri" panose="020F0502020204030204" pitchFamily="34" charset="0"/>
                <a:cs typeface="Calibri" panose="020F0502020204030204" pitchFamily="34" charset="0"/>
              </a:rPr>
              <a:t>Not. No. 1/2017-CT (R) provides as under:</a:t>
            </a:r>
            <a:endParaRPr lang="en-US" dirty="0"/>
          </a:p>
        </p:txBody>
      </p:sp>
      <p:graphicFrame>
        <p:nvGraphicFramePr>
          <p:cNvPr id="4" name="Content Placeholder 3">
            <a:extLst>
              <a:ext uri="{FF2B5EF4-FFF2-40B4-BE49-F238E27FC236}">
                <a16:creationId xmlns:a16="http://schemas.microsoft.com/office/drawing/2014/main" id="{5916AABB-689C-45C3-A46F-1BA26C7D198D}"/>
              </a:ext>
            </a:extLst>
          </p:cNvPr>
          <p:cNvGraphicFramePr>
            <a:graphicFrameLocks noGrp="1"/>
          </p:cNvGraphicFramePr>
          <p:nvPr>
            <p:ph idx="1"/>
          </p:nvPr>
        </p:nvGraphicFramePr>
        <p:xfrm>
          <a:off x="1023938" y="2084832"/>
          <a:ext cx="10634662" cy="41879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156065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5C029-9847-4037-B35D-F005CCFB833E}"/>
              </a:ext>
            </a:extLst>
          </p:cNvPr>
          <p:cNvSpPr>
            <a:spLocks noGrp="1"/>
          </p:cNvSpPr>
          <p:nvPr>
            <p:ph type="title"/>
          </p:nvPr>
        </p:nvSpPr>
        <p:spPr/>
        <p:txBody>
          <a:bodyPr/>
          <a:lstStyle/>
          <a:p>
            <a:r>
              <a:rPr lang="en-US" dirty="0"/>
              <a:t>Objective!</a:t>
            </a:r>
          </a:p>
        </p:txBody>
      </p:sp>
      <p:sp>
        <p:nvSpPr>
          <p:cNvPr id="4" name="Slide Number Placeholder 3">
            <a:extLst>
              <a:ext uri="{FF2B5EF4-FFF2-40B4-BE49-F238E27FC236}">
                <a16:creationId xmlns:a16="http://schemas.microsoft.com/office/drawing/2014/main" id="{63A36AA1-AF98-44C8-8D5C-72F2DD776147}"/>
              </a:ext>
            </a:extLst>
          </p:cNvPr>
          <p:cNvSpPr>
            <a:spLocks noGrp="1"/>
          </p:cNvSpPr>
          <p:nvPr>
            <p:ph type="sldNum" sz="quarter" idx="12"/>
          </p:nvPr>
        </p:nvSpPr>
        <p:spPr/>
        <p:txBody>
          <a:bodyPr/>
          <a:lstStyle/>
          <a:p>
            <a:pPr>
              <a:defRPr/>
            </a:pPr>
            <a:fld id="{BFE34D0E-9478-4588-B94A-0E13DC5081E3}" type="slidenum">
              <a:rPr lang="en-IN" smtClean="0"/>
              <a:pPr>
                <a:defRPr/>
              </a:pPr>
              <a:t>4</a:t>
            </a:fld>
            <a:endParaRPr lang="en-IN"/>
          </a:p>
        </p:txBody>
      </p:sp>
      <p:graphicFrame>
        <p:nvGraphicFramePr>
          <p:cNvPr id="9" name="Content Placeholder 8">
            <a:extLst>
              <a:ext uri="{FF2B5EF4-FFF2-40B4-BE49-F238E27FC236}">
                <a16:creationId xmlns:a16="http://schemas.microsoft.com/office/drawing/2014/main" id="{3B29216C-0493-4F76-873A-627749363485}"/>
              </a:ext>
            </a:extLst>
          </p:cNvPr>
          <p:cNvGraphicFramePr>
            <a:graphicFrameLocks noGrp="1"/>
          </p:cNvGraphicFramePr>
          <p:nvPr>
            <p:ph idx="1"/>
          </p:nvPr>
        </p:nvGraphicFramePr>
        <p:xfrm>
          <a:off x="1143000" y="2057400"/>
          <a:ext cx="9872663" cy="4038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640666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908E8-0533-44C0-8907-90696744E1C4}"/>
              </a:ext>
            </a:extLst>
          </p:cNvPr>
          <p:cNvSpPr>
            <a:spLocks noGrp="1"/>
          </p:cNvSpPr>
          <p:nvPr>
            <p:ph type="title"/>
          </p:nvPr>
        </p:nvSpPr>
        <p:spPr/>
        <p:txBody>
          <a:bodyPr/>
          <a:lstStyle/>
          <a:p>
            <a:r>
              <a:rPr lang="en-US" dirty="0">
                <a:solidFill>
                  <a:srgbClr val="00B0F0"/>
                </a:solidFill>
              </a:rPr>
              <a:t>Thus,</a:t>
            </a:r>
          </a:p>
        </p:txBody>
      </p:sp>
      <p:graphicFrame>
        <p:nvGraphicFramePr>
          <p:cNvPr id="6" name="Content Placeholder 5">
            <a:extLst>
              <a:ext uri="{FF2B5EF4-FFF2-40B4-BE49-F238E27FC236}">
                <a16:creationId xmlns:a16="http://schemas.microsoft.com/office/drawing/2014/main" id="{DB55A93C-B57C-45E5-8395-F724DE9A876F}"/>
              </a:ext>
            </a:extLst>
          </p:cNvPr>
          <p:cNvGraphicFramePr>
            <a:graphicFrameLocks noGrp="1"/>
          </p:cNvGraphicFramePr>
          <p:nvPr>
            <p:ph idx="1"/>
          </p:nvPr>
        </p:nvGraphicFramePr>
        <p:xfrm>
          <a:off x="1023938" y="2286000"/>
          <a:ext cx="9720262" cy="4022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18723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CDEA7D9-1257-40A3-9606-A0A9826D007A}"/>
              </a:ext>
            </a:extLst>
          </p:cNvPr>
          <p:cNvSpPr>
            <a:spLocks noGrp="1"/>
          </p:cNvSpPr>
          <p:nvPr>
            <p:ph type="title"/>
          </p:nvPr>
        </p:nvSpPr>
        <p:spPr/>
        <p:txBody>
          <a:bodyPr/>
          <a:lstStyle/>
          <a:p>
            <a:r>
              <a:rPr lang="en-US" sz="4800" dirty="0">
                <a:solidFill>
                  <a:srgbClr val="00B0F0"/>
                </a:solidFill>
              </a:rPr>
              <a:t>What GRI Provides?</a:t>
            </a:r>
          </a:p>
        </p:txBody>
      </p:sp>
      <p:sp>
        <p:nvSpPr>
          <p:cNvPr id="5" name="Subtitle 4">
            <a:extLst>
              <a:ext uri="{FF2B5EF4-FFF2-40B4-BE49-F238E27FC236}">
                <a16:creationId xmlns:a16="http://schemas.microsoft.com/office/drawing/2014/main" id="{E73F5217-297E-4566-B7A9-B590E73921DF}"/>
              </a:ext>
            </a:extLst>
          </p:cNvPr>
          <p:cNvSpPr>
            <a:spLocks noGrp="1"/>
          </p:cNvSpPr>
          <p:nvPr>
            <p:ph type="body" idx="1"/>
          </p:nvPr>
        </p:nvSpPr>
        <p:spPr/>
        <p:txBody>
          <a:bodyPr/>
          <a:lstStyle/>
          <a:p>
            <a:r>
              <a:rPr lang="en-US" dirty="0"/>
              <a:t> </a:t>
            </a:r>
          </a:p>
        </p:txBody>
      </p:sp>
    </p:spTree>
    <p:extLst>
      <p:ext uri="{BB962C8B-B14F-4D97-AF65-F5344CB8AC3E}">
        <p14:creationId xmlns:p14="http://schemas.microsoft.com/office/powerpoint/2010/main" val="4204174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DFA9C2-6832-4771-88CA-C08F3731B485}"/>
              </a:ext>
            </a:extLst>
          </p:cNvPr>
          <p:cNvSpPr>
            <a:spLocks noGrp="1"/>
          </p:cNvSpPr>
          <p:nvPr>
            <p:ph type="title"/>
          </p:nvPr>
        </p:nvSpPr>
        <p:spPr/>
        <p:txBody>
          <a:bodyPr/>
          <a:lstStyle/>
          <a:p>
            <a:r>
              <a:rPr lang="en-US" dirty="0"/>
              <a:t>General Rules for Interpretation (‘GRI’) of customs tariff!</a:t>
            </a:r>
          </a:p>
        </p:txBody>
      </p:sp>
      <p:graphicFrame>
        <p:nvGraphicFramePr>
          <p:cNvPr id="7" name="Content Placeholder 6">
            <a:extLst>
              <a:ext uri="{FF2B5EF4-FFF2-40B4-BE49-F238E27FC236}">
                <a16:creationId xmlns:a16="http://schemas.microsoft.com/office/drawing/2014/main" id="{61AEE141-8CB1-44C5-957E-02C75E4EB96E}"/>
              </a:ext>
            </a:extLst>
          </p:cNvPr>
          <p:cNvGraphicFramePr>
            <a:graphicFrameLocks noGrp="1"/>
          </p:cNvGraphicFramePr>
          <p:nvPr>
            <p:ph idx="1"/>
          </p:nvPr>
        </p:nvGraphicFramePr>
        <p:xfrm>
          <a:off x="1023937" y="2286001"/>
          <a:ext cx="10144805" cy="39867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663973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654BC-2E70-4CB7-80D3-533DB1DA4784}"/>
              </a:ext>
            </a:extLst>
          </p:cNvPr>
          <p:cNvSpPr>
            <a:spLocks noGrp="1"/>
          </p:cNvSpPr>
          <p:nvPr>
            <p:ph type="title"/>
          </p:nvPr>
        </p:nvSpPr>
        <p:spPr/>
        <p:txBody>
          <a:bodyPr>
            <a:normAutofit/>
          </a:bodyPr>
          <a:lstStyle/>
          <a:p>
            <a:r>
              <a:rPr lang="en-US" sz="4000" dirty="0"/>
              <a:t>Classification based on Heading and SN/ CN!</a:t>
            </a:r>
          </a:p>
        </p:txBody>
      </p:sp>
      <p:graphicFrame>
        <p:nvGraphicFramePr>
          <p:cNvPr id="4" name="Content Placeholder 3">
            <a:extLst>
              <a:ext uri="{FF2B5EF4-FFF2-40B4-BE49-F238E27FC236}">
                <a16:creationId xmlns:a16="http://schemas.microsoft.com/office/drawing/2014/main" id="{8DD6C8FA-C969-4E2A-8041-06A1DD9100BB}"/>
              </a:ext>
            </a:extLst>
          </p:cNvPr>
          <p:cNvGraphicFramePr>
            <a:graphicFrameLocks noGrp="1"/>
          </p:cNvGraphicFramePr>
          <p:nvPr>
            <p:ph idx="1"/>
          </p:nvPr>
        </p:nvGraphicFramePr>
        <p:xfrm>
          <a:off x="1023938" y="2286000"/>
          <a:ext cx="9720262"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321206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CDEA7D9-1257-40A3-9606-A0A9826D007A}"/>
              </a:ext>
            </a:extLst>
          </p:cNvPr>
          <p:cNvSpPr>
            <a:spLocks noGrp="1"/>
          </p:cNvSpPr>
          <p:nvPr>
            <p:ph type="title"/>
          </p:nvPr>
        </p:nvSpPr>
        <p:spPr/>
        <p:txBody>
          <a:bodyPr/>
          <a:lstStyle/>
          <a:p>
            <a:r>
              <a:rPr lang="en-US" sz="5400" dirty="0">
                <a:solidFill>
                  <a:srgbClr val="00B0F0"/>
                </a:solidFill>
              </a:rPr>
              <a:t>What heading 7318 covers?</a:t>
            </a:r>
          </a:p>
        </p:txBody>
      </p:sp>
      <p:sp>
        <p:nvSpPr>
          <p:cNvPr id="5" name="Subtitle 4">
            <a:extLst>
              <a:ext uri="{FF2B5EF4-FFF2-40B4-BE49-F238E27FC236}">
                <a16:creationId xmlns:a16="http://schemas.microsoft.com/office/drawing/2014/main" id="{E73F5217-297E-4566-B7A9-B590E73921DF}"/>
              </a:ext>
            </a:extLst>
          </p:cNvPr>
          <p:cNvSpPr>
            <a:spLocks noGrp="1"/>
          </p:cNvSpPr>
          <p:nvPr>
            <p:ph type="body" idx="1"/>
          </p:nvPr>
        </p:nvSpPr>
        <p:spPr/>
        <p:txBody>
          <a:bodyPr/>
          <a:lstStyle/>
          <a:p>
            <a:r>
              <a:rPr lang="en-US" dirty="0"/>
              <a:t> </a:t>
            </a:r>
          </a:p>
        </p:txBody>
      </p:sp>
    </p:spTree>
    <p:extLst>
      <p:ext uri="{BB962C8B-B14F-4D97-AF65-F5344CB8AC3E}">
        <p14:creationId xmlns:p14="http://schemas.microsoft.com/office/powerpoint/2010/main" val="3075811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0B3BD-40DE-42B0-81BD-314CAF677843}"/>
              </a:ext>
            </a:extLst>
          </p:cNvPr>
          <p:cNvSpPr>
            <a:spLocks noGrp="1"/>
          </p:cNvSpPr>
          <p:nvPr>
            <p:ph type="title"/>
          </p:nvPr>
        </p:nvSpPr>
        <p:spPr/>
        <p:txBody>
          <a:bodyPr/>
          <a:lstStyle/>
          <a:p>
            <a:r>
              <a:rPr lang="en-US" dirty="0"/>
              <a:t>Heading 7318 of Customs tariff</a:t>
            </a:r>
          </a:p>
        </p:txBody>
      </p:sp>
      <p:graphicFrame>
        <p:nvGraphicFramePr>
          <p:cNvPr id="4" name="Table 4">
            <a:extLst>
              <a:ext uri="{FF2B5EF4-FFF2-40B4-BE49-F238E27FC236}">
                <a16:creationId xmlns:a16="http://schemas.microsoft.com/office/drawing/2014/main" id="{1C12D2E5-09EA-4BA9-AD36-C524E6B62A83}"/>
              </a:ext>
            </a:extLst>
          </p:cNvPr>
          <p:cNvGraphicFramePr>
            <a:graphicFrameLocks noGrp="1"/>
          </p:cNvGraphicFramePr>
          <p:nvPr>
            <p:ph idx="1"/>
          </p:nvPr>
        </p:nvGraphicFramePr>
        <p:xfrm>
          <a:off x="1023937" y="2285999"/>
          <a:ext cx="9894433" cy="1647571"/>
        </p:xfrm>
        <a:graphic>
          <a:graphicData uri="http://schemas.openxmlformats.org/drawingml/2006/table">
            <a:tbl>
              <a:tblPr firstRow="1" bandRow="1">
                <a:tableStyleId>{5940675A-B579-460E-94D1-54222C63F5DA}</a:tableStyleId>
              </a:tblPr>
              <a:tblGrid>
                <a:gridCol w="1425349">
                  <a:extLst>
                    <a:ext uri="{9D8B030D-6E8A-4147-A177-3AD203B41FA5}">
                      <a16:colId xmlns:a16="http://schemas.microsoft.com/office/drawing/2014/main" val="3852561109"/>
                    </a:ext>
                  </a:extLst>
                </a:gridCol>
                <a:gridCol w="8469084">
                  <a:extLst>
                    <a:ext uri="{9D8B030D-6E8A-4147-A177-3AD203B41FA5}">
                      <a16:colId xmlns:a16="http://schemas.microsoft.com/office/drawing/2014/main" val="3867766922"/>
                    </a:ext>
                  </a:extLst>
                </a:gridCol>
              </a:tblGrid>
              <a:tr h="370115">
                <a:tc>
                  <a:txBody>
                    <a:bodyPr/>
                    <a:lstStyle/>
                    <a:p>
                      <a:pPr marL="0" marR="0">
                        <a:lnSpc>
                          <a:spcPct val="150000"/>
                        </a:lnSpc>
                        <a:spcBef>
                          <a:spcPts val="0"/>
                        </a:spcBef>
                        <a:spcAft>
                          <a:spcPts val="0"/>
                        </a:spcAft>
                      </a:pPr>
                      <a:r>
                        <a:rPr lang="en-IN" sz="2000" b="1"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Tariff Item</a:t>
                      </a:r>
                      <a:endParaRPr lang="en-US"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B0F0"/>
                    </a:solidFill>
                  </a:tcPr>
                </a:tc>
                <a:tc>
                  <a:txBody>
                    <a:bodyPr/>
                    <a:lstStyle/>
                    <a:p>
                      <a:pPr marL="0" marR="0">
                        <a:lnSpc>
                          <a:spcPct val="150000"/>
                        </a:lnSpc>
                        <a:spcBef>
                          <a:spcPts val="0"/>
                        </a:spcBef>
                        <a:spcAft>
                          <a:spcPts val="0"/>
                        </a:spcAft>
                      </a:pPr>
                      <a:r>
                        <a:rPr lang="en-IN" sz="2000" b="1"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Description of Goods </a:t>
                      </a:r>
                      <a:endParaRPr lang="en-US"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a:lnSpc>
                          <a:spcPct val="150000"/>
                        </a:lnSpc>
                        <a:spcBef>
                          <a:spcPts val="0"/>
                        </a:spcBef>
                        <a:spcAft>
                          <a:spcPts val="0"/>
                        </a:spcAft>
                      </a:pPr>
                      <a:r>
                        <a:rPr lang="en-US" sz="2000" b="1"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4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rgbClr val="00B0F0"/>
                    </a:solidFill>
                  </a:tcPr>
                </a:tc>
                <a:extLst>
                  <a:ext uri="{0D108BD9-81ED-4DB2-BD59-A6C34878D82A}">
                    <a16:rowId xmlns:a16="http://schemas.microsoft.com/office/drawing/2014/main" val="3408309069"/>
                  </a:ext>
                </a:extLst>
              </a:tr>
              <a:tr h="370115">
                <a:tc>
                  <a:txBody>
                    <a:bodyPr/>
                    <a:lstStyle/>
                    <a:p>
                      <a:pPr marL="0" marR="0">
                        <a:lnSpc>
                          <a:spcPct val="150000"/>
                        </a:lnSpc>
                        <a:spcBef>
                          <a:spcPts val="0"/>
                        </a:spcBef>
                        <a:spcAft>
                          <a:spcPts val="0"/>
                        </a:spcAft>
                      </a:pPr>
                      <a:r>
                        <a:rPr lang="en-US" sz="2000" dirty="0">
                          <a:effectLst/>
                          <a:latin typeface="Calibri" panose="020F0502020204030204" pitchFamily="34" charset="0"/>
                          <a:ea typeface="Times New Roman" panose="02020603050405020304" pitchFamily="18" charset="0"/>
                          <a:cs typeface="Calibri" panose="020F0502020204030204" pitchFamily="34" charset="0"/>
                        </a:rPr>
                        <a:t>7318</a:t>
                      </a:r>
                      <a:endParaRPr lang="en-US" sz="14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marL="0" marR="0">
                        <a:lnSpc>
                          <a:spcPct val="150000"/>
                        </a:lnSpc>
                        <a:spcBef>
                          <a:spcPts val="0"/>
                        </a:spcBef>
                        <a:spcAft>
                          <a:spcPts val="0"/>
                        </a:spcAft>
                      </a:pPr>
                      <a:r>
                        <a:rPr lang="en-US" sz="1800" b="1" kern="1200" dirty="0">
                          <a:solidFill>
                            <a:srgbClr val="FF0000"/>
                          </a:solidFill>
                          <a:effectLst/>
                          <a:latin typeface="Calibri" panose="020F0502020204030204" pitchFamily="34" charset="0"/>
                          <a:ea typeface="+mn-ea"/>
                          <a:cs typeface="Calibri" panose="020F0502020204030204" pitchFamily="34" charset="0"/>
                        </a:rPr>
                        <a:t>SCREWS, BOLTS, NUTS</a:t>
                      </a:r>
                      <a:r>
                        <a:rPr lang="en-US" sz="1800" kern="1200" dirty="0">
                          <a:solidFill>
                            <a:schemeClr val="tx1"/>
                          </a:solidFill>
                          <a:effectLst/>
                          <a:latin typeface="Calibri" panose="020F0502020204030204" pitchFamily="34" charset="0"/>
                          <a:ea typeface="+mn-ea"/>
                          <a:cs typeface="Calibri" panose="020F0502020204030204" pitchFamily="34" charset="0"/>
                        </a:rPr>
                        <a:t>, COACH-SCREWS, SCREW HOOKS, RIVETS, COTTERS, COTTER-PINS, WASHERS (INCLUDING SPRING WASHERS) AND SIMILAR ARTICLES, OF IRON OR STEEL</a:t>
                      </a:r>
                      <a:endParaRPr lang="en-US" sz="14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2840410278"/>
                  </a:ext>
                </a:extLst>
              </a:tr>
            </a:tbl>
          </a:graphicData>
        </a:graphic>
      </p:graphicFrame>
    </p:spTree>
    <p:extLst>
      <p:ext uri="{BB962C8B-B14F-4D97-AF65-F5344CB8AC3E}">
        <p14:creationId xmlns:p14="http://schemas.microsoft.com/office/powerpoint/2010/main" val="264750195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CDEA7D9-1257-40A3-9606-A0A9826D007A}"/>
              </a:ext>
            </a:extLst>
          </p:cNvPr>
          <p:cNvSpPr>
            <a:spLocks noGrp="1"/>
          </p:cNvSpPr>
          <p:nvPr>
            <p:ph type="title"/>
          </p:nvPr>
        </p:nvSpPr>
        <p:spPr/>
        <p:txBody>
          <a:bodyPr/>
          <a:lstStyle/>
          <a:p>
            <a:r>
              <a:rPr lang="en-US" dirty="0">
                <a:solidFill>
                  <a:srgbClr val="00B0F0"/>
                </a:solidFill>
              </a:rPr>
              <a:t>What Section note states?</a:t>
            </a:r>
          </a:p>
        </p:txBody>
      </p:sp>
      <p:sp>
        <p:nvSpPr>
          <p:cNvPr id="5" name="Subtitle 4">
            <a:extLst>
              <a:ext uri="{FF2B5EF4-FFF2-40B4-BE49-F238E27FC236}">
                <a16:creationId xmlns:a16="http://schemas.microsoft.com/office/drawing/2014/main" id="{E73F5217-297E-4566-B7A9-B590E73921DF}"/>
              </a:ext>
            </a:extLst>
          </p:cNvPr>
          <p:cNvSpPr>
            <a:spLocks noGrp="1"/>
          </p:cNvSpPr>
          <p:nvPr>
            <p:ph type="body" idx="1"/>
          </p:nvPr>
        </p:nvSpPr>
        <p:spPr/>
        <p:txBody>
          <a:bodyPr/>
          <a:lstStyle/>
          <a:p>
            <a:r>
              <a:rPr lang="en-US" dirty="0"/>
              <a:t> </a:t>
            </a:r>
          </a:p>
        </p:txBody>
      </p:sp>
    </p:spTree>
    <p:extLst>
      <p:ext uri="{BB962C8B-B14F-4D97-AF65-F5344CB8AC3E}">
        <p14:creationId xmlns:p14="http://schemas.microsoft.com/office/powerpoint/2010/main" val="87931430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0B3BD-40DE-42B0-81BD-314CAF677843}"/>
              </a:ext>
            </a:extLst>
          </p:cNvPr>
          <p:cNvSpPr>
            <a:spLocks noGrp="1"/>
          </p:cNvSpPr>
          <p:nvPr>
            <p:ph type="title"/>
          </p:nvPr>
        </p:nvSpPr>
        <p:spPr/>
        <p:txBody>
          <a:bodyPr/>
          <a:lstStyle/>
          <a:p>
            <a:r>
              <a:rPr lang="en-US" dirty="0"/>
              <a:t>Note 2 (a) to section XV!</a:t>
            </a:r>
          </a:p>
        </p:txBody>
      </p:sp>
      <p:sp>
        <p:nvSpPr>
          <p:cNvPr id="5" name="Content Placeholder 4">
            <a:extLst>
              <a:ext uri="{FF2B5EF4-FFF2-40B4-BE49-F238E27FC236}">
                <a16:creationId xmlns:a16="http://schemas.microsoft.com/office/drawing/2014/main" id="{9547B4A0-E2A0-428C-817C-62611A4400C4}"/>
              </a:ext>
            </a:extLst>
          </p:cNvPr>
          <p:cNvSpPr>
            <a:spLocks noGrp="1"/>
          </p:cNvSpPr>
          <p:nvPr>
            <p:ph idx="1"/>
          </p:nvPr>
        </p:nvSpPr>
        <p:spPr/>
        <p:txBody>
          <a:bodyPr>
            <a:normAutofit/>
          </a:bodyPr>
          <a:lstStyle/>
          <a:p>
            <a:pPr marL="119063" marR="0" indent="0">
              <a:lnSpc>
                <a:spcPct val="150000"/>
              </a:lnSpc>
              <a:spcBef>
                <a:spcPts val="0"/>
              </a:spcBef>
              <a:spcAft>
                <a:spcPts val="0"/>
              </a:spcAft>
              <a:buNone/>
            </a:pPr>
            <a:r>
              <a:rPr lang="en-US" sz="2000" i="1" dirty="0">
                <a:effectLst/>
                <a:latin typeface="Calibri" panose="020F0502020204030204" pitchFamily="34" charset="0"/>
                <a:ea typeface="Times New Roman" panose="02020603050405020304" pitchFamily="18" charset="0"/>
                <a:cs typeface="Century Schoolbook" panose="02040604050505020304" pitchFamily="18" charset="0"/>
              </a:rPr>
              <a:t>“2. Throughout this Schedule, the expression </a:t>
            </a:r>
            <a:r>
              <a:rPr lang="en-US" sz="2000" b="1" i="1" dirty="0">
                <a:solidFill>
                  <a:srgbClr val="FF0000"/>
                </a:solidFill>
                <a:effectLst/>
                <a:latin typeface="Calibri" panose="020F0502020204030204" pitchFamily="34" charset="0"/>
                <a:ea typeface="Times New Roman" panose="02020603050405020304" pitchFamily="18" charset="0"/>
                <a:cs typeface="Century Schoolbook" panose="02040604050505020304" pitchFamily="18" charset="0"/>
              </a:rPr>
              <a:t>“parts of general use”</a:t>
            </a:r>
            <a:r>
              <a:rPr lang="en-US" sz="2000" i="1" dirty="0">
                <a:solidFill>
                  <a:srgbClr val="FF0000"/>
                </a:solidFill>
                <a:effectLst/>
                <a:latin typeface="Calibri" panose="020F0502020204030204" pitchFamily="34" charset="0"/>
                <a:ea typeface="Times New Roman" panose="02020603050405020304" pitchFamily="18" charset="0"/>
                <a:cs typeface="Century Schoolbook" panose="02040604050505020304" pitchFamily="18" charset="0"/>
              </a:rPr>
              <a:t> </a:t>
            </a:r>
            <a:r>
              <a:rPr lang="en-US" sz="2000" b="1" i="1" dirty="0">
                <a:solidFill>
                  <a:srgbClr val="FF0000"/>
                </a:solidFill>
                <a:effectLst/>
                <a:latin typeface="Calibri" panose="020F0502020204030204" pitchFamily="34" charset="0"/>
                <a:ea typeface="Times New Roman" panose="02020603050405020304" pitchFamily="18" charset="0"/>
                <a:cs typeface="Century Schoolbook" panose="02040604050505020304" pitchFamily="18" charset="0"/>
              </a:rPr>
              <a:t>means</a:t>
            </a:r>
            <a:r>
              <a:rPr lang="en-US" sz="2000" i="1" dirty="0">
                <a:effectLst/>
                <a:latin typeface="Calibri" panose="020F0502020204030204" pitchFamily="34" charset="0"/>
                <a:ea typeface="Times New Roman" panose="02020603050405020304" pitchFamily="18" charset="0"/>
                <a:cs typeface="Century Schoolbook" panose="02040604050505020304" pitchFamily="18" charset="0"/>
              </a:rPr>
              <a:t>:</a:t>
            </a:r>
            <a:endParaRPr lang="en-US" sz="2000" dirty="0">
              <a:latin typeface="Century Schoolbook" panose="02040604050505020304" pitchFamily="18" charset="0"/>
              <a:ea typeface="Times New Roman" panose="02020603050405020304" pitchFamily="18" charset="0"/>
              <a:cs typeface="Century Schoolbook" panose="02040604050505020304" pitchFamily="18" charset="0"/>
            </a:endParaRPr>
          </a:p>
          <a:p>
            <a:pPr marL="347663" marR="0" indent="0">
              <a:lnSpc>
                <a:spcPct val="150000"/>
              </a:lnSpc>
              <a:spcBef>
                <a:spcPts val="0"/>
              </a:spcBef>
              <a:spcAft>
                <a:spcPts val="0"/>
              </a:spcAft>
              <a:buNone/>
            </a:pPr>
            <a:r>
              <a:rPr lang="en-US" sz="2000" i="1" dirty="0">
                <a:effectLst/>
                <a:latin typeface="Calibri" panose="020F0502020204030204" pitchFamily="34" charset="0"/>
                <a:ea typeface="Times New Roman" panose="02020603050405020304" pitchFamily="18" charset="0"/>
                <a:cs typeface="Century Schoolbook" panose="02040604050505020304" pitchFamily="18" charset="0"/>
              </a:rPr>
              <a:t>(a) </a:t>
            </a:r>
            <a:r>
              <a:rPr lang="en-US" sz="2000" b="1" i="1" dirty="0">
                <a:solidFill>
                  <a:srgbClr val="FF0000"/>
                </a:solidFill>
                <a:effectLst/>
                <a:latin typeface="Calibri" panose="020F0502020204030204" pitchFamily="34" charset="0"/>
                <a:ea typeface="Times New Roman" panose="02020603050405020304" pitchFamily="18" charset="0"/>
                <a:cs typeface="Century Schoolbook" panose="02040604050505020304" pitchFamily="18" charset="0"/>
              </a:rPr>
              <a:t>articles of headings </a:t>
            </a:r>
            <a:r>
              <a:rPr lang="en-US" sz="2000" i="1" dirty="0">
                <a:effectLst/>
                <a:latin typeface="Calibri" panose="020F0502020204030204" pitchFamily="34" charset="0"/>
                <a:ea typeface="Times New Roman" panose="02020603050405020304" pitchFamily="18" charset="0"/>
                <a:cs typeface="Century Schoolbook" panose="02040604050505020304" pitchFamily="18" charset="0"/>
              </a:rPr>
              <a:t>7307, 7312, 7315, 7317 or </a:t>
            </a:r>
            <a:r>
              <a:rPr lang="en-US" sz="2000" b="1" i="1" dirty="0">
                <a:solidFill>
                  <a:srgbClr val="FF0000"/>
                </a:solidFill>
                <a:effectLst/>
                <a:latin typeface="Calibri" panose="020F0502020204030204" pitchFamily="34" charset="0"/>
                <a:ea typeface="Times New Roman" panose="02020603050405020304" pitchFamily="18" charset="0"/>
                <a:cs typeface="Century Schoolbook" panose="02040604050505020304" pitchFamily="18" charset="0"/>
              </a:rPr>
              <a:t>7318</a:t>
            </a:r>
            <a:r>
              <a:rPr lang="en-US" sz="2000" i="1" dirty="0">
                <a:solidFill>
                  <a:srgbClr val="FF0000"/>
                </a:solidFill>
                <a:effectLst/>
                <a:latin typeface="Calibri" panose="020F0502020204030204" pitchFamily="34" charset="0"/>
                <a:ea typeface="Times New Roman" panose="02020603050405020304" pitchFamily="18" charset="0"/>
                <a:cs typeface="Century Schoolbook" panose="02040604050505020304" pitchFamily="18" charset="0"/>
              </a:rPr>
              <a:t> </a:t>
            </a:r>
            <a:r>
              <a:rPr lang="en-US" sz="2000" i="1" dirty="0">
                <a:effectLst/>
                <a:latin typeface="Calibri" panose="020F0502020204030204" pitchFamily="34" charset="0"/>
                <a:ea typeface="Times New Roman" panose="02020603050405020304" pitchFamily="18" charset="0"/>
                <a:cs typeface="Century Schoolbook" panose="02040604050505020304" pitchFamily="18" charset="0"/>
              </a:rPr>
              <a:t>and similar articles of other base metal;</a:t>
            </a:r>
            <a:endParaRPr lang="en-US" sz="2000" dirty="0">
              <a:effectLst/>
              <a:latin typeface="Century Schoolbook" panose="02040604050505020304" pitchFamily="18" charset="0"/>
              <a:ea typeface="Times New Roman" panose="02020603050405020304" pitchFamily="18" charset="0"/>
              <a:cs typeface="Century Schoolbook" panose="02040604050505020304" pitchFamily="18" charset="0"/>
            </a:endParaRPr>
          </a:p>
          <a:p>
            <a:pPr marL="685800" marR="0" indent="-228600">
              <a:lnSpc>
                <a:spcPct val="150000"/>
              </a:lnSpc>
              <a:spcBef>
                <a:spcPts val="0"/>
              </a:spcBef>
              <a:spcAft>
                <a:spcPts val="0"/>
              </a:spcAft>
            </a:pPr>
            <a:r>
              <a:rPr lang="en-US" sz="2000" i="1" dirty="0">
                <a:effectLst/>
                <a:latin typeface="Calibri" panose="020F0502020204030204" pitchFamily="34" charset="0"/>
                <a:ea typeface="Times New Roman" panose="02020603050405020304" pitchFamily="18" charset="0"/>
                <a:cs typeface="Century Schoolbook" panose="02040604050505020304" pitchFamily="18" charset="0"/>
              </a:rPr>
              <a:t>…</a:t>
            </a:r>
            <a:endParaRPr lang="en-US" sz="2000" dirty="0">
              <a:effectLst/>
              <a:latin typeface="Century Schoolbook" panose="02040604050505020304" pitchFamily="18" charset="0"/>
              <a:ea typeface="Times New Roman" panose="02020603050405020304" pitchFamily="18" charset="0"/>
              <a:cs typeface="Century Schoolbook" panose="02040604050505020304" pitchFamily="18" charset="0"/>
            </a:endParaRPr>
          </a:p>
          <a:p>
            <a:pPr marL="347663" marR="0" indent="19050">
              <a:lnSpc>
                <a:spcPct val="150000"/>
              </a:lnSpc>
              <a:spcBef>
                <a:spcPts val="0"/>
              </a:spcBef>
              <a:spcAft>
                <a:spcPts val="0"/>
              </a:spcAft>
            </a:pPr>
            <a:r>
              <a:rPr lang="en-US" sz="2000" i="1" dirty="0">
                <a:effectLst/>
                <a:latin typeface="Calibri" panose="020F0502020204030204" pitchFamily="34" charset="0"/>
                <a:ea typeface="Times New Roman" panose="02020603050405020304" pitchFamily="18" charset="0"/>
                <a:cs typeface="Century Schoolbook" panose="02040604050505020304" pitchFamily="18" charset="0"/>
              </a:rPr>
              <a:t>In Chapters 73 to 76 and 78 to 82 (but not in heading 7315) references to parts of goods do not include references to parts of general use as defined above.”</a:t>
            </a:r>
            <a:endParaRPr lang="en-US" sz="2000" dirty="0">
              <a:effectLst/>
              <a:latin typeface="Century Schoolbook" panose="02040604050505020304" pitchFamily="18" charset="0"/>
              <a:ea typeface="Times New Roman" panose="02020603050405020304" pitchFamily="18" charset="0"/>
              <a:cs typeface="Century Schoolbook" panose="02040604050505020304" pitchFamily="18" charset="0"/>
            </a:endParaRPr>
          </a:p>
          <a:p>
            <a:pPr marL="0" indent="0">
              <a:buNone/>
            </a:pPr>
            <a:endParaRPr lang="en-US" sz="2400" dirty="0"/>
          </a:p>
        </p:txBody>
      </p:sp>
    </p:spTree>
    <p:extLst>
      <p:ext uri="{BB962C8B-B14F-4D97-AF65-F5344CB8AC3E}">
        <p14:creationId xmlns:p14="http://schemas.microsoft.com/office/powerpoint/2010/main" val="33026323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0B3BD-40DE-42B0-81BD-314CAF677843}"/>
              </a:ext>
            </a:extLst>
          </p:cNvPr>
          <p:cNvSpPr>
            <a:spLocks noGrp="1"/>
          </p:cNvSpPr>
          <p:nvPr>
            <p:ph type="title"/>
          </p:nvPr>
        </p:nvSpPr>
        <p:spPr/>
        <p:txBody>
          <a:bodyPr/>
          <a:lstStyle/>
          <a:p>
            <a:r>
              <a:rPr lang="en-US" dirty="0"/>
              <a:t>Note 2 (B) to section XVII!</a:t>
            </a:r>
          </a:p>
        </p:txBody>
      </p:sp>
      <p:sp>
        <p:nvSpPr>
          <p:cNvPr id="5" name="Content Placeholder 4">
            <a:extLst>
              <a:ext uri="{FF2B5EF4-FFF2-40B4-BE49-F238E27FC236}">
                <a16:creationId xmlns:a16="http://schemas.microsoft.com/office/drawing/2014/main" id="{9547B4A0-E2A0-428C-817C-62611A4400C4}"/>
              </a:ext>
            </a:extLst>
          </p:cNvPr>
          <p:cNvSpPr>
            <a:spLocks noGrp="1"/>
          </p:cNvSpPr>
          <p:nvPr>
            <p:ph idx="1"/>
          </p:nvPr>
        </p:nvSpPr>
        <p:spPr>
          <a:xfrm>
            <a:off x="1024128" y="2286000"/>
            <a:ext cx="10438529" cy="4023360"/>
          </a:xfrm>
        </p:spPr>
        <p:txBody>
          <a:bodyPr>
            <a:normAutofit fontScale="92500" lnSpcReduction="20000"/>
          </a:bodyPr>
          <a:lstStyle/>
          <a:p>
            <a:pPr marL="457200" marR="0" indent="-338138">
              <a:lnSpc>
                <a:spcPct val="150000"/>
              </a:lnSpc>
              <a:spcBef>
                <a:spcPts val="0"/>
              </a:spcBef>
              <a:spcAft>
                <a:spcPts val="0"/>
              </a:spcAft>
              <a:buNone/>
            </a:pPr>
            <a:r>
              <a:rPr lang="en-US" sz="2000" i="1" dirty="0">
                <a:effectLst/>
                <a:latin typeface="Calibri" panose="020F0502020204030204" pitchFamily="34" charset="0"/>
                <a:ea typeface="Times New Roman" panose="02020603050405020304" pitchFamily="18" charset="0"/>
                <a:cs typeface="Century Schoolbook" panose="02040604050505020304" pitchFamily="18" charset="0"/>
              </a:rPr>
              <a:t>“2. The expressions </a:t>
            </a:r>
            <a:r>
              <a:rPr lang="en-US" sz="2000" b="1" i="1" dirty="0">
                <a:solidFill>
                  <a:srgbClr val="FF0000"/>
                </a:solidFill>
                <a:effectLst/>
                <a:latin typeface="Calibri" panose="020F0502020204030204" pitchFamily="34" charset="0"/>
                <a:ea typeface="Times New Roman" panose="02020603050405020304" pitchFamily="18" charset="0"/>
                <a:cs typeface="Century Schoolbook" panose="02040604050505020304" pitchFamily="18" charset="0"/>
              </a:rPr>
              <a:t>“parts” </a:t>
            </a:r>
            <a:r>
              <a:rPr lang="en-US" sz="2000" i="1" dirty="0">
                <a:effectLst/>
                <a:latin typeface="Calibri" panose="020F0502020204030204" pitchFamily="34" charset="0"/>
                <a:ea typeface="Times New Roman" panose="02020603050405020304" pitchFamily="18" charset="0"/>
                <a:cs typeface="Century Schoolbook" panose="02040604050505020304" pitchFamily="18" charset="0"/>
              </a:rPr>
              <a:t>and “parts and accessories” </a:t>
            </a:r>
            <a:r>
              <a:rPr lang="en-US" sz="2000" b="1" i="1" dirty="0">
                <a:solidFill>
                  <a:srgbClr val="FF0000"/>
                </a:solidFill>
                <a:effectLst/>
                <a:latin typeface="Calibri" panose="020F0502020204030204" pitchFamily="34" charset="0"/>
                <a:ea typeface="Times New Roman" panose="02020603050405020304" pitchFamily="18" charset="0"/>
                <a:cs typeface="Century Schoolbook" panose="02040604050505020304" pitchFamily="18" charset="0"/>
              </a:rPr>
              <a:t>do not apply to </a:t>
            </a:r>
            <a:r>
              <a:rPr lang="en-US" sz="2000" i="1" dirty="0">
                <a:effectLst/>
                <a:latin typeface="Calibri" panose="020F0502020204030204" pitchFamily="34" charset="0"/>
                <a:ea typeface="Times New Roman" panose="02020603050405020304" pitchFamily="18" charset="0"/>
                <a:cs typeface="Century Schoolbook" panose="02040604050505020304" pitchFamily="18" charset="0"/>
              </a:rPr>
              <a:t>the following articles, whether or not they are identifiable as for the goods of this Section:</a:t>
            </a:r>
          </a:p>
          <a:p>
            <a:pPr marL="457200" marR="0" indent="0">
              <a:lnSpc>
                <a:spcPct val="150000"/>
              </a:lnSpc>
              <a:spcBef>
                <a:spcPts val="0"/>
              </a:spcBef>
              <a:spcAft>
                <a:spcPts val="0"/>
              </a:spcAft>
              <a:buNone/>
            </a:pPr>
            <a:r>
              <a:rPr lang="en-US" sz="2000" i="1" dirty="0">
                <a:effectLst/>
                <a:latin typeface="Calibri" panose="020F0502020204030204" pitchFamily="34" charset="0"/>
                <a:ea typeface="Times New Roman" panose="02020603050405020304" pitchFamily="18" charset="0"/>
                <a:cs typeface="Century Schoolbook" panose="02040604050505020304" pitchFamily="18" charset="0"/>
              </a:rPr>
              <a:t>(a) …</a:t>
            </a:r>
          </a:p>
          <a:p>
            <a:pPr marL="457200" marR="0" indent="0">
              <a:lnSpc>
                <a:spcPct val="150000"/>
              </a:lnSpc>
              <a:spcBef>
                <a:spcPts val="0"/>
              </a:spcBef>
              <a:spcAft>
                <a:spcPts val="0"/>
              </a:spcAft>
              <a:buNone/>
            </a:pPr>
            <a:r>
              <a:rPr lang="en-US" sz="2000" i="1" dirty="0">
                <a:effectLst/>
                <a:latin typeface="Calibri" panose="020F0502020204030204" pitchFamily="34" charset="0"/>
                <a:ea typeface="Times New Roman" panose="02020603050405020304" pitchFamily="18" charset="0"/>
                <a:cs typeface="Century Schoolbook" panose="02040604050505020304" pitchFamily="18" charset="0"/>
              </a:rPr>
              <a:t>(b) </a:t>
            </a:r>
            <a:r>
              <a:rPr lang="en-US" sz="2000" b="1" i="1" dirty="0">
                <a:solidFill>
                  <a:srgbClr val="FF0000"/>
                </a:solidFill>
                <a:effectLst/>
                <a:latin typeface="Calibri" panose="020F0502020204030204" pitchFamily="34" charset="0"/>
                <a:ea typeface="Times New Roman" panose="02020603050405020304" pitchFamily="18" charset="0"/>
                <a:cs typeface="Century Schoolbook" panose="02040604050505020304" pitchFamily="18" charset="0"/>
              </a:rPr>
              <a:t>parts of general use</a:t>
            </a:r>
            <a:r>
              <a:rPr lang="en-US" sz="2000" i="1" dirty="0">
                <a:effectLst/>
                <a:latin typeface="Calibri" panose="020F0502020204030204" pitchFamily="34" charset="0"/>
                <a:ea typeface="Times New Roman" panose="02020603050405020304" pitchFamily="18" charset="0"/>
                <a:cs typeface="Century Schoolbook" panose="02040604050505020304" pitchFamily="18" charset="0"/>
              </a:rPr>
              <a:t>, </a:t>
            </a:r>
            <a:r>
              <a:rPr lang="en-US" sz="2000" b="1" i="1" dirty="0">
                <a:solidFill>
                  <a:srgbClr val="FF0000"/>
                </a:solidFill>
                <a:effectLst/>
                <a:latin typeface="Calibri" panose="020F0502020204030204" pitchFamily="34" charset="0"/>
                <a:ea typeface="Times New Roman" panose="02020603050405020304" pitchFamily="18" charset="0"/>
                <a:cs typeface="Century Schoolbook" panose="02040604050505020304" pitchFamily="18" charset="0"/>
              </a:rPr>
              <a:t>as defined in Note 2 </a:t>
            </a:r>
            <a:r>
              <a:rPr lang="en-US" sz="2000" i="1" dirty="0">
                <a:effectLst/>
                <a:latin typeface="Calibri" panose="020F0502020204030204" pitchFamily="34" charset="0"/>
                <a:ea typeface="Times New Roman" panose="02020603050405020304" pitchFamily="18" charset="0"/>
                <a:cs typeface="Century Schoolbook" panose="02040604050505020304" pitchFamily="18" charset="0"/>
              </a:rPr>
              <a:t>to Section XV, of base metal (Section XV), or similar goods of plastics (Chapter 39)</a:t>
            </a:r>
          </a:p>
          <a:p>
            <a:pPr marL="457200" marR="0" indent="0">
              <a:lnSpc>
                <a:spcPct val="150000"/>
              </a:lnSpc>
              <a:spcBef>
                <a:spcPts val="0"/>
              </a:spcBef>
              <a:spcAft>
                <a:spcPts val="0"/>
              </a:spcAft>
              <a:buNone/>
            </a:pPr>
            <a:endParaRPr lang="en-US" sz="2000" dirty="0">
              <a:effectLst/>
            </a:endParaRPr>
          </a:p>
          <a:p>
            <a:pPr marL="403225" marR="0" indent="-228600">
              <a:lnSpc>
                <a:spcPct val="150000"/>
              </a:lnSpc>
              <a:spcBef>
                <a:spcPts val="0"/>
              </a:spcBef>
              <a:spcAft>
                <a:spcPts val="0"/>
              </a:spcAft>
              <a:buNone/>
            </a:pPr>
            <a:r>
              <a:rPr lang="en-US" sz="2000" dirty="0">
                <a:effectLst/>
              </a:rPr>
              <a:t>3. References in Chapters 86 to 88 to “parts” or “accessories” </a:t>
            </a:r>
            <a:r>
              <a:rPr lang="en-US" sz="2000" b="1" dirty="0">
                <a:solidFill>
                  <a:srgbClr val="FF0000"/>
                </a:solidFill>
                <a:effectLst/>
              </a:rPr>
              <a:t>do not apply to</a:t>
            </a:r>
            <a:r>
              <a:rPr lang="en-US" sz="2000" dirty="0">
                <a:effectLst/>
              </a:rPr>
              <a:t> parts or accessories which are </a:t>
            </a:r>
            <a:r>
              <a:rPr lang="en-US" sz="2000" b="1" dirty="0">
                <a:solidFill>
                  <a:srgbClr val="FF0000"/>
                </a:solidFill>
                <a:effectLst/>
              </a:rPr>
              <a:t>not suitable for use solely or principally </a:t>
            </a:r>
            <a:r>
              <a:rPr lang="en-US" sz="2000" dirty="0">
                <a:effectLst/>
              </a:rPr>
              <a:t>with the articles of those Chapters. A part or accessory which answers to a  description in two or more of the headings of those Chapters is to be classified under that heading which corresponds to the principal use of that part or accessory.”</a:t>
            </a:r>
            <a:endParaRPr lang="en-US" sz="2000" dirty="0"/>
          </a:p>
          <a:p>
            <a:pPr marL="457200" marR="0" indent="0">
              <a:lnSpc>
                <a:spcPct val="150000"/>
              </a:lnSpc>
              <a:spcBef>
                <a:spcPts val="0"/>
              </a:spcBef>
              <a:spcAft>
                <a:spcPts val="0"/>
              </a:spcAft>
              <a:buNone/>
            </a:pPr>
            <a:endParaRPr lang="en-US" sz="2000" i="1" dirty="0">
              <a:effectLst/>
              <a:latin typeface="Calibri" panose="020F0502020204030204" pitchFamily="34" charset="0"/>
              <a:ea typeface="Times New Roman" panose="02020603050405020304" pitchFamily="18" charset="0"/>
              <a:cs typeface="Century Schoolbook" panose="02040604050505020304" pitchFamily="18" charset="0"/>
            </a:endParaRPr>
          </a:p>
        </p:txBody>
      </p:sp>
    </p:spTree>
    <p:extLst>
      <p:ext uri="{BB962C8B-B14F-4D97-AF65-F5344CB8AC3E}">
        <p14:creationId xmlns:p14="http://schemas.microsoft.com/office/powerpoint/2010/main" val="328019537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0B3BD-40DE-42B0-81BD-314CAF677843}"/>
              </a:ext>
            </a:extLst>
          </p:cNvPr>
          <p:cNvSpPr>
            <a:spLocks noGrp="1"/>
          </p:cNvSpPr>
          <p:nvPr>
            <p:ph type="title"/>
          </p:nvPr>
        </p:nvSpPr>
        <p:spPr/>
        <p:txBody>
          <a:bodyPr/>
          <a:lstStyle/>
          <a:p>
            <a:r>
              <a:rPr lang="en-US" dirty="0"/>
              <a:t>section XV - World custom Org. HSN Guide!</a:t>
            </a:r>
          </a:p>
        </p:txBody>
      </p:sp>
      <p:sp>
        <p:nvSpPr>
          <p:cNvPr id="5" name="Content Placeholder 4">
            <a:extLst>
              <a:ext uri="{FF2B5EF4-FFF2-40B4-BE49-F238E27FC236}">
                <a16:creationId xmlns:a16="http://schemas.microsoft.com/office/drawing/2014/main" id="{9547B4A0-E2A0-428C-817C-62611A4400C4}"/>
              </a:ext>
            </a:extLst>
          </p:cNvPr>
          <p:cNvSpPr>
            <a:spLocks noGrp="1"/>
          </p:cNvSpPr>
          <p:nvPr>
            <p:ph idx="1"/>
          </p:nvPr>
        </p:nvSpPr>
        <p:spPr>
          <a:xfrm>
            <a:off x="1024128" y="2084832"/>
            <a:ext cx="10143744" cy="4224528"/>
          </a:xfrm>
        </p:spPr>
        <p:txBody>
          <a:bodyPr>
            <a:normAutofit fontScale="92500" lnSpcReduction="10000"/>
          </a:bodyPr>
          <a:lstStyle/>
          <a:p>
            <a:pPr marL="450215" marR="0" algn="ctr">
              <a:lnSpc>
                <a:spcPct val="150000"/>
              </a:lnSpc>
              <a:spcBef>
                <a:spcPts val="0"/>
              </a:spcBef>
              <a:spcAft>
                <a:spcPts val="0"/>
              </a:spcAft>
            </a:pPr>
            <a:r>
              <a:rPr lang="en-US" sz="2000" b="1" i="1" dirty="0">
                <a:effectLst/>
                <a:latin typeface="Calibri" panose="020F0502020204030204" pitchFamily="34" charset="0"/>
                <a:ea typeface="Times New Roman" panose="02020603050405020304" pitchFamily="18" charset="0"/>
                <a:cs typeface="Century Schoolbook" panose="02040604050505020304" pitchFamily="18" charset="0"/>
              </a:rPr>
              <a:t>“(C) PARTS OF ARTICLES</a:t>
            </a:r>
          </a:p>
          <a:p>
            <a:pPr marL="450215" marR="0" algn="ctr">
              <a:lnSpc>
                <a:spcPct val="150000"/>
              </a:lnSpc>
              <a:spcBef>
                <a:spcPts val="0"/>
              </a:spcBef>
              <a:spcAft>
                <a:spcPts val="0"/>
              </a:spcAft>
            </a:pPr>
            <a:r>
              <a:rPr lang="en-US" sz="2000" i="1" dirty="0">
                <a:effectLst/>
                <a:latin typeface="Calibri" panose="020F0502020204030204" pitchFamily="34" charset="0"/>
                <a:ea typeface="Times New Roman" panose="02020603050405020304" pitchFamily="18" charset="0"/>
                <a:cs typeface="Century Schoolbook" panose="02040604050505020304" pitchFamily="18" charset="0"/>
              </a:rPr>
              <a:t>In general, identifiable parts of articles are classified as such parts in their appropriate headings in the Nomenclature. </a:t>
            </a:r>
          </a:p>
          <a:p>
            <a:pPr marL="450215" marR="0" algn="ctr">
              <a:lnSpc>
                <a:spcPct val="150000"/>
              </a:lnSpc>
              <a:spcBef>
                <a:spcPts val="0"/>
              </a:spcBef>
              <a:spcAft>
                <a:spcPts val="0"/>
              </a:spcAft>
            </a:pPr>
            <a:endParaRPr lang="en-US" sz="2000" i="1" dirty="0">
              <a:effectLst/>
              <a:latin typeface="Calibri" panose="020F0502020204030204" pitchFamily="34" charset="0"/>
              <a:ea typeface="Times New Roman" panose="02020603050405020304" pitchFamily="18" charset="0"/>
              <a:cs typeface="Century Schoolbook" panose="02040604050505020304" pitchFamily="18" charset="0"/>
            </a:endParaRPr>
          </a:p>
          <a:p>
            <a:pPr marL="450215" marR="0" algn="ctr">
              <a:lnSpc>
                <a:spcPct val="150000"/>
              </a:lnSpc>
              <a:spcBef>
                <a:spcPts val="0"/>
              </a:spcBef>
              <a:spcAft>
                <a:spcPts val="0"/>
              </a:spcAft>
            </a:pPr>
            <a:r>
              <a:rPr lang="en-US" sz="2000" i="1" dirty="0">
                <a:effectLst/>
                <a:latin typeface="Calibri" panose="020F0502020204030204" pitchFamily="34" charset="0"/>
                <a:ea typeface="Times New Roman" panose="02020603050405020304" pitchFamily="18" charset="0"/>
                <a:cs typeface="Century Schoolbook" panose="02040604050505020304" pitchFamily="18" charset="0"/>
              </a:rPr>
              <a:t>However, </a:t>
            </a:r>
            <a:r>
              <a:rPr lang="en-US" sz="2000" b="1" i="1" dirty="0">
                <a:solidFill>
                  <a:srgbClr val="FF0000"/>
                </a:solidFill>
                <a:effectLst/>
                <a:latin typeface="Calibri" panose="020F0502020204030204" pitchFamily="34" charset="0"/>
                <a:ea typeface="Times New Roman" panose="02020603050405020304" pitchFamily="18" charset="0"/>
                <a:cs typeface="Century Schoolbook" panose="02040604050505020304" pitchFamily="18" charset="0"/>
              </a:rPr>
              <a:t>parts of general use </a:t>
            </a:r>
            <a:r>
              <a:rPr lang="en-US" sz="2000" i="1" dirty="0">
                <a:effectLst/>
                <a:latin typeface="Calibri" panose="020F0502020204030204" pitchFamily="34" charset="0"/>
                <a:ea typeface="Times New Roman" panose="02020603050405020304" pitchFamily="18" charset="0"/>
                <a:cs typeface="Century Schoolbook" panose="02040604050505020304" pitchFamily="18" charset="0"/>
              </a:rPr>
              <a:t>(as defined in </a:t>
            </a:r>
            <a:r>
              <a:rPr lang="en-US" sz="2000" b="1" i="1" dirty="0">
                <a:solidFill>
                  <a:srgbClr val="FF0000"/>
                </a:solidFill>
                <a:effectLst/>
                <a:latin typeface="Calibri" panose="020F0502020204030204" pitchFamily="34" charset="0"/>
                <a:ea typeface="Times New Roman" panose="02020603050405020304" pitchFamily="18" charset="0"/>
                <a:cs typeface="Century Schoolbook" panose="02040604050505020304" pitchFamily="18" charset="0"/>
              </a:rPr>
              <a:t>Note 2 </a:t>
            </a:r>
            <a:r>
              <a:rPr lang="en-US" sz="2000" i="1" dirty="0">
                <a:effectLst/>
                <a:latin typeface="Calibri" panose="020F0502020204030204" pitchFamily="34" charset="0"/>
                <a:ea typeface="Times New Roman" panose="02020603050405020304" pitchFamily="18" charset="0"/>
                <a:cs typeface="Century Schoolbook" panose="02040604050505020304" pitchFamily="18" charset="0"/>
              </a:rPr>
              <a:t>to this Section) presented separately are not considered as parts of articles, but are classified in the headings of this Section appropriate to them. This would apply, for example, in the case of bolts specialised for central heating radiators or springs specialised for motor cars. The bolts would be classified in heading 73.18 (as bolts) and not in heading 73.22 (as parts of central heating radiators). </a:t>
            </a:r>
            <a:r>
              <a:rPr lang="en-US" sz="2000" b="1" i="1" dirty="0">
                <a:solidFill>
                  <a:srgbClr val="FF0000"/>
                </a:solidFill>
                <a:effectLst/>
                <a:latin typeface="Calibri" panose="020F0502020204030204" pitchFamily="34" charset="0"/>
                <a:ea typeface="Times New Roman" panose="02020603050405020304" pitchFamily="18" charset="0"/>
                <a:cs typeface="Century Schoolbook" panose="02040604050505020304" pitchFamily="18" charset="0"/>
              </a:rPr>
              <a:t>The springs would be classified in heading 73.20 (as springs) and not in heading 87.08 (as parts of motor vehicles).</a:t>
            </a:r>
            <a:r>
              <a:rPr lang="en-US" sz="2000" i="1" dirty="0">
                <a:effectLst/>
                <a:latin typeface="Calibri" panose="020F0502020204030204" pitchFamily="34" charset="0"/>
                <a:ea typeface="Times New Roman" panose="02020603050405020304" pitchFamily="18" charset="0"/>
                <a:cs typeface="Century Schoolbook" panose="02040604050505020304" pitchFamily="18" charset="0"/>
              </a:rPr>
              <a:t>”</a:t>
            </a:r>
          </a:p>
        </p:txBody>
      </p:sp>
    </p:spTree>
    <p:extLst>
      <p:ext uri="{BB962C8B-B14F-4D97-AF65-F5344CB8AC3E}">
        <p14:creationId xmlns:p14="http://schemas.microsoft.com/office/powerpoint/2010/main" val="35284103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C1E026D-9654-4A64-9337-0BB581D78B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05465" y="1965960"/>
            <a:ext cx="7143750" cy="4286250"/>
          </a:xfrm>
          <a:prstGeom prst="rect">
            <a:avLst/>
          </a:prstGeom>
        </p:spPr>
      </p:pic>
      <p:sp>
        <p:nvSpPr>
          <p:cNvPr id="2" name="Title 1">
            <a:extLst>
              <a:ext uri="{FF2B5EF4-FFF2-40B4-BE49-F238E27FC236}">
                <a16:creationId xmlns:a16="http://schemas.microsoft.com/office/drawing/2014/main" id="{66231D28-ED20-40F7-AB17-64C7049B05F9}"/>
              </a:ext>
            </a:extLst>
          </p:cNvPr>
          <p:cNvSpPr>
            <a:spLocks noGrp="1"/>
          </p:cNvSpPr>
          <p:nvPr>
            <p:ph type="title"/>
          </p:nvPr>
        </p:nvSpPr>
        <p:spPr/>
        <p:txBody>
          <a:bodyPr/>
          <a:lstStyle/>
          <a:p>
            <a:r>
              <a:rPr lang="en-US" dirty="0"/>
              <a:t>Are there any definite answers?</a:t>
            </a:r>
          </a:p>
        </p:txBody>
      </p:sp>
      <p:graphicFrame>
        <p:nvGraphicFramePr>
          <p:cNvPr id="5" name="Content Placeholder 4">
            <a:extLst>
              <a:ext uri="{FF2B5EF4-FFF2-40B4-BE49-F238E27FC236}">
                <a16:creationId xmlns:a16="http://schemas.microsoft.com/office/drawing/2014/main" id="{2B1EAF04-8E17-4E64-8844-0F409220BC0E}"/>
              </a:ext>
            </a:extLst>
          </p:cNvPr>
          <p:cNvGraphicFramePr>
            <a:graphicFrameLocks noGrp="1"/>
          </p:cNvGraphicFramePr>
          <p:nvPr>
            <p:ph idx="1"/>
            <p:extLst>
              <p:ext uri="{D42A27DB-BD31-4B8C-83A1-F6EECF244321}">
                <p14:modId xmlns:p14="http://schemas.microsoft.com/office/powerpoint/2010/main" val="2366934515"/>
              </p:ext>
            </p:extLst>
          </p:nvPr>
        </p:nvGraphicFramePr>
        <p:xfrm>
          <a:off x="1404257" y="1883884"/>
          <a:ext cx="3828755" cy="4293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A1D697CD-685C-42FC-B045-5D342A473DB9}"/>
              </a:ext>
            </a:extLst>
          </p:cNvPr>
          <p:cNvSpPr>
            <a:spLocks noGrp="1"/>
          </p:cNvSpPr>
          <p:nvPr>
            <p:ph type="sldNum" sz="quarter" idx="12"/>
          </p:nvPr>
        </p:nvSpPr>
        <p:spPr/>
        <p:txBody>
          <a:bodyPr/>
          <a:lstStyle/>
          <a:p>
            <a:pPr>
              <a:defRPr/>
            </a:pPr>
            <a:fld id="{BFE34D0E-9478-4588-B94A-0E13DC5081E3}" type="slidenum">
              <a:rPr lang="en-IN" smtClean="0"/>
              <a:pPr>
                <a:defRPr/>
              </a:pPr>
              <a:t>5</a:t>
            </a:fld>
            <a:endParaRPr lang="en-IN"/>
          </a:p>
        </p:txBody>
      </p:sp>
    </p:spTree>
    <p:extLst>
      <p:ext uri="{BB962C8B-B14F-4D97-AF65-F5344CB8AC3E}">
        <p14:creationId xmlns:p14="http://schemas.microsoft.com/office/powerpoint/2010/main" val="115791680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defTabSz="696913">
              <a:defRPr/>
            </a:pPr>
            <a:r>
              <a:rPr lang="en-US" sz="4400" b="1" kern="1200" cap="all" spc="200" baseline="0" dirty="0">
                <a:solidFill>
                  <a:srgbClr val="00B0F0"/>
                </a:solidFill>
                <a:latin typeface="Calibri Light" panose="020F0302020204030204" pitchFamily="34" charset="0"/>
                <a:cs typeface="Calibri Light" panose="020F0302020204030204" pitchFamily="34" charset="0"/>
              </a:rPr>
              <a:t>243W!</a:t>
            </a:r>
            <a:endParaRPr lang="en-IN" sz="2800" b="1" dirty="0"/>
          </a:p>
        </p:txBody>
      </p:sp>
      <p:sp>
        <p:nvSpPr>
          <p:cNvPr id="9219" name="Subtitle 2"/>
          <p:cNvSpPr>
            <a:spLocks noGrp="1"/>
          </p:cNvSpPr>
          <p:nvPr>
            <p:ph type="body" idx="1"/>
          </p:nvPr>
        </p:nvSpPr>
        <p:spPr/>
        <p:txBody>
          <a:bodyPr/>
          <a:lstStyle/>
          <a:p>
            <a:r>
              <a:rPr lang="en-US" dirty="0">
                <a:solidFill>
                  <a:srgbClr val="00B0F0"/>
                </a:solidFill>
              </a:rPr>
              <a:t> </a:t>
            </a:r>
            <a:endParaRPr lang="en-IN" dirty="0">
              <a:solidFill>
                <a:srgbClr val="00B0F0"/>
              </a:solidFill>
            </a:endParaRPr>
          </a:p>
        </p:txBody>
      </p:sp>
      <p:sp>
        <p:nvSpPr>
          <p:cNvPr id="3" name="Slide Number Placeholder 2">
            <a:extLst>
              <a:ext uri="{FF2B5EF4-FFF2-40B4-BE49-F238E27FC236}">
                <a16:creationId xmlns:a16="http://schemas.microsoft.com/office/drawing/2014/main" id="{F5C11FD6-747C-4615-8438-94627251348F}"/>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AD37953-98F0-4FCE-8FF4-27E67124D7FC}" type="slidenum">
              <a:rPr kumimoji="0" lang="en-IN" sz="1200" b="0" i="0" u="none" strike="noStrike" kern="1200" cap="none" spc="0" normalizeH="0" baseline="0" noProof="0" smtClean="0">
                <a:ln>
                  <a:noFill/>
                </a:ln>
                <a:solidFill>
                  <a:srgbClr val="1CADE4"/>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50</a:t>
            </a:fld>
            <a:endParaRPr kumimoji="0" lang="en-IN" sz="1200" b="0" i="0" u="none" strike="noStrike" kern="1200" cap="none" spc="0" normalizeH="0" baseline="0" noProof="0">
              <a:ln>
                <a:noFill/>
              </a:ln>
              <a:solidFill>
                <a:srgbClr val="1CADE4"/>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3916707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3F740D-A33E-4913-B53B-2A9B8115B511}"/>
              </a:ext>
            </a:extLst>
          </p:cNvPr>
          <p:cNvSpPr>
            <a:spLocks noGrp="1"/>
          </p:cNvSpPr>
          <p:nvPr>
            <p:ph type="title"/>
          </p:nvPr>
        </p:nvSpPr>
        <p:spPr/>
        <p:txBody>
          <a:bodyPr/>
          <a:lstStyle/>
          <a:p>
            <a:r>
              <a:rPr lang="en-US" sz="5400"/>
              <a:t>243W!</a:t>
            </a:r>
            <a:endParaRPr lang="en-US" dirty="0"/>
          </a:p>
        </p:txBody>
      </p:sp>
      <p:graphicFrame>
        <p:nvGraphicFramePr>
          <p:cNvPr id="4" name="Table 4">
            <a:extLst>
              <a:ext uri="{FF2B5EF4-FFF2-40B4-BE49-F238E27FC236}">
                <a16:creationId xmlns:a16="http://schemas.microsoft.com/office/drawing/2014/main" id="{DE41A22A-44D0-4796-A77C-8A24BEBEFB85}"/>
              </a:ext>
            </a:extLst>
          </p:cNvPr>
          <p:cNvGraphicFramePr>
            <a:graphicFrameLocks noGrp="1"/>
          </p:cNvGraphicFramePr>
          <p:nvPr>
            <p:ph idx="1"/>
          </p:nvPr>
        </p:nvGraphicFramePr>
        <p:xfrm>
          <a:off x="1023938" y="2286000"/>
          <a:ext cx="10400555" cy="4125849"/>
        </p:xfrm>
        <a:graphic>
          <a:graphicData uri="http://schemas.openxmlformats.org/drawingml/2006/table">
            <a:tbl>
              <a:tblPr firstRow="1" bandRow="1">
                <a:tableStyleId>{5940675A-B579-460E-94D1-54222C63F5DA}</a:tableStyleId>
              </a:tblPr>
              <a:tblGrid>
                <a:gridCol w="790173">
                  <a:extLst>
                    <a:ext uri="{9D8B030D-6E8A-4147-A177-3AD203B41FA5}">
                      <a16:colId xmlns:a16="http://schemas.microsoft.com/office/drawing/2014/main" val="495844754"/>
                    </a:ext>
                  </a:extLst>
                </a:gridCol>
                <a:gridCol w="1185567">
                  <a:extLst>
                    <a:ext uri="{9D8B030D-6E8A-4147-A177-3AD203B41FA5}">
                      <a16:colId xmlns:a16="http://schemas.microsoft.com/office/drawing/2014/main" val="4040566497"/>
                    </a:ext>
                  </a:extLst>
                </a:gridCol>
                <a:gridCol w="6394074">
                  <a:extLst>
                    <a:ext uri="{9D8B030D-6E8A-4147-A177-3AD203B41FA5}">
                      <a16:colId xmlns:a16="http://schemas.microsoft.com/office/drawing/2014/main" val="2346943758"/>
                    </a:ext>
                  </a:extLst>
                </a:gridCol>
                <a:gridCol w="2030741">
                  <a:extLst>
                    <a:ext uri="{9D8B030D-6E8A-4147-A177-3AD203B41FA5}">
                      <a16:colId xmlns:a16="http://schemas.microsoft.com/office/drawing/2014/main" val="1854539730"/>
                    </a:ext>
                  </a:extLst>
                </a:gridCol>
              </a:tblGrid>
              <a:tr h="676598">
                <a:tc>
                  <a:txBody>
                    <a:bodyPr/>
                    <a:lstStyle/>
                    <a:p>
                      <a:pPr>
                        <a:lnSpc>
                          <a:spcPct val="150000"/>
                        </a:lnSpc>
                      </a:pPr>
                      <a:r>
                        <a:rPr lang="en-US" sz="1600" b="1" dirty="0">
                          <a:solidFill>
                            <a:schemeClr val="bg1"/>
                          </a:solidFill>
                        </a:rPr>
                        <a:t>Sr. No.</a:t>
                      </a:r>
                    </a:p>
                  </a:txBody>
                  <a:tcPr>
                    <a:solidFill>
                      <a:srgbClr val="00B0F0"/>
                    </a:solidFill>
                  </a:tcPr>
                </a:tc>
                <a:tc>
                  <a:txBody>
                    <a:bodyPr/>
                    <a:lstStyle/>
                    <a:p>
                      <a:pPr>
                        <a:lnSpc>
                          <a:spcPct val="150000"/>
                        </a:lnSpc>
                      </a:pPr>
                      <a:r>
                        <a:rPr lang="en-US" sz="1600" b="1" dirty="0">
                          <a:solidFill>
                            <a:schemeClr val="bg1"/>
                          </a:solidFill>
                        </a:rPr>
                        <a:t>Service Code</a:t>
                      </a:r>
                    </a:p>
                  </a:txBody>
                  <a:tcPr>
                    <a:solidFill>
                      <a:srgbClr val="00B0F0"/>
                    </a:solidFill>
                  </a:tcPr>
                </a:tc>
                <a:tc>
                  <a:txBody>
                    <a:bodyPr/>
                    <a:lstStyle/>
                    <a:p>
                      <a:pPr>
                        <a:lnSpc>
                          <a:spcPct val="150000"/>
                        </a:lnSpc>
                      </a:pPr>
                      <a:r>
                        <a:rPr lang="en-US" sz="1600" b="1" dirty="0">
                          <a:solidFill>
                            <a:schemeClr val="bg1"/>
                          </a:solidFill>
                        </a:rPr>
                        <a:t>Goods</a:t>
                      </a:r>
                    </a:p>
                  </a:txBody>
                  <a:tcPr>
                    <a:solidFill>
                      <a:srgbClr val="00B0F0"/>
                    </a:solidFill>
                  </a:tcPr>
                </a:tc>
                <a:tc>
                  <a:txBody>
                    <a:bodyPr/>
                    <a:lstStyle/>
                    <a:p>
                      <a:pPr>
                        <a:lnSpc>
                          <a:spcPct val="150000"/>
                        </a:lnSpc>
                      </a:pPr>
                      <a:r>
                        <a:rPr lang="en-US" sz="1600" b="1" dirty="0">
                          <a:solidFill>
                            <a:schemeClr val="bg1"/>
                          </a:solidFill>
                        </a:rPr>
                        <a:t>Rate</a:t>
                      </a:r>
                    </a:p>
                  </a:txBody>
                  <a:tcPr>
                    <a:solidFill>
                      <a:srgbClr val="00B0F0"/>
                    </a:solidFill>
                  </a:tcPr>
                </a:tc>
                <a:extLst>
                  <a:ext uri="{0D108BD9-81ED-4DB2-BD59-A6C34878D82A}">
                    <a16:rowId xmlns:a16="http://schemas.microsoft.com/office/drawing/2014/main" val="3376143236"/>
                  </a:ext>
                </a:extLst>
              </a:tr>
              <a:tr h="3285802">
                <a:tc>
                  <a:txBody>
                    <a:bodyPr/>
                    <a:lstStyle/>
                    <a:p>
                      <a:pPr>
                        <a:lnSpc>
                          <a:spcPct val="150000"/>
                        </a:lnSpc>
                      </a:pPr>
                      <a:r>
                        <a:rPr lang="en-US" sz="1600" dirty="0"/>
                        <a:t>3</a:t>
                      </a:r>
                    </a:p>
                  </a:txBody>
                  <a:tcPr/>
                </a:tc>
                <a:tc>
                  <a:txBody>
                    <a:bodyPr/>
                    <a:lstStyle/>
                    <a:p>
                      <a:pPr>
                        <a:lnSpc>
                          <a:spcPct val="150000"/>
                        </a:lnSpc>
                      </a:pPr>
                      <a:r>
                        <a:rPr lang="en-US" sz="1600" dirty="0"/>
                        <a:t>99</a:t>
                      </a:r>
                    </a:p>
                  </a:txBody>
                  <a:tcPr/>
                </a:tc>
                <a:tc>
                  <a:txBody>
                    <a:bodyPr/>
                    <a:lstStyle/>
                    <a:p>
                      <a:pPr>
                        <a:lnSpc>
                          <a:spcPct val="150000"/>
                        </a:lnSpc>
                      </a:pPr>
                      <a:r>
                        <a:rPr lang="en-US" sz="1800" b="1" i="0" u="none" strike="noStrike" kern="1200" baseline="0" dirty="0">
                          <a:solidFill>
                            <a:srgbClr val="FF0000"/>
                          </a:solidFill>
                          <a:latin typeface="+mn-lt"/>
                          <a:ea typeface="+mn-ea"/>
                          <a:cs typeface="+mn-cs"/>
                        </a:rPr>
                        <a:t>Pure services </a:t>
                      </a:r>
                      <a:r>
                        <a:rPr lang="en-US" sz="1800" b="0" i="0" u="none" strike="noStrike" kern="1200" baseline="0" dirty="0">
                          <a:solidFill>
                            <a:schemeClr val="tx1"/>
                          </a:solidFill>
                          <a:latin typeface="+mn-lt"/>
                          <a:ea typeface="+mn-ea"/>
                          <a:cs typeface="+mn-cs"/>
                        </a:rPr>
                        <a:t>(excluding works contract service or other composite supplies involving supply of any goods) provided </a:t>
                      </a:r>
                      <a:r>
                        <a:rPr lang="en-US" sz="1800" b="1" i="0" u="none" strike="noStrike" kern="1200" baseline="0" dirty="0">
                          <a:solidFill>
                            <a:srgbClr val="FF0000"/>
                          </a:solidFill>
                          <a:latin typeface="+mn-lt"/>
                          <a:ea typeface="+mn-ea"/>
                          <a:cs typeface="+mn-cs"/>
                        </a:rPr>
                        <a:t>to </a:t>
                      </a:r>
                      <a:r>
                        <a:rPr lang="en-US" sz="1800" b="0" i="0" u="none" strike="noStrike" kern="1200" baseline="0" dirty="0">
                          <a:solidFill>
                            <a:schemeClr val="tx1"/>
                          </a:solidFill>
                          <a:latin typeface="+mn-lt"/>
                          <a:ea typeface="+mn-ea"/>
                          <a:cs typeface="+mn-cs"/>
                        </a:rPr>
                        <a:t>the Central Government, State Government or Union territory or local authority or a Governmental authority [or a Government Entity]2 </a:t>
                      </a:r>
                      <a:r>
                        <a:rPr lang="en-US" sz="1800" b="1" i="0" u="none" strike="noStrike" kern="1200" baseline="0" dirty="0">
                          <a:solidFill>
                            <a:srgbClr val="FF0000"/>
                          </a:solidFill>
                          <a:latin typeface="+mn-lt"/>
                          <a:ea typeface="+mn-ea"/>
                          <a:cs typeface="+mn-cs"/>
                        </a:rPr>
                        <a:t>by way of </a:t>
                      </a:r>
                      <a:r>
                        <a:rPr lang="en-US" sz="1800" b="0" i="0" u="none" strike="noStrike" kern="1200" baseline="0" dirty="0">
                          <a:solidFill>
                            <a:schemeClr val="tx1"/>
                          </a:solidFill>
                          <a:latin typeface="+mn-lt"/>
                          <a:ea typeface="+mn-ea"/>
                          <a:cs typeface="+mn-cs"/>
                        </a:rPr>
                        <a:t>any activity </a:t>
                      </a:r>
                      <a:r>
                        <a:rPr lang="en-US" sz="1800" b="1" i="0" u="none" strike="noStrike" kern="1200" baseline="0" dirty="0">
                          <a:solidFill>
                            <a:srgbClr val="FF0000"/>
                          </a:solidFill>
                          <a:latin typeface="+mn-lt"/>
                          <a:ea typeface="+mn-ea"/>
                          <a:cs typeface="+mn-cs"/>
                        </a:rPr>
                        <a:t>in relation to </a:t>
                      </a:r>
                      <a:r>
                        <a:rPr lang="en-US" sz="1800" b="0" i="0" u="none" strike="noStrike" kern="1200" baseline="0" dirty="0">
                          <a:solidFill>
                            <a:schemeClr val="tx1"/>
                          </a:solidFill>
                          <a:latin typeface="+mn-lt"/>
                          <a:ea typeface="+mn-ea"/>
                          <a:cs typeface="+mn-cs"/>
                        </a:rPr>
                        <a:t>any </a:t>
                      </a:r>
                      <a:r>
                        <a:rPr lang="en-US" sz="1800" b="1" i="0" u="none" strike="noStrike" kern="1200" baseline="0" dirty="0">
                          <a:solidFill>
                            <a:srgbClr val="FF0000"/>
                          </a:solidFill>
                          <a:latin typeface="+mn-lt"/>
                          <a:ea typeface="+mn-ea"/>
                          <a:cs typeface="+mn-cs"/>
                        </a:rPr>
                        <a:t>function </a:t>
                      </a:r>
                      <a:r>
                        <a:rPr lang="en-US" sz="1800" b="0" i="0" u="none" strike="noStrike" kern="1200" baseline="0" dirty="0">
                          <a:solidFill>
                            <a:schemeClr val="tx1"/>
                          </a:solidFill>
                          <a:latin typeface="+mn-lt"/>
                          <a:ea typeface="+mn-ea"/>
                          <a:cs typeface="+mn-cs"/>
                        </a:rPr>
                        <a:t>entrusted to a Panchayat under </a:t>
                      </a:r>
                      <a:r>
                        <a:rPr lang="en-US" sz="1800" b="1" i="0" u="none" strike="noStrike" kern="1200" baseline="0" dirty="0">
                          <a:solidFill>
                            <a:srgbClr val="FF0000"/>
                          </a:solidFill>
                          <a:latin typeface="+mn-lt"/>
                          <a:ea typeface="+mn-ea"/>
                          <a:cs typeface="+mn-cs"/>
                        </a:rPr>
                        <a:t>article 243G </a:t>
                      </a:r>
                      <a:r>
                        <a:rPr lang="en-US" sz="1800" b="0" i="0" u="none" strike="noStrike" kern="1200" baseline="0" dirty="0">
                          <a:solidFill>
                            <a:schemeClr val="tx1"/>
                          </a:solidFill>
                          <a:latin typeface="+mn-lt"/>
                          <a:ea typeface="+mn-ea"/>
                          <a:cs typeface="+mn-cs"/>
                        </a:rPr>
                        <a:t>of the Constitution or in relation to any function entrusted to a Municipality under </a:t>
                      </a:r>
                      <a:r>
                        <a:rPr lang="en-US" sz="1800" b="1" i="0" u="none" strike="noStrike" kern="1200" baseline="0" dirty="0">
                          <a:solidFill>
                            <a:srgbClr val="FF0000"/>
                          </a:solidFill>
                          <a:latin typeface="+mn-lt"/>
                          <a:ea typeface="+mn-ea"/>
                          <a:cs typeface="+mn-cs"/>
                        </a:rPr>
                        <a:t>article 243W </a:t>
                      </a:r>
                      <a:r>
                        <a:rPr lang="en-US" sz="1800" b="0" i="0" u="none" strike="noStrike" kern="1200" baseline="0" dirty="0">
                          <a:solidFill>
                            <a:schemeClr val="tx1"/>
                          </a:solidFill>
                          <a:latin typeface="+mn-lt"/>
                          <a:ea typeface="+mn-ea"/>
                          <a:cs typeface="+mn-cs"/>
                        </a:rPr>
                        <a:t>of the Constitution 	</a:t>
                      </a:r>
                    </a:p>
                  </a:txBody>
                  <a:tcPr/>
                </a:tc>
                <a:tc>
                  <a:txBody>
                    <a:bodyPr/>
                    <a:lstStyle/>
                    <a:p>
                      <a:pPr>
                        <a:lnSpc>
                          <a:spcPct val="150000"/>
                        </a:lnSpc>
                      </a:pPr>
                      <a:r>
                        <a:rPr lang="en-US" sz="1600" dirty="0"/>
                        <a:t>Nil</a:t>
                      </a:r>
                    </a:p>
                  </a:txBody>
                  <a:tcPr/>
                </a:tc>
                <a:extLst>
                  <a:ext uri="{0D108BD9-81ED-4DB2-BD59-A6C34878D82A}">
                    <a16:rowId xmlns:a16="http://schemas.microsoft.com/office/drawing/2014/main" val="685242516"/>
                  </a:ext>
                </a:extLst>
              </a:tr>
            </a:tbl>
          </a:graphicData>
        </a:graphic>
      </p:graphicFrame>
    </p:spTree>
    <p:extLst>
      <p:ext uri="{BB962C8B-B14F-4D97-AF65-F5344CB8AC3E}">
        <p14:creationId xmlns:p14="http://schemas.microsoft.com/office/powerpoint/2010/main" val="10036103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3F740D-A33E-4913-B53B-2A9B8115B511}"/>
              </a:ext>
            </a:extLst>
          </p:cNvPr>
          <p:cNvSpPr>
            <a:spLocks noGrp="1"/>
          </p:cNvSpPr>
          <p:nvPr>
            <p:ph type="title"/>
          </p:nvPr>
        </p:nvSpPr>
        <p:spPr/>
        <p:txBody>
          <a:bodyPr/>
          <a:lstStyle/>
          <a:p>
            <a:r>
              <a:rPr lang="en-US" sz="5400"/>
              <a:t>243W!</a:t>
            </a:r>
            <a:endParaRPr lang="en-US" dirty="0"/>
          </a:p>
        </p:txBody>
      </p:sp>
      <p:graphicFrame>
        <p:nvGraphicFramePr>
          <p:cNvPr id="6" name="Table 6">
            <a:extLst>
              <a:ext uri="{FF2B5EF4-FFF2-40B4-BE49-F238E27FC236}">
                <a16:creationId xmlns:a16="http://schemas.microsoft.com/office/drawing/2014/main" id="{86764505-607E-D937-B806-5368851288A0}"/>
              </a:ext>
            </a:extLst>
          </p:cNvPr>
          <p:cNvGraphicFramePr>
            <a:graphicFrameLocks noGrp="1"/>
          </p:cNvGraphicFramePr>
          <p:nvPr>
            <p:ph idx="1"/>
          </p:nvPr>
        </p:nvGraphicFramePr>
        <p:xfrm>
          <a:off x="1143000" y="2057400"/>
          <a:ext cx="9872661" cy="3834384"/>
        </p:xfrm>
        <a:graphic>
          <a:graphicData uri="http://schemas.openxmlformats.org/drawingml/2006/table">
            <a:tbl>
              <a:tblPr firstRow="1" bandRow="1">
                <a:tableStyleId>{5940675A-B579-460E-94D1-54222C63F5DA}</a:tableStyleId>
              </a:tblPr>
              <a:tblGrid>
                <a:gridCol w="663498">
                  <a:extLst>
                    <a:ext uri="{9D8B030D-6E8A-4147-A177-3AD203B41FA5}">
                      <a16:colId xmlns:a16="http://schemas.microsoft.com/office/drawing/2014/main" val="1264131024"/>
                    </a:ext>
                  </a:extLst>
                </a:gridCol>
                <a:gridCol w="7917365">
                  <a:extLst>
                    <a:ext uri="{9D8B030D-6E8A-4147-A177-3AD203B41FA5}">
                      <a16:colId xmlns:a16="http://schemas.microsoft.com/office/drawing/2014/main" val="371518996"/>
                    </a:ext>
                  </a:extLst>
                </a:gridCol>
                <a:gridCol w="1291798">
                  <a:extLst>
                    <a:ext uri="{9D8B030D-6E8A-4147-A177-3AD203B41FA5}">
                      <a16:colId xmlns:a16="http://schemas.microsoft.com/office/drawing/2014/main" val="4265431670"/>
                    </a:ext>
                  </a:extLst>
                </a:gridCol>
              </a:tblGrid>
              <a:tr h="370840">
                <a:tc>
                  <a:txBody>
                    <a:bodyPr/>
                    <a:lstStyle/>
                    <a:p>
                      <a:pPr>
                        <a:lnSpc>
                          <a:spcPct val="150000"/>
                        </a:lnSpc>
                      </a:pPr>
                      <a:r>
                        <a:rPr lang="en-US" sz="2000" b="1" dirty="0">
                          <a:solidFill>
                            <a:schemeClr val="bg1"/>
                          </a:solidFill>
                        </a:rPr>
                        <a:t>SR</a:t>
                      </a:r>
                    </a:p>
                  </a:txBody>
                  <a:tcPr>
                    <a:solidFill>
                      <a:srgbClr val="00B0F0"/>
                    </a:solidFill>
                  </a:tcPr>
                </a:tc>
                <a:tc>
                  <a:txBody>
                    <a:bodyPr/>
                    <a:lstStyle/>
                    <a:p>
                      <a:pPr>
                        <a:lnSpc>
                          <a:spcPct val="150000"/>
                        </a:lnSpc>
                      </a:pPr>
                      <a:r>
                        <a:rPr lang="en-US" sz="2000" b="1" dirty="0">
                          <a:solidFill>
                            <a:schemeClr val="bg1"/>
                          </a:solidFill>
                        </a:rPr>
                        <a:t>Condition</a:t>
                      </a:r>
                    </a:p>
                  </a:txBody>
                  <a:tcPr>
                    <a:solidFill>
                      <a:srgbClr val="00B0F0"/>
                    </a:solidFill>
                  </a:tcPr>
                </a:tc>
                <a:tc>
                  <a:txBody>
                    <a:bodyPr/>
                    <a:lstStyle/>
                    <a:p>
                      <a:pPr>
                        <a:lnSpc>
                          <a:spcPct val="150000"/>
                        </a:lnSpc>
                      </a:pPr>
                      <a:r>
                        <a:rPr lang="en-US" sz="2000" b="1" dirty="0">
                          <a:solidFill>
                            <a:schemeClr val="bg1"/>
                          </a:solidFill>
                        </a:rPr>
                        <a:t>Yes/ No</a:t>
                      </a:r>
                    </a:p>
                  </a:txBody>
                  <a:tcPr>
                    <a:solidFill>
                      <a:srgbClr val="00B0F0"/>
                    </a:solidFill>
                  </a:tcPr>
                </a:tc>
                <a:extLst>
                  <a:ext uri="{0D108BD9-81ED-4DB2-BD59-A6C34878D82A}">
                    <a16:rowId xmlns:a16="http://schemas.microsoft.com/office/drawing/2014/main" val="2731740924"/>
                  </a:ext>
                </a:extLst>
              </a:tr>
              <a:tr h="370840">
                <a:tc>
                  <a:txBody>
                    <a:bodyPr/>
                    <a:lstStyle/>
                    <a:p>
                      <a:pPr>
                        <a:lnSpc>
                          <a:spcPct val="150000"/>
                        </a:lnSpc>
                      </a:pPr>
                      <a:r>
                        <a:rPr lang="en-US" sz="2000" dirty="0"/>
                        <a:t>1.</a:t>
                      </a:r>
                    </a:p>
                  </a:txBody>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2000" b="1" i="0" u="none" strike="noStrike" kern="1200" baseline="0" dirty="0">
                          <a:solidFill>
                            <a:srgbClr val="FF0000"/>
                          </a:solidFill>
                          <a:latin typeface="+mn-lt"/>
                          <a:ea typeface="+mn-ea"/>
                          <a:cs typeface="+mn-cs"/>
                        </a:rPr>
                        <a:t>Pure services </a:t>
                      </a:r>
                      <a:r>
                        <a:rPr lang="en-US" sz="2000" b="0" i="0" u="none" strike="noStrike" kern="1200" baseline="0" dirty="0">
                          <a:solidFill>
                            <a:schemeClr val="tx1"/>
                          </a:solidFill>
                          <a:latin typeface="+mn-lt"/>
                          <a:ea typeface="+mn-ea"/>
                          <a:cs typeface="+mn-cs"/>
                        </a:rPr>
                        <a:t>(excluding works contract service or other composite supplies involving supply of any goods)</a:t>
                      </a:r>
                      <a:endParaRPr lang="en-US" sz="2000" dirty="0"/>
                    </a:p>
                  </a:txBody>
                  <a:tcPr/>
                </a:tc>
                <a:tc>
                  <a:txBody>
                    <a:bodyPr/>
                    <a:lstStyle/>
                    <a:p>
                      <a:pPr>
                        <a:lnSpc>
                          <a:spcPct val="150000"/>
                        </a:lnSpc>
                      </a:pPr>
                      <a:endParaRPr lang="en-US" sz="2000" dirty="0"/>
                    </a:p>
                  </a:txBody>
                  <a:tcPr/>
                </a:tc>
                <a:extLst>
                  <a:ext uri="{0D108BD9-81ED-4DB2-BD59-A6C34878D82A}">
                    <a16:rowId xmlns:a16="http://schemas.microsoft.com/office/drawing/2014/main" val="1986940477"/>
                  </a:ext>
                </a:extLst>
              </a:tr>
              <a:tr h="370840">
                <a:tc>
                  <a:txBody>
                    <a:bodyPr/>
                    <a:lstStyle/>
                    <a:p>
                      <a:pPr>
                        <a:lnSpc>
                          <a:spcPct val="150000"/>
                        </a:lnSpc>
                      </a:pPr>
                      <a:r>
                        <a:rPr lang="en-US" sz="2000" dirty="0"/>
                        <a:t>2.</a:t>
                      </a:r>
                    </a:p>
                  </a:txBody>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2000" b="0" i="0" u="none" strike="noStrike" kern="1200" baseline="0" dirty="0">
                          <a:solidFill>
                            <a:schemeClr val="tx1"/>
                          </a:solidFill>
                          <a:latin typeface="+mn-lt"/>
                          <a:ea typeface="+mn-ea"/>
                          <a:cs typeface="+mn-cs"/>
                        </a:rPr>
                        <a:t>Provided </a:t>
                      </a:r>
                      <a:r>
                        <a:rPr lang="en-US" sz="2000" b="1" i="0" u="none" strike="noStrike" kern="1200" baseline="0" dirty="0">
                          <a:solidFill>
                            <a:srgbClr val="FF0000"/>
                          </a:solidFill>
                          <a:latin typeface="+mn-lt"/>
                          <a:ea typeface="+mn-ea"/>
                          <a:cs typeface="+mn-cs"/>
                        </a:rPr>
                        <a:t>to </a:t>
                      </a:r>
                      <a:r>
                        <a:rPr lang="en-US" sz="2000" b="0" i="0" u="none" strike="noStrike" kern="1200" baseline="0" dirty="0">
                          <a:solidFill>
                            <a:schemeClr val="tx1"/>
                          </a:solidFill>
                          <a:latin typeface="+mn-lt"/>
                          <a:ea typeface="+mn-ea"/>
                          <a:cs typeface="+mn-cs"/>
                        </a:rPr>
                        <a:t>the Central Government, State Government or Union territory or local authority or a Governmental authority [or a Government Entity</a:t>
                      </a:r>
                    </a:p>
                  </a:txBody>
                  <a:tcPr/>
                </a:tc>
                <a:tc>
                  <a:txBody>
                    <a:bodyPr/>
                    <a:lstStyle/>
                    <a:p>
                      <a:pPr>
                        <a:lnSpc>
                          <a:spcPct val="150000"/>
                        </a:lnSpc>
                      </a:pPr>
                      <a:endParaRPr lang="en-US" sz="2000" dirty="0"/>
                    </a:p>
                  </a:txBody>
                  <a:tcPr/>
                </a:tc>
                <a:extLst>
                  <a:ext uri="{0D108BD9-81ED-4DB2-BD59-A6C34878D82A}">
                    <a16:rowId xmlns:a16="http://schemas.microsoft.com/office/drawing/2014/main" val="149540536"/>
                  </a:ext>
                </a:extLst>
              </a:tr>
              <a:tr h="370840">
                <a:tc>
                  <a:txBody>
                    <a:bodyPr/>
                    <a:lstStyle/>
                    <a:p>
                      <a:pPr>
                        <a:lnSpc>
                          <a:spcPct val="150000"/>
                        </a:lnSpc>
                      </a:pPr>
                      <a:r>
                        <a:rPr lang="en-US" sz="2000" dirty="0"/>
                        <a:t>3.</a:t>
                      </a:r>
                    </a:p>
                  </a:txBody>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2000" b="1" i="0" u="none" strike="noStrike" kern="1200" baseline="0" dirty="0">
                          <a:solidFill>
                            <a:srgbClr val="FF0000"/>
                          </a:solidFill>
                          <a:latin typeface="+mn-lt"/>
                          <a:ea typeface="+mn-ea"/>
                          <a:cs typeface="+mn-cs"/>
                        </a:rPr>
                        <a:t>By way of </a:t>
                      </a:r>
                      <a:r>
                        <a:rPr lang="en-US" sz="2000" b="0" i="0" u="none" strike="noStrike" kern="1200" baseline="0" dirty="0">
                          <a:solidFill>
                            <a:schemeClr val="tx1"/>
                          </a:solidFill>
                          <a:latin typeface="+mn-lt"/>
                          <a:ea typeface="+mn-ea"/>
                          <a:cs typeface="+mn-cs"/>
                        </a:rPr>
                        <a:t>any activity </a:t>
                      </a:r>
                      <a:r>
                        <a:rPr lang="en-US" sz="2000" b="1" i="0" u="none" strike="noStrike" kern="1200" baseline="0" dirty="0">
                          <a:solidFill>
                            <a:srgbClr val="FF0000"/>
                          </a:solidFill>
                          <a:latin typeface="+mn-lt"/>
                          <a:ea typeface="+mn-ea"/>
                          <a:cs typeface="+mn-cs"/>
                        </a:rPr>
                        <a:t>in relation to </a:t>
                      </a:r>
                      <a:r>
                        <a:rPr lang="en-US" sz="2000" b="0" i="0" u="none" strike="noStrike" kern="1200" baseline="0" dirty="0">
                          <a:solidFill>
                            <a:schemeClr val="tx1"/>
                          </a:solidFill>
                          <a:latin typeface="+mn-lt"/>
                          <a:ea typeface="+mn-ea"/>
                          <a:cs typeface="+mn-cs"/>
                        </a:rPr>
                        <a:t>any </a:t>
                      </a:r>
                      <a:r>
                        <a:rPr lang="en-US" sz="2000" b="1" i="0" u="none" strike="noStrike" kern="1200" baseline="0" dirty="0">
                          <a:solidFill>
                            <a:srgbClr val="FF0000"/>
                          </a:solidFill>
                          <a:latin typeface="+mn-lt"/>
                          <a:ea typeface="+mn-ea"/>
                          <a:cs typeface="+mn-cs"/>
                        </a:rPr>
                        <a:t>function </a:t>
                      </a:r>
                      <a:r>
                        <a:rPr lang="en-US" sz="2000" b="0" i="0" u="none" strike="noStrike" kern="1200" baseline="0" dirty="0">
                          <a:solidFill>
                            <a:schemeClr val="tx1"/>
                          </a:solidFill>
                          <a:latin typeface="+mn-lt"/>
                          <a:ea typeface="+mn-ea"/>
                          <a:cs typeface="+mn-cs"/>
                        </a:rPr>
                        <a:t>entrusted to a Panchayat under </a:t>
                      </a:r>
                      <a:r>
                        <a:rPr lang="en-US" sz="2000" b="1" i="0" u="none" strike="noStrike" kern="1200" baseline="0" dirty="0">
                          <a:solidFill>
                            <a:srgbClr val="FF0000"/>
                          </a:solidFill>
                          <a:latin typeface="+mn-lt"/>
                          <a:ea typeface="+mn-ea"/>
                          <a:cs typeface="+mn-cs"/>
                        </a:rPr>
                        <a:t>article 243G </a:t>
                      </a:r>
                      <a:r>
                        <a:rPr lang="en-US" sz="2000" b="0" i="0" u="none" strike="noStrike" kern="1200" baseline="0" dirty="0">
                          <a:solidFill>
                            <a:schemeClr val="tx1"/>
                          </a:solidFill>
                          <a:latin typeface="+mn-lt"/>
                          <a:ea typeface="+mn-ea"/>
                          <a:cs typeface="+mn-cs"/>
                        </a:rPr>
                        <a:t>of the Constitution or in relation to any function entrusted to a Municipality under </a:t>
                      </a:r>
                      <a:r>
                        <a:rPr lang="en-US" sz="2000" b="1" i="0" u="none" strike="noStrike" kern="1200" baseline="0" dirty="0">
                          <a:solidFill>
                            <a:srgbClr val="FF0000"/>
                          </a:solidFill>
                          <a:latin typeface="+mn-lt"/>
                          <a:ea typeface="+mn-ea"/>
                          <a:cs typeface="+mn-cs"/>
                        </a:rPr>
                        <a:t>article 243W </a:t>
                      </a:r>
                      <a:r>
                        <a:rPr lang="en-US" sz="2000" b="0" i="0" u="none" strike="noStrike" kern="1200" baseline="0" dirty="0">
                          <a:solidFill>
                            <a:schemeClr val="tx1"/>
                          </a:solidFill>
                          <a:latin typeface="+mn-lt"/>
                          <a:ea typeface="+mn-ea"/>
                          <a:cs typeface="+mn-cs"/>
                        </a:rPr>
                        <a:t>of the Constitution </a:t>
                      </a:r>
                      <a:endParaRPr lang="en-US" sz="2000" dirty="0"/>
                    </a:p>
                  </a:txBody>
                  <a:tcPr/>
                </a:tc>
                <a:tc>
                  <a:txBody>
                    <a:bodyPr/>
                    <a:lstStyle/>
                    <a:p>
                      <a:pPr>
                        <a:lnSpc>
                          <a:spcPct val="150000"/>
                        </a:lnSpc>
                      </a:pPr>
                      <a:endParaRPr lang="en-US" sz="2000" dirty="0"/>
                    </a:p>
                  </a:txBody>
                  <a:tcPr/>
                </a:tc>
                <a:extLst>
                  <a:ext uri="{0D108BD9-81ED-4DB2-BD59-A6C34878D82A}">
                    <a16:rowId xmlns:a16="http://schemas.microsoft.com/office/drawing/2014/main" val="2497922220"/>
                  </a:ext>
                </a:extLst>
              </a:tr>
            </a:tbl>
          </a:graphicData>
        </a:graphic>
      </p:graphicFrame>
    </p:spTree>
    <p:extLst>
      <p:ext uri="{BB962C8B-B14F-4D97-AF65-F5344CB8AC3E}">
        <p14:creationId xmlns:p14="http://schemas.microsoft.com/office/powerpoint/2010/main" val="36926347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A8EC506-B1DA-46A1-B44D-774E68468E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2" name="Oval 5">
            <a:extLst>
              <a:ext uri="{FF2B5EF4-FFF2-40B4-BE49-F238E27FC236}">
                <a16:creationId xmlns:a16="http://schemas.microsoft.com/office/drawing/2014/main" id="{BFF30785-305E-45D7-984F-5AA93D3CA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cxnSp>
        <p:nvCxnSpPr>
          <p:cNvPr id="14" name="Straight Connector 13">
            <a:extLst>
              <a:ext uri="{FF2B5EF4-FFF2-40B4-BE49-F238E27FC236}">
                <a16:creationId xmlns:a16="http://schemas.microsoft.com/office/drawing/2014/main" id="{15E01FA5-D766-43CA-A83D-E7CF3F04E9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C411DB08-1669-426B-BBEB-FAD285EF80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726"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8" name="Rectangle 17">
            <a:extLst>
              <a:ext uri="{FF2B5EF4-FFF2-40B4-BE49-F238E27FC236}">
                <a16:creationId xmlns:a16="http://schemas.microsoft.com/office/drawing/2014/main" id="{029E4219-121F-4CD1-AA58-24746CD29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le 1">
            <a:extLst>
              <a:ext uri="{FF2B5EF4-FFF2-40B4-BE49-F238E27FC236}">
                <a16:creationId xmlns:a16="http://schemas.microsoft.com/office/drawing/2014/main" id="{1AE0F346-056D-4FC9-B248-B60DC7A6F6E1}"/>
              </a:ext>
            </a:extLst>
          </p:cNvPr>
          <p:cNvSpPr>
            <a:spLocks noGrp="1"/>
          </p:cNvSpPr>
          <p:nvPr>
            <p:ph type="title"/>
          </p:nvPr>
        </p:nvSpPr>
        <p:spPr>
          <a:xfrm>
            <a:off x="634276" y="640080"/>
            <a:ext cx="4208656" cy="3034857"/>
          </a:xfrm>
        </p:spPr>
        <p:txBody>
          <a:bodyPr vert="horz" lIns="91440" tIns="45720" rIns="91440" bIns="45720" rtlCol="0" anchor="b">
            <a:normAutofit/>
          </a:bodyPr>
          <a:lstStyle/>
          <a:p>
            <a:pPr algn="r"/>
            <a:r>
              <a:rPr lang="en-US" sz="4400" kern="1200" cap="all" spc="200" baseline="0" dirty="0">
                <a:solidFill>
                  <a:srgbClr val="FFFFFF"/>
                </a:solidFill>
              </a:rPr>
              <a:t>Works Contract</a:t>
            </a:r>
          </a:p>
        </p:txBody>
      </p:sp>
      <p:cxnSp>
        <p:nvCxnSpPr>
          <p:cNvPr id="20" name="Straight Connector 19">
            <a:extLst>
              <a:ext uri="{FF2B5EF4-FFF2-40B4-BE49-F238E27FC236}">
                <a16:creationId xmlns:a16="http://schemas.microsoft.com/office/drawing/2014/main" id="{52F50912-06FD-4216-BAD3-21050F5956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6679" y="3765314"/>
            <a:ext cx="3931920" cy="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13" name="Graphic 97" descr="Building">
            <a:extLst>
              <a:ext uri="{FF2B5EF4-FFF2-40B4-BE49-F238E27FC236}">
                <a16:creationId xmlns:a16="http://schemas.microsoft.com/office/drawing/2014/main" id="{BC82EB3D-CA26-4246-9BB5-DF108AF5CDF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96000" y="699753"/>
            <a:ext cx="5459470" cy="5459470"/>
          </a:xfrm>
          <a:prstGeom prst="rect">
            <a:avLst/>
          </a:prstGeom>
        </p:spPr>
      </p:pic>
    </p:spTree>
    <p:extLst>
      <p:ext uri="{BB962C8B-B14F-4D97-AF65-F5344CB8AC3E}">
        <p14:creationId xmlns:p14="http://schemas.microsoft.com/office/powerpoint/2010/main" val="49384195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B1975-C919-4CA5-987F-A7FBF8B7320B}"/>
              </a:ext>
            </a:extLst>
          </p:cNvPr>
          <p:cNvSpPr>
            <a:spLocks noGrp="1"/>
          </p:cNvSpPr>
          <p:nvPr>
            <p:ph type="title"/>
          </p:nvPr>
        </p:nvSpPr>
        <p:spPr/>
        <p:txBody>
          <a:bodyPr/>
          <a:lstStyle/>
          <a:p>
            <a:r>
              <a:rPr lang="en-US" dirty="0"/>
              <a:t>Works contracts?</a:t>
            </a:r>
          </a:p>
        </p:txBody>
      </p:sp>
      <p:pic>
        <p:nvPicPr>
          <p:cNvPr id="5" name="Content Placeholder 4">
            <a:extLst>
              <a:ext uri="{FF2B5EF4-FFF2-40B4-BE49-F238E27FC236}">
                <a16:creationId xmlns:a16="http://schemas.microsoft.com/office/drawing/2014/main" id="{8112C057-2D03-4012-BE68-98A87967620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11016" y="2976564"/>
            <a:ext cx="4637984" cy="227035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a:extLst>
              <a:ext uri="{FF2B5EF4-FFF2-40B4-BE49-F238E27FC236}">
                <a16:creationId xmlns:a16="http://schemas.microsoft.com/office/drawing/2014/main" id="{7C7A2CCF-CCFD-4103-8200-CC87A9C037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6696" y="2976563"/>
            <a:ext cx="4540704" cy="227035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50460533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3F863-6EFC-4D23-B6FB-B42714DEF586}"/>
              </a:ext>
            </a:extLst>
          </p:cNvPr>
          <p:cNvSpPr>
            <a:spLocks noGrp="1"/>
          </p:cNvSpPr>
          <p:nvPr>
            <p:ph type="title"/>
          </p:nvPr>
        </p:nvSpPr>
        <p:spPr/>
        <p:txBody>
          <a:bodyPr/>
          <a:lstStyle/>
          <a:p>
            <a:r>
              <a:rPr lang="en-US" dirty="0"/>
              <a:t>Why?</a:t>
            </a:r>
          </a:p>
        </p:txBody>
      </p:sp>
      <p:graphicFrame>
        <p:nvGraphicFramePr>
          <p:cNvPr id="4" name="Content Placeholder 3">
            <a:extLst>
              <a:ext uri="{FF2B5EF4-FFF2-40B4-BE49-F238E27FC236}">
                <a16:creationId xmlns:a16="http://schemas.microsoft.com/office/drawing/2014/main" id="{67033765-0E66-4C8D-881B-5FD707BAEED4}"/>
              </a:ext>
            </a:extLst>
          </p:cNvPr>
          <p:cNvGraphicFramePr>
            <a:graphicFrameLocks noGrp="1"/>
          </p:cNvGraphicFramePr>
          <p:nvPr>
            <p:ph idx="1"/>
          </p:nvPr>
        </p:nvGraphicFramePr>
        <p:xfrm>
          <a:off x="1023938" y="2286000"/>
          <a:ext cx="9720262"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1470393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AEB75-2928-46F9-B17A-AC0FF996129B}"/>
              </a:ext>
            </a:extLst>
          </p:cNvPr>
          <p:cNvSpPr>
            <a:spLocks noGrp="1"/>
          </p:cNvSpPr>
          <p:nvPr>
            <p:ph type="title"/>
          </p:nvPr>
        </p:nvSpPr>
        <p:spPr/>
        <p:txBody>
          <a:bodyPr/>
          <a:lstStyle/>
          <a:p>
            <a:r>
              <a:rPr lang="en-US" dirty="0"/>
              <a:t>Why?</a:t>
            </a:r>
          </a:p>
        </p:txBody>
      </p:sp>
      <p:graphicFrame>
        <p:nvGraphicFramePr>
          <p:cNvPr id="4" name="Table 4">
            <a:extLst>
              <a:ext uri="{FF2B5EF4-FFF2-40B4-BE49-F238E27FC236}">
                <a16:creationId xmlns:a16="http://schemas.microsoft.com/office/drawing/2014/main" id="{7B4B7B33-FCD1-4B65-B2A4-FAF60BABBBBE}"/>
              </a:ext>
            </a:extLst>
          </p:cNvPr>
          <p:cNvGraphicFramePr>
            <a:graphicFrameLocks noGrp="1"/>
          </p:cNvGraphicFramePr>
          <p:nvPr>
            <p:ph idx="1"/>
          </p:nvPr>
        </p:nvGraphicFramePr>
        <p:xfrm>
          <a:off x="1023938" y="2286000"/>
          <a:ext cx="9948864" cy="3635828"/>
        </p:xfrm>
        <a:graphic>
          <a:graphicData uri="http://schemas.openxmlformats.org/drawingml/2006/table">
            <a:tbl>
              <a:tblPr firstRow="1" bandRow="1">
                <a:tableStyleId>{5940675A-B579-460E-94D1-54222C63F5DA}</a:tableStyleId>
              </a:tblPr>
              <a:tblGrid>
                <a:gridCol w="1658144">
                  <a:extLst>
                    <a:ext uri="{9D8B030D-6E8A-4147-A177-3AD203B41FA5}">
                      <a16:colId xmlns:a16="http://schemas.microsoft.com/office/drawing/2014/main" val="1521268370"/>
                    </a:ext>
                  </a:extLst>
                </a:gridCol>
                <a:gridCol w="1658144">
                  <a:extLst>
                    <a:ext uri="{9D8B030D-6E8A-4147-A177-3AD203B41FA5}">
                      <a16:colId xmlns:a16="http://schemas.microsoft.com/office/drawing/2014/main" val="3551835694"/>
                    </a:ext>
                  </a:extLst>
                </a:gridCol>
                <a:gridCol w="1658144">
                  <a:extLst>
                    <a:ext uri="{9D8B030D-6E8A-4147-A177-3AD203B41FA5}">
                      <a16:colId xmlns:a16="http://schemas.microsoft.com/office/drawing/2014/main" val="2705319657"/>
                    </a:ext>
                  </a:extLst>
                </a:gridCol>
                <a:gridCol w="1658144">
                  <a:extLst>
                    <a:ext uri="{9D8B030D-6E8A-4147-A177-3AD203B41FA5}">
                      <a16:colId xmlns:a16="http://schemas.microsoft.com/office/drawing/2014/main" val="3386298384"/>
                    </a:ext>
                  </a:extLst>
                </a:gridCol>
                <a:gridCol w="1658144">
                  <a:extLst>
                    <a:ext uri="{9D8B030D-6E8A-4147-A177-3AD203B41FA5}">
                      <a16:colId xmlns:a16="http://schemas.microsoft.com/office/drawing/2014/main" val="1056622114"/>
                    </a:ext>
                  </a:extLst>
                </a:gridCol>
                <a:gridCol w="1658144">
                  <a:extLst>
                    <a:ext uri="{9D8B030D-6E8A-4147-A177-3AD203B41FA5}">
                      <a16:colId xmlns:a16="http://schemas.microsoft.com/office/drawing/2014/main" val="1123080005"/>
                    </a:ext>
                  </a:extLst>
                </a:gridCol>
              </a:tblGrid>
              <a:tr h="519404">
                <a:tc>
                  <a:txBody>
                    <a:bodyPr/>
                    <a:lstStyle/>
                    <a:p>
                      <a:pPr algn="l" fontAlgn="b">
                        <a:lnSpc>
                          <a:spcPct val="200000"/>
                        </a:lnSpc>
                      </a:pPr>
                      <a:r>
                        <a:rPr lang="en-US" sz="2000" b="1" u="none" strike="noStrike" dirty="0">
                          <a:solidFill>
                            <a:schemeClr val="bg1"/>
                          </a:solidFill>
                          <a:effectLst/>
                          <a:latin typeface="Calibri" panose="020F0502020204030204" pitchFamily="34" charset="0"/>
                          <a:cs typeface="Calibri" panose="020F0502020204030204" pitchFamily="34" charset="0"/>
                        </a:rPr>
                        <a:t>Particulars</a:t>
                      </a:r>
                      <a:endParaRPr lang="en-US" sz="2000" b="1" i="0" u="none" strike="noStrike" dirty="0">
                        <a:solidFill>
                          <a:schemeClr val="bg1"/>
                        </a:solidFill>
                        <a:effectLst/>
                        <a:latin typeface="Calibri" panose="020F0502020204030204" pitchFamily="34" charset="0"/>
                        <a:cs typeface="Calibri" panose="020F0502020204030204" pitchFamily="34" charset="0"/>
                      </a:endParaRPr>
                    </a:p>
                  </a:txBody>
                  <a:tcPr marL="6350" marR="6350" marT="6350" marB="0" anchor="b">
                    <a:solidFill>
                      <a:schemeClr val="accent1"/>
                    </a:solidFill>
                  </a:tcPr>
                </a:tc>
                <a:tc>
                  <a:txBody>
                    <a:bodyPr/>
                    <a:lstStyle/>
                    <a:p>
                      <a:pPr algn="ctr" fontAlgn="b">
                        <a:lnSpc>
                          <a:spcPct val="200000"/>
                        </a:lnSpc>
                      </a:pPr>
                      <a:r>
                        <a:rPr lang="en-US" sz="2000" b="1" u="none" strike="noStrike" dirty="0">
                          <a:solidFill>
                            <a:schemeClr val="bg1"/>
                          </a:solidFill>
                          <a:effectLst/>
                          <a:latin typeface="Calibri" panose="020F0502020204030204" pitchFamily="34" charset="0"/>
                          <a:cs typeface="Calibri" panose="020F0502020204030204" pitchFamily="34" charset="0"/>
                        </a:rPr>
                        <a:t>Value</a:t>
                      </a:r>
                      <a:endParaRPr lang="en-US" sz="2000" b="1" i="0" u="none" strike="noStrike" dirty="0">
                        <a:solidFill>
                          <a:schemeClr val="bg1"/>
                        </a:solidFill>
                        <a:effectLst/>
                        <a:latin typeface="Calibri" panose="020F0502020204030204" pitchFamily="34" charset="0"/>
                        <a:cs typeface="Calibri" panose="020F0502020204030204" pitchFamily="34" charset="0"/>
                      </a:endParaRPr>
                    </a:p>
                  </a:txBody>
                  <a:tcPr marL="6350" marR="6350" marT="6350" marB="0" anchor="b">
                    <a:solidFill>
                      <a:schemeClr val="accent1"/>
                    </a:solidFill>
                  </a:tcPr>
                </a:tc>
                <a:tc>
                  <a:txBody>
                    <a:bodyPr/>
                    <a:lstStyle/>
                    <a:p>
                      <a:pPr algn="ctr" fontAlgn="b">
                        <a:lnSpc>
                          <a:spcPct val="200000"/>
                        </a:lnSpc>
                      </a:pPr>
                      <a:r>
                        <a:rPr lang="en-US" sz="2000" b="1" u="none" strike="noStrike" dirty="0">
                          <a:solidFill>
                            <a:schemeClr val="bg1"/>
                          </a:solidFill>
                          <a:effectLst/>
                          <a:latin typeface="Calibri" panose="020F0502020204030204" pitchFamily="34" charset="0"/>
                          <a:cs typeface="Calibri" panose="020F0502020204030204" pitchFamily="34" charset="0"/>
                        </a:rPr>
                        <a:t>Rate</a:t>
                      </a:r>
                      <a:endParaRPr lang="en-US" sz="2000" b="1" i="0" u="none" strike="noStrike" dirty="0">
                        <a:solidFill>
                          <a:schemeClr val="bg1"/>
                        </a:solidFill>
                        <a:effectLst/>
                        <a:latin typeface="Calibri" panose="020F0502020204030204" pitchFamily="34" charset="0"/>
                        <a:cs typeface="Calibri" panose="020F0502020204030204" pitchFamily="34" charset="0"/>
                      </a:endParaRPr>
                    </a:p>
                  </a:txBody>
                  <a:tcPr marL="6350" marR="6350" marT="6350" marB="0" anchor="b">
                    <a:solidFill>
                      <a:schemeClr val="accent1"/>
                    </a:solidFill>
                  </a:tcPr>
                </a:tc>
                <a:tc>
                  <a:txBody>
                    <a:bodyPr/>
                    <a:lstStyle/>
                    <a:p>
                      <a:pPr algn="ctr" fontAlgn="b">
                        <a:lnSpc>
                          <a:spcPct val="200000"/>
                        </a:lnSpc>
                      </a:pPr>
                      <a:r>
                        <a:rPr lang="en-US" sz="2000" b="1" u="none" strike="noStrike" dirty="0">
                          <a:solidFill>
                            <a:schemeClr val="bg1"/>
                          </a:solidFill>
                          <a:effectLst/>
                          <a:latin typeface="Calibri" panose="020F0502020204030204" pitchFamily="34" charset="0"/>
                          <a:cs typeface="Calibri" panose="020F0502020204030204" pitchFamily="34" charset="0"/>
                        </a:rPr>
                        <a:t>Tax - I </a:t>
                      </a:r>
                      <a:endParaRPr lang="en-US" sz="2000" b="1" i="0" u="none" strike="noStrike" dirty="0">
                        <a:solidFill>
                          <a:schemeClr val="bg1"/>
                        </a:solidFill>
                        <a:effectLst/>
                        <a:latin typeface="Calibri" panose="020F0502020204030204" pitchFamily="34" charset="0"/>
                        <a:cs typeface="Calibri" panose="020F0502020204030204" pitchFamily="34" charset="0"/>
                      </a:endParaRPr>
                    </a:p>
                  </a:txBody>
                  <a:tcPr marL="6350" marR="6350" marT="6350" marB="0" anchor="b">
                    <a:solidFill>
                      <a:schemeClr val="accent1"/>
                    </a:solidFill>
                  </a:tcPr>
                </a:tc>
                <a:tc>
                  <a:txBody>
                    <a:bodyPr/>
                    <a:lstStyle/>
                    <a:p>
                      <a:pPr algn="ctr" fontAlgn="b">
                        <a:lnSpc>
                          <a:spcPct val="200000"/>
                        </a:lnSpc>
                      </a:pPr>
                      <a:r>
                        <a:rPr lang="en-US" sz="2000" b="1" u="none" strike="noStrike" dirty="0">
                          <a:solidFill>
                            <a:schemeClr val="bg1"/>
                          </a:solidFill>
                          <a:effectLst/>
                          <a:latin typeface="Calibri" panose="020F0502020204030204" pitchFamily="34" charset="0"/>
                          <a:cs typeface="Calibri" panose="020F0502020204030204" pitchFamily="34" charset="0"/>
                        </a:rPr>
                        <a:t>Tax - II (WC)</a:t>
                      </a:r>
                      <a:endParaRPr lang="en-US" sz="2000" b="1" i="0" u="none" strike="noStrike" dirty="0">
                        <a:solidFill>
                          <a:schemeClr val="bg1"/>
                        </a:solidFill>
                        <a:effectLst/>
                        <a:latin typeface="Calibri" panose="020F0502020204030204" pitchFamily="34" charset="0"/>
                        <a:cs typeface="Calibri" panose="020F0502020204030204" pitchFamily="34" charset="0"/>
                      </a:endParaRPr>
                    </a:p>
                  </a:txBody>
                  <a:tcPr marL="6350" marR="6350" marT="6350" marB="0" anchor="b">
                    <a:solidFill>
                      <a:schemeClr val="accent1"/>
                    </a:solidFill>
                  </a:tcPr>
                </a:tc>
                <a:tc>
                  <a:txBody>
                    <a:bodyPr/>
                    <a:lstStyle/>
                    <a:p>
                      <a:pPr algn="ctr" fontAlgn="b">
                        <a:lnSpc>
                          <a:spcPct val="200000"/>
                        </a:lnSpc>
                      </a:pPr>
                      <a:r>
                        <a:rPr lang="en-US" sz="2000" b="1" u="none" strike="noStrike" dirty="0">
                          <a:solidFill>
                            <a:schemeClr val="bg1"/>
                          </a:solidFill>
                          <a:effectLst/>
                          <a:latin typeface="Calibri" panose="020F0502020204030204" pitchFamily="34" charset="0"/>
                          <a:cs typeface="Calibri" panose="020F0502020204030204" pitchFamily="34" charset="0"/>
                        </a:rPr>
                        <a:t>Difference</a:t>
                      </a:r>
                      <a:endParaRPr lang="en-US" sz="2000" b="1" i="0" u="none" strike="noStrike" dirty="0">
                        <a:solidFill>
                          <a:schemeClr val="bg1"/>
                        </a:solidFill>
                        <a:effectLst/>
                        <a:latin typeface="Calibri" panose="020F0502020204030204" pitchFamily="34" charset="0"/>
                        <a:cs typeface="Calibri" panose="020F0502020204030204" pitchFamily="34" charset="0"/>
                      </a:endParaRPr>
                    </a:p>
                  </a:txBody>
                  <a:tcPr marL="6350" marR="6350" marT="6350" marB="0" anchor="b">
                    <a:solidFill>
                      <a:schemeClr val="accent1"/>
                    </a:solidFill>
                  </a:tcPr>
                </a:tc>
                <a:extLst>
                  <a:ext uri="{0D108BD9-81ED-4DB2-BD59-A6C34878D82A}">
                    <a16:rowId xmlns:a16="http://schemas.microsoft.com/office/drawing/2014/main" val="3589018648"/>
                  </a:ext>
                </a:extLst>
              </a:tr>
              <a:tr h="519404">
                <a:tc>
                  <a:txBody>
                    <a:bodyPr/>
                    <a:lstStyle/>
                    <a:p>
                      <a:pPr algn="l" fontAlgn="b">
                        <a:lnSpc>
                          <a:spcPct val="200000"/>
                        </a:lnSpc>
                      </a:pPr>
                      <a:r>
                        <a:rPr lang="en-US" sz="2000" b="0" u="none" strike="noStrike">
                          <a:solidFill>
                            <a:srgbClr val="000000"/>
                          </a:solidFill>
                          <a:effectLst/>
                          <a:latin typeface="Calibri" panose="020F0502020204030204" pitchFamily="34" charset="0"/>
                          <a:cs typeface="Calibri" panose="020F0502020204030204" pitchFamily="34" charset="0"/>
                        </a:rPr>
                        <a:t>Panels</a:t>
                      </a:r>
                      <a:endParaRPr lang="en-US" sz="2000" b="0" i="0" u="none" strike="noStrike">
                        <a:solidFill>
                          <a:srgbClr val="000000"/>
                        </a:solidFill>
                        <a:effectLst/>
                        <a:latin typeface="Calibri" panose="020F0502020204030204" pitchFamily="34" charset="0"/>
                        <a:cs typeface="Calibri" panose="020F0502020204030204" pitchFamily="34" charset="0"/>
                      </a:endParaRPr>
                    </a:p>
                  </a:txBody>
                  <a:tcPr marL="6350" marR="6350" marT="6350" marB="0" anchor="b"/>
                </a:tc>
                <a:tc>
                  <a:txBody>
                    <a:bodyPr/>
                    <a:lstStyle/>
                    <a:p>
                      <a:pPr algn="ctr" fontAlgn="b">
                        <a:lnSpc>
                          <a:spcPct val="200000"/>
                        </a:lnSpc>
                      </a:pPr>
                      <a:r>
                        <a:rPr lang="en-US" sz="2000" b="0" u="none" strike="noStrike">
                          <a:solidFill>
                            <a:srgbClr val="000000"/>
                          </a:solidFill>
                          <a:effectLst/>
                          <a:latin typeface="Calibri" panose="020F0502020204030204" pitchFamily="34" charset="0"/>
                          <a:cs typeface="Calibri" panose="020F0502020204030204" pitchFamily="34" charset="0"/>
                        </a:rPr>
                        <a:t>80</a:t>
                      </a:r>
                      <a:endParaRPr lang="en-US" sz="2000" b="0" i="0" u="none" strike="noStrike">
                        <a:solidFill>
                          <a:srgbClr val="000000"/>
                        </a:solidFill>
                        <a:effectLst/>
                        <a:latin typeface="Calibri" panose="020F0502020204030204" pitchFamily="34" charset="0"/>
                        <a:cs typeface="Calibri" panose="020F0502020204030204" pitchFamily="34" charset="0"/>
                      </a:endParaRPr>
                    </a:p>
                  </a:txBody>
                  <a:tcPr marL="6350" marR="6350" marT="6350" marB="0" anchor="b"/>
                </a:tc>
                <a:tc>
                  <a:txBody>
                    <a:bodyPr/>
                    <a:lstStyle/>
                    <a:p>
                      <a:pPr algn="ctr" fontAlgn="b">
                        <a:lnSpc>
                          <a:spcPct val="200000"/>
                        </a:lnSpc>
                      </a:pPr>
                      <a:r>
                        <a:rPr lang="en-US" sz="2000" b="0" u="none" strike="noStrike" dirty="0">
                          <a:solidFill>
                            <a:srgbClr val="000000"/>
                          </a:solidFill>
                          <a:effectLst/>
                          <a:latin typeface="Calibri" panose="020F0502020204030204" pitchFamily="34" charset="0"/>
                          <a:cs typeface="Calibri" panose="020F0502020204030204" pitchFamily="34" charset="0"/>
                        </a:rPr>
                        <a:t>5%</a:t>
                      </a:r>
                      <a:endParaRPr lang="en-US" sz="2000" b="0" i="0" u="none" strike="noStrike" dirty="0">
                        <a:solidFill>
                          <a:srgbClr val="000000"/>
                        </a:solidFill>
                        <a:effectLst/>
                        <a:latin typeface="Calibri" panose="020F0502020204030204" pitchFamily="34" charset="0"/>
                        <a:cs typeface="Calibri" panose="020F0502020204030204" pitchFamily="34" charset="0"/>
                      </a:endParaRPr>
                    </a:p>
                  </a:txBody>
                  <a:tcPr marL="6350" marR="6350" marT="6350" marB="0" anchor="b"/>
                </a:tc>
                <a:tc>
                  <a:txBody>
                    <a:bodyPr/>
                    <a:lstStyle/>
                    <a:p>
                      <a:pPr algn="ctr" fontAlgn="b">
                        <a:lnSpc>
                          <a:spcPct val="200000"/>
                        </a:lnSpc>
                      </a:pPr>
                      <a:r>
                        <a:rPr lang="en-US" sz="2000" b="0" u="none" strike="noStrike" dirty="0">
                          <a:solidFill>
                            <a:srgbClr val="000000"/>
                          </a:solidFill>
                          <a:effectLst/>
                          <a:latin typeface="Calibri" panose="020F0502020204030204" pitchFamily="34" charset="0"/>
                          <a:cs typeface="Calibri" panose="020F0502020204030204" pitchFamily="34" charset="0"/>
                        </a:rPr>
                        <a:t>4</a:t>
                      </a:r>
                      <a:endParaRPr lang="en-US" sz="2000" b="0" i="0" u="none" strike="noStrike" dirty="0">
                        <a:solidFill>
                          <a:srgbClr val="000000"/>
                        </a:solidFill>
                        <a:effectLst/>
                        <a:latin typeface="Calibri" panose="020F0502020204030204" pitchFamily="34" charset="0"/>
                        <a:cs typeface="Calibri" panose="020F0502020204030204" pitchFamily="34" charset="0"/>
                      </a:endParaRPr>
                    </a:p>
                  </a:txBody>
                  <a:tcPr marL="6350" marR="6350" marT="6350" marB="0" anchor="b"/>
                </a:tc>
                <a:tc>
                  <a:txBody>
                    <a:bodyPr/>
                    <a:lstStyle/>
                    <a:p>
                      <a:pPr algn="ctr" fontAlgn="b">
                        <a:lnSpc>
                          <a:spcPct val="200000"/>
                        </a:lnSpc>
                      </a:pPr>
                      <a:r>
                        <a:rPr lang="en-US" sz="2000" b="0" u="none" strike="noStrike" dirty="0">
                          <a:solidFill>
                            <a:srgbClr val="000000"/>
                          </a:solidFill>
                          <a:effectLst/>
                          <a:latin typeface="Calibri" panose="020F0502020204030204" pitchFamily="34" charset="0"/>
                          <a:cs typeface="Calibri" panose="020F0502020204030204" pitchFamily="34" charset="0"/>
                        </a:rPr>
                        <a:t>-</a:t>
                      </a:r>
                      <a:endParaRPr lang="en-US" sz="2000" b="0" i="0" u="none" strike="noStrike" dirty="0">
                        <a:solidFill>
                          <a:srgbClr val="000000"/>
                        </a:solidFill>
                        <a:effectLst/>
                        <a:latin typeface="Calibri" panose="020F0502020204030204" pitchFamily="34" charset="0"/>
                        <a:cs typeface="Calibri" panose="020F0502020204030204" pitchFamily="34" charset="0"/>
                      </a:endParaRPr>
                    </a:p>
                  </a:txBody>
                  <a:tcPr marL="6350" marR="6350" marT="6350" marB="0" anchor="b"/>
                </a:tc>
                <a:tc>
                  <a:txBody>
                    <a:bodyPr/>
                    <a:lstStyle/>
                    <a:p>
                      <a:pPr algn="ctr" fontAlgn="b">
                        <a:lnSpc>
                          <a:spcPct val="200000"/>
                        </a:lnSpc>
                      </a:pPr>
                      <a:r>
                        <a:rPr lang="en-US" sz="2000" b="0" i="0" u="none" strike="noStrike" dirty="0">
                          <a:solidFill>
                            <a:srgbClr val="000000"/>
                          </a:solidFill>
                          <a:effectLst/>
                          <a:latin typeface="Calibri" panose="020F0502020204030204" pitchFamily="34" charset="0"/>
                          <a:cs typeface="Calibri" panose="020F0502020204030204" pitchFamily="34" charset="0"/>
                        </a:rPr>
                        <a:t>-</a:t>
                      </a:r>
                    </a:p>
                  </a:txBody>
                  <a:tcPr marL="6350" marR="6350" marT="6350" marB="0" anchor="b"/>
                </a:tc>
                <a:extLst>
                  <a:ext uri="{0D108BD9-81ED-4DB2-BD59-A6C34878D82A}">
                    <a16:rowId xmlns:a16="http://schemas.microsoft.com/office/drawing/2014/main" val="4225275886"/>
                  </a:ext>
                </a:extLst>
              </a:tr>
              <a:tr h="519404">
                <a:tc>
                  <a:txBody>
                    <a:bodyPr/>
                    <a:lstStyle/>
                    <a:p>
                      <a:pPr algn="l" fontAlgn="b">
                        <a:lnSpc>
                          <a:spcPct val="200000"/>
                        </a:lnSpc>
                      </a:pPr>
                      <a:r>
                        <a:rPr lang="en-US" sz="2000" b="0" u="none" strike="noStrike" dirty="0">
                          <a:solidFill>
                            <a:srgbClr val="000000"/>
                          </a:solidFill>
                          <a:effectLst/>
                          <a:latin typeface="Calibri" panose="020F0502020204030204" pitchFamily="34" charset="0"/>
                          <a:cs typeface="Calibri" panose="020F0502020204030204" pitchFamily="34" charset="0"/>
                        </a:rPr>
                        <a:t>Installation</a:t>
                      </a:r>
                      <a:endParaRPr lang="en-US" sz="2000" b="0" i="0" u="none" strike="noStrike" dirty="0">
                        <a:solidFill>
                          <a:srgbClr val="000000"/>
                        </a:solidFill>
                        <a:effectLst/>
                        <a:latin typeface="Calibri" panose="020F0502020204030204" pitchFamily="34" charset="0"/>
                        <a:cs typeface="Calibri" panose="020F0502020204030204" pitchFamily="34" charset="0"/>
                      </a:endParaRPr>
                    </a:p>
                  </a:txBody>
                  <a:tcPr marL="6350" marR="6350" marT="6350" marB="0" anchor="b"/>
                </a:tc>
                <a:tc>
                  <a:txBody>
                    <a:bodyPr/>
                    <a:lstStyle/>
                    <a:p>
                      <a:pPr algn="ctr" fontAlgn="b">
                        <a:lnSpc>
                          <a:spcPct val="200000"/>
                        </a:lnSpc>
                      </a:pPr>
                      <a:r>
                        <a:rPr lang="en-US" sz="2000" b="0" u="none" strike="noStrike">
                          <a:solidFill>
                            <a:srgbClr val="000000"/>
                          </a:solidFill>
                          <a:effectLst/>
                          <a:latin typeface="Calibri" panose="020F0502020204030204" pitchFamily="34" charset="0"/>
                          <a:cs typeface="Calibri" panose="020F0502020204030204" pitchFamily="34" charset="0"/>
                        </a:rPr>
                        <a:t>20</a:t>
                      </a:r>
                      <a:endParaRPr lang="en-US" sz="2000" b="0" i="0" u="none" strike="noStrike">
                        <a:solidFill>
                          <a:srgbClr val="000000"/>
                        </a:solidFill>
                        <a:effectLst/>
                        <a:latin typeface="Calibri" panose="020F0502020204030204" pitchFamily="34" charset="0"/>
                        <a:cs typeface="Calibri" panose="020F0502020204030204" pitchFamily="34" charset="0"/>
                      </a:endParaRPr>
                    </a:p>
                  </a:txBody>
                  <a:tcPr marL="6350" marR="6350" marT="6350" marB="0" anchor="b"/>
                </a:tc>
                <a:tc>
                  <a:txBody>
                    <a:bodyPr/>
                    <a:lstStyle/>
                    <a:p>
                      <a:pPr algn="ctr" fontAlgn="b">
                        <a:lnSpc>
                          <a:spcPct val="200000"/>
                        </a:lnSpc>
                      </a:pPr>
                      <a:r>
                        <a:rPr lang="en-US" sz="2000" b="0" u="none" strike="noStrike" dirty="0">
                          <a:solidFill>
                            <a:srgbClr val="000000"/>
                          </a:solidFill>
                          <a:effectLst/>
                          <a:latin typeface="Calibri" panose="020F0502020204030204" pitchFamily="34" charset="0"/>
                          <a:cs typeface="Calibri" panose="020F0502020204030204" pitchFamily="34" charset="0"/>
                        </a:rPr>
                        <a:t>18%</a:t>
                      </a:r>
                      <a:endParaRPr lang="en-US" sz="2000" b="0" i="0" u="none" strike="noStrike" dirty="0">
                        <a:solidFill>
                          <a:srgbClr val="000000"/>
                        </a:solidFill>
                        <a:effectLst/>
                        <a:latin typeface="Calibri" panose="020F0502020204030204" pitchFamily="34" charset="0"/>
                        <a:cs typeface="Calibri" panose="020F0502020204030204" pitchFamily="34" charset="0"/>
                      </a:endParaRPr>
                    </a:p>
                  </a:txBody>
                  <a:tcPr marL="6350" marR="6350" marT="6350" marB="0" anchor="b"/>
                </a:tc>
                <a:tc>
                  <a:txBody>
                    <a:bodyPr/>
                    <a:lstStyle/>
                    <a:p>
                      <a:pPr algn="ctr" fontAlgn="b">
                        <a:lnSpc>
                          <a:spcPct val="200000"/>
                        </a:lnSpc>
                      </a:pPr>
                      <a:r>
                        <a:rPr lang="en-US" sz="2000" b="0" u="none" strike="noStrike" dirty="0">
                          <a:solidFill>
                            <a:srgbClr val="000000"/>
                          </a:solidFill>
                          <a:effectLst/>
                          <a:latin typeface="Calibri" panose="020F0502020204030204" pitchFamily="34" charset="0"/>
                          <a:cs typeface="Calibri" panose="020F0502020204030204" pitchFamily="34" charset="0"/>
                        </a:rPr>
                        <a:t>3.60</a:t>
                      </a:r>
                      <a:endParaRPr lang="en-US" sz="2000" b="0" i="0" u="none" strike="noStrike" dirty="0">
                        <a:solidFill>
                          <a:srgbClr val="000000"/>
                        </a:solidFill>
                        <a:effectLst/>
                        <a:latin typeface="Calibri" panose="020F0502020204030204" pitchFamily="34" charset="0"/>
                        <a:cs typeface="Calibri" panose="020F0502020204030204" pitchFamily="34" charset="0"/>
                      </a:endParaRPr>
                    </a:p>
                  </a:txBody>
                  <a:tcPr marL="6350" marR="6350" marT="6350" marB="0" anchor="b"/>
                </a:tc>
                <a:tc>
                  <a:txBody>
                    <a:bodyPr/>
                    <a:lstStyle/>
                    <a:p>
                      <a:pPr algn="ctr" fontAlgn="b">
                        <a:lnSpc>
                          <a:spcPct val="200000"/>
                        </a:lnSpc>
                      </a:pPr>
                      <a:r>
                        <a:rPr lang="en-US" sz="2000" b="0" i="0" u="none" strike="noStrike" dirty="0">
                          <a:solidFill>
                            <a:srgbClr val="000000"/>
                          </a:solidFill>
                          <a:effectLst/>
                          <a:latin typeface="Calibri" panose="020F0502020204030204" pitchFamily="34" charset="0"/>
                          <a:cs typeface="Calibri" panose="020F0502020204030204" pitchFamily="34" charset="0"/>
                        </a:rPr>
                        <a:t>-</a:t>
                      </a:r>
                    </a:p>
                  </a:txBody>
                  <a:tcPr marL="6350" marR="6350" marT="6350" marB="0" anchor="b"/>
                </a:tc>
                <a:tc>
                  <a:txBody>
                    <a:bodyPr/>
                    <a:lstStyle/>
                    <a:p>
                      <a:pPr algn="ctr" fontAlgn="b">
                        <a:lnSpc>
                          <a:spcPct val="200000"/>
                        </a:lnSpc>
                      </a:pPr>
                      <a:r>
                        <a:rPr lang="en-US" sz="2000" b="0" i="0" u="none" strike="noStrike" dirty="0">
                          <a:solidFill>
                            <a:srgbClr val="000000"/>
                          </a:solidFill>
                          <a:effectLst/>
                          <a:latin typeface="Calibri" panose="020F0502020204030204" pitchFamily="34" charset="0"/>
                          <a:cs typeface="Calibri" panose="020F0502020204030204" pitchFamily="34" charset="0"/>
                        </a:rPr>
                        <a:t>-</a:t>
                      </a:r>
                    </a:p>
                  </a:txBody>
                  <a:tcPr marL="6350" marR="6350" marT="6350" marB="0" anchor="b"/>
                </a:tc>
                <a:extLst>
                  <a:ext uri="{0D108BD9-81ED-4DB2-BD59-A6C34878D82A}">
                    <a16:rowId xmlns:a16="http://schemas.microsoft.com/office/drawing/2014/main" val="2324436537"/>
                  </a:ext>
                </a:extLst>
              </a:tr>
              <a:tr h="519404">
                <a:tc>
                  <a:txBody>
                    <a:bodyPr/>
                    <a:lstStyle/>
                    <a:p>
                      <a:pPr algn="l" fontAlgn="b">
                        <a:lnSpc>
                          <a:spcPct val="200000"/>
                        </a:lnSpc>
                      </a:pPr>
                      <a:r>
                        <a:rPr lang="en-US" sz="2000" b="1" i="0" u="none" strike="noStrike" dirty="0">
                          <a:solidFill>
                            <a:srgbClr val="000000"/>
                          </a:solidFill>
                          <a:effectLst/>
                          <a:latin typeface="Calibri" panose="020F0502020204030204" pitchFamily="34" charset="0"/>
                          <a:cs typeface="Calibri" panose="020F0502020204030204" pitchFamily="34" charset="0"/>
                        </a:rPr>
                        <a:t>Total (A)</a:t>
                      </a:r>
                    </a:p>
                  </a:txBody>
                  <a:tcPr marL="6350" marR="6350" marT="6350" marB="0" anchor="b"/>
                </a:tc>
                <a:tc>
                  <a:txBody>
                    <a:bodyPr/>
                    <a:lstStyle/>
                    <a:p>
                      <a:pPr algn="ctr" fontAlgn="b">
                        <a:lnSpc>
                          <a:spcPct val="200000"/>
                        </a:lnSpc>
                      </a:pPr>
                      <a:r>
                        <a:rPr lang="en-US" sz="2000" b="1" u="none" strike="noStrike" dirty="0">
                          <a:solidFill>
                            <a:srgbClr val="000000"/>
                          </a:solidFill>
                          <a:effectLst/>
                          <a:latin typeface="Calibri" panose="020F0502020204030204" pitchFamily="34" charset="0"/>
                          <a:cs typeface="Calibri" panose="020F0502020204030204" pitchFamily="34" charset="0"/>
                        </a:rPr>
                        <a:t>100</a:t>
                      </a:r>
                      <a:endParaRPr lang="en-US" sz="2000" b="1" i="0" u="none" strike="noStrike" dirty="0">
                        <a:solidFill>
                          <a:srgbClr val="000000"/>
                        </a:solidFill>
                        <a:effectLst/>
                        <a:latin typeface="Calibri" panose="020F0502020204030204" pitchFamily="34" charset="0"/>
                        <a:cs typeface="Calibri" panose="020F0502020204030204" pitchFamily="34" charset="0"/>
                      </a:endParaRPr>
                    </a:p>
                  </a:txBody>
                  <a:tcPr marL="6350" marR="6350" marT="6350" marB="0" anchor="b"/>
                </a:tc>
                <a:tc>
                  <a:txBody>
                    <a:bodyPr/>
                    <a:lstStyle/>
                    <a:p>
                      <a:pPr algn="ctr" fontAlgn="b">
                        <a:lnSpc>
                          <a:spcPct val="200000"/>
                        </a:lnSpc>
                      </a:pPr>
                      <a:r>
                        <a:rPr lang="en-US" sz="2000" b="1" u="none" strike="noStrike" dirty="0">
                          <a:solidFill>
                            <a:srgbClr val="000000"/>
                          </a:solidFill>
                          <a:effectLst/>
                          <a:latin typeface="Calibri" panose="020F0502020204030204" pitchFamily="34" charset="0"/>
                          <a:cs typeface="Calibri" panose="020F0502020204030204" pitchFamily="34" charset="0"/>
                        </a:rPr>
                        <a:t>-</a:t>
                      </a:r>
                      <a:endParaRPr lang="en-US" sz="2000" b="1" i="0" u="none" strike="noStrike" dirty="0">
                        <a:solidFill>
                          <a:srgbClr val="000000"/>
                        </a:solidFill>
                        <a:effectLst/>
                        <a:latin typeface="Calibri" panose="020F0502020204030204" pitchFamily="34" charset="0"/>
                        <a:cs typeface="Calibri" panose="020F0502020204030204" pitchFamily="34" charset="0"/>
                      </a:endParaRPr>
                    </a:p>
                  </a:txBody>
                  <a:tcPr marL="6350" marR="6350" marT="6350" marB="0" anchor="b"/>
                </a:tc>
                <a:tc>
                  <a:txBody>
                    <a:bodyPr/>
                    <a:lstStyle/>
                    <a:p>
                      <a:pPr algn="ctr" fontAlgn="b">
                        <a:lnSpc>
                          <a:spcPct val="200000"/>
                        </a:lnSpc>
                      </a:pPr>
                      <a:r>
                        <a:rPr lang="en-US" sz="2000" b="1" u="none" strike="noStrike" dirty="0">
                          <a:solidFill>
                            <a:srgbClr val="000000"/>
                          </a:solidFill>
                          <a:effectLst/>
                          <a:latin typeface="Calibri" panose="020F0502020204030204" pitchFamily="34" charset="0"/>
                          <a:cs typeface="Calibri" panose="020F0502020204030204" pitchFamily="34" charset="0"/>
                        </a:rPr>
                        <a:t>7.60</a:t>
                      </a:r>
                      <a:endParaRPr lang="en-US" sz="2000" b="1" i="0" u="none" strike="noStrike" dirty="0">
                        <a:solidFill>
                          <a:srgbClr val="000000"/>
                        </a:solidFill>
                        <a:effectLst/>
                        <a:latin typeface="Calibri" panose="020F0502020204030204" pitchFamily="34" charset="0"/>
                        <a:cs typeface="Calibri" panose="020F0502020204030204" pitchFamily="34" charset="0"/>
                      </a:endParaRPr>
                    </a:p>
                  </a:txBody>
                  <a:tcPr marL="6350" marR="6350" marT="6350" marB="0" anchor="b"/>
                </a:tc>
                <a:tc>
                  <a:txBody>
                    <a:bodyPr/>
                    <a:lstStyle/>
                    <a:p>
                      <a:pPr algn="ctr" fontAlgn="b">
                        <a:lnSpc>
                          <a:spcPct val="200000"/>
                        </a:lnSpc>
                      </a:pPr>
                      <a:r>
                        <a:rPr lang="en-US" sz="2000" b="1" i="0" u="none" strike="noStrike" dirty="0">
                          <a:solidFill>
                            <a:srgbClr val="000000"/>
                          </a:solidFill>
                          <a:effectLst/>
                          <a:latin typeface="Calibri" panose="020F0502020204030204" pitchFamily="34" charset="0"/>
                          <a:cs typeface="Calibri" panose="020F0502020204030204" pitchFamily="34" charset="0"/>
                        </a:rPr>
                        <a:t>18</a:t>
                      </a:r>
                    </a:p>
                  </a:txBody>
                  <a:tcPr marL="6350" marR="6350" marT="6350" marB="0" anchor="b"/>
                </a:tc>
                <a:tc>
                  <a:txBody>
                    <a:bodyPr/>
                    <a:lstStyle/>
                    <a:p>
                      <a:pPr algn="ctr" fontAlgn="b">
                        <a:lnSpc>
                          <a:spcPct val="200000"/>
                        </a:lnSpc>
                      </a:pPr>
                      <a:r>
                        <a:rPr lang="en-US" sz="2000" b="1" i="0" u="none" strike="noStrike" dirty="0">
                          <a:solidFill>
                            <a:srgbClr val="FF0000"/>
                          </a:solidFill>
                          <a:effectLst/>
                          <a:latin typeface="Calibri" panose="020F0502020204030204" pitchFamily="34" charset="0"/>
                          <a:cs typeface="Calibri" panose="020F0502020204030204" pitchFamily="34" charset="0"/>
                        </a:rPr>
                        <a:t>10.40</a:t>
                      </a:r>
                    </a:p>
                  </a:txBody>
                  <a:tcPr marL="6350" marR="6350" marT="6350" marB="0" anchor="b"/>
                </a:tc>
                <a:extLst>
                  <a:ext uri="{0D108BD9-81ED-4DB2-BD59-A6C34878D82A}">
                    <a16:rowId xmlns:a16="http://schemas.microsoft.com/office/drawing/2014/main" val="4197137583"/>
                  </a:ext>
                </a:extLst>
              </a:tr>
              <a:tr h="519404">
                <a:tc>
                  <a:txBody>
                    <a:bodyPr/>
                    <a:lstStyle/>
                    <a:p>
                      <a:pPr algn="l" fontAlgn="b">
                        <a:lnSpc>
                          <a:spcPct val="200000"/>
                        </a:lnSpc>
                      </a:pPr>
                      <a:r>
                        <a:rPr lang="en-US" sz="2000" b="0" u="none" strike="noStrike" dirty="0">
                          <a:solidFill>
                            <a:srgbClr val="000000"/>
                          </a:solidFill>
                          <a:effectLst/>
                          <a:latin typeface="Calibri" panose="020F0502020204030204" pitchFamily="34" charset="0"/>
                          <a:cs typeface="Calibri" panose="020F0502020204030204" pitchFamily="34" charset="0"/>
                        </a:rPr>
                        <a:t>Car parts</a:t>
                      </a:r>
                      <a:endParaRPr lang="en-US" sz="2000" b="0" i="0" u="none" strike="noStrike" dirty="0">
                        <a:solidFill>
                          <a:srgbClr val="000000"/>
                        </a:solidFill>
                        <a:effectLst/>
                        <a:latin typeface="Calibri" panose="020F0502020204030204" pitchFamily="34" charset="0"/>
                        <a:cs typeface="Calibri" panose="020F0502020204030204" pitchFamily="34" charset="0"/>
                      </a:endParaRPr>
                    </a:p>
                  </a:txBody>
                  <a:tcPr marL="6350" marR="6350" marT="6350" marB="0" anchor="b"/>
                </a:tc>
                <a:tc>
                  <a:txBody>
                    <a:bodyPr/>
                    <a:lstStyle/>
                    <a:p>
                      <a:pPr algn="ctr" fontAlgn="b">
                        <a:lnSpc>
                          <a:spcPct val="200000"/>
                        </a:lnSpc>
                      </a:pPr>
                      <a:r>
                        <a:rPr lang="en-US" sz="2000" b="0" u="none" strike="noStrike">
                          <a:solidFill>
                            <a:srgbClr val="000000"/>
                          </a:solidFill>
                          <a:effectLst/>
                          <a:latin typeface="Calibri" panose="020F0502020204030204" pitchFamily="34" charset="0"/>
                          <a:cs typeface="Calibri" panose="020F0502020204030204" pitchFamily="34" charset="0"/>
                        </a:rPr>
                        <a:t>80</a:t>
                      </a:r>
                      <a:endParaRPr lang="en-US" sz="2000" b="0" i="0" u="none" strike="noStrike">
                        <a:solidFill>
                          <a:srgbClr val="000000"/>
                        </a:solidFill>
                        <a:effectLst/>
                        <a:latin typeface="Calibri" panose="020F0502020204030204" pitchFamily="34" charset="0"/>
                        <a:cs typeface="Calibri" panose="020F0502020204030204" pitchFamily="34" charset="0"/>
                      </a:endParaRPr>
                    </a:p>
                  </a:txBody>
                  <a:tcPr marL="6350" marR="6350" marT="6350" marB="0" anchor="b"/>
                </a:tc>
                <a:tc>
                  <a:txBody>
                    <a:bodyPr/>
                    <a:lstStyle/>
                    <a:p>
                      <a:pPr algn="ctr" fontAlgn="b">
                        <a:lnSpc>
                          <a:spcPct val="200000"/>
                        </a:lnSpc>
                      </a:pPr>
                      <a:r>
                        <a:rPr lang="en-US" sz="2000" b="0" u="none" strike="noStrike" dirty="0">
                          <a:solidFill>
                            <a:srgbClr val="000000"/>
                          </a:solidFill>
                          <a:effectLst/>
                          <a:latin typeface="Calibri" panose="020F0502020204030204" pitchFamily="34" charset="0"/>
                          <a:cs typeface="Calibri" panose="020F0502020204030204" pitchFamily="34" charset="0"/>
                        </a:rPr>
                        <a:t>28%</a:t>
                      </a:r>
                      <a:endParaRPr lang="en-US" sz="2000" b="0" i="0" u="none" strike="noStrike" dirty="0">
                        <a:solidFill>
                          <a:srgbClr val="000000"/>
                        </a:solidFill>
                        <a:effectLst/>
                        <a:latin typeface="Calibri" panose="020F0502020204030204" pitchFamily="34" charset="0"/>
                        <a:cs typeface="Calibri" panose="020F0502020204030204" pitchFamily="34" charset="0"/>
                      </a:endParaRPr>
                    </a:p>
                  </a:txBody>
                  <a:tcPr marL="6350" marR="6350" marT="6350" marB="0" anchor="b"/>
                </a:tc>
                <a:tc>
                  <a:txBody>
                    <a:bodyPr/>
                    <a:lstStyle/>
                    <a:p>
                      <a:pPr algn="ctr" fontAlgn="b">
                        <a:lnSpc>
                          <a:spcPct val="200000"/>
                        </a:lnSpc>
                      </a:pPr>
                      <a:r>
                        <a:rPr lang="en-US" sz="2000" b="0" u="none" strike="noStrike" dirty="0">
                          <a:solidFill>
                            <a:srgbClr val="000000"/>
                          </a:solidFill>
                          <a:effectLst/>
                          <a:latin typeface="Calibri" panose="020F0502020204030204" pitchFamily="34" charset="0"/>
                          <a:cs typeface="Calibri" panose="020F0502020204030204" pitchFamily="34" charset="0"/>
                        </a:rPr>
                        <a:t>22.40</a:t>
                      </a:r>
                      <a:endParaRPr lang="en-US" sz="2000" b="0" i="0" u="none" strike="noStrike" dirty="0">
                        <a:solidFill>
                          <a:srgbClr val="000000"/>
                        </a:solidFill>
                        <a:effectLst/>
                        <a:latin typeface="Calibri" panose="020F0502020204030204" pitchFamily="34" charset="0"/>
                        <a:cs typeface="Calibri" panose="020F0502020204030204" pitchFamily="34" charset="0"/>
                      </a:endParaRPr>
                    </a:p>
                  </a:txBody>
                  <a:tcPr marL="6350" marR="6350" marT="6350" marB="0" anchor="b"/>
                </a:tc>
                <a:tc>
                  <a:txBody>
                    <a:bodyPr/>
                    <a:lstStyle/>
                    <a:p>
                      <a:pPr algn="ctr" fontAlgn="b">
                        <a:lnSpc>
                          <a:spcPct val="200000"/>
                        </a:lnSpc>
                      </a:pPr>
                      <a:r>
                        <a:rPr lang="en-US" sz="2000" b="0" u="none" strike="noStrike" dirty="0">
                          <a:solidFill>
                            <a:srgbClr val="000000"/>
                          </a:solidFill>
                          <a:effectLst/>
                          <a:latin typeface="Calibri" panose="020F0502020204030204" pitchFamily="34" charset="0"/>
                          <a:cs typeface="Calibri" panose="020F0502020204030204" pitchFamily="34" charset="0"/>
                        </a:rPr>
                        <a:t>-</a:t>
                      </a:r>
                      <a:endParaRPr lang="en-US" sz="2000" b="0" i="0" u="none" strike="noStrike" dirty="0">
                        <a:solidFill>
                          <a:srgbClr val="000000"/>
                        </a:solidFill>
                        <a:effectLst/>
                        <a:latin typeface="Calibri" panose="020F0502020204030204" pitchFamily="34" charset="0"/>
                        <a:cs typeface="Calibri" panose="020F0502020204030204" pitchFamily="34" charset="0"/>
                      </a:endParaRPr>
                    </a:p>
                  </a:txBody>
                  <a:tcPr marL="6350" marR="6350" marT="6350" marB="0" anchor="b"/>
                </a:tc>
                <a:tc>
                  <a:txBody>
                    <a:bodyPr/>
                    <a:lstStyle/>
                    <a:p>
                      <a:pPr algn="ctr" fontAlgn="b">
                        <a:lnSpc>
                          <a:spcPct val="200000"/>
                        </a:lnSpc>
                      </a:pPr>
                      <a:r>
                        <a:rPr lang="en-US" sz="2000" b="0" u="none" strike="noStrike" dirty="0">
                          <a:solidFill>
                            <a:srgbClr val="000000"/>
                          </a:solidFill>
                          <a:effectLst/>
                          <a:latin typeface="Calibri" panose="020F0502020204030204" pitchFamily="34" charset="0"/>
                          <a:cs typeface="Calibri" panose="020F0502020204030204" pitchFamily="34" charset="0"/>
                        </a:rPr>
                        <a:t>-</a:t>
                      </a:r>
                      <a:endParaRPr lang="en-US" sz="2000" b="0" i="0" u="none" strike="noStrike" dirty="0">
                        <a:solidFill>
                          <a:srgbClr val="000000"/>
                        </a:solidFill>
                        <a:effectLst/>
                        <a:latin typeface="Calibri" panose="020F0502020204030204" pitchFamily="34" charset="0"/>
                        <a:cs typeface="Calibri" panose="020F0502020204030204" pitchFamily="34" charset="0"/>
                      </a:endParaRPr>
                    </a:p>
                  </a:txBody>
                  <a:tcPr marL="6350" marR="6350" marT="6350" marB="0" anchor="b"/>
                </a:tc>
                <a:extLst>
                  <a:ext uri="{0D108BD9-81ED-4DB2-BD59-A6C34878D82A}">
                    <a16:rowId xmlns:a16="http://schemas.microsoft.com/office/drawing/2014/main" val="1586573571"/>
                  </a:ext>
                </a:extLst>
              </a:tr>
              <a:tr h="519404">
                <a:tc>
                  <a:txBody>
                    <a:bodyPr/>
                    <a:lstStyle/>
                    <a:p>
                      <a:pPr algn="l" fontAlgn="b">
                        <a:lnSpc>
                          <a:spcPct val="200000"/>
                        </a:lnSpc>
                      </a:pPr>
                      <a:r>
                        <a:rPr lang="en-US" sz="2000" b="0" u="none" strike="noStrike" dirty="0">
                          <a:solidFill>
                            <a:srgbClr val="000000"/>
                          </a:solidFill>
                          <a:effectLst/>
                          <a:latin typeface="Calibri" panose="020F0502020204030204" pitchFamily="34" charset="0"/>
                          <a:cs typeface="Calibri" panose="020F0502020204030204" pitchFamily="34" charset="0"/>
                        </a:rPr>
                        <a:t>Servicing</a:t>
                      </a:r>
                      <a:endParaRPr lang="en-US" sz="2000" b="0" i="0" u="none" strike="noStrike" dirty="0">
                        <a:solidFill>
                          <a:srgbClr val="000000"/>
                        </a:solidFill>
                        <a:effectLst/>
                        <a:latin typeface="Calibri" panose="020F0502020204030204" pitchFamily="34" charset="0"/>
                        <a:cs typeface="Calibri" panose="020F0502020204030204" pitchFamily="34" charset="0"/>
                      </a:endParaRPr>
                    </a:p>
                  </a:txBody>
                  <a:tcPr marL="6350" marR="6350" marT="6350" marB="0" anchor="b"/>
                </a:tc>
                <a:tc>
                  <a:txBody>
                    <a:bodyPr/>
                    <a:lstStyle/>
                    <a:p>
                      <a:pPr algn="ctr" fontAlgn="b">
                        <a:lnSpc>
                          <a:spcPct val="200000"/>
                        </a:lnSpc>
                      </a:pPr>
                      <a:r>
                        <a:rPr lang="en-US" sz="2000" b="0" u="none" strike="noStrike">
                          <a:solidFill>
                            <a:srgbClr val="000000"/>
                          </a:solidFill>
                          <a:effectLst/>
                          <a:latin typeface="Calibri" panose="020F0502020204030204" pitchFamily="34" charset="0"/>
                          <a:cs typeface="Calibri" panose="020F0502020204030204" pitchFamily="34" charset="0"/>
                        </a:rPr>
                        <a:t>20</a:t>
                      </a:r>
                      <a:endParaRPr lang="en-US" sz="2000" b="0" i="0" u="none" strike="noStrike">
                        <a:solidFill>
                          <a:srgbClr val="000000"/>
                        </a:solidFill>
                        <a:effectLst/>
                        <a:latin typeface="Calibri" panose="020F0502020204030204" pitchFamily="34" charset="0"/>
                        <a:cs typeface="Calibri" panose="020F0502020204030204" pitchFamily="34" charset="0"/>
                      </a:endParaRPr>
                    </a:p>
                  </a:txBody>
                  <a:tcPr marL="6350" marR="6350" marT="6350" marB="0" anchor="b"/>
                </a:tc>
                <a:tc>
                  <a:txBody>
                    <a:bodyPr/>
                    <a:lstStyle/>
                    <a:p>
                      <a:pPr algn="ctr" fontAlgn="b">
                        <a:lnSpc>
                          <a:spcPct val="200000"/>
                        </a:lnSpc>
                      </a:pPr>
                      <a:r>
                        <a:rPr lang="en-US" sz="2000" b="0" u="none" strike="noStrike" dirty="0">
                          <a:solidFill>
                            <a:srgbClr val="000000"/>
                          </a:solidFill>
                          <a:effectLst/>
                          <a:latin typeface="Calibri" panose="020F0502020204030204" pitchFamily="34" charset="0"/>
                          <a:cs typeface="Calibri" panose="020F0502020204030204" pitchFamily="34" charset="0"/>
                        </a:rPr>
                        <a:t>18%</a:t>
                      </a:r>
                      <a:endParaRPr lang="en-US" sz="2000" b="0" i="0" u="none" strike="noStrike" dirty="0">
                        <a:solidFill>
                          <a:srgbClr val="000000"/>
                        </a:solidFill>
                        <a:effectLst/>
                        <a:latin typeface="Calibri" panose="020F0502020204030204" pitchFamily="34" charset="0"/>
                        <a:cs typeface="Calibri" panose="020F0502020204030204" pitchFamily="34" charset="0"/>
                      </a:endParaRPr>
                    </a:p>
                  </a:txBody>
                  <a:tcPr marL="6350" marR="6350" marT="6350" marB="0" anchor="b"/>
                </a:tc>
                <a:tc>
                  <a:txBody>
                    <a:bodyPr/>
                    <a:lstStyle/>
                    <a:p>
                      <a:pPr algn="ctr" fontAlgn="b">
                        <a:lnSpc>
                          <a:spcPct val="200000"/>
                        </a:lnSpc>
                      </a:pPr>
                      <a:r>
                        <a:rPr lang="en-US" sz="2000" b="0" u="none" strike="noStrike" dirty="0">
                          <a:solidFill>
                            <a:srgbClr val="000000"/>
                          </a:solidFill>
                          <a:effectLst/>
                          <a:latin typeface="Calibri" panose="020F0502020204030204" pitchFamily="34" charset="0"/>
                          <a:cs typeface="Calibri" panose="020F0502020204030204" pitchFamily="34" charset="0"/>
                        </a:rPr>
                        <a:t>3.60</a:t>
                      </a:r>
                      <a:endParaRPr lang="en-US" sz="2000" b="0" i="0" u="none" strike="noStrike" dirty="0">
                        <a:solidFill>
                          <a:srgbClr val="000000"/>
                        </a:solidFill>
                        <a:effectLst/>
                        <a:latin typeface="Calibri" panose="020F0502020204030204" pitchFamily="34" charset="0"/>
                        <a:cs typeface="Calibri" panose="020F0502020204030204" pitchFamily="34" charset="0"/>
                      </a:endParaRPr>
                    </a:p>
                  </a:txBody>
                  <a:tcPr marL="6350" marR="6350" marT="6350" marB="0" anchor="b"/>
                </a:tc>
                <a:tc>
                  <a:txBody>
                    <a:bodyPr/>
                    <a:lstStyle/>
                    <a:p>
                      <a:pPr algn="ctr" fontAlgn="b">
                        <a:lnSpc>
                          <a:spcPct val="200000"/>
                        </a:lnSpc>
                      </a:pPr>
                      <a:r>
                        <a:rPr lang="en-US" sz="2000" b="0" i="0" u="none" strike="noStrike" dirty="0">
                          <a:solidFill>
                            <a:srgbClr val="000000"/>
                          </a:solidFill>
                          <a:effectLst/>
                          <a:latin typeface="Calibri" panose="020F0502020204030204" pitchFamily="34" charset="0"/>
                          <a:cs typeface="Calibri" panose="020F0502020204030204" pitchFamily="34" charset="0"/>
                        </a:rPr>
                        <a:t>-</a:t>
                      </a:r>
                    </a:p>
                  </a:txBody>
                  <a:tcPr marL="6350" marR="6350" marT="6350" marB="0" anchor="b"/>
                </a:tc>
                <a:tc>
                  <a:txBody>
                    <a:bodyPr/>
                    <a:lstStyle/>
                    <a:p>
                      <a:pPr algn="ctr" fontAlgn="b">
                        <a:lnSpc>
                          <a:spcPct val="200000"/>
                        </a:lnSpc>
                      </a:pPr>
                      <a:r>
                        <a:rPr lang="en-US" sz="2000" b="0" i="0" u="none" strike="noStrike" dirty="0">
                          <a:solidFill>
                            <a:srgbClr val="000000"/>
                          </a:solidFill>
                          <a:effectLst/>
                          <a:latin typeface="Calibri" panose="020F0502020204030204" pitchFamily="34" charset="0"/>
                          <a:cs typeface="Calibri" panose="020F0502020204030204" pitchFamily="34" charset="0"/>
                        </a:rPr>
                        <a:t>-</a:t>
                      </a:r>
                    </a:p>
                  </a:txBody>
                  <a:tcPr marL="6350" marR="6350" marT="6350" marB="0" anchor="b"/>
                </a:tc>
                <a:extLst>
                  <a:ext uri="{0D108BD9-81ED-4DB2-BD59-A6C34878D82A}">
                    <a16:rowId xmlns:a16="http://schemas.microsoft.com/office/drawing/2014/main" val="2802823549"/>
                  </a:ext>
                </a:extLst>
              </a:tr>
              <a:tr h="519404">
                <a:tc>
                  <a:txBody>
                    <a:bodyPr/>
                    <a:lstStyle/>
                    <a:p>
                      <a:pPr algn="l" fontAlgn="b">
                        <a:lnSpc>
                          <a:spcPct val="200000"/>
                        </a:lnSpc>
                      </a:pPr>
                      <a:r>
                        <a:rPr lang="en-US" sz="2000" b="1" i="0" u="none" strike="noStrike" dirty="0">
                          <a:solidFill>
                            <a:srgbClr val="000000"/>
                          </a:solidFill>
                          <a:effectLst/>
                          <a:latin typeface="Calibri" panose="020F0502020204030204" pitchFamily="34" charset="0"/>
                          <a:cs typeface="Calibri" panose="020F0502020204030204" pitchFamily="34" charset="0"/>
                        </a:rPr>
                        <a:t>Total (B)</a:t>
                      </a:r>
                    </a:p>
                  </a:txBody>
                  <a:tcPr marL="6350" marR="6350" marT="6350" marB="0" anchor="b"/>
                </a:tc>
                <a:tc>
                  <a:txBody>
                    <a:bodyPr/>
                    <a:lstStyle/>
                    <a:p>
                      <a:pPr algn="ctr" fontAlgn="b">
                        <a:lnSpc>
                          <a:spcPct val="200000"/>
                        </a:lnSpc>
                      </a:pPr>
                      <a:r>
                        <a:rPr lang="en-US" sz="2000" b="1" u="none" strike="noStrike" dirty="0">
                          <a:solidFill>
                            <a:srgbClr val="000000"/>
                          </a:solidFill>
                          <a:effectLst/>
                          <a:latin typeface="Calibri" panose="020F0502020204030204" pitchFamily="34" charset="0"/>
                          <a:cs typeface="Calibri" panose="020F0502020204030204" pitchFamily="34" charset="0"/>
                        </a:rPr>
                        <a:t>100</a:t>
                      </a:r>
                      <a:endParaRPr lang="en-US" sz="2000" b="1" i="0" u="none" strike="noStrike" dirty="0">
                        <a:solidFill>
                          <a:srgbClr val="000000"/>
                        </a:solidFill>
                        <a:effectLst/>
                        <a:latin typeface="Calibri" panose="020F0502020204030204" pitchFamily="34" charset="0"/>
                        <a:cs typeface="Calibri" panose="020F0502020204030204" pitchFamily="34" charset="0"/>
                      </a:endParaRPr>
                    </a:p>
                  </a:txBody>
                  <a:tcPr marL="6350" marR="6350" marT="6350" marB="0" anchor="b"/>
                </a:tc>
                <a:tc>
                  <a:txBody>
                    <a:bodyPr/>
                    <a:lstStyle/>
                    <a:p>
                      <a:pPr algn="ctr" fontAlgn="b">
                        <a:lnSpc>
                          <a:spcPct val="200000"/>
                        </a:lnSpc>
                      </a:pPr>
                      <a:r>
                        <a:rPr lang="en-US" sz="2000" b="1" u="none" strike="noStrike" dirty="0">
                          <a:solidFill>
                            <a:srgbClr val="000000"/>
                          </a:solidFill>
                          <a:effectLst/>
                          <a:latin typeface="Calibri" panose="020F0502020204030204" pitchFamily="34" charset="0"/>
                          <a:cs typeface="Calibri" panose="020F0502020204030204" pitchFamily="34" charset="0"/>
                        </a:rPr>
                        <a:t>-</a:t>
                      </a:r>
                      <a:endParaRPr lang="en-US" sz="2000" b="1" i="0" u="none" strike="noStrike" dirty="0">
                        <a:solidFill>
                          <a:srgbClr val="000000"/>
                        </a:solidFill>
                        <a:effectLst/>
                        <a:latin typeface="Calibri" panose="020F0502020204030204" pitchFamily="34" charset="0"/>
                        <a:cs typeface="Calibri" panose="020F0502020204030204" pitchFamily="34" charset="0"/>
                      </a:endParaRPr>
                    </a:p>
                  </a:txBody>
                  <a:tcPr marL="6350" marR="6350" marT="6350" marB="0" anchor="b"/>
                </a:tc>
                <a:tc>
                  <a:txBody>
                    <a:bodyPr/>
                    <a:lstStyle/>
                    <a:p>
                      <a:pPr algn="ctr" fontAlgn="b">
                        <a:lnSpc>
                          <a:spcPct val="200000"/>
                        </a:lnSpc>
                      </a:pPr>
                      <a:r>
                        <a:rPr lang="en-US" sz="2000" b="1" u="none" strike="noStrike" dirty="0">
                          <a:solidFill>
                            <a:srgbClr val="000000"/>
                          </a:solidFill>
                          <a:effectLst/>
                          <a:latin typeface="Calibri" panose="020F0502020204030204" pitchFamily="34" charset="0"/>
                          <a:cs typeface="Calibri" panose="020F0502020204030204" pitchFamily="34" charset="0"/>
                        </a:rPr>
                        <a:t>26</a:t>
                      </a:r>
                      <a:endParaRPr lang="en-US" sz="2000" b="1" i="0" u="none" strike="noStrike" dirty="0">
                        <a:solidFill>
                          <a:srgbClr val="000000"/>
                        </a:solidFill>
                        <a:effectLst/>
                        <a:latin typeface="Calibri" panose="020F0502020204030204" pitchFamily="34" charset="0"/>
                        <a:cs typeface="Calibri" panose="020F0502020204030204" pitchFamily="34" charset="0"/>
                      </a:endParaRPr>
                    </a:p>
                  </a:txBody>
                  <a:tcPr marL="6350" marR="6350" marT="6350" marB="0" anchor="b"/>
                </a:tc>
                <a:tc>
                  <a:txBody>
                    <a:bodyPr/>
                    <a:lstStyle/>
                    <a:p>
                      <a:pPr algn="ctr" fontAlgn="b">
                        <a:lnSpc>
                          <a:spcPct val="200000"/>
                        </a:lnSpc>
                      </a:pPr>
                      <a:r>
                        <a:rPr lang="en-US" sz="2000" b="1" i="0" u="none" strike="noStrike" dirty="0">
                          <a:solidFill>
                            <a:srgbClr val="000000"/>
                          </a:solidFill>
                          <a:effectLst/>
                          <a:latin typeface="Calibri" panose="020F0502020204030204" pitchFamily="34" charset="0"/>
                          <a:cs typeface="Calibri" panose="020F0502020204030204" pitchFamily="34" charset="0"/>
                        </a:rPr>
                        <a:t>18</a:t>
                      </a:r>
                    </a:p>
                  </a:txBody>
                  <a:tcPr marL="6350" marR="6350" marT="6350" marB="0" anchor="b"/>
                </a:tc>
                <a:tc>
                  <a:txBody>
                    <a:bodyPr/>
                    <a:lstStyle/>
                    <a:p>
                      <a:pPr algn="ctr" fontAlgn="b">
                        <a:lnSpc>
                          <a:spcPct val="200000"/>
                        </a:lnSpc>
                      </a:pPr>
                      <a:r>
                        <a:rPr lang="en-US" sz="2000" b="1" i="0" u="none" strike="noStrike" dirty="0">
                          <a:solidFill>
                            <a:srgbClr val="FF0000"/>
                          </a:solidFill>
                          <a:effectLst/>
                          <a:latin typeface="Calibri" panose="020F0502020204030204" pitchFamily="34" charset="0"/>
                          <a:cs typeface="Calibri" panose="020F0502020204030204" pitchFamily="34" charset="0"/>
                        </a:rPr>
                        <a:t>(8)</a:t>
                      </a:r>
                    </a:p>
                  </a:txBody>
                  <a:tcPr marL="6350" marR="6350" marT="6350" marB="0" anchor="b"/>
                </a:tc>
                <a:extLst>
                  <a:ext uri="{0D108BD9-81ED-4DB2-BD59-A6C34878D82A}">
                    <a16:rowId xmlns:a16="http://schemas.microsoft.com/office/drawing/2014/main" val="2861552573"/>
                  </a:ext>
                </a:extLst>
              </a:tr>
            </a:tbl>
          </a:graphicData>
        </a:graphic>
      </p:graphicFrame>
    </p:spTree>
    <p:extLst>
      <p:ext uri="{BB962C8B-B14F-4D97-AF65-F5344CB8AC3E}">
        <p14:creationId xmlns:p14="http://schemas.microsoft.com/office/powerpoint/2010/main" val="8136043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EA39A-1638-4CED-A8A6-5FA063AB1A1E}"/>
              </a:ext>
            </a:extLst>
          </p:cNvPr>
          <p:cNvSpPr>
            <a:spLocks noGrp="1"/>
          </p:cNvSpPr>
          <p:nvPr>
            <p:ph type="title"/>
          </p:nvPr>
        </p:nvSpPr>
        <p:spPr/>
        <p:txBody>
          <a:bodyPr>
            <a:normAutofit/>
          </a:bodyPr>
          <a:lstStyle/>
          <a:p>
            <a:r>
              <a:rPr lang="en-US" sz="4400" dirty="0"/>
              <a:t>Know-why?</a:t>
            </a:r>
          </a:p>
        </p:txBody>
      </p:sp>
      <p:graphicFrame>
        <p:nvGraphicFramePr>
          <p:cNvPr id="4" name="Content Placeholder 3">
            <a:extLst>
              <a:ext uri="{FF2B5EF4-FFF2-40B4-BE49-F238E27FC236}">
                <a16:creationId xmlns:a16="http://schemas.microsoft.com/office/drawing/2014/main" id="{90625C68-6382-400D-AB66-4BF74718A3A5}"/>
              </a:ext>
            </a:extLst>
          </p:cNvPr>
          <p:cNvGraphicFramePr>
            <a:graphicFrameLocks noGrp="1"/>
          </p:cNvGraphicFramePr>
          <p:nvPr>
            <p:ph idx="1"/>
          </p:nvPr>
        </p:nvGraphicFramePr>
        <p:xfrm>
          <a:off x="1023937" y="1903228"/>
          <a:ext cx="10310369" cy="44054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42274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A8EC506-B1DA-46A1-B44D-774E68468E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2" name="Oval 5">
            <a:extLst>
              <a:ext uri="{FF2B5EF4-FFF2-40B4-BE49-F238E27FC236}">
                <a16:creationId xmlns:a16="http://schemas.microsoft.com/office/drawing/2014/main" id="{BFF30785-305E-45D7-984F-5AA93D3CA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cxnSp>
        <p:nvCxnSpPr>
          <p:cNvPr id="14" name="Straight Connector 13">
            <a:extLst>
              <a:ext uri="{FF2B5EF4-FFF2-40B4-BE49-F238E27FC236}">
                <a16:creationId xmlns:a16="http://schemas.microsoft.com/office/drawing/2014/main" id="{15E01FA5-D766-43CA-A83D-E7CF3F04E9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C411DB08-1669-426B-BBEB-FAD285EF80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726"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8" name="Rectangle 17">
            <a:extLst>
              <a:ext uri="{FF2B5EF4-FFF2-40B4-BE49-F238E27FC236}">
                <a16:creationId xmlns:a16="http://schemas.microsoft.com/office/drawing/2014/main" id="{029E4219-121F-4CD1-AA58-24746CD29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le 1">
            <a:extLst>
              <a:ext uri="{FF2B5EF4-FFF2-40B4-BE49-F238E27FC236}">
                <a16:creationId xmlns:a16="http://schemas.microsoft.com/office/drawing/2014/main" id="{1AE0F346-056D-4FC9-B248-B60DC7A6F6E1}"/>
              </a:ext>
            </a:extLst>
          </p:cNvPr>
          <p:cNvSpPr>
            <a:spLocks noGrp="1"/>
          </p:cNvSpPr>
          <p:nvPr>
            <p:ph type="title"/>
          </p:nvPr>
        </p:nvSpPr>
        <p:spPr>
          <a:xfrm>
            <a:off x="634276" y="640080"/>
            <a:ext cx="4208656" cy="3034857"/>
          </a:xfrm>
        </p:spPr>
        <p:txBody>
          <a:bodyPr vert="horz" lIns="91440" tIns="45720" rIns="91440" bIns="45720" rtlCol="0" anchor="b">
            <a:normAutofit/>
          </a:bodyPr>
          <a:lstStyle/>
          <a:p>
            <a:pPr algn="r"/>
            <a:r>
              <a:rPr lang="en-US" sz="4400" kern="1200" cap="all" spc="200" baseline="0" dirty="0">
                <a:solidFill>
                  <a:srgbClr val="FFFFFF"/>
                </a:solidFill>
              </a:rPr>
              <a:t>Meaning of ‘Works Contract’</a:t>
            </a:r>
          </a:p>
        </p:txBody>
      </p:sp>
      <p:cxnSp>
        <p:nvCxnSpPr>
          <p:cNvPr id="20" name="Straight Connector 19">
            <a:extLst>
              <a:ext uri="{FF2B5EF4-FFF2-40B4-BE49-F238E27FC236}">
                <a16:creationId xmlns:a16="http://schemas.microsoft.com/office/drawing/2014/main" id="{52F50912-06FD-4216-BAD3-21050F5956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6679" y="3765314"/>
            <a:ext cx="3931920" cy="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13" name="Graphic 97" descr="Building">
            <a:extLst>
              <a:ext uri="{FF2B5EF4-FFF2-40B4-BE49-F238E27FC236}">
                <a16:creationId xmlns:a16="http://schemas.microsoft.com/office/drawing/2014/main" id="{BC82EB3D-CA26-4246-9BB5-DF108AF5CDF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96000" y="699753"/>
            <a:ext cx="5459470" cy="5459470"/>
          </a:xfrm>
          <a:prstGeom prst="rect">
            <a:avLst/>
          </a:prstGeom>
        </p:spPr>
      </p:pic>
    </p:spTree>
    <p:extLst>
      <p:ext uri="{BB962C8B-B14F-4D97-AF65-F5344CB8AC3E}">
        <p14:creationId xmlns:p14="http://schemas.microsoft.com/office/powerpoint/2010/main" val="347725323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D5E09-23E5-4450-8725-439E3F7950F6}"/>
              </a:ext>
            </a:extLst>
          </p:cNvPr>
          <p:cNvSpPr>
            <a:spLocks noGrp="1"/>
          </p:cNvSpPr>
          <p:nvPr>
            <p:ph type="title"/>
          </p:nvPr>
        </p:nvSpPr>
        <p:spPr/>
        <p:txBody>
          <a:bodyPr/>
          <a:lstStyle/>
          <a:p>
            <a:r>
              <a:rPr lang="en-US" dirty="0"/>
              <a:t>What is WC?</a:t>
            </a:r>
          </a:p>
        </p:txBody>
      </p:sp>
      <p:graphicFrame>
        <p:nvGraphicFramePr>
          <p:cNvPr id="4" name="Content Placeholder 3">
            <a:extLst>
              <a:ext uri="{FF2B5EF4-FFF2-40B4-BE49-F238E27FC236}">
                <a16:creationId xmlns:a16="http://schemas.microsoft.com/office/drawing/2014/main" id="{C7654136-D436-4C03-B83C-FED27131350B}"/>
              </a:ext>
            </a:extLst>
          </p:cNvPr>
          <p:cNvGraphicFramePr>
            <a:graphicFrameLocks noGrp="1"/>
          </p:cNvGraphicFramePr>
          <p:nvPr>
            <p:ph idx="1"/>
          </p:nvPr>
        </p:nvGraphicFramePr>
        <p:xfrm>
          <a:off x="1023938" y="1850572"/>
          <a:ext cx="10014176" cy="44581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263391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7E2085-0506-AF26-C8A4-569894E28F04}"/>
              </a:ext>
            </a:extLst>
          </p:cNvPr>
          <p:cNvSpPr>
            <a:spLocks noGrp="1"/>
          </p:cNvSpPr>
          <p:nvPr>
            <p:ph type="title"/>
          </p:nvPr>
        </p:nvSpPr>
        <p:spPr/>
        <p:txBody>
          <a:bodyPr/>
          <a:lstStyle/>
          <a:p>
            <a:r>
              <a:rPr lang="en-US" dirty="0"/>
              <a:t>How many questions?</a:t>
            </a:r>
          </a:p>
        </p:txBody>
      </p:sp>
      <p:graphicFrame>
        <p:nvGraphicFramePr>
          <p:cNvPr id="4" name="Content Placeholder 3">
            <a:extLst>
              <a:ext uri="{FF2B5EF4-FFF2-40B4-BE49-F238E27FC236}">
                <a16:creationId xmlns:a16="http://schemas.microsoft.com/office/drawing/2014/main" id="{42EBF8BE-90FB-D434-CDD4-284CC0B4EF10}"/>
              </a:ext>
            </a:extLst>
          </p:cNvPr>
          <p:cNvGraphicFramePr>
            <a:graphicFrameLocks noGrp="1"/>
          </p:cNvGraphicFramePr>
          <p:nvPr>
            <p:ph idx="1"/>
          </p:nvPr>
        </p:nvGraphicFramePr>
        <p:xfrm>
          <a:off x="1143000" y="2057400"/>
          <a:ext cx="9872663" cy="4038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3777088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DD729B-DC91-4313-BD09-AE81F6257A17}"/>
              </a:ext>
            </a:extLst>
          </p:cNvPr>
          <p:cNvSpPr>
            <a:spLocks noGrp="1"/>
          </p:cNvSpPr>
          <p:nvPr>
            <p:ph type="title"/>
          </p:nvPr>
        </p:nvSpPr>
        <p:spPr/>
        <p:txBody>
          <a:bodyPr/>
          <a:lstStyle/>
          <a:p>
            <a:r>
              <a:rPr lang="en-US" dirty="0"/>
              <a:t>Contracts!</a:t>
            </a:r>
          </a:p>
        </p:txBody>
      </p:sp>
      <p:graphicFrame>
        <p:nvGraphicFramePr>
          <p:cNvPr id="4" name="Content Placeholder 3">
            <a:extLst>
              <a:ext uri="{FF2B5EF4-FFF2-40B4-BE49-F238E27FC236}">
                <a16:creationId xmlns:a16="http://schemas.microsoft.com/office/drawing/2014/main" id="{3D298418-2610-49D8-A35A-7A33985E5670}"/>
              </a:ext>
            </a:extLst>
          </p:cNvPr>
          <p:cNvGraphicFramePr>
            <a:graphicFrameLocks noGrp="1"/>
          </p:cNvGraphicFramePr>
          <p:nvPr>
            <p:ph idx="1"/>
            <p:extLst>
              <p:ext uri="{D42A27DB-BD31-4B8C-83A1-F6EECF244321}">
                <p14:modId xmlns:p14="http://schemas.microsoft.com/office/powerpoint/2010/main" val="2874797179"/>
              </p:ext>
            </p:extLst>
          </p:nvPr>
        </p:nvGraphicFramePr>
        <p:xfrm>
          <a:off x="1023937" y="2084832"/>
          <a:ext cx="11012119" cy="44860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2542330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4C260F-7938-4D21-B922-281BCEC857DA}"/>
              </a:ext>
            </a:extLst>
          </p:cNvPr>
          <p:cNvSpPr>
            <a:spLocks noGrp="1"/>
          </p:cNvSpPr>
          <p:nvPr>
            <p:ph type="title"/>
          </p:nvPr>
        </p:nvSpPr>
        <p:spPr/>
        <p:txBody>
          <a:bodyPr>
            <a:normAutofit/>
          </a:bodyPr>
          <a:lstStyle/>
          <a:p>
            <a:r>
              <a:rPr lang="en-US" sz="3600" dirty="0"/>
              <a:t>‘Goods’ or ‘service’ or ‘both’ or ‘neither’?</a:t>
            </a:r>
          </a:p>
        </p:txBody>
      </p:sp>
      <p:sp>
        <p:nvSpPr>
          <p:cNvPr id="3" name="Content Placeholder 2">
            <a:extLst>
              <a:ext uri="{FF2B5EF4-FFF2-40B4-BE49-F238E27FC236}">
                <a16:creationId xmlns:a16="http://schemas.microsoft.com/office/drawing/2014/main" id="{59281392-E339-420F-8689-46EC2E9CBA79}"/>
              </a:ext>
            </a:extLst>
          </p:cNvPr>
          <p:cNvSpPr>
            <a:spLocks noGrp="1"/>
          </p:cNvSpPr>
          <p:nvPr>
            <p:ph idx="1"/>
          </p:nvPr>
        </p:nvSpPr>
        <p:spPr/>
        <p:txBody>
          <a:bodyPr/>
          <a:lstStyle/>
          <a:p>
            <a:r>
              <a:rPr lang="en-US" dirty="0"/>
              <a:t>  </a:t>
            </a:r>
          </a:p>
        </p:txBody>
      </p:sp>
      <p:pic>
        <p:nvPicPr>
          <p:cNvPr id="6" name="Picture 5">
            <a:extLst>
              <a:ext uri="{FF2B5EF4-FFF2-40B4-BE49-F238E27FC236}">
                <a16:creationId xmlns:a16="http://schemas.microsoft.com/office/drawing/2014/main" id="{800A5FC6-0919-44D2-9190-4CDDF8E77A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35685" y="1700066"/>
            <a:ext cx="6096957" cy="457271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06174537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CD776-7C74-4D48-B655-D41969EB0601}"/>
              </a:ext>
            </a:extLst>
          </p:cNvPr>
          <p:cNvSpPr>
            <a:spLocks noGrp="1"/>
          </p:cNvSpPr>
          <p:nvPr>
            <p:ph type="title"/>
          </p:nvPr>
        </p:nvSpPr>
        <p:spPr/>
        <p:txBody>
          <a:bodyPr/>
          <a:lstStyle/>
          <a:p>
            <a:r>
              <a:rPr lang="en-US" dirty="0"/>
              <a:t>No tax? </a:t>
            </a:r>
          </a:p>
        </p:txBody>
      </p:sp>
      <p:graphicFrame>
        <p:nvGraphicFramePr>
          <p:cNvPr id="4" name="Content Placeholder 3">
            <a:extLst>
              <a:ext uri="{FF2B5EF4-FFF2-40B4-BE49-F238E27FC236}">
                <a16:creationId xmlns:a16="http://schemas.microsoft.com/office/drawing/2014/main" id="{08D88A5B-35EA-4B3A-912A-66E5A3E679E2}"/>
              </a:ext>
            </a:extLst>
          </p:cNvPr>
          <p:cNvGraphicFramePr>
            <a:graphicFrameLocks noGrp="1"/>
          </p:cNvGraphicFramePr>
          <p:nvPr>
            <p:ph idx="1"/>
          </p:nvPr>
        </p:nvGraphicFramePr>
        <p:xfrm>
          <a:off x="1023938" y="2286000"/>
          <a:ext cx="10264548"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2705864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A8EC506-B1DA-46A1-B44D-774E68468E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2" name="Oval 5">
            <a:extLst>
              <a:ext uri="{FF2B5EF4-FFF2-40B4-BE49-F238E27FC236}">
                <a16:creationId xmlns:a16="http://schemas.microsoft.com/office/drawing/2014/main" id="{BFF30785-305E-45D7-984F-5AA93D3CA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cxnSp>
        <p:nvCxnSpPr>
          <p:cNvPr id="14" name="Straight Connector 13">
            <a:extLst>
              <a:ext uri="{FF2B5EF4-FFF2-40B4-BE49-F238E27FC236}">
                <a16:creationId xmlns:a16="http://schemas.microsoft.com/office/drawing/2014/main" id="{15E01FA5-D766-43CA-A83D-E7CF3F04E9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C411DB08-1669-426B-BBEB-FAD285EF80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726"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8" name="Rectangle 17">
            <a:extLst>
              <a:ext uri="{FF2B5EF4-FFF2-40B4-BE49-F238E27FC236}">
                <a16:creationId xmlns:a16="http://schemas.microsoft.com/office/drawing/2014/main" id="{029E4219-121F-4CD1-AA58-24746CD29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le 1">
            <a:extLst>
              <a:ext uri="{FF2B5EF4-FFF2-40B4-BE49-F238E27FC236}">
                <a16:creationId xmlns:a16="http://schemas.microsoft.com/office/drawing/2014/main" id="{1AE0F346-056D-4FC9-B248-B60DC7A6F6E1}"/>
              </a:ext>
            </a:extLst>
          </p:cNvPr>
          <p:cNvSpPr>
            <a:spLocks noGrp="1"/>
          </p:cNvSpPr>
          <p:nvPr>
            <p:ph type="title"/>
          </p:nvPr>
        </p:nvSpPr>
        <p:spPr>
          <a:xfrm>
            <a:off x="634276" y="640080"/>
            <a:ext cx="4208656" cy="3034857"/>
          </a:xfrm>
        </p:spPr>
        <p:txBody>
          <a:bodyPr vert="horz" lIns="91440" tIns="45720" rIns="91440" bIns="45720" rtlCol="0" anchor="b">
            <a:normAutofit/>
          </a:bodyPr>
          <a:lstStyle/>
          <a:p>
            <a:pPr algn="r"/>
            <a:r>
              <a:rPr lang="en-US" sz="4400" kern="1200" cap="all" spc="200" baseline="0" dirty="0">
                <a:solidFill>
                  <a:srgbClr val="FFFFFF"/>
                </a:solidFill>
              </a:rPr>
              <a:t>Overview</a:t>
            </a:r>
          </a:p>
        </p:txBody>
      </p:sp>
      <p:cxnSp>
        <p:nvCxnSpPr>
          <p:cNvPr id="20" name="Straight Connector 19">
            <a:extLst>
              <a:ext uri="{FF2B5EF4-FFF2-40B4-BE49-F238E27FC236}">
                <a16:creationId xmlns:a16="http://schemas.microsoft.com/office/drawing/2014/main" id="{52F50912-06FD-4216-BAD3-21050F5956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6679" y="3765314"/>
            <a:ext cx="3931920" cy="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5" name="图形 33" descr="Checklist">
            <a:extLst>
              <a:ext uri="{FF2B5EF4-FFF2-40B4-BE49-F238E27FC236}">
                <a16:creationId xmlns:a16="http://schemas.microsoft.com/office/drawing/2014/main" id="{0C27A3A2-F41B-41A5-80FB-D4042E5D7F1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96000" y="699753"/>
            <a:ext cx="5459470" cy="5459470"/>
          </a:xfrm>
          <a:prstGeom prst="rect">
            <a:avLst/>
          </a:prstGeom>
        </p:spPr>
      </p:pic>
    </p:spTree>
    <p:extLst>
      <p:ext uri="{BB962C8B-B14F-4D97-AF65-F5344CB8AC3E}">
        <p14:creationId xmlns:p14="http://schemas.microsoft.com/office/powerpoint/2010/main" val="296543802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EA39A-1638-4CED-A8A6-5FA063AB1A1E}"/>
              </a:ext>
            </a:extLst>
          </p:cNvPr>
          <p:cNvSpPr>
            <a:spLocks noGrp="1"/>
          </p:cNvSpPr>
          <p:nvPr>
            <p:ph type="title"/>
          </p:nvPr>
        </p:nvSpPr>
        <p:spPr/>
        <p:txBody>
          <a:bodyPr/>
          <a:lstStyle/>
          <a:p>
            <a:r>
              <a:rPr lang="en-US" dirty="0">
                <a:solidFill>
                  <a:srgbClr val="00B0F0"/>
                </a:solidFill>
              </a:rPr>
              <a:t>Kahaani Abb </a:t>
            </a:r>
            <a:r>
              <a:rPr lang="en-US" dirty="0" err="1">
                <a:solidFill>
                  <a:srgbClr val="00B0F0"/>
                </a:solidFill>
              </a:rPr>
              <a:t>tak</a:t>
            </a:r>
            <a:r>
              <a:rPr lang="en-US" dirty="0">
                <a:solidFill>
                  <a:srgbClr val="00B0F0"/>
                </a:solidFill>
              </a:rPr>
              <a:t>!</a:t>
            </a:r>
          </a:p>
        </p:txBody>
      </p:sp>
      <p:graphicFrame>
        <p:nvGraphicFramePr>
          <p:cNvPr id="4" name="Content Placeholder 3">
            <a:extLst>
              <a:ext uri="{FF2B5EF4-FFF2-40B4-BE49-F238E27FC236}">
                <a16:creationId xmlns:a16="http://schemas.microsoft.com/office/drawing/2014/main" id="{90625C68-6382-400D-AB66-4BF74718A3A5}"/>
              </a:ext>
            </a:extLst>
          </p:cNvPr>
          <p:cNvGraphicFramePr>
            <a:graphicFrameLocks noGrp="1"/>
          </p:cNvGraphicFramePr>
          <p:nvPr>
            <p:ph idx="1"/>
          </p:nvPr>
        </p:nvGraphicFramePr>
        <p:xfrm>
          <a:off x="1023937" y="2286000"/>
          <a:ext cx="10351633"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2463131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A8EC506-B1DA-46A1-B44D-774E68468E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2" name="Oval 5">
            <a:extLst>
              <a:ext uri="{FF2B5EF4-FFF2-40B4-BE49-F238E27FC236}">
                <a16:creationId xmlns:a16="http://schemas.microsoft.com/office/drawing/2014/main" id="{BFF30785-305E-45D7-984F-5AA93D3CA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cxnSp>
        <p:nvCxnSpPr>
          <p:cNvPr id="14" name="Straight Connector 13">
            <a:extLst>
              <a:ext uri="{FF2B5EF4-FFF2-40B4-BE49-F238E27FC236}">
                <a16:creationId xmlns:a16="http://schemas.microsoft.com/office/drawing/2014/main" id="{15E01FA5-D766-43CA-A83D-E7CF3F04E9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C411DB08-1669-426B-BBEB-FAD285EF80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726"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8" name="Rectangle 17">
            <a:extLst>
              <a:ext uri="{FF2B5EF4-FFF2-40B4-BE49-F238E27FC236}">
                <a16:creationId xmlns:a16="http://schemas.microsoft.com/office/drawing/2014/main" id="{029E4219-121F-4CD1-AA58-24746CD29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le 1">
            <a:extLst>
              <a:ext uri="{FF2B5EF4-FFF2-40B4-BE49-F238E27FC236}">
                <a16:creationId xmlns:a16="http://schemas.microsoft.com/office/drawing/2014/main" id="{1AE0F346-056D-4FC9-B248-B60DC7A6F6E1}"/>
              </a:ext>
            </a:extLst>
          </p:cNvPr>
          <p:cNvSpPr>
            <a:spLocks noGrp="1"/>
          </p:cNvSpPr>
          <p:nvPr>
            <p:ph type="title"/>
          </p:nvPr>
        </p:nvSpPr>
        <p:spPr>
          <a:xfrm>
            <a:off x="634276" y="640080"/>
            <a:ext cx="4208656" cy="3034857"/>
          </a:xfrm>
        </p:spPr>
        <p:txBody>
          <a:bodyPr vert="horz" lIns="91440" tIns="45720" rIns="91440" bIns="45720" rtlCol="0" anchor="b">
            <a:normAutofit/>
          </a:bodyPr>
          <a:lstStyle/>
          <a:p>
            <a:pPr algn="r"/>
            <a:r>
              <a:rPr lang="en-US" sz="4400" kern="1200" cap="all" spc="200" baseline="0" dirty="0">
                <a:solidFill>
                  <a:srgbClr val="FFFFFF"/>
                </a:solidFill>
              </a:rPr>
              <a:t>SOGA, 1883</a:t>
            </a:r>
            <a:br>
              <a:rPr lang="en-US" sz="4400" kern="1200" cap="all" spc="200" baseline="0" dirty="0">
                <a:solidFill>
                  <a:srgbClr val="FFFFFF"/>
                </a:solidFill>
              </a:rPr>
            </a:br>
            <a:r>
              <a:rPr lang="en-US" sz="4400" kern="1200" cap="all" spc="200" baseline="0" dirty="0">
                <a:solidFill>
                  <a:srgbClr val="FFFFFF"/>
                </a:solidFill>
              </a:rPr>
              <a:t>SOGA, 1930</a:t>
            </a:r>
            <a:br>
              <a:rPr lang="en-US" sz="4400" kern="1200" cap="all" spc="200" baseline="0" dirty="0">
                <a:solidFill>
                  <a:srgbClr val="FFFFFF"/>
                </a:solidFill>
              </a:rPr>
            </a:br>
            <a:r>
              <a:rPr lang="en-US" sz="4400" kern="1200" cap="all" spc="200" baseline="0" dirty="0">
                <a:solidFill>
                  <a:srgbClr val="FFFFFF"/>
                </a:solidFill>
              </a:rPr>
              <a:t>GOI Act, 1935 and COI!</a:t>
            </a:r>
          </a:p>
        </p:txBody>
      </p:sp>
      <p:cxnSp>
        <p:nvCxnSpPr>
          <p:cNvPr id="20" name="Straight Connector 19">
            <a:extLst>
              <a:ext uri="{FF2B5EF4-FFF2-40B4-BE49-F238E27FC236}">
                <a16:creationId xmlns:a16="http://schemas.microsoft.com/office/drawing/2014/main" id="{52F50912-06FD-4216-BAD3-21050F5956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6679" y="3765314"/>
            <a:ext cx="3931920" cy="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5" name="Graphic 4" descr="Arrow: Horizontal U-turn with solid fill">
            <a:extLst>
              <a:ext uri="{FF2B5EF4-FFF2-40B4-BE49-F238E27FC236}">
                <a16:creationId xmlns:a16="http://schemas.microsoft.com/office/drawing/2014/main" id="{0C27A3A2-F41B-41A5-80FB-D4042E5D7F1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6096000" y="699753"/>
            <a:ext cx="5459470" cy="5459470"/>
          </a:xfrm>
          <a:prstGeom prst="rect">
            <a:avLst/>
          </a:prstGeom>
        </p:spPr>
      </p:pic>
    </p:spTree>
    <p:extLst>
      <p:ext uri="{BB962C8B-B14F-4D97-AF65-F5344CB8AC3E}">
        <p14:creationId xmlns:p14="http://schemas.microsoft.com/office/powerpoint/2010/main" val="405376405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35250-37C6-4A3D-8063-19DA6683B329}"/>
              </a:ext>
            </a:extLst>
          </p:cNvPr>
          <p:cNvSpPr>
            <a:spLocks noGrp="1"/>
          </p:cNvSpPr>
          <p:nvPr>
            <p:ph type="title"/>
          </p:nvPr>
        </p:nvSpPr>
        <p:spPr/>
        <p:txBody>
          <a:bodyPr>
            <a:normAutofit/>
          </a:bodyPr>
          <a:lstStyle/>
          <a:p>
            <a:r>
              <a:rPr lang="en-US" sz="3600" dirty="0">
                <a:hlinkClick r:id="rId3"/>
              </a:rPr>
              <a:t>Sale of goods act, 1930</a:t>
            </a:r>
            <a:endParaRPr lang="en-US" sz="3600" dirty="0"/>
          </a:p>
        </p:txBody>
      </p:sp>
      <p:graphicFrame>
        <p:nvGraphicFramePr>
          <p:cNvPr id="4" name="Content Placeholder 3">
            <a:extLst>
              <a:ext uri="{FF2B5EF4-FFF2-40B4-BE49-F238E27FC236}">
                <a16:creationId xmlns:a16="http://schemas.microsoft.com/office/drawing/2014/main" id="{3E766896-D17E-4178-ABBA-8E1BE1824751}"/>
              </a:ext>
            </a:extLst>
          </p:cNvPr>
          <p:cNvGraphicFramePr>
            <a:graphicFrameLocks noGrp="1"/>
          </p:cNvGraphicFramePr>
          <p:nvPr>
            <p:ph idx="1"/>
          </p:nvPr>
        </p:nvGraphicFramePr>
        <p:xfrm>
          <a:off x="1023937" y="1924494"/>
          <a:ext cx="10958956" cy="468895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56818572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35250-37C6-4A3D-8063-19DA6683B329}"/>
              </a:ext>
            </a:extLst>
          </p:cNvPr>
          <p:cNvSpPr>
            <a:spLocks noGrp="1"/>
          </p:cNvSpPr>
          <p:nvPr>
            <p:ph type="title"/>
          </p:nvPr>
        </p:nvSpPr>
        <p:spPr/>
        <p:txBody>
          <a:bodyPr>
            <a:normAutofit/>
          </a:bodyPr>
          <a:lstStyle/>
          <a:p>
            <a:r>
              <a:rPr lang="en-US" sz="4400" dirty="0"/>
              <a:t>GOI - Legislative entries! </a:t>
            </a:r>
          </a:p>
        </p:txBody>
      </p:sp>
      <p:graphicFrame>
        <p:nvGraphicFramePr>
          <p:cNvPr id="4" name="Content Placeholder 3">
            <a:extLst>
              <a:ext uri="{FF2B5EF4-FFF2-40B4-BE49-F238E27FC236}">
                <a16:creationId xmlns:a16="http://schemas.microsoft.com/office/drawing/2014/main" id="{3E766896-D17E-4178-ABBA-8E1BE1824751}"/>
              </a:ext>
            </a:extLst>
          </p:cNvPr>
          <p:cNvGraphicFramePr>
            <a:graphicFrameLocks noGrp="1"/>
          </p:cNvGraphicFramePr>
          <p:nvPr>
            <p:ph idx="1"/>
          </p:nvPr>
        </p:nvGraphicFramePr>
        <p:xfrm>
          <a:off x="1023937" y="1924494"/>
          <a:ext cx="10958956" cy="46889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6661584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542C7-69C6-41BB-B822-1B71B909ECCF}"/>
              </a:ext>
            </a:extLst>
          </p:cNvPr>
          <p:cNvSpPr>
            <a:spLocks noGrp="1"/>
          </p:cNvSpPr>
          <p:nvPr>
            <p:ph type="title"/>
          </p:nvPr>
        </p:nvSpPr>
        <p:spPr/>
        <p:txBody>
          <a:bodyPr/>
          <a:lstStyle/>
          <a:p>
            <a:r>
              <a:rPr lang="en-US" dirty="0"/>
              <a:t>Sales Tax!</a:t>
            </a:r>
          </a:p>
        </p:txBody>
      </p:sp>
      <p:graphicFrame>
        <p:nvGraphicFramePr>
          <p:cNvPr id="4" name="Content Placeholder 3">
            <a:extLst>
              <a:ext uri="{FF2B5EF4-FFF2-40B4-BE49-F238E27FC236}">
                <a16:creationId xmlns:a16="http://schemas.microsoft.com/office/drawing/2014/main" id="{10F23272-AB31-4967-A247-25E8F893118C}"/>
              </a:ext>
            </a:extLst>
          </p:cNvPr>
          <p:cNvGraphicFramePr>
            <a:graphicFrameLocks noGrp="1"/>
          </p:cNvGraphicFramePr>
          <p:nvPr>
            <p:ph idx="1"/>
          </p:nvPr>
        </p:nvGraphicFramePr>
        <p:xfrm>
          <a:off x="1023938" y="1817914"/>
          <a:ext cx="10395176" cy="46155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0382938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0C76D-40AF-475C-AE96-A2DC645DA719}"/>
              </a:ext>
            </a:extLst>
          </p:cNvPr>
          <p:cNvSpPr>
            <a:spLocks noGrp="1"/>
          </p:cNvSpPr>
          <p:nvPr>
            <p:ph type="title"/>
          </p:nvPr>
        </p:nvSpPr>
        <p:spPr/>
        <p:txBody>
          <a:bodyPr/>
          <a:lstStyle/>
          <a:p>
            <a:r>
              <a:rPr lang="en-US" dirty="0"/>
              <a:t>Time period and provision!</a:t>
            </a:r>
          </a:p>
        </p:txBody>
      </p:sp>
      <p:graphicFrame>
        <p:nvGraphicFramePr>
          <p:cNvPr id="4" name="Content Placeholder 3">
            <a:extLst>
              <a:ext uri="{FF2B5EF4-FFF2-40B4-BE49-F238E27FC236}">
                <a16:creationId xmlns:a16="http://schemas.microsoft.com/office/drawing/2014/main" id="{014BCA86-FAA5-4E6C-A51C-1AA30C81FF61}"/>
              </a:ext>
            </a:extLst>
          </p:cNvPr>
          <p:cNvGraphicFramePr>
            <a:graphicFrameLocks noGrp="1"/>
          </p:cNvGraphicFramePr>
          <p:nvPr>
            <p:ph idx="1"/>
          </p:nvPr>
        </p:nvGraphicFramePr>
        <p:xfrm>
          <a:off x="1023938" y="2286000"/>
          <a:ext cx="10166576" cy="4022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05486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E11BF-B5F6-4252-AA54-51CF16982968}"/>
              </a:ext>
            </a:extLst>
          </p:cNvPr>
          <p:cNvSpPr>
            <a:spLocks noGrp="1"/>
          </p:cNvSpPr>
          <p:nvPr>
            <p:ph type="title"/>
          </p:nvPr>
        </p:nvSpPr>
        <p:spPr/>
        <p:txBody>
          <a:bodyPr/>
          <a:lstStyle/>
          <a:p>
            <a:r>
              <a:rPr lang="en-US" dirty="0">
                <a:solidFill>
                  <a:srgbClr val="00B0F0"/>
                </a:solidFill>
              </a:rPr>
              <a:t>Issues!</a:t>
            </a:r>
          </a:p>
        </p:txBody>
      </p:sp>
      <p:graphicFrame>
        <p:nvGraphicFramePr>
          <p:cNvPr id="4" name="Content Placeholder 3">
            <a:extLst>
              <a:ext uri="{FF2B5EF4-FFF2-40B4-BE49-F238E27FC236}">
                <a16:creationId xmlns:a16="http://schemas.microsoft.com/office/drawing/2014/main" id="{5D1D4BBE-5324-4AAE-A995-0A73B5132BFC}"/>
              </a:ext>
            </a:extLst>
          </p:cNvPr>
          <p:cNvGraphicFramePr>
            <a:graphicFrameLocks noGrp="1"/>
          </p:cNvGraphicFramePr>
          <p:nvPr>
            <p:ph idx="1"/>
          </p:nvPr>
        </p:nvGraphicFramePr>
        <p:xfrm>
          <a:off x="1023938" y="2286000"/>
          <a:ext cx="10180216"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4765029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0C76D-40AF-475C-AE96-A2DC645DA719}"/>
              </a:ext>
            </a:extLst>
          </p:cNvPr>
          <p:cNvSpPr>
            <a:spLocks noGrp="1"/>
          </p:cNvSpPr>
          <p:nvPr>
            <p:ph type="title"/>
          </p:nvPr>
        </p:nvSpPr>
        <p:spPr/>
        <p:txBody>
          <a:bodyPr/>
          <a:lstStyle/>
          <a:p>
            <a:r>
              <a:rPr lang="en-US" dirty="0"/>
              <a:t>COI and Act!</a:t>
            </a:r>
          </a:p>
        </p:txBody>
      </p:sp>
      <p:graphicFrame>
        <p:nvGraphicFramePr>
          <p:cNvPr id="4" name="Content Placeholder 3">
            <a:extLst>
              <a:ext uri="{FF2B5EF4-FFF2-40B4-BE49-F238E27FC236}">
                <a16:creationId xmlns:a16="http://schemas.microsoft.com/office/drawing/2014/main" id="{014BCA86-FAA5-4E6C-A51C-1AA30C81FF61}"/>
              </a:ext>
            </a:extLst>
          </p:cNvPr>
          <p:cNvGraphicFramePr>
            <a:graphicFrameLocks noGrp="1"/>
          </p:cNvGraphicFramePr>
          <p:nvPr>
            <p:ph idx="1"/>
          </p:nvPr>
        </p:nvGraphicFramePr>
        <p:xfrm>
          <a:off x="1023938" y="2286000"/>
          <a:ext cx="10166576"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678335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35250-37C6-4A3D-8063-19DA6683B329}"/>
              </a:ext>
            </a:extLst>
          </p:cNvPr>
          <p:cNvSpPr>
            <a:spLocks noGrp="1"/>
          </p:cNvSpPr>
          <p:nvPr>
            <p:ph type="title"/>
          </p:nvPr>
        </p:nvSpPr>
        <p:spPr/>
        <p:txBody>
          <a:bodyPr>
            <a:noAutofit/>
          </a:bodyPr>
          <a:lstStyle/>
          <a:p>
            <a:r>
              <a:rPr lang="en-US" sz="2800" b="1" i="0" dirty="0">
                <a:solidFill>
                  <a:srgbClr val="000000"/>
                </a:solidFill>
                <a:effectLst/>
                <a:hlinkClick r:id="rId3"/>
              </a:rPr>
              <a:t>Gannon </a:t>
            </a:r>
            <a:r>
              <a:rPr lang="en-US" sz="2800" b="1" i="0" dirty="0" err="1">
                <a:solidFill>
                  <a:srgbClr val="000000"/>
                </a:solidFill>
                <a:effectLst/>
                <a:hlinkClick r:id="rId3"/>
              </a:rPr>
              <a:t>Dunkerley</a:t>
            </a:r>
            <a:r>
              <a:rPr lang="en-US" sz="2800" b="1" i="0" dirty="0">
                <a:solidFill>
                  <a:srgbClr val="000000"/>
                </a:solidFill>
                <a:effectLst/>
                <a:hlinkClick r:id="rId3"/>
              </a:rPr>
              <a:t> &amp; Co. [5 April 1954] </a:t>
            </a:r>
            <a:br>
              <a:rPr lang="en-US" sz="2800" b="1" i="0" dirty="0">
                <a:solidFill>
                  <a:srgbClr val="000000"/>
                </a:solidFill>
                <a:effectLst/>
                <a:hlinkClick r:id="rId3"/>
              </a:rPr>
            </a:br>
            <a:r>
              <a:rPr lang="en-US" sz="2800" b="1" i="0" dirty="0">
                <a:solidFill>
                  <a:srgbClr val="000000"/>
                </a:solidFill>
                <a:effectLst/>
                <a:hlinkClick r:id="rId3"/>
              </a:rPr>
              <a:t>[AIR 1954 Mad 130]</a:t>
            </a:r>
            <a:endParaRPr lang="en-US" sz="2800" dirty="0"/>
          </a:p>
        </p:txBody>
      </p:sp>
      <p:graphicFrame>
        <p:nvGraphicFramePr>
          <p:cNvPr id="6" name="Table 6">
            <a:extLst>
              <a:ext uri="{FF2B5EF4-FFF2-40B4-BE49-F238E27FC236}">
                <a16:creationId xmlns:a16="http://schemas.microsoft.com/office/drawing/2014/main" id="{69415B80-3B4B-4E62-A410-0FF4E24600B9}"/>
              </a:ext>
            </a:extLst>
          </p:cNvPr>
          <p:cNvGraphicFramePr>
            <a:graphicFrameLocks noGrp="1"/>
          </p:cNvGraphicFramePr>
          <p:nvPr>
            <p:ph idx="1"/>
          </p:nvPr>
        </p:nvGraphicFramePr>
        <p:xfrm>
          <a:off x="1023938" y="2286000"/>
          <a:ext cx="10469856" cy="4045585"/>
        </p:xfrm>
        <a:graphic>
          <a:graphicData uri="http://schemas.openxmlformats.org/drawingml/2006/table">
            <a:tbl>
              <a:tblPr firstRow="1" bandRow="1">
                <a:tableStyleId>{5940675A-B579-460E-94D1-54222C63F5DA}</a:tableStyleId>
              </a:tblPr>
              <a:tblGrid>
                <a:gridCol w="2617464">
                  <a:extLst>
                    <a:ext uri="{9D8B030D-6E8A-4147-A177-3AD203B41FA5}">
                      <a16:colId xmlns:a16="http://schemas.microsoft.com/office/drawing/2014/main" val="458735655"/>
                    </a:ext>
                  </a:extLst>
                </a:gridCol>
                <a:gridCol w="2617464">
                  <a:extLst>
                    <a:ext uri="{9D8B030D-6E8A-4147-A177-3AD203B41FA5}">
                      <a16:colId xmlns:a16="http://schemas.microsoft.com/office/drawing/2014/main" val="632869328"/>
                    </a:ext>
                  </a:extLst>
                </a:gridCol>
                <a:gridCol w="1339363">
                  <a:extLst>
                    <a:ext uri="{9D8B030D-6E8A-4147-A177-3AD203B41FA5}">
                      <a16:colId xmlns:a16="http://schemas.microsoft.com/office/drawing/2014/main" val="2592415279"/>
                    </a:ext>
                  </a:extLst>
                </a:gridCol>
                <a:gridCol w="3895565">
                  <a:extLst>
                    <a:ext uri="{9D8B030D-6E8A-4147-A177-3AD203B41FA5}">
                      <a16:colId xmlns:a16="http://schemas.microsoft.com/office/drawing/2014/main" val="989524542"/>
                    </a:ext>
                  </a:extLst>
                </a:gridCol>
              </a:tblGrid>
              <a:tr h="370840">
                <a:tc>
                  <a:txBody>
                    <a:bodyPr/>
                    <a:lstStyle/>
                    <a:p>
                      <a:pPr>
                        <a:lnSpc>
                          <a:spcPct val="150000"/>
                        </a:lnSpc>
                      </a:pPr>
                      <a:r>
                        <a:rPr lang="en-US" sz="1800" b="1" dirty="0">
                          <a:solidFill>
                            <a:schemeClr val="bg1"/>
                          </a:solidFill>
                          <a:latin typeface="Calibri" panose="020F0502020204030204" pitchFamily="34" charset="0"/>
                          <a:cs typeface="Calibri" panose="020F0502020204030204" pitchFamily="34" charset="0"/>
                        </a:rPr>
                        <a:t>Particulars</a:t>
                      </a:r>
                    </a:p>
                  </a:txBody>
                  <a:tcPr>
                    <a:solidFill>
                      <a:srgbClr val="00B0F0"/>
                    </a:solidFill>
                  </a:tcPr>
                </a:tc>
                <a:tc>
                  <a:txBody>
                    <a:bodyPr/>
                    <a:lstStyle/>
                    <a:p>
                      <a:pPr algn="ctr">
                        <a:lnSpc>
                          <a:spcPct val="150000"/>
                        </a:lnSpc>
                      </a:pPr>
                      <a:r>
                        <a:rPr lang="en-US" sz="1800" b="1" dirty="0">
                          <a:solidFill>
                            <a:schemeClr val="bg1"/>
                          </a:solidFill>
                          <a:latin typeface="Calibri" panose="020F0502020204030204" pitchFamily="34" charset="0"/>
                          <a:cs typeface="Calibri" panose="020F0502020204030204" pitchFamily="34" charset="0"/>
                        </a:rPr>
                        <a:t>Amount</a:t>
                      </a:r>
                    </a:p>
                  </a:txBody>
                  <a:tcPr>
                    <a:solidFill>
                      <a:srgbClr val="00B0F0"/>
                    </a:solidFill>
                  </a:tcPr>
                </a:tc>
                <a:tc>
                  <a:txBody>
                    <a:bodyPr/>
                    <a:lstStyle/>
                    <a:p>
                      <a:pPr algn="ctr">
                        <a:lnSpc>
                          <a:spcPct val="150000"/>
                        </a:lnSpc>
                      </a:pPr>
                      <a:r>
                        <a:rPr lang="en-US" sz="1800" b="1" dirty="0">
                          <a:solidFill>
                            <a:schemeClr val="bg1"/>
                          </a:solidFill>
                          <a:latin typeface="Calibri" panose="020F0502020204030204" pitchFamily="34" charset="0"/>
                          <a:cs typeface="Calibri" panose="020F0502020204030204" pitchFamily="34" charset="0"/>
                        </a:rPr>
                        <a:t>%</a:t>
                      </a:r>
                    </a:p>
                  </a:txBody>
                  <a:tcPr>
                    <a:solidFill>
                      <a:srgbClr val="00B0F0"/>
                    </a:solidFill>
                  </a:tcPr>
                </a:tc>
                <a:tc>
                  <a:txBody>
                    <a:bodyPr/>
                    <a:lstStyle/>
                    <a:p>
                      <a:pPr algn="ctr">
                        <a:lnSpc>
                          <a:spcPct val="150000"/>
                        </a:lnSpc>
                      </a:pPr>
                      <a:r>
                        <a:rPr lang="en-US" sz="1800" b="1" dirty="0">
                          <a:solidFill>
                            <a:schemeClr val="bg1"/>
                          </a:solidFill>
                          <a:latin typeface="Calibri" panose="020F0502020204030204" pitchFamily="34" charset="0"/>
                          <a:cs typeface="Calibri" panose="020F0502020204030204" pitchFamily="34" charset="0"/>
                        </a:rPr>
                        <a:t>Taxpayer!</a:t>
                      </a:r>
                    </a:p>
                  </a:txBody>
                  <a:tcPr>
                    <a:solidFill>
                      <a:srgbClr val="00B0F0"/>
                    </a:solidFill>
                  </a:tcPr>
                </a:tc>
                <a:extLst>
                  <a:ext uri="{0D108BD9-81ED-4DB2-BD59-A6C34878D82A}">
                    <a16:rowId xmlns:a16="http://schemas.microsoft.com/office/drawing/2014/main" val="69781004"/>
                  </a:ext>
                </a:extLst>
              </a:tr>
              <a:tr h="370840">
                <a:tc>
                  <a:txBody>
                    <a:bodyPr/>
                    <a:lstStyle/>
                    <a:p>
                      <a:pPr algn="just">
                        <a:lnSpc>
                          <a:spcPct val="150000"/>
                        </a:lnSpc>
                      </a:pPr>
                      <a:r>
                        <a:rPr lang="en-US" sz="1800" b="0" i="0" dirty="0">
                          <a:solidFill>
                            <a:srgbClr val="000000"/>
                          </a:solidFill>
                          <a:effectLst/>
                          <a:latin typeface="Calibri" panose="020F0502020204030204" pitchFamily="34" charset="0"/>
                          <a:cs typeface="Calibri" panose="020F0502020204030204" pitchFamily="34" charset="0"/>
                        </a:rPr>
                        <a:t>Works – Spot sales</a:t>
                      </a:r>
                    </a:p>
                  </a:txBody>
                  <a:tcPr/>
                </a:tc>
                <a:tc>
                  <a:txBody>
                    <a:bodyPr/>
                    <a:lstStyle/>
                    <a:p>
                      <a:pPr algn="ctr">
                        <a:lnSpc>
                          <a:spcPct val="150000"/>
                        </a:lnSpc>
                      </a:pPr>
                      <a:r>
                        <a:rPr lang="en-US" sz="1800" dirty="0">
                          <a:latin typeface="Calibri" panose="020F0502020204030204" pitchFamily="34" charset="0"/>
                          <a:cs typeface="Calibri" panose="020F0502020204030204" pitchFamily="34" charset="0"/>
                        </a:rPr>
                        <a:t>2,21,181/-</a:t>
                      </a:r>
                    </a:p>
                  </a:txBody>
                  <a:tcPr/>
                </a:tc>
                <a:tc>
                  <a:txBody>
                    <a:bodyPr/>
                    <a:lstStyle/>
                    <a:p>
                      <a:pPr algn="ctr">
                        <a:lnSpc>
                          <a:spcPct val="150000"/>
                        </a:lnSpc>
                      </a:pPr>
                      <a:r>
                        <a:rPr lang="en-US" sz="1800" dirty="0">
                          <a:latin typeface="Calibri" panose="020F0502020204030204" pitchFamily="34" charset="0"/>
                          <a:cs typeface="Calibri" panose="020F0502020204030204" pitchFamily="34" charset="0"/>
                        </a:rPr>
                        <a:t>6%</a:t>
                      </a:r>
                    </a:p>
                  </a:txBody>
                  <a:tcPr/>
                </a:tc>
                <a:tc>
                  <a:txBody>
                    <a:bodyPr/>
                    <a:lstStyle/>
                    <a:p>
                      <a:pPr algn="ctr">
                        <a:lnSpc>
                          <a:spcPct val="150000"/>
                        </a:lnSpc>
                      </a:pPr>
                      <a:r>
                        <a:rPr lang="en-US" sz="1800" dirty="0">
                          <a:latin typeface="Calibri" panose="020F0502020204030204" pitchFamily="34" charset="0"/>
                          <a:cs typeface="Calibri" panose="020F0502020204030204" pitchFamily="34" charset="0"/>
                        </a:rPr>
                        <a:t>Agreed</a:t>
                      </a:r>
                    </a:p>
                  </a:txBody>
                  <a:tcPr/>
                </a:tc>
                <a:extLst>
                  <a:ext uri="{0D108BD9-81ED-4DB2-BD59-A6C34878D82A}">
                    <a16:rowId xmlns:a16="http://schemas.microsoft.com/office/drawing/2014/main" val="1073761782"/>
                  </a:ext>
                </a:extLst>
              </a:tr>
              <a:tr h="370840">
                <a:tc>
                  <a:txBody>
                    <a:bodyPr/>
                    <a:lstStyle/>
                    <a:p>
                      <a:pPr algn="just">
                        <a:lnSpc>
                          <a:spcPct val="150000"/>
                        </a:lnSpc>
                      </a:pPr>
                      <a:r>
                        <a:rPr lang="en-US" sz="1800" b="0" i="0" dirty="0">
                          <a:solidFill>
                            <a:srgbClr val="000000"/>
                          </a:solidFill>
                          <a:effectLst/>
                          <a:latin typeface="Calibri" panose="020F0502020204030204" pitchFamily="34" charset="0"/>
                          <a:cs typeface="Calibri" panose="020F0502020204030204" pitchFamily="34" charset="0"/>
                        </a:rPr>
                        <a:t>Sale of sanitary wares</a:t>
                      </a:r>
                    </a:p>
                  </a:txBody>
                  <a:tcPr/>
                </a:tc>
                <a:tc>
                  <a:txBody>
                    <a:bodyPr/>
                    <a:lstStyle/>
                    <a:p>
                      <a:pPr algn="ctr">
                        <a:lnSpc>
                          <a:spcPct val="150000"/>
                        </a:lnSpc>
                      </a:pPr>
                      <a:r>
                        <a:rPr lang="en-US" sz="1800" dirty="0">
                          <a:latin typeface="Calibri" panose="020F0502020204030204" pitchFamily="34" charset="0"/>
                          <a:cs typeface="Calibri" panose="020F0502020204030204" pitchFamily="34" charset="0"/>
                        </a:rPr>
                        <a:t>42,434/-</a:t>
                      </a:r>
                    </a:p>
                  </a:txBody>
                  <a:tcPr/>
                </a:tc>
                <a:tc>
                  <a:txBody>
                    <a:bodyPr/>
                    <a:lstStyle/>
                    <a:p>
                      <a:pPr algn="ctr">
                        <a:lnSpc>
                          <a:spcPct val="150000"/>
                        </a:lnSpc>
                      </a:pPr>
                      <a:r>
                        <a:rPr lang="en-US" sz="1800" dirty="0">
                          <a:latin typeface="Calibri" panose="020F0502020204030204" pitchFamily="34" charset="0"/>
                          <a:cs typeface="Calibri" panose="020F0502020204030204" pitchFamily="34" charset="0"/>
                        </a:rPr>
                        <a:t>1%</a:t>
                      </a:r>
                    </a:p>
                  </a:txBody>
                  <a:tcPr/>
                </a:tc>
                <a:tc>
                  <a:txBody>
                    <a:bodyPr/>
                    <a:lstStyle/>
                    <a:p>
                      <a:pPr algn="ctr">
                        <a:lnSpc>
                          <a:spcPct val="150000"/>
                        </a:lnSpc>
                      </a:pPr>
                      <a:r>
                        <a:rPr lang="en-US" sz="1800" dirty="0">
                          <a:latin typeface="Calibri" panose="020F0502020204030204" pitchFamily="34" charset="0"/>
                          <a:cs typeface="Calibri" panose="020F0502020204030204" pitchFamily="34" charset="0"/>
                        </a:rPr>
                        <a:t>Agreed</a:t>
                      </a:r>
                    </a:p>
                  </a:txBody>
                  <a:tcPr/>
                </a:tc>
                <a:extLst>
                  <a:ext uri="{0D108BD9-81ED-4DB2-BD59-A6C34878D82A}">
                    <a16:rowId xmlns:a16="http://schemas.microsoft.com/office/drawing/2014/main" val="3423981798"/>
                  </a:ext>
                </a:extLst>
              </a:tr>
              <a:tr h="370840">
                <a:tc>
                  <a:txBody>
                    <a:bodyPr/>
                    <a:lstStyle/>
                    <a:p>
                      <a:pPr algn="just">
                        <a:lnSpc>
                          <a:spcPct val="150000"/>
                        </a:lnSpc>
                      </a:pPr>
                      <a:r>
                        <a:rPr lang="en-US" sz="1800" b="0" i="0" dirty="0">
                          <a:solidFill>
                            <a:srgbClr val="000000"/>
                          </a:solidFill>
                          <a:effectLst/>
                          <a:latin typeface="Calibri" panose="020F0502020204030204" pitchFamily="34" charset="0"/>
                          <a:cs typeface="Calibri" panose="020F0502020204030204" pitchFamily="34" charset="0"/>
                        </a:rPr>
                        <a:t>Turnover of </a:t>
                      </a:r>
                      <a:r>
                        <a:rPr lang="en-US" sz="1800" b="1" i="0" dirty="0">
                          <a:solidFill>
                            <a:srgbClr val="FF0000"/>
                          </a:solidFill>
                          <a:effectLst/>
                          <a:latin typeface="Calibri" panose="020F0502020204030204" pitchFamily="34" charset="0"/>
                          <a:cs typeface="Calibri" panose="020F0502020204030204" pitchFamily="34" charset="0"/>
                        </a:rPr>
                        <a:t>’works contracts’</a:t>
                      </a:r>
                    </a:p>
                  </a:txBody>
                  <a:tcPr/>
                </a:tc>
                <a:tc>
                  <a:txBody>
                    <a:bodyPr/>
                    <a:lstStyle/>
                    <a:p>
                      <a:pPr algn="ctr">
                        <a:lnSpc>
                          <a:spcPct val="150000"/>
                        </a:lnSpc>
                      </a:pPr>
                      <a:r>
                        <a:rPr lang="en-US" sz="1800" b="1" dirty="0">
                          <a:latin typeface="Calibri" panose="020F0502020204030204" pitchFamily="34" charset="0"/>
                          <a:cs typeface="Calibri" panose="020F0502020204030204" pitchFamily="34" charset="0"/>
                        </a:rPr>
                        <a:t>29,51,528/-</a:t>
                      </a:r>
                    </a:p>
                  </a:txBody>
                  <a:tcPr/>
                </a:tc>
                <a:tc>
                  <a:txBody>
                    <a:bodyPr/>
                    <a:lstStyle/>
                    <a:p>
                      <a:pPr algn="ctr">
                        <a:lnSpc>
                          <a:spcPct val="150000"/>
                        </a:lnSpc>
                      </a:pPr>
                      <a:r>
                        <a:rPr lang="en-US" sz="1800" b="1" dirty="0">
                          <a:latin typeface="Calibri" panose="020F0502020204030204" pitchFamily="34" charset="0"/>
                          <a:cs typeface="Calibri" panose="020F0502020204030204" pitchFamily="34" charset="0"/>
                        </a:rPr>
                        <a:t>84%</a:t>
                      </a:r>
                    </a:p>
                  </a:txBody>
                  <a:tcPr/>
                </a:tc>
                <a:tc>
                  <a:txBody>
                    <a:bodyPr/>
                    <a:lstStyle/>
                    <a:p>
                      <a:pPr algn="ctr">
                        <a:lnSpc>
                          <a:spcPct val="150000"/>
                        </a:lnSpc>
                      </a:pPr>
                      <a:r>
                        <a:rPr lang="en-US" sz="1800" dirty="0">
                          <a:latin typeface="Calibri" panose="020F0502020204030204" pitchFamily="34" charset="0"/>
                          <a:cs typeface="Calibri" panose="020F0502020204030204" pitchFamily="34" charset="0"/>
                        </a:rPr>
                        <a:t>Disputed</a:t>
                      </a:r>
                    </a:p>
                  </a:txBody>
                  <a:tcPr/>
                </a:tc>
                <a:extLst>
                  <a:ext uri="{0D108BD9-81ED-4DB2-BD59-A6C34878D82A}">
                    <a16:rowId xmlns:a16="http://schemas.microsoft.com/office/drawing/2014/main" val="3684358046"/>
                  </a:ext>
                </a:extLst>
              </a:tr>
              <a:tr h="370840">
                <a:tc>
                  <a:txBody>
                    <a:bodyPr/>
                    <a:lstStyle/>
                    <a:p>
                      <a:pPr algn="just">
                        <a:lnSpc>
                          <a:spcPct val="150000"/>
                        </a:lnSpc>
                      </a:pPr>
                      <a:r>
                        <a:rPr lang="en-US" sz="1800" b="0" i="0" dirty="0">
                          <a:solidFill>
                            <a:srgbClr val="000000"/>
                          </a:solidFill>
                          <a:effectLst/>
                          <a:latin typeface="Calibri" panose="020F0502020204030204" pitchFamily="34" charset="0"/>
                          <a:cs typeface="Calibri" panose="020F0502020204030204" pitchFamily="34" charset="0"/>
                        </a:rPr>
                        <a:t>Turnover of </a:t>
                      </a:r>
                      <a:r>
                        <a:rPr lang="en-US" sz="1800" b="1" i="0" dirty="0">
                          <a:solidFill>
                            <a:srgbClr val="FF0000"/>
                          </a:solidFill>
                          <a:effectLst/>
                          <a:latin typeface="Calibri" panose="020F0502020204030204" pitchFamily="34" charset="0"/>
                          <a:cs typeface="Calibri" panose="020F0502020204030204" pitchFamily="34" charset="0"/>
                        </a:rPr>
                        <a:t>canteens</a:t>
                      </a:r>
                    </a:p>
                  </a:txBody>
                  <a:tcPr/>
                </a:tc>
                <a:tc>
                  <a:txBody>
                    <a:bodyPr/>
                    <a:lstStyle/>
                    <a:p>
                      <a:pPr algn="ctr">
                        <a:lnSpc>
                          <a:spcPct val="150000"/>
                        </a:lnSpc>
                      </a:pPr>
                      <a:r>
                        <a:rPr lang="en-US" sz="1800" dirty="0">
                          <a:latin typeface="Calibri" panose="020F0502020204030204" pitchFamily="34" charset="0"/>
                          <a:cs typeface="Calibri" panose="020F0502020204030204" pitchFamily="34" charset="0"/>
                        </a:rPr>
                        <a:t>81,000/-</a:t>
                      </a:r>
                    </a:p>
                  </a:txBody>
                  <a:tcPr/>
                </a:tc>
                <a:tc>
                  <a:txBody>
                    <a:bodyPr/>
                    <a:lstStyle/>
                    <a:p>
                      <a:pPr algn="ctr">
                        <a:lnSpc>
                          <a:spcPct val="150000"/>
                        </a:lnSpc>
                      </a:pPr>
                      <a:r>
                        <a:rPr lang="en-US" sz="1800" dirty="0">
                          <a:latin typeface="Calibri" panose="020F0502020204030204" pitchFamily="34" charset="0"/>
                          <a:cs typeface="Calibri" panose="020F0502020204030204" pitchFamily="34" charset="0"/>
                        </a:rPr>
                        <a:t>2%</a:t>
                      </a:r>
                    </a:p>
                  </a:txBody>
                  <a:tcP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US" sz="1800" dirty="0">
                          <a:latin typeface="Calibri" panose="020F0502020204030204" pitchFamily="34" charset="0"/>
                          <a:cs typeface="Calibri" panose="020F0502020204030204" pitchFamily="34" charset="0"/>
                        </a:rPr>
                        <a:t>Disputed</a:t>
                      </a:r>
                    </a:p>
                  </a:txBody>
                  <a:tcPr/>
                </a:tc>
                <a:extLst>
                  <a:ext uri="{0D108BD9-81ED-4DB2-BD59-A6C34878D82A}">
                    <a16:rowId xmlns:a16="http://schemas.microsoft.com/office/drawing/2014/main" val="2919492739"/>
                  </a:ext>
                </a:extLst>
              </a:tr>
              <a:tr h="370840">
                <a:tc>
                  <a:txBody>
                    <a:bodyPr/>
                    <a:lstStyle/>
                    <a:p>
                      <a:pPr algn="just">
                        <a:lnSpc>
                          <a:spcPct val="150000"/>
                        </a:lnSpc>
                      </a:pPr>
                      <a:r>
                        <a:rPr lang="en-US" sz="1800" b="0" i="0" dirty="0" err="1">
                          <a:solidFill>
                            <a:srgbClr val="000000"/>
                          </a:solidFill>
                          <a:effectLst/>
                          <a:latin typeface="Calibri" panose="020F0502020204030204" pitchFamily="34" charset="0"/>
                          <a:cs typeface="Calibri" panose="020F0502020204030204" pitchFamily="34" charset="0"/>
                        </a:rPr>
                        <a:t>Foodgrains</a:t>
                      </a:r>
                      <a:endParaRPr lang="en-US" sz="1800" b="0" i="0" dirty="0">
                        <a:solidFill>
                          <a:srgbClr val="000000"/>
                        </a:solidFill>
                        <a:effectLst/>
                        <a:latin typeface="Calibri" panose="020F0502020204030204" pitchFamily="34" charset="0"/>
                        <a:cs typeface="Calibri" panose="020F0502020204030204" pitchFamily="34" charset="0"/>
                      </a:endParaRPr>
                    </a:p>
                  </a:txBody>
                  <a:tcPr/>
                </a:tc>
                <a:tc>
                  <a:txBody>
                    <a:bodyPr/>
                    <a:lstStyle/>
                    <a:p>
                      <a:pPr algn="ctr">
                        <a:lnSpc>
                          <a:spcPct val="150000"/>
                        </a:lnSpc>
                      </a:pPr>
                      <a:r>
                        <a:rPr lang="en-US" sz="1800" dirty="0">
                          <a:latin typeface="Calibri" panose="020F0502020204030204" pitchFamily="34" charset="0"/>
                          <a:cs typeface="Calibri" panose="020F0502020204030204" pitchFamily="34" charset="0"/>
                        </a:rPr>
                        <a:t>1,98,929/-</a:t>
                      </a:r>
                    </a:p>
                  </a:txBody>
                  <a:tcPr/>
                </a:tc>
                <a:tc>
                  <a:txBody>
                    <a:bodyPr/>
                    <a:lstStyle/>
                    <a:p>
                      <a:pPr algn="ctr">
                        <a:lnSpc>
                          <a:spcPct val="150000"/>
                        </a:lnSpc>
                      </a:pPr>
                      <a:r>
                        <a:rPr lang="en-US" sz="1800" dirty="0">
                          <a:latin typeface="Calibri" panose="020F0502020204030204" pitchFamily="34" charset="0"/>
                          <a:cs typeface="Calibri" panose="020F0502020204030204" pitchFamily="34" charset="0"/>
                        </a:rPr>
                        <a:t>6%</a:t>
                      </a:r>
                    </a:p>
                  </a:txBody>
                  <a:tcP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US" sz="1800" dirty="0">
                          <a:latin typeface="Calibri" panose="020F0502020204030204" pitchFamily="34" charset="0"/>
                          <a:cs typeface="Calibri" panose="020F0502020204030204" pitchFamily="34" charset="0"/>
                        </a:rPr>
                        <a:t>Disputed (</a:t>
                      </a:r>
                      <a:r>
                        <a:rPr lang="en-US" sz="1800" b="0" i="0" kern="1200" dirty="0">
                          <a:solidFill>
                            <a:schemeClr val="tx1"/>
                          </a:solidFill>
                          <a:effectLst/>
                          <a:latin typeface="Calibri" panose="020F0502020204030204" pitchFamily="34" charset="0"/>
                          <a:ea typeface="+mn-ea"/>
                          <a:cs typeface="Calibri" panose="020F0502020204030204" pitchFamily="34" charset="0"/>
                        </a:rPr>
                        <a:t>supply was only for welfare of workmen and no profit made)</a:t>
                      </a:r>
                      <a:endParaRPr lang="en-US" sz="18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715714221"/>
                  </a:ext>
                </a:extLst>
              </a:tr>
              <a:tr h="370840">
                <a:tc>
                  <a:txBody>
                    <a:bodyPr/>
                    <a:lstStyle/>
                    <a:p>
                      <a:pPr algn="just">
                        <a:lnSpc>
                          <a:spcPct val="150000"/>
                        </a:lnSpc>
                      </a:pPr>
                      <a:r>
                        <a:rPr lang="en-US" sz="1800" b="1" i="0" dirty="0">
                          <a:solidFill>
                            <a:srgbClr val="000000"/>
                          </a:solidFill>
                          <a:effectLst/>
                          <a:latin typeface="Calibri" panose="020F0502020204030204" pitchFamily="34" charset="0"/>
                          <a:cs typeface="Calibri" panose="020F0502020204030204" pitchFamily="34" charset="0"/>
                        </a:rPr>
                        <a:t>Total</a:t>
                      </a:r>
                    </a:p>
                  </a:txBody>
                  <a:tcPr/>
                </a:tc>
                <a:tc>
                  <a:txBody>
                    <a:bodyPr/>
                    <a:lstStyle/>
                    <a:p>
                      <a:pPr algn="ctr">
                        <a:lnSpc>
                          <a:spcPct val="150000"/>
                        </a:lnSpc>
                      </a:pPr>
                      <a:r>
                        <a:rPr lang="en-US" sz="1800" b="1" dirty="0">
                          <a:latin typeface="Calibri" panose="020F0502020204030204" pitchFamily="34" charset="0"/>
                          <a:cs typeface="Calibri" panose="020F0502020204030204" pitchFamily="34" charset="0"/>
                        </a:rPr>
                        <a:t>34,95,072/-</a:t>
                      </a:r>
                    </a:p>
                  </a:txBody>
                  <a:tcPr/>
                </a:tc>
                <a:tc>
                  <a:txBody>
                    <a:bodyPr/>
                    <a:lstStyle/>
                    <a:p>
                      <a:pPr algn="ctr">
                        <a:lnSpc>
                          <a:spcPct val="150000"/>
                        </a:lnSpc>
                      </a:pPr>
                      <a:r>
                        <a:rPr lang="en-US" sz="1800" b="1" dirty="0">
                          <a:latin typeface="Calibri" panose="020F0502020204030204" pitchFamily="34" charset="0"/>
                          <a:cs typeface="Calibri" panose="020F0502020204030204" pitchFamily="34" charset="0"/>
                        </a:rPr>
                        <a:t>100%</a:t>
                      </a:r>
                    </a:p>
                  </a:txBody>
                  <a:tcP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US" sz="1800" b="1" dirty="0">
                          <a:latin typeface="Calibri" panose="020F0502020204030204" pitchFamily="34" charset="0"/>
                          <a:cs typeface="Calibri" panose="020F0502020204030204" pitchFamily="34" charset="0"/>
                        </a:rPr>
                        <a:t>-</a:t>
                      </a:r>
                    </a:p>
                  </a:txBody>
                  <a:tcPr/>
                </a:tc>
                <a:extLst>
                  <a:ext uri="{0D108BD9-81ED-4DB2-BD59-A6C34878D82A}">
                    <a16:rowId xmlns:a16="http://schemas.microsoft.com/office/drawing/2014/main" val="3169702012"/>
                  </a:ext>
                </a:extLst>
              </a:tr>
            </a:tbl>
          </a:graphicData>
        </a:graphic>
      </p:graphicFrame>
    </p:spTree>
    <p:extLst>
      <p:ext uri="{BB962C8B-B14F-4D97-AF65-F5344CB8AC3E}">
        <p14:creationId xmlns:p14="http://schemas.microsoft.com/office/powerpoint/2010/main" val="13718082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35250-37C6-4A3D-8063-19DA6683B329}"/>
              </a:ext>
            </a:extLst>
          </p:cNvPr>
          <p:cNvSpPr>
            <a:spLocks noGrp="1"/>
          </p:cNvSpPr>
          <p:nvPr>
            <p:ph type="title"/>
          </p:nvPr>
        </p:nvSpPr>
        <p:spPr/>
        <p:txBody>
          <a:bodyPr>
            <a:noAutofit/>
          </a:bodyPr>
          <a:lstStyle/>
          <a:p>
            <a:r>
              <a:rPr lang="en-US" sz="2800" b="1" i="0" dirty="0">
                <a:solidFill>
                  <a:srgbClr val="000000"/>
                </a:solidFill>
                <a:effectLst/>
                <a:hlinkClick r:id="rId3"/>
              </a:rPr>
              <a:t>Gannon </a:t>
            </a:r>
            <a:r>
              <a:rPr lang="en-US" sz="2800" b="1" i="0" dirty="0" err="1">
                <a:solidFill>
                  <a:srgbClr val="000000"/>
                </a:solidFill>
                <a:effectLst/>
                <a:hlinkClick r:id="rId3"/>
              </a:rPr>
              <a:t>Dunkerley</a:t>
            </a:r>
            <a:r>
              <a:rPr lang="en-US" sz="2800" b="1" i="0" dirty="0">
                <a:solidFill>
                  <a:srgbClr val="000000"/>
                </a:solidFill>
                <a:effectLst/>
                <a:hlinkClick r:id="rId3"/>
              </a:rPr>
              <a:t> &amp; Co. </a:t>
            </a:r>
            <a:br>
              <a:rPr lang="en-US" sz="2800" b="1" i="0" dirty="0">
                <a:solidFill>
                  <a:srgbClr val="000000"/>
                </a:solidFill>
                <a:effectLst/>
                <a:hlinkClick r:id="rId3"/>
              </a:rPr>
            </a:br>
            <a:r>
              <a:rPr lang="en-US" sz="2800" b="1" i="0" dirty="0">
                <a:solidFill>
                  <a:srgbClr val="000000"/>
                </a:solidFill>
                <a:effectLst/>
                <a:hlinkClick r:id="rId3"/>
              </a:rPr>
              <a:t>[AIR 1954 Mad 130]</a:t>
            </a:r>
            <a:endParaRPr lang="en-US" sz="2800" dirty="0"/>
          </a:p>
        </p:txBody>
      </p:sp>
      <p:graphicFrame>
        <p:nvGraphicFramePr>
          <p:cNvPr id="4" name="Content Placeholder 3">
            <a:extLst>
              <a:ext uri="{FF2B5EF4-FFF2-40B4-BE49-F238E27FC236}">
                <a16:creationId xmlns:a16="http://schemas.microsoft.com/office/drawing/2014/main" id="{3E766896-D17E-4178-ABBA-8E1BE1824751}"/>
              </a:ext>
            </a:extLst>
          </p:cNvPr>
          <p:cNvGraphicFramePr>
            <a:graphicFrameLocks noGrp="1"/>
          </p:cNvGraphicFramePr>
          <p:nvPr>
            <p:ph idx="1"/>
          </p:nvPr>
        </p:nvGraphicFramePr>
        <p:xfrm>
          <a:off x="1023938" y="2009553"/>
          <a:ext cx="10746304" cy="426323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16926730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35250-37C6-4A3D-8063-19DA6683B329}"/>
              </a:ext>
            </a:extLst>
          </p:cNvPr>
          <p:cNvSpPr>
            <a:spLocks noGrp="1"/>
          </p:cNvSpPr>
          <p:nvPr>
            <p:ph type="title"/>
          </p:nvPr>
        </p:nvSpPr>
        <p:spPr/>
        <p:txBody>
          <a:bodyPr>
            <a:noAutofit/>
          </a:bodyPr>
          <a:lstStyle/>
          <a:p>
            <a:r>
              <a:rPr lang="en-US" sz="2800" b="1" i="0" dirty="0">
                <a:solidFill>
                  <a:srgbClr val="000000"/>
                </a:solidFill>
                <a:effectLst/>
                <a:hlinkClick r:id="rId3"/>
              </a:rPr>
              <a:t>Gannon </a:t>
            </a:r>
            <a:r>
              <a:rPr lang="en-US" sz="2800" b="1" i="0" dirty="0" err="1">
                <a:solidFill>
                  <a:srgbClr val="000000"/>
                </a:solidFill>
                <a:effectLst/>
                <a:hlinkClick r:id="rId3"/>
              </a:rPr>
              <a:t>Dunkerley</a:t>
            </a:r>
            <a:r>
              <a:rPr lang="en-US" sz="2800" b="1" i="0" dirty="0">
                <a:solidFill>
                  <a:srgbClr val="000000"/>
                </a:solidFill>
                <a:effectLst/>
                <a:hlinkClick r:id="rId3"/>
              </a:rPr>
              <a:t> &amp; Co. </a:t>
            </a:r>
            <a:br>
              <a:rPr lang="en-US" sz="2800" b="1" i="0" dirty="0">
                <a:solidFill>
                  <a:srgbClr val="000000"/>
                </a:solidFill>
                <a:effectLst/>
                <a:hlinkClick r:id="rId3"/>
              </a:rPr>
            </a:br>
            <a:r>
              <a:rPr lang="en-US" sz="2800" b="1" i="0" dirty="0">
                <a:solidFill>
                  <a:srgbClr val="000000"/>
                </a:solidFill>
                <a:effectLst/>
                <a:hlinkClick r:id="rId3"/>
              </a:rPr>
              <a:t>[AIR 1954 Mad 130]</a:t>
            </a:r>
            <a:endParaRPr lang="en-US" sz="2800" dirty="0"/>
          </a:p>
        </p:txBody>
      </p:sp>
      <p:graphicFrame>
        <p:nvGraphicFramePr>
          <p:cNvPr id="4" name="Content Placeholder 3">
            <a:extLst>
              <a:ext uri="{FF2B5EF4-FFF2-40B4-BE49-F238E27FC236}">
                <a16:creationId xmlns:a16="http://schemas.microsoft.com/office/drawing/2014/main" id="{3E766896-D17E-4178-ABBA-8E1BE1824751}"/>
              </a:ext>
            </a:extLst>
          </p:cNvPr>
          <p:cNvGraphicFramePr>
            <a:graphicFrameLocks noGrp="1"/>
          </p:cNvGraphicFramePr>
          <p:nvPr>
            <p:ph idx="1"/>
          </p:nvPr>
        </p:nvGraphicFramePr>
        <p:xfrm>
          <a:off x="1023938" y="2009553"/>
          <a:ext cx="10746304" cy="426323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31663882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35250-37C6-4A3D-8063-19DA6683B329}"/>
              </a:ext>
            </a:extLst>
          </p:cNvPr>
          <p:cNvSpPr>
            <a:spLocks noGrp="1"/>
          </p:cNvSpPr>
          <p:nvPr>
            <p:ph type="title"/>
          </p:nvPr>
        </p:nvSpPr>
        <p:spPr/>
        <p:txBody>
          <a:bodyPr>
            <a:noAutofit/>
          </a:bodyPr>
          <a:lstStyle/>
          <a:p>
            <a:r>
              <a:rPr lang="en-US" sz="2800" b="1" i="0" dirty="0">
                <a:solidFill>
                  <a:srgbClr val="000000"/>
                </a:solidFill>
                <a:effectLst/>
                <a:hlinkClick r:id="rId3"/>
              </a:rPr>
              <a:t>Gannon </a:t>
            </a:r>
            <a:r>
              <a:rPr lang="en-US" sz="2800" b="1" i="0" dirty="0" err="1">
                <a:solidFill>
                  <a:srgbClr val="000000"/>
                </a:solidFill>
                <a:effectLst/>
                <a:hlinkClick r:id="rId3"/>
              </a:rPr>
              <a:t>Dunkerley</a:t>
            </a:r>
            <a:r>
              <a:rPr lang="en-US" sz="2800" b="1" i="0" dirty="0">
                <a:solidFill>
                  <a:srgbClr val="000000"/>
                </a:solidFill>
                <a:effectLst/>
                <a:hlinkClick r:id="rId3"/>
              </a:rPr>
              <a:t> &amp; Co. </a:t>
            </a:r>
            <a:br>
              <a:rPr lang="en-US" sz="2800" b="1" i="0" dirty="0">
                <a:solidFill>
                  <a:srgbClr val="000000"/>
                </a:solidFill>
                <a:effectLst/>
                <a:hlinkClick r:id="rId3"/>
              </a:rPr>
            </a:br>
            <a:r>
              <a:rPr lang="en-US" sz="2800" b="1" i="0" dirty="0">
                <a:solidFill>
                  <a:srgbClr val="000000"/>
                </a:solidFill>
                <a:effectLst/>
                <a:hlinkClick r:id="rId3"/>
              </a:rPr>
              <a:t>[AIR 1954 Mad 130]</a:t>
            </a:r>
            <a:endParaRPr lang="en-US" sz="2800" dirty="0"/>
          </a:p>
        </p:txBody>
      </p:sp>
      <p:graphicFrame>
        <p:nvGraphicFramePr>
          <p:cNvPr id="4" name="Content Placeholder 3">
            <a:extLst>
              <a:ext uri="{FF2B5EF4-FFF2-40B4-BE49-F238E27FC236}">
                <a16:creationId xmlns:a16="http://schemas.microsoft.com/office/drawing/2014/main" id="{3E766896-D17E-4178-ABBA-8E1BE1824751}"/>
              </a:ext>
            </a:extLst>
          </p:cNvPr>
          <p:cNvGraphicFramePr>
            <a:graphicFrameLocks noGrp="1"/>
          </p:cNvGraphicFramePr>
          <p:nvPr>
            <p:ph idx="1"/>
          </p:nvPr>
        </p:nvGraphicFramePr>
        <p:xfrm>
          <a:off x="1023938" y="2009553"/>
          <a:ext cx="10746304" cy="426323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46159688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35250-37C6-4A3D-8063-19DA6683B329}"/>
              </a:ext>
            </a:extLst>
          </p:cNvPr>
          <p:cNvSpPr>
            <a:spLocks noGrp="1"/>
          </p:cNvSpPr>
          <p:nvPr>
            <p:ph type="title"/>
          </p:nvPr>
        </p:nvSpPr>
        <p:spPr/>
        <p:txBody>
          <a:bodyPr>
            <a:noAutofit/>
          </a:bodyPr>
          <a:lstStyle/>
          <a:p>
            <a:r>
              <a:rPr lang="en-US" sz="2800" b="1" i="0" dirty="0">
                <a:solidFill>
                  <a:srgbClr val="000000"/>
                </a:solidFill>
                <a:effectLst/>
                <a:hlinkClick r:id="rId3"/>
              </a:rPr>
              <a:t>Gannon </a:t>
            </a:r>
            <a:r>
              <a:rPr lang="en-US" sz="2800" b="1" i="0" dirty="0" err="1">
                <a:solidFill>
                  <a:srgbClr val="000000"/>
                </a:solidFill>
                <a:effectLst/>
                <a:hlinkClick r:id="rId3"/>
              </a:rPr>
              <a:t>Dunkerley</a:t>
            </a:r>
            <a:r>
              <a:rPr lang="en-US" sz="2800" b="1" i="0" dirty="0">
                <a:solidFill>
                  <a:srgbClr val="000000"/>
                </a:solidFill>
                <a:effectLst/>
                <a:hlinkClick r:id="rId3"/>
              </a:rPr>
              <a:t> &amp; Co. </a:t>
            </a:r>
            <a:br>
              <a:rPr lang="en-US" sz="2800" b="1" i="0" dirty="0">
                <a:solidFill>
                  <a:srgbClr val="000000"/>
                </a:solidFill>
                <a:effectLst/>
                <a:hlinkClick r:id="rId3"/>
              </a:rPr>
            </a:br>
            <a:r>
              <a:rPr lang="en-US" sz="2800" b="1" i="0" dirty="0">
                <a:solidFill>
                  <a:srgbClr val="000000"/>
                </a:solidFill>
                <a:effectLst/>
                <a:hlinkClick r:id="rId3"/>
              </a:rPr>
              <a:t>[AIR 1954 Mad 130]</a:t>
            </a:r>
            <a:endParaRPr lang="en-US" sz="2800" dirty="0"/>
          </a:p>
        </p:txBody>
      </p:sp>
      <p:graphicFrame>
        <p:nvGraphicFramePr>
          <p:cNvPr id="4" name="Content Placeholder 3">
            <a:extLst>
              <a:ext uri="{FF2B5EF4-FFF2-40B4-BE49-F238E27FC236}">
                <a16:creationId xmlns:a16="http://schemas.microsoft.com/office/drawing/2014/main" id="{3E766896-D17E-4178-ABBA-8E1BE1824751}"/>
              </a:ext>
            </a:extLst>
          </p:cNvPr>
          <p:cNvGraphicFramePr>
            <a:graphicFrameLocks noGrp="1"/>
          </p:cNvGraphicFramePr>
          <p:nvPr>
            <p:ph idx="1"/>
          </p:nvPr>
        </p:nvGraphicFramePr>
        <p:xfrm>
          <a:off x="1023938" y="2009553"/>
          <a:ext cx="10746304" cy="426323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16173896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35250-37C6-4A3D-8063-19DA6683B329}"/>
              </a:ext>
            </a:extLst>
          </p:cNvPr>
          <p:cNvSpPr>
            <a:spLocks noGrp="1"/>
          </p:cNvSpPr>
          <p:nvPr>
            <p:ph type="title"/>
          </p:nvPr>
        </p:nvSpPr>
        <p:spPr/>
        <p:txBody>
          <a:bodyPr>
            <a:noAutofit/>
          </a:bodyPr>
          <a:lstStyle/>
          <a:p>
            <a:r>
              <a:rPr lang="en-US" sz="2800" b="1" i="0" dirty="0">
                <a:solidFill>
                  <a:srgbClr val="000000"/>
                </a:solidFill>
                <a:effectLst/>
                <a:hlinkClick r:id="rId3"/>
              </a:rPr>
              <a:t>Gannon </a:t>
            </a:r>
            <a:r>
              <a:rPr lang="en-US" sz="2800" b="1" i="0" dirty="0" err="1">
                <a:solidFill>
                  <a:srgbClr val="000000"/>
                </a:solidFill>
                <a:effectLst/>
                <a:hlinkClick r:id="rId3"/>
              </a:rPr>
              <a:t>Dunkerley</a:t>
            </a:r>
            <a:r>
              <a:rPr lang="en-US" sz="2800" b="1" i="0" dirty="0">
                <a:solidFill>
                  <a:srgbClr val="000000"/>
                </a:solidFill>
                <a:effectLst/>
                <a:hlinkClick r:id="rId3"/>
              </a:rPr>
              <a:t> &amp; Co. </a:t>
            </a:r>
            <a:br>
              <a:rPr lang="en-US" sz="2800" b="1" i="0" dirty="0">
                <a:solidFill>
                  <a:srgbClr val="000000"/>
                </a:solidFill>
                <a:effectLst/>
                <a:hlinkClick r:id="rId3"/>
              </a:rPr>
            </a:br>
            <a:r>
              <a:rPr lang="en-US" sz="2800" b="1" i="0" dirty="0">
                <a:solidFill>
                  <a:srgbClr val="000000"/>
                </a:solidFill>
                <a:effectLst/>
                <a:hlinkClick r:id="rId3"/>
              </a:rPr>
              <a:t>[AIR 1954 Mad 130]</a:t>
            </a:r>
            <a:endParaRPr lang="en-US" sz="2800" dirty="0"/>
          </a:p>
        </p:txBody>
      </p:sp>
      <p:graphicFrame>
        <p:nvGraphicFramePr>
          <p:cNvPr id="4" name="Content Placeholder 3">
            <a:extLst>
              <a:ext uri="{FF2B5EF4-FFF2-40B4-BE49-F238E27FC236}">
                <a16:creationId xmlns:a16="http://schemas.microsoft.com/office/drawing/2014/main" id="{3E766896-D17E-4178-ABBA-8E1BE1824751}"/>
              </a:ext>
            </a:extLst>
          </p:cNvPr>
          <p:cNvGraphicFramePr>
            <a:graphicFrameLocks noGrp="1"/>
          </p:cNvGraphicFramePr>
          <p:nvPr>
            <p:ph idx="1"/>
          </p:nvPr>
        </p:nvGraphicFramePr>
        <p:xfrm>
          <a:off x="1023938" y="2009553"/>
          <a:ext cx="10746304" cy="426323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84551313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A8312-0835-4417-8A89-7F8652C9707C}"/>
              </a:ext>
            </a:extLst>
          </p:cNvPr>
          <p:cNvSpPr>
            <a:spLocks noGrp="1"/>
          </p:cNvSpPr>
          <p:nvPr>
            <p:ph type="title"/>
          </p:nvPr>
        </p:nvSpPr>
        <p:spPr/>
        <p:txBody>
          <a:bodyPr>
            <a:normAutofit/>
          </a:bodyPr>
          <a:lstStyle/>
          <a:p>
            <a:r>
              <a:rPr lang="en-US" sz="4400" dirty="0"/>
              <a:t>In favour of?</a:t>
            </a:r>
          </a:p>
        </p:txBody>
      </p:sp>
      <p:graphicFrame>
        <p:nvGraphicFramePr>
          <p:cNvPr id="4" name="Content Placeholder 3">
            <a:extLst>
              <a:ext uri="{FF2B5EF4-FFF2-40B4-BE49-F238E27FC236}">
                <a16:creationId xmlns:a16="http://schemas.microsoft.com/office/drawing/2014/main" id="{31FDAAA3-775F-4257-A541-A66F2D0B7317}"/>
              </a:ext>
            </a:extLst>
          </p:cNvPr>
          <p:cNvGraphicFramePr>
            <a:graphicFrameLocks noGrp="1"/>
          </p:cNvGraphicFramePr>
          <p:nvPr>
            <p:ph idx="1"/>
          </p:nvPr>
        </p:nvGraphicFramePr>
        <p:xfrm>
          <a:off x="1023938" y="2286000"/>
          <a:ext cx="9720262"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1013908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A8EC506-B1DA-46A1-B44D-774E68468E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2" name="Oval 5">
            <a:extLst>
              <a:ext uri="{FF2B5EF4-FFF2-40B4-BE49-F238E27FC236}">
                <a16:creationId xmlns:a16="http://schemas.microsoft.com/office/drawing/2014/main" id="{BFF30785-305E-45D7-984F-5AA93D3CA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cxnSp>
        <p:nvCxnSpPr>
          <p:cNvPr id="14" name="Straight Connector 13">
            <a:extLst>
              <a:ext uri="{FF2B5EF4-FFF2-40B4-BE49-F238E27FC236}">
                <a16:creationId xmlns:a16="http://schemas.microsoft.com/office/drawing/2014/main" id="{15E01FA5-D766-43CA-A83D-E7CF3F04E9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C411DB08-1669-426B-BBEB-FAD285EF80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726"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8" name="Rectangle 17">
            <a:extLst>
              <a:ext uri="{FF2B5EF4-FFF2-40B4-BE49-F238E27FC236}">
                <a16:creationId xmlns:a16="http://schemas.microsoft.com/office/drawing/2014/main" id="{029E4219-121F-4CD1-AA58-24746CD29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le 1">
            <a:extLst>
              <a:ext uri="{FF2B5EF4-FFF2-40B4-BE49-F238E27FC236}">
                <a16:creationId xmlns:a16="http://schemas.microsoft.com/office/drawing/2014/main" id="{1AE0F346-056D-4FC9-B248-B60DC7A6F6E1}"/>
              </a:ext>
            </a:extLst>
          </p:cNvPr>
          <p:cNvSpPr>
            <a:spLocks noGrp="1"/>
          </p:cNvSpPr>
          <p:nvPr>
            <p:ph type="title"/>
          </p:nvPr>
        </p:nvSpPr>
        <p:spPr>
          <a:xfrm>
            <a:off x="634276" y="640080"/>
            <a:ext cx="4208656" cy="3034857"/>
          </a:xfrm>
        </p:spPr>
        <p:txBody>
          <a:bodyPr vert="horz" lIns="91440" tIns="45720" rIns="91440" bIns="45720" rtlCol="0" anchor="b">
            <a:normAutofit/>
          </a:bodyPr>
          <a:lstStyle/>
          <a:p>
            <a:pPr algn="r"/>
            <a:r>
              <a:rPr lang="en-US" sz="4400" kern="1200" cap="all" spc="200" baseline="0" dirty="0" err="1">
                <a:solidFill>
                  <a:srgbClr val="FFFFFF"/>
                </a:solidFill>
              </a:rPr>
              <a:t>H’ble</a:t>
            </a:r>
            <a:r>
              <a:rPr lang="en-US" sz="4400" kern="1200" cap="all" spc="200" baseline="0" dirty="0">
                <a:solidFill>
                  <a:srgbClr val="FFFFFF"/>
                </a:solidFill>
              </a:rPr>
              <a:t> Rajasthan HC on ‘Works contract’!</a:t>
            </a:r>
          </a:p>
        </p:txBody>
      </p:sp>
      <p:cxnSp>
        <p:nvCxnSpPr>
          <p:cNvPr id="20" name="Straight Connector 19">
            <a:extLst>
              <a:ext uri="{FF2B5EF4-FFF2-40B4-BE49-F238E27FC236}">
                <a16:creationId xmlns:a16="http://schemas.microsoft.com/office/drawing/2014/main" id="{52F50912-06FD-4216-BAD3-21050F5956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6679" y="3765314"/>
            <a:ext cx="3931920" cy="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5" name="Graphic 4" descr="Gavel with solid fill">
            <a:extLst>
              <a:ext uri="{FF2B5EF4-FFF2-40B4-BE49-F238E27FC236}">
                <a16:creationId xmlns:a16="http://schemas.microsoft.com/office/drawing/2014/main" id="{0C27A3A2-F41B-41A5-80FB-D4042E5D7F1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6096000" y="699753"/>
            <a:ext cx="5459470" cy="5459470"/>
          </a:xfrm>
          <a:prstGeom prst="rect">
            <a:avLst/>
          </a:prstGeom>
        </p:spPr>
      </p:pic>
    </p:spTree>
    <p:extLst>
      <p:ext uri="{BB962C8B-B14F-4D97-AF65-F5344CB8AC3E}">
        <p14:creationId xmlns:p14="http://schemas.microsoft.com/office/powerpoint/2010/main" val="141077526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35250-37C6-4A3D-8063-19DA6683B329}"/>
              </a:ext>
            </a:extLst>
          </p:cNvPr>
          <p:cNvSpPr>
            <a:spLocks noGrp="1"/>
          </p:cNvSpPr>
          <p:nvPr>
            <p:ph type="title"/>
          </p:nvPr>
        </p:nvSpPr>
        <p:spPr/>
        <p:txBody>
          <a:bodyPr>
            <a:noAutofit/>
          </a:bodyPr>
          <a:lstStyle/>
          <a:p>
            <a:r>
              <a:rPr lang="en-US" sz="2800" b="1" i="0" dirty="0">
                <a:solidFill>
                  <a:srgbClr val="000000"/>
                </a:solidFill>
                <a:effectLst/>
                <a:hlinkClick r:id="rId3"/>
              </a:rPr>
              <a:t>Bhuramal And </a:t>
            </a:r>
            <a:r>
              <a:rPr lang="en-US" sz="2800" b="1" i="0" dirty="0" err="1">
                <a:solidFill>
                  <a:srgbClr val="000000"/>
                </a:solidFill>
                <a:effectLst/>
                <a:hlinkClick r:id="rId3"/>
              </a:rPr>
              <a:t>Ors</a:t>
            </a:r>
            <a:r>
              <a:rPr lang="en-US" sz="2800" b="1" i="0" dirty="0">
                <a:solidFill>
                  <a:srgbClr val="000000"/>
                </a:solidFill>
                <a:effectLst/>
                <a:hlinkClick r:id="rId3"/>
              </a:rPr>
              <a:t>. [20 Nov. 1956] </a:t>
            </a:r>
            <a:br>
              <a:rPr lang="en-US" sz="2800" b="1" i="0" dirty="0">
                <a:solidFill>
                  <a:srgbClr val="000000"/>
                </a:solidFill>
                <a:effectLst/>
                <a:hlinkClick r:id="rId3"/>
              </a:rPr>
            </a:br>
            <a:r>
              <a:rPr lang="en-US" sz="2800" b="1" i="0" dirty="0">
                <a:solidFill>
                  <a:srgbClr val="000000"/>
                </a:solidFill>
                <a:effectLst/>
                <a:hlinkClick r:id="rId3"/>
              </a:rPr>
              <a:t>[AIR 1957 Raj 104]</a:t>
            </a:r>
            <a:endParaRPr lang="en-US" sz="2800" dirty="0"/>
          </a:p>
        </p:txBody>
      </p:sp>
      <p:graphicFrame>
        <p:nvGraphicFramePr>
          <p:cNvPr id="4" name="Content Placeholder 3">
            <a:extLst>
              <a:ext uri="{FF2B5EF4-FFF2-40B4-BE49-F238E27FC236}">
                <a16:creationId xmlns:a16="http://schemas.microsoft.com/office/drawing/2014/main" id="{3E766896-D17E-4178-ABBA-8E1BE1824751}"/>
              </a:ext>
            </a:extLst>
          </p:cNvPr>
          <p:cNvGraphicFramePr>
            <a:graphicFrameLocks noGrp="1"/>
          </p:cNvGraphicFramePr>
          <p:nvPr>
            <p:ph idx="1"/>
          </p:nvPr>
        </p:nvGraphicFramePr>
        <p:xfrm>
          <a:off x="1023938" y="2009553"/>
          <a:ext cx="10746304" cy="426323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7596900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A4D90-DFE3-4ECA-C85E-4D784888728A}"/>
              </a:ext>
            </a:extLst>
          </p:cNvPr>
          <p:cNvSpPr>
            <a:spLocks noGrp="1"/>
          </p:cNvSpPr>
          <p:nvPr>
            <p:ph type="title"/>
          </p:nvPr>
        </p:nvSpPr>
        <p:spPr/>
        <p:txBody>
          <a:bodyPr/>
          <a:lstStyle/>
          <a:p>
            <a:r>
              <a:rPr lang="en-US" dirty="0"/>
              <a:t>How many answers?</a:t>
            </a:r>
          </a:p>
        </p:txBody>
      </p:sp>
      <p:graphicFrame>
        <p:nvGraphicFramePr>
          <p:cNvPr id="4" name="Content Placeholder 3">
            <a:extLst>
              <a:ext uri="{FF2B5EF4-FFF2-40B4-BE49-F238E27FC236}">
                <a16:creationId xmlns:a16="http://schemas.microsoft.com/office/drawing/2014/main" id="{D3238D5F-CBBC-D0C6-7D58-20CCAD1382E2}"/>
              </a:ext>
            </a:extLst>
          </p:cNvPr>
          <p:cNvGraphicFramePr>
            <a:graphicFrameLocks noGrp="1"/>
          </p:cNvGraphicFramePr>
          <p:nvPr>
            <p:ph idx="1"/>
          </p:nvPr>
        </p:nvGraphicFramePr>
        <p:xfrm>
          <a:off x="1143000" y="2057400"/>
          <a:ext cx="9872663" cy="4038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7692446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35250-37C6-4A3D-8063-19DA6683B329}"/>
              </a:ext>
            </a:extLst>
          </p:cNvPr>
          <p:cNvSpPr>
            <a:spLocks noGrp="1"/>
          </p:cNvSpPr>
          <p:nvPr>
            <p:ph type="title"/>
          </p:nvPr>
        </p:nvSpPr>
        <p:spPr/>
        <p:txBody>
          <a:bodyPr>
            <a:noAutofit/>
          </a:bodyPr>
          <a:lstStyle/>
          <a:p>
            <a:r>
              <a:rPr lang="en-US" sz="2800" b="1" i="0" dirty="0">
                <a:solidFill>
                  <a:srgbClr val="000000"/>
                </a:solidFill>
                <a:effectLst/>
                <a:hlinkClick r:id="rId3"/>
              </a:rPr>
              <a:t>Bhuramal And </a:t>
            </a:r>
            <a:r>
              <a:rPr lang="en-US" sz="2800" b="1" i="0" dirty="0" err="1">
                <a:solidFill>
                  <a:srgbClr val="000000"/>
                </a:solidFill>
                <a:effectLst/>
                <a:hlinkClick r:id="rId3"/>
              </a:rPr>
              <a:t>Ors</a:t>
            </a:r>
            <a:r>
              <a:rPr lang="en-US" sz="2800" b="1" i="0" dirty="0">
                <a:solidFill>
                  <a:srgbClr val="000000"/>
                </a:solidFill>
                <a:effectLst/>
                <a:hlinkClick r:id="rId3"/>
              </a:rPr>
              <a:t>. </a:t>
            </a:r>
            <a:br>
              <a:rPr lang="en-US" sz="2800" b="1" i="0" dirty="0">
                <a:solidFill>
                  <a:srgbClr val="000000"/>
                </a:solidFill>
                <a:effectLst/>
                <a:hlinkClick r:id="rId3"/>
              </a:rPr>
            </a:br>
            <a:r>
              <a:rPr lang="en-US" sz="2800" b="1" i="0" dirty="0">
                <a:solidFill>
                  <a:srgbClr val="000000"/>
                </a:solidFill>
                <a:effectLst/>
                <a:hlinkClick r:id="rId3"/>
              </a:rPr>
              <a:t>[AIR 1957 Raj 104]</a:t>
            </a:r>
            <a:endParaRPr lang="en-US" sz="2800" dirty="0"/>
          </a:p>
        </p:txBody>
      </p:sp>
      <p:graphicFrame>
        <p:nvGraphicFramePr>
          <p:cNvPr id="4" name="Content Placeholder 3">
            <a:extLst>
              <a:ext uri="{FF2B5EF4-FFF2-40B4-BE49-F238E27FC236}">
                <a16:creationId xmlns:a16="http://schemas.microsoft.com/office/drawing/2014/main" id="{3E766896-D17E-4178-ABBA-8E1BE1824751}"/>
              </a:ext>
            </a:extLst>
          </p:cNvPr>
          <p:cNvGraphicFramePr>
            <a:graphicFrameLocks noGrp="1"/>
          </p:cNvGraphicFramePr>
          <p:nvPr>
            <p:ph idx="1"/>
          </p:nvPr>
        </p:nvGraphicFramePr>
        <p:xfrm>
          <a:off x="1023938" y="2009553"/>
          <a:ext cx="10746304" cy="426323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27196502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35250-37C6-4A3D-8063-19DA6683B329}"/>
              </a:ext>
            </a:extLst>
          </p:cNvPr>
          <p:cNvSpPr>
            <a:spLocks noGrp="1"/>
          </p:cNvSpPr>
          <p:nvPr>
            <p:ph type="title"/>
          </p:nvPr>
        </p:nvSpPr>
        <p:spPr/>
        <p:txBody>
          <a:bodyPr>
            <a:noAutofit/>
          </a:bodyPr>
          <a:lstStyle/>
          <a:p>
            <a:r>
              <a:rPr lang="en-US" sz="2800" b="1" i="0" dirty="0">
                <a:solidFill>
                  <a:srgbClr val="000000"/>
                </a:solidFill>
                <a:effectLst/>
                <a:hlinkClick r:id="rId3"/>
              </a:rPr>
              <a:t>Bhuramal And </a:t>
            </a:r>
            <a:r>
              <a:rPr lang="en-US" sz="2800" b="1" i="0" dirty="0" err="1">
                <a:solidFill>
                  <a:srgbClr val="000000"/>
                </a:solidFill>
                <a:effectLst/>
                <a:hlinkClick r:id="rId3"/>
              </a:rPr>
              <a:t>Ors</a:t>
            </a:r>
            <a:r>
              <a:rPr lang="en-US" sz="2800" b="1" i="0" dirty="0">
                <a:solidFill>
                  <a:srgbClr val="000000"/>
                </a:solidFill>
                <a:effectLst/>
                <a:hlinkClick r:id="rId3"/>
              </a:rPr>
              <a:t>. </a:t>
            </a:r>
            <a:br>
              <a:rPr lang="en-US" sz="2800" b="1" i="0" dirty="0">
                <a:solidFill>
                  <a:srgbClr val="000000"/>
                </a:solidFill>
                <a:effectLst/>
                <a:hlinkClick r:id="rId3"/>
              </a:rPr>
            </a:br>
            <a:r>
              <a:rPr lang="en-US" sz="2800" b="1" i="0" dirty="0">
                <a:solidFill>
                  <a:srgbClr val="000000"/>
                </a:solidFill>
                <a:effectLst/>
                <a:hlinkClick r:id="rId3"/>
              </a:rPr>
              <a:t>[AIR 1957 Raj 104]</a:t>
            </a:r>
            <a:endParaRPr lang="en-US" sz="2800" dirty="0"/>
          </a:p>
        </p:txBody>
      </p:sp>
      <p:graphicFrame>
        <p:nvGraphicFramePr>
          <p:cNvPr id="4" name="Content Placeholder 3">
            <a:extLst>
              <a:ext uri="{FF2B5EF4-FFF2-40B4-BE49-F238E27FC236}">
                <a16:creationId xmlns:a16="http://schemas.microsoft.com/office/drawing/2014/main" id="{3E766896-D17E-4178-ABBA-8E1BE1824751}"/>
              </a:ext>
            </a:extLst>
          </p:cNvPr>
          <p:cNvGraphicFramePr>
            <a:graphicFrameLocks noGrp="1"/>
          </p:cNvGraphicFramePr>
          <p:nvPr>
            <p:ph idx="1"/>
          </p:nvPr>
        </p:nvGraphicFramePr>
        <p:xfrm>
          <a:off x="1023938" y="2009553"/>
          <a:ext cx="10746304" cy="426323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58481059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35250-37C6-4A3D-8063-19DA6683B329}"/>
              </a:ext>
            </a:extLst>
          </p:cNvPr>
          <p:cNvSpPr>
            <a:spLocks noGrp="1"/>
          </p:cNvSpPr>
          <p:nvPr>
            <p:ph type="title"/>
          </p:nvPr>
        </p:nvSpPr>
        <p:spPr/>
        <p:txBody>
          <a:bodyPr>
            <a:noAutofit/>
          </a:bodyPr>
          <a:lstStyle/>
          <a:p>
            <a:r>
              <a:rPr lang="en-US" sz="2800" b="1" i="0" dirty="0">
                <a:solidFill>
                  <a:srgbClr val="000000"/>
                </a:solidFill>
                <a:effectLst/>
                <a:hlinkClick r:id="rId3"/>
              </a:rPr>
              <a:t>Bhuramal And </a:t>
            </a:r>
            <a:r>
              <a:rPr lang="en-US" sz="2800" b="1" i="0" dirty="0" err="1">
                <a:solidFill>
                  <a:srgbClr val="000000"/>
                </a:solidFill>
                <a:effectLst/>
                <a:hlinkClick r:id="rId3"/>
              </a:rPr>
              <a:t>Ors</a:t>
            </a:r>
            <a:r>
              <a:rPr lang="en-US" sz="2800" b="1" i="0" dirty="0">
                <a:solidFill>
                  <a:srgbClr val="000000"/>
                </a:solidFill>
                <a:effectLst/>
                <a:hlinkClick r:id="rId3"/>
              </a:rPr>
              <a:t>. </a:t>
            </a:r>
            <a:br>
              <a:rPr lang="en-US" sz="2800" b="1" i="0" dirty="0">
                <a:solidFill>
                  <a:srgbClr val="000000"/>
                </a:solidFill>
                <a:effectLst/>
                <a:hlinkClick r:id="rId3"/>
              </a:rPr>
            </a:br>
            <a:r>
              <a:rPr lang="en-US" sz="2800" b="1" i="0" dirty="0">
                <a:solidFill>
                  <a:srgbClr val="000000"/>
                </a:solidFill>
                <a:effectLst/>
                <a:hlinkClick r:id="rId3"/>
              </a:rPr>
              <a:t>[AIR 1957 Raj 104]</a:t>
            </a:r>
            <a:endParaRPr lang="en-US" sz="3600" dirty="0"/>
          </a:p>
        </p:txBody>
      </p:sp>
      <p:graphicFrame>
        <p:nvGraphicFramePr>
          <p:cNvPr id="4" name="Content Placeholder 3">
            <a:extLst>
              <a:ext uri="{FF2B5EF4-FFF2-40B4-BE49-F238E27FC236}">
                <a16:creationId xmlns:a16="http://schemas.microsoft.com/office/drawing/2014/main" id="{3E766896-D17E-4178-ABBA-8E1BE1824751}"/>
              </a:ext>
            </a:extLst>
          </p:cNvPr>
          <p:cNvGraphicFramePr>
            <a:graphicFrameLocks noGrp="1"/>
          </p:cNvGraphicFramePr>
          <p:nvPr>
            <p:ph idx="1"/>
          </p:nvPr>
        </p:nvGraphicFramePr>
        <p:xfrm>
          <a:off x="1023938" y="2286001"/>
          <a:ext cx="10746304" cy="398678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11350580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35250-37C6-4A3D-8063-19DA6683B329}"/>
              </a:ext>
            </a:extLst>
          </p:cNvPr>
          <p:cNvSpPr>
            <a:spLocks noGrp="1"/>
          </p:cNvSpPr>
          <p:nvPr>
            <p:ph type="title"/>
          </p:nvPr>
        </p:nvSpPr>
        <p:spPr/>
        <p:txBody>
          <a:bodyPr/>
          <a:lstStyle/>
          <a:p>
            <a:r>
              <a:rPr lang="en-US" sz="2800" b="1" i="0" dirty="0">
                <a:solidFill>
                  <a:srgbClr val="000000"/>
                </a:solidFill>
                <a:effectLst/>
                <a:hlinkClick r:id="rId3"/>
              </a:rPr>
              <a:t>Bhuramal And </a:t>
            </a:r>
            <a:r>
              <a:rPr lang="en-US" sz="2800" b="1" i="0" dirty="0" err="1">
                <a:solidFill>
                  <a:srgbClr val="000000"/>
                </a:solidFill>
                <a:effectLst/>
                <a:hlinkClick r:id="rId3"/>
              </a:rPr>
              <a:t>Ors</a:t>
            </a:r>
            <a:r>
              <a:rPr lang="en-US" sz="2800" b="1" i="0" dirty="0">
                <a:solidFill>
                  <a:srgbClr val="000000"/>
                </a:solidFill>
                <a:effectLst/>
                <a:hlinkClick r:id="rId3"/>
              </a:rPr>
              <a:t>. </a:t>
            </a:r>
            <a:br>
              <a:rPr lang="en-US" sz="2800" b="1" i="0" dirty="0">
                <a:solidFill>
                  <a:srgbClr val="000000"/>
                </a:solidFill>
                <a:effectLst/>
                <a:hlinkClick r:id="rId3"/>
              </a:rPr>
            </a:br>
            <a:r>
              <a:rPr lang="en-US" sz="2800" b="1" i="0" dirty="0">
                <a:solidFill>
                  <a:srgbClr val="000000"/>
                </a:solidFill>
                <a:effectLst/>
                <a:hlinkClick r:id="rId3"/>
              </a:rPr>
              <a:t>[AIR 1957 Raj 104]</a:t>
            </a:r>
            <a:endParaRPr lang="en-US" dirty="0"/>
          </a:p>
        </p:txBody>
      </p:sp>
      <p:graphicFrame>
        <p:nvGraphicFramePr>
          <p:cNvPr id="4" name="Content Placeholder 3">
            <a:extLst>
              <a:ext uri="{FF2B5EF4-FFF2-40B4-BE49-F238E27FC236}">
                <a16:creationId xmlns:a16="http://schemas.microsoft.com/office/drawing/2014/main" id="{3E766896-D17E-4178-ABBA-8E1BE1824751}"/>
              </a:ext>
            </a:extLst>
          </p:cNvPr>
          <p:cNvGraphicFramePr>
            <a:graphicFrameLocks noGrp="1"/>
          </p:cNvGraphicFramePr>
          <p:nvPr>
            <p:ph idx="1"/>
          </p:nvPr>
        </p:nvGraphicFramePr>
        <p:xfrm>
          <a:off x="1023938" y="2286001"/>
          <a:ext cx="10746304" cy="398678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49758829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35250-37C6-4A3D-8063-19DA6683B329}"/>
              </a:ext>
            </a:extLst>
          </p:cNvPr>
          <p:cNvSpPr>
            <a:spLocks noGrp="1"/>
          </p:cNvSpPr>
          <p:nvPr>
            <p:ph type="title"/>
          </p:nvPr>
        </p:nvSpPr>
        <p:spPr/>
        <p:txBody>
          <a:bodyPr/>
          <a:lstStyle/>
          <a:p>
            <a:r>
              <a:rPr lang="en-US" sz="2800" b="1" i="0" dirty="0">
                <a:solidFill>
                  <a:srgbClr val="000000"/>
                </a:solidFill>
                <a:effectLst/>
                <a:hlinkClick r:id="rId3"/>
              </a:rPr>
              <a:t>Bhuramal And </a:t>
            </a:r>
            <a:r>
              <a:rPr lang="en-US" sz="2800" b="1" i="0" dirty="0" err="1">
                <a:solidFill>
                  <a:srgbClr val="000000"/>
                </a:solidFill>
                <a:effectLst/>
                <a:hlinkClick r:id="rId3"/>
              </a:rPr>
              <a:t>Ors</a:t>
            </a:r>
            <a:r>
              <a:rPr lang="en-US" sz="2800" b="1" i="0" dirty="0">
                <a:solidFill>
                  <a:srgbClr val="000000"/>
                </a:solidFill>
                <a:effectLst/>
                <a:hlinkClick r:id="rId3"/>
              </a:rPr>
              <a:t>. </a:t>
            </a:r>
            <a:br>
              <a:rPr lang="en-US" sz="2800" b="1" i="0" dirty="0">
                <a:solidFill>
                  <a:srgbClr val="000000"/>
                </a:solidFill>
                <a:effectLst/>
                <a:hlinkClick r:id="rId3"/>
              </a:rPr>
            </a:br>
            <a:r>
              <a:rPr lang="en-US" sz="2800" b="1" i="0" dirty="0">
                <a:solidFill>
                  <a:srgbClr val="000000"/>
                </a:solidFill>
                <a:effectLst/>
                <a:hlinkClick r:id="rId3"/>
              </a:rPr>
              <a:t>[AIR 1957 Raj 104]</a:t>
            </a:r>
            <a:endParaRPr lang="en-US" dirty="0"/>
          </a:p>
        </p:txBody>
      </p:sp>
      <p:graphicFrame>
        <p:nvGraphicFramePr>
          <p:cNvPr id="4" name="Content Placeholder 3">
            <a:extLst>
              <a:ext uri="{FF2B5EF4-FFF2-40B4-BE49-F238E27FC236}">
                <a16:creationId xmlns:a16="http://schemas.microsoft.com/office/drawing/2014/main" id="{3E766896-D17E-4178-ABBA-8E1BE1824751}"/>
              </a:ext>
            </a:extLst>
          </p:cNvPr>
          <p:cNvGraphicFramePr>
            <a:graphicFrameLocks noGrp="1"/>
          </p:cNvGraphicFramePr>
          <p:nvPr>
            <p:ph idx="1"/>
          </p:nvPr>
        </p:nvGraphicFramePr>
        <p:xfrm>
          <a:off x="1023938" y="2286001"/>
          <a:ext cx="10746304" cy="398678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91134851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35250-37C6-4A3D-8063-19DA6683B329}"/>
              </a:ext>
            </a:extLst>
          </p:cNvPr>
          <p:cNvSpPr>
            <a:spLocks noGrp="1"/>
          </p:cNvSpPr>
          <p:nvPr>
            <p:ph type="title"/>
          </p:nvPr>
        </p:nvSpPr>
        <p:spPr/>
        <p:txBody>
          <a:bodyPr/>
          <a:lstStyle/>
          <a:p>
            <a:r>
              <a:rPr lang="en-US" sz="2800" b="1" i="0" dirty="0">
                <a:solidFill>
                  <a:srgbClr val="000000"/>
                </a:solidFill>
                <a:effectLst/>
                <a:hlinkClick r:id="rId3"/>
              </a:rPr>
              <a:t>Bhuramal And </a:t>
            </a:r>
            <a:r>
              <a:rPr lang="en-US" sz="2800" b="1" i="0" dirty="0" err="1">
                <a:solidFill>
                  <a:srgbClr val="000000"/>
                </a:solidFill>
                <a:effectLst/>
                <a:hlinkClick r:id="rId3"/>
              </a:rPr>
              <a:t>Ors</a:t>
            </a:r>
            <a:r>
              <a:rPr lang="en-US" sz="2800" b="1" i="0" dirty="0">
                <a:solidFill>
                  <a:srgbClr val="000000"/>
                </a:solidFill>
                <a:effectLst/>
                <a:hlinkClick r:id="rId3"/>
              </a:rPr>
              <a:t>. </a:t>
            </a:r>
            <a:br>
              <a:rPr lang="en-US" sz="2800" b="1" i="0" dirty="0">
                <a:solidFill>
                  <a:srgbClr val="000000"/>
                </a:solidFill>
                <a:effectLst/>
                <a:hlinkClick r:id="rId3"/>
              </a:rPr>
            </a:br>
            <a:r>
              <a:rPr lang="en-US" sz="2800" b="1" i="0" dirty="0">
                <a:solidFill>
                  <a:srgbClr val="000000"/>
                </a:solidFill>
                <a:effectLst/>
                <a:hlinkClick r:id="rId3"/>
              </a:rPr>
              <a:t>[AIR 1957 Raj 104]</a:t>
            </a:r>
            <a:endParaRPr lang="en-US" dirty="0"/>
          </a:p>
        </p:txBody>
      </p:sp>
      <p:graphicFrame>
        <p:nvGraphicFramePr>
          <p:cNvPr id="4" name="Content Placeholder 3">
            <a:extLst>
              <a:ext uri="{FF2B5EF4-FFF2-40B4-BE49-F238E27FC236}">
                <a16:creationId xmlns:a16="http://schemas.microsoft.com/office/drawing/2014/main" id="{3E766896-D17E-4178-ABBA-8E1BE1824751}"/>
              </a:ext>
            </a:extLst>
          </p:cNvPr>
          <p:cNvGraphicFramePr>
            <a:graphicFrameLocks noGrp="1"/>
          </p:cNvGraphicFramePr>
          <p:nvPr>
            <p:ph idx="1"/>
          </p:nvPr>
        </p:nvGraphicFramePr>
        <p:xfrm>
          <a:off x="1023938" y="2286001"/>
          <a:ext cx="10746304" cy="398678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12940769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35250-37C6-4A3D-8063-19DA6683B329}"/>
              </a:ext>
            </a:extLst>
          </p:cNvPr>
          <p:cNvSpPr>
            <a:spLocks noGrp="1"/>
          </p:cNvSpPr>
          <p:nvPr>
            <p:ph type="title"/>
          </p:nvPr>
        </p:nvSpPr>
        <p:spPr/>
        <p:txBody>
          <a:bodyPr/>
          <a:lstStyle/>
          <a:p>
            <a:r>
              <a:rPr lang="en-US" sz="2800" b="1" i="0" dirty="0">
                <a:solidFill>
                  <a:srgbClr val="000000"/>
                </a:solidFill>
                <a:effectLst/>
                <a:hlinkClick r:id="rId3"/>
              </a:rPr>
              <a:t>Bhuramal And </a:t>
            </a:r>
            <a:r>
              <a:rPr lang="en-US" sz="2800" b="1" i="0" dirty="0" err="1">
                <a:solidFill>
                  <a:srgbClr val="000000"/>
                </a:solidFill>
                <a:effectLst/>
                <a:hlinkClick r:id="rId3"/>
              </a:rPr>
              <a:t>Ors</a:t>
            </a:r>
            <a:r>
              <a:rPr lang="en-US" sz="2800" b="1" i="0" dirty="0">
                <a:solidFill>
                  <a:srgbClr val="000000"/>
                </a:solidFill>
                <a:effectLst/>
                <a:hlinkClick r:id="rId3"/>
              </a:rPr>
              <a:t>. </a:t>
            </a:r>
            <a:br>
              <a:rPr lang="en-US" sz="2800" b="1" i="0" dirty="0">
                <a:solidFill>
                  <a:srgbClr val="000000"/>
                </a:solidFill>
                <a:effectLst/>
                <a:hlinkClick r:id="rId3"/>
              </a:rPr>
            </a:br>
            <a:r>
              <a:rPr lang="en-US" sz="2800" b="1" i="0" dirty="0">
                <a:solidFill>
                  <a:srgbClr val="000000"/>
                </a:solidFill>
                <a:effectLst/>
                <a:hlinkClick r:id="rId3"/>
              </a:rPr>
              <a:t>[AIR 1957 Raj 104]</a:t>
            </a:r>
            <a:endParaRPr lang="en-US" dirty="0"/>
          </a:p>
        </p:txBody>
      </p:sp>
      <p:graphicFrame>
        <p:nvGraphicFramePr>
          <p:cNvPr id="4" name="Content Placeholder 3">
            <a:extLst>
              <a:ext uri="{FF2B5EF4-FFF2-40B4-BE49-F238E27FC236}">
                <a16:creationId xmlns:a16="http://schemas.microsoft.com/office/drawing/2014/main" id="{3E766896-D17E-4178-ABBA-8E1BE1824751}"/>
              </a:ext>
            </a:extLst>
          </p:cNvPr>
          <p:cNvGraphicFramePr>
            <a:graphicFrameLocks noGrp="1"/>
          </p:cNvGraphicFramePr>
          <p:nvPr>
            <p:ph idx="1"/>
          </p:nvPr>
        </p:nvGraphicFramePr>
        <p:xfrm>
          <a:off x="1023938" y="2286001"/>
          <a:ext cx="10746304" cy="398678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82893483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35250-37C6-4A3D-8063-19DA6683B329}"/>
              </a:ext>
            </a:extLst>
          </p:cNvPr>
          <p:cNvSpPr>
            <a:spLocks noGrp="1"/>
          </p:cNvSpPr>
          <p:nvPr>
            <p:ph type="title"/>
          </p:nvPr>
        </p:nvSpPr>
        <p:spPr/>
        <p:txBody>
          <a:bodyPr/>
          <a:lstStyle/>
          <a:p>
            <a:r>
              <a:rPr lang="en-US" sz="2800" b="1" i="0" dirty="0">
                <a:solidFill>
                  <a:srgbClr val="000000"/>
                </a:solidFill>
                <a:effectLst/>
                <a:hlinkClick r:id="rId3"/>
              </a:rPr>
              <a:t>Bhuramal And </a:t>
            </a:r>
            <a:r>
              <a:rPr lang="en-US" sz="2800" b="1" i="0" dirty="0" err="1">
                <a:solidFill>
                  <a:srgbClr val="000000"/>
                </a:solidFill>
                <a:effectLst/>
                <a:hlinkClick r:id="rId3"/>
              </a:rPr>
              <a:t>Ors</a:t>
            </a:r>
            <a:r>
              <a:rPr lang="en-US" sz="2800" b="1" i="0" dirty="0">
                <a:solidFill>
                  <a:srgbClr val="000000"/>
                </a:solidFill>
                <a:effectLst/>
                <a:hlinkClick r:id="rId3"/>
              </a:rPr>
              <a:t>. </a:t>
            </a:r>
            <a:br>
              <a:rPr lang="en-US" sz="2800" b="1" i="0" dirty="0">
                <a:solidFill>
                  <a:srgbClr val="000000"/>
                </a:solidFill>
                <a:effectLst/>
                <a:hlinkClick r:id="rId3"/>
              </a:rPr>
            </a:br>
            <a:r>
              <a:rPr lang="en-US" sz="2800" b="1" i="0" dirty="0">
                <a:solidFill>
                  <a:srgbClr val="000000"/>
                </a:solidFill>
                <a:effectLst/>
                <a:hlinkClick r:id="rId3"/>
              </a:rPr>
              <a:t>[AIR 1957 Raj 104]</a:t>
            </a:r>
            <a:endParaRPr lang="en-US" dirty="0"/>
          </a:p>
        </p:txBody>
      </p:sp>
      <p:graphicFrame>
        <p:nvGraphicFramePr>
          <p:cNvPr id="4" name="Content Placeholder 3">
            <a:extLst>
              <a:ext uri="{FF2B5EF4-FFF2-40B4-BE49-F238E27FC236}">
                <a16:creationId xmlns:a16="http://schemas.microsoft.com/office/drawing/2014/main" id="{3E766896-D17E-4178-ABBA-8E1BE1824751}"/>
              </a:ext>
            </a:extLst>
          </p:cNvPr>
          <p:cNvGraphicFramePr>
            <a:graphicFrameLocks noGrp="1"/>
          </p:cNvGraphicFramePr>
          <p:nvPr>
            <p:ph idx="1"/>
          </p:nvPr>
        </p:nvGraphicFramePr>
        <p:xfrm>
          <a:off x="1023938" y="2286001"/>
          <a:ext cx="10746304" cy="398678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14684263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A8312-0835-4417-8A89-7F8652C9707C}"/>
              </a:ext>
            </a:extLst>
          </p:cNvPr>
          <p:cNvSpPr>
            <a:spLocks noGrp="1"/>
          </p:cNvSpPr>
          <p:nvPr>
            <p:ph type="title"/>
          </p:nvPr>
        </p:nvSpPr>
        <p:spPr/>
        <p:txBody>
          <a:bodyPr>
            <a:normAutofit/>
          </a:bodyPr>
          <a:lstStyle/>
          <a:p>
            <a:r>
              <a:rPr lang="en-US" sz="4400" dirty="0"/>
              <a:t>In favour of?</a:t>
            </a:r>
          </a:p>
        </p:txBody>
      </p:sp>
      <p:graphicFrame>
        <p:nvGraphicFramePr>
          <p:cNvPr id="4" name="Content Placeholder 3">
            <a:extLst>
              <a:ext uri="{FF2B5EF4-FFF2-40B4-BE49-F238E27FC236}">
                <a16:creationId xmlns:a16="http://schemas.microsoft.com/office/drawing/2014/main" id="{31FDAAA3-775F-4257-A541-A66F2D0B7317}"/>
              </a:ext>
            </a:extLst>
          </p:cNvPr>
          <p:cNvGraphicFramePr>
            <a:graphicFrameLocks noGrp="1"/>
          </p:cNvGraphicFramePr>
          <p:nvPr>
            <p:ph idx="1"/>
          </p:nvPr>
        </p:nvGraphicFramePr>
        <p:xfrm>
          <a:off x="1023938" y="2286000"/>
          <a:ext cx="9720262"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0578280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A8EC506-B1DA-46A1-B44D-774E68468E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2" name="Oval 5">
            <a:extLst>
              <a:ext uri="{FF2B5EF4-FFF2-40B4-BE49-F238E27FC236}">
                <a16:creationId xmlns:a16="http://schemas.microsoft.com/office/drawing/2014/main" id="{BFF30785-305E-45D7-984F-5AA93D3CA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cxnSp>
        <p:nvCxnSpPr>
          <p:cNvPr id="14" name="Straight Connector 13">
            <a:extLst>
              <a:ext uri="{FF2B5EF4-FFF2-40B4-BE49-F238E27FC236}">
                <a16:creationId xmlns:a16="http://schemas.microsoft.com/office/drawing/2014/main" id="{15E01FA5-D766-43CA-A83D-E7CF3F04E9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C411DB08-1669-426B-BBEB-FAD285EF80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726"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8" name="Rectangle 17">
            <a:extLst>
              <a:ext uri="{FF2B5EF4-FFF2-40B4-BE49-F238E27FC236}">
                <a16:creationId xmlns:a16="http://schemas.microsoft.com/office/drawing/2014/main" id="{029E4219-121F-4CD1-AA58-24746CD29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le 1">
            <a:extLst>
              <a:ext uri="{FF2B5EF4-FFF2-40B4-BE49-F238E27FC236}">
                <a16:creationId xmlns:a16="http://schemas.microsoft.com/office/drawing/2014/main" id="{1AE0F346-056D-4FC9-B248-B60DC7A6F6E1}"/>
              </a:ext>
            </a:extLst>
          </p:cNvPr>
          <p:cNvSpPr>
            <a:spLocks noGrp="1"/>
          </p:cNvSpPr>
          <p:nvPr>
            <p:ph type="title"/>
          </p:nvPr>
        </p:nvSpPr>
        <p:spPr>
          <a:xfrm>
            <a:off x="634276" y="640080"/>
            <a:ext cx="4208656" cy="3034857"/>
          </a:xfrm>
        </p:spPr>
        <p:txBody>
          <a:bodyPr vert="horz" lIns="91440" tIns="45720" rIns="91440" bIns="45720" rtlCol="0" anchor="b">
            <a:normAutofit/>
          </a:bodyPr>
          <a:lstStyle/>
          <a:p>
            <a:pPr algn="r"/>
            <a:r>
              <a:rPr lang="en-US" sz="4400" kern="1200" cap="all" spc="200" baseline="0" dirty="0">
                <a:solidFill>
                  <a:srgbClr val="FFFFFF"/>
                </a:solidFill>
              </a:rPr>
              <a:t>46</a:t>
            </a:r>
            <a:r>
              <a:rPr lang="en-US" sz="4400" kern="1200" cap="all" spc="200" baseline="30000" dirty="0">
                <a:solidFill>
                  <a:srgbClr val="FFFFFF"/>
                </a:solidFill>
              </a:rPr>
              <a:t>th</a:t>
            </a:r>
            <a:r>
              <a:rPr lang="en-US" sz="4400" kern="1200" cap="all" spc="200" baseline="0" dirty="0">
                <a:solidFill>
                  <a:srgbClr val="FFFFFF"/>
                </a:solidFill>
              </a:rPr>
              <a:t> Amendmen</a:t>
            </a:r>
            <a:r>
              <a:rPr lang="en-US" sz="4400" spc="200" dirty="0">
                <a:solidFill>
                  <a:srgbClr val="FFFFFF"/>
                </a:solidFill>
              </a:rPr>
              <a:t>t to COI</a:t>
            </a:r>
            <a:endParaRPr lang="en-US" sz="4400" kern="1200" cap="all" spc="200" baseline="0" dirty="0">
              <a:solidFill>
                <a:srgbClr val="FFFFFF"/>
              </a:solidFill>
            </a:endParaRPr>
          </a:p>
        </p:txBody>
      </p:sp>
      <p:cxnSp>
        <p:nvCxnSpPr>
          <p:cNvPr id="20" name="Straight Connector 19">
            <a:extLst>
              <a:ext uri="{FF2B5EF4-FFF2-40B4-BE49-F238E27FC236}">
                <a16:creationId xmlns:a16="http://schemas.microsoft.com/office/drawing/2014/main" id="{52F50912-06FD-4216-BAD3-21050F5956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6679" y="3765314"/>
            <a:ext cx="3931920" cy="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5" name="Graphic 4" descr="Gavel with solid fill">
            <a:extLst>
              <a:ext uri="{FF2B5EF4-FFF2-40B4-BE49-F238E27FC236}">
                <a16:creationId xmlns:a16="http://schemas.microsoft.com/office/drawing/2014/main" id="{0C27A3A2-F41B-41A5-80FB-D4042E5D7F1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6096000" y="699753"/>
            <a:ext cx="5459470" cy="5459470"/>
          </a:xfrm>
          <a:prstGeom prst="rect">
            <a:avLst/>
          </a:prstGeom>
        </p:spPr>
      </p:pic>
    </p:spTree>
    <p:extLst>
      <p:ext uri="{BB962C8B-B14F-4D97-AF65-F5344CB8AC3E}">
        <p14:creationId xmlns:p14="http://schemas.microsoft.com/office/powerpoint/2010/main" val="22296953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52B26-5305-42D0-8462-E29C9A3F9804}"/>
              </a:ext>
            </a:extLst>
          </p:cNvPr>
          <p:cNvSpPr>
            <a:spLocks noGrp="1"/>
          </p:cNvSpPr>
          <p:nvPr>
            <p:ph type="title"/>
          </p:nvPr>
        </p:nvSpPr>
        <p:spPr/>
        <p:txBody>
          <a:bodyPr/>
          <a:lstStyle/>
          <a:p>
            <a:r>
              <a:rPr lang="en-US" dirty="0"/>
              <a:t>Art. 265</a:t>
            </a:r>
          </a:p>
        </p:txBody>
      </p:sp>
      <p:graphicFrame>
        <p:nvGraphicFramePr>
          <p:cNvPr id="4" name="Content Placeholder 3">
            <a:extLst>
              <a:ext uri="{FF2B5EF4-FFF2-40B4-BE49-F238E27FC236}">
                <a16:creationId xmlns:a16="http://schemas.microsoft.com/office/drawing/2014/main" id="{4C307C91-01A6-42CD-B4FC-2D50051D836B}"/>
              </a:ext>
            </a:extLst>
          </p:cNvPr>
          <p:cNvGraphicFramePr>
            <a:graphicFrameLocks noGrp="1"/>
          </p:cNvGraphicFramePr>
          <p:nvPr>
            <p:ph idx="1"/>
          </p:nvPr>
        </p:nvGraphicFramePr>
        <p:xfrm>
          <a:off x="1143000" y="2057400"/>
          <a:ext cx="9872871" cy="4038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a:extLst>
              <a:ext uri="{FF2B5EF4-FFF2-40B4-BE49-F238E27FC236}">
                <a16:creationId xmlns:a16="http://schemas.microsoft.com/office/drawing/2014/main" id="{5B058D2D-3984-4E76-B21E-D22ACBFED0CF}"/>
              </a:ext>
            </a:extLst>
          </p:cNvPr>
          <p:cNvSpPr>
            <a:spLocks noGrp="1"/>
          </p:cNvSpPr>
          <p:nvPr>
            <p:ph type="sldNum" sz="quarter" idx="12"/>
          </p:nvPr>
        </p:nvSpPr>
        <p:spPr/>
        <p:txBody>
          <a:bodyPr/>
          <a:lstStyle/>
          <a:p>
            <a:pPr>
              <a:defRPr/>
            </a:pPr>
            <a:fld id="{BFE34D0E-9478-4588-B94A-0E13DC5081E3}" type="slidenum">
              <a:rPr lang="en-IN" smtClean="0"/>
              <a:pPr>
                <a:defRPr/>
              </a:pPr>
              <a:t>9</a:t>
            </a:fld>
            <a:endParaRPr lang="en-IN"/>
          </a:p>
        </p:txBody>
      </p:sp>
    </p:spTree>
    <p:extLst>
      <p:ext uri="{BB962C8B-B14F-4D97-AF65-F5344CB8AC3E}">
        <p14:creationId xmlns:p14="http://schemas.microsoft.com/office/powerpoint/2010/main" val="6404835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E35B5B-914D-4731-A6E8-41B9EDCB5D19}"/>
              </a:ext>
            </a:extLst>
          </p:cNvPr>
          <p:cNvSpPr>
            <a:spLocks noGrp="1"/>
          </p:cNvSpPr>
          <p:nvPr>
            <p:ph type="title"/>
          </p:nvPr>
        </p:nvSpPr>
        <p:spPr/>
        <p:txBody>
          <a:bodyPr>
            <a:normAutofit/>
          </a:bodyPr>
          <a:lstStyle/>
          <a:p>
            <a:r>
              <a:rPr lang="en-US" sz="4800" dirty="0"/>
              <a:t>Amend!</a:t>
            </a:r>
          </a:p>
        </p:txBody>
      </p:sp>
      <p:graphicFrame>
        <p:nvGraphicFramePr>
          <p:cNvPr id="4" name="Content Placeholder 3">
            <a:extLst>
              <a:ext uri="{FF2B5EF4-FFF2-40B4-BE49-F238E27FC236}">
                <a16:creationId xmlns:a16="http://schemas.microsoft.com/office/drawing/2014/main" id="{C55BE61C-E3C0-4A27-8522-D780FD36C8EC}"/>
              </a:ext>
            </a:extLst>
          </p:cNvPr>
          <p:cNvGraphicFramePr>
            <a:graphicFrameLocks noGrp="1"/>
          </p:cNvGraphicFramePr>
          <p:nvPr>
            <p:ph idx="1"/>
          </p:nvPr>
        </p:nvGraphicFramePr>
        <p:xfrm>
          <a:off x="1023938" y="2286000"/>
          <a:ext cx="9720262"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2273317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35250-37C6-4A3D-8063-19DA6683B329}"/>
              </a:ext>
            </a:extLst>
          </p:cNvPr>
          <p:cNvSpPr>
            <a:spLocks noGrp="1"/>
          </p:cNvSpPr>
          <p:nvPr>
            <p:ph type="title"/>
          </p:nvPr>
        </p:nvSpPr>
        <p:spPr/>
        <p:txBody>
          <a:bodyPr>
            <a:normAutofit/>
          </a:bodyPr>
          <a:lstStyle/>
          <a:p>
            <a:r>
              <a:rPr lang="en-US" sz="3200" dirty="0"/>
              <a:t>What SC held?</a:t>
            </a:r>
          </a:p>
        </p:txBody>
      </p:sp>
      <p:graphicFrame>
        <p:nvGraphicFramePr>
          <p:cNvPr id="4" name="Content Placeholder 3">
            <a:extLst>
              <a:ext uri="{FF2B5EF4-FFF2-40B4-BE49-F238E27FC236}">
                <a16:creationId xmlns:a16="http://schemas.microsoft.com/office/drawing/2014/main" id="{3E766896-D17E-4178-ABBA-8E1BE1824751}"/>
              </a:ext>
            </a:extLst>
          </p:cNvPr>
          <p:cNvGraphicFramePr>
            <a:graphicFrameLocks noGrp="1"/>
          </p:cNvGraphicFramePr>
          <p:nvPr>
            <p:ph idx="1"/>
          </p:nvPr>
        </p:nvGraphicFramePr>
        <p:xfrm>
          <a:off x="1023938" y="2286001"/>
          <a:ext cx="10746304" cy="39867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5758145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79180-110E-41B0-A657-F8466371332D}"/>
              </a:ext>
            </a:extLst>
          </p:cNvPr>
          <p:cNvSpPr>
            <a:spLocks noGrp="1"/>
          </p:cNvSpPr>
          <p:nvPr>
            <p:ph type="title"/>
          </p:nvPr>
        </p:nvSpPr>
        <p:spPr/>
        <p:txBody>
          <a:bodyPr>
            <a:noAutofit/>
          </a:bodyPr>
          <a:lstStyle/>
          <a:p>
            <a:r>
              <a:rPr lang="en-US" sz="3200" b="0" i="0" dirty="0">
                <a:effectLst/>
              </a:rPr>
              <a:t>Statement of Objects and Reasons </a:t>
            </a:r>
            <a:br>
              <a:rPr lang="en-US" sz="3200" b="0" i="0" dirty="0">
                <a:effectLst/>
              </a:rPr>
            </a:br>
            <a:r>
              <a:rPr lang="en-US" sz="2800" b="0" i="0" dirty="0">
                <a:effectLst/>
              </a:rPr>
              <a:t>[the Constitution (46</a:t>
            </a:r>
            <a:r>
              <a:rPr lang="en-US" sz="2800" b="0" i="0" baseline="30000" dirty="0">
                <a:effectLst/>
              </a:rPr>
              <a:t>th</a:t>
            </a:r>
            <a:r>
              <a:rPr lang="en-US" sz="2800" b="0" i="0" dirty="0">
                <a:effectLst/>
              </a:rPr>
              <a:t> Amendment) Bill, 1981]</a:t>
            </a:r>
            <a:endParaRPr lang="en-US" sz="3200" dirty="0"/>
          </a:p>
        </p:txBody>
      </p:sp>
      <p:sp>
        <p:nvSpPr>
          <p:cNvPr id="3" name="Content Placeholder 2">
            <a:extLst>
              <a:ext uri="{FF2B5EF4-FFF2-40B4-BE49-F238E27FC236}">
                <a16:creationId xmlns:a16="http://schemas.microsoft.com/office/drawing/2014/main" id="{A21994D5-F9A4-4D91-A690-FC4B1E957297}"/>
              </a:ext>
            </a:extLst>
          </p:cNvPr>
          <p:cNvSpPr>
            <a:spLocks noGrp="1"/>
          </p:cNvSpPr>
          <p:nvPr>
            <p:ph idx="1"/>
          </p:nvPr>
        </p:nvSpPr>
        <p:spPr/>
        <p:txBody>
          <a:bodyPr>
            <a:normAutofit lnSpcReduction="10000"/>
          </a:bodyPr>
          <a:lstStyle/>
          <a:p>
            <a:pPr marL="287338" indent="-287338" algn="l" fontAlgn="base">
              <a:lnSpc>
                <a:spcPct val="150000"/>
              </a:lnSpc>
              <a:buNone/>
            </a:pPr>
            <a:r>
              <a:rPr lang="en-US" sz="2000" b="0" i="1" dirty="0">
                <a:solidFill>
                  <a:srgbClr val="000000"/>
                </a:solidFill>
                <a:effectLst/>
              </a:rPr>
              <a:t>	…, in </a:t>
            </a:r>
            <a:r>
              <a:rPr lang="en-US" sz="2000" b="1" i="1" dirty="0">
                <a:solidFill>
                  <a:srgbClr val="FF0000"/>
                </a:solidFill>
                <a:effectLst/>
              </a:rPr>
              <a:t>Gannon </a:t>
            </a:r>
            <a:r>
              <a:rPr lang="en-US" sz="2000" b="1" i="1" dirty="0" err="1">
                <a:solidFill>
                  <a:srgbClr val="FF0000"/>
                </a:solidFill>
                <a:effectLst/>
              </a:rPr>
              <a:t>Dunkerley's</a:t>
            </a:r>
            <a:r>
              <a:rPr lang="en-US" sz="2000" b="1" i="1" dirty="0">
                <a:solidFill>
                  <a:srgbClr val="FF0000"/>
                </a:solidFill>
                <a:effectLst/>
              </a:rPr>
              <a:t> case</a:t>
            </a:r>
            <a:r>
              <a:rPr lang="en-US" sz="2000" b="0" i="1" dirty="0">
                <a:solidFill>
                  <a:srgbClr val="000000"/>
                </a:solidFill>
                <a:effectLst/>
              </a:rPr>
              <a:t> (A.I.R. </a:t>
            </a:r>
            <a:r>
              <a:rPr lang="en-US" sz="2000" b="1" i="1" dirty="0">
                <a:solidFill>
                  <a:srgbClr val="000000"/>
                </a:solidFill>
                <a:effectLst/>
              </a:rPr>
              <a:t>1958</a:t>
            </a:r>
            <a:r>
              <a:rPr lang="en-US" sz="2000" b="0" i="1" dirty="0">
                <a:solidFill>
                  <a:srgbClr val="000000"/>
                </a:solidFill>
                <a:effectLst/>
              </a:rPr>
              <a:t> S.C. 560), the Supreme Court held that the expression "</a:t>
            </a:r>
            <a:r>
              <a:rPr lang="en-US" sz="2000" b="1" i="1" dirty="0">
                <a:solidFill>
                  <a:srgbClr val="FF0000"/>
                </a:solidFill>
                <a:effectLst/>
              </a:rPr>
              <a:t>sale of goods</a:t>
            </a:r>
            <a:r>
              <a:rPr lang="en-US" sz="2000" b="0" i="1" dirty="0">
                <a:solidFill>
                  <a:srgbClr val="000000"/>
                </a:solidFill>
                <a:effectLst/>
              </a:rPr>
              <a:t>" as used in the entries in the Seventh Schedule to the Constitution has the same meaning as in the Sale of Goods Act, 1930. This decision related to </a:t>
            </a:r>
            <a:r>
              <a:rPr lang="en-US" sz="2000" b="1" i="1" dirty="0">
                <a:solidFill>
                  <a:srgbClr val="FF0000"/>
                </a:solidFill>
                <a:effectLst/>
              </a:rPr>
              <a:t>works contracts</a:t>
            </a:r>
            <a:r>
              <a:rPr lang="en-US" sz="2000" b="0" i="1" dirty="0">
                <a:solidFill>
                  <a:srgbClr val="000000"/>
                </a:solidFill>
                <a:effectLst/>
              </a:rPr>
              <a:t>.</a:t>
            </a:r>
          </a:p>
          <a:p>
            <a:pPr marL="287338" indent="-287338" algn="l" fontAlgn="base">
              <a:lnSpc>
                <a:spcPct val="150000"/>
              </a:lnSpc>
              <a:buNone/>
            </a:pPr>
            <a:endParaRPr lang="en-US" sz="2000" b="0" i="1" dirty="0">
              <a:solidFill>
                <a:srgbClr val="000000"/>
              </a:solidFill>
              <a:effectLst/>
            </a:endParaRPr>
          </a:p>
          <a:p>
            <a:pPr marL="233363" indent="-233363" algn="l" fontAlgn="base">
              <a:lnSpc>
                <a:spcPct val="150000"/>
              </a:lnSpc>
              <a:buNone/>
            </a:pPr>
            <a:r>
              <a:rPr lang="en-US" sz="2000" b="0" i="1" dirty="0">
                <a:solidFill>
                  <a:srgbClr val="000000"/>
                </a:solidFill>
                <a:effectLst/>
              </a:rPr>
              <a:t>2. By a </a:t>
            </a:r>
            <a:r>
              <a:rPr lang="en-US" sz="2000" b="1" i="1" dirty="0">
                <a:solidFill>
                  <a:srgbClr val="FF0000"/>
                </a:solidFill>
                <a:effectLst/>
              </a:rPr>
              <a:t>series of subsequent decisions</a:t>
            </a:r>
            <a:r>
              <a:rPr lang="en-US" sz="2000" b="0" i="1" dirty="0">
                <a:solidFill>
                  <a:srgbClr val="000000"/>
                </a:solidFill>
                <a:effectLst/>
              </a:rPr>
              <a:t>, the </a:t>
            </a:r>
            <a:r>
              <a:rPr lang="en-US" sz="2000" b="1" i="1" dirty="0">
                <a:solidFill>
                  <a:srgbClr val="FF0000"/>
                </a:solidFill>
                <a:effectLst/>
              </a:rPr>
              <a:t>Supreme Court has</a:t>
            </a:r>
            <a:r>
              <a:rPr lang="en-US" sz="2000" b="0" i="1" dirty="0">
                <a:solidFill>
                  <a:srgbClr val="000000"/>
                </a:solidFill>
                <a:effectLst/>
              </a:rPr>
              <a:t>, on the basis of the decision in Gannon </a:t>
            </a:r>
            <a:r>
              <a:rPr lang="en-US" sz="2000" b="0" i="1" dirty="0" err="1">
                <a:solidFill>
                  <a:srgbClr val="000000"/>
                </a:solidFill>
                <a:effectLst/>
              </a:rPr>
              <a:t>Dunkerley's</a:t>
            </a:r>
            <a:r>
              <a:rPr lang="en-US" sz="2000" b="0" i="1" dirty="0">
                <a:solidFill>
                  <a:srgbClr val="000000"/>
                </a:solidFill>
                <a:effectLst/>
              </a:rPr>
              <a:t> case, </a:t>
            </a:r>
            <a:r>
              <a:rPr lang="en-US" sz="2000" b="1" i="1" dirty="0">
                <a:solidFill>
                  <a:srgbClr val="FF0000"/>
                </a:solidFill>
                <a:effectLst/>
              </a:rPr>
              <a:t>held</a:t>
            </a:r>
            <a:r>
              <a:rPr lang="en-US" sz="2000" b="0" i="1" dirty="0">
                <a:solidFill>
                  <a:srgbClr val="000000"/>
                </a:solidFill>
                <a:effectLst/>
              </a:rPr>
              <a:t> various other transactions which resemble, in substance, transactions by way of sales, to be </a:t>
            </a:r>
            <a:r>
              <a:rPr lang="en-US" sz="2000" b="1" i="1" dirty="0">
                <a:solidFill>
                  <a:srgbClr val="FF0000"/>
                </a:solidFill>
                <a:effectLst/>
              </a:rPr>
              <a:t>not liable to sales tax</a:t>
            </a:r>
            <a:r>
              <a:rPr lang="en-US" sz="2000" b="0" i="1" dirty="0">
                <a:solidFill>
                  <a:srgbClr val="000000"/>
                </a:solidFill>
                <a:effectLst/>
              </a:rPr>
              <a:t>.</a:t>
            </a:r>
          </a:p>
          <a:p>
            <a:pPr>
              <a:lnSpc>
                <a:spcPct val="150000"/>
              </a:lnSpc>
            </a:pPr>
            <a:endParaRPr lang="en-US" sz="2000" i="1" dirty="0"/>
          </a:p>
        </p:txBody>
      </p:sp>
    </p:spTree>
    <p:extLst>
      <p:ext uri="{BB962C8B-B14F-4D97-AF65-F5344CB8AC3E}">
        <p14:creationId xmlns:p14="http://schemas.microsoft.com/office/powerpoint/2010/main" val="344880254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79180-110E-41B0-A657-F8466371332D}"/>
              </a:ext>
            </a:extLst>
          </p:cNvPr>
          <p:cNvSpPr>
            <a:spLocks noGrp="1"/>
          </p:cNvSpPr>
          <p:nvPr>
            <p:ph type="title"/>
          </p:nvPr>
        </p:nvSpPr>
        <p:spPr/>
        <p:txBody>
          <a:bodyPr>
            <a:noAutofit/>
          </a:bodyPr>
          <a:lstStyle/>
          <a:p>
            <a:r>
              <a:rPr lang="en-US" sz="3200" b="0" i="0" dirty="0">
                <a:effectLst/>
              </a:rPr>
              <a:t>Statement of Objects and Reasons </a:t>
            </a:r>
            <a:br>
              <a:rPr lang="en-US" sz="3200" b="0" i="0" dirty="0">
                <a:effectLst/>
              </a:rPr>
            </a:br>
            <a:r>
              <a:rPr lang="en-US" sz="2800" b="0" i="0" dirty="0">
                <a:effectLst/>
              </a:rPr>
              <a:t>[the Constitution (46</a:t>
            </a:r>
            <a:r>
              <a:rPr lang="en-US" sz="2800" b="0" i="0" baseline="30000" dirty="0">
                <a:effectLst/>
              </a:rPr>
              <a:t>th</a:t>
            </a:r>
            <a:r>
              <a:rPr lang="en-US" sz="2800" b="0" i="0" dirty="0">
                <a:effectLst/>
              </a:rPr>
              <a:t> Amendment) Bill, 1981]</a:t>
            </a:r>
            <a:endParaRPr lang="en-US" sz="3200" dirty="0"/>
          </a:p>
        </p:txBody>
      </p:sp>
      <p:sp>
        <p:nvSpPr>
          <p:cNvPr id="3" name="Content Placeholder 2">
            <a:extLst>
              <a:ext uri="{FF2B5EF4-FFF2-40B4-BE49-F238E27FC236}">
                <a16:creationId xmlns:a16="http://schemas.microsoft.com/office/drawing/2014/main" id="{A21994D5-F9A4-4D91-A690-FC4B1E957297}"/>
              </a:ext>
            </a:extLst>
          </p:cNvPr>
          <p:cNvSpPr>
            <a:spLocks noGrp="1"/>
          </p:cNvSpPr>
          <p:nvPr>
            <p:ph idx="1"/>
          </p:nvPr>
        </p:nvSpPr>
        <p:spPr>
          <a:xfrm>
            <a:off x="1024128" y="2084832"/>
            <a:ext cx="9720073" cy="4224528"/>
          </a:xfrm>
        </p:spPr>
        <p:txBody>
          <a:bodyPr>
            <a:noAutofit/>
          </a:bodyPr>
          <a:lstStyle/>
          <a:p>
            <a:pPr marL="233363" indent="-233363" algn="l" fontAlgn="base">
              <a:lnSpc>
                <a:spcPct val="150000"/>
              </a:lnSpc>
              <a:buNone/>
            </a:pPr>
            <a:r>
              <a:rPr lang="en-US" sz="2000" b="0" i="1" dirty="0">
                <a:solidFill>
                  <a:srgbClr val="000000"/>
                </a:solidFill>
                <a:effectLst/>
              </a:rPr>
              <a:t>3. This position has resulted in scope for </a:t>
            </a:r>
            <a:r>
              <a:rPr lang="en-US" sz="2000" b="1" i="1" dirty="0">
                <a:solidFill>
                  <a:srgbClr val="FF0000"/>
                </a:solidFill>
                <a:effectLst/>
              </a:rPr>
              <a:t>avoidance of tax </a:t>
            </a:r>
            <a:r>
              <a:rPr lang="en-US" sz="2000" b="0" i="1" dirty="0">
                <a:solidFill>
                  <a:srgbClr val="000000"/>
                </a:solidFill>
                <a:effectLst/>
              </a:rPr>
              <a:t>in various ways. …While in the case of a works contract, </a:t>
            </a:r>
            <a:r>
              <a:rPr lang="en-US" sz="2000" b="1" i="1" dirty="0">
                <a:solidFill>
                  <a:srgbClr val="FF0000"/>
                </a:solidFill>
                <a:effectLst/>
              </a:rPr>
              <a:t>if the contract treats the sale of materials separately </a:t>
            </a:r>
            <a:r>
              <a:rPr lang="en-US" sz="2000" b="0" i="1" dirty="0">
                <a:solidFill>
                  <a:srgbClr val="000000"/>
                </a:solidFill>
                <a:effectLst/>
              </a:rPr>
              <a:t>from the cost of the </a:t>
            </a:r>
            <a:r>
              <a:rPr lang="en-US" sz="2000" b="0" i="1" dirty="0" err="1">
                <a:solidFill>
                  <a:srgbClr val="000000"/>
                </a:solidFill>
                <a:effectLst/>
              </a:rPr>
              <a:t>labour</a:t>
            </a:r>
            <a:r>
              <a:rPr lang="en-US" sz="2000" b="0" i="1" dirty="0">
                <a:solidFill>
                  <a:srgbClr val="000000"/>
                </a:solidFill>
                <a:effectLst/>
              </a:rPr>
              <a:t>, the sale of materials would be </a:t>
            </a:r>
            <a:r>
              <a:rPr lang="en-US" sz="2000" b="1" i="1" dirty="0">
                <a:solidFill>
                  <a:srgbClr val="FF0000"/>
                </a:solidFill>
                <a:effectLst/>
              </a:rPr>
              <a:t>taxable</a:t>
            </a:r>
            <a:r>
              <a:rPr lang="en-US" sz="2000" b="0" i="1" dirty="0">
                <a:solidFill>
                  <a:srgbClr val="000000"/>
                </a:solidFill>
                <a:effectLst/>
              </a:rPr>
              <a:t>, </a:t>
            </a:r>
            <a:r>
              <a:rPr lang="en-US" sz="2000" b="1" i="1" dirty="0">
                <a:solidFill>
                  <a:srgbClr val="FF0000"/>
                </a:solidFill>
                <a:effectLst/>
              </a:rPr>
              <a:t>but</a:t>
            </a:r>
            <a:r>
              <a:rPr lang="en-US" sz="2000" b="0" i="1" dirty="0">
                <a:solidFill>
                  <a:srgbClr val="000000"/>
                </a:solidFill>
                <a:effectLst/>
              </a:rPr>
              <a:t> in the case of an </a:t>
            </a:r>
            <a:r>
              <a:rPr lang="en-US" sz="2000" b="1" i="1" dirty="0">
                <a:solidFill>
                  <a:srgbClr val="FF0000"/>
                </a:solidFill>
                <a:effectLst/>
              </a:rPr>
              <a:t>indivisible works contract</a:t>
            </a:r>
            <a:r>
              <a:rPr lang="en-US" sz="2000" b="0" i="1" dirty="0">
                <a:solidFill>
                  <a:srgbClr val="000000"/>
                </a:solidFill>
                <a:effectLst/>
              </a:rPr>
              <a:t>, it is </a:t>
            </a:r>
            <a:r>
              <a:rPr lang="en-US" sz="2000" b="1" i="1" dirty="0">
                <a:solidFill>
                  <a:srgbClr val="FF0000"/>
                </a:solidFill>
                <a:effectLst/>
              </a:rPr>
              <a:t>not possible to levy sales tax</a:t>
            </a:r>
            <a:r>
              <a:rPr lang="en-US" sz="2000" b="0" i="1" dirty="0">
                <a:solidFill>
                  <a:srgbClr val="000000"/>
                </a:solidFill>
                <a:effectLst/>
              </a:rPr>
              <a:t> on the transfer of property in the goods involved in the execution of such contract as it has been held that there is no sale of the materials as such and the property in them does not pass as </a:t>
            </a:r>
            <a:r>
              <a:rPr lang="en-US" sz="2000" b="0" i="1" dirty="0" err="1">
                <a:solidFill>
                  <a:srgbClr val="000000"/>
                </a:solidFill>
                <a:effectLst/>
              </a:rPr>
              <a:t>moveables</a:t>
            </a:r>
            <a:r>
              <a:rPr lang="en-US" sz="2000" b="0" i="1" dirty="0">
                <a:solidFill>
                  <a:srgbClr val="000000"/>
                </a:solidFill>
                <a:effectLst/>
              </a:rPr>
              <a:t>. </a:t>
            </a:r>
          </a:p>
          <a:p>
            <a:pPr marL="233363" indent="-233363" algn="l" fontAlgn="base">
              <a:lnSpc>
                <a:spcPct val="150000"/>
              </a:lnSpc>
              <a:buNone/>
            </a:pPr>
            <a:endParaRPr lang="en-US" sz="2000" b="0" i="1" dirty="0">
              <a:solidFill>
                <a:srgbClr val="000000"/>
              </a:solidFill>
              <a:effectLst/>
            </a:endParaRPr>
          </a:p>
          <a:p>
            <a:pPr marL="0" indent="0" algn="l" fontAlgn="base">
              <a:lnSpc>
                <a:spcPct val="150000"/>
              </a:lnSpc>
              <a:buNone/>
            </a:pPr>
            <a:r>
              <a:rPr lang="en-US" sz="2000" b="0" i="1" dirty="0">
                <a:solidFill>
                  <a:srgbClr val="000000"/>
                </a:solidFill>
                <a:effectLst/>
              </a:rPr>
              <a:t>4. … It is, therefore, considered </a:t>
            </a:r>
            <a:r>
              <a:rPr lang="en-US" sz="2000" b="1" i="1" dirty="0">
                <a:solidFill>
                  <a:srgbClr val="FF0000"/>
                </a:solidFill>
                <a:effectLst/>
              </a:rPr>
              <a:t>desirable to put the matter beyond any doubt</a:t>
            </a:r>
            <a:r>
              <a:rPr lang="en-US" sz="2000" b="0" i="1" dirty="0">
                <a:solidFill>
                  <a:srgbClr val="000000"/>
                </a:solidFill>
                <a:effectLst/>
              </a:rPr>
              <a:t>…</a:t>
            </a:r>
          </a:p>
        </p:txBody>
      </p:sp>
    </p:spTree>
    <p:extLst>
      <p:ext uri="{BB962C8B-B14F-4D97-AF65-F5344CB8AC3E}">
        <p14:creationId xmlns:p14="http://schemas.microsoft.com/office/powerpoint/2010/main" val="351695617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79180-110E-41B0-A657-F8466371332D}"/>
              </a:ext>
            </a:extLst>
          </p:cNvPr>
          <p:cNvSpPr>
            <a:spLocks noGrp="1"/>
          </p:cNvSpPr>
          <p:nvPr>
            <p:ph type="title"/>
          </p:nvPr>
        </p:nvSpPr>
        <p:spPr/>
        <p:txBody>
          <a:bodyPr>
            <a:noAutofit/>
          </a:bodyPr>
          <a:lstStyle/>
          <a:p>
            <a:r>
              <a:rPr lang="en-US" sz="3200" b="0" i="0" dirty="0">
                <a:effectLst/>
              </a:rPr>
              <a:t>Statement of Objects and Reasons </a:t>
            </a:r>
            <a:br>
              <a:rPr lang="en-US" sz="3200" b="0" i="0" dirty="0">
                <a:effectLst/>
              </a:rPr>
            </a:br>
            <a:r>
              <a:rPr lang="en-US" sz="2800" b="0" i="0" dirty="0">
                <a:effectLst/>
              </a:rPr>
              <a:t>[the Constitution (46</a:t>
            </a:r>
            <a:r>
              <a:rPr lang="en-US" sz="2800" b="0" i="0" baseline="30000" dirty="0">
                <a:effectLst/>
              </a:rPr>
              <a:t>th</a:t>
            </a:r>
            <a:r>
              <a:rPr lang="en-US" sz="2800" b="0" i="0" dirty="0">
                <a:effectLst/>
              </a:rPr>
              <a:t> Amendment) Bill, 1981]</a:t>
            </a:r>
            <a:endParaRPr lang="en-US" sz="3200" dirty="0"/>
          </a:p>
        </p:txBody>
      </p:sp>
      <p:sp>
        <p:nvSpPr>
          <p:cNvPr id="3" name="Content Placeholder 2">
            <a:extLst>
              <a:ext uri="{FF2B5EF4-FFF2-40B4-BE49-F238E27FC236}">
                <a16:creationId xmlns:a16="http://schemas.microsoft.com/office/drawing/2014/main" id="{A21994D5-F9A4-4D91-A690-FC4B1E957297}"/>
              </a:ext>
            </a:extLst>
          </p:cNvPr>
          <p:cNvSpPr>
            <a:spLocks noGrp="1"/>
          </p:cNvSpPr>
          <p:nvPr>
            <p:ph idx="1"/>
          </p:nvPr>
        </p:nvSpPr>
        <p:spPr>
          <a:xfrm>
            <a:off x="1024128" y="2084832"/>
            <a:ext cx="9720073" cy="4224528"/>
          </a:xfrm>
        </p:spPr>
        <p:txBody>
          <a:bodyPr>
            <a:noAutofit/>
          </a:bodyPr>
          <a:lstStyle/>
          <a:p>
            <a:pPr marL="233363" indent="-233363" algn="l" fontAlgn="base">
              <a:lnSpc>
                <a:spcPct val="150000"/>
              </a:lnSpc>
              <a:buNone/>
            </a:pPr>
            <a:r>
              <a:rPr lang="en-US" sz="1800" b="0" i="1" dirty="0">
                <a:solidFill>
                  <a:srgbClr val="000000"/>
                </a:solidFill>
                <a:effectLst/>
              </a:rPr>
              <a:t>7. … Though Parliament could levy a tax on these transactions, as tax on sales has all along been treated as an item of revenue to be </a:t>
            </a:r>
            <a:r>
              <a:rPr lang="en-US" sz="1800" b="1" i="1" dirty="0">
                <a:solidFill>
                  <a:srgbClr val="000000"/>
                </a:solidFill>
                <a:effectLst/>
              </a:rPr>
              <a:t>assigned to the States</a:t>
            </a:r>
            <a:r>
              <a:rPr lang="en-US" sz="1800" b="0" i="1" dirty="0">
                <a:solidFill>
                  <a:srgbClr val="000000"/>
                </a:solidFill>
                <a:effectLst/>
              </a:rPr>
              <a:t>, in regard to these transactions which </a:t>
            </a:r>
            <a:r>
              <a:rPr lang="en-US" sz="1800" b="1" i="1" dirty="0">
                <a:solidFill>
                  <a:srgbClr val="000000"/>
                </a:solidFill>
                <a:effectLst/>
              </a:rPr>
              <a:t>resemble sales </a:t>
            </a:r>
            <a:r>
              <a:rPr lang="en-US" sz="1800" b="0" i="1" dirty="0">
                <a:solidFill>
                  <a:srgbClr val="000000"/>
                </a:solidFill>
                <a:effectLst/>
              </a:rPr>
              <a:t>also, it is considered that the same policy should be adopted.</a:t>
            </a:r>
          </a:p>
          <a:p>
            <a:pPr marL="233363" indent="-233363" algn="l" fontAlgn="base">
              <a:lnSpc>
                <a:spcPct val="150000"/>
              </a:lnSpc>
              <a:buNone/>
            </a:pPr>
            <a:endParaRPr lang="en-US" sz="1800" b="0" i="1" dirty="0">
              <a:solidFill>
                <a:srgbClr val="000000"/>
              </a:solidFill>
              <a:effectLst/>
            </a:endParaRPr>
          </a:p>
          <a:p>
            <a:pPr marL="233363" indent="-233363" algn="l" fontAlgn="base">
              <a:lnSpc>
                <a:spcPct val="150000"/>
              </a:lnSpc>
              <a:buNone/>
            </a:pPr>
            <a:r>
              <a:rPr lang="en-US" sz="1800" b="0" i="1" dirty="0">
                <a:solidFill>
                  <a:srgbClr val="000000"/>
                </a:solidFill>
                <a:effectLst/>
              </a:rPr>
              <a:t>9. It is, therefore, proposed to suitably </a:t>
            </a:r>
            <a:r>
              <a:rPr lang="en-US" sz="1800" i="1" dirty="0">
                <a:solidFill>
                  <a:srgbClr val="000000"/>
                </a:solidFill>
                <a:effectLst/>
              </a:rPr>
              <a:t>amend</a:t>
            </a:r>
            <a:r>
              <a:rPr lang="en-US" sz="1800" b="1" i="1" dirty="0">
                <a:solidFill>
                  <a:srgbClr val="000000"/>
                </a:solidFill>
                <a:effectLst/>
              </a:rPr>
              <a:t> </a:t>
            </a:r>
            <a:r>
              <a:rPr lang="en-US" sz="1800" b="0" i="1" dirty="0">
                <a:solidFill>
                  <a:srgbClr val="000000"/>
                </a:solidFill>
                <a:effectLst/>
              </a:rPr>
              <a:t>the Constitution </a:t>
            </a:r>
            <a:r>
              <a:rPr lang="en-US" sz="1800" b="1" i="1" dirty="0">
                <a:solidFill>
                  <a:srgbClr val="FF0000"/>
                </a:solidFill>
                <a:effectLst/>
              </a:rPr>
              <a:t>to include</a:t>
            </a:r>
            <a:r>
              <a:rPr lang="en-US" sz="1800" b="1" i="1" dirty="0">
                <a:solidFill>
                  <a:srgbClr val="000000"/>
                </a:solidFill>
                <a:effectLst/>
              </a:rPr>
              <a:t> </a:t>
            </a:r>
            <a:r>
              <a:rPr lang="en-US" sz="1800" i="1" dirty="0">
                <a:solidFill>
                  <a:srgbClr val="000000"/>
                </a:solidFill>
                <a:effectLst/>
              </a:rPr>
              <a:t>in article 366 </a:t>
            </a:r>
            <a:r>
              <a:rPr lang="en-US" sz="1800" b="0" i="1" dirty="0">
                <a:solidFill>
                  <a:srgbClr val="000000"/>
                </a:solidFill>
                <a:effectLst/>
              </a:rPr>
              <a:t>a definition of </a:t>
            </a:r>
            <a:r>
              <a:rPr lang="en-US" sz="1800" b="1" i="1" dirty="0">
                <a:solidFill>
                  <a:srgbClr val="FF0000"/>
                </a:solidFill>
                <a:effectLst/>
              </a:rPr>
              <a:t>"tax on the sale or purchase of goods"</a:t>
            </a:r>
            <a:r>
              <a:rPr lang="en-US" sz="1800" b="0" i="1" dirty="0">
                <a:solidFill>
                  <a:srgbClr val="000000"/>
                </a:solidFill>
                <a:effectLst/>
              </a:rPr>
              <a:t> by inserting </a:t>
            </a:r>
            <a:r>
              <a:rPr lang="en-US" sz="1800" b="1" i="1" dirty="0">
                <a:solidFill>
                  <a:srgbClr val="FF0000"/>
                </a:solidFill>
                <a:effectLst/>
              </a:rPr>
              <a:t>a new clause (29A)</a:t>
            </a:r>
            <a:r>
              <a:rPr lang="en-US" sz="1800" b="0" i="1" dirty="0">
                <a:solidFill>
                  <a:srgbClr val="000000"/>
                </a:solidFill>
                <a:effectLst/>
              </a:rPr>
              <a:t>. The definition would specifically include within the scope of that expression tax on---</a:t>
            </a:r>
          </a:p>
          <a:p>
            <a:pPr algn="l" fontAlgn="base">
              <a:lnSpc>
                <a:spcPct val="100000"/>
              </a:lnSpc>
            </a:pPr>
            <a:r>
              <a:rPr lang="en-US" sz="1800" b="0" i="1" dirty="0">
                <a:solidFill>
                  <a:srgbClr val="000000"/>
                </a:solidFill>
                <a:effectLst/>
              </a:rPr>
              <a:t>(</a:t>
            </a:r>
            <a:r>
              <a:rPr lang="en-US" sz="1800" b="0" i="1" dirty="0" err="1">
                <a:solidFill>
                  <a:srgbClr val="000000"/>
                </a:solidFill>
                <a:effectLst/>
              </a:rPr>
              <a:t>i</a:t>
            </a:r>
            <a:r>
              <a:rPr lang="en-US" sz="1800" b="0" i="1" dirty="0">
                <a:solidFill>
                  <a:srgbClr val="000000"/>
                </a:solidFill>
                <a:effectLst/>
              </a:rPr>
              <a:t>) …</a:t>
            </a:r>
          </a:p>
          <a:p>
            <a:pPr algn="l" fontAlgn="base">
              <a:lnSpc>
                <a:spcPct val="100000"/>
              </a:lnSpc>
            </a:pPr>
            <a:r>
              <a:rPr lang="en-US" sz="1800" b="0" i="1" dirty="0">
                <a:solidFill>
                  <a:srgbClr val="000000"/>
                </a:solidFill>
                <a:effectLst/>
              </a:rPr>
              <a:t>(ii) the </a:t>
            </a:r>
            <a:r>
              <a:rPr lang="en-US" sz="1800" b="1" i="1" dirty="0">
                <a:solidFill>
                  <a:srgbClr val="FF0000"/>
                </a:solidFill>
                <a:effectLst/>
              </a:rPr>
              <a:t>transfer of property in goods </a:t>
            </a:r>
            <a:r>
              <a:rPr lang="en-US" sz="1800" b="0" i="1" dirty="0">
                <a:solidFill>
                  <a:srgbClr val="000000"/>
                </a:solidFill>
                <a:effectLst/>
              </a:rPr>
              <a:t>involved in the execution of a </a:t>
            </a:r>
            <a:r>
              <a:rPr lang="en-US" sz="1800" b="1" i="1" dirty="0">
                <a:solidFill>
                  <a:srgbClr val="FF0000"/>
                </a:solidFill>
                <a:effectLst/>
              </a:rPr>
              <a:t>works contract</a:t>
            </a:r>
            <a:r>
              <a:rPr lang="en-US" sz="1800" b="0" i="1" dirty="0">
                <a:solidFill>
                  <a:srgbClr val="000000"/>
                </a:solidFill>
                <a:effectLst/>
              </a:rPr>
              <a:t>;</a:t>
            </a:r>
            <a:endParaRPr lang="en-US" sz="1800" i="1" dirty="0"/>
          </a:p>
        </p:txBody>
      </p:sp>
    </p:spTree>
    <p:extLst>
      <p:ext uri="{BB962C8B-B14F-4D97-AF65-F5344CB8AC3E}">
        <p14:creationId xmlns:p14="http://schemas.microsoft.com/office/powerpoint/2010/main" val="274333488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A8312-0835-4417-8A89-7F8652C9707C}"/>
              </a:ext>
            </a:extLst>
          </p:cNvPr>
          <p:cNvSpPr>
            <a:spLocks noGrp="1"/>
          </p:cNvSpPr>
          <p:nvPr>
            <p:ph type="title"/>
          </p:nvPr>
        </p:nvSpPr>
        <p:spPr/>
        <p:txBody>
          <a:bodyPr>
            <a:normAutofit/>
          </a:bodyPr>
          <a:lstStyle/>
          <a:p>
            <a:r>
              <a:rPr lang="en-US" sz="4400" dirty="0"/>
              <a:t>In favour of?</a:t>
            </a:r>
          </a:p>
        </p:txBody>
      </p:sp>
      <p:graphicFrame>
        <p:nvGraphicFramePr>
          <p:cNvPr id="4" name="Content Placeholder 3">
            <a:extLst>
              <a:ext uri="{FF2B5EF4-FFF2-40B4-BE49-F238E27FC236}">
                <a16:creationId xmlns:a16="http://schemas.microsoft.com/office/drawing/2014/main" id="{31FDAAA3-775F-4257-A541-A66F2D0B7317}"/>
              </a:ext>
            </a:extLst>
          </p:cNvPr>
          <p:cNvGraphicFramePr>
            <a:graphicFrameLocks noGrp="1"/>
          </p:cNvGraphicFramePr>
          <p:nvPr>
            <p:ph idx="1"/>
          </p:nvPr>
        </p:nvGraphicFramePr>
        <p:xfrm>
          <a:off x="1023938" y="2286000"/>
          <a:ext cx="9720262"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4974738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2A5DE-76E4-460A-B306-B53660FD78FE}"/>
              </a:ext>
            </a:extLst>
          </p:cNvPr>
          <p:cNvSpPr>
            <a:spLocks noGrp="1"/>
          </p:cNvSpPr>
          <p:nvPr>
            <p:ph type="title"/>
          </p:nvPr>
        </p:nvSpPr>
        <p:spPr/>
        <p:txBody>
          <a:bodyPr>
            <a:normAutofit/>
          </a:bodyPr>
          <a:lstStyle/>
          <a:p>
            <a:r>
              <a:rPr lang="en-US" sz="4000" dirty="0"/>
              <a:t>Effect of Art. 366 (29A) on ‘Works Contract’!</a:t>
            </a:r>
          </a:p>
        </p:txBody>
      </p:sp>
      <p:graphicFrame>
        <p:nvGraphicFramePr>
          <p:cNvPr id="4" name="Content Placeholder 3">
            <a:extLst>
              <a:ext uri="{FF2B5EF4-FFF2-40B4-BE49-F238E27FC236}">
                <a16:creationId xmlns:a16="http://schemas.microsoft.com/office/drawing/2014/main" id="{8914F138-E39F-4BCF-9018-3216A5267591}"/>
              </a:ext>
            </a:extLst>
          </p:cNvPr>
          <p:cNvGraphicFramePr>
            <a:graphicFrameLocks noGrp="1"/>
          </p:cNvGraphicFramePr>
          <p:nvPr>
            <p:ph idx="1"/>
          </p:nvPr>
        </p:nvGraphicFramePr>
        <p:xfrm>
          <a:off x="5550195" y="2370636"/>
          <a:ext cx="6358269" cy="39540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Content Placeholder 3">
            <a:extLst>
              <a:ext uri="{FF2B5EF4-FFF2-40B4-BE49-F238E27FC236}">
                <a16:creationId xmlns:a16="http://schemas.microsoft.com/office/drawing/2014/main" id="{659EF888-ABBD-4C3C-8BA7-E098D0471BC4}"/>
              </a:ext>
            </a:extLst>
          </p:cNvPr>
          <p:cNvGraphicFramePr>
            <a:graphicFrameLocks/>
          </p:cNvGraphicFramePr>
          <p:nvPr/>
        </p:nvGraphicFramePr>
        <p:xfrm>
          <a:off x="530672" y="2253677"/>
          <a:ext cx="5353492" cy="390214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539864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A8EC506-B1DA-46A1-B44D-774E68468E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2" name="Oval 5">
            <a:extLst>
              <a:ext uri="{FF2B5EF4-FFF2-40B4-BE49-F238E27FC236}">
                <a16:creationId xmlns:a16="http://schemas.microsoft.com/office/drawing/2014/main" id="{BFF30785-305E-45D7-984F-5AA93D3CA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cxnSp>
        <p:nvCxnSpPr>
          <p:cNvPr id="14" name="Straight Connector 13">
            <a:extLst>
              <a:ext uri="{FF2B5EF4-FFF2-40B4-BE49-F238E27FC236}">
                <a16:creationId xmlns:a16="http://schemas.microsoft.com/office/drawing/2014/main" id="{15E01FA5-D766-43CA-A83D-E7CF3F04E9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C411DB08-1669-426B-BBEB-FAD285EF80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726"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8" name="Rectangle 17">
            <a:extLst>
              <a:ext uri="{FF2B5EF4-FFF2-40B4-BE49-F238E27FC236}">
                <a16:creationId xmlns:a16="http://schemas.microsoft.com/office/drawing/2014/main" id="{029E4219-121F-4CD1-AA58-24746CD29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le 1">
            <a:extLst>
              <a:ext uri="{FF2B5EF4-FFF2-40B4-BE49-F238E27FC236}">
                <a16:creationId xmlns:a16="http://schemas.microsoft.com/office/drawing/2014/main" id="{1AE0F346-056D-4FC9-B248-B60DC7A6F6E1}"/>
              </a:ext>
            </a:extLst>
          </p:cNvPr>
          <p:cNvSpPr>
            <a:spLocks noGrp="1"/>
          </p:cNvSpPr>
          <p:nvPr>
            <p:ph type="title"/>
          </p:nvPr>
        </p:nvSpPr>
        <p:spPr>
          <a:xfrm>
            <a:off x="634276" y="640080"/>
            <a:ext cx="4208656" cy="3034857"/>
          </a:xfrm>
        </p:spPr>
        <p:txBody>
          <a:bodyPr vert="horz" lIns="91440" tIns="45720" rIns="91440" bIns="45720" rtlCol="0" anchor="b">
            <a:normAutofit/>
          </a:bodyPr>
          <a:lstStyle/>
          <a:p>
            <a:pPr algn="r"/>
            <a:br>
              <a:rPr lang="en-US" sz="4400" spc="200" dirty="0">
                <a:solidFill>
                  <a:srgbClr val="FFFFFF"/>
                </a:solidFill>
              </a:rPr>
            </a:br>
            <a:r>
              <a:rPr lang="en-US" sz="4400" spc="200" dirty="0">
                <a:solidFill>
                  <a:srgbClr val="FFFFFF"/>
                </a:solidFill>
              </a:rPr>
              <a:t>‘Goods’  in Works Contract!</a:t>
            </a:r>
            <a:endParaRPr lang="en-US" sz="4400" kern="1200" cap="all" spc="200" baseline="0" dirty="0">
              <a:solidFill>
                <a:srgbClr val="FFFFFF"/>
              </a:solidFill>
            </a:endParaRPr>
          </a:p>
        </p:txBody>
      </p:sp>
      <p:cxnSp>
        <p:nvCxnSpPr>
          <p:cNvPr id="20" name="Straight Connector 19">
            <a:extLst>
              <a:ext uri="{FF2B5EF4-FFF2-40B4-BE49-F238E27FC236}">
                <a16:creationId xmlns:a16="http://schemas.microsoft.com/office/drawing/2014/main" id="{52F50912-06FD-4216-BAD3-21050F5956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6679" y="3765314"/>
            <a:ext cx="3931920" cy="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5" name="Graphic 4" descr="Cement truck with solid fill">
            <a:extLst>
              <a:ext uri="{FF2B5EF4-FFF2-40B4-BE49-F238E27FC236}">
                <a16:creationId xmlns:a16="http://schemas.microsoft.com/office/drawing/2014/main" id="{0C27A3A2-F41B-41A5-80FB-D4042E5D7F1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6096000" y="699753"/>
            <a:ext cx="5459470" cy="5459470"/>
          </a:xfrm>
          <a:prstGeom prst="rect">
            <a:avLst/>
          </a:prstGeom>
        </p:spPr>
      </p:pic>
    </p:spTree>
    <p:extLst>
      <p:ext uri="{BB962C8B-B14F-4D97-AF65-F5344CB8AC3E}">
        <p14:creationId xmlns:p14="http://schemas.microsoft.com/office/powerpoint/2010/main" val="124403396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79180-110E-41B0-A657-F8466371332D}"/>
              </a:ext>
            </a:extLst>
          </p:cNvPr>
          <p:cNvSpPr>
            <a:spLocks noGrp="1"/>
          </p:cNvSpPr>
          <p:nvPr>
            <p:ph type="title"/>
          </p:nvPr>
        </p:nvSpPr>
        <p:spPr/>
        <p:txBody>
          <a:bodyPr>
            <a:noAutofit/>
          </a:bodyPr>
          <a:lstStyle/>
          <a:p>
            <a:r>
              <a:rPr lang="en-US" sz="3600" b="0" i="0" dirty="0">
                <a:effectLst/>
                <a:latin typeface="open_sansregular"/>
              </a:rPr>
              <a:t>Article 366 of COI!</a:t>
            </a:r>
            <a:endParaRPr lang="en-US" sz="3600" dirty="0"/>
          </a:p>
        </p:txBody>
      </p:sp>
      <p:sp>
        <p:nvSpPr>
          <p:cNvPr id="3" name="Content Placeholder 2">
            <a:extLst>
              <a:ext uri="{FF2B5EF4-FFF2-40B4-BE49-F238E27FC236}">
                <a16:creationId xmlns:a16="http://schemas.microsoft.com/office/drawing/2014/main" id="{A21994D5-F9A4-4D91-A690-FC4B1E957297}"/>
              </a:ext>
            </a:extLst>
          </p:cNvPr>
          <p:cNvSpPr>
            <a:spLocks noGrp="1"/>
          </p:cNvSpPr>
          <p:nvPr>
            <p:ph idx="1"/>
          </p:nvPr>
        </p:nvSpPr>
        <p:spPr>
          <a:xfrm>
            <a:off x="1024128" y="2084832"/>
            <a:ext cx="9720073" cy="4224528"/>
          </a:xfrm>
        </p:spPr>
        <p:txBody>
          <a:bodyPr>
            <a:noAutofit/>
          </a:bodyPr>
          <a:lstStyle/>
          <a:p>
            <a:pPr marL="0" indent="0" algn="l" fontAlgn="base">
              <a:lnSpc>
                <a:spcPct val="150000"/>
              </a:lnSpc>
              <a:buNone/>
            </a:pPr>
            <a:r>
              <a:rPr lang="en-US" sz="2000" b="0" i="1" dirty="0">
                <a:solidFill>
                  <a:srgbClr val="000000"/>
                </a:solidFill>
                <a:effectLst/>
              </a:rPr>
              <a:t>(29A) "tax on the sale or purchase of </a:t>
            </a:r>
            <a:r>
              <a:rPr lang="en-US" sz="2000" b="1" i="1" dirty="0">
                <a:solidFill>
                  <a:srgbClr val="FF0000"/>
                </a:solidFill>
                <a:effectLst/>
              </a:rPr>
              <a:t>goods</a:t>
            </a:r>
            <a:r>
              <a:rPr lang="en-US" sz="2000" b="0" i="1" dirty="0">
                <a:solidFill>
                  <a:srgbClr val="000000"/>
                </a:solidFill>
                <a:effectLst/>
              </a:rPr>
              <a:t>" includes-</a:t>
            </a:r>
          </a:p>
          <a:p>
            <a:pPr marL="0" indent="0" algn="l" fontAlgn="base">
              <a:lnSpc>
                <a:spcPct val="150000"/>
              </a:lnSpc>
              <a:buNone/>
            </a:pPr>
            <a:r>
              <a:rPr lang="en-US" sz="2000" b="0" i="1" dirty="0">
                <a:solidFill>
                  <a:srgbClr val="000000"/>
                </a:solidFill>
                <a:effectLst/>
              </a:rPr>
              <a:t>…</a:t>
            </a:r>
          </a:p>
          <a:p>
            <a:pPr marL="339725" indent="-339725" algn="l" fontAlgn="base">
              <a:lnSpc>
                <a:spcPct val="150000"/>
              </a:lnSpc>
              <a:buNone/>
            </a:pPr>
            <a:r>
              <a:rPr lang="en-US" sz="2000" b="0" i="1" dirty="0">
                <a:solidFill>
                  <a:srgbClr val="000000"/>
                </a:solidFill>
                <a:effectLst/>
              </a:rPr>
              <a:t>(b) a tax on the </a:t>
            </a:r>
            <a:r>
              <a:rPr lang="en-US" sz="2000" b="1" i="1" dirty="0">
                <a:solidFill>
                  <a:srgbClr val="FF0000"/>
                </a:solidFill>
                <a:effectLst/>
              </a:rPr>
              <a:t>transfer of property</a:t>
            </a:r>
            <a:r>
              <a:rPr lang="en-US" sz="2000" b="0" i="1" dirty="0">
                <a:solidFill>
                  <a:srgbClr val="000000"/>
                </a:solidFill>
                <a:effectLst/>
              </a:rPr>
              <a:t> in </a:t>
            </a:r>
            <a:r>
              <a:rPr lang="en-US" sz="2000" b="1" i="1" u="sng" dirty="0">
                <a:solidFill>
                  <a:srgbClr val="FF0000"/>
                </a:solidFill>
                <a:effectLst/>
              </a:rPr>
              <a:t>goods</a:t>
            </a:r>
            <a:r>
              <a:rPr lang="en-US" sz="2000" b="0" i="1" dirty="0">
                <a:solidFill>
                  <a:srgbClr val="000000"/>
                </a:solidFill>
                <a:effectLst/>
              </a:rPr>
              <a:t> (whether as goods or in some </a:t>
            </a:r>
            <a:r>
              <a:rPr lang="en-US" sz="2000" b="1" i="1" dirty="0">
                <a:solidFill>
                  <a:srgbClr val="000000"/>
                </a:solidFill>
                <a:effectLst/>
              </a:rPr>
              <a:t>other form</a:t>
            </a:r>
            <a:r>
              <a:rPr lang="en-US" sz="2000" b="0" i="1" dirty="0">
                <a:solidFill>
                  <a:srgbClr val="000000"/>
                </a:solidFill>
                <a:effectLst/>
              </a:rPr>
              <a:t>) involved in the execution of a </a:t>
            </a:r>
            <a:r>
              <a:rPr lang="en-US" sz="2000" b="1" i="1" u="sng" dirty="0">
                <a:solidFill>
                  <a:srgbClr val="FF0000"/>
                </a:solidFill>
                <a:effectLst/>
              </a:rPr>
              <a:t>works contract</a:t>
            </a:r>
            <a:r>
              <a:rPr lang="en-US" sz="2000" b="0" i="1" dirty="0">
                <a:solidFill>
                  <a:srgbClr val="000000"/>
                </a:solidFill>
                <a:effectLst/>
              </a:rPr>
              <a:t>;</a:t>
            </a:r>
          </a:p>
          <a:p>
            <a:pPr>
              <a:lnSpc>
                <a:spcPct val="150000"/>
              </a:lnSpc>
            </a:pPr>
            <a:br>
              <a:rPr lang="en-US" sz="2000" i="1" dirty="0"/>
            </a:br>
            <a:endParaRPr lang="en-US" sz="2000" i="1" dirty="0"/>
          </a:p>
        </p:txBody>
      </p:sp>
    </p:spTree>
    <p:extLst>
      <p:ext uri="{BB962C8B-B14F-4D97-AF65-F5344CB8AC3E}">
        <p14:creationId xmlns:p14="http://schemas.microsoft.com/office/powerpoint/2010/main" val="199325984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2A5DE-76E4-460A-B306-B53660FD78FE}"/>
              </a:ext>
            </a:extLst>
          </p:cNvPr>
          <p:cNvSpPr>
            <a:spLocks noGrp="1"/>
          </p:cNvSpPr>
          <p:nvPr>
            <p:ph type="title"/>
          </p:nvPr>
        </p:nvSpPr>
        <p:spPr/>
        <p:txBody>
          <a:bodyPr>
            <a:normAutofit/>
          </a:bodyPr>
          <a:lstStyle/>
          <a:p>
            <a:r>
              <a:rPr lang="en-US" sz="4400" dirty="0"/>
              <a:t>Effect on Works contract!</a:t>
            </a:r>
          </a:p>
        </p:txBody>
      </p:sp>
      <p:graphicFrame>
        <p:nvGraphicFramePr>
          <p:cNvPr id="4" name="Content Placeholder 3">
            <a:extLst>
              <a:ext uri="{FF2B5EF4-FFF2-40B4-BE49-F238E27FC236}">
                <a16:creationId xmlns:a16="http://schemas.microsoft.com/office/drawing/2014/main" id="{8914F138-E39F-4BCF-9018-3216A5267591}"/>
              </a:ext>
            </a:extLst>
          </p:cNvPr>
          <p:cNvGraphicFramePr>
            <a:graphicFrameLocks noGrp="1"/>
          </p:cNvGraphicFramePr>
          <p:nvPr>
            <p:ph idx="1"/>
          </p:nvPr>
        </p:nvGraphicFramePr>
        <p:xfrm>
          <a:off x="5550195" y="2370636"/>
          <a:ext cx="6358269" cy="39540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Content Placeholder 3">
            <a:extLst>
              <a:ext uri="{FF2B5EF4-FFF2-40B4-BE49-F238E27FC236}">
                <a16:creationId xmlns:a16="http://schemas.microsoft.com/office/drawing/2014/main" id="{659EF888-ABBD-4C3C-8BA7-E098D0471BC4}"/>
              </a:ext>
            </a:extLst>
          </p:cNvPr>
          <p:cNvGraphicFramePr>
            <a:graphicFrameLocks/>
          </p:cNvGraphicFramePr>
          <p:nvPr/>
        </p:nvGraphicFramePr>
        <p:xfrm>
          <a:off x="530672" y="2253677"/>
          <a:ext cx="5353492" cy="390214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391886454"/>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sis">
  <a:themeElements>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D9D01AC2-EE7D-4E49-99EE-8E62E4E7E8A7}"/>
    </a:ext>
  </a:extLst>
</a:theme>
</file>

<file path=ppt/theme/theme2.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3.xml><?xml version="1.0" encoding="utf-8"?>
<a:theme xmlns:a="http://schemas.openxmlformats.org/drawingml/2006/main" name="1_Basis">
  <a:themeElements>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D9D01AC2-EE7D-4E49-99EE-8E62E4E7E8A7}"/>
    </a:ext>
  </a:extLst>
</a:theme>
</file>

<file path=ppt/theme/theme4.xml><?xml version="1.0" encoding="utf-8"?>
<a:theme xmlns:a="http://schemas.openxmlformats.org/drawingml/2006/main" name="1_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Basis</Template>
  <TotalTime>19768</TotalTime>
  <Words>6058</Words>
  <Application>Microsoft Office PowerPoint</Application>
  <PresentationFormat>Widescreen</PresentationFormat>
  <Paragraphs>596</Paragraphs>
  <Slides>107</Slides>
  <Notes>34</Notes>
  <HiddenSlides>0</HiddenSlides>
  <MMClips>0</MMClips>
  <ScaleCrop>false</ScaleCrop>
  <HeadingPairs>
    <vt:vector size="6" baseType="variant">
      <vt:variant>
        <vt:lpstr>Fonts Used</vt:lpstr>
      </vt:variant>
      <vt:variant>
        <vt:i4>12</vt:i4>
      </vt:variant>
      <vt:variant>
        <vt:lpstr>Theme</vt:lpstr>
      </vt:variant>
      <vt:variant>
        <vt:i4>4</vt:i4>
      </vt:variant>
      <vt:variant>
        <vt:lpstr>Slide Titles</vt:lpstr>
      </vt:variant>
      <vt:variant>
        <vt:i4>107</vt:i4>
      </vt:variant>
    </vt:vector>
  </HeadingPairs>
  <TitlesOfParts>
    <vt:vector size="123" baseType="lpstr">
      <vt:lpstr>Arial</vt:lpstr>
      <vt:lpstr>Calibri</vt:lpstr>
      <vt:lpstr>Calibri (Headings)</vt:lpstr>
      <vt:lpstr>Calibri Light</vt:lpstr>
      <vt:lpstr>Century Schoolbook</vt:lpstr>
      <vt:lpstr>Corbel</vt:lpstr>
      <vt:lpstr>open_sansregular</vt:lpstr>
      <vt:lpstr>Trebuchet MS</vt:lpstr>
      <vt:lpstr>Tw Cen MT</vt:lpstr>
      <vt:lpstr>Tw Cen MT Condensed</vt:lpstr>
      <vt:lpstr>Verdana</vt:lpstr>
      <vt:lpstr>Wingdings 3</vt:lpstr>
      <vt:lpstr>Basis</vt:lpstr>
      <vt:lpstr>Integral</vt:lpstr>
      <vt:lpstr>1_Basis</vt:lpstr>
      <vt:lpstr>1_Integral</vt:lpstr>
      <vt:lpstr>GST   Classification </vt:lpstr>
      <vt:lpstr>GST – 1.07.2017!</vt:lpstr>
      <vt:lpstr>Real Time!</vt:lpstr>
      <vt:lpstr>Objective!</vt:lpstr>
      <vt:lpstr>Are there any definite answers?</vt:lpstr>
      <vt:lpstr>How many questions?</vt:lpstr>
      <vt:lpstr>Issues!</vt:lpstr>
      <vt:lpstr>How many answers?</vt:lpstr>
      <vt:lpstr>Art. 265</vt:lpstr>
      <vt:lpstr>246A. Special provision with respect to goods and services tax.—</vt:lpstr>
      <vt:lpstr>Article 366 (12A) ‘Goods and services tax’</vt:lpstr>
      <vt:lpstr>269A. Levy and collection of goods and services tax in course of inter-State trade or commerce</vt:lpstr>
      <vt:lpstr>Conceptual difference!</vt:lpstr>
      <vt:lpstr>Goods vs services!</vt:lpstr>
      <vt:lpstr>Classification!</vt:lpstr>
      <vt:lpstr>But then!</vt:lpstr>
      <vt:lpstr>GST - Article 366 (12A)</vt:lpstr>
      <vt:lpstr>9. Levy and Collection </vt:lpstr>
      <vt:lpstr>7. Scope of supply</vt:lpstr>
      <vt:lpstr>Article 366 - (12) and (26A)</vt:lpstr>
      <vt:lpstr>SKILL LOTTO SOLUTIONS PVT. LTD. 2020 (43) G.S.T.L. 289 (S.C.)</vt:lpstr>
      <vt:lpstr>Goods and services!</vt:lpstr>
      <vt:lpstr>Both?</vt:lpstr>
      <vt:lpstr>Sequence?</vt:lpstr>
      <vt:lpstr>Under-construction units?</vt:lpstr>
      <vt:lpstr>Section 7. Scope of Supply</vt:lpstr>
      <vt:lpstr>Ice-cream?</vt:lpstr>
      <vt:lpstr>Ice-creme</vt:lpstr>
      <vt:lpstr>Schedule II - Activities [or Transactions] To Be Treated As Supply Of Goods Or Supply Of Services</vt:lpstr>
      <vt:lpstr>Circular No. 164 /20 /2021-GST</vt:lpstr>
      <vt:lpstr>And this?</vt:lpstr>
      <vt:lpstr>Mere rusk-e-…!</vt:lpstr>
      <vt:lpstr>Bread?</vt:lpstr>
      <vt:lpstr>Bread?</vt:lpstr>
      <vt:lpstr>Khari?</vt:lpstr>
      <vt:lpstr>What Apex Court said!</vt:lpstr>
      <vt:lpstr>Fasteners!</vt:lpstr>
      <vt:lpstr>Sr. No. 232 to Not. No. 1/2017-CT (R) [Sch. III /IV]</vt:lpstr>
      <vt:lpstr>Not. No. 1/2017-CT (R) provides as under:</vt:lpstr>
      <vt:lpstr>Thus,</vt:lpstr>
      <vt:lpstr>What GRI Provides?</vt:lpstr>
      <vt:lpstr>General Rules for Interpretation (‘GRI’) of customs tariff!</vt:lpstr>
      <vt:lpstr>Classification based on Heading and SN/ CN!</vt:lpstr>
      <vt:lpstr>What heading 7318 covers?</vt:lpstr>
      <vt:lpstr>Heading 7318 of Customs tariff</vt:lpstr>
      <vt:lpstr>What Section note states?</vt:lpstr>
      <vt:lpstr>Note 2 (a) to section XV!</vt:lpstr>
      <vt:lpstr>Note 2 (B) to section XVII!</vt:lpstr>
      <vt:lpstr>section XV - World custom Org. HSN Guide!</vt:lpstr>
      <vt:lpstr>243W!</vt:lpstr>
      <vt:lpstr>243W!</vt:lpstr>
      <vt:lpstr>243W!</vt:lpstr>
      <vt:lpstr>Works Contract</vt:lpstr>
      <vt:lpstr>Works contracts?</vt:lpstr>
      <vt:lpstr>Why?</vt:lpstr>
      <vt:lpstr>Why?</vt:lpstr>
      <vt:lpstr>Know-why?</vt:lpstr>
      <vt:lpstr>Meaning of ‘Works Contract’</vt:lpstr>
      <vt:lpstr>What is WC?</vt:lpstr>
      <vt:lpstr>Contracts!</vt:lpstr>
      <vt:lpstr>‘Goods’ or ‘service’ or ‘both’ or ‘neither’?</vt:lpstr>
      <vt:lpstr>No tax? </vt:lpstr>
      <vt:lpstr>Overview</vt:lpstr>
      <vt:lpstr>Kahaani Abb tak!</vt:lpstr>
      <vt:lpstr>SOGA, 1883 SOGA, 1930 GOI Act, 1935 and COI!</vt:lpstr>
      <vt:lpstr>Sale of goods act, 1930</vt:lpstr>
      <vt:lpstr>GOI - Legislative entries! </vt:lpstr>
      <vt:lpstr>Sales Tax!</vt:lpstr>
      <vt:lpstr>Time period and provision!</vt:lpstr>
      <vt:lpstr>COI and Act!</vt:lpstr>
      <vt:lpstr>Gannon Dunkerley &amp; Co. [5 April 1954]  [AIR 1954 Mad 130]</vt:lpstr>
      <vt:lpstr>Gannon Dunkerley &amp; Co.  [AIR 1954 Mad 130]</vt:lpstr>
      <vt:lpstr>Gannon Dunkerley &amp; Co.  [AIR 1954 Mad 130]</vt:lpstr>
      <vt:lpstr>Gannon Dunkerley &amp; Co.  [AIR 1954 Mad 130]</vt:lpstr>
      <vt:lpstr>Gannon Dunkerley &amp; Co.  [AIR 1954 Mad 130]</vt:lpstr>
      <vt:lpstr>Gannon Dunkerley &amp; Co.  [AIR 1954 Mad 130]</vt:lpstr>
      <vt:lpstr>In favour of?</vt:lpstr>
      <vt:lpstr>H’ble Rajasthan HC on ‘Works contract’!</vt:lpstr>
      <vt:lpstr>Bhuramal And Ors. [20 Nov. 1956]  [AIR 1957 Raj 104]</vt:lpstr>
      <vt:lpstr>Bhuramal And Ors.  [AIR 1957 Raj 104]</vt:lpstr>
      <vt:lpstr>Bhuramal And Ors.  [AIR 1957 Raj 104]</vt:lpstr>
      <vt:lpstr>Bhuramal And Ors.  [AIR 1957 Raj 104]</vt:lpstr>
      <vt:lpstr>Bhuramal And Ors.  [AIR 1957 Raj 104]</vt:lpstr>
      <vt:lpstr>Bhuramal And Ors.  [AIR 1957 Raj 104]</vt:lpstr>
      <vt:lpstr>Bhuramal And Ors.  [AIR 1957 Raj 104]</vt:lpstr>
      <vt:lpstr>Bhuramal And Ors.  [AIR 1957 Raj 104]</vt:lpstr>
      <vt:lpstr>Bhuramal And Ors.  [AIR 1957 Raj 104]</vt:lpstr>
      <vt:lpstr>In favour of?</vt:lpstr>
      <vt:lpstr>46th Amendment to COI</vt:lpstr>
      <vt:lpstr>Amend!</vt:lpstr>
      <vt:lpstr>What SC held?</vt:lpstr>
      <vt:lpstr>Statement of Objects and Reasons  [the Constitution (46th Amendment) Bill, 1981]</vt:lpstr>
      <vt:lpstr>Statement of Objects and Reasons  [the Constitution (46th Amendment) Bill, 1981]</vt:lpstr>
      <vt:lpstr>Statement of Objects and Reasons  [the Constitution (46th Amendment) Bill, 1981]</vt:lpstr>
      <vt:lpstr>In favour of?</vt:lpstr>
      <vt:lpstr>Effect of Art. 366 (29A) on ‘Works Contract’!</vt:lpstr>
      <vt:lpstr> ‘Goods’  in Works Contract!</vt:lpstr>
      <vt:lpstr>Article 366 of COI!</vt:lpstr>
      <vt:lpstr>Effect on Works contract!</vt:lpstr>
      <vt:lpstr>‘Service’  in Works Contract!</vt:lpstr>
      <vt:lpstr>‘service’!</vt:lpstr>
      <vt:lpstr>Apex Court on ‘Service’ element in a Works contract!</vt:lpstr>
      <vt:lpstr>Apex Court on ‘Service’ element in a Works contract!</vt:lpstr>
      <vt:lpstr>Apex Court on ‘Service’ element in a Works contract!</vt:lpstr>
      <vt:lpstr>Questions!</vt:lpstr>
      <vt:lpstr>Thank you!  CA Pritam Mahure and Associates  Happy to Discuss   For suggestions: Pritam.Mahure@Lawgical.in / Sahil.Tharani@Lawgical.in / Sajana.Kumavat@Lawgical.in  / +91 99206 44648 / 90988 90333  E-books on GST   E-books on How to be Future Proof   Smile please  </vt:lpstr>
      <vt:lpstr>Contracts!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Push-kar!</dc:title>
  <dc:creator>Nikita Mahure</dc:creator>
  <cp:lastModifiedBy>Pritam Mahure</cp:lastModifiedBy>
  <cp:revision>141</cp:revision>
  <dcterms:created xsi:type="dcterms:W3CDTF">2023-05-14T12:11:17Z</dcterms:created>
  <dcterms:modified xsi:type="dcterms:W3CDTF">2023-11-04T04:34:41Z</dcterms:modified>
</cp:coreProperties>
</file>