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5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6" r:id="rId3"/>
    <p:sldId id="266" r:id="rId4"/>
    <p:sldId id="262" r:id="rId5"/>
    <p:sldId id="263" r:id="rId6"/>
    <p:sldId id="261" r:id="rId7"/>
    <p:sldId id="275" r:id="rId8"/>
    <p:sldId id="268" r:id="rId9"/>
    <p:sldId id="270" r:id="rId10"/>
    <p:sldId id="271" r:id="rId11"/>
    <p:sldId id="272" r:id="rId12"/>
    <p:sldId id="274" r:id="rId13"/>
    <p:sldId id="276" r:id="rId14"/>
    <p:sldId id="264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4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neha Adwant" userId="0a03d6a1a0ecb123" providerId="LiveId" clId="{2C248443-E03B-437C-862C-9632C9EC6EEB}"/>
    <pc:docChg chg="undo custSel modSld modNotesMaster modHandout">
      <pc:chgData name="Sneha Adwant" userId="0a03d6a1a0ecb123" providerId="LiveId" clId="{2C248443-E03B-437C-862C-9632C9EC6EEB}" dt="2023-06-28T13:57:36.082" v="293" actId="20577"/>
      <pc:docMkLst>
        <pc:docMk/>
      </pc:docMkLst>
      <pc:sldChg chg="modSp modNotes">
        <pc:chgData name="Sneha Adwant" userId="0a03d6a1a0ecb123" providerId="LiveId" clId="{2C248443-E03B-437C-862C-9632C9EC6EEB}" dt="2023-06-28T09:54:03.151" v="170"/>
        <pc:sldMkLst>
          <pc:docMk/>
          <pc:sldMk cId="1966729930" sldId="256"/>
        </pc:sldMkLst>
        <pc:spChg chg="mod">
          <ac:chgData name="Sneha Adwant" userId="0a03d6a1a0ecb123" providerId="LiveId" clId="{2C248443-E03B-437C-862C-9632C9EC6EEB}" dt="2023-06-28T09:35:34.608" v="32" actId="20577"/>
          <ac:spMkLst>
            <pc:docMk/>
            <pc:sldMk cId="1966729930" sldId="256"/>
            <ac:spMk id="3" creationId="{57EF54C1-E96D-4F65-88B2-81362BF0FBC3}"/>
          </ac:spMkLst>
        </pc:spChg>
      </pc:sldChg>
      <pc:sldChg chg="modSp mod">
        <pc:chgData name="Sneha Adwant" userId="0a03d6a1a0ecb123" providerId="LiveId" clId="{2C248443-E03B-437C-862C-9632C9EC6EEB}" dt="2023-06-28T13:06:58.864" v="209" actId="255"/>
        <pc:sldMkLst>
          <pc:docMk/>
          <pc:sldMk cId="1908755862" sldId="257"/>
        </pc:sldMkLst>
        <pc:spChg chg="mod">
          <ac:chgData name="Sneha Adwant" userId="0a03d6a1a0ecb123" providerId="LiveId" clId="{2C248443-E03B-437C-862C-9632C9EC6EEB}" dt="2023-06-28T13:06:42.847" v="208" actId="255"/>
          <ac:spMkLst>
            <pc:docMk/>
            <pc:sldMk cId="1908755862" sldId="257"/>
            <ac:spMk id="11" creationId="{F59D51B3-DBD7-6670-554D-7826A9489903}"/>
          </ac:spMkLst>
        </pc:spChg>
        <pc:spChg chg="mod">
          <ac:chgData name="Sneha Adwant" userId="0a03d6a1a0ecb123" providerId="LiveId" clId="{2C248443-E03B-437C-862C-9632C9EC6EEB}" dt="2023-06-28T13:06:58.864" v="209" actId="255"/>
          <ac:spMkLst>
            <pc:docMk/>
            <pc:sldMk cId="1908755862" sldId="257"/>
            <ac:spMk id="12" creationId="{0737F1EB-7D88-02C9-984D-308ED0C58EF8}"/>
          </ac:spMkLst>
        </pc:spChg>
        <pc:spChg chg="mod">
          <ac:chgData name="Sneha Adwant" userId="0a03d6a1a0ecb123" providerId="LiveId" clId="{2C248443-E03B-437C-862C-9632C9EC6EEB}" dt="2023-06-28T13:06:29.777" v="206" actId="255"/>
          <ac:spMkLst>
            <pc:docMk/>
            <pc:sldMk cId="1908755862" sldId="257"/>
            <ac:spMk id="16" creationId="{ED971D0E-F9BE-BC8E-9127-AD96ACB9A877}"/>
          </ac:spMkLst>
        </pc:spChg>
      </pc:sldChg>
      <pc:sldChg chg="modSp mod modNotes">
        <pc:chgData name="Sneha Adwant" userId="0a03d6a1a0ecb123" providerId="LiveId" clId="{2C248443-E03B-437C-862C-9632C9EC6EEB}" dt="2023-06-28T13:57:36.082" v="293" actId="20577"/>
        <pc:sldMkLst>
          <pc:docMk/>
          <pc:sldMk cId="588282698" sldId="261"/>
        </pc:sldMkLst>
        <pc:spChg chg="mod">
          <ac:chgData name="Sneha Adwant" userId="0a03d6a1a0ecb123" providerId="LiveId" clId="{2C248443-E03B-437C-862C-9632C9EC6EEB}" dt="2023-06-28T13:08:19.329" v="210" actId="2711"/>
          <ac:spMkLst>
            <pc:docMk/>
            <pc:sldMk cId="588282698" sldId="261"/>
            <ac:spMk id="2" creationId="{784B5DC2-B816-5E99-298C-02C08CE54B71}"/>
          </ac:spMkLst>
        </pc:spChg>
        <pc:graphicFrameChg chg="mod">
          <ac:chgData name="Sneha Adwant" userId="0a03d6a1a0ecb123" providerId="LiveId" clId="{2C248443-E03B-437C-862C-9632C9EC6EEB}" dt="2023-06-28T13:57:36.082" v="293" actId="20577"/>
          <ac:graphicFrameMkLst>
            <pc:docMk/>
            <pc:sldMk cId="588282698" sldId="261"/>
            <ac:graphicFrameMk id="4" creationId="{00000000-0000-0000-0000-000000000000}"/>
          </ac:graphicFrameMkLst>
        </pc:graphicFrameChg>
        <pc:graphicFrameChg chg="mod">
          <ac:chgData name="Sneha Adwant" userId="0a03d6a1a0ecb123" providerId="LiveId" clId="{2C248443-E03B-437C-862C-9632C9EC6EEB}" dt="2023-06-28T13:57:17.285" v="288" actId="20577"/>
          <ac:graphicFrameMkLst>
            <pc:docMk/>
            <pc:sldMk cId="588282698" sldId="261"/>
            <ac:graphicFrameMk id="7" creationId="{00000000-0000-0000-0000-000000000000}"/>
          </ac:graphicFrameMkLst>
        </pc:graphicFrameChg>
      </pc:sldChg>
      <pc:sldChg chg="modSp mod">
        <pc:chgData name="Sneha Adwant" userId="0a03d6a1a0ecb123" providerId="LiveId" clId="{2C248443-E03B-437C-862C-9632C9EC6EEB}" dt="2023-06-28T09:37:58.423" v="56" actId="120"/>
        <pc:sldMkLst>
          <pc:docMk/>
          <pc:sldMk cId="1264932188" sldId="262"/>
        </pc:sldMkLst>
        <pc:spChg chg="mod">
          <ac:chgData name="Sneha Adwant" userId="0a03d6a1a0ecb123" providerId="LiveId" clId="{2C248443-E03B-437C-862C-9632C9EC6EEB}" dt="2023-06-28T09:37:58.423" v="56" actId="120"/>
          <ac:spMkLst>
            <pc:docMk/>
            <pc:sldMk cId="1264932188" sldId="262"/>
            <ac:spMk id="2" creationId="{7BF0BF03-057D-0136-4091-A8893CC9681D}"/>
          </ac:spMkLst>
        </pc:spChg>
        <pc:graphicFrameChg chg="mod">
          <ac:chgData name="Sneha Adwant" userId="0a03d6a1a0ecb123" providerId="LiveId" clId="{2C248443-E03B-437C-862C-9632C9EC6EEB}" dt="2023-06-28T09:37:16.306" v="48" actId="113"/>
          <ac:graphicFrameMkLst>
            <pc:docMk/>
            <pc:sldMk cId="1264932188" sldId="262"/>
            <ac:graphicFrameMk id="4" creationId="{00000000-0000-0000-0000-000000000000}"/>
          </ac:graphicFrameMkLst>
        </pc:graphicFrameChg>
      </pc:sldChg>
      <pc:sldChg chg="modSp mod">
        <pc:chgData name="Sneha Adwant" userId="0a03d6a1a0ecb123" providerId="LiveId" clId="{2C248443-E03B-437C-862C-9632C9EC6EEB}" dt="2023-06-28T13:56:19.703" v="276" actId="20577"/>
        <pc:sldMkLst>
          <pc:docMk/>
          <pc:sldMk cId="2103778465" sldId="263"/>
        </pc:sldMkLst>
        <pc:spChg chg="mod">
          <ac:chgData name="Sneha Adwant" userId="0a03d6a1a0ecb123" providerId="LiveId" clId="{2C248443-E03B-437C-862C-9632C9EC6EEB}" dt="2023-06-28T09:39:08.036" v="58" actId="113"/>
          <ac:spMkLst>
            <pc:docMk/>
            <pc:sldMk cId="2103778465" sldId="263"/>
            <ac:spMk id="5" creationId="{784B5DC2-B816-5E99-298C-02C08CE54B71}"/>
          </ac:spMkLst>
        </pc:spChg>
        <pc:graphicFrameChg chg="mod">
          <ac:chgData name="Sneha Adwant" userId="0a03d6a1a0ecb123" providerId="LiveId" clId="{2C248443-E03B-437C-862C-9632C9EC6EEB}" dt="2023-06-28T13:56:19.703" v="276" actId="20577"/>
          <ac:graphicFrameMkLst>
            <pc:docMk/>
            <pc:sldMk cId="2103778465" sldId="263"/>
            <ac:graphicFrameMk id="4" creationId="{00000000-0000-0000-0000-000000000000}"/>
          </ac:graphicFrameMkLst>
        </pc:graphicFrameChg>
      </pc:sldChg>
      <pc:sldChg chg="modSp mod">
        <pc:chgData name="Sneha Adwant" userId="0a03d6a1a0ecb123" providerId="LiveId" clId="{2C248443-E03B-437C-862C-9632C9EC6EEB}" dt="2023-06-28T13:45:28.207" v="234" actId="20577"/>
        <pc:sldMkLst>
          <pc:docMk/>
          <pc:sldMk cId="763096398" sldId="264"/>
        </pc:sldMkLst>
        <pc:spChg chg="mod">
          <ac:chgData name="Sneha Adwant" userId="0a03d6a1a0ecb123" providerId="LiveId" clId="{2C248443-E03B-437C-862C-9632C9EC6EEB}" dt="2023-06-28T13:10:30.206" v="217" actId="2711"/>
          <ac:spMkLst>
            <pc:docMk/>
            <pc:sldMk cId="763096398" sldId="264"/>
            <ac:spMk id="2" creationId="{00000000-0000-0000-0000-000000000000}"/>
          </ac:spMkLst>
        </pc:spChg>
        <pc:graphicFrameChg chg="mod modGraphic">
          <ac:chgData name="Sneha Adwant" userId="0a03d6a1a0ecb123" providerId="LiveId" clId="{2C248443-E03B-437C-862C-9632C9EC6EEB}" dt="2023-06-28T13:45:28.207" v="234" actId="20577"/>
          <ac:graphicFrameMkLst>
            <pc:docMk/>
            <pc:sldMk cId="763096398" sldId="264"/>
            <ac:graphicFrameMk id="9" creationId="{00000000-0000-0000-0000-000000000000}"/>
          </ac:graphicFrameMkLst>
        </pc:graphicFrameChg>
        <pc:picChg chg="mod">
          <ac:chgData name="Sneha Adwant" userId="0a03d6a1a0ecb123" providerId="LiveId" clId="{2C248443-E03B-437C-862C-9632C9EC6EEB}" dt="2023-06-28T13:36:23.441" v="223" actId="14100"/>
          <ac:picMkLst>
            <pc:docMk/>
            <pc:sldMk cId="763096398" sldId="264"/>
            <ac:picMk id="6" creationId="{BD685B33-208D-62B8-EB13-C6187D0DC32D}"/>
          </ac:picMkLst>
        </pc:picChg>
      </pc:sldChg>
      <pc:sldChg chg="modSp mod">
        <pc:chgData name="Sneha Adwant" userId="0a03d6a1a0ecb123" providerId="LiveId" clId="{2C248443-E03B-437C-862C-9632C9EC6EEB}" dt="2023-06-28T09:54:38.481" v="174" actId="20577"/>
        <pc:sldMkLst>
          <pc:docMk/>
          <pc:sldMk cId="3308548985" sldId="266"/>
        </pc:sldMkLst>
        <pc:spChg chg="mod">
          <ac:chgData name="Sneha Adwant" userId="0a03d6a1a0ecb123" providerId="LiveId" clId="{2C248443-E03B-437C-862C-9632C9EC6EEB}" dt="2023-06-28T09:38:13.657" v="57" actId="113"/>
          <ac:spMkLst>
            <pc:docMk/>
            <pc:sldMk cId="3308548985" sldId="266"/>
            <ac:spMk id="2" creationId="{08909CAE-AE9A-676A-A483-369E987B15B6}"/>
          </ac:spMkLst>
        </pc:spChg>
        <pc:spChg chg="mod">
          <ac:chgData name="Sneha Adwant" userId="0a03d6a1a0ecb123" providerId="LiveId" clId="{2C248443-E03B-437C-862C-9632C9EC6EEB}" dt="2023-06-28T09:54:38.481" v="174" actId="20577"/>
          <ac:spMkLst>
            <pc:docMk/>
            <pc:sldMk cId="3308548985" sldId="266"/>
            <ac:spMk id="3" creationId="{EEE79E43-D3DF-2A8F-E550-BAD8A691FE75}"/>
          </ac:spMkLst>
        </pc:spChg>
      </pc:sldChg>
      <pc:sldChg chg="delSp modSp modAnim">
        <pc:chgData name="Sneha Adwant" userId="0a03d6a1a0ecb123" providerId="LiveId" clId="{2C248443-E03B-437C-862C-9632C9EC6EEB}" dt="2023-06-28T13:37:24.360" v="224"/>
        <pc:sldMkLst>
          <pc:docMk/>
          <pc:sldMk cId="0" sldId="267"/>
        </pc:sldMkLst>
        <pc:picChg chg="mod">
          <ac:chgData name="Sneha Adwant" userId="0a03d6a1a0ecb123" providerId="LiveId" clId="{2C248443-E03B-437C-862C-9632C9EC6EEB}" dt="2023-06-28T13:37:24.360" v="224"/>
          <ac:picMkLst>
            <pc:docMk/>
            <pc:sldMk cId="0" sldId="267"/>
            <ac:picMk id="2" creationId="{C9949DC1-2DA3-5BAD-EFEA-95866221671C}"/>
          </ac:picMkLst>
        </pc:picChg>
        <pc:picChg chg="del">
          <ac:chgData name="Sneha Adwant" userId="0a03d6a1a0ecb123" providerId="LiveId" clId="{2C248443-E03B-437C-862C-9632C9EC6EEB}" dt="2023-06-28T13:11:05.343" v="218" actId="478"/>
          <ac:picMkLst>
            <pc:docMk/>
            <pc:sldMk cId="0" sldId="267"/>
            <ac:picMk id="4" creationId="{4B3FE047-A86E-629E-4BA5-E0A30EABB13D}"/>
          </ac:picMkLst>
        </pc:picChg>
      </pc:sldChg>
      <pc:sldChg chg="modSp mod">
        <pc:chgData name="Sneha Adwant" userId="0a03d6a1a0ecb123" providerId="LiveId" clId="{2C248443-E03B-437C-862C-9632C9EC6EEB}" dt="2023-06-28T13:09:09.793" v="212" actId="2711"/>
        <pc:sldMkLst>
          <pc:docMk/>
          <pc:sldMk cId="1972093805" sldId="268"/>
        </pc:sldMkLst>
        <pc:spChg chg="mod">
          <ac:chgData name="Sneha Adwant" userId="0a03d6a1a0ecb123" providerId="LiveId" clId="{2C248443-E03B-437C-862C-9632C9EC6EEB}" dt="2023-06-28T13:09:09.793" v="212" actId="2711"/>
          <ac:spMkLst>
            <pc:docMk/>
            <pc:sldMk cId="1972093805" sldId="268"/>
            <ac:spMk id="8" creationId="{D4FC5231-46BB-CEAA-B5A6-8B4B21FA7FFD}"/>
          </ac:spMkLst>
        </pc:spChg>
        <pc:graphicFrameChg chg="mod">
          <ac:chgData name="Sneha Adwant" userId="0a03d6a1a0ecb123" providerId="LiveId" clId="{2C248443-E03B-437C-862C-9632C9EC6EEB}" dt="2023-06-28T09:44:56.897" v="69" actId="20577"/>
          <ac:graphicFrameMkLst>
            <pc:docMk/>
            <pc:sldMk cId="1972093805" sldId="268"/>
            <ac:graphicFrameMk id="9" creationId="{C7312400-4EBF-4504-E533-85EB8698FFDD}"/>
          </ac:graphicFrameMkLst>
        </pc:graphicFrameChg>
      </pc:sldChg>
      <pc:sldChg chg="modSp mod">
        <pc:chgData name="Sneha Adwant" userId="0a03d6a1a0ecb123" providerId="LiveId" clId="{2C248443-E03B-437C-862C-9632C9EC6EEB}" dt="2023-06-28T13:09:26.060" v="213" actId="2711"/>
        <pc:sldMkLst>
          <pc:docMk/>
          <pc:sldMk cId="3428399027" sldId="270"/>
        </pc:sldMkLst>
        <pc:spChg chg="mod">
          <ac:chgData name="Sneha Adwant" userId="0a03d6a1a0ecb123" providerId="LiveId" clId="{2C248443-E03B-437C-862C-9632C9EC6EEB}" dt="2023-06-28T13:09:26.060" v="213" actId="2711"/>
          <ac:spMkLst>
            <pc:docMk/>
            <pc:sldMk cId="3428399027" sldId="270"/>
            <ac:spMk id="8" creationId="{D4FC5231-46BB-CEAA-B5A6-8B4B21FA7FFD}"/>
          </ac:spMkLst>
        </pc:spChg>
        <pc:graphicFrameChg chg="mod">
          <ac:chgData name="Sneha Adwant" userId="0a03d6a1a0ecb123" providerId="LiveId" clId="{2C248443-E03B-437C-862C-9632C9EC6EEB}" dt="2023-06-28T09:46:58.627" v="87" actId="20577"/>
          <ac:graphicFrameMkLst>
            <pc:docMk/>
            <pc:sldMk cId="3428399027" sldId="270"/>
            <ac:graphicFrameMk id="3" creationId="{066F8D75-A3F2-4400-A083-3E724CE8106A}"/>
          </ac:graphicFrameMkLst>
        </pc:graphicFrameChg>
      </pc:sldChg>
      <pc:sldChg chg="modSp mod">
        <pc:chgData name="Sneha Adwant" userId="0a03d6a1a0ecb123" providerId="LiveId" clId="{2C248443-E03B-437C-862C-9632C9EC6EEB}" dt="2023-06-28T13:09:42.693" v="214" actId="2711"/>
        <pc:sldMkLst>
          <pc:docMk/>
          <pc:sldMk cId="2682649351" sldId="271"/>
        </pc:sldMkLst>
        <pc:spChg chg="mod">
          <ac:chgData name="Sneha Adwant" userId="0a03d6a1a0ecb123" providerId="LiveId" clId="{2C248443-E03B-437C-862C-9632C9EC6EEB}" dt="2023-06-28T13:09:42.693" v="214" actId="2711"/>
          <ac:spMkLst>
            <pc:docMk/>
            <pc:sldMk cId="2682649351" sldId="271"/>
            <ac:spMk id="8" creationId="{D4FC5231-46BB-CEAA-B5A6-8B4B21FA7FFD}"/>
          </ac:spMkLst>
        </pc:spChg>
        <pc:graphicFrameChg chg="mod">
          <ac:chgData name="Sneha Adwant" userId="0a03d6a1a0ecb123" providerId="LiveId" clId="{2C248443-E03B-437C-862C-9632C9EC6EEB}" dt="2023-06-28T09:46:46.905" v="85" actId="20577"/>
          <ac:graphicFrameMkLst>
            <pc:docMk/>
            <pc:sldMk cId="2682649351" sldId="271"/>
            <ac:graphicFrameMk id="2" creationId="{AC4DE9FF-1304-44D3-AF39-4831599DEF18}"/>
          </ac:graphicFrameMkLst>
        </pc:graphicFrameChg>
      </pc:sldChg>
      <pc:sldChg chg="modSp mod">
        <pc:chgData name="Sneha Adwant" userId="0a03d6a1a0ecb123" providerId="LiveId" clId="{2C248443-E03B-437C-862C-9632C9EC6EEB}" dt="2023-06-28T13:09:57.041" v="215" actId="2711"/>
        <pc:sldMkLst>
          <pc:docMk/>
          <pc:sldMk cId="1649465882" sldId="272"/>
        </pc:sldMkLst>
        <pc:spChg chg="mod">
          <ac:chgData name="Sneha Adwant" userId="0a03d6a1a0ecb123" providerId="LiveId" clId="{2C248443-E03B-437C-862C-9632C9EC6EEB}" dt="2023-06-28T13:09:57.041" v="215" actId="2711"/>
          <ac:spMkLst>
            <pc:docMk/>
            <pc:sldMk cId="1649465882" sldId="272"/>
            <ac:spMk id="8" creationId="{D4FC5231-46BB-CEAA-B5A6-8B4B21FA7FFD}"/>
          </ac:spMkLst>
        </pc:spChg>
        <pc:graphicFrameChg chg="mod">
          <ac:chgData name="Sneha Adwant" userId="0a03d6a1a0ecb123" providerId="LiveId" clId="{2C248443-E03B-437C-862C-9632C9EC6EEB}" dt="2023-06-28T09:47:29.727" v="95" actId="20577"/>
          <ac:graphicFrameMkLst>
            <pc:docMk/>
            <pc:sldMk cId="1649465882" sldId="272"/>
            <ac:graphicFrameMk id="2" creationId="{9BF6113A-B932-4676-AEAC-B01A594A0091}"/>
          </ac:graphicFrameMkLst>
        </pc:graphicFrameChg>
      </pc:sldChg>
      <pc:sldChg chg="modSp mod">
        <pc:chgData name="Sneha Adwant" userId="0a03d6a1a0ecb123" providerId="LiveId" clId="{2C248443-E03B-437C-862C-9632C9EC6EEB}" dt="2023-06-28T13:46:15.053" v="235" actId="2711"/>
        <pc:sldMkLst>
          <pc:docMk/>
          <pc:sldMk cId="753333736" sldId="274"/>
        </pc:sldMkLst>
        <pc:spChg chg="mod">
          <ac:chgData name="Sneha Adwant" userId="0a03d6a1a0ecb123" providerId="LiveId" clId="{2C248443-E03B-437C-862C-9632C9EC6EEB}" dt="2023-06-28T13:10:12.007" v="216" actId="2711"/>
          <ac:spMkLst>
            <pc:docMk/>
            <pc:sldMk cId="753333736" sldId="274"/>
            <ac:spMk id="8" creationId="{D4FC5231-46BB-CEAA-B5A6-8B4B21FA7FFD}"/>
          </ac:spMkLst>
        </pc:spChg>
        <pc:graphicFrameChg chg="mod">
          <ac:chgData name="Sneha Adwant" userId="0a03d6a1a0ecb123" providerId="LiveId" clId="{2C248443-E03B-437C-862C-9632C9EC6EEB}" dt="2023-06-28T13:46:15.053" v="235" actId="2711"/>
          <ac:graphicFrameMkLst>
            <pc:docMk/>
            <pc:sldMk cId="753333736" sldId="274"/>
            <ac:graphicFrameMk id="2" creationId="{29A089E2-24F4-45A9-91B8-597DB3C03ADC}"/>
          </ac:graphicFrameMkLst>
        </pc:graphicFrameChg>
      </pc:sldChg>
      <pc:sldChg chg="modSp mod modNotes">
        <pc:chgData name="Sneha Adwant" userId="0a03d6a1a0ecb123" providerId="LiveId" clId="{2C248443-E03B-437C-862C-9632C9EC6EEB}" dt="2023-06-28T13:08:56.115" v="211" actId="2711"/>
        <pc:sldMkLst>
          <pc:docMk/>
          <pc:sldMk cId="2559250057" sldId="275"/>
        </pc:sldMkLst>
        <pc:spChg chg="mod">
          <ac:chgData name="Sneha Adwant" userId="0a03d6a1a0ecb123" providerId="LiveId" clId="{2C248443-E03B-437C-862C-9632C9EC6EEB}" dt="2023-06-28T13:08:56.115" v="211" actId="2711"/>
          <ac:spMkLst>
            <pc:docMk/>
            <pc:sldMk cId="2559250057" sldId="275"/>
            <ac:spMk id="2" creationId="{784B5DC2-B816-5E99-298C-02C08CE54B71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28T13:42:13.229" idx="1">
    <p:pos x="10" y="10"/>
    <p:text/>
    <p:extLst>
      <p:ext uri="{C676402C-5697-4E1C-873F-D02D1690AC5C}">
        <p15:threadingInfo xmlns:p15="http://schemas.microsoft.com/office/powerpoint/2012/main" timeZoneBias="-330"/>
      </p:ext>
    </p:extLst>
  </p:cm>
</p:cmLst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Cross%20Verification%20of%20Income.pdf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Cross%20Verification%20of%20Income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C1FAB-457A-413A-8D3B-8D1F03F6E4F5}" type="doc">
      <dgm:prSet loTypeId="urn:microsoft.com/office/officeart/2005/8/layout/orgChart1" loCatId="hierarchy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576F3A0B-2AA0-423A-AAF1-CDBA39DE4FA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002060"/>
        </a:solidFill>
      </dgm:spPr>
      <dgm:t>
        <a:bodyPr/>
        <a:lstStyle/>
        <a:p>
          <a:r>
            <a:rPr lang="en-US" sz="2800" b="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rPr>
            <a:t>Based on Sources of Income</a:t>
          </a:r>
          <a:r>
            <a:rPr 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endParaRPr lang="en-US" sz="2800" dirty="0">
            <a:solidFill>
              <a:schemeClr val="bg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2531CCB-62C1-4DD4-810E-0047B85962AF}" type="parTrans" cxnId="{9F22A5B7-99C3-4553-A0CB-D006CB03F370}">
      <dgm:prSet/>
      <dgm:spPr/>
      <dgm:t>
        <a:bodyPr/>
        <a:lstStyle/>
        <a:p>
          <a:endParaRPr lang="en-US"/>
        </a:p>
      </dgm:t>
    </dgm:pt>
    <dgm:pt modelId="{6670CAFC-E5FD-4F03-9DF0-CAF2306AA12F}" type="sibTrans" cxnId="{9F22A5B7-99C3-4553-A0CB-D006CB03F370}">
      <dgm:prSet/>
      <dgm:spPr/>
      <dgm:t>
        <a:bodyPr/>
        <a:lstStyle/>
        <a:p>
          <a:endParaRPr lang="en-US"/>
        </a:p>
      </dgm:t>
    </dgm:pt>
    <dgm:pt modelId="{9192812E-BDF5-4C93-B14D-66893F0A9EAE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/>
            <a:t>House Property</a:t>
          </a:r>
        </a:p>
      </dgm:t>
    </dgm:pt>
    <dgm:pt modelId="{DDB3E5EC-8912-47CE-9418-990E652B9476}" type="parTrans" cxnId="{E5D971A2-63E6-4E03-8D4D-BAC52D393261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9C8634D8-4721-4626-84AD-205BDF54B2EB}" type="sibTrans" cxnId="{E5D971A2-63E6-4E03-8D4D-BAC52D393261}">
      <dgm:prSet/>
      <dgm:spPr/>
      <dgm:t>
        <a:bodyPr/>
        <a:lstStyle/>
        <a:p>
          <a:endParaRPr lang="en-US"/>
        </a:p>
      </dgm:t>
    </dgm:pt>
    <dgm:pt modelId="{1262727D-DC45-46AE-881A-D8602644ABAF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/>
            <a:t>Capital Gains </a:t>
          </a:r>
        </a:p>
      </dgm:t>
    </dgm:pt>
    <dgm:pt modelId="{51F44152-F678-4A32-8006-4BC03649DBFC}" type="parTrans" cxnId="{2FA0E6B4-2F47-4BB6-9927-D199963FF192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020F14DC-BABC-46E2-BE85-517B7F3B689E}" type="sibTrans" cxnId="{2FA0E6B4-2F47-4BB6-9927-D199963FF192}">
      <dgm:prSet/>
      <dgm:spPr/>
      <dgm:t>
        <a:bodyPr/>
        <a:lstStyle/>
        <a:p>
          <a:endParaRPr lang="en-US"/>
        </a:p>
      </dgm:t>
    </dgm:pt>
    <dgm:pt modelId="{CE32ABBC-4B9F-47C4-AF65-B5ADA2EEF6F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/>
            <a:t>Non Audited Business</a:t>
          </a:r>
        </a:p>
      </dgm:t>
    </dgm:pt>
    <dgm:pt modelId="{5D0109F6-79F9-4B38-B2F2-4CDBEDEBBF2D}" type="parTrans" cxnId="{32B286A4-77AA-4182-AB1A-2E5EB2203122}">
      <dgm:prSet/>
      <dgm:spPr/>
      <dgm:t>
        <a:bodyPr/>
        <a:lstStyle/>
        <a:p>
          <a:endParaRPr lang="en-US"/>
        </a:p>
      </dgm:t>
    </dgm:pt>
    <dgm:pt modelId="{425F4593-A69F-46F6-A42F-539946BA15F8}" type="sibTrans" cxnId="{32B286A4-77AA-4182-AB1A-2E5EB2203122}">
      <dgm:prSet/>
      <dgm:spPr/>
      <dgm:t>
        <a:bodyPr/>
        <a:lstStyle/>
        <a:p>
          <a:endParaRPr lang="en-US"/>
        </a:p>
      </dgm:t>
    </dgm:pt>
    <dgm:pt modelId="{BAEBFFDD-0A7E-430B-9C34-EDFC12A6945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/>
            <a:t>Other Sources</a:t>
          </a:r>
        </a:p>
      </dgm:t>
    </dgm:pt>
    <dgm:pt modelId="{6D8C4076-5CAC-4F1E-A9CA-1B0BCD5D930D}" type="parTrans" cxnId="{868D780C-7554-4C30-92B4-49150A0A6DD8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E2FAD61E-DBA3-468E-B48C-A6C9CBF73805}" type="sibTrans" cxnId="{868D780C-7554-4C30-92B4-49150A0A6DD8}">
      <dgm:prSet/>
      <dgm:spPr/>
      <dgm:t>
        <a:bodyPr/>
        <a:lstStyle/>
        <a:p>
          <a:endParaRPr lang="en-US"/>
        </a:p>
      </dgm:t>
    </dgm:pt>
    <dgm:pt modelId="{04D37814-BEE2-4EA8-8DB8-0FAAB3E775B4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/>
            <a:t>Salary</a:t>
          </a:r>
        </a:p>
      </dgm:t>
    </dgm:pt>
    <dgm:pt modelId="{703C2839-9AE1-477C-B30E-8FAA192ED9B7}" type="sibTrans" cxnId="{41A10CD5-19A0-4CE4-A8AA-420ACF49C9A0}">
      <dgm:prSet/>
      <dgm:spPr/>
      <dgm:t>
        <a:bodyPr/>
        <a:lstStyle/>
        <a:p>
          <a:endParaRPr lang="en-US"/>
        </a:p>
      </dgm:t>
    </dgm:pt>
    <dgm:pt modelId="{2EAAC8C0-0274-49ED-8C60-E1C27D58D4A6}" type="parTrans" cxnId="{41A10CD5-19A0-4CE4-A8AA-420ACF49C9A0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1E35823E-706A-48D9-A1B9-5E71CB76B590}" type="pres">
      <dgm:prSet presAssocID="{191C1FAB-457A-413A-8D3B-8D1F03F6E4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12E1AFF-B84F-4245-9CE2-FFBE65418C39}" type="pres">
      <dgm:prSet presAssocID="{576F3A0B-2AA0-423A-AAF1-CDBA39DE4FA5}" presName="hierRoot1" presStyleCnt="0">
        <dgm:presLayoutVars>
          <dgm:hierBranch val="init"/>
        </dgm:presLayoutVars>
      </dgm:prSet>
      <dgm:spPr/>
    </dgm:pt>
    <dgm:pt modelId="{37E1CE35-639F-4E00-A71F-6CB746DB8C9B}" type="pres">
      <dgm:prSet presAssocID="{576F3A0B-2AA0-423A-AAF1-CDBA39DE4FA5}" presName="rootComposite1" presStyleCnt="0"/>
      <dgm:spPr/>
    </dgm:pt>
    <dgm:pt modelId="{0E5DFB79-36A1-47F5-98B7-DBC3EE1CB8C1}" type="pres">
      <dgm:prSet presAssocID="{576F3A0B-2AA0-423A-AAF1-CDBA39DE4FA5}" presName="rootText1" presStyleLbl="node0" presStyleIdx="0" presStyleCnt="1" custScaleX="375800" custScaleY="63248" custLinFactNeighborY="-4548">
        <dgm:presLayoutVars>
          <dgm:chPref val="3"/>
        </dgm:presLayoutVars>
      </dgm:prSet>
      <dgm:spPr/>
    </dgm:pt>
    <dgm:pt modelId="{FAFDA4D5-3E9D-4D88-A259-580165D0EDE4}" type="pres">
      <dgm:prSet presAssocID="{576F3A0B-2AA0-423A-AAF1-CDBA39DE4FA5}" presName="rootConnector1" presStyleLbl="node1" presStyleIdx="0" presStyleCnt="0"/>
      <dgm:spPr/>
    </dgm:pt>
    <dgm:pt modelId="{FE04A802-039A-4944-8E97-661BA3BF2512}" type="pres">
      <dgm:prSet presAssocID="{576F3A0B-2AA0-423A-AAF1-CDBA39DE4FA5}" presName="hierChild2" presStyleCnt="0"/>
      <dgm:spPr/>
    </dgm:pt>
    <dgm:pt modelId="{A10CF84D-2F2A-4B50-ADEA-BEF3E4B2CEF7}" type="pres">
      <dgm:prSet presAssocID="{2EAAC8C0-0274-49ED-8C60-E1C27D58D4A6}" presName="Name37" presStyleLbl="parChTrans1D2" presStyleIdx="0" presStyleCnt="5"/>
      <dgm:spPr/>
    </dgm:pt>
    <dgm:pt modelId="{649E60FD-56F4-46C4-B8E7-1B7E804424E6}" type="pres">
      <dgm:prSet presAssocID="{04D37814-BEE2-4EA8-8DB8-0FAAB3E775B4}" presName="hierRoot2" presStyleCnt="0">
        <dgm:presLayoutVars>
          <dgm:hierBranch val="init"/>
        </dgm:presLayoutVars>
      </dgm:prSet>
      <dgm:spPr/>
    </dgm:pt>
    <dgm:pt modelId="{6A5E6A1F-417B-423F-AC2F-2EEC8CF2F188}" type="pres">
      <dgm:prSet presAssocID="{04D37814-BEE2-4EA8-8DB8-0FAAB3E775B4}" presName="rootComposite" presStyleCnt="0"/>
      <dgm:spPr/>
    </dgm:pt>
    <dgm:pt modelId="{510DF277-F218-4A5A-B743-A1919F8A0334}" type="pres">
      <dgm:prSet presAssocID="{04D37814-BEE2-4EA8-8DB8-0FAAB3E775B4}" presName="rootText" presStyleLbl="node2" presStyleIdx="0" presStyleCnt="5">
        <dgm:presLayoutVars>
          <dgm:chPref val="3"/>
        </dgm:presLayoutVars>
      </dgm:prSet>
      <dgm:spPr/>
    </dgm:pt>
    <dgm:pt modelId="{789180CB-1B22-40E7-A78B-098518393E48}" type="pres">
      <dgm:prSet presAssocID="{04D37814-BEE2-4EA8-8DB8-0FAAB3E775B4}" presName="rootConnector" presStyleLbl="node2" presStyleIdx="0" presStyleCnt="5"/>
      <dgm:spPr/>
    </dgm:pt>
    <dgm:pt modelId="{8EE535BA-63D6-4D1F-80EB-9F1B1AA890C4}" type="pres">
      <dgm:prSet presAssocID="{04D37814-BEE2-4EA8-8DB8-0FAAB3E775B4}" presName="hierChild4" presStyleCnt="0"/>
      <dgm:spPr/>
    </dgm:pt>
    <dgm:pt modelId="{14089274-8AE7-4FBD-A6B0-2DD0B685FFE3}" type="pres">
      <dgm:prSet presAssocID="{04D37814-BEE2-4EA8-8DB8-0FAAB3E775B4}" presName="hierChild5" presStyleCnt="0"/>
      <dgm:spPr/>
    </dgm:pt>
    <dgm:pt modelId="{5C3237CD-E301-4ECA-A693-5BDC56A1C5B9}" type="pres">
      <dgm:prSet presAssocID="{DDB3E5EC-8912-47CE-9418-990E652B9476}" presName="Name37" presStyleLbl="parChTrans1D2" presStyleIdx="1" presStyleCnt="5"/>
      <dgm:spPr/>
    </dgm:pt>
    <dgm:pt modelId="{50D57DA6-9117-4C92-96A8-A51C898F1E93}" type="pres">
      <dgm:prSet presAssocID="{9192812E-BDF5-4C93-B14D-66893F0A9EAE}" presName="hierRoot2" presStyleCnt="0">
        <dgm:presLayoutVars>
          <dgm:hierBranch val="init"/>
        </dgm:presLayoutVars>
      </dgm:prSet>
      <dgm:spPr/>
    </dgm:pt>
    <dgm:pt modelId="{DC8E599C-5152-415F-A08D-73FDE4F5FDFA}" type="pres">
      <dgm:prSet presAssocID="{9192812E-BDF5-4C93-B14D-66893F0A9EAE}" presName="rootComposite" presStyleCnt="0"/>
      <dgm:spPr/>
    </dgm:pt>
    <dgm:pt modelId="{F9FA61A4-2A01-4160-8090-D2F1AD697A85}" type="pres">
      <dgm:prSet presAssocID="{9192812E-BDF5-4C93-B14D-66893F0A9EAE}" presName="rootText" presStyleLbl="node2" presStyleIdx="1" presStyleCnt="5">
        <dgm:presLayoutVars>
          <dgm:chPref val="3"/>
        </dgm:presLayoutVars>
      </dgm:prSet>
      <dgm:spPr/>
    </dgm:pt>
    <dgm:pt modelId="{624B363E-ADD7-455E-9201-7EAAB22C7A4D}" type="pres">
      <dgm:prSet presAssocID="{9192812E-BDF5-4C93-B14D-66893F0A9EAE}" presName="rootConnector" presStyleLbl="node2" presStyleIdx="1" presStyleCnt="5"/>
      <dgm:spPr/>
    </dgm:pt>
    <dgm:pt modelId="{E2D5559B-AAA6-435F-80F2-49DE0D4B8090}" type="pres">
      <dgm:prSet presAssocID="{9192812E-BDF5-4C93-B14D-66893F0A9EAE}" presName="hierChild4" presStyleCnt="0"/>
      <dgm:spPr/>
    </dgm:pt>
    <dgm:pt modelId="{1267578C-9BD2-4D6D-9C96-82291780033A}" type="pres">
      <dgm:prSet presAssocID="{9192812E-BDF5-4C93-B14D-66893F0A9EAE}" presName="hierChild5" presStyleCnt="0"/>
      <dgm:spPr/>
    </dgm:pt>
    <dgm:pt modelId="{CBA78B69-A14F-452B-95EE-4EDBD891C884}" type="pres">
      <dgm:prSet presAssocID="{5D0109F6-79F9-4B38-B2F2-4CDBEDEBBF2D}" presName="Name37" presStyleLbl="parChTrans1D2" presStyleIdx="2" presStyleCnt="5"/>
      <dgm:spPr/>
    </dgm:pt>
    <dgm:pt modelId="{6C19E795-5380-4457-AE22-65BD7E2BF39A}" type="pres">
      <dgm:prSet presAssocID="{CE32ABBC-4B9F-47C4-AF65-B5ADA2EEF6F1}" presName="hierRoot2" presStyleCnt="0">
        <dgm:presLayoutVars>
          <dgm:hierBranch val="init"/>
        </dgm:presLayoutVars>
      </dgm:prSet>
      <dgm:spPr/>
    </dgm:pt>
    <dgm:pt modelId="{071B31D4-3F29-4D8A-9637-F9E0EB8CEA0C}" type="pres">
      <dgm:prSet presAssocID="{CE32ABBC-4B9F-47C4-AF65-B5ADA2EEF6F1}" presName="rootComposite" presStyleCnt="0"/>
      <dgm:spPr/>
    </dgm:pt>
    <dgm:pt modelId="{BCA4E180-97BF-4394-9158-9CC7AF92D494}" type="pres">
      <dgm:prSet presAssocID="{CE32ABBC-4B9F-47C4-AF65-B5ADA2EEF6F1}" presName="rootText" presStyleLbl="node2" presStyleIdx="2" presStyleCnt="5">
        <dgm:presLayoutVars>
          <dgm:chPref val="3"/>
        </dgm:presLayoutVars>
      </dgm:prSet>
      <dgm:spPr/>
    </dgm:pt>
    <dgm:pt modelId="{C8141541-D852-4989-9EE7-F46115B69221}" type="pres">
      <dgm:prSet presAssocID="{CE32ABBC-4B9F-47C4-AF65-B5ADA2EEF6F1}" presName="rootConnector" presStyleLbl="node2" presStyleIdx="2" presStyleCnt="5"/>
      <dgm:spPr/>
    </dgm:pt>
    <dgm:pt modelId="{A7C241EA-D5DF-4CC3-98F8-DF17FD8393F6}" type="pres">
      <dgm:prSet presAssocID="{CE32ABBC-4B9F-47C4-AF65-B5ADA2EEF6F1}" presName="hierChild4" presStyleCnt="0"/>
      <dgm:spPr/>
    </dgm:pt>
    <dgm:pt modelId="{241F9978-3785-4F10-B6BB-E87727F76571}" type="pres">
      <dgm:prSet presAssocID="{CE32ABBC-4B9F-47C4-AF65-B5ADA2EEF6F1}" presName="hierChild5" presStyleCnt="0"/>
      <dgm:spPr/>
    </dgm:pt>
    <dgm:pt modelId="{8894FF58-75DB-4439-BD9C-ABDBD8F7FEAF}" type="pres">
      <dgm:prSet presAssocID="{51F44152-F678-4A32-8006-4BC03649DBFC}" presName="Name37" presStyleLbl="parChTrans1D2" presStyleIdx="3" presStyleCnt="5"/>
      <dgm:spPr/>
    </dgm:pt>
    <dgm:pt modelId="{E3BCC094-0858-426D-8AC8-E5B0BDEED437}" type="pres">
      <dgm:prSet presAssocID="{1262727D-DC45-46AE-881A-D8602644ABAF}" presName="hierRoot2" presStyleCnt="0">
        <dgm:presLayoutVars>
          <dgm:hierBranch val="init"/>
        </dgm:presLayoutVars>
      </dgm:prSet>
      <dgm:spPr/>
    </dgm:pt>
    <dgm:pt modelId="{ADB83DCE-644F-4ADE-9E20-4D91084CA42B}" type="pres">
      <dgm:prSet presAssocID="{1262727D-DC45-46AE-881A-D8602644ABAF}" presName="rootComposite" presStyleCnt="0"/>
      <dgm:spPr/>
    </dgm:pt>
    <dgm:pt modelId="{E03DF7E2-3F33-457D-8CBE-24B66C51DB8D}" type="pres">
      <dgm:prSet presAssocID="{1262727D-DC45-46AE-881A-D8602644ABAF}" presName="rootText" presStyleLbl="node2" presStyleIdx="3" presStyleCnt="5">
        <dgm:presLayoutVars>
          <dgm:chPref val="3"/>
        </dgm:presLayoutVars>
      </dgm:prSet>
      <dgm:spPr/>
    </dgm:pt>
    <dgm:pt modelId="{8657A037-A076-4882-A9F7-975CE3EDCC14}" type="pres">
      <dgm:prSet presAssocID="{1262727D-DC45-46AE-881A-D8602644ABAF}" presName="rootConnector" presStyleLbl="node2" presStyleIdx="3" presStyleCnt="5"/>
      <dgm:spPr/>
    </dgm:pt>
    <dgm:pt modelId="{34CC8622-626E-4260-9F19-1C75650BC98F}" type="pres">
      <dgm:prSet presAssocID="{1262727D-DC45-46AE-881A-D8602644ABAF}" presName="hierChild4" presStyleCnt="0"/>
      <dgm:spPr/>
    </dgm:pt>
    <dgm:pt modelId="{B96DFC5A-4988-49B3-9C3E-6617DD1F6BCD}" type="pres">
      <dgm:prSet presAssocID="{1262727D-DC45-46AE-881A-D8602644ABAF}" presName="hierChild5" presStyleCnt="0"/>
      <dgm:spPr/>
    </dgm:pt>
    <dgm:pt modelId="{B3A0F5A2-3CD4-4E36-9109-B386229E2DE7}" type="pres">
      <dgm:prSet presAssocID="{6D8C4076-5CAC-4F1E-A9CA-1B0BCD5D930D}" presName="Name37" presStyleLbl="parChTrans1D2" presStyleIdx="4" presStyleCnt="5"/>
      <dgm:spPr/>
    </dgm:pt>
    <dgm:pt modelId="{3E83FEFF-D2D9-405B-85F3-140543D967BE}" type="pres">
      <dgm:prSet presAssocID="{BAEBFFDD-0A7E-430B-9C34-EDFC12A69458}" presName="hierRoot2" presStyleCnt="0">
        <dgm:presLayoutVars>
          <dgm:hierBranch val="init"/>
        </dgm:presLayoutVars>
      </dgm:prSet>
      <dgm:spPr/>
    </dgm:pt>
    <dgm:pt modelId="{113896B1-44D4-43F7-9311-1E09B67F1861}" type="pres">
      <dgm:prSet presAssocID="{BAEBFFDD-0A7E-430B-9C34-EDFC12A69458}" presName="rootComposite" presStyleCnt="0"/>
      <dgm:spPr/>
    </dgm:pt>
    <dgm:pt modelId="{ACD1F777-026F-4137-B35F-6725D3284D43}" type="pres">
      <dgm:prSet presAssocID="{BAEBFFDD-0A7E-430B-9C34-EDFC12A69458}" presName="rootText" presStyleLbl="node2" presStyleIdx="4" presStyleCnt="5">
        <dgm:presLayoutVars>
          <dgm:chPref val="3"/>
        </dgm:presLayoutVars>
      </dgm:prSet>
      <dgm:spPr/>
    </dgm:pt>
    <dgm:pt modelId="{C9A8813B-308A-4E84-A163-41178813CBAC}" type="pres">
      <dgm:prSet presAssocID="{BAEBFFDD-0A7E-430B-9C34-EDFC12A69458}" presName="rootConnector" presStyleLbl="node2" presStyleIdx="4" presStyleCnt="5"/>
      <dgm:spPr/>
    </dgm:pt>
    <dgm:pt modelId="{335563C9-FD96-465E-9034-767A96DF315F}" type="pres">
      <dgm:prSet presAssocID="{BAEBFFDD-0A7E-430B-9C34-EDFC12A69458}" presName="hierChild4" presStyleCnt="0"/>
      <dgm:spPr/>
    </dgm:pt>
    <dgm:pt modelId="{472F24D9-6C39-44A9-85B8-C9201B8A878F}" type="pres">
      <dgm:prSet presAssocID="{BAEBFFDD-0A7E-430B-9C34-EDFC12A69458}" presName="hierChild5" presStyleCnt="0"/>
      <dgm:spPr/>
    </dgm:pt>
    <dgm:pt modelId="{418F2C4E-6D29-4260-99C5-2C90B2BBFD72}" type="pres">
      <dgm:prSet presAssocID="{576F3A0B-2AA0-423A-AAF1-CDBA39DE4FA5}" presName="hierChild3" presStyleCnt="0"/>
      <dgm:spPr/>
    </dgm:pt>
  </dgm:ptLst>
  <dgm:cxnLst>
    <dgm:cxn modelId="{868D780C-7554-4C30-92B4-49150A0A6DD8}" srcId="{576F3A0B-2AA0-423A-AAF1-CDBA39DE4FA5}" destId="{BAEBFFDD-0A7E-430B-9C34-EDFC12A69458}" srcOrd="4" destOrd="0" parTransId="{6D8C4076-5CAC-4F1E-A9CA-1B0BCD5D930D}" sibTransId="{E2FAD61E-DBA3-468E-B48C-A6C9CBF73805}"/>
    <dgm:cxn modelId="{0D030C10-2964-4501-8CA9-3332F5171A71}" type="presOf" srcId="{6D8C4076-5CAC-4F1E-A9CA-1B0BCD5D930D}" destId="{B3A0F5A2-3CD4-4E36-9109-B386229E2DE7}" srcOrd="0" destOrd="0" presId="urn:microsoft.com/office/officeart/2005/8/layout/orgChart1"/>
    <dgm:cxn modelId="{EBE38431-C243-4584-8A7A-304FD83802A3}" type="presOf" srcId="{CE32ABBC-4B9F-47C4-AF65-B5ADA2EEF6F1}" destId="{C8141541-D852-4989-9EE7-F46115B69221}" srcOrd="1" destOrd="0" presId="urn:microsoft.com/office/officeart/2005/8/layout/orgChart1"/>
    <dgm:cxn modelId="{55985933-9941-4BC1-89A7-3173E09FEC4A}" type="presOf" srcId="{9192812E-BDF5-4C93-B14D-66893F0A9EAE}" destId="{F9FA61A4-2A01-4160-8090-D2F1AD697A85}" srcOrd="0" destOrd="0" presId="urn:microsoft.com/office/officeart/2005/8/layout/orgChart1"/>
    <dgm:cxn modelId="{F5F44E62-C852-491C-B454-22F1B1C4A88C}" type="presOf" srcId="{04D37814-BEE2-4EA8-8DB8-0FAAB3E775B4}" destId="{789180CB-1B22-40E7-A78B-098518393E48}" srcOrd="1" destOrd="0" presId="urn:microsoft.com/office/officeart/2005/8/layout/orgChart1"/>
    <dgm:cxn modelId="{81A74C67-9FFF-46AD-A4AA-A6C5937C5FE1}" type="presOf" srcId="{576F3A0B-2AA0-423A-AAF1-CDBA39DE4FA5}" destId="{0E5DFB79-36A1-47F5-98B7-DBC3EE1CB8C1}" srcOrd="0" destOrd="0" presId="urn:microsoft.com/office/officeart/2005/8/layout/orgChart1"/>
    <dgm:cxn modelId="{680C9C67-0E51-439F-B6CE-B9FFCE0BAB99}" type="presOf" srcId="{5D0109F6-79F9-4B38-B2F2-4CDBEDEBBF2D}" destId="{CBA78B69-A14F-452B-95EE-4EDBD891C884}" srcOrd="0" destOrd="0" presId="urn:microsoft.com/office/officeart/2005/8/layout/orgChart1"/>
    <dgm:cxn modelId="{5A5ABA77-C053-466F-8E98-4CFEF4187D64}" type="presOf" srcId="{1262727D-DC45-46AE-881A-D8602644ABAF}" destId="{E03DF7E2-3F33-457D-8CBE-24B66C51DB8D}" srcOrd="0" destOrd="0" presId="urn:microsoft.com/office/officeart/2005/8/layout/orgChart1"/>
    <dgm:cxn modelId="{EADB1159-5132-46C1-85EA-AA4373258FCC}" type="presOf" srcId="{576F3A0B-2AA0-423A-AAF1-CDBA39DE4FA5}" destId="{FAFDA4D5-3E9D-4D88-A259-580165D0EDE4}" srcOrd="1" destOrd="0" presId="urn:microsoft.com/office/officeart/2005/8/layout/orgChart1"/>
    <dgm:cxn modelId="{8F2A3994-B768-4A1D-BED7-632DF87528D3}" type="presOf" srcId="{BAEBFFDD-0A7E-430B-9C34-EDFC12A69458}" destId="{C9A8813B-308A-4E84-A163-41178813CBAC}" srcOrd="1" destOrd="0" presId="urn:microsoft.com/office/officeart/2005/8/layout/orgChart1"/>
    <dgm:cxn modelId="{B6E3C696-37BE-4685-BB98-7233D6410B37}" type="presOf" srcId="{9192812E-BDF5-4C93-B14D-66893F0A9EAE}" destId="{624B363E-ADD7-455E-9201-7EAAB22C7A4D}" srcOrd="1" destOrd="0" presId="urn:microsoft.com/office/officeart/2005/8/layout/orgChart1"/>
    <dgm:cxn modelId="{4B5C0197-3314-48AA-BAD0-CBA20D38B54A}" type="presOf" srcId="{04D37814-BEE2-4EA8-8DB8-0FAAB3E775B4}" destId="{510DF277-F218-4A5A-B743-A1919F8A0334}" srcOrd="0" destOrd="0" presId="urn:microsoft.com/office/officeart/2005/8/layout/orgChart1"/>
    <dgm:cxn modelId="{A6BC4E9E-BB14-4108-85F3-406AC8073120}" type="presOf" srcId="{2EAAC8C0-0274-49ED-8C60-E1C27D58D4A6}" destId="{A10CF84D-2F2A-4B50-ADEA-BEF3E4B2CEF7}" srcOrd="0" destOrd="0" presId="urn:microsoft.com/office/officeart/2005/8/layout/orgChart1"/>
    <dgm:cxn modelId="{E5D971A2-63E6-4E03-8D4D-BAC52D393261}" srcId="{576F3A0B-2AA0-423A-AAF1-CDBA39DE4FA5}" destId="{9192812E-BDF5-4C93-B14D-66893F0A9EAE}" srcOrd="1" destOrd="0" parTransId="{DDB3E5EC-8912-47CE-9418-990E652B9476}" sibTransId="{9C8634D8-4721-4626-84AD-205BDF54B2EB}"/>
    <dgm:cxn modelId="{32B286A4-77AA-4182-AB1A-2E5EB2203122}" srcId="{576F3A0B-2AA0-423A-AAF1-CDBA39DE4FA5}" destId="{CE32ABBC-4B9F-47C4-AF65-B5ADA2EEF6F1}" srcOrd="2" destOrd="0" parTransId="{5D0109F6-79F9-4B38-B2F2-4CDBEDEBBF2D}" sibTransId="{425F4593-A69F-46F6-A42F-539946BA15F8}"/>
    <dgm:cxn modelId="{817172B0-BB94-47EF-B5E9-1F61533ED05D}" type="presOf" srcId="{51F44152-F678-4A32-8006-4BC03649DBFC}" destId="{8894FF58-75DB-4439-BD9C-ABDBD8F7FEAF}" srcOrd="0" destOrd="0" presId="urn:microsoft.com/office/officeart/2005/8/layout/orgChart1"/>
    <dgm:cxn modelId="{8849D4B4-67C1-4256-8EA8-56F0A13580E1}" type="presOf" srcId="{1262727D-DC45-46AE-881A-D8602644ABAF}" destId="{8657A037-A076-4882-A9F7-975CE3EDCC14}" srcOrd="1" destOrd="0" presId="urn:microsoft.com/office/officeart/2005/8/layout/orgChart1"/>
    <dgm:cxn modelId="{2FA0E6B4-2F47-4BB6-9927-D199963FF192}" srcId="{576F3A0B-2AA0-423A-AAF1-CDBA39DE4FA5}" destId="{1262727D-DC45-46AE-881A-D8602644ABAF}" srcOrd="3" destOrd="0" parTransId="{51F44152-F678-4A32-8006-4BC03649DBFC}" sibTransId="{020F14DC-BABC-46E2-BE85-517B7F3B689E}"/>
    <dgm:cxn modelId="{9F22A5B7-99C3-4553-A0CB-D006CB03F370}" srcId="{191C1FAB-457A-413A-8D3B-8D1F03F6E4F5}" destId="{576F3A0B-2AA0-423A-AAF1-CDBA39DE4FA5}" srcOrd="0" destOrd="0" parTransId="{92531CCB-62C1-4DD4-810E-0047B85962AF}" sibTransId="{6670CAFC-E5FD-4F03-9DF0-CAF2306AA12F}"/>
    <dgm:cxn modelId="{0E5ECDD1-B782-4381-8519-9C72DB606A95}" type="presOf" srcId="{DDB3E5EC-8912-47CE-9418-990E652B9476}" destId="{5C3237CD-E301-4ECA-A693-5BDC56A1C5B9}" srcOrd="0" destOrd="0" presId="urn:microsoft.com/office/officeart/2005/8/layout/orgChart1"/>
    <dgm:cxn modelId="{B66E09D2-2FBF-44EE-B8B3-2B8CC388F38A}" type="presOf" srcId="{191C1FAB-457A-413A-8D3B-8D1F03F6E4F5}" destId="{1E35823E-706A-48D9-A1B9-5E71CB76B590}" srcOrd="0" destOrd="0" presId="urn:microsoft.com/office/officeart/2005/8/layout/orgChart1"/>
    <dgm:cxn modelId="{41A10CD5-19A0-4CE4-A8AA-420ACF49C9A0}" srcId="{576F3A0B-2AA0-423A-AAF1-CDBA39DE4FA5}" destId="{04D37814-BEE2-4EA8-8DB8-0FAAB3E775B4}" srcOrd="0" destOrd="0" parTransId="{2EAAC8C0-0274-49ED-8C60-E1C27D58D4A6}" sibTransId="{703C2839-9AE1-477C-B30E-8FAA192ED9B7}"/>
    <dgm:cxn modelId="{5E6176E1-B73D-4EA6-AAF7-049A6DDA9FE0}" type="presOf" srcId="{BAEBFFDD-0A7E-430B-9C34-EDFC12A69458}" destId="{ACD1F777-026F-4137-B35F-6725D3284D43}" srcOrd="0" destOrd="0" presId="urn:microsoft.com/office/officeart/2005/8/layout/orgChart1"/>
    <dgm:cxn modelId="{277BD0FD-6172-40FC-96E5-D53A39B63EB1}" type="presOf" srcId="{CE32ABBC-4B9F-47C4-AF65-B5ADA2EEF6F1}" destId="{BCA4E180-97BF-4394-9158-9CC7AF92D494}" srcOrd="0" destOrd="0" presId="urn:microsoft.com/office/officeart/2005/8/layout/orgChart1"/>
    <dgm:cxn modelId="{3FDE0C41-B2A4-4BFC-8F25-32A8F915A745}" type="presParOf" srcId="{1E35823E-706A-48D9-A1B9-5E71CB76B590}" destId="{012E1AFF-B84F-4245-9CE2-FFBE65418C39}" srcOrd="0" destOrd="0" presId="urn:microsoft.com/office/officeart/2005/8/layout/orgChart1"/>
    <dgm:cxn modelId="{E75FF0D8-635C-42F3-8655-9C8E7A44BE1D}" type="presParOf" srcId="{012E1AFF-B84F-4245-9CE2-FFBE65418C39}" destId="{37E1CE35-639F-4E00-A71F-6CB746DB8C9B}" srcOrd="0" destOrd="0" presId="urn:microsoft.com/office/officeart/2005/8/layout/orgChart1"/>
    <dgm:cxn modelId="{BDA450D0-CA9F-4269-A4AB-0DF57127E810}" type="presParOf" srcId="{37E1CE35-639F-4E00-A71F-6CB746DB8C9B}" destId="{0E5DFB79-36A1-47F5-98B7-DBC3EE1CB8C1}" srcOrd="0" destOrd="0" presId="urn:microsoft.com/office/officeart/2005/8/layout/orgChart1"/>
    <dgm:cxn modelId="{26AEE372-3987-40D6-857D-930243B3F47A}" type="presParOf" srcId="{37E1CE35-639F-4E00-A71F-6CB746DB8C9B}" destId="{FAFDA4D5-3E9D-4D88-A259-580165D0EDE4}" srcOrd="1" destOrd="0" presId="urn:microsoft.com/office/officeart/2005/8/layout/orgChart1"/>
    <dgm:cxn modelId="{164C87EF-43DC-4ADA-A3BC-8FE7C9EDC7E9}" type="presParOf" srcId="{012E1AFF-B84F-4245-9CE2-FFBE65418C39}" destId="{FE04A802-039A-4944-8E97-661BA3BF2512}" srcOrd="1" destOrd="0" presId="urn:microsoft.com/office/officeart/2005/8/layout/orgChart1"/>
    <dgm:cxn modelId="{711F6F79-7968-47BB-A4DE-DBAE2F8F9DAB}" type="presParOf" srcId="{FE04A802-039A-4944-8E97-661BA3BF2512}" destId="{A10CF84D-2F2A-4B50-ADEA-BEF3E4B2CEF7}" srcOrd="0" destOrd="0" presId="urn:microsoft.com/office/officeart/2005/8/layout/orgChart1"/>
    <dgm:cxn modelId="{6555BAF5-A7D2-4735-AEE1-15473D39835A}" type="presParOf" srcId="{FE04A802-039A-4944-8E97-661BA3BF2512}" destId="{649E60FD-56F4-46C4-B8E7-1B7E804424E6}" srcOrd="1" destOrd="0" presId="urn:microsoft.com/office/officeart/2005/8/layout/orgChart1"/>
    <dgm:cxn modelId="{FA3939F0-0A8B-4902-843E-19DBDA92465A}" type="presParOf" srcId="{649E60FD-56F4-46C4-B8E7-1B7E804424E6}" destId="{6A5E6A1F-417B-423F-AC2F-2EEC8CF2F188}" srcOrd="0" destOrd="0" presId="urn:microsoft.com/office/officeart/2005/8/layout/orgChart1"/>
    <dgm:cxn modelId="{6F0B4F27-E43E-4A4D-A1A8-4878EE3BC3F2}" type="presParOf" srcId="{6A5E6A1F-417B-423F-AC2F-2EEC8CF2F188}" destId="{510DF277-F218-4A5A-B743-A1919F8A0334}" srcOrd="0" destOrd="0" presId="urn:microsoft.com/office/officeart/2005/8/layout/orgChart1"/>
    <dgm:cxn modelId="{39A4654B-DA60-4F5A-8BF9-EF5BDE7CB2B5}" type="presParOf" srcId="{6A5E6A1F-417B-423F-AC2F-2EEC8CF2F188}" destId="{789180CB-1B22-40E7-A78B-098518393E48}" srcOrd="1" destOrd="0" presId="urn:microsoft.com/office/officeart/2005/8/layout/orgChart1"/>
    <dgm:cxn modelId="{B2C97859-DE48-470C-AD73-C889985EBF40}" type="presParOf" srcId="{649E60FD-56F4-46C4-B8E7-1B7E804424E6}" destId="{8EE535BA-63D6-4D1F-80EB-9F1B1AA890C4}" srcOrd="1" destOrd="0" presId="urn:microsoft.com/office/officeart/2005/8/layout/orgChart1"/>
    <dgm:cxn modelId="{5545FF9F-2141-4693-9DF3-D0A94EC6F8FF}" type="presParOf" srcId="{649E60FD-56F4-46C4-B8E7-1B7E804424E6}" destId="{14089274-8AE7-4FBD-A6B0-2DD0B685FFE3}" srcOrd="2" destOrd="0" presId="urn:microsoft.com/office/officeart/2005/8/layout/orgChart1"/>
    <dgm:cxn modelId="{B554D3A4-5520-497B-A17F-A694DE5496D2}" type="presParOf" srcId="{FE04A802-039A-4944-8E97-661BA3BF2512}" destId="{5C3237CD-E301-4ECA-A693-5BDC56A1C5B9}" srcOrd="2" destOrd="0" presId="urn:microsoft.com/office/officeart/2005/8/layout/orgChart1"/>
    <dgm:cxn modelId="{000D33BA-00B6-48AB-9465-306EC5965822}" type="presParOf" srcId="{FE04A802-039A-4944-8E97-661BA3BF2512}" destId="{50D57DA6-9117-4C92-96A8-A51C898F1E93}" srcOrd="3" destOrd="0" presId="urn:microsoft.com/office/officeart/2005/8/layout/orgChart1"/>
    <dgm:cxn modelId="{AFDD380B-2580-4929-887A-189672F04719}" type="presParOf" srcId="{50D57DA6-9117-4C92-96A8-A51C898F1E93}" destId="{DC8E599C-5152-415F-A08D-73FDE4F5FDFA}" srcOrd="0" destOrd="0" presId="urn:microsoft.com/office/officeart/2005/8/layout/orgChart1"/>
    <dgm:cxn modelId="{3D6D4A80-1AE8-44A4-9408-1493574A69E3}" type="presParOf" srcId="{DC8E599C-5152-415F-A08D-73FDE4F5FDFA}" destId="{F9FA61A4-2A01-4160-8090-D2F1AD697A85}" srcOrd="0" destOrd="0" presId="urn:microsoft.com/office/officeart/2005/8/layout/orgChart1"/>
    <dgm:cxn modelId="{8737BD93-5808-4F53-90A1-E2344557B6C5}" type="presParOf" srcId="{DC8E599C-5152-415F-A08D-73FDE4F5FDFA}" destId="{624B363E-ADD7-455E-9201-7EAAB22C7A4D}" srcOrd="1" destOrd="0" presId="urn:microsoft.com/office/officeart/2005/8/layout/orgChart1"/>
    <dgm:cxn modelId="{E4A3610B-06D3-4C52-B980-FDEC18124603}" type="presParOf" srcId="{50D57DA6-9117-4C92-96A8-A51C898F1E93}" destId="{E2D5559B-AAA6-435F-80F2-49DE0D4B8090}" srcOrd="1" destOrd="0" presId="urn:microsoft.com/office/officeart/2005/8/layout/orgChart1"/>
    <dgm:cxn modelId="{767C7515-C115-4F3B-B361-0134B69C2AB0}" type="presParOf" srcId="{50D57DA6-9117-4C92-96A8-A51C898F1E93}" destId="{1267578C-9BD2-4D6D-9C96-82291780033A}" srcOrd="2" destOrd="0" presId="urn:microsoft.com/office/officeart/2005/8/layout/orgChart1"/>
    <dgm:cxn modelId="{EF55DC0C-0CFE-43A8-9A61-D91E0C7F466E}" type="presParOf" srcId="{FE04A802-039A-4944-8E97-661BA3BF2512}" destId="{CBA78B69-A14F-452B-95EE-4EDBD891C884}" srcOrd="4" destOrd="0" presId="urn:microsoft.com/office/officeart/2005/8/layout/orgChart1"/>
    <dgm:cxn modelId="{BF1E2E3F-424B-4BBC-8A0A-E2891AAB9C60}" type="presParOf" srcId="{FE04A802-039A-4944-8E97-661BA3BF2512}" destId="{6C19E795-5380-4457-AE22-65BD7E2BF39A}" srcOrd="5" destOrd="0" presId="urn:microsoft.com/office/officeart/2005/8/layout/orgChart1"/>
    <dgm:cxn modelId="{6DE591A6-5E40-4388-A428-70E311FBCE40}" type="presParOf" srcId="{6C19E795-5380-4457-AE22-65BD7E2BF39A}" destId="{071B31D4-3F29-4D8A-9637-F9E0EB8CEA0C}" srcOrd="0" destOrd="0" presId="urn:microsoft.com/office/officeart/2005/8/layout/orgChart1"/>
    <dgm:cxn modelId="{DCA3AA7F-C687-4375-AB7C-E6F861372694}" type="presParOf" srcId="{071B31D4-3F29-4D8A-9637-F9E0EB8CEA0C}" destId="{BCA4E180-97BF-4394-9158-9CC7AF92D494}" srcOrd="0" destOrd="0" presId="urn:microsoft.com/office/officeart/2005/8/layout/orgChart1"/>
    <dgm:cxn modelId="{D39CE6A6-55FB-498B-843F-15190BA61A7E}" type="presParOf" srcId="{071B31D4-3F29-4D8A-9637-F9E0EB8CEA0C}" destId="{C8141541-D852-4989-9EE7-F46115B69221}" srcOrd="1" destOrd="0" presId="urn:microsoft.com/office/officeart/2005/8/layout/orgChart1"/>
    <dgm:cxn modelId="{06F83B9C-C621-406C-9AA1-019A374A7BB2}" type="presParOf" srcId="{6C19E795-5380-4457-AE22-65BD7E2BF39A}" destId="{A7C241EA-D5DF-4CC3-98F8-DF17FD8393F6}" srcOrd="1" destOrd="0" presId="urn:microsoft.com/office/officeart/2005/8/layout/orgChart1"/>
    <dgm:cxn modelId="{2F636A36-B742-4632-BEA9-46A7C3AA2E96}" type="presParOf" srcId="{6C19E795-5380-4457-AE22-65BD7E2BF39A}" destId="{241F9978-3785-4F10-B6BB-E87727F76571}" srcOrd="2" destOrd="0" presId="urn:microsoft.com/office/officeart/2005/8/layout/orgChart1"/>
    <dgm:cxn modelId="{253D73E6-9AAE-4FE4-A536-31F58731A430}" type="presParOf" srcId="{FE04A802-039A-4944-8E97-661BA3BF2512}" destId="{8894FF58-75DB-4439-BD9C-ABDBD8F7FEAF}" srcOrd="6" destOrd="0" presId="urn:microsoft.com/office/officeart/2005/8/layout/orgChart1"/>
    <dgm:cxn modelId="{079196BD-DECE-4AC3-B6E0-52B019D4A79C}" type="presParOf" srcId="{FE04A802-039A-4944-8E97-661BA3BF2512}" destId="{E3BCC094-0858-426D-8AC8-E5B0BDEED437}" srcOrd="7" destOrd="0" presId="urn:microsoft.com/office/officeart/2005/8/layout/orgChart1"/>
    <dgm:cxn modelId="{4C7CC511-0260-4BA2-840A-CBABA99AE930}" type="presParOf" srcId="{E3BCC094-0858-426D-8AC8-E5B0BDEED437}" destId="{ADB83DCE-644F-4ADE-9E20-4D91084CA42B}" srcOrd="0" destOrd="0" presId="urn:microsoft.com/office/officeart/2005/8/layout/orgChart1"/>
    <dgm:cxn modelId="{50C9EDEA-700F-4F86-B7CF-F6F46BBAAEF5}" type="presParOf" srcId="{ADB83DCE-644F-4ADE-9E20-4D91084CA42B}" destId="{E03DF7E2-3F33-457D-8CBE-24B66C51DB8D}" srcOrd="0" destOrd="0" presId="urn:microsoft.com/office/officeart/2005/8/layout/orgChart1"/>
    <dgm:cxn modelId="{1F478D50-05D4-4A8D-AEF3-95B5BE8FD128}" type="presParOf" srcId="{ADB83DCE-644F-4ADE-9E20-4D91084CA42B}" destId="{8657A037-A076-4882-A9F7-975CE3EDCC14}" srcOrd="1" destOrd="0" presId="urn:microsoft.com/office/officeart/2005/8/layout/orgChart1"/>
    <dgm:cxn modelId="{95DF2D08-751E-425C-A783-86FADEA372D2}" type="presParOf" srcId="{E3BCC094-0858-426D-8AC8-E5B0BDEED437}" destId="{34CC8622-626E-4260-9F19-1C75650BC98F}" srcOrd="1" destOrd="0" presId="urn:microsoft.com/office/officeart/2005/8/layout/orgChart1"/>
    <dgm:cxn modelId="{32954D45-6B88-4BA1-8D93-56C23F2C9D8A}" type="presParOf" srcId="{E3BCC094-0858-426D-8AC8-E5B0BDEED437}" destId="{B96DFC5A-4988-49B3-9C3E-6617DD1F6BCD}" srcOrd="2" destOrd="0" presId="urn:microsoft.com/office/officeart/2005/8/layout/orgChart1"/>
    <dgm:cxn modelId="{BE66F523-C96B-42CD-BA2F-C42425DD11FC}" type="presParOf" srcId="{FE04A802-039A-4944-8E97-661BA3BF2512}" destId="{B3A0F5A2-3CD4-4E36-9109-B386229E2DE7}" srcOrd="8" destOrd="0" presId="urn:microsoft.com/office/officeart/2005/8/layout/orgChart1"/>
    <dgm:cxn modelId="{3D28FECD-3BB2-446D-AA2B-0B15B3D6D26F}" type="presParOf" srcId="{FE04A802-039A-4944-8E97-661BA3BF2512}" destId="{3E83FEFF-D2D9-405B-85F3-140543D967BE}" srcOrd="9" destOrd="0" presId="urn:microsoft.com/office/officeart/2005/8/layout/orgChart1"/>
    <dgm:cxn modelId="{6502BDA7-BC59-4F57-AB78-D98DE85D414E}" type="presParOf" srcId="{3E83FEFF-D2D9-405B-85F3-140543D967BE}" destId="{113896B1-44D4-43F7-9311-1E09B67F1861}" srcOrd="0" destOrd="0" presId="urn:microsoft.com/office/officeart/2005/8/layout/orgChart1"/>
    <dgm:cxn modelId="{AE24E3B3-9768-48E6-81EA-7719A289BC3C}" type="presParOf" srcId="{113896B1-44D4-43F7-9311-1E09B67F1861}" destId="{ACD1F777-026F-4137-B35F-6725D3284D43}" srcOrd="0" destOrd="0" presId="urn:microsoft.com/office/officeart/2005/8/layout/orgChart1"/>
    <dgm:cxn modelId="{BC1B2753-6DED-4D70-97C5-D52452D60EBF}" type="presParOf" srcId="{113896B1-44D4-43F7-9311-1E09B67F1861}" destId="{C9A8813B-308A-4E84-A163-41178813CBAC}" srcOrd="1" destOrd="0" presId="urn:microsoft.com/office/officeart/2005/8/layout/orgChart1"/>
    <dgm:cxn modelId="{CD13FD7F-B009-47CA-850D-E6857528019C}" type="presParOf" srcId="{3E83FEFF-D2D9-405B-85F3-140543D967BE}" destId="{335563C9-FD96-465E-9034-767A96DF315F}" srcOrd="1" destOrd="0" presId="urn:microsoft.com/office/officeart/2005/8/layout/orgChart1"/>
    <dgm:cxn modelId="{95FAC7AF-B63E-49F8-8A1E-01B6AD853705}" type="presParOf" srcId="{3E83FEFF-D2D9-405B-85F3-140543D967BE}" destId="{472F24D9-6C39-44A9-85B8-C9201B8A878F}" srcOrd="2" destOrd="0" presId="urn:microsoft.com/office/officeart/2005/8/layout/orgChart1"/>
    <dgm:cxn modelId="{F0E15794-95CB-4AD1-A775-5A03A8D54118}" type="presParOf" srcId="{012E1AFF-B84F-4245-9CE2-FFBE65418C39}" destId="{418F2C4E-6D29-4260-99C5-2C90B2BBFD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3A2835-1156-4D22-99C0-D5914F31846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64A674-936A-41FE-8E20-F774D9B3D23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>
              <a:latin typeface="Cambria" panose="02040503050406030204" pitchFamily="18" charset="0"/>
              <a:ea typeface="Cambria" panose="02040503050406030204" pitchFamily="18" charset="0"/>
            </a:rPr>
            <a:t>Classify  Non Audited Business ITR</a:t>
          </a:r>
        </a:p>
      </dgm:t>
    </dgm:pt>
    <dgm:pt modelId="{EDE24911-0A2D-4756-A13C-DDE6EAC4BF4F}" type="parTrans" cxnId="{00EA5110-82B4-4CEC-B701-5CD7F4EF0C85}">
      <dgm:prSet/>
      <dgm:spPr/>
      <dgm:t>
        <a:bodyPr/>
        <a:lstStyle/>
        <a:p>
          <a:endParaRPr lang="en-US"/>
        </a:p>
      </dgm:t>
    </dgm:pt>
    <dgm:pt modelId="{608C10C2-31CC-471D-AE47-930F2E1B36F4}" type="sibTrans" cxnId="{00EA5110-82B4-4CEC-B701-5CD7F4EF0C85}">
      <dgm:prSet/>
      <dgm:spPr/>
      <dgm:t>
        <a:bodyPr/>
        <a:lstStyle/>
        <a:p>
          <a:endParaRPr lang="en-US"/>
        </a:p>
      </dgm:t>
    </dgm:pt>
    <dgm:pt modelId="{AFDFB0E7-AEF7-41FE-860C-512CF77564AE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>
              <a:latin typeface="Cambria" panose="02040503050406030204" pitchFamily="18" charset="0"/>
              <a:ea typeface="Cambria" panose="02040503050406030204" pitchFamily="18" charset="0"/>
            </a:rPr>
            <a:t>Maintaining Books  </a:t>
          </a:r>
        </a:p>
      </dgm:t>
    </dgm:pt>
    <dgm:pt modelId="{AFF45A9C-5FFD-4332-A69D-58AEE0B5899F}" type="parTrans" cxnId="{218197B6-CA4C-44E2-820F-377FDD26D367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083963D3-FA5A-49DB-BAED-68D75256B015}" type="sibTrans" cxnId="{218197B6-CA4C-44E2-820F-377FDD26D367}">
      <dgm:prSet/>
      <dgm:spPr/>
      <dgm:t>
        <a:bodyPr/>
        <a:lstStyle/>
        <a:p>
          <a:endParaRPr lang="en-US"/>
        </a:p>
      </dgm:t>
    </dgm:pt>
    <dgm:pt modelId="{63AE2D69-46B4-4B0B-BB64-E2F9A029A27B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002060"/>
        </a:solidFill>
      </dgm:spPr>
      <dgm:t>
        <a:bodyPr/>
        <a:lstStyle/>
        <a:p>
          <a:r>
            <a:rPr lang="en-US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rPr>
            <a:t>Not Maintaining Books Cases u/s 44AD</a:t>
          </a:r>
        </a:p>
      </dgm:t>
    </dgm:pt>
    <dgm:pt modelId="{D0964583-C37C-4DA8-B21C-E7C4439EC2B9}" type="parTrans" cxnId="{A472C621-9C90-4036-9CE5-06AB724EBE73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A0B8A9FD-4640-4F49-8362-E25BB9D3027C}" type="sibTrans" cxnId="{A472C621-9C90-4036-9CE5-06AB724EBE73}">
      <dgm:prSet/>
      <dgm:spPr/>
      <dgm:t>
        <a:bodyPr/>
        <a:lstStyle/>
        <a:p>
          <a:endParaRPr lang="en-US"/>
        </a:p>
      </dgm:t>
    </dgm:pt>
    <dgm:pt modelId="{E08EBFC5-CE5F-4CFE-AB8F-417186F15FD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>
              <a:latin typeface="Cambria" panose="02040503050406030204" pitchFamily="18" charset="0"/>
              <a:ea typeface="Cambria" panose="02040503050406030204" pitchFamily="18" charset="0"/>
            </a:rPr>
            <a:t>With GST</a:t>
          </a:r>
        </a:p>
      </dgm:t>
    </dgm:pt>
    <dgm:pt modelId="{ECC93428-235D-4A1B-9B1F-188EB5509A22}" type="parTrans" cxnId="{52A81878-C0BF-49BD-B6B7-C9F4EBA370EB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F25E2FC3-E046-425D-B900-0FAA98A1B469}" type="sibTrans" cxnId="{52A81878-C0BF-49BD-B6B7-C9F4EBA370EB}">
      <dgm:prSet/>
      <dgm:spPr/>
      <dgm:t>
        <a:bodyPr/>
        <a:lstStyle/>
        <a:p>
          <a:endParaRPr lang="en-US"/>
        </a:p>
      </dgm:t>
    </dgm:pt>
    <dgm:pt modelId="{14259AD1-2CC2-4A1C-A98E-AA22AB04E32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>
              <a:latin typeface="Cambria" panose="02040503050406030204" pitchFamily="18" charset="0"/>
              <a:ea typeface="Cambria" panose="02040503050406030204" pitchFamily="18" charset="0"/>
            </a:rPr>
            <a:t>Without GST</a:t>
          </a:r>
        </a:p>
      </dgm:t>
    </dgm:pt>
    <dgm:pt modelId="{1EDA8CA6-B557-4B81-90B4-9A4872887FE5}" type="parTrans" cxnId="{D3A39734-97FA-4942-A405-DE4D8068CA8D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FA0B60A6-FEE6-4AB4-B877-EEC4A12562E7}" type="sibTrans" cxnId="{D3A39734-97FA-4942-A405-DE4D8068CA8D}">
      <dgm:prSet/>
      <dgm:spPr/>
      <dgm:t>
        <a:bodyPr/>
        <a:lstStyle/>
        <a:p>
          <a:endParaRPr lang="en-US"/>
        </a:p>
      </dgm:t>
    </dgm:pt>
    <dgm:pt modelId="{2354E737-6679-4A35-A225-4DD709B02951}" type="pres">
      <dgm:prSet presAssocID="{B03A2835-1156-4D22-99C0-D5914F3184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00A7DA-0C60-47E5-A429-0345161E3AA2}" type="pres">
      <dgm:prSet presAssocID="{1F64A674-936A-41FE-8E20-F774D9B3D238}" presName="hierRoot1" presStyleCnt="0">
        <dgm:presLayoutVars>
          <dgm:hierBranch val="init"/>
        </dgm:presLayoutVars>
      </dgm:prSet>
      <dgm:spPr/>
    </dgm:pt>
    <dgm:pt modelId="{50B7D7E6-B099-48CC-B202-C198C4EC19BC}" type="pres">
      <dgm:prSet presAssocID="{1F64A674-936A-41FE-8E20-F774D9B3D238}" presName="rootComposite1" presStyleCnt="0"/>
      <dgm:spPr/>
    </dgm:pt>
    <dgm:pt modelId="{F7D65567-43A7-4FED-B5F6-723CAB4A0552}" type="pres">
      <dgm:prSet presAssocID="{1F64A674-936A-41FE-8E20-F774D9B3D238}" presName="rootText1" presStyleLbl="node0" presStyleIdx="0" presStyleCnt="1" custScaleX="231471">
        <dgm:presLayoutVars>
          <dgm:chPref val="3"/>
        </dgm:presLayoutVars>
      </dgm:prSet>
      <dgm:spPr/>
    </dgm:pt>
    <dgm:pt modelId="{E5B99A9B-F410-40A9-BBE6-2DB89CC0313B}" type="pres">
      <dgm:prSet presAssocID="{1F64A674-936A-41FE-8E20-F774D9B3D238}" presName="rootConnector1" presStyleLbl="node1" presStyleIdx="0" presStyleCnt="0"/>
      <dgm:spPr/>
    </dgm:pt>
    <dgm:pt modelId="{890E67C2-0379-41FD-A01E-9C90A548E0AF}" type="pres">
      <dgm:prSet presAssocID="{1F64A674-936A-41FE-8E20-F774D9B3D238}" presName="hierChild2" presStyleCnt="0"/>
      <dgm:spPr/>
    </dgm:pt>
    <dgm:pt modelId="{271075EA-256D-4CEF-8823-013D2BC91197}" type="pres">
      <dgm:prSet presAssocID="{AFF45A9C-5FFD-4332-A69D-58AEE0B5899F}" presName="Name37" presStyleLbl="parChTrans1D2" presStyleIdx="0" presStyleCnt="2"/>
      <dgm:spPr/>
    </dgm:pt>
    <dgm:pt modelId="{DD605D22-CE05-441A-9FB7-18B90362BA29}" type="pres">
      <dgm:prSet presAssocID="{AFDFB0E7-AEF7-41FE-860C-512CF77564AE}" presName="hierRoot2" presStyleCnt="0">
        <dgm:presLayoutVars>
          <dgm:hierBranch val="init"/>
        </dgm:presLayoutVars>
      </dgm:prSet>
      <dgm:spPr/>
    </dgm:pt>
    <dgm:pt modelId="{B10DFD75-6DB0-4778-B05E-7C2B6F1513BF}" type="pres">
      <dgm:prSet presAssocID="{AFDFB0E7-AEF7-41FE-860C-512CF77564AE}" presName="rootComposite" presStyleCnt="0"/>
      <dgm:spPr/>
    </dgm:pt>
    <dgm:pt modelId="{9BFBB7D6-1DFA-49C1-A1D2-D0874E22E5E1}" type="pres">
      <dgm:prSet presAssocID="{AFDFB0E7-AEF7-41FE-860C-512CF77564AE}" presName="rootText" presStyleLbl="node2" presStyleIdx="0" presStyleCnt="2" custScaleX="237388" custLinFactX="-46165" custLinFactNeighborX="-100000" custLinFactNeighborY="6606">
        <dgm:presLayoutVars>
          <dgm:chPref val="3"/>
        </dgm:presLayoutVars>
      </dgm:prSet>
      <dgm:spPr/>
    </dgm:pt>
    <dgm:pt modelId="{45EEB905-F909-4985-A1DD-188A817A2BE8}" type="pres">
      <dgm:prSet presAssocID="{AFDFB0E7-AEF7-41FE-860C-512CF77564AE}" presName="rootConnector" presStyleLbl="node2" presStyleIdx="0" presStyleCnt="2"/>
      <dgm:spPr/>
    </dgm:pt>
    <dgm:pt modelId="{E33A7ABC-BF76-4A0B-ADF4-003504BBD8D7}" type="pres">
      <dgm:prSet presAssocID="{AFDFB0E7-AEF7-41FE-860C-512CF77564AE}" presName="hierChild4" presStyleCnt="0"/>
      <dgm:spPr/>
    </dgm:pt>
    <dgm:pt modelId="{FFAFFACA-7A59-4331-BCF1-9715FC7F1101}" type="pres">
      <dgm:prSet presAssocID="{AFDFB0E7-AEF7-41FE-860C-512CF77564AE}" presName="hierChild5" presStyleCnt="0"/>
      <dgm:spPr/>
    </dgm:pt>
    <dgm:pt modelId="{87DCD17E-C8D2-4338-B053-11155FEDC33C}" type="pres">
      <dgm:prSet presAssocID="{D0964583-C37C-4DA8-B21C-E7C4439EC2B9}" presName="Name37" presStyleLbl="parChTrans1D2" presStyleIdx="1" presStyleCnt="2"/>
      <dgm:spPr/>
    </dgm:pt>
    <dgm:pt modelId="{56539510-D03F-479A-A2EC-A58C5AAB5538}" type="pres">
      <dgm:prSet presAssocID="{63AE2D69-46B4-4B0B-BB64-E2F9A029A27B}" presName="hierRoot2" presStyleCnt="0">
        <dgm:presLayoutVars>
          <dgm:hierBranch val="init"/>
        </dgm:presLayoutVars>
      </dgm:prSet>
      <dgm:spPr/>
    </dgm:pt>
    <dgm:pt modelId="{D6ED867E-AB1C-4B61-B9F8-E9DF925559AD}" type="pres">
      <dgm:prSet presAssocID="{63AE2D69-46B4-4B0B-BB64-E2F9A029A27B}" presName="rootComposite" presStyleCnt="0"/>
      <dgm:spPr/>
    </dgm:pt>
    <dgm:pt modelId="{556F7DCA-AECE-4198-B32A-5277342D799B}" type="pres">
      <dgm:prSet presAssocID="{63AE2D69-46B4-4B0B-BB64-E2F9A029A27B}" presName="rootText" presStyleLbl="node2" presStyleIdx="1" presStyleCnt="2" custScaleX="217973" custLinFactX="49468" custLinFactNeighborX="100000" custLinFactNeighborY="6606">
        <dgm:presLayoutVars>
          <dgm:chPref val="3"/>
        </dgm:presLayoutVars>
      </dgm:prSet>
      <dgm:spPr/>
    </dgm:pt>
    <dgm:pt modelId="{FF5FA909-75C3-4656-A207-CF26756BF0A0}" type="pres">
      <dgm:prSet presAssocID="{63AE2D69-46B4-4B0B-BB64-E2F9A029A27B}" presName="rootConnector" presStyleLbl="node2" presStyleIdx="1" presStyleCnt="2"/>
      <dgm:spPr/>
    </dgm:pt>
    <dgm:pt modelId="{4D86D571-2482-4D0B-8DCD-FD30E0B5C5A5}" type="pres">
      <dgm:prSet presAssocID="{63AE2D69-46B4-4B0B-BB64-E2F9A029A27B}" presName="hierChild4" presStyleCnt="0"/>
      <dgm:spPr/>
    </dgm:pt>
    <dgm:pt modelId="{EB4F7C66-C8CE-4BBC-93C0-DA49B720AD45}" type="pres">
      <dgm:prSet presAssocID="{ECC93428-235D-4A1B-9B1F-188EB5509A22}" presName="Name37" presStyleLbl="parChTrans1D3" presStyleIdx="0" presStyleCnt="2"/>
      <dgm:spPr/>
    </dgm:pt>
    <dgm:pt modelId="{1BBBA78A-CE7A-4D54-ABEF-A0EF29D06A15}" type="pres">
      <dgm:prSet presAssocID="{E08EBFC5-CE5F-4CFE-AB8F-417186F15FDC}" presName="hierRoot2" presStyleCnt="0">
        <dgm:presLayoutVars>
          <dgm:hierBranch val="init"/>
        </dgm:presLayoutVars>
      </dgm:prSet>
      <dgm:spPr/>
    </dgm:pt>
    <dgm:pt modelId="{F0F49911-2D0C-4417-82C2-304029199ACB}" type="pres">
      <dgm:prSet presAssocID="{E08EBFC5-CE5F-4CFE-AB8F-417186F15FDC}" presName="rootComposite" presStyleCnt="0"/>
      <dgm:spPr/>
    </dgm:pt>
    <dgm:pt modelId="{34966AB7-3523-45B5-80E2-1D762FABD6BF}" type="pres">
      <dgm:prSet presAssocID="{E08EBFC5-CE5F-4CFE-AB8F-417186F15FDC}" presName="rootText" presStyleLbl="node3" presStyleIdx="0" presStyleCnt="2" custLinFactX="-6527" custLinFactNeighborX="-100000" custLinFactNeighborY="71018">
        <dgm:presLayoutVars>
          <dgm:chPref val="3"/>
        </dgm:presLayoutVars>
      </dgm:prSet>
      <dgm:spPr/>
    </dgm:pt>
    <dgm:pt modelId="{A1BD4C14-DEAC-4D3A-9A5F-D113698E9A7C}" type="pres">
      <dgm:prSet presAssocID="{E08EBFC5-CE5F-4CFE-AB8F-417186F15FDC}" presName="rootConnector" presStyleLbl="node3" presStyleIdx="0" presStyleCnt="2"/>
      <dgm:spPr/>
    </dgm:pt>
    <dgm:pt modelId="{730A2735-99D8-41CD-A19A-128DF2B65B58}" type="pres">
      <dgm:prSet presAssocID="{E08EBFC5-CE5F-4CFE-AB8F-417186F15FDC}" presName="hierChild4" presStyleCnt="0"/>
      <dgm:spPr/>
    </dgm:pt>
    <dgm:pt modelId="{14BA28C1-57CD-4A86-B7EA-6FA49980E267}" type="pres">
      <dgm:prSet presAssocID="{E08EBFC5-CE5F-4CFE-AB8F-417186F15FDC}" presName="hierChild5" presStyleCnt="0"/>
      <dgm:spPr/>
    </dgm:pt>
    <dgm:pt modelId="{EFACF31F-667C-415D-B805-AA521BEBFD58}" type="pres">
      <dgm:prSet presAssocID="{1EDA8CA6-B557-4B81-90B4-9A4872887FE5}" presName="Name37" presStyleLbl="parChTrans1D3" presStyleIdx="1" presStyleCnt="2"/>
      <dgm:spPr/>
    </dgm:pt>
    <dgm:pt modelId="{7EA12CDC-FD5D-4AB7-A63E-887C4ECF2F95}" type="pres">
      <dgm:prSet presAssocID="{14259AD1-2CC2-4A1C-A98E-AA22AB04E320}" presName="hierRoot2" presStyleCnt="0">
        <dgm:presLayoutVars>
          <dgm:hierBranch val="init"/>
        </dgm:presLayoutVars>
      </dgm:prSet>
      <dgm:spPr/>
    </dgm:pt>
    <dgm:pt modelId="{7687658E-4084-4B2F-8E74-EA78019A728F}" type="pres">
      <dgm:prSet presAssocID="{14259AD1-2CC2-4A1C-A98E-AA22AB04E320}" presName="rootComposite" presStyleCnt="0"/>
      <dgm:spPr/>
    </dgm:pt>
    <dgm:pt modelId="{BE57055B-3A79-4E5C-9818-777E50014750}" type="pres">
      <dgm:prSet presAssocID="{14259AD1-2CC2-4A1C-A98E-AA22AB04E320}" presName="rootText" presStyleLbl="node3" presStyleIdx="1" presStyleCnt="2" custLinFactX="51946" custLinFactNeighborX="100000" custLinFactNeighborY="-71018">
        <dgm:presLayoutVars>
          <dgm:chPref val="3"/>
        </dgm:presLayoutVars>
      </dgm:prSet>
      <dgm:spPr/>
    </dgm:pt>
    <dgm:pt modelId="{42163E3C-4C9F-4E81-835A-7B57957B1788}" type="pres">
      <dgm:prSet presAssocID="{14259AD1-2CC2-4A1C-A98E-AA22AB04E320}" presName="rootConnector" presStyleLbl="node3" presStyleIdx="1" presStyleCnt="2"/>
      <dgm:spPr/>
    </dgm:pt>
    <dgm:pt modelId="{758A7E74-ADBC-4AE1-BB8B-DD4894B26B49}" type="pres">
      <dgm:prSet presAssocID="{14259AD1-2CC2-4A1C-A98E-AA22AB04E320}" presName="hierChild4" presStyleCnt="0"/>
      <dgm:spPr/>
    </dgm:pt>
    <dgm:pt modelId="{19225D31-7FB4-4B24-9F31-323DAA52F614}" type="pres">
      <dgm:prSet presAssocID="{14259AD1-2CC2-4A1C-A98E-AA22AB04E320}" presName="hierChild5" presStyleCnt="0"/>
      <dgm:spPr/>
    </dgm:pt>
    <dgm:pt modelId="{EBDAF977-CDAF-42E2-8BD8-4108BAFDB55B}" type="pres">
      <dgm:prSet presAssocID="{63AE2D69-46B4-4B0B-BB64-E2F9A029A27B}" presName="hierChild5" presStyleCnt="0"/>
      <dgm:spPr/>
    </dgm:pt>
    <dgm:pt modelId="{A1198202-F936-4E62-AFC3-E2FF2D14C13E}" type="pres">
      <dgm:prSet presAssocID="{1F64A674-936A-41FE-8E20-F774D9B3D238}" presName="hierChild3" presStyleCnt="0"/>
      <dgm:spPr/>
    </dgm:pt>
  </dgm:ptLst>
  <dgm:cxnLst>
    <dgm:cxn modelId="{1AE6B70E-ED3C-4A06-94C9-27B697B7D4E1}" type="presOf" srcId="{D0964583-C37C-4DA8-B21C-E7C4439EC2B9}" destId="{87DCD17E-C8D2-4338-B053-11155FEDC33C}" srcOrd="0" destOrd="0" presId="urn:microsoft.com/office/officeart/2005/8/layout/orgChart1"/>
    <dgm:cxn modelId="{00EA5110-82B4-4CEC-B701-5CD7F4EF0C85}" srcId="{B03A2835-1156-4D22-99C0-D5914F31846F}" destId="{1F64A674-936A-41FE-8E20-F774D9B3D238}" srcOrd="0" destOrd="0" parTransId="{EDE24911-0A2D-4756-A13C-DDE6EAC4BF4F}" sibTransId="{608C10C2-31CC-471D-AE47-930F2E1B36F4}"/>
    <dgm:cxn modelId="{322E7B1C-0DA5-4149-B282-2D16C0B9E629}" type="presOf" srcId="{14259AD1-2CC2-4A1C-A98E-AA22AB04E320}" destId="{BE57055B-3A79-4E5C-9818-777E50014750}" srcOrd="0" destOrd="0" presId="urn:microsoft.com/office/officeart/2005/8/layout/orgChart1"/>
    <dgm:cxn modelId="{A472C621-9C90-4036-9CE5-06AB724EBE73}" srcId="{1F64A674-936A-41FE-8E20-F774D9B3D238}" destId="{63AE2D69-46B4-4B0B-BB64-E2F9A029A27B}" srcOrd="1" destOrd="0" parTransId="{D0964583-C37C-4DA8-B21C-E7C4439EC2B9}" sibTransId="{A0B8A9FD-4640-4F49-8362-E25BB9D3027C}"/>
    <dgm:cxn modelId="{1B668427-4E0B-4E7A-A78A-6CC0B651BA23}" type="presOf" srcId="{63AE2D69-46B4-4B0B-BB64-E2F9A029A27B}" destId="{FF5FA909-75C3-4656-A207-CF26756BF0A0}" srcOrd="1" destOrd="0" presId="urn:microsoft.com/office/officeart/2005/8/layout/orgChart1"/>
    <dgm:cxn modelId="{D3A39734-97FA-4942-A405-DE4D8068CA8D}" srcId="{63AE2D69-46B4-4B0B-BB64-E2F9A029A27B}" destId="{14259AD1-2CC2-4A1C-A98E-AA22AB04E320}" srcOrd="1" destOrd="0" parTransId="{1EDA8CA6-B557-4B81-90B4-9A4872887FE5}" sibTransId="{FA0B60A6-FEE6-4AB4-B877-EEC4A12562E7}"/>
    <dgm:cxn modelId="{095DB063-0B67-4B0E-94DC-C273BD572F1D}" type="presOf" srcId="{B03A2835-1156-4D22-99C0-D5914F31846F}" destId="{2354E737-6679-4A35-A225-4DD709B02951}" srcOrd="0" destOrd="0" presId="urn:microsoft.com/office/officeart/2005/8/layout/orgChart1"/>
    <dgm:cxn modelId="{506E976A-C26C-46D0-896D-84DD3C064836}" type="presOf" srcId="{63AE2D69-46B4-4B0B-BB64-E2F9A029A27B}" destId="{556F7DCA-AECE-4198-B32A-5277342D799B}" srcOrd="0" destOrd="0" presId="urn:microsoft.com/office/officeart/2005/8/layout/orgChart1"/>
    <dgm:cxn modelId="{CCD6DF6E-FD7E-45F6-BB29-166A04F972B8}" type="presOf" srcId="{AFDFB0E7-AEF7-41FE-860C-512CF77564AE}" destId="{45EEB905-F909-4985-A1DD-188A817A2BE8}" srcOrd="1" destOrd="0" presId="urn:microsoft.com/office/officeart/2005/8/layout/orgChart1"/>
    <dgm:cxn modelId="{CC816550-0151-4694-B76B-031128DA8ABA}" type="presOf" srcId="{1F64A674-936A-41FE-8E20-F774D9B3D238}" destId="{F7D65567-43A7-4FED-B5F6-723CAB4A0552}" srcOrd="0" destOrd="0" presId="urn:microsoft.com/office/officeart/2005/8/layout/orgChart1"/>
    <dgm:cxn modelId="{52A81878-C0BF-49BD-B6B7-C9F4EBA370EB}" srcId="{63AE2D69-46B4-4B0B-BB64-E2F9A029A27B}" destId="{E08EBFC5-CE5F-4CFE-AB8F-417186F15FDC}" srcOrd="0" destOrd="0" parTransId="{ECC93428-235D-4A1B-9B1F-188EB5509A22}" sibTransId="{F25E2FC3-E046-425D-B900-0FAA98A1B469}"/>
    <dgm:cxn modelId="{CC183278-7A7F-41CD-9EA2-3C52FB293E14}" type="presOf" srcId="{AFF45A9C-5FFD-4332-A69D-58AEE0B5899F}" destId="{271075EA-256D-4CEF-8823-013D2BC91197}" srcOrd="0" destOrd="0" presId="urn:microsoft.com/office/officeart/2005/8/layout/orgChart1"/>
    <dgm:cxn modelId="{619D9888-985B-412A-AD8F-7DE522A783DD}" type="presOf" srcId="{1F64A674-936A-41FE-8E20-F774D9B3D238}" destId="{E5B99A9B-F410-40A9-BBE6-2DB89CC0313B}" srcOrd="1" destOrd="0" presId="urn:microsoft.com/office/officeart/2005/8/layout/orgChart1"/>
    <dgm:cxn modelId="{218197B6-CA4C-44E2-820F-377FDD26D367}" srcId="{1F64A674-936A-41FE-8E20-F774D9B3D238}" destId="{AFDFB0E7-AEF7-41FE-860C-512CF77564AE}" srcOrd="0" destOrd="0" parTransId="{AFF45A9C-5FFD-4332-A69D-58AEE0B5899F}" sibTransId="{083963D3-FA5A-49DB-BAED-68D75256B015}"/>
    <dgm:cxn modelId="{F36CF6BB-9FFD-4142-A6F7-12AE06F34003}" type="presOf" srcId="{14259AD1-2CC2-4A1C-A98E-AA22AB04E320}" destId="{42163E3C-4C9F-4E81-835A-7B57957B1788}" srcOrd="1" destOrd="0" presId="urn:microsoft.com/office/officeart/2005/8/layout/orgChart1"/>
    <dgm:cxn modelId="{FE0689C3-2A7E-499A-9819-514E491A8355}" type="presOf" srcId="{1EDA8CA6-B557-4B81-90B4-9A4872887FE5}" destId="{EFACF31F-667C-415D-B805-AA521BEBFD58}" srcOrd="0" destOrd="0" presId="urn:microsoft.com/office/officeart/2005/8/layout/orgChart1"/>
    <dgm:cxn modelId="{35D646CA-1E68-449B-BC15-B14E6AB1BD7C}" type="presOf" srcId="{AFDFB0E7-AEF7-41FE-860C-512CF77564AE}" destId="{9BFBB7D6-1DFA-49C1-A1D2-D0874E22E5E1}" srcOrd="0" destOrd="0" presId="urn:microsoft.com/office/officeart/2005/8/layout/orgChart1"/>
    <dgm:cxn modelId="{8D9192D3-B04C-4B3D-87DA-4E219BD719A1}" type="presOf" srcId="{E08EBFC5-CE5F-4CFE-AB8F-417186F15FDC}" destId="{34966AB7-3523-45B5-80E2-1D762FABD6BF}" srcOrd="0" destOrd="0" presId="urn:microsoft.com/office/officeart/2005/8/layout/orgChart1"/>
    <dgm:cxn modelId="{5D2928E7-465A-4618-BD46-E53A27C2AF6C}" type="presOf" srcId="{E08EBFC5-CE5F-4CFE-AB8F-417186F15FDC}" destId="{A1BD4C14-DEAC-4D3A-9A5F-D113698E9A7C}" srcOrd="1" destOrd="0" presId="urn:microsoft.com/office/officeart/2005/8/layout/orgChart1"/>
    <dgm:cxn modelId="{8E79E3F6-1408-43CB-9B4F-2D9A9592598A}" type="presOf" srcId="{ECC93428-235D-4A1B-9B1F-188EB5509A22}" destId="{EB4F7C66-C8CE-4BBC-93C0-DA49B720AD45}" srcOrd="0" destOrd="0" presId="urn:microsoft.com/office/officeart/2005/8/layout/orgChart1"/>
    <dgm:cxn modelId="{33E1E420-CB7C-425B-B258-5A905EC941D9}" type="presParOf" srcId="{2354E737-6679-4A35-A225-4DD709B02951}" destId="{7200A7DA-0C60-47E5-A429-0345161E3AA2}" srcOrd="0" destOrd="0" presId="urn:microsoft.com/office/officeart/2005/8/layout/orgChart1"/>
    <dgm:cxn modelId="{DA30B905-670A-47B8-9930-FE30CE3F8F64}" type="presParOf" srcId="{7200A7DA-0C60-47E5-A429-0345161E3AA2}" destId="{50B7D7E6-B099-48CC-B202-C198C4EC19BC}" srcOrd="0" destOrd="0" presId="urn:microsoft.com/office/officeart/2005/8/layout/orgChart1"/>
    <dgm:cxn modelId="{A31C571D-8EB2-4E2F-9547-70A779C106FA}" type="presParOf" srcId="{50B7D7E6-B099-48CC-B202-C198C4EC19BC}" destId="{F7D65567-43A7-4FED-B5F6-723CAB4A0552}" srcOrd="0" destOrd="0" presId="urn:microsoft.com/office/officeart/2005/8/layout/orgChart1"/>
    <dgm:cxn modelId="{0499B1AE-23F7-45D5-A734-C6F903DBC429}" type="presParOf" srcId="{50B7D7E6-B099-48CC-B202-C198C4EC19BC}" destId="{E5B99A9B-F410-40A9-BBE6-2DB89CC0313B}" srcOrd="1" destOrd="0" presId="urn:microsoft.com/office/officeart/2005/8/layout/orgChart1"/>
    <dgm:cxn modelId="{B5D708A6-9904-4799-B93A-AE3B7C316F78}" type="presParOf" srcId="{7200A7DA-0C60-47E5-A429-0345161E3AA2}" destId="{890E67C2-0379-41FD-A01E-9C90A548E0AF}" srcOrd="1" destOrd="0" presId="urn:microsoft.com/office/officeart/2005/8/layout/orgChart1"/>
    <dgm:cxn modelId="{D928EE30-3AB3-4FC6-80A0-FCE0799A901E}" type="presParOf" srcId="{890E67C2-0379-41FD-A01E-9C90A548E0AF}" destId="{271075EA-256D-4CEF-8823-013D2BC91197}" srcOrd="0" destOrd="0" presId="urn:microsoft.com/office/officeart/2005/8/layout/orgChart1"/>
    <dgm:cxn modelId="{8290606D-5B20-4BBA-8203-803A637984E0}" type="presParOf" srcId="{890E67C2-0379-41FD-A01E-9C90A548E0AF}" destId="{DD605D22-CE05-441A-9FB7-18B90362BA29}" srcOrd="1" destOrd="0" presId="urn:microsoft.com/office/officeart/2005/8/layout/orgChart1"/>
    <dgm:cxn modelId="{ACE22F9B-A222-4FA5-8B06-97128A720D0E}" type="presParOf" srcId="{DD605D22-CE05-441A-9FB7-18B90362BA29}" destId="{B10DFD75-6DB0-4778-B05E-7C2B6F1513BF}" srcOrd="0" destOrd="0" presId="urn:microsoft.com/office/officeart/2005/8/layout/orgChart1"/>
    <dgm:cxn modelId="{29D349FC-3114-4440-9183-63807E8D3035}" type="presParOf" srcId="{B10DFD75-6DB0-4778-B05E-7C2B6F1513BF}" destId="{9BFBB7D6-1DFA-49C1-A1D2-D0874E22E5E1}" srcOrd="0" destOrd="0" presId="urn:microsoft.com/office/officeart/2005/8/layout/orgChart1"/>
    <dgm:cxn modelId="{55BAE054-552F-40FD-A2B0-02DA24D8A6E8}" type="presParOf" srcId="{B10DFD75-6DB0-4778-B05E-7C2B6F1513BF}" destId="{45EEB905-F909-4985-A1DD-188A817A2BE8}" srcOrd="1" destOrd="0" presId="urn:microsoft.com/office/officeart/2005/8/layout/orgChart1"/>
    <dgm:cxn modelId="{0AF8B37B-8AD3-4DE3-8BA9-5C748888F014}" type="presParOf" srcId="{DD605D22-CE05-441A-9FB7-18B90362BA29}" destId="{E33A7ABC-BF76-4A0B-ADF4-003504BBD8D7}" srcOrd="1" destOrd="0" presId="urn:microsoft.com/office/officeart/2005/8/layout/orgChart1"/>
    <dgm:cxn modelId="{4CE0BC7F-D214-4CD5-8C46-C9EA3D83B0DD}" type="presParOf" srcId="{DD605D22-CE05-441A-9FB7-18B90362BA29}" destId="{FFAFFACA-7A59-4331-BCF1-9715FC7F1101}" srcOrd="2" destOrd="0" presId="urn:microsoft.com/office/officeart/2005/8/layout/orgChart1"/>
    <dgm:cxn modelId="{318364B7-E3C3-4102-BF2D-FEFEE6B060E0}" type="presParOf" srcId="{890E67C2-0379-41FD-A01E-9C90A548E0AF}" destId="{87DCD17E-C8D2-4338-B053-11155FEDC33C}" srcOrd="2" destOrd="0" presId="urn:microsoft.com/office/officeart/2005/8/layout/orgChart1"/>
    <dgm:cxn modelId="{C9309B49-A9A7-4123-A805-0AB44A5B67E1}" type="presParOf" srcId="{890E67C2-0379-41FD-A01E-9C90A548E0AF}" destId="{56539510-D03F-479A-A2EC-A58C5AAB5538}" srcOrd="3" destOrd="0" presId="urn:microsoft.com/office/officeart/2005/8/layout/orgChart1"/>
    <dgm:cxn modelId="{7EDAE397-6FA3-4EEF-9090-5D37FBE88A9F}" type="presParOf" srcId="{56539510-D03F-479A-A2EC-A58C5AAB5538}" destId="{D6ED867E-AB1C-4B61-B9F8-E9DF925559AD}" srcOrd="0" destOrd="0" presId="urn:microsoft.com/office/officeart/2005/8/layout/orgChart1"/>
    <dgm:cxn modelId="{4E262B9F-0DB1-4BCB-A64D-5FDC43621FE4}" type="presParOf" srcId="{D6ED867E-AB1C-4B61-B9F8-E9DF925559AD}" destId="{556F7DCA-AECE-4198-B32A-5277342D799B}" srcOrd="0" destOrd="0" presId="urn:microsoft.com/office/officeart/2005/8/layout/orgChart1"/>
    <dgm:cxn modelId="{BC68028D-1B82-4939-8237-025662CA07B1}" type="presParOf" srcId="{D6ED867E-AB1C-4B61-B9F8-E9DF925559AD}" destId="{FF5FA909-75C3-4656-A207-CF26756BF0A0}" srcOrd="1" destOrd="0" presId="urn:microsoft.com/office/officeart/2005/8/layout/orgChart1"/>
    <dgm:cxn modelId="{F3DB9277-80DB-4A21-A02F-B6F9E40911E7}" type="presParOf" srcId="{56539510-D03F-479A-A2EC-A58C5AAB5538}" destId="{4D86D571-2482-4D0B-8DCD-FD30E0B5C5A5}" srcOrd="1" destOrd="0" presId="urn:microsoft.com/office/officeart/2005/8/layout/orgChart1"/>
    <dgm:cxn modelId="{AD8D05F2-3745-4EC0-A155-CA8256A35B47}" type="presParOf" srcId="{4D86D571-2482-4D0B-8DCD-FD30E0B5C5A5}" destId="{EB4F7C66-C8CE-4BBC-93C0-DA49B720AD45}" srcOrd="0" destOrd="0" presId="urn:microsoft.com/office/officeart/2005/8/layout/orgChart1"/>
    <dgm:cxn modelId="{7D5C09F0-2B05-4A9F-A21B-1DB1461587D0}" type="presParOf" srcId="{4D86D571-2482-4D0B-8DCD-FD30E0B5C5A5}" destId="{1BBBA78A-CE7A-4D54-ABEF-A0EF29D06A15}" srcOrd="1" destOrd="0" presId="urn:microsoft.com/office/officeart/2005/8/layout/orgChart1"/>
    <dgm:cxn modelId="{D09ACD9A-0DA7-4ABF-A981-193E56CEA7A3}" type="presParOf" srcId="{1BBBA78A-CE7A-4D54-ABEF-A0EF29D06A15}" destId="{F0F49911-2D0C-4417-82C2-304029199ACB}" srcOrd="0" destOrd="0" presId="urn:microsoft.com/office/officeart/2005/8/layout/orgChart1"/>
    <dgm:cxn modelId="{C6DE905A-5EA1-42C0-8B62-2325BAF15049}" type="presParOf" srcId="{F0F49911-2D0C-4417-82C2-304029199ACB}" destId="{34966AB7-3523-45B5-80E2-1D762FABD6BF}" srcOrd="0" destOrd="0" presId="urn:microsoft.com/office/officeart/2005/8/layout/orgChart1"/>
    <dgm:cxn modelId="{15E1CC35-A3EC-41A9-8829-44D68C5BC70C}" type="presParOf" srcId="{F0F49911-2D0C-4417-82C2-304029199ACB}" destId="{A1BD4C14-DEAC-4D3A-9A5F-D113698E9A7C}" srcOrd="1" destOrd="0" presId="urn:microsoft.com/office/officeart/2005/8/layout/orgChart1"/>
    <dgm:cxn modelId="{1A67EE9A-CBC4-42F0-8AC1-127FBDAE6B50}" type="presParOf" srcId="{1BBBA78A-CE7A-4D54-ABEF-A0EF29D06A15}" destId="{730A2735-99D8-41CD-A19A-128DF2B65B58}" srcOrd="1" destOrd="0" presId="urn:microsoft.com/office/officeart/2005/8/layout/orgChart1"/>
    <dgm:cxn modelId="{74A5C964-819A-43E5-8B73-E810886B68A7}" type="presParOf" srcId="{1BBBA78A-CE7A-4D54-ABEF-A0EF29D06A15}" destId="{14BA28C1-57CD-4A86-B7EA-6FA49980E267}" srcOrd="2" destOrd="0" presId="urn:microsoft.com/office/officeart/2005/8/layout/orgChart1"/>
    <dgm:cxn modelId="{81428211-AA64-4358-BB66-458BF7A3E16E}" type="presParOf" srcId="{4D86D571-2482-4D0B-8DCD-FD30E0B5C5A5}" destId="{EFACF31F-667C-415D-B805-AA521BEBFD58}" srcOrd="2" destOrd="0" presId="urn:microsoft.com/office/officeart/2005/8/layout/orgChart1"/>
    <dgm:cxn modelId="{9806B5CD-2D17-4F20-B2AA-4545554F1DDF}" type="presParOf" srcId="{4D86D571-2482-4D0B-8DCD-FD30E0B5C5A5}" destId="{7EA12CDC-FD5D-4AB7-A63E-887C4ECF2F95}" srcOrd="3" destOrd="0" presId="urn:microsoft.com/office/officeart/2005/8/layout/orgChart1"/>
    <dgm:cxn modelId="{D177764D-5A63-4577-8A95-2CEC73644A46}" type="presParOf" srcId="{7EA12CDC-FD5D-4AB7-A63E-887C4ECF2F95}" destId="{7687658E-4084-4B2F-8E74-EA78019A728F}" srcOrd="0" destOrd="0" presId="urn:microsoft.com/office/officeart/2005/8/layout/orgChart1"/>
    <dgm:cxn modelId="{7F9E3D53-69D2-4CED-BB55-AF150BCFF44A}" type="presParOf" srcId="{7687658E-4084-4B2F-8E74-EA78019A728F}" destId="{BE57055B-3A79-4E5C-9818-777E50014750}" srcOrd="0" destOrd="0" presId="urn:microsoft.com/office/officeart/2005/8/layout/orgChart1"/>
    <dgm:cxn modelId="{18F383EA-D471-417E-9B8B-CC0AD7FCD4AE}" type="presParOf" srcId="{7687658E-4084-4B2F-8E74-EA78019A728F}" destId="{42163E3C-4C9F-4E81-835A-7B57957B1788}" srcOrd="1" destOrd="0" presId="urn:microsoft.com/office/officeart/2005/8/layout/orgChart1"/>
    <dgm:cxn modelId="{3F56A251-08C2-41BC-8291-1A4E51B24087}" type="presParOf" srcId="{7EA12CDC-FD5D-4AB7-A63E-887C4ECF2F95}" destId="{758A7E74-ADBC-4AE1-BB8B-DD4894B26B49}" srcOrd="1" destOrd="0" presId="urn:microsoft.com/office/officeart/2005/8/layout/orgChart1"/>
    <dgm:cxn modelId="{8F9321E7-9B5E-4F68-BE26-5EAA0CA87B9B}" type="presParOf" srcId="{7EA12CDC-FD5D-4AB7-A63E-887C4ECF2F95}" destId="{19225D31-7FB4-4B24-9F31-323DAA52F614}" srcOrd="2" destOrd="0" presId="urn:microsoft.com/office/officeart/2005/8/layout/orgChart1"/>
    <dgm:cxn modelId="{D2ED61DC-41EF-4BA2-BDEC-78CEAE995672}" type="presParOf" srcId="{56539510-D03F-479A-A2EC-A58C5AAB5538}" destId="{EBDAF977-CDAF-42E2-8BD8-4108BAFDB55B}" srcOrd="2" destOrd="0" presId="urn:microsoft.com/office/officeart/2005/8/layout/orgChart1"/>
    <dgm:cxn modelId="{5AA041AF-9114-4E1D-BB16-D914E2BC9063}" type="presParOf" srcId="{7200A7DA-0C60-47E5-A429-0345161E3AA2}" destId="{A1198202-F936-4E62-AFC3-E2FF2D14C13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9006E1-D45D-4D23-B3CA-3F279F5C3A5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1E2CF2-A4A2-49C4-9357-B9A260530D86}">
      <dgm:prSet custT="1"/>
      <dgm:spPr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1. Cash &amp; Bank summary</a:t>
          </a:r>
        </a:p>
      </dgm:t>
    </dgm:pt>
    <dgm:pt modelId="{A6C15283-89E9-498A-BD1E-181CB2561E6F}" type="parTrans" cxnId="{21F8AA3E-C074-4089-8DC3-028287EE0080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1285159-FF4F-459D-9EFA-CE7512933D96}" type="sibTrans" cxnId="{21F8AA3E-C074-4089-8DC3-028287EE0080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6B5E8CA-7A66-41BE-8042-E542BC1DF093}">
      <dgm:prSet custT="1"/>
      <dgm:spPr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2 .Study of Cash Flow</a:t>
          </a:r>
        </a:p>
      </dgm:t>
    </dgm:pt>
    <dgm:pt modelId="{68350413-704A-41FA-B5A1-9867730C0533}" type="parTrans" cxnId="{AE1B4E20-CADA-4EEB-B10F-87F30EE5F766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5AC8168-56C7-44C8-9EA6-BA225890FCDD}" type="sibTrans" cxnId="{AE1B4E20-CADA-4EEB-B10F-87F30EE5F766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0DD9AEF-36AB-41BD-959D-C2DFB2CEEE82}">
      <dgm:prSet custT="1"/>
      <dgm:spPr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  <a:hlinkClick xmlns:r="http://schemas.openxmlformats.org/officeDocument/2006/relationships" r:id="rId1" action="ppaction://hlinkfile"/>
            </a:rPr>
            <a:t>3. Cross verification – Cash outflow</a:t>
          </a:r>
          <a:endParaRPr lang="en-US" sz="16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F490925-C8AC-468F-96CC-DB2A6CFC5E01}" type="parTrans" cxnId="{006DC175-3024-41E7-8141-ECE614820AB9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AE3E523-5504-4906-97E4-44A443D394F3}" type="sibTrans" cxnId="{006DC175-3024-41E7-8141-ECE614820AB9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3EA0B8A-80AA-4013-8539-3CD4B7090515}">
      <dgm:prSet custT="1"/>
      <dgm:spPr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4. Reconciliations</a:t>
          </a:r>
        </a:p>
      </dgm:t>
    </dgm:pt>
    <dgm:pt modelId="{7AC3155B-5279-44E4-B2D4-2F394AC63875}" type="parTrans" cxnId="{AF9FE5AC-3F14-48D8-B920-787311A2C507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98B2CFA-3458-433C-8591-8E3B60B1CCF5}" type="sibTrans" cxnId="{AF9FE5AC-3F14-48D8-B920-787311A2C507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677B44D-792C-4036-A18C-E74FF91ECC63}">
      <dgm:prSet custT="1"/>
      <dgm:spPr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TDS -26AS</a:t>
          </a:r>
        </a:p>
      </dgm:t>
    </dgm:pt>
    <dgm:pt modelId="{6CB6F0D0-2B63-4E3E-8345-862D46F9A395}" type="parTrans" cxnId="{EA541E00-A6C6-4D81-A89F-13167F82453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822A000-2E8E-4134-B4E5-430966853CBC}" type="sibTrans" cxnId="{EA541E00-A6C6-4D81-A89F-13167F824537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1996E7F-0B42-4E87-9CA3-79BC9654686A}">
      <dgm:prSet custT="1"/>
      <dgm:spPr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GSTR1- 3B</a:t>
          </a:r>
        </a:p>
      </dgm:t>
    </dgm:pt>
    <dgm:pt modelId="{9E53514F-E1EA-434C-8AD4-3C83C477148E}" type="parTrans" cxnId="{EEC75C4C-1365-49B0-9FDC-93775EFA12B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3FF89E0-2C32-48FA-B9D5-589554869D9D}" type="sibTrans" cxnId="{EEC75C4C-1365-49B0-9FDC-93775EFA12BF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371155F-C8CD-40F9-AD33-2888843F5DD2}">
      <dgm:prSet custT="1"/>
      <dgm:spPr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GSTR 2A</a:t>
          </a:r>
        </a:p>
      </dgm:t>
    </dgm:pt>
    <dgm:pt modelId="{7CE2F158-6FC8-4617-84AF-B908A17BC281}" type="parTrans" cxnId="{F40FFA81-AB67-41D9-872F-D19E4EBA8EE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5E142C7-A611-4C5A-A9C0-5C9AE0148AB5}" type="sibTrans" cxnId="{F40FFA81-AB67-41D9-872F-D19E4EBA8EE1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92C925F-C300-4ED5-8396-3AE0C47BC15B}">
      <dgm:prSet custT="1"/>
      <dgm:spPr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Cash / Bank Deposit</a:t>
          </a:r>
        </a:p>
      </dgm:t>
    </dgm:pt>
    <dgm:pt modelId="{439D4A78-1E7C-4D59-9123-01A648822BAE}" type="parTrans" cxnId="{5D0227D9-02AE-4D8A-AAFB-6AB86DFAFAB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3E32A9D-C1EA-4CCF-86D4-F98BB21C21B2}" type="sibTrans" cxnId="{5D0227D9-02AE-4D8A-AAFB-6AB86DFAFAB7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B5AA088-6318-4AF5-B9AF-2DE36DA90EB5}">
      <dgm:prSet custT="1"/>
      <dgm:spPr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AIS/TIS</a:t>
          </a:r>
        </a:p>
      </dgm:t>
    </dgm:pt>
    <dgm:pt modelId="{502DAAD1-53D7-4E10-BAF9-B294E8C76D14}" type="parTrans" cxnId="{FDDF60DF-3F4D-4A79-8A8A-208AD912A9D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01177DD-C50A-47CD-96B3-3C7A712921D2}" type="sibTrans" cxnId="{FDDF60DF-3F4D-4A79-8A8A-208AD912A9DA}">
      <dgm:prSet/>
      <dgm:spPr/>
      <dgm:t>
        <a:bodyPr/>
        <a:lstStyle/>
        <a:p>
          <a:endParaRPr lang="en-US" sz="24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C6B3E3A-E2FE-4384-8CBC-35C98DA30C1F}">
      <dgm:prSet custT="1"/>
      <dgm:spPr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5. Nature of </a:t>
          </a:r>
          <a:r>
            <a:rPr lang="en-US" sz="1600">
              <a:latin typeface="Cambria" panose="02040503050406030204" pitchFamily="18" charset="0"/>
              <a:ea typeface="Cambria" panose="02040503050406030204" pitchFamily="18" charset="0"/>
            </a:rPr>
            <a:t>Business vs </a:t>
          </a:r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Ratios</a:t>
          </a:r>
        </a:p>
      </dgm:t>
    </dgm:pt>
    <dgm:pt modelId="{F1DA7ED3-1D6E-4A87-BFC4-0D50DFE5A1AB}" type="parTrans" cxnId="{5B9662E8-CCF2-4190-A8FE-380ED63B417D}">
      <dgm:prSet/>
      <dgm:spPr/>
      <dgm:t>
        <a:bodyPr/>
        <a:lstStyle/>
        <a:p>
          <a:endParaRPr lang="en-US" sz="2000"/>
        </a:p>
      </dgm:t>
    </dgm:pt>
    <dgm:pt modelId="{CC251A50-7B7F-42E6-967D-4B1C43F8C27B}" type="sibTrans" cxnId="{5B9662E8-CCF2-4190-A8FE-380ED63B417D}">
      <dgm:prSet/>
      <dgm:spPr/>
      <dgm:t>
        <a:bodyPr/>
        <a:lstStyle/>
        <a:p>
          <a:endParaRPr lang="en-US" sz="2000"/>
        </a:p>
      </dgm:t>
    </dgm:pt>
    <dgm:pt modelId="{546D4C05-8EB7-4558-A8AF-18C0804797A0}" type="pres">
      <dgm:prSet presAssocID="{C49006E1-D45D-4D23-B3CA-3F279F5C3A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30757D-60D3-4A16-BD67-BD114F669DF3}" type="pres">
      <dgm:prSet presAssocID="{F81E2CF2-A4A2-49C4-9357-B9A260530D86}" presName="hierRoot1" presStyleCnt="0"/>
      <dgm:spPr/>
    </dgm:pt>
    <dgm:pt modelId="{D7D3CA5D-C34C-40BF-A3F3-6D684E7EAF1B}" type="pres">
      <dgm:prSet presAssocID="{F81E2CF2-A4A2-49C4-9357-B9A260530D86}" presName="composite" presStyleCnt="0"/>
      <dgm:spPr/>
    </dgm:pt>
    <dgm:pt modelId="{00957E6B-8AAC-44B9-A2BD-08EE9DBF38CC}" type="pres">
      <dgm:prSet presAssocID="{F81E2CF2-A4A2-49C4-9357-B9A260530D86}" presName="background" presStyleLbl="node0" presStyleIdx="0" presStyleCnt="5"/>
      <dgm:spPr>
        <a:ln>
          <a:solidFill>
            <a:srgbClr val="002060"/>
          </a:solidFill>
        </a:ln>
      </dgm:spPr>
    </dgm:pt>
    <dgm:pt modelId="{A644CB91-D802-4C2D-B08C-29ECFCEB8755}" type="pres">
      <dgm:prSet presAssocID="{F81E2CF2-A4A2-49C4-9357-B9A260530D86}" presName="text" presStyleLbl="fgAcc0" presStyleIdx="0" presStyleCnt="5">
        <dgm:presLayoutVars>
          <dgm:chPref val="3"/>
        </dgm:presLayoutVars>
      </dgm:prSet>
      <dgm:spPr/>
    </dgm:pt>
    <dgm:pt modelId="{2674EEDB-E062-42BC-83DA-612AAC882DA8}" type="pres">
      <dgm:prSet presAssocID="{F81E2CF2-A4A2-49C4-9357-B9A260530D86}" presName="hierChild2" presStyleCnt="0"/>
      <dgm:spPr/>
    </dgm:pt>
    <dgm:pt modelId="{74F9C800-F739-42AF-BED2-68C8165AF49D}" type="pres">
      <dgm:prSet presAssocID="{F6B5E8CA-7A66-41BE-8042-E542BC1DF093}" presName="hierRoot1" presStyleCnt="0"/>
      <dgm:spPr/>
    </dgm:pt>
    <dgm:pt modelId="{9A73DA71-2C3F-440E-AC70-109C3F151F80}" type="pres">
      <dgm:prSet presAssocID="{F6B5E8CA-7A66-41BE-8042-E542BC1DF093}" presName="composite" presStyleCnt="0"/>
      <dgm:spPr/>
    </dgm:pt>
    <dgm:pt modelId="{CBBED687-93DC-40B6-BA4F-2908FEDBDFF1}" type="pres">
      <dgm:prSet presAssocID="{F6B5E8CA-7A66-41BE-8042-E542BC1DF093}" presName="background" presStyleLbl="node0" presStyleIdx="1" presStyleCnt="5"/>
      <dgm:spPr>
        <a:ln>
          <a:solidFill>
            <a:srgbClr val="002060"/>
          </a:solidFill>
        </a:ln>
      </dgm:spPr>
    </dgm:pt>
    <dgm:pt modelId="{CAF545F5-C20A-4C83-83D3-AC776F56FEE6}" type="pres">
      <dgm:prSet presAssocID="{F6B5E8CA-7A66-41BE-8042-E542BC1DF093}" presName="text" presStyleLbl="fgAcc0" presStyleIdx="1" presStyleCnt="5">
        <dgm:presLayoutVars>
          <dgm:chPref val="3"/>
        </dgm:presLayoutVars>
      </dgm:prSet>
      <dgm:spPr/>
    </dgm:pt>
    <dgm:pt modelId="{80B597CF-2238-4ADF-A253-3F7790153B7A}" type="pres">
      <dgm:prSet presAssocID="{F6B5E8CA-7A66-41BE-8042-E542BC1DF093}" presName="hierChild2" presStyleCnt="0"/>
      <dgm:spPr/>
    </dgm:pt>
    <dgm:pt modelId="{CF3B6DDF-6BE5-4140-A4F2-E718172D82AF}" type="pres">
      <dgm:prSet presAssocID="{E0DD9AEF-36AB-41BD-959D-C2DFB2CEEE82}" presName="hierRoot1" presStyleCnt="0"/>
      <dgm:spPr/>
    </dgm:pt>
    <dgm:pt modelId="{57817F35-95FB-4461-9BD4-539C8AF6A506}" type="pres">
      <dgm:prSet presAssocID="{E0DD9AEF-36AB-41BD-959D-C2DFB2CEEE82}" presName="composite" presStyleCnt="0"/>
      <dgm:spPr/>
    </dgm:pt>
    <dgm:pt modelId="{127C5B0A-CD3B-4F17-8605-D5D4A6E5B27F}" type="pres">
      <dgm:prSet presAssocID="{E0DD9AEF-36AB-41BD-959D-C2DFB2CEEE82}" presName="background" presStyleLbl="node0" presStyleIdx="2" presStyleCnt="5"/>
      <dgm:spPr>
        <a:ln>
          <a:solidFill>
            <a:srgbClr val="002060"/>
          </a:solidFill>
        </a:ln>
      </dgm:spPr>
    </dgm:pt>
    <dgm:pt modelId="{FA4C8C5B-02E7-48FE-ACCC-99209EEA593D}" type="pres">
      <dgm:prSet presAssocID="{E0DD9AEF-36AB-41BD-959D-C2DFB2CEEE82}" presName="text" presStyleLbl="fgAcc0" presStyleIdx="2" presStyleCnt="5" custLinFactNeighborY="-2954">
        <dgm:presLayoutVars>
          <dgm:chPref val="3"/>
        </dgm:presLayoutVars>
      </dgm:prSet>
      <dgm:spPr/>
    </dgm:pt>
    <dgm:pt modelId="{1E7C81F0-A554-414B-8B25-0731A3CE345C}" type="pres">
      <dgm:prSet presAssocID="{E0DD9AEF-36AB-41BD-959D-C2DFB2CEEE82}" presName="hierChild2" presStyleCnt="0"/>
      <dgm:spPr/>
    </dgm:pt>
    <dgm:pt modelId="{85C95898-759E-42D8-B3C6-A571024B43E2}" type="pres">
      <dgm:prSet presAssocID="{03EA0B8A-80AA-4013-8539-3CD4B7090515}" presName="hierRoot1" presStyleCnt="0"/>
      <dgm:spPr/>
    </dgm:pt>
    <dgm:pt modelId="{81CF3D46-CDCA-4AF9-A1C1-C8A4E8BC57F5}" type="pres">
      <dgm:prSet presAssocID="{03EA0B8A-80AA-4013-8539-3CD4B7090515}" presName="composite" presStyleCnt="0"/>
      <dgm:spPr/>
    </dgm:pt>
    <dgm:pt modelId="{00DE0DC7-EB70-4F05-911A-61FF5D49D321}" type="pres">
      <dgm:prSet presAssocID="{03EA0B8A-80AA-4013-8539-3CD4B7090515}" presName="background" presStyleLbl="node0" presStyleIdx="3" presStyleCnt="5"/>
      <dgm:spPr>
        <a:ln>
          <a:solidFill>
            <a:srgbClr val="002060"/>
          </a:solidFill>
        </a:ln>
      </dgm:spPr>
    </dgm:pt>
    <dgm:pt modelId="{B919C60A-B965-4B9D-8174-3E438B2FFE8E}" type="pres">
      <dgm:prSet presAssocID="{03EA0B8A-80AA-4013-8539-3CD4B7090515}" presName="text" presStyleLbl="fgAcc0" presStyleIdx="3" presStyleCnt="5">
        <dgm:presLayoutVars>
          <dgm:chPref val="3"/>
        </dgm:presLayoutVars>
      </dgm:prSet>
      <dgm:spPr/>
    </dgm:pt>
    <dgm:pt modelId="{76D49AD5-9707-41CE-96D4-1A46A714E8E1}" type="pres">
      <dgm:prSet presAssocID="{03EA0B8A-80AA-4013-8539-3CD4B7090515}" presName="hierChild2" presStyleCnt="0"/>
      <dgm:spPr/>
    </dgm:pt>
    <dgm:pt modelId="{CC759198-AC62-4171-93D1-ACF82909A1F7}" type="pres">
      <dgm:prSet presAssocID="{6CB6F0D0-2B63-4E3E-8345-862D46F9A395}" presName="Name10" presStyleLbl="parChTrans1D2" presStyleIdx="0" presStyleCnt="5"/>
      <dgm:spPr/>
    </dgm:pt>
    <dgm:pt modelId="{775EDAD4-8DB2-4668-A33E-BDCC1DBA2428}" type="pres">
      <dgm:prSet presAssocID="{9677B44D-792C-4036-A18C-E74FF91ECC63}" presName="hierRoot2" presStyleCnt="0"/>
      <dgm:spPr/>
    </dgm:pt>
    <dgm:pt modelId="{9D87F623-A3B5-455C-A0B3-FF00CB3411EE}" type="pres">
      <dgm:prSet presAssocID="{9677B44D-792C-4036-A18C-E74FF91ECC63}" presName="composite2" presStyleCnt="0"/>
      <dgm:spPr/>
    </dgm:pt>
    <dgm:pt modelId="{E22EB661-CF56-44C1-BE6B-F15AD6073940}" type="pres">
      <dgm:prSet presAssocID="{9677B44D-792C-4036-A18C-E74FF91ECC63}" presName="background2" presStyleLbl="node2" presStyleIdx="0" presStyleCnt="5"/>
      <dgm:spPr>
        <a:ln>
          <a:solidFill>
            <a:srgbClr val="002060"/>
          </a:solidFill>
        </a:ln>
      </dgm:spPr>
    </dgm:pt>
    <dgm:pt modelId="{2F1F8E0B-7AF8-47AD-B763-8D0DB92A0EC9}" type="pres">
      <dgm:prSet presAssocID="{9677B44D-792C-4036-A18C-E74FF91ECC63}" presName="text2" presStyleLbl="fgAcc2" presStyleIdx="0" presStyleCnt="5">
        <dgm:presLayoutVars>
          <dgm:chPref val="3"/>
        </dgm:presLayoutVars>
      </dgm:prSet>
      <dgm:spPr/>
    </dgm:pt>
    <dgm:pt modelId="{78F27492-97AC-45B8-8BB3-56EA260D65AD}" type="pres">
      <dgm:prSet presAssocID="{9677B44D-792C-4036-A18C-E74FF91ECC63}" presName="hierChild3" presStyleCnt="0"/>
      <dgm:spPr/>
    </dgm:pt>
    <dgm:pt modelId="{487894A8-EA5A-4CF9-9B9C-E7186590EE07}" type="pres">
      <dgm:prSet presAssocID="{9E53514F-E1EA-434C-8AD4-3C83C477148E}" presName="Name10" presStyleLbl="parChTrans1D2" presStyleIdx="1" presStyleCnt="5"/>
      <dgm:spPr/>
    </dgm:pt>
    <dgm:pt modelId="{17AEC319-B8EA-4000-9291-25680DEF9FC8}" type="pres">
      <dgm:prSet presAssocID="{51996E7F-0B42-4E87-9CA3-79BC9654686A}" presName="hierRoot2" presStyleCnt="0"/>
      <dgm:spPr/>
    </dgm:pt>
    <dgm:pt modelId="{BEA4FB53-34AF-421D-A53E-102CB275FB1A}" type="pres">
      <dgm:prSet presAssocID="{51996E7F-0B42-4E87-9CA3-79BC9654686A}" presName="composite2" presStyleCnt="0"/>
      <dgm:spPr/>
    </dgm:pt>
    <dgm:pt modelId="{AFF81BD2-9418-4B46-BA94-AA17367CD6F5}" type="pres">
      <dgm:prSet presAssocID="{51996E7F-0B42-4E87-9CA3-79BC9654686A}" presName="background2" presStyleLbl="node2" presStyleIdx="1" presStyleCnt="5"/>
      <dgm:spPr>
        <a:ln>
          <a:solidFill>
            <a:srgbClr val="002060"/>
          </a:solidFill>
        </a:ln>
      </dgm:spPr>
    </dgm:pt>
    <dgm:pt modelId="{F6D0556C-3D4A-4A33-9322-550A7ACEECB9}" type="pres">
      <dgm:prSet presAssocID="{51996E7F-0B42-4E87-9CA3-79BC9654686A}" presName="text2" presStyleLbl="fgAcc2" presStyleIdx="1" presStyleCnt="5">
        <dgm:presLayoutVars>
          <dgm:chPref val="3"/>
        </dgm:presLayoutVars>
      </dgm:prSet>
      <dgm:spPr/>
    </dgm:pt>
    <dgm:pt modelId="{6526F63C-8F82-4DAC-8927-F40632BAD936}" type="pres">
      <dgm:prSet presAssocID="{51996E7F-0B42-4E87-9CA3-79BC9654686A}" presName="hierChild3" presStyleCnt="0"/>
      <dgm:spPr/>
    </dgm:pt>
    <dgm:pt modelId="{3F761E65-D17F-484A-A86A-ABD8D9BD779B}" type="pres">
      <dgm:prSet presAssocID="{7CE2F158-6FC8-4617-84AF-B908A17BC281}" presName="Name10" presStyleLbl="parChTrans1D2" presStyleIdx="2" presStyleCnt="5"/>
      <dgm:spPr/>
    </dgm:pt>
    <dgm:pt modelId="{80313169-D94D-4077-9BBE-24FE577A6766}" type="pres">
      <dgm:prSet presAssocID="{4371155F-C8CD-40F9-AD33-2888843F5DD2}" presName="hierRoot2" presStyleCnt="0"/>
      <dgm:spPr/>
    </dgm:pt>
    <dgm:pt modelId="{B781FD4A-DFBA-4FBE-BE5B-63EFCDDB53A4}" type="pres">
      <dgm:prSet presAssocID="{4371155F-C8CD-40F9-AD33-2888843F5DD2}" presName="composite2" presStyleCnt="0"/>
      <dgm:spPr/>
    </dgm:pt>
    <dgm:pt modelId="{58FB13EE-1710-4544-9A30-588C98D3719E}" type="pres">
      <dgm:prSet presAssocID="{4371155F-C8CD-40F9-AD33-2888843F5DD2}" presName="background2" presStyleLbl="node2" presStyleIdx="2" presStyleCnt="5"/>
      <dgm:spPr>
        <a:ln>
          <a:solidFill>
            <a:srgbClr val="002060"/>
          </a:solidFill>
        </a:ln>
      </dgm:spPr>
    </dgm:pt>
    <dgm:pt modelId="{A0DB25E6-77FD-4CC2-B690-1CB37DEB8B38}" type="pres">
      <dgm:prSet presAssocID="{4371155F-C8CD-40F9-AD33-2888843F5DD2}" presName="text2" presStyleLbl="fgAcc2" presStyleIdx="2" presStyleCnt="5">
        <dgm:presLayoutVars>
          <dgm:chPref val="3"/>
        </dgm:presLayoutVars>
      </dgm:prSet>
      <dgm:spPr/>
    </dgm:pt>
    <dgm:pt modelId="{166C937E-78D3-4E56-8B60-C517F7204890}" type="pres">
      <dgm:prSet presAssocID="{4371155F-C8CD-40F9-AD33-2888843F5DD2}" presName="hierChild3" presStyleCnt="0"/>
      <dgm:spPr/>
    </dgm:pt>
    <dgm:pt modelId="{0F991695-6518-43A1-A404-31DB2F58A156}" type="pres">
      <dgm:prSet presAssocID="{439D4A78-1E7C-4D59-9123-01A648822BAE}" presName="Name10" presStyleLbl="parChTrans1D2" presStyleIdx="3" presStyleCnt="5"/>
      <dgm:spPr/>
    </dgm:pt>
    <dgm:pt modelId="{BB6102D6-B5E4-4E3C-B848-F6738B9AB536}" type="pres">
      <dgm:prSet presAssocID="{792C925F-C300-4ED5-8396-3AE0C47BC15B}" presName="hierRoot2" presStyleCnt="0"/>
      <dgm:spPr/>
    </dgm:pt>
    <dgm:pt modelId="{7B9546C1-864A-42F2-AA6F-422D82EC09D6}" type="pres">
      <dgm:prSet presAssocID="{792C925F-C300-4ED5-8396-3AE0C47BC15B}" presName="composite2" presStyleCnt="0"/>
      <dgm:spPr/>
    </dgm:pt>
    <dgm:pt modelId="{B45437F7-ECCB-4164-B1B7-81BB8C1B1C91}" type="pres">
      <dgm:prSet presAssocID="{792C925F-C300-4ED5-8396-3AE0C47BC15B}" presName="background2" presStyleLbl="node2" presStyleIdx="3" presStyleCnt="5"/>
      <dgm:spPr>
        <a:ln>
          <a:solidFill>
            <a:srgbClr val="002060"/>
          </a:solidFill>
        </a:ln>
      </dgm:spPr>
    </dgm:pt>
    <dgm:pt modelId="{5E8B9A2F-80F3-443F-830E-F132258892DC}" type="pres">
      <dgm:prSet presAssocID="{792C925F-C300-4ED5-8396-3AE0C47BC15B}" presName="text2" presStyleLbl="fgAcc2" presStyleIdx="3" presStyleCnt="5">
        <dgm:presLayoutVars>
          <dgm:chPref val="3"/>
        </dgm:presLayoutVars>
      </dgm:prSet>
      <dgm:spPr/>
    </dgm:pt>
    <dgm:pt modelId="{1551D9F9-D59F-45DE-9E9D-4D83BBA3E12C}" type="pres">
      <dgm:prSet presAssocID="{792C925F-C300-4ED5-8396-3AE0C47BC15B}" presName="hierChild3" presStyleCnt="0"/>
      <dgm:spPr/>
    </dgm:pt>
    <dgm:pt modelId="{0A71DE51-9961-4F55-BB45-77FB26B1EE6F}" type="pres">
      <dgm:prSet presAssocID="{502DAAD1-53D7-4E10-BAF9-B294E8C76D14}" presName="Name10" presStyleLbl="parChTrans1D2" presStyleIdx="4" presStyleCnt="5"/>
      <dgm:spPr/>
    </dgm:pt>
    <dgm:pt modelId="{5988F5C2-A078-49D6-928C-617BBD410CCB}" type="pres">
      <dgm:prSet presAssocID="{3B5AA088-6318-4AF5-B9AF-2DE36DA90EB5}" presName="hierRoot2" presStyleCnt="0"/>
      <dgm:spPr/>
    </dgm:pt>
    <dgm:pt modelId="{70818895-8E12-4E90-8132-2473B66257EF}" type="pres">
      <dgm:prSet presAssocID="{3B5AA088-6318-4AF5-B9AF-2DE36DA90EB5}" presName="composite2" presStyleCnt="0"/>
      <dgm:spPr/>
    </dgm:pt>
    <dgm:pt modelId="{A84641F3-F0C5-4913-8DD9-15E6143029B0}" type="pres">
      <dgm:prSet presAssocID="{3B5AA088-6318-4AF5-B9AF-2DE36DA90EB5}" presName="background2" presStyleLbl="node2" presStyleIdx="4" presStyleCnt="5"/>
      <dgm:spPr>
        <a:ln>
          <a:solidFill>
            <a:srgbClr val="002060"/>
          </a:solidFill>
        </a:ln>
      </dgm:spPr>
    </dgm:pt>
    <dgm:pt modelId="{41686C39-6FB5-47A9-B813-77952BEAE51B}" type="pres">
      <dgm:prSet presAssocID="{3B5AA088-6318-4AF5-B9AF-2DE36DA90EB5}" presName="text2" presStyleLbl="fgAcc2" presStyleIdx="4" presStyleCnt="5">
        <dgm:presLayoutVars>
          <dgm:chPref val="3"/>
        </dgm:presLayoutVars>
      </dgm:prSet>
      <dgm:spPr/>
    </dgm:pt>
    <dgm:pt modelId="{C2BE5BA5-89CF-46F2-821B-BA23C33160CF}" type="pres">
      <dgm:prSet presAssocID="{3B5AA088-6318-4AF5-B9AF-2DE36DA90EB5}" presName="hierChild3" presStyleCnt="0"/>
      <dgm:spPr/>
    </dgm:pt>
    <dgm:pt modelId="{8276CEBE-87F8-4D11-8309-8812FE6F6206}" type="pres">
      <dgm:prSet presAssocID="{DC6B3E3A-E2FE-4384-8CBC-35C98DA30C1F}" presName="hierRoot1" presStyleCnt="0"/>
      <dgm:spPr/>
    </dgm:pt>
    <dgm:pt modelId="{E6B8C3FC-18AC-48C0-B582-2384FBA0A6DE}" type="pres">
      <dgm:prSet presAssocID="{DC6B3E3A-E2FE-4384-8CBC-35C98DA30C1F}" presName="composite" presStyleCnt="0"/>
      <dgm:spPr/>
    </dgm:pt>
    <dgm:pt modelId="{9F204171-0339-4494-9BE2-D4FE3B25EF41}" type="pres">
      <dgm:prSet presAssocID="{DC6B3E3A-E2FE-4384-8CBC-35C98DA30C1F}" presName="background" presStyleLbl="node0" presStyleIdx="4" presStyleCnt="5"/>
      <dgm:spPr/>
    </dgm:pt>
    <dgm:pt modelId="{EA29E57F-7624-4623-9B34-4C4D1948FA7E}" type="pres">
      <dgm:prSet presAssocID="{DC6B3E3A-E2FE-4384-8CBC-35C98DA30C1F}" presName="text" presStyleLbl="fgAcc0" presStyleIdx="4" presStyleCnt="5">
        <dgm:presLayoutVars>
          <dgm:chPref val="3"/>
        </dgm:presLayoutVars>
      </dgm:prSet>
      <dgm:spPr/>
    </dgm:pt>
    <dgm:pt modelId="{5B8DD2C2-A22E-415A-B577-2CD885D6AB16}" type="pres">
      <dgm:prSet presAssocID="{DC6B3E3A-E2FE-4384-8CBC-35C98DA30C1F}" presName="hierChild2" presStyleCnt="0"/>
      <dgm:spPr/>
    </dgm:pt>
  </dgm:ptLst>
  <dgm:cxnLst>
    <dgm:cxn modelId="{EA541E00-A6C6-4D81-A89F-13167F824537}" srcId="{03EA0B8A-80AA-4013-8539-3CD4B7090515}" destId="{9677B44D-792C-4036-A18C-E74FF91ECC63}" srcOrd="0" destOrd="0" parTransId="{6CB6F0D0-2B63-4E3E-8345-862D46F9A395}" sibTransId="{A822A000-2E8E-4134-B4E5-430966853CBC}"/>
    <dgm:cxn modelId="{A7B95103-15DF-49FA-A1E2-A0EEC3A52EC5}" type="presOf" srcId="{4371155F-C8CD-40F9-AD33-2888843F5DD2}" destId="{A0DB25E6-77FD-4CC2-B690-1CB37DEB8B38}" srcOrd="0" destOrd="0" presId="urn:microsoft.com/office/officeart/2005/8/layout/hierarchy1"/>
    <dgm:cxn modelId="{0DFA2205-2001-433E-89CF-F5544EAEBD3D}" type="presOf" srcId="{6CB6F0D0-2B63-4E3E-8345-862D46F9A395}" destId="{CC759198-AC62-4171-93D1-ACF82909A1F7}" srcOrd="0" destOrd="0" presId="urn:microsoft.com/office/officeart/2005/8/layout/hierarchy1"/>
    <dgm:cxn modelId="{A3446416-8DB8-4045-8A60-1ABD0D74075F}" type="presOf" srcId="{F6B5E8CA-7A66-41BE-8042-E542BC1DF093}" destId="{CAF545F5-C20A-4C83-83D3-AC776F56FEE6}" srcOrd="0" destOrd="0" presId="urn:microsoft.com/office/officeart/2005/8/layout/hierarchy1"/>
    <dgm:cxn modelId="{AE1B4E20-CADA-4EEB-B10F-87F30EE5F766}" srcId="{C49006E1-D45D-4D23-B3CA-3F279F5C3A5B}" destId="{F6B5E8CA-7A66-41BE-8042-E542BC1DF093}" srcOrd="1" destOrd="0" parTransId="{68350413-704A-41FA-B5A1-9867730C0533}" sibTransId="{15AC8168-56C7-44C8-9EA6-BA225890FCDD}"/>
    <dgm:cxn modelId="{21F8AA3E-C074-4089-8DC3-028287EE0080}" srcId="{C49006E1-D45D-4D23-B3CA-3F279F5C3A5B}" destId="{F81E2CF2-A4A2-49C4-9357-B9A260530D86}" srcOrd="0" destOrd="0" parTransId="{A6C15283-89E9-498A-BD1E-181CB2561E6F}" sibTransId="{71285159-FF4F-459D-9EFA-CE7512933D96}"/>
    <dgm:cxn modelId="{F3C9C65F-00A9-4E0C-B216-A20E6B1D859B}" type="presOf" srcId="{51996E7F-0B42-4E87-9CA3-79BC9654686A}" destId="{F6D0556C-3D4A-4A33-9322-550A7ACEECB9}" srcOrd="0" destOrd="0" presId="urn:microsoft.com/office/officeart/2005/8/layout/hierarchy1"/>
    <dgm:cxn modelId="{C7A20062-221C-4D2C-8563-0E308E003338}" type="presOf" srcId="{03EA0B8A-80AA-4013-8539-3CD4B7090515}" destId="{B919C60A-B965-4B9D-8174-3E438B2FFE8E}" srcOrd="0" destOrd="0" presId="urn:microsoft.com/office/officeart/2005/8/layout/hierarchy1"/>
    <dgm:cxn modelId="{3BF8016A-6FA8-40DE-A86D-629714A457BC}" type="presOf" srcId="{E0DD9AEF-36AB-41BD-959D-C2DFB2CEEE82}" destId="{FA4C8C5B-02E7-48FE-ACCC-99209EEA593D}" srcOrd="0" destOrd="0" presId="urn:microsoft.com/office/officeart/2005/8/layout/hierarchy1"/>
    <dgm:cxn modelId="{EEC75C4C-1365-49B0-9FDC-93775EFA12BF}" srcId="{03EA0B8A-80AA-4013-8539-3CD4B7090515}" destId="{51996E7F-0B42-4E87-9CA3-79BC9654686A}" srcOrd="1" destOrd="0" parTransId="{9E53514F-E1EA-434C-8AD4-3C83C477148E}" sibTransId="{B3FF89E0-2C32-48FA-B9D5-589554869D9D}"/>
    <dgm:cxn modelId="{948E1A6F-C1D0-4002-A9AA-1DA2A7CAFF7F}" type="presOf" srcId="{9E53514F-E1EA-434C-8AD4-3C83C477148E}" destId="{487894A8-EA5A-4CF9-9B9C-E7186590EE07}" srcOrd="0" destOrd="0" presId="urn:microsoft.com/office/officeart/2005/8/layout/hierarchy1"/>
    <dgm:cxn modelId="{006DC175-3024-41E7-8141-ECE614820AB9}" srcId="{C49006E1-D45D-4D23-B3CA-3F279F5C3A5B}" destId="{E0DD9AEF-36AB-41BD-959D-C2DFB2CEEE82}" srcOrd="2" destOrd="0" parTransId="{2F490925-C8AC-468F-96CC-DB2A6CFC5E01}" sibTransId="{8AE3E523-5504-4906-97E4-44A443D394F3}"/>
    <dgm:cxn modelId="{F40FFA81-AB67-41D9-872F-D19E4EBA8EE1}" srcId="{03EA0B8A-80AA-4013-8539-3CD4B7090515}" destId="{4371155F-C8CD-40F9-AD33-2888843F5DD2}" srcOrd="2" destOrd="0" parTransId="{7CE2F158-6FC8-4617-84AF-B908A17BC281}" sibTransId="{D5E142C7-A611-4C5A-A9C0-5C9AE0148AB5}"/>
    <dgm:cxn modelId="{900D1382-C8B2-480B-9E03-25F497F41004}" type="presOf" srcId="{F81E2CF2-A4A2-49C4-9357-B9A260530D86}" destId="{A644CB91-D802-4C2D-B08C-29ECFCEB8755}" srcOrd="0" destOrd="0" presId="urn:microsoft.com/office/officeart/2005/8/layout/hierarchy1"/>
    <dgm:cxn modelId="{A576E883-3EEB-40B0-805D-AB375B7BF051}" type="presOf" srcId="{DC6B3E3A-E2FE-4384-8CBC-35C98DA30C1F}" destId="{EA29E57F-7624-4623-9B34-4C4D1948FA7E}" srcOrd="0" destOrd="0" presId="urn:microsoft.com/office/officeart/2005/8/layout/hierarchy1"/>
    <dgm:cxn modelId="{03FF3792-E0DA-4195-BE8C-7E246DA8FD15}" type="presOf" srcId="{7CE2F158-6FC8-4617-84AF-B908A17BC281}" destId="{3F761E65-D17F-484A-A86A-ABD8D9BD779B}" srcOrd="0" destOrd="0" presId="urn:microsoft.com/office/officeart/2005/8/layout/hierarchy1"/>
    <dgm:cxn modelId="{AF9FE5AC-3F14-48D8-B920-787311A2C507}" srcId="{C49006E1-D45D-4D23-B3CA-3F279F5C3A5B}" destId="{03EA0B8A-80AA-4013-8539-3CD4B7090515}" srcOrd="3" destOrd="0" parTransId="{7AC3155B-5279-44E4-B2D4-2F394AC63875}" sibTransId="{698B2CFA-3458-433C-8591-8E3B60B1CCF5}"/>
    <dgm:cxn modelId="{C6036DAD-921F-4B3F-A096-75073E047640}" type="presOf" srcId="{502DAAD1-53D7-4E10-BAF9-B294E8C76D14}" destId="{0A71DE51-9961-4F55-BB45-77FB26B1EE6F}" srcOrd="0" destOrd="0" presId="urn:microsoft.com/office/officeart/2005/8/layout/hierarchy1"/>
    <dgm:cxn modelId="{EED9F4AE-FBE3-427F-BB63-2126140FE405}" type="presOf" srcId="{C49006E1-D45D-4D23-B3CA-3F279F5C3A5B}" destId="{546D4C05-8EB7-4558-A8AF-18C0804797A0}" srcOrd="0" destOrd="0" presId="urn:microsoft.com/office/officeart/2005/8/layout/hierarchy1"/>
    <dgm:cxn modelId="{7F4884C2-2D46-4240-91DE-0CF6E4CB5034}" type="presOf" srcId="{3B5AA088-6318-4AF5-B9AF-2DE36DA90EB5}" destId="{41686C39-6FB5-47A9-B813-77952BEAE51B}" srcOrd="0" destOrd="0" presId="urn:microsoft.com/office/officeart/2005/8/layout/hierarchy1"/>
    <dgm:cxn modelId="{5D0227D9-02AE-4D8A-AAFB-6AB86DFAFAB7}" srcId="{03EA0B8A-80AA-4013-8539-3CD4B7090515}" destId="{792C925F-C300-4ED5-8396-3AE0C47BC15B}" srcOrd="3" destOrd="0" parTransId="{439D4A78-1E7C-4D59-9123-01A648822BAE}" sibTransId="{C3E32A9D-C1EA-4CCF-86D4-F98BB21C21B2}"/>
    <dgm:cxn modelId="{FDDF60DF-3F4D-4A79-8A8A-208AD912A9DA}" srcId="{03EA0B8A-80AA-4013-8539-3CD4B7090515}" destId="{3B5AA088-6318-4AF5-B9AF-2DE36DA90EB5}" srcOrd="4" destOrd="0" parTransId="{502DAAD1-53D7-4E10-BAF9-B294E8C76D14}" sibTransId="{901177DD-C50A-47CD-96B3-3C7A712921D2}"/>
    <dgm:cxn modelId="{31967EDF-5A7B-4FA3-8CEE-76F12D841EF6}" type="presOf" srcId="{439D4A78-1E7C-4D59-9123-01A648822BAE}" destId="{0F991695-6518-43A1-A404-31DB2F58A156}" srcOrd="0" destOrd="0" presId="urn:microsoft.com/office/officeart/2005/8/layout/hierarchy1"/>
    <dgm:cxn modelId="{5B9662E8-CCF2-4190-A8FE-380ED63B417D}" srcId="{C49006E1-D45D-4D23-B3CA-3F279F5C3A5B}" destId="{DC6B3E3A-E2FE-4384-8CBC-35C98DA30C1F}" srcOrd="4" destOrd="0" parTransId="{F1DA7ED3-1D6E-4A87-BFC4-0D50DFE5A1AB}" sibTransId="{CC251A50-7B7F-42E6-967D-4B1C43F8C27B}"/>
    <dgm:cxn modelId="{EC6853F7-4163-48B5-AE95-DF850D444DF4}" type="presOf" srcId="{792C925F-C300-4ED5-8396-3AE0C47BC15B}" destId="{5E8B9A2F-80F3-443F-830E-F132258892DC}" srcOrd="0" destOrd="0" presId="urn:microsoft.com/office/officeart/2005/8/layout/hierarchy1"/>
    <dgm:cxn modelId="{5264EAF9-65B3-431D-9E77-2A139377D1EF}" type="presOf" srcId="{9677B44D-792C-4036-A18C-E74FF91ECC63}" destId="{2F1F8E0B-7AF8-47AD-B763-8D0DB92A0EC9}" srcOrd="0" destOrd="0" presId="urn:microsoft.com/office/officeart/2005/8/layout/hierarchy1"/>
    <dgm:cxn modelId="{5F116175-8781-4CE4-8BC4-4703A68AD870}" type="presParOf" srcId="{546D4C05-8EB7-4558-A8AF-18C0804797A0}" destId="{2130757D-60D3-4A16-BD67-BD114F669DF3}" srcOrd="0" destOrd="0" presId="urn:microsoft.com/office/officeart/2005/8/layout/hierarchy1"/>
    <dgm:cxn modelId="{690DFC77-7A92-4CE3-BD7A-377E2022525A}" type="presParOf" srcId="{2130757D-60D3-4A16-BD67-BD114F669DF3}" destId="{D7D3CA5D-C34C-40BF-A3F3-6D684E7EAF1B}" srcOrd="0" destOrd="0" presId="urn:microsoft.com/office/officeart/2005/8/layout/hierarchy1"/>
    <dgm:cxn modelId="{45F6B74A-1E96-42C9-8B00-656C8B0BC264}" type="presParOf" srcId="{D7D3CA5D-C34C-40BF-A3F3-6D684E7EAF1B}" destId="{00957E6B-8AAC-44B9-A2BD-08EE9DBF38CC}" srcOrd="0" destOrd="0" presId="urn:microsoft.com/office/officeart/2005/8/layout/hierarchy1"/>
    <dgm:cxn modelId="{5C9C58E4-B624-4A28-8094-CF89FDD07854}" type="presParOf" srcId="{D7D3CA5D-C34C-40BF-A3F3-6D684E7EAF1B}" destId="{A644CB91-D802-4C2D-B08C-29ECFCEB8755}" srcOrd="1" destOrd="0" presId="urn:microsoft.com/office/officeart/2005/8/layout/hierarchy1"/>
    <dgm:cxn modelId="{0A59BF28-E03A-4C09-9642-A410833761ED}" type="presParOf" srcId="{2130757D-60D3-4A16-BD67-BD114F669DF3}" destId="{2674EEDB-E062-42BC-83DA-612AAC882DA8}" srcOrd="1" destOrd="0" presId="urn:microsoft.com/office/officeart/2005/8/layout/hierarchy1"/>
    <dgm:cxn modelId="{4DEFB73C-AAF5-4485-88F7-CFF34D180CBE}" type="presParOf" srcId="{546D4C05-8EB7-4558-A8AF-18C0804797A0}" destId="{74F9C800-F739-42AF-BED2-68C8165AF49D}" srcOrd="1" destOrd="0" presId="urn:microsoft.com/office/officeart/2005/8/layout/hierarchy1"/>
    <dgm:cxn modelId="{1947C982-4214-46B9-A065-16CED190B377}" type="presParOf" srcId="{74F9C800-F739-42AF-BED2-68C8165AF49D}" destId="{9A73DA71-2C3F-440E-AC70-109C3F151F80}" srcOrd="0" destOrd="0" presId="urn:microsoft.com/office/officeart/2005/8/layout/hierarchy1"/>
    <dgm:cxn modelId="{B8BD91D2-031A-4DF5-9CDB-60350E5E3274}" type="presParOf" srcId="{9A73DA71-2C3F-440E-AC70-109C3F151F80}" destId="{CBBED687-93DC-40B6-BA4F-2908FEDBDFF1}" srcOrd="0" destOrd="0" presId="urn:microsoft.com/office/officeart/2005/8/layout/hierarchy1"/>
    <dgm:cxn modelId="{066350B4-9F6F-439D-B3C7-9A0C97C8041D}" type="presParOf" srcId="{9A73DA71-2C3F-440E-AC70-109C3F151F80}" destId="{CAF545F5-C20A-4C83-83D3-AC776F56FEE6}" srcOrd="1" destOrd="0" presId="urn:microsoft.com/office/officeart/2005/8/layout/hierarchy1"/>
    <dgm:cxn modelId="{81AF343C-405F-4658-9B9C-515CC516E4E6}" type="presParOf" srcId="{74F9C800-F739-42AF-BED2-68C8165AF49D}" destId="{80B597CF-2238-4ADF-A253-3F7790153B7A}" srcOrd="1" destOrd="0" presId="urn:microsoft.com/office/officeart/2005/8/layout/hierarchy1"/>
    <dgm:cxn modelId="{2E98A065-933C-40D3-B107-F2D8EC654260}" type="presParOf" srcId="{546D4C05-8EB7-4558-A8AF-18C0804797A0}" destId="{CF3B6DDF-6BE5-4140-A4F2-E718172D82AF}" srcOrd="2" destOrd="0" presId="urn:microsoft.com/office/officeart/2005/8/layout/hierarchy1"/>
    <dgm:cxn modelId="{57E6F01B-A21B-4D11-BC3F-F788C1045DE5}" type="presParOf" srcId="{CF3B6DDF-6BE5-4140-A4F2-E718172D82AF}" destId="{57817F35-95FB-4461-9BD4-539C8AF6A506}" srcOrd="0" destOrd="0" presId="urn:microsoft.com/office/officeart/2005/8/layout/hierarchy1"/>
    <dgm:cxn modelId="{F2563AA4-D587-4EBB-B10E-FD185436CEE5}" type="presParOf" srcId="{57817F35-95FB-4461-9BD4-539C8AF6A506}" destId="{127C5B0A-CD3B-4F17-8605-D5D4A6E5B27F}" srcOrd="0" destOrd="0" presId="urn:microsoft.com/office/officeart/2005/8/layout/hierarchy1"/>
    <dgm:cxn modelId="{64BCF366-32EA-45ED-B610-668D6EB188EC}" type="presParOf" srcId="{57817F35-95FB-4461-9BD4-539C8AF6A506}" destId="{FA4C8C5B-02E7-48FE-ACCC-99209EEA593D}" srcOrd="1" destOrd="0" presId="urn:microsoft.com/office/officeart/2005/8/layout/hierarchy1"/>
    <dgm:cxn modelId="{702336B4-5F64-4BA9-8353-1E0CA4E3CB37}" type="presParOf" srcId="{CF3B6DDF-6BE5-4140-A4F2-E718172D82AF}" destId="{1E7C81F0-A554-414B-8B25-0731A3CE345C}" srcOrd="1" destOrd="0" presId="urn:microsoft.com/office/officeart/2005/8/layout/hierarchy1"/>
    <dgm:cxn modelId="{10DAAA0B-0965-492A-A5BC-B39E3994A131}" type="presParOf" srcId="{546D4C05-8EB7-4558-A8AF-18C0804797A0}" destId="{85C95898-759E-42D8-B3C6-A571024B43E2}" srcOrd="3" destOrd="0" presId="urn:microsoft.com/office/officeart/2005/8/layout/hierarchy1"/>
    <dgm:cxn modelId="{D5E3BC44-9299-4F7C-BA6E-7ED383B2EC9F}" type="presParOf" srcId="{85C95898-759E-42D8-B3C6-A571024B43E2}" destId="{81CF3D46-CDCA-4AF9-A1C1-C8A4E8BC57F5}" srcOrd="0" destOrd="0" presId="urn:microsoft.com/office/officeart/2005/8/layout/hierarchy1"/>
    <dgm:cxn modelId="{B49C5827-457C-4A7D-A44B-78513ED57D61}" type="presParOf" srcId="{81CF3D46-CDCA-4AF9-A1C1-C8A4E8BC57F5}" destId="{00DE0DC7-EB70-4F05-911A-61FF5D49D321}" srcOrd="0" destOrd="0" presId="urn:microsoft.com/office/officeart/2005/8/layout/hierarchy1"/>
    <dgm:cxn modelId="{DCE91BB5-A461-44C8-97B0-0EB372F2663C}" type="presParOf" srcId="{81CF3D46-CDCA-4AF9-A1C1-C8A4E8BC57F5}" destId="{B919C60A-B965-4B9D-8174-3E438B2FFE8E}" srcOrd="1" destOrd="0" presId="urn:microsoft.com/office/officeart/2005/8/layout/hierarchy1"/>
    <dgm:cxn modelId="{BD446455-73C1-43E4-8780-51BE257248F2}" type="presParOf" srcId="{85C95898-759E-42D8-B3C6-A571024B43E2}" destId="{76D49AD5-9707-41CE-96D4-1A46A714E8E1}" srcOrd="1" destOrd="0" presId="urn:microsoft.com/office/officeart/2005/8/layout/hierarchy1"/>
    <dgm:cxn modelId="{A962D7A3-4A84-4790-8A2F-878A27C5E4F2}" type="presParOf" srcId="{76D49AD5-9707-41CE-96D4-1A46A714E8E1}" destId="{CC759198-AC62-4171-93D1-ACF82909A1F7}" srcOrd="0" destOrd="0" presId="urn:microsoft.com/office/officeart/2005/8/layout/hierarchy1"/>
    <dgm:cxn modelId="{595AC777-755C-4C90-AB74-93CF0C763F40}" type="presParOf" srcId="{76D49AD5-9707-41CE-96D4-1A46A714E8E1}" destId="{775EDAD4-8DB2-4668-A33E-BDCC1DBA2428}" srcOrd="1" destOrd="0" presId="urn:microsoft.com/office/officeart/2005/8/layout/hierarchy1"/>
    <dgm:cxn modelId="{A90A2603-BCE3-426C-9ABA-8FEA013C1C94}" type="presParOf" srcId="{775EDAD4-8DB2-4668-A33E-BDCC1DBA2428}" destId="{9D87F623-A3B5-455C-A0B3-FF00CB3411EE}" srcOrd="0" destOrd="0" presId="urn:microsoft.com/office/officeart/2005/8/layout/hierarchy1"/>
    <dgm:cxn modelId="{0A238709-3988-467B-83A4-9C5338B4F90A}" type="presParOf" srcId="{9D87F623-A3B5-455C-A0B3-FF00CB3411EE}" destId="{E22EB661-CF56-44C1-BE6B-F15AD6073940}" srcOrd="0" destOrd="0" presId="urn:microsoft.com/office/officeart/2005/8/layout/hierarchy1"/>
    <dgm:cxn modelId="{6E2D14BA-D33B-4C7D-BDD6-FF5F969A8959}" type="presParOf" srcId="{9D87F623-A3B5-455C-A0B3-FF00CB3411EE}" destId="{2F1F8E0B-7AF8-47AD-B763-8D0DB92A0EC9}" srcOrd="1" destOrd="0" presId="urn:microsoft.com/office/officeart/2005/8/layout/hierarchy1"/>
    <dgm:cxn modelId="{E2998D64-6775-4782-A2C1-79D57A012937}" type="presParOf" srcId="{775EDAD4-8DB2-4668-A33E-BDCC1DBA2428}" destId="{78F27492-97AC-45B8-8BB3-56EA260D65AD}" srcOrd="1" destOrd="0" presId="urn:microsoft.com/office/officeart/2005/8/layout/hierarchy1"/>
    <dgm:cxn modelId="{18FDE191-3DBB-4BDC-8125-5EECF8ED43A9}" type="presParOf" srcId="{76D49AD5-9707-41CE-96D4-1A46A714E8E1}" destId="{487894A8-EA5A-4CF9-9B9C-E7186590EE07}" srcOrd="2" destOrd="0" presId="urn:microsoft.com/office/officeart/2005/8/layout/hierarchy1"/>
    <dgm:cxn modelId="{C275DF97-123A-4A52-9AC4-D53DEE274FE4}" type="presParOf" srcId="{76D49AD5-9707-41CE-96D4-1A46A714E8E1}" destId="{17AEC319-B8EA-4000-9291-25680DEF9FC8}" srcOrd="3" destOrd="0" presId="urn:microsoft.com/office/officeart/2005/8/layout/hierarchy1"/>
    <dgm:cxn modelId="{FDD0381B-A254-4A2B-9D97-622CAB38A8FD}" type="presParOf" srcId="{17AEC319-B8EA-4000-9291-25680DEF9FC8}" destId="{BEA4FB53-34AF-421D-A53E-102CB275FB1A}" srcOrd="0" destOrd="0" presId="urn:microsoft.com/office/officeart/2005/8/layout/hierarchy1"/>
    <dgm:cxn modelId="{29C45E1E-5E42-4523-B009-66F582050D91}" type="presParOf" srcId="{BEA4FB53-34AF-421D-A53E-102CB275FB1A}" destId="{AFF81BD2-9418-4B46-BA94-AA17367CD6F5}" srcOrd="0" destOrd="0" presId="urn:microsoft.com/office/officeart/2005/8/layout/hierarchy1"/>
    <dgm:cxn modelId="{26D57F1C-4C12-4D0D-98B7-049526F8FFA6}" type="presParOf" srcId="{BEA4FB53-34AF-421D-A53E-102CB275FB1A}" destId="{F6D0556C-3D4A-4A33-9322-550A7ACEECB9}" srcOrd="1" destOrd="0" presId="urn:microsoft.com/office/officeart/2005/8/layout/hierarchy1"/>
    <dgm:cxn modelId="{A3784C99-A95D-4348-A4E6-40135E86161F}" type="presParOf" srcId="{17AEC319-B8EA-4000-9291-25680DEF9FC8}" destId="{6526F63C-8F82-4DAC-8927-F40632BAD936}" srcOrd="1" destOrd="0" presId="urn:microsoft.com/office/officeart/2005/8/layout/hierarchy1"/>
    <dgm:cxn modelId="{DEF5BCFD-670D-430E-BE68-F36A6E728F46}" type="presParOf" srcId="{76D49AD5-9707-41CE-96D4-1A46A714E8E1}" destId="{3F761E65-D17F-484A-A86A-ABD8D9BD779B}" srcOrd="4" destOrd="0" presId="urn:microsoft.com/office/officeart/2005/8/layout/hierarchy1"/>
    <dgm:cxn modelId="{8186DC80-A56E-4B30-8F8D-4C38CB287188}" type="presParOf" srcId="{76D49AD5-9707-41CE-96D4-1A46A714E8E1}" destId="{80313169-D94D-4077-9BBE-24FE577A6766}" srcOrd="5" destOrd="0" presId="urn:microsoft.com/office/officeart/2005/8/layout/hierarchy1"/>
    <dgm:cxn modelId="{D2243D06-B13F-4100-A4B0-15F916C54808}" type="presParOf" srcId="{80313169-D94D-4077-9BBE-24FE577A6766}" destId="{B781FD4A-DFBA-4FBE-BE5B-63EFCDDB53A4}" srcOrd="0" destOrd="0" presId="urn:microsoft.com/office/officeart/2005/8/layout/hierarchy1"/>
    <dgm:cxn modelId="{8A8C7654-5E4B-480C-B040-C8CEEB97C7B5}" type="presParOf" srcId="{B781FD4A-DFBA-4FBE-BE5B-63EFCDDB53A4}" destId="{58FB13EE-1710-4544-9A30-588C98D3719E}" srcOrd="0" destOrd="0" presId="urn:microsoft.com/office/officeart/2005/8/layout/hierarchy1"/>
    <dgm:cxn modelId="{EE0F196A-FBD7-421A-8FCB-705BE660989C}" type="presParOf" srcId="{B781FD4A-DFBA-4FBE-BE5B-63EFCDDB53A4}" destId="{A0DB25E6-77FD-4CC2-B690-1CB37DEB8B38}" srcOrd="1" destOrd="0" presId="urn:microsoft.com/office/officeart/2005/8/layout/hierarchy1"/>
    <dgm:cxn modelId="{7FF04306-7C19-424B-BDC5-1FAED1285912}" type="presParOf" srcId="{80313169-D94D-4077-9BBE-24FE577A6766}" destId="{166C937E-78D3-4E56-8B60-C517F7204890}" srcOrd="1" destOrd="0" presId="urn:microsoft.com/office/officeart/2005/8/layout/hierarchy1"/>
    <dgm:cxn modelId="{B8C06D84-5072-4757-8AF1-13627E016980}" type="presParOf" srcId="{76D49AD5-9707-41CE-96D4-1A46A714E8E1}" destId="{0F991695-6518-43A1-A404-31DB2F58A156}" srcOrd="6" destOrd="0" presId="urn:microsoft.com/office/officeart/2005/8/layout/hierarchy1"/>
    <dgm:cxn modelId="{43671C16-3242-451A-800D-C2242BE70BFE}" type="presParOf" srcId="{76D49AD5-9707-41CE-96D4-1A46A714E8E1}" destId="{BB6102D6-B5E4-4E3C-B848-F6738B9AB536}" srcOrd="7" destOrd="0" presId="urn:microsoft.com/office/officeart/2005/8/layout/hierarchy1"/>
    <dgm:cxn modelId="{640AE008-9E8B-4533-BD7D-630D8180E613}" type="presParOf" srcId="{BB6102D6-B5E4-4E3C-B848-F6738B9AB536}" destId="{7B9546C1-864A-42F2-AA6F-422D82EC09D6}" srcOrd="0" destOrd="0" presId="urn:microsoft.com/office/officeart/2005/8/layout/hierarchy1"/>
    <dgm:cxn modelId="{7FFD97CD-22D4-450F-A8A6-D18CD83ABA51}" type="presParOf" srcId="{7B9546C1-864A-42F2-AA6F-422D82EC09D6}" destId="{B45437F7-ECCB-4164-B1B7-81BB8C1B1C91}" srcOrd="0" destOrd="0" presId="urn:microsoft.com/office/officeart/2005/8/layout/hierarchy1"/>
    <dgm:cxn modelId="{A2E9ED72-8AFE-4525-998C-5957FBF20E77}" type="presParOf" srcId="{7B9546C1-864A-42F2-AA6F-422D82EC09D6}" destId="{5E8B9A2F-80F3-443F-830E-F132258892DC}" srcOrd="1" destOrd="0" presId="urn:microsoft.com/office/officeart/2005/8/layout/hierarchy1"/>
    <dgm:cxn modelId="{B7895A03-6EC5-41AC-9923-CA547E3822C2}" type="presParOf" srcId="{BB6102D6-B5E4-4E3C-B848-F6738B9AB536}" destId="{1551D9F9-D59F-45DE-9E9D-4D83BBA3E12C}" srcOrd="1" destOrd="0" presId="urn:microsoft.com/office/officeart/2005/8/layout/hierarchy1"/>
    <dgm:cxn modelId="{D7E6C25A-F0BF-4CA3-8787-0487982E1403}" type="presParOf" srcId="{76D49AD5-9707-41CE-96D4-1A46A714E8E1}" destId="{0A71DE51-9961-4F55-BB45-77FB26B1EE6F}" srcOrd="8" destOrd="0" presId="urn:microsoft.com/office/officeart/2005/8/layout/hierarchy1"/>
    <dgm:cxn modelId="{E809F21C-3AF7-4BCA-9604-C8928C60F995}" type="presParOf" srcId="{76D49AD5-9707-41CE-96D4-1A46A714E8E1}" destId="{5988F5C2-A078-49D6-928C-617BBD410CCB}" srcOrd="9" destOrd="0" presId="urn:microsoft.com/office/officeart/2005/8/layout/hierarchy1"/>
    <dgm:cxn modelId="{E081A6F4-40EF-4BD8-8483-AACF811A8D2F}" type="presParOf" srcId="{5988F5C2-A078-49D6-928C-617BBD410CCB}" destId="{70818895-8E12-4E90-8132-2473B66257EF}" srcOrd="0" destOrd="0" presId="urn:microsoft.com/office/officeart/2005/8/layout/hierarchy1"/>
    <dgm:cxn modelId="{6501AF78-5E27-4FF9-92DE-FD9E0D3AFB1E}" type="presParOf" srcId="{70818895-8E12-4E90-8132-2473B66257EF}" destId="{A84641F3-F0C5-4913-8DD9-15E6143029B0}" srcOrd="0" destOrd="0" presId="urn:microsoft.com/office/officeart/2005/8/layout/hierarchy1"/>
    <dgm:cxn modelId="{BD55BEE3-1B35-4CA8-93B1-D6B1793C941B}" type="presParOf" srcId="{70818895-8E12-4E90-8132-2473B66257EF}" destId="{41686C39-6FB5-47A9-B813-77952BEAE51B}" srcOrd="1" destOrd="0" presId="urn:microsoft.com/office/officeart/2005/8/layout/hierarchy1"/>
    <dgm:cxn modelId="{E2DC890D-901A-4393-9BEC-A0EB5D81EC7A}" type="presParOf" srcId="{5988F5C2-A078-49D6-928C-617BBD410CCB}" destId="{C2BE5BA5-89CF-46F2-821B-BA23C33160CF}" srcOrd="1" destOrd="0" presId="urn:microsoft.com/office/officeart/2005/8/layout/hierarchy1"/>
    <dgm:cxn modelId="{C042CF65-CE02-450A-AF75-E9EB4BCCAB51}" type="presParOf" srcId="{546D4C05-8EB7-4558-A8AF-18C0804797A0}" destId="{8276CEBE-87F8-4D11-8309-8812FE6F6206}" srcOrd="4" destOrd="0" presId="urn:microsoft.com/office/officeart/2005/8/layout/hierarchy1"/>
    <dgm:cxn modelId="{1F71D128-2424-4806-B42A-4C2021E620B3}" type="presParOf" srcId="{8276CEBE-87F8-4D11-8309-8812FE6F6206}" destId="{E6B8C3FC-18AC-48C0-B582-2384FBA0A6DE}" srcOrd="0" destOrd="0" presId="urn:microsoft.com/office/officeart/2005/8/layout/hierarchy1"/>
    <dgm:cxn modelId="{B5078050-7BC7-486F-A31F-DC8FA798363F}" type="presParOf" srcId="{E6B8C3FC-18AC-48C0-B582-2384FBA0A6DE}" destId="{9F204171-0339-4494-9BE2-D4FE3B25EF41}" srcOrd="0" destOrd="0" presId="urn:microsoft.com/office/officeart/2005/8/layout/hierarchy1"/>
    <dgm:cxn modelId="{03AC2218-B008-43F5-BF48-15546358CFB0}" type="presParOf" srcId="{E6B8C3FC-18AC-48C0-B582-2384FBA0A6DE}" destId="{EA29E57F-7624-4623-9B34-4C4D1948FA7E}" srcOrd="1" destOrd="0" presId="urn:microsoft.com/office/officeart/2005/8/layout/hierarchy1"/>
    <dgm:cxn modelId="{1EFBCCB4-2BA3-440B-811E-B90A99B25D77}" type="presParOf" srcId="{8276CEBE-87F8-4D11-8309-8812FE6F6206}" destId="{5B8DD2C2-A22E-415A-B577-2CD885D6AB16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55B27A-8710-4BB6-B549-769C59559CE1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17A55B-7F3A-4B4A-8279-683FF6F411FA}">
      <dgm:prSet custT="1"/>
      <dgm:spPr/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7.  Preparation of Statement  of Affair </a:t>
          </a:r>
        </a:p>
      </dgm:t>
    </dgm:pt>
    <dgm:pt modelId="{30CA84AB-7D93-4D11-8F0F-E782ED933182}" type="parTrans" cxnId="{B36BC8B7-3FD4-4246-8533-055D86D5B47B}">
      <dgm:prSet/>
      <dgm:spPr/>
      <dgm:t>
        <a:bodyPr/>
        <a:lstStyle/>
        <a:p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22F8CA7-61A4-4E7A-B3D9-D98C1ED32CE6}" type="sibTrans" cxnId="{B36BC8B7-3FD4-4246-8533-055D86D5B47B}">
      <dgm:prSet/>
      <dgm:spPr/>
      <dgm:t>
        <a:bodyPr/>
        <a:lstStyle/>
        <a:p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9B5DC2E-0ABB-4438-B565-188E927D6A95}">
      <dgm:prSet custT="1"/>
      <dgm:spPr/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Debtors &amp; Creditors</a:t>
          </a:r>
        </a:p>
      </dgm:t>
    </dgm:pt>
    <dgm:pt modelId="{04BF776C-FD43-4F3E-8565-BF4919317E22}" type="parTrans" cxnId="{EB2266BF-F579-4965-91AC-66F3A95FC6AD}">
      <dgm:prSet/>
      <dgm:spPr/>
      <dgm:t>
        <a:bodyPr/>
        <a:lstStyle/>
        <a:p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154FBB2-40E1-40FE-9F9F-2072A3CF78D6}" type="sibTrans" cxnId="{EB2266BF-F579-4965-91AC-66F3A95FC6AD}">
      <dgm:prSet/>
      <dgm:spPr/>
      <dgm:t>
        <a:bodyPr/>
        <a:lstStyle/>
        <a:p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6DE9E32-3678-4FAD-8310-6754EC8E6EC6}">
      <dgm:prSet custT="1"/>
      <dgm:spPr/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Loans</a:t>
          </a:r>
        </a:p>
      </dgm:t>
    </dgm:pt>
    <dgm:pt modelId="{B7ABDD88-1EEA-461D-AD34-FF4CC3CD5EA2}" type="parTrans" cxnId="{3D2F2CA9-3EAD-4E9A-943B-7BF0353913F6}">
      <dgm:prSet/>
      <dgm:spPr/>
      <dgm:t>
        <a:bodyPr/>
        <a:lstStyle/>
        <a:p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E5D6B4E-2476-4D4E-92C5-2D1C707DF767}" type="sibTrans" cxnId="{3D2F2CA9-3EAD-4E9A-943B-7BF0353913F6}">
      <dgm:prSet/>
      <dgm:spPr/>
      <dgm:t>
        <a:bodyPr/>
        <a:lstStyle/>
        <a:p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0B362A1-8C6D-4638-AF2F-291999477401}">
      <dgm:prSet custT="1"/>
      <dgm:spPr/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Capital. </a:t>
          </a:r>
        </a:p>
      </dgm:t>
    </dgm:pt>
    <dgm:pt modelId="{315B78A0-FE5E-47AA-94E7-186581C17B1E}" type="parTrans" cxnId="{6204CD63-749F-4622-A024-BCCD88C0351F}">
      <dgm:prSet/>
      <dgm:spPr/>
      <dgm:t>
        <a:bodyPr/>
        <a:lstStyle/>
        <a:p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055A15A-593F-4D05-80AE-0EB91510945E}" type="sibTrans" cxnId="{6204CD63-749F-4622-A024-BCCD88C0351F}">
      <dgm:prSet/>
      <dgm:spPr/>
      <dgm:t>
        <a:bodyPr/>
        <a:lstStyle/>
        <a:p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78D5EA6-7AC0-4FBF-A6D8-9F0C22764BF6}">
      <dgm:prSet custT="1"/>
      <dgm:spPr/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6. Pick-up unusual  entries in Bank statement i.e. Non related. </a:t>
          </a:r>
        </a:p>
      </dgm:t>
    </dgm:pt>
    <dgm:pt modelId="{D7D135B0-A126-47E5-8FAF-433914C351D5}" type="parTrans" cxnId="{C1B48E41-2CA8-420D-B62C-2685D248E5A4}">
      <dgm:prSet/>
      <dgm:spPr/>
      <dgm:t>
        <a:bodyPr/>
        <a:lstStyle/>
        <a:p>
          <a:endParaRPr lang="en-US" sz="2000"/>
        </a:p>
      </dgm:t>
    </dgm:pt>
    <dgm:pt modelId="{10C64E18-278C-4F79-8EAA-7246F77EBF58}" type="sibTrans" cxnId="{C1B48E41-2CA8-420D-B62C-2685D248E5A4}">
      <dgm:prSet/>
      <dgm:spPr/>
      <dgm:t>
        <a:bodyPr/>
        <a:lstStyle/>
        <a:p>
          <a:endParaRPr lang="en-US" sz="2000"/>
        </a:p>
      </dgm:t>
    </dgm:pt>
    <dgm:pt modelId="{FC571ED2-A82F-4328-9285-900F53AE366D}">
      <dgm:prSet custT="1"/>
      <dgm:spPr/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Credits in Bank A/c vs Nature of business</a:t>
          </a:r>
        </a:p>
      </dgm:t>
    </dgm:pt>
    <dgm:pt modelId="{A0CFE3F5-1BE9-4060-9FEF-6C94E788F3BA}" type="parTrans" cxnId="{95EF624B-01DA-4704-B64B-22E81A4B40D0}">
      <dgm:prSet/>
      <dgm:spPr/>
      <dgm:t>
        <a:bodyPr/>
        <a:lstStyle/>
        <a:p>
          <a:endParaRPr lang="en-US" sz="2000"/>
        </a:p>
      </dgm:t>
    </dgm:pt>
    <dgm:pt modelId="{589FF263-966C-48E0-ABD5-1D3E9961457E}" type="sibTrans" cxnId="{95EF624B-01DA-4704-B64B-22E81A4B40D0}">
      <dgm:prSet/>
      <dgm:spPr/>
      <dgm:t>
        <a:bodyPr/>
        <a:lstStyle/>
        <a:p>
          <a:endParaRPr lang="en-US" sz="2000"/>
        </a:p>
      </dgm:t>
    </dgm:pt>
    <dgm:pt modelId="{CBFC928A-E6E9-484A-BAA1-C8A77E7715F8}">
      <dgm:prSet custT="1"/>
      <dgm:spPr/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Investment</a:t>
          </a:r>
        </a:p>
      </dgm:t>
    </dgm:pt>
    <dgm:pt modelId="{0297E9F4-D341-47CE-ADE6-2DE21517FFD5}" type="parTrans" cxnId="{814EE091-A2CE-4043-A3BB-006280647A9C}">
      <dgm:prSet/>
      <dgm:spPr/>
    </dgm:pt>
    <dgm:pt modelId="{E4345D4E-C399-4212-A34E-B8C1FB54287D}" type="sibTrans" cxnId="{814EE091-A2CE-4043-A3BB-006280647A9C}">
      <dgm:prSet/>
      <dgm:spPr/>
    </dgm:pt>
    <dgm:pt modelId="{254A769E-3BB8-496D-8F9E-0137374797C3}">
      <dgm:prSet custT="1"/>
      <dgm:spPr/>
      <dgm:t>
        <a:bodyPr/>
        <a:lstStyle/>
        <a:p>
          <a:pPr rtl="0"/>
          <a:r>
            <a:rPr lang="en-US" sz="1600" dirty="0">
              <a:latin typeface="Cambria" panose="02040503050406030204" pitchFamily="18" charset="0"/>
              <a:ea typeface="Cambria" panose="02040503050406030204" pitchFamily="18" charset="0"/>
            </a:rPr>
            <a:t>Fixed Asset</a:t>
          </a:r>
        </a:p>
      </dgm:t>
    </dgm:pt>
    <dgm:pt modelId="{7024D3EE-DEA7-4DDE-9E3C-57DB86D1F5A7}" type="parTrans" cxnId="{8D8C14D3-33E7-4BEF-9CBA-C47C9A80EC9B}">
      <dgm:prSet/>
      <dgm:spPr/>
    </dgm:pt>
    <dgm:pt modelId="{CEBFD97E-CDD0-476F-B9C5-62F5665D2428}" type="sibTrans" cxnId="{8D8C14D3-33E7-4BEF-9CBA-C47C9A80EC9B}">
      <dgm:prSet/>
      <dgm:spPr/>
    </dgm:pt>
    <dgm:pt modelId="{E6CA6E3E-A747-447F-8A31-C31DEB3E0428}" type="pres">
      <dgm:prSet presAssocID="{9755B27A-8710-4BB6-B549-769C59559CE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4361DF0-358C-4618-B95C-204773BB4408}" type="pres">
      <dgm:prSet presAssocID="{278D5EA6-7AC0-4FBF-A6D8-9F0C22764BF6}" presName="hierRoot1" presStyleCnt="0"/>
      <dgm:spPr/>
    </dgm:pt>
    <dgm:pt modelId="{BCBBBD6B-63DD-4F98-BA09-EC1C6CFF4C8F}" type="pres">
      <dgm:prSet presAssocID="{278D5EA6-7AC0-4FBF-A6D8-9F0C22764BF6}" presName="composite" presStyleCnt="0"/>
      <dgm:spPr/>
    </dgm:pt>
    <dgm:pt modelId="{EEF885AF-0F93-434C-83DD-28EFDB891AFF}" type="pres">
      <dgm:prSet presAssocID="{278D5EA6-7AC0-4FBF-A6D8-9F0C22764BF6}" presName="background" presStyleLbl="node0" presStyleIdx="0" presStyleCnt="2"/>
      <dgm:spPr/>
    </dgm:pt>
    <dgm:pt modelId="{B448F355-8DB0-4674-8F42-D47F392B64C0}" type="pres">
      <dgm:prSet presAssocID="{278D5EA6-7AC0-4FBF-A6D8-9F0C22764BF6}" presName="text" presStyleLbl="fgAcc0" presStyleIdx="0" presStyleCnt="2" custScaleX="129483" custLinFactNeighborX="-71812" custLinFactNeighborY="5585">
        <dgm:presLayoutVars>
          <dgm:chPref val="3"/>
        </dgm:presLayoutVars>
      </dgm:prSet>
      <dgm:spPr/>
    </dgm:pt>
    <dgm:pt modelId="{80DD6576-158E-4E95-9A4C-83CDD1DA4452}" type="pres">
      <dgm:prSet presAssocID="{278D5EA6-7AC0-4FBF-A6D8-9F0C22764BF6}" presName="hierChild2" presStyleCnt="0"/>
      <dgm:spPr/>
    </dgm:pt>
    <dgm:pt modelId="{12DBA2A1-B35D-4C32-98FB-4A9527C13603}" type="pres">
      <dgm:prSet presAssocID="{A0CFE3F5-1BE9-4060-9FEF-6C94E788F3BA}" presName="Name10" presStyleLbl="parChTrans1D2" presStyleIdx="0" presStyleCnt="6"/>
      <dgm:spPr/>
    </dgm:pt>
    <dgm:pt modelId="{149C91DE-A188-41B4-A158-96CB64665675}" type="pres">
      <dgm:prSet presAssocID="{FC571ED2-A82F-4328-9285-900F53AE366D}" presName="hierRoot2" presStyleCnt="0"/>
      <dgm:spPr/>
    </dgm:pt>
    <dgm:pt modelId="{28CB0C05-F457-4B55-86C8-90D43EC34EA4}" type="pres">
      <dgm:prSet presAssocID="{FC571ED2-A82F-4328-9285-900F53AE366D}" presName="composite2" presStyleCnt="0"/>
      <dgm:spPr/>
    </dgm:pt>
    <dgm:pt modelId="{FC08F475-FDBF-40B3-B383-7EBA35487614}" type="pres">
      <dgm:prSet presAssocID="{FC571ED2-A82F-4328-9285-900F53AE366D}" presName="background2" presStyleLbl="node2" presStyleIdx="0" presStyleCnt="6"/>
      <dgm:spPr/>
    </dgm:pt>
    <dgm:pt modelId="{5B1A48FC-9F18-4B79-9094-F5166C479520}" type="pres">
      <dgm:prSet presAssocID="{FC571ED2-A82F-4328-9285-900F53AE366D}" presName="text2" presStyleLbl="fgAcc2" presStyleIdx="0" presStyleCnt="6" custLinFactNeighborX="-57626" custLinFactNeighborY="28">
        <dgm:presLayoutVars>
          <dgm:chPref val="3"/>
        </dgm:presLayoutVars>
      </dgm:prSet>
      <dgm:spPr/>
    </dgm:pt>
    <dgm:pt modelId="{DFAA10B9-4301-45F1-B4C4-89B1AD3B18FE}" type="pres">
      <dgm:prSet presAssocID="{FC571ED2-A82F-4328-9285-900F53AE366D}" presName="hierChild3" presStyleCnt="0"/>
      <dgm:spPr/>
    </dgm:pt>
    <dgm:pt modelId="{76E2B045-2AE4-40CA-B005-CE152D38B479}" type="pres">
      <dgm:prSet presAssocID="{5D17A55B-7F3A-4B4A-8279-683FF6F411FA}" presName="hierRoot1" presStyleCnt="0"/>
      <dgm:spPr/>
    </dgm:pt>
    <dgm:pt modelId="{00D46D1D-03CC-4435-91BE-74CB49CB91C7}" type="pres">
      <dgm:prSet presAssocID="{5D17A55B-7F3A-4B4A-8279-683FF6F411FA}" presName="composite" presStyleCnt="0"/>
      <dgm:spPr/>
    </dgm:pt>
    <dgm:pt modelId="{13D6D4C7-EC75-4AC7-B97B-7D7D0211B3F3}" type="pres">
      <dgm:prSet presAssocID="{5D17A55B-7F3A-4B4A-8279-683FF6F411FA}" presName="background" presStyleLbl="node0" presStyleIdx="1" presStyleCnt="2"/>
      <dgm:spPr/>
    </dgm:pt>
    <dgm:pt modelId="{3F90B3AF-E4FC-4E8D-A781-ADCBFDF6C4BE}" type="pres">
      <dgm:prSet presAssocID="{5D17A55B-7F3A-4B4A-8279-683FF6F411FA}" presName="text" presStyleLbl="fgAcc0" presStyleIdx="1" presStyleCnt="2" custScaleX="111688">
        <dgm:presLayoutVars>
          <dgm:chPref val="3"/>
        </dgm:presLayoutVars>
      </dgm:prSet>
      <dgm:spPr/>
    </dgm:pt>
    <dgm:pt modelId="{C4318BFC-FD08-473F-801D-E3B062ACE00A}" type="pres">
      <dgm:prSet presAssocID="{5D17A55B-7F3A-4B4A-8279-683FF6F411FA}" presName="hierChild2" presStyleCnt="0"/>
      <dgm:spPr/>
    </dgm:pt>
    <dgm:pt modelId="{8069F54A-55D3-4D72-AD87-338900BE72B7}" type="pres">
      <dgm:prSet presAssocID="{04BF776C-FD43-4F3E-8565-BF4919317E22}" presName="Name10" presStyleLbl="parChTrans1D2" presStyleIdx="1" presStyleCnt="6"/>
      <dgm:spPr/>
    </dgm:pt>
    <dgm:pt modelId="{19AE728E-3EA7-41F4-A03A-8DE668A53427}" type="pres">
      <dgm:prSet presAssocID="{79B5DC2E-0ABB-4438-B565-188E927D6A95}" presName="hierRoot2" presStyleCnt="0"/>
      <dgm:spPr/>
    </dgm:pt>
    <dgm:pt modelId="{A8D5690B-A25F-41ED-BA03-7FF61D03DCBC}" type="pres">
      <dgm:prSet presAssocID="{79B5DC2E-0ABB-4438-B565-188E927D6A95}" presName="composite2" presStyleCnt="0"/>
      <dgm:spPr/>
    </dgm:pt>
    <dgm:pt modelId="{F32F1F92-74B3-4D16-A53C-564A967414C0}" type="pres">
      <dgm:prSet presAssocID="{79B5DC2E-0ABB-4438-B565-188E927D6A95}" presName="background2" presStyleLbl="node2" presStyleIdx="1" presStyleCnt="6"/>
      <dgm:spPr/>
    </dgm:pt>
    <dgm:pt modelId="{086F5056-9B23-4BFF-A801-55588A9A3241}" type="pres">
      <dgm:prSet presAssocID="{79B5DC2E-0ABB-4438-B565-188E927D6A95}" presName="text2" presStyleLbl="fgAcc2" presStyleIdx="1" presStyleCnt="6">
        <dgm:presLayoutVars>
          <dgm:chPref val="3"/>
        </dgm:presLayoutVars>
      </dgm:prSet>
      <dgm:spPr/>
    </dgm:pt>
    <dgm:pt modelId="{BEDEC2B3-B65B-47ED-926D-931A7D98A1FA}" type="pres">
      <dgm:prSet presAssocID="{79B5DC2E-0ABB-4438-B565-188E927D6A95}" presName="hierChild3" presStyleCnt="0"/>
      <dgm:spPr/>
    </dgm:pt>
    <dgm:pt modelId="{CAAF1A69-91FF-4E6D-96F0-FE4132ACC799}" type="pres">
      <dgm:prSet presAssocID="{B7ABDD88-1EEA-461D-AD34-FF4CC3CD5EA2}" presName="Name10" presStyleLbl="parChTrans1D2" presStyleIdx="2" presStyleCnt="6"/>
      <dgm:spPr/>
    </dgm:pt>
    <dgm:pt modelId="{9117429D-BC30-43A4-9AF9-DB4AD1798D60}" type="pres">
      <dgm:prSet presAssocID="{16DE9E32-3678-4FAD-8310-6754EC8E6EC6}" presName="hierRoot2" presStyleCnt="0"/>
      <dgm:spPr/>
    </dgm:pt>
    <dgm:pt modelId="{20A2C1D8-2E81-4307-8CD1-F05BAC4C6679}" type="pres">
      <dgm:prSet presAssocID="{16DE9E32-3678-4FAD-8310-6754EC8E6EC6}" presName="composite2" presStyleCnt="0"/>
      <dgm:spPr/>
    </dgm:pt>
    <dgm:pt modelId="{54356BE2-D3DA-490D-8C64-F05AA5ADB68C}" type="pres">
      <dgm:prSet presAssocID="{16DE9E32-3678-4FAD-8310-6754EC8E6EC6}" presName="background2" presStyleLbl="node2" presStyleIdx="2" presStyleCnt="6"/>
      <dgm:spPr/>
    </dgm:pt>
    <dgm:pt modelId="{9AEAAC69-A91E-4842-BDB3-E5DFF2F6BA5B}" type="pres">
      <dgm:prSet presAssocID="{16DE9E32-3678-4FAD-8310-6754EC8E6EC6}" presName="text2" presStyleLbl="fgAcc2" presStyleIdx="2" presStyleCnt="6">
        <dgm:presLayoutVars>
          <dgm:chPref val="3"/>
        </dgm:presLayoutVars>
      </dgm:prSet>
      <dgm:spPr/>
    </dgm:pt>
    <dgm:pt modelId="{08520126-355A-4490-A39F-0804D8463DAF}" type="pres">
      <dgm:prSet presAssocID="{16DE9E32-3678-4FAD-8310-6754EC8E6EC6}" presName="hierChild3" presStyleCnt="0"/>
      <dgm:spPr/>
    </dgm:pt>
    <dgm:pt modelId="{51416FF0-17D8-4389-8E25-37048075D7A3}" type="pres">
      <dgm:prSet presAssocID="{0297E9F4-D341-47CE-ADE6-2DE21517FFD5}" presName="Name10" presStyleLbl="parChTrans1D2" presStyleIdx="3" presStyleCnt="6"/>
      <dgm:spPr/>
    </dgm:pt>
    <dgm:pt modelId="{6046767F-5DC9-467B-8A69-10B6B82ABE29}" type="pres">
      <dgm:prSet presAssocID="{CBFC928A-E6E9-484A-BAA1-C8A77E7715F8}" presName="hierRoot2" presStyleCnt="0"/>
      <dgm:spPr/>
    </dgm:pt>
    <dgm:pt modelId="{04658098-D646-455E-9E29-438CC6EF74D4}" type="pres">
      <dgm:prSet presAssocID="{CBFC928A-E6E9-484A-BAA1-C8A77E7715F8}" presName="composite2" presStyleCnt="0"/>
      <dgm:spPr/>
    </dgm:pt>
    <dgm:pt modelId="{F31E33E2-2590-4397-8848-7FE28E4E7EA6}" type="pres">
      <dgm:prSet presAssocID="{CBFC928A-E6E9-484A-BAA1-C8A77E7715F8}" presName="background2" presStyleLbl="node2" presStyleIdx="3" presStyleCnt="6"/>
      <dgm:spPr/>
    </dgm:pt>
    <dgm:pt modelId="{109DDAB0-F175-492E-A975-3243760A7749}" type="pres">
      <dgm:prSet presAssocID="{CBFC928A-E6E9-484A-BAA1-C8A77E7715F8}" presName="text2" presStyleLbl="fgAcc2" presStyleIdx="3" presStyleCnt="6">
        <dgm:presLayoutVars>
          <dgm:chPref val="3"/>
        </dgm:presLayoutVars>
      </dgm:prSet>
      <dgm:spPr/>
    </dgm:pt>
    <dgm:pt modelId="{5AA42310-8574-4D7C-9697-B0971ED99B95}" type="pres">
      <dgm:prSet presAssocID="{CBFC928A-E6E9-484A-BAA1-C8A77E7715F8}" presName="hierChild3" presStyleCnt="0"/>
      <dgm:spPr/>
    </dgm:pt>
    <dgm:pt modelId="{06A1F9E9-A135-47D0-AC73-CABC053A037C}" type="pres">
      <dgm:prSet presAssocID="{7024D3EE-DEA7-4DDE-9E3C-57DB86D1F5A7}" presName="Name10" presStyleLbl="parChTrans1D2" presStyleIdx="4" presStyleCnt="6"/>
      <dgm:spPr/>
    </dgm:pt>
    <dgm:pt modelId="{DF17EAA8-7902-43E6-A14C-14041A491D62}" type="pres">
      <dgm:prSet presAssocID="{254A769E-3BB8-496D-8F9E-0137374797C3}" presName="hierRoot2" presStyleCnt="0"/>
      <dgm:spPr/>
    </dgm:pt>
    <dgm:pt modelId="{4FA4D982-62F5-42E8-964A-F79ADF83F734}" type="pres">
      <dgm:prSet presAssocID="{254A769E-3BB8-496D-8F9E-0137374797C3}" presName="composite2" presStyleCnt="0"/>
      <dgm:spPr/>
    </dgm:pt>
    <dgm:pt modelId="{C41B73F6-CD16-4155-833B-D23609B0B05D}" type="pres">
      <dgm:prSet presAssocID="{254A769E-3BB8-496D-8F9E-0137374797C3}" presName="background2" presStyleLbl="node2" presStyleIdx="4" presStyleCnt="6"/>
      <dgm:spPr/>
    </dgm:pt>
    <dgm:pt modelId="{70A71967-0A23-4331-B273-598DAE2961EA}" type="pres">
      <dgm:prSet presAssocID="{254A769E-3BB8-496D-8F9E-0137374797C3}" presName="text2" presStyleLbl="fgAcc2" presStyleIdx="4" presStyleCnt="6">
        <dgm:presLayoutVars>
          <dgm:chPref val="3"/>
        </dgm:presLayoutVars>
      </dgm:prSet>
      <dgm:spPr/>
    </dgm:pt>
    <dgm:pt modelId="{48A04F83-F9FD-4AE0-89D1-1E230DF16E48}" type="pres">
      <dgm:prSet presAssocID="{254A769E-3BB8-496D-8F9E-0137374797C3}" presName="hierChild3" presStyleCnt="0"/>
      <dgm:spPr/>
    </dgm:pt>
    <dgm:pt modelId="{9E53F09F-C9CE-4598-9888-33E1AB11B89F}" type="pres">
      <dgm:prSet presAssocID="{315B78A0-FE5E-47AA-94E7-186581C17B1E}" presName="Name10" presStyleLbl="parChTrans1D2" presStyleIdx="5" presStyleCnt="6"/>
      <dgm:spPr/>
    </dgm:pt>
    <dgm:pt modelId="{C78F992F-AE3E-4855-99ED-7093C616E615}" type="pres">
      <dgm:prSet presAssocID="{B0B362A1-8C6D-4638-AF2F-291999477401}" presName="hierRoot2" presStyleCnt="0"/>
      <dgm:spPr/>
    </dgm:pt>
    <dgm:pt modelId="{BD02DEC8-2FAD-4201-A27F-512BB89E8203}" type="pres">
      <dgm:prSet presAssocID="{B0B362A1-8C6D-4638-AF2F-291999477401}" presName="composite2" presStyleCnt="0"/>
      <dgm:spPr/>
    </dgm:pt>
    <dgm:pt modelId="{D08A2D44-4758-4E39-B686-5C82235ACA40}" type="pres">
      <dgm:prSet presAssocID="{B0B362A1-8C6D-4638-AF2F-291999477401}" presName="background2" presStyleLbl="node2" presStyleIdx="5" presStyleCnt="6"/>
      <dgm:spPr/>
    </dgm:pt>
    <dgm:pt modelId="{F45B8DED-BFC7-4684-8D93-C2123FEB622E}" type="pres">
      <dgm:prSet presAssocID="{B0B362A1-8C6D-4638-AF2F-291999477401}" presName="text2" presStyleLbl="fgAcc2" presStyleIdx="5" presStyleCnt="6">
        <dgm:presLayoutVars>
          <dgm:chPref val="3"/>
        </dgm:presLayoutVars>
      </dgm:prSet>
      <dgm:spPr/>
    </dgm:pt>
    <dgm:pt modelId="{3B3A619D-6C2E-435A-AB15-4E61C229E3CB}" type="pres">
      <dgm:prSet presAssocID="{B0B362A1-8C6D-4638-AF2F-291999477401}" presName="hierChild3" presStyleCnt="0"/>
      <dgm:spPr/>
    </dgm:pt>
  </dgm:ptLst>
  <dgm:cxnLst>
    <dgm:cxn modelId="{971C3D02-DBF3-44F3-86DE-0395693863F6}" type="presOf" srcId="{CBFC928A-E6E9-484A-BAA1-C8A77E7715F8}" destId="{109DDAB0-F175-492E-A975-3243760A7749}" srcOrd="0" destOrd="0" presId="urn:microsoft.com/office/officeart/2005/8/layout/hierarchy1"/>
    <dgm:cxn modelId="{51977D03-6F7F-4226-9891-1C572D32B534}" type="presOf" srcId="{04BF776C-FD43-4F3E-8565-BF4919317E22}" destId="{8069F54A-55D3-4D72-AD87-338900BE72B7}" srcOrd="0" destOrd="0" presId="urn:microsoft.com/office/officeart/2005/8/layout/hierarchy1"/>
    <dgm:cxn modelId="{6C1C2809-82B2-4EA7-B19A-55C7C6B967CA}" type="presOf" srcId="{0297E9F4-D341-47CE-ADE6-2DE21517FFD5}" destId="{51416FF0-17D8-4389-8E25-37048075D7A3}" srcOrd="0" destOrd="0" presId="urn:microsoft.com/office/officeart/2005/8/layout/hierarchy1"/>
    <dgm:cxn modelId="{34CDCB13-EAE1-4392-AF9B-54CDAB57C820}" type="presOf" srcId="{FC571ED2-A82F-4328-9285-900F53AE366D}" destId="{5B1A48FC-9F18-4B79-9094-F5166C479520}" srcOrd="0" destOrd="0" presId="urn:microsoft.com/office/officeart/2005/8/layout/hierarchy1"/>
    <dgm:cxn modelId="{9FA52D16-F2D1-4EC6-A990-EC2A89D53B81}" type="presOf" srcId="{278D5EA6-7AC0-4FBF-A6D8-9F0C22764BF6}" destId="{B448F355-8DB0-4674-8F42-D47F392B64C0}" srcOrd="0" destOrd="0" presId="urn:microsoft.com/office/officeart/2005/8/layout/hierarchy1"/>
    <dgm:cxn modelId="{D8DE9C2D-D122-4FBF-BE59-A37341CB7510}" type="presOf" srcId="{7024D3EE-DEA7-4DDE-9E3C-57DB86D1F5A7}" destId="{06A1F9E9-A135-47D0-AC73-CABC053A037C}" srcOrd="0" destOrd="0" presId="urn:microsoft.com/office/officeart/2005/8/layout/hierarchy1"/>
    <dgm:cxn modelId="{3B821435-8539-4ACD-A8B6-40B48A26A39E}" type="presOf" srcId="{9755B27A-8710-4BB6-B549-769C59559CE1}" destId="{E6CA6E3E-A747-447F-8A31-C31DEB3E0428}" srcOrd="0" destOrd="0" presId="urn:microsoft.com/office/officeart/2005/8/layout/hierarchy1"/>
    <dgm:cxn modelId="{1F3CAB35-FE66-4F5D-AB6C-D9412D067511}" type="presOf" srcId="{B0B362A1-8C6D-4638-AF2F-291999477401}" destId="{F45B8DED-BFC7-4684-8D93-C2123FEB622E}" srcOrd="0" destOrd="0" presId="urn:microsoft.com/office/officeart/2005/8/layout/hierarchy1"/>
    <dgm:cxn modelId="{47EE8740-6859-4F6C-A86A-3486F3EADD3C}" type="presOf" srcId="{5D17A55B-7F3A-4B4A-8279-683FF6F411FA}" destId="{3F90B3AF-E4FC-4E8D-A781-ADCBFDF6C4BE}" srcOrd="0" destOrd="0" presId="urn:microsoft.com/office/officeart/2005/8/layout/hierarchy1"/>
    <dgm:cxn modelId="{C1B48E41-2CA8-420D-B62C-2685D248E5A4}" srcId="{9755B27A-8710-4BB6-B549-769C59559CE1}" destId="{278D5EA6-7AC0-4FBF-A6D8-9F0C22764BF6}" srcOrd="0" destOrd="0" parTransId="{D7D135B0-A126-47E5-8FAF-433914C351D5}" sibTransId="{10C64E18-278C-4F79-8EAA-7246F77EBF58}"/>
    <dgm:cxn modelId="{6204CD63-749F-4622-A024-BCCD88C0351F}" srcId="{5D17A55B-7F3A-4B4A-8279-683FF6F411FA}" destId="{B0B362A1-8C6D-4638-AF2F-291999477401}" srcOrd="4" destOrd="0" parTransId="{315B78A0-FE5E-47AA-94E7-186581C17B1E}" sibTransId="{3055A15A-593F-4D05-80AE-0EB91510945E}"/>
    <dgm:cxn modelId="{95EF624B-01DA-4704-B64B-22E81A4B40D0}" srcId="{278D5EA6-7AC0-4FBF-A6D8-9F0C22764BF6}" destId="{FC571ED2-A82F-4328-9285-900F53AE366D}" srcOrd="0" destOrd="0" parTransId="{A0CFE3F5-1BE9-4060-9FEF-6C94E788F3BA}" sibTransId="{589FF263-966C-48E0-ABD5-1D3E9961457E}"/>
    <dgm:cxn modelId="{175ED76E-141B-416B-A697-1B2884192FED}" type="presOf" srcId="{16DE9E32-3678-4FAD-8310-6754EC8E6EC6}" destId="{9AEAAC69-A91E-4842-BDB3-E5DFF2F6BA5B}" srcOrd="0" destOrd="0" presId="urn:microsoft.com/office/officeart/2005/8/layout/hierarchy1"/>
    <dgm:cxn modelId="{C3B4AA8D-9385-41D0-B7DA-75450F82E297}" type="presOf" srcId="{254A769E-3BB8-496D-8F9E-0137374797C3}" destId="{70A71967-0A23-4331-B273-598DAE2961EA}" srcOrd="0" destOrd="0" presId="urn:microsoft.com/office/officeart/2005/8/layout/hierarchy1"/>
    <dgm:cxn modelId="{6906488F-24B1-43F5-AF48-1AA682083789}" type="presOf" srcId="{315B78A0-FE5E-47AA-94E7-186581C17B1E}" destId="{9E53F09F-C9CE-4598-9888-33E1AB11B89F}" srcOrd="0" destOrd="0" presId="urn:microsoft.com/office/officeart/2005/8/layout/hierarchy1"/>
    <dgm:cxn modelId="{814EE091-A2CE-4043-A3BB-006280647A9C}" srcId="{5D17A55B-7F3A-4B4A-8279-683FF6F411FA}" destId="{CBFC928A-E6E9-484A-BAA1-C8A77E7715F8}" srcOrd="2" destOrd="0" parTransId="{0297E9F4-D341-47CE-ADE6-2DE21517FFD5}" sibTransId="{E4345D4E-C399-4212-A34E-B8C1FB54287D}"/>
    <dgm:cxn modelId="{3D2F2CA9-3EAD-4E9A-943B-7BF0353913F6}" srcId="{5D17A55B-7F3A-4B4A-8279-683FF6F411FA}" destId="{16DE9E32-3678-4FAD-8310-6754EC8E6EC6}" srcOrd="1" destOrd="0" parTransId="{B7ABDD88-1EEA-461D-AD34-FF4CC3CD5EA2}" sibTransId="{AE5D6B4E-2476-4D4E-92C5-2D1C707DF767}"/>
    <dgm:cxn modelId="{64E3A0B7-E54A-4AD8-A692-0BEE1615A113}" type="presOf" srcId="{B7ABDD88-1EEA-461D-AD34-FF4CC3CD5EA2}" destId="{CAAF1A69-91FF-4E6D-96F0-FE4132ACC799}" srcOrd="0" destOrd="0" presId="urn:microsoft.com/office/officeart/2005/8/layout/hierarchy1"/>
    <dgm:cxn modelId="{B36BC8B7-3FD4-4246-8533-055D86D5B47B}" srcId="{9755B27A-8710-4BB6-B549-769C59559CE1}" destId="{5D17A55B-7F3A-4B4A-8279-683FF6F411FA}" srcOrd="1" destOrd="0" parTransId="{30CA84AB-7D93-4D11-8F0F-E782ED933182}" sibTransId="{122F8CA7-61A4-4E7A-B3D9-D98C1ED32CE6}"/>
    <dgm:cxn modelId="{EB2266BF-F579-4965-91AC-66F3A95FC6AD}" srcId="{5D17A55B-7F3A-4B4A-8279-683FF6F411FA}" destId="{79B5DC2E-0ABB-4438-B565-188E927D6A95}" srcOrd="0" destOrd="0" parTransId="{04BF776C-FD43-4F3E-8565-BF4919317E22}" sibTransId="{E154FBB2-40E1-40FE-9F9F-2072A3CF78D6}"/>
    <dgm:cxn modelId="{A3EC1ED1-13A8-47C3-92CA-39226012F3F9}" type="presOf" srcId="{A0CFE3F5-1BE9-4060-9FEF-6C94E788F3BA}" destId="{12DBA2A1-B35D-4C32-98FB-4A9527C13603}" srcOrd="0" destOrd="0" presId="urn:microsoft.com/office/officeart/2005/8/layout/hierarchy1"/>
    <dgm:cxn modelId="{8D8C14D3-33E7-4BEF-9CBA-C47C9A80EC9B}" srcId="{5D17A55B-7F3A-4B4A-8279-683FF6F411FA}" destId="{254A769E-3BB8-496D-8F9E-0137374797C3}" srcOrd="3" destOrd="0" parTransId="{7024D3EE-DEA7-4DDE-9E3C-57DB86D1F5A7}" sibTransId="{CEBFD97E-CDD0-476F-B9C5-62F5665D2428}"/>
    <dgm:cxn modelId="{82475AEF-3635-4781-A51A-CFFB869A6137}" type="presOf" srcId="{79B5DC2E-0ABB-4438-B565-188E927D6A95}" destId="{086F5056-9B23-4BFF-A801-55588A9A3241}" srcOrd="0" destOrd="0" presId="urn:microsoft.com/office/officeart/2005/8/layout/hierarchy1"/>
    <dgm:cxn modelId="{CB3E8CFC-7EAD-4733-B9D4-F8ACEF3BDB78}" type="presParOf" srcId="{E6CA6E3E-A747-447F-8A31-C31DEB3E0428}" destId="{24361DF0-358C-4618-B95C-204773BB4408}" srcOrd="0" destOrd="0" presId="urn:microsoft.com/office/officeart/2005/8/layout/hierarchy1"/>
    <dgm:cxn modelId="{C7B6FCB9-8BCD-4D3D-8A78-A0A7F984E5BB}" type="presParOf" srcId="{24361DF0-358C-4618-B95C-204773BB4408}" destId="{BCBBBD6B-63DD-4F98-BA09-EC1C6CFF4C8F}" srcOrd="0" destOrd="0" presId="urn:microsoft.com/office/officeart/2005/8/layout/hierarchy1"/>
    <dgm:cxn modelId="{5C25611C-00B4-44D7-9B62-D733903CB9C7}" type="presParOf" srcId="{BCBBBD6B-63DD-4F98-BA09-EC1C6CFF4C8F}" destId="{EEF885AF-0F93-434C-83DD-28EFDB891AFF}" srcOrd="0" destOrd="0" presId="urn:microsoft.com/office/officeart/2005/8/layout/hierarchy1"/>
    <dgm:cxn modelId="{E173CB4D-7282-4134-AB25-EB420F6CAF6E}" type="presParOf" srcId="{BCBBBD6B-63DD-4F98-BA09-EC1C6CFF4C8F}" destId="{B448F355-8DB0-4674-8F42-D47F392B64C0}" srcOrd="1" destOrd="0" presId="urn:microsoft.com/office/officeart/2005/8/layout/hierarchy1"/>
    <dgm:cxn modelId="{8BF64893-A1CB-4E45-924D-734E371B00A2}" type="presParOf" srcId="{24361DF0-358C-4618-B95C-204773BB4408}" destId="{80DD6576-158E-4E95-9A4C-83CDD1DA4452}" srcOrd="1" destOrd="0" presId="urn:microsoft.com/office/officeart/2005/8/layout/hierarchy1"/>
    <dgm:cxn modelId="{AEE94D12-222F-4719-844B-240FBE2C73A5}" type="presParOf" srcId="{80DD6576-158E-4E95-9A4C-83CDD1DA4452}" destId="{12DBA2A1-B35D-4C32-98FB-4A9527C13603}" srcOrd="0" destOrd="0" presId="urn:microsoft.com/office/officeart/2005/8/layout/hierarchy1"/>
    <dgm:cxn modelId="{6CD7C5BE-68F1-4A9F-BD48-368D67D9D78F}" type="presParOf" srcId="{80DD6576-158E-4E95-9A4C-83CDD1DA4452}" destId="{149C91DE-A188-41B4-A158-96CB64665675}" srcOrd="1" destOrd="0" presId="urn:microsoft.com/office/officeart/2005/8/layout/hierarchy1"/>
    <dgm:cxn modelId="{09F8FA9C-DF3C-44B5-94A4-43BF15EBF29B}" type="presParOf" srcId="{149C91DE-A188-41B4-A158-96CB64665675}" destId="{28CB0C05-F457-4B55-86C8-90D43EC34EA4}" srcOrd="0" destOrd="0" presId="urn:microsoft.com/office/officeart/2005/8/layout/hierarchy1"/>
    <dgm:cxn modelId="{21AE54DB-ACF6-443C-8754-232FA074BA7E}" type="presParOf" srcId="{28CB0C05-F457-4B55-86C8-90D43EC34EA4}" destId="{FC08F475-FDBF-40B3-B383-7EBA35487614}" srcOrd="0" destOrd="0" presId="urn:microsoft.com/office/officeart/2005/8/layout/hierarchy1"/>
    <dgm:cxn modelId="{60082709-6787-4C8C-A315-2AB9DF2FEE4B}" type="presParOf" srcId="{28CB0C05-F457-4B55-86C8-90D43EC34EA4}" destId="{5B1A48FC-9F18-4B79-9094-F5166C479520}" srcOrd="1" destOrd="0" presId="urn:microsoft.com/office/officeart/2005/8/layout/hierarchy1"/>
    <dgm:cxn modelId="{0AC9AE0B-0F8F-4575-BD11-E719A9CC350D}" type="presParOf" srcId="{149C91DE-A188-41B4-A158-96CB64665675}" destId="{DFAA10B9-4301-45F1-B4C4-89B1AD3B18FE}" srcOrd="1" destOrd="0" presId="urn:microsoft.com/office/officeart/2005/8/layout/hierarchy1"/>
    <dgm:cxn modelId="{13A8317E-5162-4973-B1A0-8E3F58D2F1AB}" type="presParOf" srcId="{E6CA6E3E-A747-447F-8A31-C31DEB3E0428}" destId="{76E2B045-2AE4-40CA-B005-CE152D38B479}" srcOrd="1" destOrd="0" presId="urn:microsoft.com/office/officeart/2005/8/layout/hierarchy1"/>
    <dgm:cxn modelId="{A3D564CB-DEE8-4772-ABB5-CF704565FAC9}" type="presParOf" srcId="{76E2B045-2AE4-40CA-B005-CE152D38B479}" destId="{00D46D1D-03CC-4435-91BE-74CB49CB91C7}" srcOrd="0" destOrd="0" presId="urn:microsoft.com/office/officeart/2005/8/layout/hierarchy1"/>
    <dgm:cxn modelId="{D6CA2D18-9F33-4D44-BADA-C37055BE4909}" type="presParOf" srcId="{00D46D1D-03CC-4435-91BE-74CB49CB91C7}" destId="{13D6D4C7-EC75-4AC7-B97B-7D7D0211B3F3}" srcOrd="0" destOrd="0" presId="urn:microsoft.com/office/officeart/2005/8/layout/hierarchy1"/>
    <dgm:cxn modelId="{5973973C-1FFF-48EB-A3AC-9D27E85E33F3}" type="presParOf" srcId="{00D46D1D-03CC-4435-91BE-74CB49CB91C7}" destId="{3F90B3AF-E4FC-4E8D-A781-ADCBFDF6C4BE}" srcOrd="1" destOrd="0" presId="urn:microsoft.com/office/officeart/2005/8/layout/hierarchy1"/>
    <dgm:cxn modelId="{26E2343E-EF74-47C6-A8D7-D8DEF263BD0A}" type="presParOf" srcId="{76E2B045-2AE4-40CA-B005-CE152D38B479}" destId="{C4318BFC-FD08-473F-801D-E3B062ACE00A}" srcOrd="1" destOrd="0" presId="urn:microsoft.com/office/officeart/2005/8/layout/hierarchy1"/>
    <dgm:cxn modelId="{3DFD9DCD-94B1-4306-8F16-307A5E5E4E6B}" type="presParOf" srcId="{C4318BFC-FD08-473F-801D-E3B062ACE00A}" destId="{8069F54A-55D3-4D72-AD87-338900BE72B7}" srcOrd="0" destOrd="0" presId="urn:microsoft.com/office/officeart/2005/8/layout/hierarchy1"/>
    <dgm:cxn modelId="{D4E80256-9857-4F11-91F6-2E1874CF9426}" type="presParOf" srcId="{C4318BFC-FD08-473F-801D-E3B062ACE00A}" destId="{19AE728E-3EA7-41F4-A03A-8DE668A53427}" srcOrd="1" destOrd="0" presId="urn:microsoft.com/office/officeart/2005/8/layout/hierarchy1"/>
    <dgm:cxn modelId="{E40898BD-DF6A-466C-878F-EC92D0A4A7A5}" type="presParOf" srcId="{19AE728E-3EA7-41F4-A03A-8DE668A53427}" destId="{A8D5690B-A25F-41ED-BA03-7FF61D03DCBC}" srcOrd="0" destOrd="0" presId="urn:microsoft.com/office/officeart/2005/8/layout/hierarchy1"/>
    <dgm:cxn modelId="{ACBB875F-FEA8-4122-B88E-4CE2A2454938}" type="presParOf" srcId="{A8D5690B-A25F-41ED-BA03-7FF61D03DCBC}" destId="{F32F1F92-74B3-4D16-A53C-564A967414C0}" srcOrd="0" destOrd="0" presId="urn:microsoft.com/office/officeart/2005/8/layout/hierarchy1"/>
    <dgm:cxn modelId="{9D958E22-43D3-4667-AF23-F8753F0537D3}" type="presParOf" srcId="{A8D5690B-A25F-41ED-BA03-7FF61D03DCBC}" destId="{086F5056-9B23-4BFF-A801-55588A9A3241}" srcOrd="1" destOrd="0" presId="urn:microsoft.com/office/officeart/2005/8/layout/hierarchy1"/>
    <dgm:cxn modelId="{52796B16-0D73-48EA-9C3E-CC8269C63613}" type="presParOf" srcId="{19AE728E-3EA7-41F4-A03A-8DE668A53427}" destId="{BEDEC2B3-B65B-47ED-926D-931A7D98A1FA}" srcOrd="1" destOrd="0" presId="urn:microsoft.com/office/officeart/2005/8/layout/hierarchy1"/>
    <dgm:cxn modelId="{4788EF71-7BBC-4315-A653-3401E8F1F177}" type="presParOf" srcId="{C4318BFC-FD08-473F-801D-E3B062ACE00A}" destId="{CAAF1A69-91FF-4E6D-96F0-FE4132ACC799}" srcOrd="2" destOrd="0" presId="urn:microsoft.com/office/officeart/2005/8/layout/hierarchy1"/>
    <dgm:cxn modelId="{637261D0-01DD-4FD8-B73C-75E35A91477D}" type="presParOf" srcId="{C4318BFC-FD08-473F-801D-E3B062ACE00A}" destId="{9117429D-BC30-43A4-9AF9-DB4AD1798D60}" srcOrd="3" destOrd="0" presId="urn:microsoft.com/office/officeart/2005/8/layout/hierarchy1"/>
    <dgm:cxn modelId="{BBF90BD5-1D3E-40D0-9AA0-31818FD7DC19}" type="presParOf" srcId="{9117429D-BC30-43A4-9AF9-DB4AD1798D60}" destId="{20A2C1D8-2E81-4307-8CD1-F05BAC4C6679}" srcOrd="0" destOrd="0" presId="urn:microsoft.com/office/officeart/2005/8/layout/hierarchy1"/>
    <dgm:cxn modelId="{B05D002C-47FE-4B35-840F-93F358F69240}" type="presParOf" srcId="{20A2C1D8-2E81-4307-8CD1-F05BAC4C6679}" destId="{54356BE2-D3DA-490D-8C64-F05AA5ADB68C}" srcOrd="0" destOrd="0" presId="urn:microsoft.com/office/officeart/2005/8/layout/hierarchy1"/>
    <dgm:cxn modelId="{F8A876C5-3CFC-44C7-816D-3025771ED715}" type="presParOf" srcId="{20A2C1D8-2E81-4307-8CD1-F05BAC4C6679}" destId="{9AEAAC69-A91E-4842-BDB3-E5DFF2F6BA5B}" srcOrd="1" destOrd="0" presId="urn:microsoft.com/office/officeart/2005/8/layout/hierarchy1"/>
    <dgm:cxn modelId="{E28BF2D3-E15E-4FF3-A934-A20A3D86141C}" type="presParOf" srcId="{9117429D-BC30-43A4-9AF9-DB4AD1798D60}" destId="{08520126-355A-4490-A39F-0804D8463DAF}" srcOrd="1" destOrd="0" presId="urn:microsoft.com/office/officeart/2005/8/layout/hierarchy1"/>
    <dgm:cxn modelId="{2D7827A0-E268-4E1C-A486-DFA334C64FB7}" type="presParOf" srcId="{C4318BFC-FD08-473F-801D-E3B062ACE00A}" destId="{51416FF0-17D8-4389-8E25-37048075D7A3}" srcOrd="4" destOrd="0" presId="urn:microsoft.com/office/officeart/2005/8/layout/hierarchy1"/>
    <dgm:cxn modelId="{B871F96A-9D95-4BAD-8B9E-DB2052FB6A5A}" type="presParOf" srcId="{C4318BFC-FD08-473F-801D-E3B062ACE00A}" destId="{6046767F-5DC9-467B-8A69-10B6B82ABE29}" srcOrd="5" destOrd="0" presId="urn:microsoft.com/office/officeart/2005/8/layout/hierarchy1"/>
    <dgm:cxn modelId="{27AA48BD-D294-466E-A8B9-9A31CD620609}" type="presParOf" srcId="{6046767F-5DC9-467B-8A69-10B6B82ABE29}" destId="{04658098-D646-455E-9E29-438CC6EF74D4}" srcOrd="0" destOrd="0" presId="urn:microsoft.com/office/officeart/2005/8/layout/hierarchy1"/>
    <dgm:cxn modelId="{5AF64940-15F6-4143-968A-77263AD5E225}" type="presParOf" srcId="{04658098-D646-455E-9E29-438CC6EF74D4}" destId="{F31E33E2-2590-4397-8848-7FE28E4E7EA6}" srcOrd="0" destOrd="0" presId="urn:microsoft.com/office/officeart/2005/8/layout/hierarchy1"/>
    <dgm:cxn modelId="{0637AC9F-4E32-4474-8571-472F48B23C4B}" type="presParOf" srcId="{04658098-D646-455E-9E29-438CC6EF74D4}" destId="{109DDAB0-F175-492E-A975-3243760A7749}" srcOrd="1" destOrd="0" presId="urn:microsoft.com/office/officeart/2005/8/layout/hierarchy1"/>
    <dgm:cxn modelId="{505037C9-3843-46CF-848B-D0761F559B0D}" type="presParOf" srcId="{6046767F-5DC9-467B-8A69-10B6B82ABE29}" destId="{5AA42310-8574-4D7C-9697-B0971ED99B95}" srcOrd="1" destOrd="0" presId="urn:microsoft.com/office/officeart/2005/8/layout/hierarchy1"/>
    <dgm:cxn modelId="{DA3595F6-0059-448A-A32A-25CFD977FEEF}" type="presParOf" srcId="{C4318BFC-FD08-473F-801D-E3B062ACE00A}" destId="{06A1F9E9-A135-47D0-AC73-CABC053A037C}" srcOrd="6" destOrd="0" presId="urn:microsoft.com/office/officeart/2005/8/layout/hierarchy1"/>
    <dgm:cxn modelId="{7FCEF843-DF22-497A-BA8B-1EC109782C35}" type="presParOf" srcId="{C4318BFC-FD08-473F-801D-E3B062ACE00A}" destId="{DF17EAA8-7902-43E6-A14C-14041A491D62}" srcOrd="7" destOrd="0" presId="urn:microsoft.com/office/officeart/2005/8/layout/hierarchy1"/>
    <dgm:cxn modelId="{5FCE4E8B-3D2E-420F-B480-5A6FB147CDDD}" type="presParOf" srcId="{DF17EAA8-7902-43E6-A14C-14041A491D62}" destId="{4FA4D982-62F5-42E8-964A-F79ADF83F734}" srcOrd="0" destOrd="0" presId="urn:microsoft.com/office/officeart/2005/8/layout/hierarchy1"/>
    <dgm:cxn modelId="{53D3938D-3802-4099-A176-114877334A36}" type="presParOf" srcId="{4FA4D982-62F5-42E8-964A-F79ADF83F734}" destId="{C41B73F6-CD16-4155-833B-D23609B0B05D}" srcOrd="0" destOrd="0" presId="urn:microsoft.com/office/officeart/2005/8/layout/hierarchy1"/>
    <dgm:cxn modelId="{94D77C81-4876-477A-AB55-4326DEF39019}" type="presParOf" srcId="{4FA4D982-62F5-42E8-964A-F79ADF83F734}" destId="{70A71967-0A23-4331-B273-598DAE2961EA}" srcOrd="1" destOrd="0" presId="urn:microsoft.com/office/officeart/2005/8/layout/hierarchy1"/>
    <dgm:cxn modelId="{3257B21D-F1BF-473F-853F-3912868F5FA8}" type="presParOf" srcId="{DF17EAA8-7902-43E6-A14C-14041A491D62}" destId="{48A04F83-F9FD-4AE0-89D1-1E230DF16E48}" srcOrd="1" destOrd="0" presId="urn:microsoft.com/office/officeart/2005/8/layout/hierarchy1"/>
    <dgm:cxn modelId="{1BF2977E-79D0-4977-95AE-052300810D6C}" type="presParOf" srcId="{C4318BFC-FD08-473F-801D-E3B062ACE00A}" destId="{9E53F09F-C9CE-4598-9888-33E1AB11B89F}" srcOrd="8" destOrd="0" presId="urn:microsoft.com/office/officeart/2005/8/layout/hierarchy1"/>
    <dgm:cxn modelId="{6693790C-CC2A-4C8D-BCB1-93499B1918DE}" type="presParOf" srcId="{C4318BFC-FD08-473F-801D-E3B062ACE00A}" destId="{C78F992F-AE3E-4855-99ED-7093C616E615}" srcOrd="9" destOrd="0" presId="urn:microsoft.com/office/officeart/2005/8/layout/hierarchy1"/>
    <dgm:cxn modelId="{A7E86391-E04F-475A-9639-16E8BC1A3C81}" type="presParOf" srcId="{C78F992F-AE3E-4855-99ED-7093C616E615}" destId="{BD02DEC8-2FAD-4201-A27F-512BB89E8203}" srcOrd="0" destOrd="0" presId="urn:microsoft.com/office/officeart/2005/8/layout/hierarchy1"/>
    <dgm:cxn modelId="{9F9E8050-5076-4161-AB9C-710B36A6BD98}" type="presParOf" srcId="{BD02DEC8-2FAD-4201-A27F-512BB89E8203}" destId="{D08A2D44-4758-4E39-B686-5C82235ACA40}" srcOrd="0" destOrd="0" presId="urn:microsoft.com/office/officeart/2005/8/layout/hierarchy1"/>
    <dgm:cxn modelId="{F035C703-ED57-4F10-97E7-236909866B57}" type="presParOf" srcId="{BD02DEC8-2FAD-4201-A27F-512BB89E8203}" destId="{F45B8DED-BFC7-4684-8D93-C2123FEB622E}" srcOrd="1" destOrd="0" presId="urn:microsoft.com/office/officeart/2005/8/layout/hierarchy1"/>
    <dgm:cxn modelId="{929EE935-7C17-4055-8066-F1BDD7A69D0D}" type="presParOf" srcId="{C78F992F-AE3E-4855-99ED-7093C616E615}" destId="{3B3A619D-6C2E-435A-AB15-4E61C229E3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60373B-C39F-44EB-BC9E-87BDABD12A95}" type="doc">
      <dgm:prSet loTypeId="urn:microsoft.com/office/officeart/2005/8/layout/radial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5E321B-6A88-474A-822D-1130A1A31E5F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Vehicle Purchases</a:t>
          </a:r>
        </a:p>
      </dgm:t>
    </dgm:pt>
    <dgm:pt modelId="{40067D7A-7CB6-4850-B2D7-9E0B001D01CB}" type="parTrans" cxnId="{C02EA0D1-FA27-428D-8795-A0946ECAA9D8}">
      <dgm:prSet/>
      <dgm:spPr/>
      <dgm:t>
        <a:bodyPr/>
        <a:lstStyle/>
        <a:p>
          <a:endParaRPr lang="en-US"/>
        </a:p>
      </dgm:t>
    </dgm:pt>
    <dgm:pt modelId="{EBA7B9D2-8393-4F93-8717-6351458B4130}" type="sibTrans" cxnId="{C02EA0D1-FA27-428D-8795-A0946ECAA9D8}">
      <dgm:prSet/>
      <dgm:spPr/>
      <dgm:t>
        <a:bodyPr/>
        <a:lstStyle/>
        <a:p>
          <a:endParaRPr lang="en-US"/>
        </a:p>
      </dgm:t>
    </dgm:pt>
    <dgm:pt modelId="{00FD97D4-05E8-4359-9586-7951A8142196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RTO Registration </a:t>
          </a:r>
        </a:p>
      </dgm:t>
    </dgm:pt>
    <dgm:pt modelId="{DE526120-43B6-4AD9-94FC-2D5423E6E5A8}" type="parTrans" cxnId="{4AFC8032-5E14-455C-A0FD-5B061F5D9AFE}">
      <dgm:prSet/>
      <dgm:spPr/>
      <dgm:t>
        <a:bodyPr/>
        <a:lstStyle/>
        <a:p>
          <a:endParaRPr lang="en-US"/>
        </a:p>
      </dgm:t>
    </dgm:pt>
    <dgm:pt modelId="{8577C2AB-53B5-4A6E-8052-A72C72A5D153}" type="sibTrans" cxnId="{4AFC8032-5E14-455C-A0FD-5B061F5D9AFE}">
      <dgm:prSet/>
      <dgm:spPr/>
      <dgm:t>
        <a:bodyPr/>
        <a:lstStyle/>
        <a:p>
          <a:endParaRPr lang="en-US"/>
        </a:p>
      </dgm:t>
    </dgm:pt>
    <dgm:pt modelId="{3114EAF9-DDB5-4C5A-99AE-CF268020C7B4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ITC Claimed</a:t>
          </a:r>
        </a:p>
      </dgm:t>
    </dgm:pt>
    <dgm:pt modelId="{F6ACC354-0873-423F-9238-9526F153AB3A}" type="parTrans" cxnId="{88761443-1280-4CEE-94F3-2AB7DB3F24EE}">
      <dgm:prSet/>
      <dgm:spPr/>
      <dgm:t>
        <a:bodyPr/>
        <a:lstStyle/>
        <a:p>
          <a:endParaRPr lang="en-US"/>
        </a:p>
      </dgm:t>
    </dgm:pt>
    <dgm:pt modelId="{233F6846-DD70-4E2E-9050-A6D991181733}" type="sibTrans" cxnId="{88761443-1280-4CEE-94F3-2AB7DB3F24EE}">
      <dgm:prSet/>
      <dgm:spPr/>
      <dgm:t>
        <a:bodyPr/>
        <a:lstStyle/>
        <a:p>
          <a:endParaRPr lang="en-US"/>
        </a:p>
      </dgm:t>
    </dgm:pt>
    <dgm:pt modelId="{FE24A0C5-EBB1-4960-BCAA-05A2DCFDC36B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TCS Deducted</a:t>
          </a:r>
        </a:p>
      </dgm:t>
    </dgm:pt>
    <dgm:pt modelId="{94AD3922-0FF8-4108-A802-49806C99E365}" type="parTrans" cxnId="{46A986EE-4030-4247-9ED2-8C7A0868FC90}">
      <dgm:prSet/>
      <dgm:spPr/>
      <dgm:t>
        <a:bodyPr/>
        <a:lstStyle/>
        <a:p>
          <a:endParaRPr lang="en-US"/>
        </a:p>
      </dgm:t>
    </dgm:pt>
    <dgm:pt modelId="{F929F889-0F78-492D-81F8-408FDA012A42}" type="sibTrans" cxnId="{46A986EE-4030-4247-9ED2-8C7A0868FC90}">
      <dgm:prSet/>
      <dgm:spPr/>
      <dgm:t>
        <a:bodyPr/>
        <a:lstStyle/>
        <a:p>
          <a:endParaRPr lang="en-US"/>
        </a:p>
      </dgm:t>
    </dgm:pt>
    <dgm:pt modelId="{30777C8F-0590-43F0-8E80-985A3B8142D3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AIS</a:t>
          </a:r>
        </a:p>
      </dgm:t>
    </dgm:pt>
    <dgm:pt modelId="{3306EDFD-B112-4460-96B9-C378BF4E5DD3}" type="parTrans" cxnId="{7D225296-A372-43C9-ADDF-E7BBA766EC8A}">
      <dgm:prSet/>
      <dgm:spPr/>
      <dgm:t>
        <a:bodyPr/>
        <a:lstStyle/>
        <a:p>
          <a:endParaRPr lang="en-US"/>
        </a:p>
      </dgm:t>
    </dgm:pt>
    <dgm:pt modelId="{9434D80D-7012-4CF5-BE1D-FFB72C6802E0}" type="sibTrans" cxnId="{7D225296-A372-43C9-ADDF-E7BBA766EC8A}">
      <dgm:prSet/>
      <dgm:spPr/>
      <dgm:t>
        <a:bodyPr/>
        <a:lstStyle/>
        <a:p>
          <a:endParaRPr lang="en-US"/>
        </a:p>
      </dgm:t>
    </dgm:pt>
    <dgm:pt modelId="{912E1743-9F82-4ABA-BBEE-062F360E5979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Whether Considered in Source?</a:t>
          </a:r>
        </a:p>
      </dgm:t>
    </dgm:pt>
    <dgm:pt modelId="{354F54A6-37C9-46F4-BB96-2C7F96E2083D}" type="parTrans" cxnId="{45C3513A-6982-4CAC-995C-557D968F5E93}">
      <dgm:prSet/>
      <dgm:spPr/>
      <dgm:t>
        <a:bodyPr/>
        <a:lstStyle/>
        <a:p>
          <a:endParaRPr lang="en-US"/>
        </a:p>
      </dgm:t>
    </dgm:pt>
    <dgm:pt modelId="{62727658-A829-4C2D-A421-4524FAA587A7}" type="sibTrans" cxnId="{45C3513A-6982-4CAC-995C-557D968F5E93}">
      <dgm:prSet/>
      <dgm:spPr/>
      <dgm:t>
        <a:bodyPr/>
        <a:lstStyle/>
        <a:p>
          <a:endParaRPr lang="en-US"/>
        </a:p>
      </dgm:t>
    </dgm:pt>
    <dgm:pt modelId="{D06FAB19-61A6-4008-B86B-721D4BE71336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Reported in Balance Sheet or SOA</a:t>
          </a:r>
        </a:p>
      </dgm:t>
    </dgm:pt>
    <dgm:pt modelId="{99EBA801-20B4-4218-9DF3-B9FEEE8E7229}" type="parTrans" cxnId="{EB820446-4570-40A5-AD4F-A2525C64BC6D}">
      <dgm:prSet/>
      <dgm:spPr/>
      <dgm:t>
        <a:bodyPr/>
        <a:lstStyle/>
        <a:p>
          <a:endParaRPr lang="en-US"/>
        </a:p>
      </dgm:t>
    </dgm:pt>
    <dgm:pt modelId="{82D84586-459D-4E3C-8C8E-380F850C75EB}" type="sibTrans" cxnId="{EB820446-4570-40A5-AD4F-A2525C64BC6D}">
      <dgm:prSet/>
      <dgm:spPr/>
      <dgm:t>
        <a:bodyPr/>
        <a:lstStyle/>
        <a:p>
          <a:endParaRPr lang="en-US"/>
        </a:p>
      </dgm:t>
    </dgm:pt>
    <dgm:pt modelId="{C489A23B-9C16-4C6E-9E71-9A5F9EC551BC}">
      <dgm:prSet phldrT="[Text]"/>
      <dgm:spPr/>
      <dgm:t>
        <a:bodyPr/>
        <a:lstStyle/>
        <a:p>
          <a:endParaRPr lang="en-US"/>
        </a:p>
      </dgm:t>
    </dgm:pt>
    <dgm:pt modelId="{A39F4005-B148-45E1-9C6A-B8554D561D59}" type="parTrans" cxnId="{E23D7EC0-04CA-4E85-BD25-7DC229361CD8}">
      <dgm:prSet/>
      <dgm:spPr/>
      <dgm:t>
        <a:bodyPr/>
        <a:lstStyle/>
        <a:p>
          <a:endParaRPr lang="en-US"/>
        </a:p>
      </dgm:t>
    </dgm:pt>
    <dgm:pt modelId="{72F90B23-94FA-4849-AE26-3E45F1AABE40}" type="sibTrans" cxnId="{E23D7EC0-04CA-4E85-BD25-7DC229361CD8}">
      <dgm:prSet/>
      <dgm:spPr/>
      <dgm:t>
        <a:bodyPr/>
        <a:lstStyle/>
        <a:p>
          <a:endParaRPr lang="en-US"/>
        </a:p>
      </dgm:t>
    </dgm:pt>
    <dgm:pt modelId="{8107F285-F298-4AA0-AD60-F4BA10CD0460}" type="pres">
      <dgm:prSet presAssocID="{4260373B-C39F-44EB-BC9E-87BDABD12A9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6218D9F-9469-40D7-A509-B1352ADC4099}" type="pres">
      <dgm:prSet presAssocID="{2F5E321B-6A88-474A-822D-1130A1A31E5F}" presName="centerShape" presStyleLbl="node0" presStyleIdx="0" presStyleCnt="1"/>
      <dgm:spPr/>
    </dgm:pt>
    <dgm:pt modelId="{A4E35B93-47CB-42AE-BBE0-160884870218}" type="pres">
      <dgm:prSet presAssocID="{DE526120-43B6-4AD9-94FC-2D5423E6E5A8}" presName="parTrans" presStyleLbl="bgSibTrans2D1" presStyleIdx="0" presStyleCnt="6"/>
      <dgm:spPr/>
    </dgm:pt>
    <dgm:pt modelId="{995E7745-8DD3-46B3-825A-F31C61473842}" type="pres">
      <dgm:prSet presAssocID="{00FD97D4-05E8-4359-9586-7951A8142196}" presName="node" presStyleLbl="node1" presStyleIdx="0" presStyleCnt="6">
        <dgm:presLayoutVars>
          <dgm:bulletEnabled val="1"/>
        </dgm:presLayoutVars>
      </dgm:prSet>
      <dgm:spPr/>
    </dgm:pt>
    <dgm:pt modelId="{817ECED8-342C-43F9-9C28-32D686E8971E}" type="pres">
      <dgm:prSet presAssocID="{F6ACC354-0873-423F-9238-9526F153AB3A}" presName="parTrans" presStyleLbl="bgSibTrans2D1" presStyleIdx="1" presStyleCnt="6"/>
      <dgm:spPr/>
    </dgm:pt>
    <dgm:pt modelId="{CBB0E179-641D-4106-BA3C-5F625316A72E}" type="pres">
      <dgm:prSet presAssocID="{3114EAF9-DDB5-4C5A-99AE-CF268020C7B4}" presName="node" presStyleLbl="node1" presStyleIdx="1" presStyleCnt="6">
        <dgm:presLayoutVars>
          <dgm:bulletEnabled val="1"/>
        </dgm:presLayoutVars>
      </dgm:prSet>
      <dgm:spPr/>
    </dgm:pt>
    <dgm:pt modelId="{04B0E3A2-606B-4315-8172-FDF3DDDF81FD}" type="pres">
      <dgm:prSet presAssocID="{94AD3922-0FF8-4108-A802-49806C99E365}" presName="parTrans" presStyleLbl="bgSibTrans2D1" presStyleIdx="2" presStyleCnt="6"/>
      <dgm:spPr/>
    </dgm:pt>
    <dgm:pt modelId="{BCD65565-5F94-4C4A-A818-82BBF209F5C3}" type="pres">
      <dgm:prSet presAssocID="{FE24A0C5-EBB1-4960-BCAA-05A2DCFDC36B}" presName="node" presStyleLbl="node1" presStyleIdx="2" presStyleCnt="6">
        <dgm:presLayoutVars>
          <dgm:bulletEnabled val="1"/>
        </dgm:presLayoutVars>
      </dgm:prSet>
      <dgm:spPr/>
    </dgm:pt>
    <dgm:pt modelId="{11B08AAB-E0FA-4213-9B17-7B96DEA23B23}" type="pres">
      <dgm:prSet presAssocID="{3306EDFD-B112-4460-96B9-C378BF4E5DD3}" presName="parTrans" presStyleLbl="bgSibTrans2D1" presStyleIdx="3" presStyleCnt="6"/>
      <dgm:spPr/>
    </dgm:pt>
    <dgm:pt modelId="{A8958441-2F24-4E32-AA73-4457D1BE7958}" type="pres">
      <dgm:prSet presAssocID="{30777C8F-0590-43F0-8E80-985A3B8142D3}" presName="node" presStyleLbl="node1" presStyleIdx="3" presStyleCnt="6">
        <dgm:presLayoutVars>
          <dgm:bulletEnabled val="1"/>
        </dgm:presLayoutVars>
      </dgm:prSet>
      <dgm:spPr/>
    </dgm:pt>
    <dgm:pt modelId="{98AE8A3E-3A68-42B9-AD26-BF9185EBA657}" type="pres">
      <dgm:prSet presAssocID="{354F54A6-37C9-46F4-BB96-2C7F96E2083D}" presName="parTrans" presStyleLbl="bgSibTrans2D1" presStyleIdx="4" presStyleCnt="6"/>
      <dgm:spPr/>
    </dgm:pt>
    <dgm:pt modelId="{2AB3FA29-C556-4655-AFB2-0491DE25996F}" type="pres">
      <dgm:prSet presAssocID="{912E1743-9F82-4ABA-BBEE-062F360E5979}" presName="node" presStyleLbl="node1" presStyleIdx="4" presStyleCnt="6">
        <dgm:presLayoutVars>
          <dgm:bulletEnabled val="1"/>
        </dgm:presLayoutVars>
      </dgm:prSet>
      <dgm:spPr/>
    </dgm:pt>
    <dgm:pt modelId="{B62EBAD6-216D-4873-B248-E143FFB4F34D}" type="pres">
      <dgm:prSet presAssocID="{99EBA801-20B4-4218-9DF3-B9FEEE8E7229}" presName="parTrans" presStyleLbl="bgSibTrans2D1" presStyleIdx="5" presStyleCnt="6"/>
      <dgm:spPr/>
    </dgm:pt>
    <dgm:pt modelId="{FCB50AB0-FFC3-4151-871C-0DEE7432D988}" type="pres">
      <dgm:prSet presAssocID="{D06FAB19-61A6-4008-B86B-721D4BE71336}" presName="node" presStyleLbl="node1" presStyleIdx="5" presStyleCnt="6">
        <dgm:presLayoutVars>
          <dgm:bulletEnabled val="1"/>
        </dgm:presLayoutVars>
      </dgm:prSet>
      <dgm:spPr/>
    </dgm:pt>
  </dgm:ptLst>
  <dgm:cxnLst>
    <dgm:cxn modelId="{4AFC8032-5E14-455C-A0FD-5B061F5D9AFE}" srcId="{2F5E321B-6A88-474A-822D-1130A1A31E5F}" destId="{00FD97D4-05E8-4359-9586-7951A8142196}" srcOrd="0" destOrd="0" parTransId="{DE526120-43B6-4AD9-94FC-2D5423E6E5A8}" sibTransId="{8577C2AB-53B5-4A6E-8052-A72C72A5D153}"/>
    <dgm:cxn modelId="{E790E632-DDDE-4D21-85D8-7DBDE1B78713}" type="presOf" srcId="{912E1743-9F82-4ABA-BBEE-062F360E5979}" destId="{2AB3FA29-C556-4655-AFB2-0491DE25996F}" srcOrd="0" destOrd="0" presId="urn:microsoft.com/office/officeart/2005/8/layout/radial4"/>
    <dgm:cxn modelId="{45C3513A-6982-4CAC-995C-557D968F5E93}" srcId="{2F5E321B-6A88-474A-822D-1130A1A31E5F}" destId="{912E1743-9F82-4ABA-BBEE-062F360E5979}" srcOrd="4" destOrd="0" parTransId="{354F54A6-37C9-46F4-BB96-2C7F96E2083D}" sibTransId="{62727658-A829-4C2D-A421-4524FAA587A7}"/>
    <dgm:cxn modelId="{DFB5ED40-03EE-4290-88DC-ABDB10D4A90C}" type="presOf" srcId="{DE526120-43B6-4AD9-94FC-2D5423E6E5A8}" destId="{A4E35B93-47CB-42AE-BBE0-160884870218}" srcOrd="0" destOrd="0" presId="urn:microsoft.com/office/officeart/2005/8/layout/radial4"/>
    <dgm:cxn modelId="{88761443-1280-4CEE-94F3-2AB7DB3F24EE}" srcId="{2F5E321B-6A88-474A-822D-1130A1A31E5F}" destId="{3114EAF9-DDB5-4C5A-99AE-CF268020C7B4}" srcOrd="1" destOrd="0" parTransId="{F6ACC354-0873-423F-9238-9526F153AB3A}" sibTransId="{233F6846-DD70-4E2E-9050-A6D991181733}"/>
    <dgm:cxn modelId="{C4A82064-4A43-43C3-89E1-5819C30C505E}" type="presOf" srcId="{00FD97D4-05E8-4359-9586-7951A8142196}" destId="{995E7745-8DD3-46B3-825A-F31C61473842}" srcOrd="0" destOrd="0" presId="urn:microsoft.com/office/officeart/2005/8/layout/radial4"/>
    <dgm:cxn modelId="{EB820446-4570-40A5-AD4F-A2525C64BC6D}" srcId="{2F5E321B-6A88-474A-822D-1130A1A31E5F}" destId="{D06FAB19-61A6-4008-B86B-721D4BE71336}" srcOrd="5" destOrd="0" parTransId="{99EBA801-20B4-4218-9DF3-B9FEEE8E7229}" sibTransId="{82D84586-459D-4E3C-8C8E-380F850C75EB}"/>
    <dgm:cxn modelId="{B0CA3B4A-7574-4C73-85CF-A0913EDB1178}" type="presOf" srcId="{99EBA801-20B4-4218-9DF3-B9FEEE8E7229}" destId="{B62EBAD6-216D-4873-B248-E143FFB4F34D}" srcOrd="0" destOrd="0" presId="urn:microsoft.com/office/officeart/2005/8/layout/radial4"/>
    <dgm:cxn modelId="{64F5CC6C-B9D9-4830-9195-FEE63FCE4B1E}" type="presOf" srcId="{FE24A0C5-EBB1-4960-BCAA-05A2DCFDC36B}" destId="{BCD65565-5F94-4C4A-A818-82BBF209F5C3}" srcOrd="0" destOrd="0" presId="urn:microsoft.com/office/officeart/2005/8/layout/radial4"/>
    <dgm:cxn modelId="{6A0BCC50-5AF1-4939-B8EA-AAE4518DC610}" type="presOf" srcId="{94AD3922-0FF8-4108-A802-49806C99E365}" destId="{04B0E3A2-606B-4315-8172-FDF3DDDF81FD}" srcOrd="0" destOrd="0" presId="urn:microsoft.com/office/officeart/2005/8/layout/radial4"/>
    <dgm:cxn modelId="{9F891059-109A-4DEC-8810-C47B061B6CBC}" type="presOf" srcId="{F6ACC354-0873-423F-9238-9526F153AB3A}" destId="{817ECED8-342C-43F9-9C28-32D686E8971E}" srcOrd="0" destOrd="0" presId="urn:microsoft.com/office/officeart/2005/8/layout/radial4"/>
    <dgm:cxn modelId="{06E7D383-43B3-4C4D-912D-627DA1414B56}" type="presOf" srcId="{D06FAB19-61A6-4008-B86B-721D4BE71336}" destId="{FCB50AB0-FFC3-4151-871C-0DEE7432D988}" srcOrd="0" destOrd="0" presId="urn:microsoft.com/office/officeart/2005/8/layout/radial4"/>
    <dgm:cxn modelId="{1438258B-2509-430F-807A-3F10731C63DB}" type="presOf" srcId="{3306EDFD-B112-4460-96B9-C378BF4E5DD3}" destId="{11B08AAB-E0FA-4213-9B17-7B96DEA23B23}" srcOrd="0" destOrd="0" presId="urn:microsoft.com/office/officeart/2005/8/layout/radial4"/>
    <dgm:cxn modelId="{5D6EBE90-6A8B-4D59-8DFC-42FCC6912D82}" type="presOf" srcId="{354F54A6-37C9-46F4-BB96-2C7F96E2083D}" destId="{98AE8A3E-3A68-42B9-AD26-BF9185EBA657}" srcOrd="0" destOrd="0" presId="urn:microsoft.com/office/officeart/2005/8/layout/radial4"/>
    <dgm:cxn modelId="{7D225296-A372-43C9-ADDF-E7BBA766EC8A}" srcId="{2F5E321B-6A88-474A-822D-1130A1A31E5F}" destId="{30777C8F-0590-43F0-8E80-985A3B8142D3}" srcOrd="3" destOrd="0" parTransId="{3306EDFD-B112-4460-96B9-C378BF4E5DD3}" sibTransId="{9434D80D-7012-4CF5-BE1D-FFB72C6802E0}"/>
    <dgm:cxn modelId="{274461BE-42DE-40A8-94E4-644BEA506161}" type="presOf" srcId="{3114EAF9-DDB5-4C5A-99AE-CF268020C7B4}" destId="{CBB0E179-641D-4106-BA3C-5F625316A72E}" srcOrd="0" destOrd="0" presId="urn:microsoft.com/office/officeart/2005/8/layout/radial4"/>
    <dgm:cxn modelId="{E23D7EC0-04CA-4E85-BD25-7DC229361CD8}" srcId="{4260373B-C39F-44EB-BC9E-87BDABD12A95}" destId="{C489A23B-9C16-4C6E-9E71-9A5F9EC551BC}" srcOrd="1" destOrd="0" parTransId="{A39F4005-B148-45E1-9C6A-B8554D561D59}" sibTransId="{72F90B23-94FA-4849-AE26-3E45F1AABE40}"/>
    <dgm:cxn modelId="{C02EA0D1-FA27-428D-8795-A0946ECAA9D8}" srcId="{4260373B-C39F-44EB-BC9E-87BDABD12A95}" destId="{2F5E321B-6A88-474A-822D-1130A1A31E5F}" srcOrd="0" destOrd="0" parTransId="{40067D7A-7CB6-4850-B2D7-9E0B001D01CB}" sibTransId="{EBA7B9D2-8393-4F93-8717-6351458B4130}"/>
    <dgm:cxn modelId="{46A986EE-4030-4247-9ED2-8C7A0868FC90}" srcId="{2F5E321B-6A88-474A-822D-1130A1A31E5F}" destId="{FE24A0C5-EBB1-4960-BCAA-05A2DCFDC36B}" srcOrd="2" destOrd="0" parTransId="{94AD3922-0FF8-4108-A802-49806C99E365}" sibTransId="{F929F889-0F78-492D-81F8-408FDA012A42}"/>
    <dgm:cxn modelId="{C95A2DF7-838A-44A9-AF0C-6FBE58D29FCA}" type="presOf" srcId="{4260373B-C39F-44EB-BC9E-87BDABD12A95}" destId="{8107F285-F298-4AA0-AD60-F4BA10CD0460}" srcOrd="0" destOrd="0" presId="urn:microsoft.com/office/officeart/2005/8/layout/radial4"/>
    <dgm:cxn modelId="{EA15B8F9-262F-4418-859E-6BFF5F185E51}" type="presOf" srcId="{2F5E321B-6A88-474A-822D-1130A1A31E5F}" destId="{56218D9F-9469-40D7-A509-B1352ADC4099}" srcOrd="0" destOrd="0" presId="urn:microsoft.com/office/officeart/2005/8/layout/radial4"/>
    <dgm:cxn modelId="{A7DE4AFD-3864-4570-83B0-8B5C2E31FE74}" type="presOf" srcId="{30777C8F-0590-43F0-8E80-985A3B8142D3}" destId="{A8958441-2F24-4E32-AA73-4457D1BE7958}" srcOrd="0" destOrd="0" presId="urn:microsoft.com/office/officeart/2005/8/layout/radial4"/>
    <dgm:cxn modelId="{6D824075-F31A-47B0-9BC3-DEC408ED3503}" type="presParOf" srcId="{8107F285-F298-4AA0-AD60-F4BA10CD0460}" destId="{56218D9F-9469-40D7-A509-B1352ADC4099}" srcOrd="0" destOrd="0" presId="urn:microsoft.com/office/officeart/2005/8/layout/radial4"/>
    <dgm:cxn modelId="{CB01F82E-BE8A-4B56-98D8-DAFF013F2BFF}" type="presParOf" srcId="{8107F285-F298-4AA0-AD60-F4BA10CD0460}" destId="{A4E35B93-47CB-42AE-BBE0-160884870218}" srcOrd="1" destOrd="0" presId="urn:microsoft.com/office/officeart/2005/8/layout/radial4"/>
    <dgm:cxn modelId="{219FBBB5-0271-4341-AC56-41BBDE77FA5E}" type="presParOf" srcId="{8107F285-F298-4AA0-AD60-F4BA10CD0460}" destId="{995E7745-8DD3-46B3-825A-F31C61473842}" srcOrd="2" destOrd="0" presId="urn:microsoft.com/office/officeart/2005/8/layout/radial4"/>
    <dgm:cxn modelId="{6AD3AFCE-378B-404D-9CD4-D219D55E57DF}" type="presParOf" srcId="{8107F285-F298-4AA0-AD60-F4BA10CD0460}" destId="{817ECED8-342C-43F9-9C28-32D686E8971E}" srcOrd="3" destOrd="0" presId="urn:microsoft.com/office/officeart/2005/8/layout/radial4"/>
    <dgm:cxn modelId="{EB953103-C037-48D5-AB94-4D2FC7080820}" type="presParOf" srcId="{8107F285-F298-4AA0-AD60-F4BA10CD0460}" destId="{CBB0E179-641D-4106-BA3C-5F625316A72E}" srcOrd="4" destOrd="0" presId="urn:microsoft.com/office/officeart/2005/8/layout/radial4"/>
    <dgm:cxn modelId="{9DA3DD39-3AC0-4995-900D-AC6C8E11B933}" type="presParOf" srcId="{8107F285-F298-4AA0-AD60-F4BA10CD0460}" destId="{04B0E3A2-606B-4315-8172-FDF3DDDF81FD}" srcOrd="5" destOrd="0" presId="urn:microsoft.com/office/officeart/2005/8/layout/radial4"/>
    <dgm:cxn modelId="{952CC970-044E-4CE4-92DC-F8E4FB02C8BD}" type="presParOf" srcId="{8107F285-F298-4AA0-AD60-F4BA10CD0460}" destId="{BCD65565-5F94-4C4A-A818-82BBF209F5C3}" srcOrd="6" destOrd="0" presId="urn:microsoft.com/office/officeart/2005/8/layout/radial4"/>
    <dgm:cxn modelId="{D47C61CE-1FBE-4C59-BCE8-A14A4DE07094}" type="presParOf" srcId="{8107F285-F298-4AA0-AD60-F4BA10CD0460}" destId="{11B08AAB-E0FA-4213-9B17-7B96DEA23B23}" srcOrd="7" destOrd="0" presId="urn:microsoft.com/office/officeart/2005/8/layout/radial4"/>
    <dgm:cxn modelId="{5A4ED67D-1F2B-41B3-8739-2C0286AAD604}" type="presParOf" srcId="{8107F285-F298-4AA0-AD60-F4BA10CD0460}" destId="{A8958441-2F24-4E32-AA73-4457D1BE7958}" srcOrd="8" destOrd="0" presId="urn:microsoft.com/office/officeart/2005/8/layout/radial4"/>
    <dgm:cxn modelId="{F4578074-108C-41F8-B100-D6E8477E3055}" type="presParOf" srcId="{8107F285-F298-4AA0-AD60-F4BA10CD0460}" destId="{98AE8A3E-3A68-42B9-AD26-BF9185EBA657}" srcOrd="9" destOrd="0" presId="urn:microsoft.com/office/officeart/2005/8/layout/radial4"/>
    <dgm:cxn modelId="{C35CA314-F83A-4189-8BBC-54C0DA59A521}" type="presParOf" srcId="{8107F285-F298-4AA0-AD60-F4BA10CD0460}" destId="{2AB3FA29-C556-4655-AFB2-0491DE25996F}" srcOrd="10" destOrd="0" presId="urn:microsoft.com/office/officeart/2005/8/layout/radial4"/>
    <dgm:cxn modelId="{10E10A36-CDE0-498F-A17D-14B65E3F14D5}" type="presParOf" srcId="{8107F285-F298-4AA0-AD60-F4BA10CD0460}" destId="{B62EBAD6-216D-4873-B248-E143FFB4F34D}" srcOrd="11" destOrd="0" presId="urn:microsoft.com/office/officeart/2005/8/layout/radial4"/>
    <dgm:cxn modelId="{A1DC317B-9569-488A-B03A-E6ABB5F28665}" type="presParOf" srcId="{8107F285-F298-4AA0-AD60-F4BA10CD0460}" destId="{FCB50AB0-FFC3-4151-871C-0DEE7432D988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60373B-C39F-44EB-BC9E-87BDABD12A95}" type="doc">
      <dgm:prSet loTypeId="urn:microsoft.com/office/officeart/2005/8/layout/radial4" loCatId="relationship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F5E321B-6A88-474A-822D-1130A1A31E5F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latin typeface="Cambria" panose="02040503050406030204" pitchFamily="18" charset="0"/>
              <a:ea typeface="Cambria" panose="02040503050406030204" pitchFamily="18" charset="0"/>
            </a:rPr>
            <a:t>Immovable Property  Purchases</a:t>
          </a:r>
        </a:p>
      </dgm:t>
    </dgm:pt>
    <dgm:pt modelId="{40067D7A-7CB6-4850-B2D7-9E0B001D01CB}" type="parTrans" cxnId="{C02EA0D1-FA27-428D-8795-A0946ECAA9D8}">
      <dgm:prSet/>
      <dgm:spPr/>
      <dgm:t>
        <a:bodyPr/>
        <a:lstStyle/>
        <a:p>
          <a:endParaRPr lang="en-US"/>
        </a:p>
      </dgm:t>
    </dgm:pt>
    <dgm:pt modelId="{EBA7B9D2-8393-4F93-8717-6351458B4130}" type="sibTrans" cxnId="{C02EA0D1-FA27-428D-8795-A0946ECAA9D8}">
      <dgm:prSet/>
      <dgm:spPr/>
      <dgm:t>
        <a:bodyPr/>
        <a:lstStyle/>
        <a:p>
          <a:endParaRPr lang="en-US"/>
        </a:p>
      </dgm:t>
    </dgm:pt>
    <dgm:pt modelId="{00FD97D4-05E8-4359-9586-7951A8142196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latin typeface="Cambria" panose="02040503050406030204" pitchFamily="18" charset="0"/>
              <a:ea typeface="Cambria" panose="02040503050406030204" pitchFamily="18" charset="0"/>
            </a:rPr>
            <a:t>Sub Registrar</a:t>
          </a:r>
        </a:p>
      </dgm:t>
    </dgm:pt>
    <dgm:pt modelId="{DE526120-43B6-4AD9-94FC-2D5423E6E5A8}" type="parTrans" cxnId="{4AFC8032-5E14-455C-A0FD-5B061F5D9AFE}">
      <dgm:prSet/>
      <dgm:spPr/>
      <dgm:t>
        <a:bodyPr/>
        <a:lstStyle/>
        <a:p>
          <a:endParaRPr lang="en-US"/>
        </a:p>
      </dgm:t>
    </dgm:pt>
    <dgm:pt modelId="{8577C2AB-53B5-4A6E-8052-A72C72A5D153}" type="sibTrans" cxnId="{4AFC8032-5E14-455C-A0FD-5B061F5D9AFE}">
      <dgm:prSet/>
      <dgm:spPr/>
      <dgm:t>
        <a:bodyPr/>
        <a:lstStyle/>
        <a:p>
          <a:endParaRPr lang="en-US"/>
        </a:p>
      </dgm:t>
    </dgm:pt>
    <dgm:pt modelId="{3114EAF9-DDB5-4C5A-99AE-CF268020C7B4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latin typeface="Cambria" panose="02040503050406030204" pitchFamily="18" charset="0"/>
              <a:ea typeface="Cambria" panose="02040503050406030204" pitchFamily="18" charset="0"/>
            </a:rPr>
            <a:t>TDS - 26AS</a:t>
          </a:r>
        </a:p>
      </dgm:t>
    </dgm:pt>
    <dgm:pt modelId="{F6ACC354-0873-423F-9238-9526F153AB3A}" type="parTrans" cxnId="{88761443-1280-4CEE-94F3-2AB7DB3F24EE}">
      <dgm:prSet/>
      <dgm:spPr/>
      <dgm:t>
        <a:bodyPr/>
        <a:lstStyle/>
        <a:p>
          <a:endParaRPr lang="en-US"/>
        </a:p>
      </dgm:t>
    </dgm:pt>
    <dgm:pt modelId="{233F6846-DD70-4E2E-9050-A6D991181733}" type="sibTrans" cxnId="{88761443-1280-4CEE-94F3-2AB7DB3F24EE}">
      <dgm:prSet/>
      <dgm:spPr/>
      <dgm:t>
        <a:bodyPr/>
        <a:lstStyle/>
        <a:p>
          <a:endParaRPr lang="en-US"/>
        </a:p>
      </dgm:t>
    </dgm:pt>
    <dgm:pt modelId="{FE24A0C5-EBB1-4960-BCAA-05A2DCFDC36B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latin typeface="Cambria" panose="02040503050406030204" pitchFamily="18" charset="0"/>
              <a:ea typeface="Cambria" panose="02040503050406030204" pitchFamily="18" charset="0"/>
            </a:rPr>
            <a:t>Agreement Copy</a:t>
          </a:r>
        </a:p>
      </dgm:t>
    </dgm:pt>
    <dgm:pt modelId="{94AD3922-0FF8-4108-A802-49806C99E365}" type="parTrans" cxnId="{46A986EE-4030-4247-9ED2-8C7A0868FC90}">
      <dgm:prSet/>
      <dgm:spPr/>
      <dgm:t>
        <a:bodyPr/>
        <a:lstStyle/>
        <a:p>
          <a:endParaRPr lang="en-US"/>
        </a:p>
      </dgm:t>
    </dgm:pt>
    <dgm:pt modelId="{F929F889-0F78-492D-81F8-408FDA012A42}" type="sibTrans" cxnId="{46A986EE-4030-4247-9ED2-8C7A0868FC90}">
      <dgm:prSet/>
      <dgm:spPr/>
      <dgm:t>
        <a:bodyPr/>
        <a:lstStyle/>
        <a:p>
          <a:endParaRPr lang="en-US"/>
        </a:p>
      </dgm:t>
    </dgm:pt>
    <dgm:pt modelId="{30777C8F-0590-43F0-8E80-985A3B8142D3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latin typeface="Cambria" panose="02040503050406030204" pitchFamily="18" charset="0"/>
              <a:ea typeface="Cambria" panose="02040503050406030204" pitchFamily="18" charset="0"/>
            </a:rPr>
            <a:t>AIS</a:t>
          </a:r>
        </a:p>
      </dgm:t>
    </dgm:pt>
    <dgm:pt modelId="{3306EDFD-B112-4460-96B9-C378BF4E5DD3}" type="parTrans" cxnId="{7D225296-A372-43C9-ADDF-E7BBA766EC8A}">
      <dgm:prSet/>
      <dgm:spPr/>
      <dgm:t>
        <a:bodyPr/>
        <a:lstStyle/>
        <a:p>
          <a:endParaRPr lang="en-US"/>
        </a:p>
      </dgm:t>
    </dgm:pt>
    <dgm:pt modelId="{9434D80D-7012-4CF5-BE1D-FFB72C6802E0}" type="sibTrans" cxnId="{7D225296-A372-43C9-ADDF-E7BBA766EC8A}">
      <dgm:prSet/>
      <dgm:spPr/>
      <dgm:t>
        <a:bodyPr/>
        <a:lstStyle/>
        <a:p>
          <a:endParaRPr lang="en-US"/>
        </a:p>
      </dgm:t>
    </dgm:pt>
    <dgm:pt modelId="{912E1743-9F82-4ABA-BBEE-062F360E597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latin typeface="Cambria" panose="02040503050406030204" pitchFamily="18" charset="0"/>
              <a:ea typeface="Cambria" panose="02040503050406030204" pitchFamily="18" charset="0"/>
            </a:rPr>
            <a:t>Whether considered in source?</a:t>
          </a:r>
        </a:p>
      </dgm:t>
    </dgm:pt>
    <dgm:pt modelId="{354F54A6-37C9-46F4-BB96-2C7F96E2083D}" type="parTrans" cxnId="{45C3513A-6982-4CAC-995C-557D968F5E93}">
      <dgm:prSet/>
      <dgm:spPr/>
      <dgm:t>
        <a:bodyPr/>
        <a:lstStyle/>
        <a:p>
          <a:endParaRPr lang="en-US"/>
        </a:p>
      </dgm:t>
    </dgm:pt>
    <dgm:pt modelId="{62727658-A829-4C2D-A421-4524FAA587A7}" type="sibTrans" cxnId="{45C3513A-6982-4CAC-995C-557D968F5E93}">
      <dgm:prSet/>
      <dgm:spPr/>
      <dgm:t>
        <a:bodyPr/>
        <a:lstStyle/>
        <a:p>
          <a:endParaRPr lang="en-US"/>
        </a:p>
      </dgm:t>
    </dgm:pt>
    <dgm:pt modelId="{D06FAB19-61A6-4008-B86B-721D4BE71336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latin typeface="Cambria" panose="02040503050406030204" pitchFamily="18" charset="0"/>
              <a:ea typeface="Cambria" panose="02040503050406030204" pitchFamily="18" charset="0"/>
            </a:rPr>
            <a:t>Reported in Balance</a:t>
          </a:r>
          <a:r>
            <a:rPr lang="en-US" sz="1900" dirty="0">
              <a:latin typeface="+mj-lt"/>
            </a:rPr>
            <a:t> </a:t>
          </a:r>
          <a:r>
            <a:rPr lang="en-US" sz="1900" dirty="0">
              <a:latin typeface="Cambria" panose="02040503050406030204" pitchFamily="18" charset="0"/>
              <a:ea typeface="Cambria" panose="02040503050406030204" pitchFamily="18" charset="0"/>
            </a:rPr>
            <a:t>Sheet or SOA</a:t>
          </a:r>
        </a:p>
      </dgm:t>
    </dgm:pt>
    <dgm:pt modelId="{99EBA801-20B4-4218-9DF3-B9FEEE8E7229}" type="parTrans" cxnId="{EB820446-4570-40A5-AD4F-A2525C64BC6D}">
      <dgm:prSet/>
      <dgm:spPr/>
      <dgm:t>
        <a:bodyPr/>
        <a:lstStyle/>
        <a:p>
          <a:endParaRPr lang="en-US"/>
        </a:p>
      </dgm:t>
    </dgm:pt>
    <dgm:pt modelId="{82D84586-459D-4E3C-8C8E-380F850C75EB}" type="sibTrans" cxnId="{EB820446-4570-40A5-AD4F-A2525C64BC6D}">
      <dgm:prSet/>
      <dgm:spPr/>
      <dgm:t>
        <a:bodyPr/>
        <a:lstStyle/>
        <a:p>
          <a:endParaRPr lang="en-US"/>
        </a:p>
      </dgm:t>
    </dgm:pt>
    <dgm:pt modelId="{C489A23B-9C16-4C6E-9E71-9A5F9EC551BC}">
      <dgm:prSet phldrT="[Text]"/>
      <dgm:spPr/>
      <dgm:t>
        <a:bodyPr/>
        <a:lstStyle/>
        <a:p>
          <a:endParaRPr lang="en-US"/>
        </a:p>
      </dgm:t>
    </dgm:pt>
    <dgm:pt modelId="{A39F4005-B148-45E1-9C6A-B8554D561D59}" type="parTrans" cxnId="{E23D7EC0-04CA-4E85-BD25-7DC229361CD8}">
      <dgm:prSet/>
      <dgm:spPr/>
      <dgm:t>
        <a:bodyPr/>
        <a:lstStyle/>
        <a:p>
          <a:endParaRPr lang="en-US"/>
        </a:p>
      </dgm:t>
    </dgm:pt>
    <dgm:pt modelId="{72F90B23-94FA-4849-AE26-3E45F1AABE40}" type="sibTrans" cxnId="{E23D7EC0-04CA-4E85-BD25-7DC229361CD8}">
      <dgm:prSet/>
      <dgm:spPr/>
      <dgm:t>
        <a:bodyPr/>
        <a:lstStyle/>
        <a:p>
          <a:endParaRPr lang="en-US"/>
        </a:p>
      </dgm:t>
    </dgm:pt>
    <dgm:pt modelId="{8107F285-F298-4AA0-AD60-F4BA10CD0460}" type="pres">
      <dgm:prSet presAssocID="{4260373B-C39F-44EB-BC9E-87BDABD12A9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6218D9F-9469-40D7-A509-B1352ADC4099}" type="pres">
      <dgm:prSet presAssocID="{2F5E321B-6A88-474A-822D-1130A1A31E5F}" presName="centerShape" presStyleLbl="node0" presStyleIdx="0" presStyleCnt="1"/>
      <dgm:spPr/>
    </dgm:pt>
    <dgm:pt modelId="{A4E35B93-47CB-42AE-BBE0-160884870218}" type="pres">
      <dgm:prSet presAssocID="{DE526120-43B6-4AD9-94FC-2D5423E6E5A8}" presName="parTrans" presStyleLbl="bgSibTrans2D1" presStyleIdx="0" presStyleCnt="6"/>
      <dgm:spPr/>
    </dgm:pt>
    <dgm:pt modelId="{995E7745-8DD3-46B3-825A-F31C61473842}" type="pres">
      <dgm:prSet presAssocID="{00FD97D4-05E8-4359-9586-7951A8142196}" presName="node" presStyleLbl="node1" presStyleIdx="0" presStyleCnt="6">
        <dgm:presLayoutVars>
          <dgm:bulletEnabled val="1"/>
        </dgm:presLayoutVars>
      </dgm:prSet>
      <dgm:spPr/>
    </dgm:pt>
    <dgm:pt modelId="{817ECED8-342C-43F9-9C28-32D686E8971E}" type="pres">
      <dgm:prSet presAssocID="{F6ACC354-0873-423F-9238-9526F153AB3A}" presName="parTrans" presStyleLbl="bgSibTrans2D1" presStyleIdx="1" presStyleCnt="6"/>
      <dgm:spPr/>
    </dgm:pt>
    <dgm:pt modelId="{CBB0E179-641D-4106-BA3C-5F625316A72E}" type="pres">
      <dgm:prSet presAssocID="{3114EAF9-DDB5-4C5A-99AE-CF268020C7B4}" presName="node" presStyleLbl="node1" presStyleIdx="1" presStyleCnt="6">
        <dgm:presLayoutVars>
          <dgm:bulletEnabled val="1"/>
        </dgm:presLayoutVars>
      </dgm:prSet>
      <dgm:spPr/>
    </dgm:pt>
    <dgm:pt modelId="{04B0E3A2-606B-4315-8172-FDF3DDDF81FD}" type="pres">
      <dgm:prSet presAssocID="{94AD3922-0FF8-4108-A802-49806C99E365}" presName="parTrans" presStyleLbl="bgSibTrans2D1" presStyleIdx="2" presStyleCnt="6"/>
      <dgm:spPr/>
    </dgm:pt>
    <dgm:pt modelId="{BCD65565-5F94-4C4A-A818-82BBF209F5C3}" type="pres">
      <dgm:prSet presAssocID="{FE24A0C5-EBB1-4960-BCAA-05A2DCFDC36B}" presName="node" presStyleLbl="node1" presStyleIdx="2" presStyleCnt="6">
        <dgm:presLayoutVars>
          <dgm:bulletEnabled val="1"/>
        </dgm:presLayoutVars>
      </dgm:prSet>
      <dgm:spPr/>
    </dgm:pt>
    <dgm:pt modelId="{11B08AAB-E0FA-4213-9B17-7B96DEA23B23}" type="pres">
      <dgm:prSet presAssocID="{3306EDFD-B112-4460-96B9-C378BF4E5DD3}" presName="parTrans" presStyleLbl="bgSibTrans2D1" presStyleIdx="3" presStyleCnt="6"/>
      <dgm:spPr/>
    </dgm:pt>
    <dgm:pt modelId="{A8958441-2F24-4E32-AA73-4457D1BE7958}" type="pres">
      <dgm:prSet presAssocID="{30777C8F-0590-43F0-8E80-985A3B8142D3}" presName="node" presStyleLbl="node1" presStyleIdx="3" presStyleCnt="6">
        <dgm:presLayoutVars>
          <dgm:bulletEnabled val="1"/>
        </dgm:presLayoutVars>
      </dgm:prSet>
      <dgm:spPr/>
    </dgm:pt>
    <dgm:pt modelId="{98AE8A3E-3A68-42B9-AD26-BF9185EBA657}" type="pres">
      <dgm:prSet presAssocID="{354F54A6-37C9-46F4-BB96-2C7F96E2083D}" presName="parTrans" presStyleLbl="bgSibTrans2D1" presStyleIdx="4" presStyleCnt="6"/>
      <dgm:spPr/>
    </dgm:pt>
    <dgm:pt modelId="{2AB3FA29-C556-4655-AFB2-0491DE25996F}" type="pres">
      <dgm:prSet presAssocID="{912E1743-9F82-4ABA-BBEE-062F360E5979}" presName="node" presStyleLbl="node1" presStyleIdx="4" presStyleCnt="6">
        <dgm:presLayoutVars>
          <dgm:bulletEnabled val="1"/>
        </dgm:presLayoutVars>
      </dgm:prSet>
      <dgm:spPr/>
    </dgm:pt>
    <dgm:pt modelId="{B62EBAD6-216D-4873-B248-E143FFB4F34D}" type="pres">
      <dgm:prSet presAssocID="{99EBA801-20B4-4218-9DF3-B9FEEE8E7229}" presName="parTrans" presStyleLbl="bgSibTrans2D1" presStyleIdx="5" presStyleCnt="6"/>
      <dgm:spPr/>
    </dgm:pt>
    <dgm:pt modelId="{FCB50AB0-FFC3-4151-871C-0DEE7432D988}" type="pres">
      <dgm:prSet presAssocID="{D06FAB19-61A6-4008-B86B-721D4BE71336}" presName="node" presStyleLbl="node1" presStyleIdx="5" presStyleCnt="6">
        <dgm:presLayoutVars>
          <dgm:bulletEnabled val="1"/>
        </dgm:presLayoutVars>
      </dgm:prSet>
      <dgm:spPr/>
    </dgm:pt>
  </dgm:ptLst>
  <dgm:cxnLst>
    <dgm:cxn modelId="{4AFC8032-5E14-455C-A0FD-5B061F5D9AFE}" srcId="{2F5E321B-6A88-474A-822D-1130A1A31E5F}" destId="{00FD97D4-05E8-4359-9586-7951A8142196}" srcOrd="0" destOrd="0" parTransId="{DE526120-43B6-4AD9-94FC-2D5423E6E5A8}" sibTransId="{8577C2AB-53B5-4A6E-8052-A72C72A5D153}"/>
    <dgm:cxn modelId="{E790E632-DDDE-4D21-85D8-7DBDE1B78713}" type="presOf" srcId="{912E1743-9F82-4ABA-BBEE-062F360E5979}" destId="{2AB3FA29-C556-4655-AFB2-0491DE25996F}" srcOrd="0" destOrd="0" presId="urn:microsoft.com/office/officeart/2005/8/layout/radial4"/>
    <dgm:cxn modelId="{45C3513A-6982-4CAC-995C-557D968F5E93}" srcId="{2F5E321B-6A88-474A-822D-1130A1A31E5F}" destId="{912E1743-9F82-4ABA-BBEE-062F360E5979}" srcOrd="4" destOrd="0" parTransId="{354F54A6-37C9-46F4-BB96-2C7F96E2083D}" sibTransId="{62727658-A829-4C2D-A421-4524FAA587A7}"/>
    <dgm:cxn modelId="{DFB5ED40-03EE-4290-88DC-ABDB10D4A90C}" type="presOf" srcId="{DE526120-43B6-4AD9-94FC-2D5423E6E5A8}" destId="{A4E35B93-47CB-42AE-BBE0-160884870218}" srcOrd="0" destOrd="0" presId="urn:microsoft.com/office/officeart/2005/8/layout/radial4"/>
    <dgm:cxn modelId="{88761443-1280-4CEE-94F3-2AB7DB3F24EE}" srcId="{2F5E321B-6A88-474A-822D-1130A1A31E5F}" destId="{3114EAF9-DDB5-4C5A-99AE-CF268020C7B4}" srcOrd="1" destOrd="0" parTransId="{F6ACC354-0873-423F-9238-9526F153AB3A}" sibTransId="{233F6846-DD70-4E2E-9050-A6D991181733}"/>
    <dgm:cxn modelId="{C4A82064-4A43-43C3-89E1-5819C30C505E}" type="presOf" srcId="{00FD97D4-05E8-4359-9586-7951A8142196}" destId="{995E7745-8DD3-46B3-825A-F31C61473842}" srcOrd="0" destOrd="0" presId="urn:microsoft.com/office/officeart/2005/8/layout/radial4"/>
    <dgm:cxn modelId="{EB820446-4570-40A5-AD4F-A2525C64BC6D}" srcId="{2F5E321B-6A88-474A-822D-1130A1A31E5F}" destId="{D06FAB19-61A6-4008-B86B-721D4BE71336}" srcOrd="5" destOrd="0" parTransId="{99EBA801-20B4-4218-9DF3-B9FEEE8E7229}" sibTransId="{82D84586-459D-4E3C-8C8E-380F850C75EB}"/>
    <dgm:cxn modelId="{B0CA3B4A-7574-4C73-85CF-A0913EDB1178}" type="presOf" srcId="{99EBA801-20B4-4218-9DF3-B9FEEE8E7229}" destId="{B62EBAD6-216D-4873-B248-E143FFB4F34D}" srcOrd="0" destOrd="0" presId="urn:microsoft.com/office/officeart/2005/8/layout/radial4"/>
    <dgm:cxn modelId="{64F5CC6C-B9D9-4830-9195-FEE63FCE4B1E}" type="presOf" srcId="{FE24A0C5-EBB1-4960-BCAA-05A2DCFDC36B}" destId="{BCD65565-5F94-4C4A-A818-82BBF209F5C3}" srcOrd="0" destOrd="0" presId="urn:microsoft.com/office/officeart/2005/8/layout/radial4"/>
    <dgm:cxn modelId="{6A0BCC50-5AF1-4939-B8EA-AAE4518DC610}" type="presOf" srcId="{94AD3922-0FF8-4108-A802-49806C99E365}" destId="{04B0E3A2-606B-4315-8172-FDF3DDDF81FD}" srcOrd="0" destOrd="0" presId="urn:microsoft.com/office/officeart/2005/8/layout/radial4"/>
    <dgm:cxn modelId="{9F891059-109A-4DEC-8810-C47B061B6CBC}" type="presOf" srcId="{F6ACC354-0873-423F-9238-9526F153AB3A}" destId="{817ECED8-342C-43F9-9C28-32D686E8971E}" srcOrd="0" destOrd="0" presId="urn:microsoft.com/office/officeart/2005/8/layout/radial4"/>
    <dgm:cxn modelId="{06E7D383-43B3-4C4D-912D-627DA1414B56}" type="presOf" srcId="{D06FAB19-61A6-4008-B86B-721D4BE71336}" destId="{FCB50AB0-FFC3-4151-871C-0DEE7432D988}" srcOrd="0" destOrd="0" presId="urn:microsoft.com/office/officeart/2005/8/layout/radial4"/>
    <dgm:cxn modelId="{1438258B-2509-430F-807A-3F10731C63DB}" type="presOf" srcId="{3306EDFD-B112-4460-96B9-C378BF4E5DD3}" destId="{11B08AAB-E0FA-4213-9B17-7B96DEA23B23}" srcOrd="0" destOrd="0" presId="urn:microsoft.com/office/officeart/2005/8/layout/radial4"/>
    <dgm:cxn modelId="{5D6EBE90-6A8B-4D59-8DFC-42FCC6912D82}" type="presOf" srcId="{354F54A6-37C9-46F4-BB96-2C7F96E2083D}" destId="{98AE8A3E-3A68-42B9-AD26-BF9185EBA657}" srcOrd="0" destOrd="0" presId="urn:microsoft.com/office/officeart/2005/8/layout/radial4"/>
    <dgm:cxn modelId="{7D225296-A372-43C9-ADDF-E7BBA766EC8A}" srcId="{2F5E321B-6A88-474A-822D-1130A1A31E5F}" destId="{30777C8F-0590-43F0-8E80-985A3B8142D3}" srcOrd="3" destOrd="0" parTransId="{3306EDFD-B112-4460-96B9-C378BF4E5DD3}" sibTransId="{9434D80D-7012-4CF5-BE1D-FFB72C6802E0}"/>
    <dgm:cxn modelId="{274461BE-42DE-40A8-94E4-644BEA506161}" type="presOf" srcId="{3114EAF9-DDB5-4C5A-99AE-CF268020C7B4}" destId="{CBB0E179-641D-4106-BA3C-5F625316A72E}" srcOrd="0" destOrd="0" presId="urn:microsoft.com/office/officeart/2005/8/layout/radial4"/>
    <dgm:cxn modelId="{E23D7EC0-04CA-4E85-BD25-7DC229361CD8}" srcId="{4260373B-C39F-44EB-BC9E-87BDABD12A95}" destId="{C489A23B-9C16-4C6E-9E71-9A5F9EC551BC}" srcOrd="1" destOrd="0" parTransId="{A39F4005-B148-45E1-9C6A-B8554D561D59}" sibTransId="{72F90B23-94FA-4849-AE26-3E45F1AABE40}"/>
    <dgm:cxn modelId="{C02EA0D1-FA27-428D-8795-A0946ECAA9D8}" srcId="{4260373B-C39F-44EB-BC9E-87BDABD12A95}" destId="{2F5E321B-6A88-474A-822D-1130A1A31E5F}" srcOrd="0" destOrd="0" parTransId="{40067D7A-7CB6-4850-B2D7-9E0B001D01CB}" sibTransId="{EBA7B9D2-8393-4F93-8717-6351458B4130}"/>
    <dgm:cxn modelId="{46A986EE-4030-4247-9ED2-8C7A0868FC90}" srcId="{2F5E321B-6A88-474A-822D-1130A1A31E5F}" destId="{FE24A0C5-EBB1-4960-BCAA-05A2DCFDC36B}" srcOrd="2" destOrd="0" parTransId="{94AD3922-0FF8-4108-A802-49806C99E365}" sibTransId="{F929F889-0F78-492D-81F8-408FDA012A42}"/>
    <dgm:cxn modelId="{C95A2DF7-838A-44A9-AF0C-6FBE58D29FCA}" type="presOf" srcId="{4260373B-C39F-44EB-BC9E-87BDABD12A95}" destId="{8107F285-F298-4AA0-AD60-F4BA10CD0460}" srcOrd="0" destOrd="0" presId="urn:microsoft.com/office/officeart/2005/8/layout/radial4"/>
    <dgm:cxn modelId="{EA15B8F9-262F-4418-859E-6BFF5F185E51}" type="presOf" srcId="{2F5E321B-6A88-474A-822D-1130A1A31E5F}" destId="{56218D9F-9469-40D7-A509-B1352ADC4099}" srcOrd="0" destOrd="0" presId="urn:microsoft.com/office/officeart/2005/8/layout/radial4"/>
    <dgm:cxn modelId="{A7DE4AFD-3864-4570-83B0-8B5C2E31FE74}" type="presOf" srcId="{30777C8F-0590-43F0-8E80-985A3B8142D3}" destId="{A8958441-2F24-4E32-AA73-4457D1BE7958}" srcOrd="0" destOrd="0" presId="urn:microsoft.com/office/officeart/2005/8/layout/radial4"/>
    <dgm:cxn modelId="{6D824075-F31A-47B0-9BC3-DEC408ED3503}" type="presParOf" srcId="{8107F285-F298-4AA0-AD60-F4BA10CD0460}" destId="{56218D9F-9469-40D7-A509-B1352ADC4099}" srcOrd="0" destOrd="0" presId="urn:microsoft.com/office/officeart/2005/8/layout/radial4"/>
    <dgm:cxn modelId="{CB01F82E-BE8A-4B56-98D8-DAFF013F2BFF}" type="presParOf" srcId="{8107F285-F298-4AA0-AD60-F4BA10CD0460}" destId="{A4E35B93-47CB-42AE-BBE0-160884870218}" srcOrd="1" destOrd="0" presId="urn:microsoft.com/office/officeart/2005/8/layout/radial4"/>
    <dgm:cxn modelId="{219FBBB5-0271-4341-AC56-41BBDE77FA5E}" type="presParOf" srcId="{8107F285-F298-4AA0-AD60-F4BA10CD0460}" destId="{995E7745-8DD3-46B3-825A-F31C61473842}" srcOrd="2" destOrd="0" presId="urn:microsoft.com/office/officeart/2005/8/layout/radial4"/>
    <dgm:cxn modelId="{6AD3AFCE-378B-404D-9CD4-D219D55E57DF}" type="presParOf" srcId="{8107F285-F298-4AA0-AD60-F4BA10CD0460}" destId="{817ECED8-342C-43F9-9C28-32D686E8971E}" srcOrd="3" destOrd="0" presId="urn:microsoft.com/office/officeart/2005/8/layout/radial4"/>
    <dgm:cxn modelId="{EB953103-C037-48D5-AB94-4D2FC7080820}" type="presParOf" srcId="{8107F285-F298-4AA0-AD60-F4BA10CD0460}" destId="{CBB0E179-641D-4106-BA3C-5F625316A72E}" srcOrd="4" destOrd="0" presId="urn:microsoft.com/office/officeart/2005/8/layout/radial4"/>
    <dgm:cxn modelId="{9DA3DD39-3AC0-4995-900D-AC6C8E11B933}" type="presParOf" srcId="{8107F285-F298-4AA0-AD60-F4BA10CD0460}" destId="{04B0E3A2-606B-4315-8172-FDF3DDDF81FD}" srcOrd="5" destOrd="0" presId="urn:microsoft.com/office/officeart/2005/8/layout/radial4"/>
    <dgm:cxn modelId="{952CC970-044E-4CE4-92DC-F8E4FB02C8BD}" type="presParOf" srcId="{8107F285-F298-4AA0-AD60-F4BA10CD0460}" destId="{BCD65565-5F94-4C4A-A818-82BBF209F5C3}" srcOrd="6" destOrd="0" presId="urn:microsoft.com/office/officeart/2005/8/layout/radial4"/>
    <dgm:cxn modelId="{D47C61CE-1FBE-4C59-BCE8-A14A4DE07094}" type="presParOf" srcId="{8107F285-F298-4AA0-AD60-F4BA10CD0460}" destId="{11B08AAB-E0FA-4213-9B17-7B96DEA23B23}" srcOrd="7" destOrd="0" presId="urn:microsoft.com/office/officeart/2005/8/layout/radial4"/>
    <dgm:cxn modelId="{5A4ED67D-1F2B-41B3-8739-2C0286AAD604}" type="presParOf" srcId="{8107F285-F298-4AA0-AD60-F4BA10CD0460}" destId="{A8958441-2F24-4E32-AA73-4457D1BE7958}" srcOrd="8" destOrd="0" presId="urn:microsoft.com/office/officeart/2005/8/layout/radial4"/>
    <dgm:cxn modelId="{F4578074-108C-41F8-B100-D6E8477E3055}" type="presParOf" srcId="{8107F285-F298-4AA0-AD60-F4BA10CD0460}" destId="{98AE8A3E-3A68-42B9-AD26-BF9185EBA657}" srcOrd="9" destOrd="0" presId="urn:microsoft.com/office/officeart/2005/8/layout/radial4"/>
    <dgm:cxn modelId="{C35CA314-F83A-4189-8BBC-54C0DA59A521}" type="presParOf" srcId="{8107F285-F298-4AA0-AD60-F4BA10CD0460}" destId="{2AB3FA29-C556-4655-AFB2-0491DE25996F}" srcOrd="10" destOrd="0" presId="urn:microsoft.com/office/officeart/2005/8/layout/radial4"/>
    <dgm:cxn modelId="{10E10A36-CDE0-498F-A17D-14B65E3F14D5}" type="presParOf" srcId="{8107F285-F298-4AA0-AD60-F4BA10CD0460}" destId="{B62EBAD6-216D-4873-B248-E143FFB4F34D}" srcOrd="11" destOrd="0" presId="urn:microsoft.com/office/officeart/2005/8/layout/radial4"/>
    <dgm:cxn modelId="{A1DC317B-9569-488A-B03A-E6ABB5F28665}" type="presParOf" srcId="{8107F285-F298-4AA0-AD60-F4BA10CD0460}" destId="{FCB50AB0-FFC3-4151-871C-0DEE7432D988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60373B-C39F-44EB-BC9E-87BDABD12A95}" type="doc">
      <dgm:prSet loTypeId="urn:microsoft.com/office/officeart/2005/8/layout/radial4" loCatId="relationship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F5E321B-6A88-474A-822D-1130A1A31E5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Shares  Purchases </a:t>
          </a:r>
        </a:p>
      </dgm:t>
    </dgm:pt>
    <dgm:pt modelId="{40067D7A-7CB6-4850-B2D7-9E0B001D01CB}" type="parTrans" cxnId="{C02EA0D1-FA27-428D-8795-A0946ECAA9D8}">
      <dgm:prSet/>
      <dgm:spPr/>
      <dgm:t>
        <a:bodyPr/>
        <a:lstStyle/>
        <a:p>
          <a:endParaRPr lang="en-US"/>
        </a:p>
      </dgm:t>
    </dgm:pt>
    <dgm:pt modelId="{EBA7B9D2-8393-4F93-8717-6351458B4130}" type="sibTrans" cxnId="{C02EA0D1-FA27-428D-8795-A0946ECAA9D8}">
      <dgm:prSet/>
      <dgm:spPr/>
      <dgm:t>
        <a:bodyPr/>
        <a:lstStyle/>
        <a:p>
          <a:endParaRPr lang="en-US"/>
        </a:p>
      </dgm:t>
    </dgm:pt>
    <dgm:pt modelId="{00FD97D4-05E8-4359-9586-7951A8142196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ROC/MCA</a:t>
          </a:r>
        </a:p>
      </dgm:t>
    </dgm:pt>
    <dgm:pt modelId="{DE526120-43B6-4AD9-94FC-2D5423E6E5A8}" type="parTrans" cxnId="{4AFC8032-5E14-455C-A0FD-5B061F5D9AFE}">
      <dgm:prSet/>
      <dgm:spPr/>
      <dgm:t>
        <a:bodyPr/>
        <a:lstStyle/>
        <a:p>
          <a:endParaRPr lang="en-US"/>
        </a:p>
      </dgm:t>
    </dgm:pt>
    <dgm:pt modelId="{8577C2AB-53B5-4A6E-8052-A72C72A5D153}" type="sibTrans" cxnId="{4AFC8032-5E14-455C-A0FD-5B061F5D9AFE}">
      <dgm:prSet/>
      <dgm:spPr/>
      <dgm:t>
        <a:bodyPr/>
        <a:lstStyle/>
        <a:p>
          <a:endParaRPr lang="en-US"/>
        </a:p>
      </dgm:t>
    </dgm:pt>
    <dgm:pt modelId="{B87C9245-70D0-4122-95CA-CDF196F47B8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Whether considered in source?</a:t>
          </a:r>
        </a:p>
      </dgm:t>
    </dgm:pt>
    <dgm:pt modelId="{A9CCE3E5-9DC1-4F65-9232-9ACE210CD067}" type="parTrans" cxnId="{F946D5B3-5902-428B-962A-69442A7143F9}">
      <dgm:prSet/>
      <dgm:spPr/>
      <dgm:t>
        <a:bodyPr/>
        <a:lstStyle/>
        <a:p>
          <a:endParaRPr lang="en-US"/>
        </a:p>
      </dgm:t>
    </dgm:pt>
    <dgm:pt modelId="{7934BFD5-E1FD-4702-90CE-A32EC05573DE}" type="sibTrans" cxnId="{F946D5B3-5902-428B-962A-69442A7143F9}">
      <dgm:prSet/>
      <dgm:spPr/>
      <dgm:t>
        <a:bodyPr/>
        <a:lstStyle/>
        <a:p>
          <a:endParaRPr lang="en-US"/>
        </a:p>
      </dgm:t>
    </dgm:pt>
    <dgm:pt modelId="{80893176-3649-42B2-934B-761F702E3B3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Reported in Balance Sheet or SOA</a:t>
          </a:r>
        </a:p>
      </dgm:t>
    </dgm:pt>
    <dgm:pt modelId="{AF7CB044-9168-4A1E-8C6A-A1464CB6FD43}" type="parTrans" cxnId="{35CA3019-AFA4-4EBA-97EA-77E98944B678}">
      <dgm:prSet/>
      <dgm:spPr/>
      <dgm:t>
        <a:bodyPr/>
        <a:lstStyle/>
        <a:p>
          <a:endParaRPr lang="en-US"/>
        </a:p>
      </dgm:t>
    </dgm:pt>
    <dgm:pt modelId="{CEE9C8E8-0192-474F-BB2B-5995CE7BF867}" type="sibTrans" cxnId="{35CA3019-AFA4-4EBA-97EA-77E98944B678}">
      <dgm:prSet/>
      <dgm:spPr/>
      <dgm:t>
        <a:bodyPr/>
        <a:lstStyle/>
        <a:p>
          <a:endParaRPr lang="en-US"/>
        </a:p>
      </dgm:t>
    </dgm:pt>
    <dgm:pt modelId="{863B5C29-8672-46AF-AF07-F8A9B2FF466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AIS</a:t>
          </a:r>
        </a:p>
      </dgm:t>
    </dgm:pt>
    <dgm:pt modelId="{A5F1B7AA-F85B-47C4-A3B6-3D8E6A0A4968}" type="parTrans" cxnId="{8A3D5A18-AB03-49E8-A871-B62A2F71E764}">
      <dgm:prSet/>
      <dgm:spPr/>
      <dgm:t>
        <a:bodyPr/>
        <a:lstStyle/>
        <a:p>
          <a:endParaRPr lang="en-US"/>
        </a:p>
      </dgm:t>
    </dgm:pt>
    <dgm:pt modelId="{058B8BAA-4A40-4833-9797-92CA7A1D05E7}" type="sibTrans" cxnId="{8A3D5A18-AB03-49E8-A871-B62A2F71E764}">
      <dgm:prSet/>
      <dgm:spPr/>
      <dgm:t>
        <a:bodyPr/>
        <a:lstStyle/>
        <a:p>
          <a:endParaRPr lang="en-US"/>
        </a:p>
      </dgm:t>
    </dgm:pt>
    <dgm:pt modelId="{8107F285-F298-4AA0-AD60-F4BA10CD0460}" type="pres">
      <dgm:prSet presAssocID="{4260373B-C39F-44EB-BC9E-87BDABD12A9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6218D9F-9469-40D7-A509-B1352ADC4099}" type="pres">
      <dgm:prSet presAssocID="{2F5E321B-6A88-474A-822D-1130A1A31E5F}" presName="centerShape" presStyleLbl="node0" presStyleIdx="0" presStyleCnt="1"/>
      <dgm:spPr/>
    </dgm:pt>
    <dgm:pt modelId="{A4E35B93-47CB-42AE-BBE0-160884870218}" type="pres">
      <dgm:prSet presAssocID="{DE526120-43B6-4AD9-94FC-2D5423E6E5A8}" presName="parTrans" presStyleLbl="bgSibTrans2D1" presStyleIdx="0" presStyleCnt="4"/>
      <dgm:spPr/>
    </dgm:pt>
    <dgm:pt modelId="{995E7745-8DD3-46B3-825A-F31C61473842}" type="pres">
      <dgm:prSet presAssocID="{00FD97D4-05E8-4359-9586-7951A8142196}" presName="node" presStyleLbl="node1" presStyleIdx="0" presStyleCnt="4" custRadScaleRad="98502" custRadScaleInc="519">
        <dgm:presLayoutVars>
          <dgm:bulletEnabled val="1"/>
        </dgm:presLayoutVars>
      </dgm:prSet>
      <dgm:spPr/>
    </dgm:pt>
    <dgm:pt modelId="{EB035411-E1F3-428D-AAD3-89A7F356D3D9}" type="pres">
      <dgm:prSet presAssocID="{A5F1B7AA-F85B-47C4-A3B6-3D8E6A0A4968}" presName="parTrans" presStyleLbl="bgSibTrans2D1" presStyleIdx="1" presStyleCnt="4"/>
      <dgm:spPr/>
    </dgm:pt>
    <dgm:pt modelId="{90FBD3E0-9813-466A-AB22-4F56D2E5D9A7}" type="pres">
      <dgm:prSet presAssocID="{863B5C29-8672-46AF-AF07-F8A9B2FF466F}" presName="node" presStyleLbl="node1" presStyleIdx="1" presStyleCnt="4" custRadScaleRad="99354" custRadScaleInc="1802">
        <dgm:presLayoutVars>
          <dgm:bulletEnabled val="1"/>
        </dgm:presLayoutVars>
      </dgm:prSet>
      <dgm:spPr/>
    </dgm:pt>
    <dgm:pt modelId="{93CCB37B-CE35-46DF-91FA-9BE71AE48A29}" type="pres">
      <dgm:prSet presAssocID="{A9CCE3E5-9DC1-4F65-9232-9ACE210CD067}" presName="parTrans" presStyleLbl="bgSibTrans2D1" presStyleIdx="2" presStyleCnt="4"/>
      <dgm:spPr/>
    </dgm:pt>
    <dgm:pt modelId="{1BAF3EFD-CF3C-437E-8F00-659A9A64DA49}" type="pres">
      <dgm:prSet presAssocID="{B87C9245-70D0-4122-95CA-CDF196F47B8F}" presName="node" presStyleLbl="node1" presStyleIdx="2" presStyleCnt="4" custRadScaleRad="100665" custRadScaleInc="1778">
        <dgm:presLayoutVars>
          <dgm:bulletEnabled val="1"/>
        </dgm:presLayoutVars>
      </dgm:prSet>
      <dgm:spPr/>
    </dgm:pt>
    <dgm:pt modelId="{FEDDC57F-068E-44CA-AAE5-D4A08C6E527A}" type="pres">
      <dgm:prSet presAssocID="{AF7CB044-9168-4A1E-8C6A-A1464CB6FD43}" presName="parTrans" presStyleLbl="bgSibTrans2D1" presStyleIdx="3" presStyleCnt="4"/>
      <dgm:spPr/>
    </dgm:pt>
    <dgm:pt modelId="{F8ECD3EE-F3E1-411C-9B12-3AAF4472B4AB}" type="pres">
      <dgm:prSet presAssocID="{80893176-3649-42B2-934B-761F702E3B3F}" presName="node" presStyleLbl="node1" presStyleIdx="3" presStyleCnt="4">
        <dgm:presLayoutVars>
          <dgm:bulletEnabled val="1"/>
        </dgm:presLayoutVars>
      </dgm:prSet>
      <dgm:spPr/>
    </dgm:pt>
  </dgm:ptLst>
  <dgm:cxnLst>
    <dgm:cxn modelId="{CE5E4301-EDDE-4470-8C18-2187718A9ADA}" type="presOf" srcId="{B87C9245-70D0-4122-95CA-CDF196F47B8F}" destId="{1BAF3EFD-CF3C-437E-8F00-659A9A64DA49}" srcOrd="0" destOrd="0" presId="urn:microsoft.com/office/officeart/2005/8/layout/radial4"/>
    <dgm:cxn modelId="{8A3D5A18-AB03-49E8-A871-B62A2F71E764}" srcId="{2F5E321B-6A88-474A-822D-1130A1A31E5F}" destId="{863B5C29-8672-46AF-AF07-F8A9B2FF466F}" srcOrd="1" destOrd="0" parTransId="{A5F1B7AA-F85B-47C4-A3B6-3D8E6A0A4968}" sibTransId="{058B8BAA-4A40-4833-9797-92CA7A1D05E7}"/>
    <dgm:cxn modelId="{35CA3019-AFA4-4EBA-97EA-77E98944B678}" srcId="{2F5E321B-6A88-474A-822D-1130A1A31E5F}" destId="{80893176-3649-42B2-934B-761F702E3B3F}" srcOrd="3" destOrd="0" parTransId="{AF7CB044-9168-4A1E-8C6A-A1464CB6FD43}" sibTransId="{CEE9C8E8-0192-474F-BB2B-5995CE7BF867}"/>
    <dgm:cxn modelId="{4AFC8032-5E14-455C-A0FD-5B061F5D9AFE}" srcId="{2F5E321B-6A88-474A-822D-1130A1A31E5F}" destId="{00FD97D4-05E8-4359-9586-7951A8142196}" srcOrd="0" destOrd="0" parTransId="{DE526120-43B6-4AD9-94FC-2D5423E6E5A8}" sibTransId="{8577C2AB-53B5-4A6E-8052-A72C72A5D153}"/>
    <dgm:cxn modelId="{DFB5ED40-03EE-4290-88DC-ABDB10D4A90C}" type="presOf" srcId="{DE526120-43B6-4AD9-94FC-2D5423E6E5A8}" destId="{A4E35B93-47CB-42AE-BBE0-160884870218}" srcOrd="0" destOrd="0" presId="urn:microsoft.com/office/officeart/2005/8/layout/radial4"/>
    <dgm:cxn modelId="{EB6B4961-229D-465C-BCEB-23309BB56A08}" type="presOf" srcId="{A5F1B7AA-F85B-47C4-A3B6-3D8E6A0A4968}" destId="{EB035411-E1F3-428D-AAD3-89A7F356D3D9}" srcOrd="0" destOrd="0" presId="urn:microsoft.com/office/officeart/2005/8/layout/radial4"/>
    <dgm:cxn modelId="{C4A82064-4A43-43C3-89E1-5819C30C505E}" type="presOf" srcId="{00FD97D4-05E8-4359-9586-7951A8142196}" destId="{995E7745-8DD3-46B3-825A-F31C61473842}" srcOrd="0" destOrd="0" presId="urn:microsoft.com/office/officeart/2005/8/layout/radial4"/>
    <dgm:cxn modelId="{CA905351-90AB-4F18-82BB-C91FA4CFF990}" type="presOf" srcId="{80893176-3649-42B2-934B-761F702E3B3F}" destId="{F8ECD3EE-F3E1-411C-9B12-3AAF4472B4AB}" srcOrd="0" destOrd="0" presId="urn:microsoft.com/office/officeart/2005/8/layout/radial4"/>
    <dgm:cxn modelId="{D123A351-CDFC-43EF-95D0-3EC7D95B582C}" type="presOf" srcId="{AF7CB044-9168-4A1E-8C6A-A1464CB6FD43}" destId="{FEDDC57F-068E-44CA-AAE5-D4A08C6E527A}" srcOrd="0" destOrd="0" presId="urn:microsoft.com/office/officeart/2005/8/layout/radial4"/>
    <dgm:cxn modelId="{AC9F2E85-DAEC-407E-B62E-70E5C2FA599C}" type="presOf" srcId="{A9CCE3E5-9DC1-4F65-9232-9ACE210CD067}" destId="{93CCB37B-CE35-46DF-91FA-9BE71AE48A29}" srcOrd="0" destOrd="0" presId="urn:microsoft.com/office/officeart/2005/8/layout/radial4"/>
    <dgm:cxn modelId="{F946D5B3-5902-428B-962A-69442A7143F9}" srcId="{2F5E321B-6A88-474A-822D-1130A1A31E5F}" destId="{B87C9245-70D0-4122-95CA-CDF196F47B8F}" srcOrd="2" destOrd="0" parTransId="{A9CCE3E5-9DC1-4F65-9232-9ACE210CD067}" sibTransId="{7934BFD5-E1FD-4702-90CE-A32EC05573DE}"/>
    <dgm:cxn modelId="{C02EA0D1-FA27-428D-8795-A0946ECAA9D8}" srcId="{4260373B-C39F-44EB-BC9E-87BDABD12A95}" destId="{2F5E321B-6A88-474A-822D-1130A1A31E5F}" srcOrd="0" destOrd="0" parTransId="{40067D7A-7CB6-4850-B2D7-9E0B001D01CB}" sibTransId="{EBA7B9D2-8393-4F93-8717-6351458B4130}"/>
    <dgm:cxn modelId="{9FB0DED9-3460-4B38-B07A-8734889692C1}" type="presOf" srcId="{863B5C29-8672-46AF-AF07-F8A9B2FF466F}" destId="{90FBD3E0-9813-466A-AB22-4F56D2E5D9A7}" srcOrd="0" destOrd="0" presId="urn:microsoft.com/office/officeart/2005/8/layout/radial4"/>
    <dgm:cxn modelId="{C95A2DF7-838A-44A9-AF0C-6FBE58D29FCA}" type="presOf" srcId="{4260373B-C39F-44EB-BC9E-87BDABD12A95}" destId="{8107F285-F298-4AA0-AD60-F4BA10CD0460}" srcOrd="0" destOrd="0" presId="urn:microsoft.com/office/officeart/2005/8/layout/radial4"/>
    <dgm:cxn modelId="{EA15B8F9-262F-4418-859E-6BFF5F185E51}" type="presOf" srcId="{2F5E321B-6A88-474A-822D-1130A1A31E5F}" destId="{56218D9F-9469-40D7-A509-B1352ADC4099}" srcOrd="0" destOrd="0" presId="urn:microsoft.com/office/officeart/2005/8/layout/radial4"/>
    <dgm:cxn modelId="{6D824075-F31A-47B0-9BC3-DEC408ED3503}" type="presParOf" srcId="{8107F285-F298-4AA0-AD60-F4BA10CD0460}" destId="{56218D9F-9469-40D7-A509-B1352ADC4099}" srcOrd="0" destOrd="0" presId="urn:microsoft.com/office/officeart/2005/8/layout/radial4"/>
    <dgm:cxn modelId="{CB01F82E-BE8A-4B56-98D8-DAFF013F2BFF}" type="presParOf" srcId="{8107F285-F298-4AA0-AD60-F4BA10CD0460}" destId="{A4E35B93-47CB-42AE-BBE0-160884870218}" srcOrd="1" destOrd="0" presId="urn:microsoft.com/office/officeart/2005/8/layout/radial4"/>
    <dgm:cxn modelId="{219FBBB5-0271-4341-AC56-41BBDE77FA5E}" type="presParOf" srcId="{8107F285-F298-4AA0-AD60-F4BA10CD0460}" destId="{995E7745-8DD3-46B3-825A-F31C61473842}" srcOrd="2" destOrd="0" presId="urn:microsoft.com/office/officeart/2005/8/layout/radial4"/>
    <dgm:cxn modelId="{3DC8C9A3-C5E2-4602-9EBD-BFBCB8303B7D}" type="presParOf" srcId="{8107F285-F298-4AA0-AD60-F4BA10CD0460}" destId="{EB035411-E1F3-428D-AAD3-89A7F356D3D9}" srcOrd="3" destOrd="0" presId="urn:microsoft.com/office/officeart/2005/8/layout/radial4"/>
    <dgm:cxn modelId="{A7F48DCC-BC18-4EC5-8DE0-EE5013B28018}" type="presParOf" srcId="{8107F285-F298-4AA0-AD60-F4BA10CD0460}" destId="{90FBD3E0-9813-466A-AB22-4F56D2E5D9A7}" srcOrd="4" destOrd="0" presId="urn:microsoft.com/office/officeart/2005/8/layout/radial4"/>
    <dgm:cxn modelId="{E259ABE0-D062-4330-B1AF-8A5C9BC9DC34}" type="presParOf" srcId="{8107F285-F298-4AA0-AD60-F4BA10CD0460}" destId="{93CCB37B-CE35-46DF-91FA-9BE71AE48A29}" srcOrd="5" destOrd="0" presId="urn:microsoft.com/office/officeart/2005/8/layout/radial4"/>
    <dgm:cxn modelId="{387E11AF-DE1E-4437-9BDB-BEDF3E678CC7}" type="presParOf" srcId="{8107F285-F298-4AA0-AD60-F4BA10CD0460}" destId="{1BAF3EFD-CF3C-437E-8F00-659A9A64DA49}" srcOrd="6" destOrd="0" presId="urn:microsoft.com/office/officeart/2005/8/layout/radial4"/>
    <dgm:cxn modelId="{CE21F92A-2F60-4452-AAF0-341351A4EFF7}" type="presParOf" srcId="{8107F285-F298-4AA0-AD60-F4BA10CD0460}" destId="{FEDDC57F-068E-44CA-AAE5-D4A08C6E527A}" srcOrd="7" destOrd="0" presId="urn:microsoft.com/office/officeart/2005/8/layout/radial4"/>
    <dgm:cxn modelId="{65A8D6BD-17DB-49A0-962C-C885BB188746}" type="presParOf" srcId="{8107F285-F298-4AA0-AD60-F4BA10CD0460}" destId="{F8ECD3EE-F3E1-411C-9B12-3AAF4472B4AB}" srcOrd="8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60373B-C39F-44EB-BC9E-87BDABD12A95}" type="doc">
      <dgm:prSet loTypeId="urn:microsoft.com/office/officeart/2005/8/layout/radial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5E321B-6A88-474A-822D-1130A1A31E5F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SALE OF GOODS -DEBTORS </a:t>
          </a:r>
        </a:p>
      </dgm:t>
    </dgm:pt>
    <dgm:pt modelId="{40067D7A-7CB6-4850-B2D7-9E0B001D01CB}" type="parTrans" cxnId="{C02EA0D1-FA27-428D-8795-A0946ECAA9D8}">
      <dgm:prSet/>
      <dgm:spPr/>
      <dgm:t>
        <a:bodyPr/>
        <a:lstStyle/>
        <a:p>
          <a:endParaRPr lang="en-US"/>
        </a:p>
      </dgm:t>
    </dgm:pt>
    <dgm:pt modelId="{EBA7B9D2-8393-4F93-8717-6351458B4130}" type="sibTrans" cxnId="{C02EA0D1-FA27-428D-8795-A0946ECAA9D8}">
      <dgm:prSet/>
      <dgm:spPr/>
      <dgm:t>
        <a:bodyPr/>
        <a:lstStyle/>
        <a:p>
          <a:endParaRPr lang="en-US"/>
        </a:p>
      </dgm:t>
    </dgm:pt>
    <dgm:pt modelId="{00FD97D4-05E8-4359-9586-7951A8142196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GSTR 1</a:t>
          </a:r>
        </a:p>
      </dgm:t>
    </dgm:pt>
    <dgm:pt modelId="{DE526120-43B6-4AD9-94FC-2D5423E6E5A8}" type="parTrans" cxnId="{4AFC8032-5E14-455C-A0FD-5B061F5D9AFE}">
      <dgm:prSet/>
      <dgm:spPr/>
      <dgm:t>
        <a:bodyPr/>
        <a:lstStyle/>
        <a:p>
          <a:endParaRPr lang="en-US"/>
        </a:p>
      </dgm:t>
    </dgm:pt>
    <dgm:pt modelId="{8577C2AB-53B5-4A6E-8052-A72C72A5D153}" type="sibTrans" cxnId="{4AFC8032-5E14-455C-A0FD-5B061F5D9AFE}">
      <dgm:prSet/>
      <dgm:spPr/>
      <dgm:t>
        <a:bodyPr/>
        <a:lstStyle/>
        <a:p>
          <a:endParaRPr lang="en-US"/>
        </a:p>
      </dgm:t>
    </dgm:pt>
    <dgm:pt modelId="{3114EAF9-DDB5-4C5A-99AE-CF268020C7B4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GSTR 3B</a:t>
          </a:r>
        </a:p>
      </dgm:t>
    </dgm:pt>
    <dgm:pt modelId="{F6ACC354-0873-423F-9238-9526F153AB3A}" type="parTrans" cxnId="{88761443-1280-4CEE-94F3-2AB7DB3F24EE}">
      <dgm:prSet/>
      <dgm:spPr/>
      <dgm:t>
        <a:bodyPr/>
        <a:lstStyle/>
        <a:p>
          <a:endParaRPr lang="en-US"/>
        </a:p>
      </dgm:t>
    </dgm:pt>
    <dgm:pt modelId="{233F6846-DD70-4E2E-9050-A6D991181733}" type="sibTrans" cxnId="{88761443-1280-4CEE-94F3-2AB7DB3F24EE}">
      <dgm:prSet/>
      <dgm:spPr/>
      <dgm:t>
        <a:bodyPr/>
        <a:lstStyle/>
        <a:p>
          <a:endParaRPr lang="en-US"/>
        </a:p>
      </dgm:t>
    </dgm:pt>
    <dgm:pt modelId="{912E1743-9F82-4ABA-BBEE-062F360E5979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Whether considered in source?</a:t>
          </a:r>
        </a:p>
      </dgm:t>
    </dgm:pt>
    <dgm:pt modelId="{354F54A6-37C9-46F4-BB96-2C7F96E2083D}" type="parTrans" cxnId="{45C3513A-6982-4CAC-995C-557D968F5E93}">
      <dgm:prSet/>
      <dgm:spPr/>
      <dgm:t>
        <a:bodyPr/>
        <a:lstStyle/>
        <a:p>
          <a:endParaRPr lang="en-US"/>
        </a:p>
      </dgm:t>
    </dgm:pt>
    <dgm:pt modelId="{62727658-A829-4C2D-A421-4524FAA587A7}" type="sibTrans" cxnId="{45C3513A-6982-4CAC-995C-557D968F5E93}">
      <dgm:prSet/>
      <dgm:spPr/>
      <dgm:t>
        <a:bodyPr/>
        <a:lstStyle/>
        <a:p>
          <a:endParaRPr lang="en-US"/>
        </a:p>
      </dgm:t>
    </dgm:pt>
    <dgm:pt modelId="{D06FAB19-61A6-4008-B86B-721D4BE71336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Reported in Balance Sheet or SOA</a:t>
          </a:r>
        </a:p>
      </dgm:t>
    </dgm:pt>
    <dgm:pt modelId="{99EBA801-20B4-4218-9DF3-B9FEEE8E7229}" type="parTrans" cxnId="{EB820446-4570-40A5-AD4F-A2525C64BC6D}">
      <dgm:prSet/>
      <dgm:spPr/>
      <dgm:t>
        <a:bodyPr/>
        <a:lstStyle/>
        <a:p>
          <a:endParaRPr lang="en-US"/>
        </a:p>
      </dgm:t>
    </dgm:pt>
    <dgm:pt modelId="{82D84586-459D-4E3C-8C8E-380F850C75EB}" type="sibTrans" cxnId="{EB820446-4570-40A5-AD4F-A2525C64BC6D}">
      <dgm:prSet/>
      <dgm:spPr/>
      <dgm:t>
        <a:bodyPr/>
        <a:lstStyle/>
        <a:p>
          <a:endParaRPr lang="en-US"/>
        </a:p>
      </dgm:t>
    </dgm:pt>
    <dgm:pt modelId="{C489A23B-9C16-4C6E-9E71-9A5F9EC551BC}">
      <dgm:prSet phldrT="[Text]"/>
      <dgm:spPr/>
      <dgm:t>
        <a:bodyPr/>
        <a:lstStyle/>
        <a:p>
          <a:endParaRPr lang="en-US"/>
        </a:p>
      </dgm:t>
    </dgm:pt>
    <dgm:pt modelId="{A39F4005-B148-45E1-9C6A-B8554D561D59}" type="parTrans" cxnId="{E23D7EC0-04CA-4E85-BD25-7DC229361CD8}">
      <dgm:prSet/>
      <dgm:spPr/>
      <dgm:t>
        <a:bodyPr/>
        <a:lstStyle/>
        <a:p>
          <a:endParaRPr lang="en-US"/>
        </a:p>
      </dgm:t>
    </dgm:pt>
    <dgm:pt modelId="{72F90B23-94FA-4849-AE26-3E45F1AABE40}" type="sibTrans" cxnId="{E23D7EC0-04CA-4E85-BD25-7DC229361CD8}">
      <dgm:prSet/>
      <dgm:spPr/>
      <dgm:t>
        <a:bodyPr/>
        <a:lstStyle/>
        <a:p>
          <a:endParaRPr lang="en-US"/>
        </a:p>
      </dgm:t>
    </dgm:pt>
    <dgm:pt modelId="{D120CC44-F59C-45EF-A4C9-F130574806DC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TDS -26AS</a:t>
          </a:r>
        </a:p>
      </dgm:t>
    </dgm:pt>
    <dgm:pt modelId="{686FE35D-3DED-4466-8A41-28C7BF9DE857}" type="parTrans" cxnId="{0E92D766-2A8A-480A-B0DA-9290800C3CA6}">
      <dgm:prSet/>
      <dgm:spPr/>
      <dgm:t>
        <a:bodyPr/>
        <a:lstStyle/>
        <a:p>
          <a:endParaRPr lang="en-US"/>
        </a:p>
      </dgm:t>
    </dgm:pt>
    <dgm:pt modelId="{01311BF9-004B-416A-A8EF-5A83A0581782}" type="sibTrans" cxnId="{0E92D766-2A8A-480A-B0DA-9290800C3CA6}">
      <dgm:prSet/>
      <dgm:spPr/>
      <dgm:t>
        <a:bodyPr/>
        <a:lstStyle/>
        <a:p>
          <a:endParaRPr lang="en-US"/>
        </a:p>
      </dgm:t>
    </dgm:pt>
    <dgm:pt modelId="{36442DDA-C466-48F5-9C88-B5A9D085CDA6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AIS/TIS</a:t>
          </a:r>
        </a:p>
      </dgm:t>
    </dgm:pt>
    <dgm:pt modelId="{E2794B49-CE47-429B-ACCD-BF5D761FEFC1}" type="parTrans" cxnId="{5665D9F1-C38E-46B3-8F15-128184C37473}">
      <dgm:prSet/>
      <dgm:spPr/>
      <dgm:t>
        <a:bodyPr/>
        <a:lstStyle/>
        <a:p>
          <a:endParaRPr lang="en-US"/>
        </a:p>
      </dgm:t>
    </dgm:pt>
    <dgm:pt modelId="{5E67E787-4DB4-4766-9195-1E125B0B9170}" type="sibTrans" cxnId="{5665D9F1-C38E-46B3-8F15-128184C37473}">
      <dgm:prSet/>
      <dgm:spPr/>
      <dgm:t>
        <a:bodyPr/>
        <a:lstStyle/>
        <a:p>
          <a:endParaRPr lang="en-US"/>
        </a:p>
      </dgm:t>
    </dgm:pt>
    <dgm:pt modelId="{D08A8F45-9FDE-4831-841C-BC7183AD2CA1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Credits in Bank</a:t>
          </a:r>
        </a:p>
      </dgm:t>
    </dgm:pt>
    <dgm:pt modelId="{784FA770-A081-49FC-BB01-92AB2A244376}" type="parTrans" cxnId="{C6CF8716-07E5-417D-A632-EC2A64C4FB65}">
      <dgm:prSet/>
      <dgm:spPr/>
      <dgm:t>
        <a:bodyPr/>
        <a:lstStyle/>
        <a:p>
          <a:endParaRPr lang="en-US"/>
        </a:p>
      </dgm:t>
    </dgm:pt>
    <dgm:pt modelId="{F544352D-FB41-4D9A-98C4-79605A5C95D9}" type="sibTrans" cxnId="{C6CF8716-07E5-417D-A632-EC2A64C4FB65}">
      <dgm:prSet/>
      <dgm:spPr/>
      <dgm:t>
        <a:bodyPr/>
        <a:lstStyle/>
        <a:p>
          <a:endParaRPr lang="en-US"/>
        </a:p>
      </dgm:t>
    </dgm:pt>
    <dgm:pt modelId="{6F738BC0-CDB8-4E57-96E0-4DA67CEF4375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TCS Liability</a:t>
          </a:r>
        </a:p>
      </dgm:t>
    </dgm:pt>
    <dgm:pt modelId="{B64DF2B4-8852-4162-88DA-9D7E474457EF}" type="parTrans" cxnId="{84EDC24E-2166-436B-88D6-40B992278152}">
      <dgm:prSet/>
      <dgm:spPr/>
      <dgm:t>
        <a:bodyPr/>
        <a:lstStyle/>
        <a:p>
          <a:endParaRPr lang="en-US"/>
        </a:p>
      </dgm:t>
    </dgm:pt>
    <dgm:pt modelId="{8D7E560B-B030-4ED6-9DF3-A198E539228A}" type="sibTrans" cxnId="{84EDC24E-2166-436B-88D6-40B992278152}">
      <dgm:prSet/>
      <dgm:spPr/>
      <dgm:t>
        <a:bodyPr/>
        <a:lstStyle/>
        <a:p>
          <a:endParaRPr lang="en-US"/>
        </a:p>
      </dgm:t>
    </dgm:pt>
    <dgm:pt modelId="{8107F285-F298-4AA0-AD60-F4BA10CD0460}" type="pres">
      <dgm:prSet presAssocID="{4260373B-C39F-44EB-BC9E-87BDABD12A9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6218D9F-9469-40D7-A509-B1352ADC4099}" type="pres">
      <dgm:prSet presAssocID="{2F5E321B-6A88-474A-822D-1130A1A31E5F}" presName="centerShape" presStyleLbl="node0" presStyleIdx="0" presStyleCnt="1"/>
      <dgm:spPr/>
    </dgm:pt>
    <dgm:pt modelId="{A4E35B93-47CB-42AE-BBE0-160884870218}" type="pres">
      <dgm:prSet presAssocID="{DE526120-43B6-4AD9-94FC-2D5423E6E5A8}" presName="parTrans" presStyleLbl="bgSibTrans2D1" presStyleIdx="0" presStyleCnt="8"/>
      <dgm:spPr/>
    </dgm:pt>
    <dgm:pt modelId="{995E7745-8DD3-46B3-825A-F31C61473842}" type="pres">
      <dgm:prSet presAssocID="{00FD97D4-05E8-4359-9586-7951A8142196}" presName="node" presStyleLbl="node1" presStyleIdx="0" presStyleCnt="8">
        <dgm:presLayoutVars>
          <dgm:bulletEnabled val="1"/>
        </dgm:presLayoutVars>
      </dgm:prSet>
      <dgm:spPr/>
    </dgm:pt>
    <dgm:pt modelId="{817ECED8-342C-43F9-9C28-32D686E8971E}" type="pres">
      <dgm:prSet presAssocID="{F6ACC354-0873-423F-9238-9526F153AB3A}" presName="parTrans" presStyleLbl="bgSibTrans2D1" presStyleIdx="1" presStyleCnt="8"/>
      <dgm:spPr/>
    </dgm:pt>
    <dgm:pt modelId="{CBB0E179-641D-4106-BA3C-5F625316A72E}" type="pres">
      <dgm:prSet presAssocID="{3114EAF9-DDB5-4C5A-99AE-CF268020C7B4}" presName="node" presStyleLbl="node1" presStyleIdx="1" presStyleCnt="8">
        <dgm:presLayoutVars>
          <dgm:bulletEnabled val="1"/>
        </dgm:presLayoutVars>
      </dgm:prSet>
      <dgm:spPr/>
    </dgm:pt>
    <dgm:pt modelId="{BBF5012B-61A5-48D6-9E2A-E1A517430DFA}" type="pres">
      <dgm:prSet presAssocID="{686FE35D-3DED-4466-8A41-28C7BF9DE857}" presName="parTrans" presStyleLbl="bgSibTrans2D1" presStyleIdx="2" presStyleCnt="8"/>
      <dgm:spPr/>
    </dgm:pt>
    <dgm:pt modelId="{BA0986D3-6D85-4DF4-8B7D-541B0BCE61B5}" type="pres">
      <dgm:prSet presAssocID="{D120CC44-F59C-45EF-A4C9-F130574806DC}" presName="node" presStyleLbl="node1" presStyleIdx="2" presStyleCnt="8">
        <dgm:presLayoutVars>
          <dgm:bulletEnabled val="1"/>
        </dgm:presLayoutVars>
      </dgm:prSet>
      <dgm:spPr/>
    </dgm:pt>
    <dgm:pt modelId="{6BEE7556-915B-4EE4-BA3F-78C38EA468DF}" type="pres">
      <dgm:prSet presAssocID="{B64DF2B4-8852-4162-88DA-9D7E474457EF}" presName="parTrans" presStyleLbl="bgSibTrans2D1" presStyleIdx="3" presStyleCnt="8"/>
      <dgm:spPr/>
    </dgm:pt>
    <dgm:pt modelId="{AF524EE0-F1F1-4F1A-9D1C-D8E66ACE1F2D}" type="pres">
      <dgm:prSet presAssocID="{6F738BC0-CDB8-4E57-96E0-4DA67CEF4375}" presName="node" presStyleLbl="node1" presStyleIdx="3" presStyleCnt="8">
        <dgm:presLayoutVars>
          <dgm:bulletEnabled val="1"/>
        </dgm:presLayoutVars>
      </dgm:prSet>
      <dgm:spPr/>
    </dgm:pt>
    <dgm:pt modelId="{C1E0D9C5-8184-47FB-991B-761F6DB50C79}" type="pres">
      <dgm:prSet presAssocID="{E2794B49-CE47-429B-ACCD-BF5D761FEFC1}" presName="parTrans" presStyleLbl="bgSibTrans2D1" presStyleIdx="4" presStyleCnt="8"/>
      <dgm:spPr/>
    </dgm:pt>
    <dgm:pt modelId="{9C7839EA-9621-45B3-B7E5-3A0E2B0E3DA1}" type="pres">
      <dgm:prSet presAssocID="{36442DDA-C466-48F5-9C88-B5A9D085CDA6}" presName="node" presStyleLbl="node1" presStyleIdx="4" presStyleCnt="8">
        <dgm:presLayoutVars>
          <dgm:bulletEnabled val="1"/>
        </dgm:presLayoutVars>
      </dgm:prSet>
      <dgm:spPr/>
    </dgm:pt>
    <dgm:pt modelId="{4701A3AE-B84B-4E47-B110-1B60F4EC1782}" type="pres">
      <dgm:prSet presAssocID="{784FA770-A081-49FC-BB01-92AB2A244376}" presName="parTrans" presStyleLbl="bgSibTrans2D1" presStyleIdx="5" presStyleCnt="8"/>
      <dgm:spPr/>
    </dgm:pt>
    <dgm:pt modelId="{4B15D5F9-F74D-43D1-BC9E-477E2B91075D}" type="pres">
      <dgm:prSet presAssocID="{D08A8F45-9FDE-4831-841C-BC7183AD2CA1}" presName="node" presStyleLbl="node1" presStyleIdx="5" presStyleCnt="8">
        <dgm:presLayoutVars>
          <dgm:bulletEnabled val="1"/>
        </dgm:presLayoutVars>
      </dgm:prSet>
      <dgm:spPr/>
    </dgm:pt>
    <dgm:pt modelId="{98AE8A3E-3A68-42B9-AD26-BF9185EBA657}" type="pres">
      <dgm:prSet presAssocID="{354F54A6-37C9-46F4-BB96-2C7F96E2083D}" presName="parTrans" presStyleLbl="bgSibTrans2D1" presStyleIdx="6" presStyleCnt="8"/>
      <dgm:spPr/>
    </dgm:pt>
    <dgm:pt modelId="{2AB3FA29-C556-4655-AFB2-0491DE25996F}" type="pres">
      <dgm:prSet presAssocID="{912E1743-9F82-4ABA-BBEE-062F360E5979}" presName="node" presStyleLbl="node1" presStyleIdx="6" presStyleCnt="8">
        <dgm:presLayoutVars>
          <dgm:bulletEnabled val="1"/>
        </dgm:presLayoutVars>
      </dgm:prSet>
      <dgm:spPr/>
    </dgm:pt>
    <dgm:pt modelId="{B62EBAD6-216D-4873-B248-E143FFB4F34D}" type="pres">
      <dgm:prSet presAssocID="{99EBA801-20B4-4218-9DF3-B9FEEE8E7229}" presName="parTrans" presStyleLbl="bgSibTrans2D1" presStyleIdx="7" presStyleCnt="8"/>
      <dgm:spPr/>
    </dgm:pt>
    <dgm:pt modelId="{FCB50AB0-FFC3-4151-871C-0DEE7432D988}" type="pres">
      <dgm:prSet presAssocID="{D06FAB19-61A6-4008-B86B-721D4BE71336}" presName="node" presStyleLbl="node1" presStyleIdx="7" presStyleCnt="8">
        <dgm:presLayoutVars>
          <dgm:bulletEnabled val="1"/>
        </dgm:presLayoutVars>
      </dgm:prSet>
      <dgm:spPr/>
    </dgm:pt>
  </dgm:ptLst>
  <dgm:cxnLst>
    <dgm:cxn modelId="{C6CF8716-07E5-417D-A632-EC2A64C4FB65}" srcId="{2F5E321B-6A88-474A-822D-1130A1A31E5F}" destId="{D08A8F45-9FDE-4831-841C-BC7183AD2CA1}" srcOrd="5" destOrd="0" parTransId="{784FA770-A081-49FC-BB01-92AB2A244376}" sibTransId="{F544352D-FB41-4D9A-98C4-79605A5C95D9}"/>
    <dgm:cxn modelId="{4AFC8032-5E14-455C-A0FD-5B061F5D9AFE}" srcId="{2F5E321B-6A88-474A-822D-1130A1A31E5F}" destId="{00FD97D4-05E8-4359-9586-7951A8142196}" srcOrd="0" destOrd="0" parTransId="{DE526120-43B6-4AD9-94FC-2D5423E6E5A8}" sibTransId="{8577C2AB-53B5-4A6E-8052-A72C72A5D153}"/>
    <dgm:cxn modelId="{E790E632-DDDE-4D21-85D8-7DBDE1B78713}" type="presOf" srcId="{912E1743-9F82-4ABA-BBEE-062F360E5979}" destId="{2AB3FA29-C556-4655-AFB2-0491DE25996F}" srcOrd="0" destOrd="0" presId="urn:microsoft.com/office/officeart/2005/8/layout/radial4"/>
    <dgm:cxn modelId="{8081EC36-AAD7-4DD9-BD68-77DC6815A0BA}" type="presOf" srcId="{36442DDA-C466-48F5-9C88-B5A9D085CDA6}" destId="{9C7839EA-9621-45B3-B7E5-3A0E2B0E3DA1}" srcOrd="0" destOrd="0" presId="urn:microsoft.com/office/officeart/2005/8/layout/radial4"/>
    <dgm:cxn modelId="{45C3513A-6982-4CAC-995C-557D968F5E93}" srcId="{2F5E321B-6A88-474A-822D-1130A1A31E5F}" destId="{912E1743-9F82-4ABA-BBEE-062F360E5979}" srcOrd="6" destOrd="0" parTransId="{354F54A6-37C9-46F4-BB96-2C7F96E2083D}" sibTransId="{62727658-A829-4C2D-A421-4524FAA587A7}"/>
    <dgm:cxn modelId="{9677D640-E44A-4C48-9A85-3AA49CA80256}" type="presOf" srcId="{784FA770-A081-49FC-BB01-92AB2A244376}" destId="{4701A3AE-B84B-4E47-B110-1B60F4EC1782}" srcOrd="0" destOrd="0" presId="urn:microsoft.com/office/officeart/2005/8/layout/radial4"/>
    <dgm:cxn modelId="{DFB5ED40-03EE-4290-88DC-ABDB10D4A90C}" type="presOf" srcId="{DE526120-43B6-4AD9-94FC-2D5423E6E5A8}" destId="{A4E35B93-47CB-42AE-BBE0-160884870218}" srcOrd="0" destOrd="0" presId="urn:microsoft.com/office/officeart/2005/8/layout/radial4"/>
    <dgm:cxn modelId="{88761443-1280-4CEE-94F3-2AB7DB3F24EE}" srcId="{2F5E321B-6A88-474A-822D-1130A1A31E5F}" destId="{3114EAF9-DDB5-4C5A-99AE-CF268020C7B4}" srcOrd="1" destOrd="0" parTransId="{F6ACC354-0873-423F-9238-9526F153AB3A}" sibTransId="{233F6846-DD70-4E2E-9050-A6D991181733}"/>
    <dgm:cxn modelId="{C4A82064-4A43-43C3-89E1-5819C30C505E}" type="presOf" srcId="{00FD97D4-05E8-4359-9586-7951A8142196}" destId="{995E7745-8DD3-46B3-825A-F31C61473842}" srcOrd="0" destOrd="0" presId="urn:microsoft.com/office/officeart/2005/8/layout/radial4"/>
    <dgm:cxn modelId="{EB820446-4570-40A5-AD4F-A2525C64BC6D}" srcId="{2F5E321B-6A88-474A-822D-1130A1A31E5F}" destId="{D06FAB19-61A6-4008-B86B-721D4BE71336}" srcOrd="7" destOrd="0" parTransId="{99EBA801-20B4-4218-9DF3-B9FEEE8E7229}" sibTransId="{82D84586-459D-4E3C-8C8E-380F850C75EB}"/>
    <dgm:cxn modelId="{0E92D766-2A8A-480A-B0DA-9290800C3CA6}" srcId="{2F5E321B-6A88-474A-822D-1130A1A31E5F}" destId="{D120CC44-F59C-45EF-A4C9-F130574806DC}" srcOrd="2" destOrd="0" parTransId="{686FE35D-3DED-4466-8A41-28C7BF9DE857}" sibTransId="{01311BF9-004B-416A-A8EF-5A83A0581782}"/>
    <dgm:cxn modelId="{B0CA3B4A-7574-4C73-85CF-A0913EDB1178}" type="presOf" srcId="{99EBA801-20B4-4218-9DF3-B9FEEE8E7229}" destId="{B62EBAD6-216D-4873-B248-E143FFB4F34D}" srcOrd="0" destOrd="0" presId="urn:microsoft.com/office/officeart/2005/8/layout/radial4"/>
    <dgm:cxn modelId="{AF811A4B-A09C-4392-B473-135654F78892}" type="presOf" srcId="{6F738BC0-CDB8-4E57-96E0-4DA67CEF4375}" destId="{AF524EE0-F1F1-4F1A-9D1C-D8E66ACE1F2D}" srcOrd="0" destOrd="0" presId="urn:microsoft.com/office/officeart/2005/8/layout/radial4"/>
    <dgm:cxn modelId="{80AA226D-A1E6-4243-B4B9-49B709EE5F93}" type="presOf" srcId="{D120CC44-F59C-45EF-A4C9-F130574806DC}" destId="{BA0986D3-6D85-4DF4-8B7D-541B0BCE61B5}" srcOrd="0" destOrd="0" presId="urn:microsoft.com/office/officeart/2005/8/layout/radial4"/>
    <dgm:cxn modelId="{84EDC24E-2166-436B-88D6-40B992278152}" srcId="{2F5E321B-6A88-474A-822D-1130A1A31E5F}" destId="{6F738BC0-CDB8-4E57-96E0-4DA67CEF4375}" srcOrd="3" destOrd="0" parTransId="{B64DF2B4-8852-4162-88DA-9D7E474457EF}" sibTransId="{8D7E560B-B030-4ED6-9DF3-A198E539228A}"/>
    <dgm:cxn modelId="{4D757452-B03D-4D78-9BE9-242D06C88624}" type="presOf" srcId="{E2794B49-CE47-429B-ACCD-BF5D761FEFC1}" destId="{C1E0D9C5-8184-47FB-991B-761F6DB50C79}" srcOrd="0" destOrd="0" presId="urn:microsoft.com/office/officeart/2005/8/layout/radial4"/>
    <dgm:cxn modelId="{9F891059-109A-4DEC-8810-C47B061B6CBC}" type="presOf" srcId="{F6ACC354-0873-423F-9238-9526F153AB3A}" destId="{817ECED8-342C-43F9-9C28-32D686E8971E}" srcOrd="0" destOrd="0" presId="urn:microsoft.com/office/officeart/2005/8/layout/radial4"/>
    <dgm:cxn modelId="{06E7D383-43B3-4C4D-912D-627DA1414B56}" type="presOf" srcId="{D06FAB19-61A6-4008-B86B-721D4BE71336}" destId="{FCB50AB0-FFC3-4151-871C-0DEE7432D988}" srcOrd="0" destOrd="0" presId="urn:microsoft.com/office/officeart/2005/8/layout/radial4"/>
    <dgm:cxn modelId="{5D6EBE90-6A8B-4D59-8DFC-42FCC6912D82}" type="presOf" srcId="{354F54A6-37C9-46F4-BB96-2C7F96E2083D}" destId="{98AE8A3E-3A68-42B9-AD26-BF9185EBA657}" srcOrd="0" destOrd="0" presId="urn:microsoft.com/office/officeart/2005/8/layout/radial4"/>
    <dgm:cxn modelId="{523F849C-2BD5-4DCC-8EA6-9F06470B90B3}" type="presOf" srcId="{B64DF2B4-8852-4162-88DA-9D7E474457EF}" destId="{6BEE7556-915B-4EE4-BA3F-78C38EA468DF}" srcOrd="0" destOrd="0" presId="urn:microsoft.com/office/officeart/2005/8/layout/radial4"/>
    <dgm:cxn modelId="{274461BE-42DE-40A8-94E4-644BEA506161}" type="presOf" srcId="{3114EAF9-DDB5-4C5A-99AE-CF268020C7B4}" destId="{CBB0E179-641D-4106-BA3C-5F625316A72E}" srcOrd="0" destOrd="0" presId="urn:microsoft.com/office/officeart/2005/8/layout/radial4"/>
    <dgm:cxn modelId="{B3BE6FC0-7455-45FC-8072-E53BB57EDB11}" type="presOf" srcId="{686FE35D-3DED-4466-8A41-28C7BF9DE857}" destId="{BBF5012B-61A5-48D6-9E2A-E1A517430DFA}" srcOrd="0" destOrd="0" presId="urn:microsoft.com/office/officeart/2005/8/layout/radial4"/>
    <dgm:cxn modelId="{E23D7EC0-04CA-4E85-BD25-7DC229361CD8}" srcId="{4260373B-C39F-44EB-BC9E-87BDABD12A95}" destId="{C489A23B-9C16-4C6E-9E71-9A5F9EC551BC}" srcOrd="1" destOrd="0" parTransId="{A39F4005-B148-45E1-9C6A-B8554D561D59}" sibTransId="{72F90B23-94FA-4849-AE26-3E45F1AABE40}"/>
    <dgm:cxn modelId="{0391B9CF-CA17-4682-98C6-FB488812A245}" type="presOf" srcId="{D08A8F45-9FDE-4831-841C-BC7183AD2CA1}" destId="{4B15D5F9-F74D-43D1-BC9E-477E2B91075D}" srcOrd="0" destOrd="0" presId="urn:microsoft.com/office/officeart/2005/8/layout/radial4"/>
    <dgm:cxn modelId="{C02EA0D1-FA27-428D-8795-A0946ECAA9D8}" srcId="{4260373B-C39F-44EB-BC9E-87BDABD12A95}" destId="{2F5E321B-6A88-474A-822D-1130A1A31E5F}" srcOrd="0" destOrd="0" parTransId="{40067D7A-7CB6-4850-B2D7-9E0B001D01CB}" sibTransId="{EBA7B9D2-8393-4F93-8717-6351458B4130}"/>
    <dgm:cxn modelId="{5665D9F1-C38E-46B3-8F15-128184C37473}" srcId="{2F5E321B-6A88-474A-822D-1130A1A31E5F}" destId="{36442DDA-C466-48F5-9C88-B5A9D085CDA6}" srcOrd="4" destOrd="0" parTransId="{E2794B49-CE47-429B-ACCD-BF5D761FEFC1}" sibTransId="{5E67E787-4DB4-4766-9195-1E125B0B9170}"/>
    <dgm:cxn modelId="{C95A2DF7-838A-44A9-AF0C-6FBE58D29FCA}" type="presOf" srcId="{4260373B-C39F-44EB-BC9E-87BDABD12A95}" destId="{8107F285-F298-4AA0-AD60-F4BA10CD0460}" srcOrd="0" destOrd="0" presId="urn:microsoft.com/office/officeart/2005/8/layout/radial4"/>
    <dgm:cxn modelId="{EA15B8F9-262F-4418-859E-6BFF5F185E51}" type="presOf" srcId="{2F5E321B-6A88-474A-822D-1130A1A31E5F}" destId="{56218D9F-9469-40D7-A509-B1352ADC4099}" srcOrd="0" destOrd="0" presId="urn:microsoft.com/office/officeart/2005/8/layout/radial4"/>
    <dgm:cxn modelId="{6D824075-F31A-47B0-9BC3-DEC408ED3503}" type="presParOf" srcId="{8107F285-F298-4AA0-AD60-F4BA10CD0460}" destId="{56218D9F-9469-40D7-A509-B1352ADC4099}" srcOrd="0" destOrd="0" presId="urn:microsoft.com/office/officeart/2005/8/layout/radial4"/>
    <dgm:cxn modelId="{CB01F82E-BE8A-4B56-98D8-DAFF013F2BFF}" type="presParOf" srcId="{8107F285-F298-4AA0-AD60-F4BA10CD0460}" destId="{A4E35B93-47CB-42AE-BBE0-160884870218}" srcOrd="1" destOrd="0" presId="urn:microsoft.com/office/officeart/2005/8/layout/radial4"/>
    <dgm:cxn modelId="{219FBBB5-0271-4341-AC56-41BBDE77FA5E}" type="presParOf" srcId="{8107F285-F298-4AA0-AD60-F4BA10CD0460}" destId="{995E7745-8DD3-46B3-825A-F31C61473842}" srcOrd="2" destOrd="0" presId="urn:microsoft.com/office/officeart/2005/8/layout/radial4"/>
    <dgm:cxn modelId="{6AD3AFCE-378B-404D-9CD4-D219D55E57DF}" type="presParOf" srcId="{8107F285-F298-4AA0-AD60-F4BA10CD0460}" destId="{817ECED8-342C-43F9-9C28-32D686E8971E}" srcOrd="3" destOrd="0" presId="urn:microsoft.com/office/officeart/2005/8/layout/radial4"/>
    <dgm:cxn modelId="{EB953103-C037-48D5-AB94-4D2FC7080820}" type="presParOf" srcId="{8107F285-F298-4AA0-AD60-F4BA10CD0460}" destId="{CBB0E179-641D-4106-BA3C-5F625316A72E}" srcOrd="4" destOrd="0" presId="urn:microsoft.com/office/officeart/2005/8/layout/radial4"/>
    <dgm:cxn modelId="{21B1AFFE-4FF4-49AD-A3CF-F29A848A743C}" type="presParOf" srcId="{8107F285-F298-4AA0-AD60-F4BA10CD0460}" destId="{BBF5012B-61A5-48D6-9E2A-E1A517430DFA}" srcOrd="5" destOrd="0" presId="urn:microsoft.com/office/officeart/2005/8/layout/radial4"/>
    <dgm:cxn modelId="{8F8ED7C0-4687-42DA-9343-CDD03655ACDC}" type="presParOf" srcId="{8107F285-F298-4AA0-AD60-F4BA10CD0460}" destId="{BA0986D3-6D85-4DF4-8B7D-541B0BCE61B5}" srcOrd="6" destOrd="0" presId="urn:microsoft.com/office/officeart/2005/8/layout/radial4"/>
    <dgm:cxn modelId="{4ECFF568-7543-49FD-923D-C343303E098C}" type="presParOf" srcId="{8107F285-F298-4AA0-AD60-F4BA10CD0460}" destId="{6BEE7556-915B-4EE4-BA3F-78C38EA468DF}" srcOrd="7" destOrd="0" presId="urn:microsoft.com/office/officeart/2005/8/layout/radial4"/>
    <dgm:cxn modelId="{DA1A41FA-DAF8-4FB8-8398-18C8DE4FE3C6}" type="presParOf" srcId="{8107F285-F298-4AA0-AD60-F4BA10CD0460}" destId="{AF524EE0-F1F1-4F1A-9D1C-D8E66ACE1F2D}" srcOrd="8" destOrd="0" presId="urn:microsoft.com/office/officeart/2005/8/layout/radial4"/>
    <dgm:cxn modelId="{4D3CBB40-2C37-4456-AFF6-7BA3958D0D5A}" type="presParOf" srcId="{8107F285-F298-4AA0-AD60-F4BA10CD0460}" destId="{C1E0D9C5-8184-47FB-991B-761F6DB50C79}" srcOrd="9" destOrd="0" presId="urn:microsoft.com/office/officeart/2005/8/layout/radial4"/>
    <dgm:cxn modelId="{D14CA3C8-D639-491A-AC65-937AAD97FFB9}" type="presParOf" srcId="{8107F285-F298-4AA0-AD60-F4BA10CD0460}" destId="{9C7839EA-9621-45B3-B7E5-3A0E2B0E3DA1}" srcOrd="10" destOrd="0" presId="urn:microsoft.com/office/officeart/2005/8/layout/radial4"/>
    <dgm:cxn modelId="{115F3BD8-5821-49DC-9BE4-D4E46553F56E}" type="presParOf" srcId="{8107F285-F298-4AA0-AD60-F4BA10CD0460}" destId="{4701A3AE-B84B-4E47-B110-1B60F4EC1782}" srcOrd="11" destOrd="0" presId="urn:microsoft.com/office/officeart/2005/8/layout/radial4"/>
    <dgm:cxn modelId="{E47141E9-3B36-4EA6-B6C7-A91247A5EF27}" type="presParOf" srcId="{8107F285-F298-4AA0-AD60-F4BA10CD0460}" destId="{4B15D5F9-F74D-43D1-BC9E-477E2B91075D}" srcOrd="12" destOrd="0" presId="urn:microsoft.com/office/officeart/2005/8/layout/radial4"/>
    <dgm:cxn modelId="{F4578074-108C-41F8-B100-D6E8477E3055}" type="presParOf" srcId="{8107F285-F298-4AA0-AD60-F4BA10CD0460}" destId="{98AE8A3E-3A68-42B9-AD26-BF9185EBA657}" srcOrd="13" destOrd="0" presId="urn:microsoft.com/office/officeart/2005/8/layout/radial4"/>
    <dgm:cxn modelId="{C35CA314-F83A-4189-8BBC-54C0DA59A521}" type="presParOf" srcId="{8107F285-F298-4AA0-AD60-F4BA10CD0460}" destId="{2AB3FA29-C556-4655-AFB2-0491DE25996F}" srcOrd="14" destOrd="0" presId="urn:microsoft.com/office/officeart/2005/8/layout/radial4"/>
    <dgm:cxn modelId="{10E10A36-CDE0-498F-A17D-14B65E3F14D5}" type="presParOf" srcId="{8107F285-F298-4AA0-AD60-F4BA10CD0460}" destId="{B62EBAD6-216D-4873-B248-E143FFB4F34D}" srcOrd="15" destOrd="0" presId="urn:microsoft.com/office/officeart/2005/8/layout/radial4"/>
    <dgm:cxn modelId="{A1DC317B-9569-488A-B03A-E6ABB5F28665}" type="presParOf" srcId="{8107F285-F298-4AA0-AD60-F4BA10CD0460}" destId="{FCB50AB0-FFC3-4151-871C-0DEE7432D988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260373B-C39F-44EB-BC9E-87BDABD12A95}" type="doc">
      <dgm:prSet loTypeId="urn:microsoft.com/office/officeart/2005/8/layout/radial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5E321B-6A88-474A-822D-1130A1A31E5F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PURCHASE OF GOODS- CREDITORS</a:t>
          </a:r>
        </a:p>
      </dgm:t>
    </dgm:pt>
    <dgm:pt modelId="{40067D7A-7CB6-4850-B2D7-9E0B001D01CB}" type="parTrans" cxnId="{C02EA0D1-FA27-428D-8795-A0946ECAA9D8}">
      <dgm:prSet/>
      <dgm:spPr/>
      <dgm:t>
        <a:bodyPr/>
        <a:lstStyle/>
        <a:p>
          <a:endParaRPr lang="en-US"/>
        </a:p>
      </dgm:t>
    </dgm:pt>
    <dgm:pt modelId="{EBA7B9D2-8393-4F93-8717-6351458B4130}" type="sibTrans" cxnId="{C02EA0D1-FA27-428D-8795-A0946ECAA9D8}">
      <dgm:prSet/>
      <dgm:spPr/>
      <dgm:t>
        <a:bodyPr/>
        <a:lstStyle/>
        <a:p>
          <a:endParaRPr lang="en-US"/>
        </a:p>
      </dgm:t>
    </dgm:pt>
    <dgm:pt modelId="{00FD97D4-05E8-4359-9586-7951A8142196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GSTR 2A -ITC </a:t>
          </a:r>
        </a:p>
      </dgm:t>
    </dgm:pt>
    <dgm:pt modelId="{DE526120-43B6-4AD9-94FC-2D5423E6E5A8}" type="parTrans" cxnId="{4AFC8032-5E14-455C-A0FD-5B061F5D9AFE}">
      <dgm:prSet/>
      <dgm:spPr/>
      <dgm:t>
        <a:bodyPr/>
        <a:lstStyle/>
        <a:p>
          <a:endParaRPr lang="en-US"/>
        </a:p>
      </dgm:t>
    </dgm:pt>
    <dgm:pt modelId="{8577C2AB-53B5-4A6E-8052-A72C72A5D153}" type="sibTrans" cxnId="{4AFC8032-5E14-455C-A0FD-5B061F5D9AFE}">
      <dgm:prSet/>
      <dgm:spPr/>
      <dgm:t>
        <a:bodyPr/>
        <a:lstStyle/>
        <a:p>
          <a:endParaRPr lang="en-US"/>
        </a:p>
      </dgm:t>
    </dgm:pt>
    <dgm:pt modelId="{3114EAF9-DDB5-4C5A-99AE-CF268020C7B4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GSTR 3B</a:t>
          </a:r>
        </a:p>
      </dgm:t>
    </dgm:pt>
    <dgm:pt modelId="{F6ACC354-0873-423F-9238-9526F153AB3A}" type="parTrans" cxnId="{88761443-1280-4CEE-94F3-2AB7DB3F24EE}">
      <dgm:prSet/>
      <dgm:spPr/>
      <dgm:t>
        <a:bodyPr/>
        <a:lstStyle/>
        <a:p>
          <a:endParaRPr lang="en-US"/>
        </a:p>
      </dgm:t>
    </dgm:pt>
    <dgm:pt modelId="{233F6846-DD70-4E2E-9050-A6D991181733}" type="sibTrans" cxnId="{88761443-1280-4CEE-94F3-2AB7DB3F24EE}">
      <dgm:prSet/>
      <dgm:spPr/>
      <dgm:t>
        <a:bodyPr/>
        <a:lstStyle/>
        <a:p>
          <a:endParaRPr lang="en-US"/>
        </a:p>
      </dgm:t>
    </dgm:pt>
    <dgm:pt modelId="{912E1743-9F82-4ABA-BBEE-062F360E5979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Whether considered in source?</a:t>
          </a:r>
        </a:p>
      </dgm:t>
    </dgm:pt>
    <dgm:pt modelId="{354F54A6-37C9-46F4-BB96-2C7F96E2083D}" type="parTrans" cxnId="{45C3513A-6982-4CAC-995C-557D968F5E93}">
      <dgm:prSet/>
      <dgm:spPr/>
      <dgm:t>
        <a:bodyPr/>
        <a:lstStyle/>
        <a:p>
          <a:endParaRPr lang="en-US"/>
        </a:p>
      </dgm:t>
    </dgm:pt>
    <dgm:pt modelId="{62727658-A829-4C2D-A421-4524FAA587A7}" type="sibTrans" cxnId="{45C3513A-6982-4CAC-995C-557D968F5E93}">
      <dgm:prSet/>
      <dgm:spPr/>
      <dgm:t>
        <a:bodyPr/>
        <a:lstStyle/>
        <a:p>
          <a:endParaRPr lang="en-US"/>
        </a:p>
      </dgm:t>
    </dgm:pt>
    <dgm:pt modelId="{D06FAB19-61A6-4008-B86B-721D4BE71336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Reported in Balance Sheet or SOA</a:t>
          </a:r>
        </a:p>
      </dgm:t>
    </dgm:pt>
    <dgm:pt modelId="{99EBA801-20B4-4218-9DF3-B9FEEE8E7229}" type="parTrans" cxnId="{EB820446-4570-40A5-AD4F-A2525C64BC6D}">
      <dgm:prSet/>
      <dgm:spPr/>
      <dgm:t>
        <a:bodyPr/>
        <a:lstStyle/>
        <a:p>
          <a:endParaRPr lang="en-US"/>
        </a:p>
      </dgm:t>
    </dgm:pt>
    <dgm:pt modelId="{82D84586-459D-4E3C-8C8E-380F850C75EB}" type="sibTrans" cxnId="{EB820446-4570-40A5-AD4F-A2525C64BC6D}">
      <dgm:prSet/>
      <dgm:spPr/>
      <dgm:t>
        <a:bodyPr/>
        <a:lstStyle/>
        <a:p>
          <a:endParaRPr lang="en-US"/>
        </a:p>
      </dgm:t>
    </dgm:pt>
    <dgm:pt modelId="{C489A23B-9C16-4C6E-9E71-9A5F9EC551BC}">
      <dgm:prSet phldrT="[Text]"/>
      <dgm:spPr/>
      <dgm:t>
        <a:bodyPr/>
        <a:lstStyle/>
        <a:p>
          <a:endParaRPr lang="en-US" dirty="0"/>
        </a:p>
      </dgm:t>
    </dgm:pt>
    <dgm:pt modelId="{A39F4005-B148-45E1-9C6A-B8554D561D59}" type="parTrans" cxnId="{E23D7EC0-04CA-4E85-BD25-7DC229361CD8}">
      <dgm:prSet/>
      <dgm:spPr/>
      <dgm:t>
        <a:bodyPr/>
        <a:lstStyle/>
        <a:p>
          <a:endParaRPr lang="en-US"/>
        </a:p>
      </dgm:t>
    </dgm:pt>
    <dgm:pt modelId="{72F90B23-94FA-4849-AE26-3E45F1AABE40}" type="sibTrans" cxnId="{E23D7EC0-04CA-4E85-BD25-7DC229361CD8}">
      <dgm:prSet/>
      <dgm:spPr/>
      <dgm:t>
        <a:bodyPr/>
        <a:lstStyle/>
        <a:p>
          <a:endParaRPr lang="en-US"/>
        </a:p>
      </dgm:t>
    </dgm:pt>
    <dgm:pt modelId="{D120CC44-F59C-45EF-A4C9-F130574806DC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TDS -Liability </a:t>
          </a:r>
        </a:p>
      </dgm:t>
    </dgm:pt>
    <dgm:pt modelId="{686FE35D-3DED-4466-8A41-28C7BF9DE857}" type="parTrans" cxnId="{0E92D766-2A8A-480A-B0DA-9290800C3CA6}">
      <dgm:prSet/>
      <dgm:spPr/>
      <dgm:t>
        <a:bodyPr/>
        <a:lstStyle/>
        <a:p>
          <a:endParaRPr lang="en-US"/>
        </a:p>
      </dgm:t>
    </dgm:pt>
    <dgm:pt modelId="{01311BF9-004B-416A-A8EF-5A83A0581782}" type="sibTrans" cxnId="{0E92D766-2A8A-480A-B0DA-9290800C3CA6}">
      <dgm:prSet/>
      <dgm:spPr/>
      <dgm:t>
        <a:bodyPr/>
        <a:lstStyle/>
        <a:p>
          <a:endParaRPr lang="en-US"/>
        </a:p>
      </dgm:t>
    </dgm:pt>
    <dgm:pt modelId="{36442DDA-C466-48F5-9C88-B5A9D085CDA6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AIS/TIS</a:t>
          </a:r>
        </a:p>
      </dgm:t>
    </dgm:pt>
    <dgm:pt modelId="{E2794B49-CE47-429B-ACCD-BF5D761FEFC1}" type="parTrans" cxnId="{5665D9F1-C38E-46B3-8F15-128184C37473}">
      <dgm:prSet/>
      <dgm:spPr/>
      <dgm:t>
        <a:bodyPr/>
        <a:lstStyle/>
        <a:p>
          <a:endParaRPr lang="en-US"/>
        </a:p>
      </dgm:t>
    </dgm:pt>
    <dgm:pt modelId="{5E67E787-4DB4-4766-9195-1E125B0B9170}" type="sibTrans" cxnId="{5665D9F1-C38E-46B3-8F15-128184C37473}">
      <dgm:prSet/>
      <dgm:spPr/>
      <dgm:t>
        <a:bodyPr/>
        <a:lstStyle/>
        <a:p>
          <a:endParaRPr lang="en-US"/>
        </a:p>
      </dgm:t>
    </dgm:pt>
    <dgm:pt modelId="{D08A8F45-9FDE-4831-841C-BC7183AD2CA1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Debits in Bank</a:t>
          </a:r>
        </a:p>
      </dgm:t>
    </dgm:pt>
    <dgm:pt modelId="{784FA770-A081-49FC-BB01-92AB2A244376}" type="parTrans" cxnId="{C6CF8716-07E5-417D-A632-EC2A64C4FB65}">
      <dgm:prSet/>
      <dgm:spPr/>
      <dgm:t>
        <a:bodyPr/>
        <a:lstStyle/>
        <a:p>
          <a:endParaRPr lang="en-US"/>
        </a:p>
      </dgm:t>
    </dgm:pt>
    <dgm:pt modelId="{F544352D-FB41-4D9A-98C4-79605A5C95D9}" type="sibTrans" cxnId="{C6CF8716-07E5-417D-A632-EC2A64C4FB65}">
      <dgm:prSet/>
      <dgm:spPr/>
      <dgm:t>
        <a:bodyPr/>
        <a:lstStyle/>
        <a:p>
          <a:endParaRPr lang="en-US"/>
        </a:p>
      </dgm:t>
    </dgm:pt>
    <dgm:pt modelId="{6F738BC0-CDB8-4E57-96E0-4DA67CEF4375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TCS Liability</a:t>
          </a:r>
        </a:p>
      </dgm:t>
    </dgm:pt>
    <dgm:pt modelId="{B64DF2B4-8852-4162-88DA-9D7E474457EF}" type="parTrans" cxnId="{84EDC24E-2166-436B-88D6-40B992278152}">
      <dgm:prSet/>
      <dgm:spPr/>
      <dgm:t>
        <a:bodyPr/>
        <a:lstStyle/>
        <a:p>
          <a:endParaRPr lang="en-US"/>
        </a:p>
      </dgm:t>
    </dgm:pt>
    <dgm:pt modelId="{8D7E560B-B030-4ED6-9DF3-A198E539228A}" type="sibTrans" cxnId="{84EDC24E-2166-436B-88D6-40B992278152}">
      <dgm:prSet/>
      <dgm:spPr/>
      <dgm:t>
        <a:bodyPr/>
        <a:lstStyle/>
        <a:p>
          <a:endParaRPr lang="en-US"/>
        </a:p>
      </dgm:t>
    </dgm:pt>
    <dgm:pt modelId="{8107F285-F298-4AA0-AD60-F4BA10CD0460}" type="pres">
      <dgm:prSet presAssocID="{4260373B-C39F-44EB-BC9E-87BDABD12A9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6218D9F-9469-40D7-A509-B1352ADC4099}" type="pres">
      <dgm:prSet presAssocID="{2F5E321B-6A88-474A-822D-1130A1A31E5F}" presName="centerShape" presStyleLbl="node0" presStyleIdx="0" presStyleCnt="1"/>
      <dgm:spPr/>
    </dgm:pt>
    <dgm:pt modelId="{A4E35B93-47CB-42AE-BBE0-160884870218}" type="pres">
      <dgm:prSet presAssocID="{DE526120-43B6-4AD9-94FC-2D5423E6E5A8}" presName="parTrans" presStyleLbl="bgSibTrans2D1" presStyleIdx="0" presStyleCnt="8"/>
      <dgm:spPr/>
    </dgm:pt>
    <dgm:pt modelId="{995E7745-8DD3-46B3-825A-F31C61473842}" type="pres">
      <dgm:prSet presAssocID="{00FD97D4-05E8-4359-9586-7951A8142196}" presName="node" presStyleLbl="node1" presStyleIdx="0" presStyleCnt="8">
        <dgm:presLayoutVars>
          <dgm:bulletEnabled val="1"/>
        </dgm:presLayoutVars>
      </dgm:prSet>
      <dgm:spPr/>
    </dgm:pt>
    <dgm:pt modelId="{817ECED8-342C-43F9-9C28-32D686E8971E}" type="pres">
      <dgm:prSet presAssocID="{F6ACC354-0873-423F-9238-9526F153AB3A}" presName="parTrans" presStyleLbl="bgSibTrans2D1" presStyleIdx="1" presStyleCnt="8"/>
      <dgm:spPr/>
    </dgm:pt>
    <dgm:pt modelId="{CBB0E179-641D-4106-BA3C-5F625316A72E}" type="pres">
      <dgm:prSet presAssocID="{3114EAF9-DDB5-4C5A-99AE-CF268020C7B4}" presName="node" presStyleLbl="node1" presStyleIdx="1" presStyleCnt="8">
        <dgm:presLayoutVars>
          <dgm:bulletEnabled val="1"/>
        </dgm:presLayoutVars>
      </dgm:prSet>
      <dgm:spPr/>
    </dgm:pt>
    <dgm:pt modelId="{BBF5012B-61A5-48D6-9E2A-E1A517430DFA}" type="pres">
      <dgm:prSet presAssocID="{686FE35D-3DED-4466-8A41-28C7BF9DE857}" presName="parTrans" presStyleLbl="bgSibTrans2D1" presStyleIdx="2" presStyleCnt="8"/>
      <dgm:spPr/>
    </dgm:pt>
    <dgm:pt modelId="{BA0986D3-6D85-4DF4-8B7D-541B0BCE61B5}" type="pres">
      <dgm:prSet presAssocID="{D120CC44-F59C-45EF-A4C9-F130574806DC}" presName="node" presStyleLbl="node1" presStyleIdx="2" presStyleCnt="8">
        <dgm:presLayoutVars>
          <dgm:bulletEnabled val="1"/>
        </dgm:presLayoutVars>
      </dgm:prSet>
      <dgm:spPr/>
    </dgm:pt>
    <dgm:pt modelId="{6BEE7556-915B-4EE4-BA3F-78C38EA468DF}" type="pres">
      <dgm:prSet presAssocID="{B64DF2B4-8852-4162-88DA-9D7E474457EF}" presName="parTrans" presStyleLbl="bgSibTrans2D1" presStyleIdx="3" presStyleCnt="8"/>
      <dgm:spPr/>
    </dgm:pt>
    <dgm:pt modelId="{AF524EE0-F1F1-4F1A-9D1C-D8E66ACE1F2D}" type="pres">
      <dgm:prSet presAssocID="{6F738BC0-CDB8-4E57-96E0-4DA67CEF4375}" presName="node" presStyleLbl="node1" presStyleIdx="3" presStyleCnt="8">
        <dgm:presLayoutVars>
          <dgm:bulletEnabled val="1"/>
        </dgm:presLayoutVars>
      </dgm:prSet>
      <dgm:spPr/>
    </dgm:pt>
    <dgm:pt modelId="{C1E0D9C5-8184-47FB-991B-761F6DB50C79}" type="pres">
      <dgm:prSet presAssocID="{E2794B49-CE47-429B-ACCD-BF5D761FEFC1}" presName="parTrans" presStyleLbl="bgSibTrans2D1" presStyleIdx="4" presStyleCnt="8"/>
      <dgm:spPr/>
    </dgm:pt>
    <dgm:pt modelId="{9C7839EA-9621-45B3-B7E5-3A0E2B0E3DA1}" type="pres">
      <dgm:prSet presAssocID="{36442DDA-C466-48F5-9C88-B5A9D085CDA6}" presName="node" presStyleLbl="node1" presStyleIdx="4" presStyleCnt="8">
        <dgm:presLayoutVars>
          <dgm:bulletEnabled val="1"/>
        </dgm:presLayoutVars>
      </dgm:prSet>
      <dgm:spPr/>
    </dgm:pt>
    <dgm:pt modelId="{4701A3AE-B84B-4E47-B110-1B60F4EC1782}" type="pres">
      <dgm:prSet presAssocID="{784FA770-A081-49FC-BB01-92AB2A244376}" presName="parTrans" presStyleLbl="bgSibTrans2D1" presStyleIdx="5" presStyleCnt="8"/>
      <dgm:spPr/>
    </dgm:pt>
    <dgm:pt modelId="{4B15D5F9-F74D-43D1-BC9E-477E2B91075D}" type="pres">
      <dgm:prSet presAssocID="{D08A8F45-9FDE-4831-841C-BC7183AD2CA1}" presName="node" presStyleLbl="node1" presStyleIdx="5" presStyleCnt="8">
        <dgm:presLayoutVars>
          <dgm:bulletEnabled val="1"/>
        </dgm:presLayoutVars>
      </dgm:prSet>
      <dgm:spPr/>
    </dgm:pt>
    <dgm:pt modelId="{98AE8A3E-3A68-42B9-AD26-BF9185EBA657}" type="pres">
      <dgm:prSet presAssocID="{354F54A6-37C9-46F4-BB96-2C7F96E2083D}" presName="parTrans" presStyleLbl="bgSibTrans2D1" presStyleIdx="6" presStyleCnt="8"/>
      <dgm:spPr/>
    </dgm:pt>
    <dgm:pt modelId="{2AB3FA29-C556-4655-AFB2-0491DE25996F}" type="pres">
      <dgm:prSet presAssocID="{912E1743-9F82-4ABA-BBEE-062F360E5979}" presName="node" presStyleLbl="node1" presStyleIdx="6" presStyleCnt="8">
        <dgm:presLayoutVars>
          <dgm:bulletEnabled val="1"/>
        </dgm:presLayoutVars>
      </dgm:prSet>
      <dgm:spPr/>
    </dgm:pt>
    <dgm:pt modelId="{B62EBAD6-216D-4873-B248-E143FFB4F34D}" type="pres">
      <dgm:prSet presAssocID="{99EBA801-20B4-4218-9DF3-B9FEEE8E7229}" presName="parTrans" presStyleLbl="bgSibTrans2D1" presStyleIdx="7" presStyleCnt="8"/>
      <dgm:spPr/>
    </dgm:pt>
    <dgm:pt modelId="{FCB50AB0-FFC3-4151-871C-0DEE7432D988}" type="pres">
      <dgm:prSet presAssocID="{D06FAB19-61A6-4008-B86B-721D4BE71336}" presName="node" presStyleLbl="node1" presStyleIdx="7" presStyleCnt="8">
        <dgm:presLayoutVars>
          <dgm:bulletEnabled val="1"/>
        </dgm:presLayoutVars>
      </dgm:prSet>
      <dgm:spPr/>
    </dgm:pt>
  </dgm:ptLst>
  <dgm:cxnLst>
    <dgm:cxn modelId="{C6CF8716-07E5-417D-A632-EC2A64C4FB65}" srcId="{2F5E321B-6A88-474A-822D-1130A1A31E5F}" destId="{D08A8F45-9FDE-4831-841C-BC7183AD2CA1}" srcOrd="5" destOrd="0" parTransId="{784FA770-A081-49FC-BB01-92AB2A244376}" sibTransId="{F544352D-FB41-4D9A-98C4-79605A5C95D9}"/>
    <dgm:cxn modelId="{4AFC8032-5E14-455C-A0FD-5B061F5D9AFE}" srcId="{2F5E321B-6A88-474A-822D-1130A1A31E5F}" destId="{00FD97D4-05E8-4359-9586-7951A8142196}" srcOrd="0" destOrd="0" parTransId="{DE526120-43B6-4AD9-94FC-2D5423E6E5A8}" sibTransId="{8577C2AB-53B5-4A6E-8052-A72C72A5D153}"/>
    <dgm:cxn modelId="{E790E632-DDDE-4D21-85D8-7DBDE1B78713}" type="presOf" srcId="{912E1743-9F82-4ABA-BBEE-062F360E5979}" destId="{2AB3FA29-C556-4655-AFB2-0491DE25996F}" srcOrd="0" destOrd="0" presId="urn:microsoft.com/office/officeart/2005/8/layout/radial4"/>
    <dgm:cxn modelId="{8081EC36-AAD7-4DD9-BD68-77DC6815A0BA}" type="presOf" srcId="{36442DDA-C466-48F5-9C88-B5A9D085CDA6}" destId="{9C7839EA-9621-45B3-B7E5-3A0E2B0E3DA1}" srcOrd="0" destOrd="0" presId="urn:microsoft.com/office/officeart/2005/8/layout/radial4"/>
    <dgm:cxn modelId="{45C3513A-6982-4CAC-995C-557D968F5E93}" srcId="{2F5E321B-6A88-474A-822D-1130A1A31E5F}" destId="{912E1743-9F82-4ABA-BBEE-062F360E5979}" srcOrd="6" destOrd="0" parTransId="{354F54A6-37C9-46F4-BB96-2C7F96E2083D}" sibTransId="{62727658-A829-4C2D-A421-4524FAA587A7}"/>
    <dgm:cxn modelId="{9677D640-E44A-4C48-9A85-3AA49CA80256}" type="presOf" srcId="{784FA770-A081-49FC-BB01-92AB2A244376}" destId="{4701A3AE-B84B-4E47-B110-1B60F4EC1782}" srcOrd="0" destOrd="0" presId="urn:microsoft.com/office/officeart/2005/8/layout/radial4"/>
    <dgm:cxn modelId="{DFB5ED40-03EE-4290-88DC-ABDB10D4A90C}" type="presOf" srcId="{DE526120-43B6-4AD9-94FC-2D5423E6E5A8}" destId="{A4E35B93-47CB-42AE-BBE0-160884870218}" srcOrd="0" destOrd="0" presId="urn:microsoft.com/office/officeart/2005/8/layout/radial4"/>
    <dgm:cxn modelId="{88761443-1280-4CEE-94F3-2AB7DB3F24EE}" srcId="{2F5E321B-6A88-474A-822D-1130A1A31E5F}" destId="{3114EAF9-DDB5-4C5A-99AE-CF268020C7B4}" srcOrd="1" destOrd="0" parTransId="{F6ACC354-0873-423F-9238-9526F153AB3A}" sibTransId="{233F6846-DD70-4E2E-9050-A6D991181733}"/>
    <dgm:cxn modelId="{C4A82064-4A43-43C3-89E1-5819C30C505E}" type="presOf" srcId="{00FD97D4-05E8-4359-9586-7951A8142196}" destId="{995E7745-8DD3-46B3-825A-F31C61473842}" srcOrd="0" destOrd="0" presId="urn:microsoft.com/office/officeart/2005/8/layout/radial4"/>
    <dgm:cxn modelId="{EB820446-4570-40A5-AD4F-A2525C64BC6D}" srcId="{2F5E321B-6A88-474A-822D-1130A1A31E5F}" destId="{D06FAB19-61A6-4008-B86B-721D4BE71336}" srcOrd="7" destOrd="0" parTransId="{99EBA801-20B4-4218-9DF3-B9FEEE8E7229}" sibTransId="{82D84586-459D-4E3C-8C8E-380F850C75EB}"/>
    <dgm:cxn modelId="{0E92D766-2A8A-480A-B0DA-9290800C3CA6}" srcId="{2F5E321B-6A88-474A-822D-1130A1A31E5F}" destId="{D120CC44-F59C-45EF-A4C9-F130574806DC}" srcOrd="2" destOrd="0" parTransId="{686FE35D-3DED-4466-8A41-28C7BF9DE857}" sibTransId="{01311BF9-004B-416A-A8EF-5A83A0581782}"/>
    <dgm:cxn modelId="{B0CA3B4A-7574-4C73-85CF-A0913EDB1178}" type="presOf" srcId="{99EBA801-20B4-4218-9DF3-B9FEEE8E7229}" destId="{B62EBAD6-216D-4873-B248-E143FFB4F34D}" srcOrd="0" destOrd="0" presId="urn:microsoft.com/office/officeart/2005/8/layout/radial4"/>
    <dgm:cxn modelId="{AF811A4B-A09C-4392-B473-135654F78892}" type="presOf" srcId="{6F738BC0-CDB8-4E57-96E0-4DA67CEF4375}" destId="{AF524EE0-F1F1-4F1A-9D1C-D8E66ACE1F2D}" srcOrd="0" destOrd="0" presId="urn:microsoft.com/office/officeart/2005/8/layout/radial4"/>
    <dgm:cxn modelId="{80AA226D-A1E6-4243-B4B9-49B709EE5F93}" type="presOf" srcId="{D120CC44-F59C-45EF-A4C9-F130574806DC}" destId="{BA0986D3-6D85-4DF4-8B7D-541B0BCE61B5}" srcOrd="0" destOrd="0" presId="urn:microsoft.com/office/officeart/2005/8/layout/radial4"/>
    <dgm:cxn modelId="{84EDC24E-2166-436B-88D6-40B992278152}" srcId="{2F5E321B-6A88-474A-822D-1130A1A31E5F}" destId="{6F738BC0-CDB8-4E57-96E0-4DA67CEF4375}" srcOrd="3" destOrd="0" parTransId="{B64DF2B4-8852-4162-88DA-9D7E474457EF}" sibTransId="{8D7E560B-B030-4ED6-9DF3-A198E539228A}"/>
    <dgm:cxn modelId="{4D757452-B03D-4D78-9BE9-242D06C88624}" type="presOf" srcId="{E2794B49-CE47-429B-ACCD-BF5D761FEFC1}" destId="{C1E0D9C5-8184-47FB-991B-761F6DB50C79}" srcOrd="0" destOrd="0" presId="urn:microsoft.com/office/officeart/2005/8/layout/radial4"/>
    <dgm:cxn modelId="{9F891059-109A-4DEC-8810-C47B061B6CBC}" type="presOf" srcId="{F6ACC354-0873-423F-9238-9526F153AB3A}" destId="{817ECED8-342C-43F9-9C28-32D686E8971E}" srcOrd="0" destOrd="0" presId="urn:microsoft.com/office/officeart/2005/8/layout/radial4"/>
    <dgm:cxn modelId="{06E7D383-43B3-4C4D-912D-627DA1414B56}" type="presOf" srcId="{D06FAB19-61A6-4008-B86B-721D4BE71336}" destId="{FCB50AB0-FFC3-4151-871C-0DEE7432D988}" srcOrd="0" destOrd="0" presId="urn:microsoft.com/office/officeart/2005/8/layout/radial4"/>
    <dgm:cxn modelId="{5D6EBE90-6A8B-4D59-8DFC-42FCC6912D82}" type="presOf" srcId="{354F54A6-37C9-46F4-BB96-2C7F96E2083D}" destId="{98AE8A3E-3A68-42B9-AD26-BF9185EBA657}" srcOrd="0" destOrd="0" presId="urn:microsoft.com/office/officeart/2005/8/layout/radial4"/>
    <dgm:cxn modelId="{523F849C-2BD5-4DCC-8EA6-9F06470B90B3}" type="presOf" srcId="{B64DF2B4-8852-4162-88DA-9D7E474457EF}" destId="{6BEE7556-915B-4EE4-BA3F-78C38EA468DF}" srcOrd="0" destOrd="0" presId="urn:microsoft.com/office/officeart/2005/8/layout/radial4"/>
    <dgm:cxn modelId="{274461BE-42DE-40A8-94E4-644BEA506161}" type="presOf" srcId="{3114EAF9-DDB5-4C5A-99AE-CF268020C7B4}" destId="{CBB0E179-641D-4106-BA3C-5F625316A72E}" srcOrd="0" destOrd="0" presId="urn:microsoft.com/office/officeart/2005/8/layout/radial4"/>
    <dgm:cxn modelId="{B3BE6FC0-7455-45FC-8072-E53BB57EDB11}" type="presOf" srcId="{686FE35D-3DED-4466-8A41-28C7BF9DE857}" destId="{BBF5012B-61A5-48D6-9E2A-E1A517430DFA}" srcOrd="0" destOrd="0" presId="urn:microsoft.com/office/officeart/2005/8/layout/radial4"/>
    <dgm:cxn modelId="{E23D7EC0-04CA-4E85-BD25-7DC229361CD8}" srcId="{4260373B-C39F-44EB-BC9E-87BDABD12A95}" destId="{C489A23B-9C16-4C6E-9E71-9A5F9EC551BC}" srcOrd="1" destOrd="0" parTransId="{A39F4005-B148-45E1-9C6A-B8554D561D59}" sibTransId="{72F90B23-94FA-4849-AE26-3E45F1AABE40}"/>
    <dgm:cxn modelId="{0391B9CF-CA17-4682-98C6-FB488812A245}" type="presOf" srcId="{D08A8F45-9FDE-4831-841C-BC7183AD2CA1}" destId="{4B15D5F9-F74D-43D1-BC9E-477E2B91075D}" srcOrd="0" destOrd="0" presId="urn:microsoft.com/office/officeart/2005/8/layout/radial4"/>
    <dgm:cxn modelId="{C02EA0D1-FA27-428D-8795-A0946ECAA9D8}" srcId="{4260373B-C39F-44EB-BC9E-87BDABD12A95}" destId="{2F5E321B-6A88-474A-822D-1130A1A31E5F}" srcOrd="0" destOrd="0" parTransId="{40067D7A-7CB6-4850-B2D7-9E0B001D01CB}" sibTransId="{EBA7B9D2-8393-4F93-8717-6351458B4130}"/>
    <dgm:cxn modelId="{5665D9F1-C38E-46B3-8F15-128184C37473}" srcId="{2F5E321B-6A88-474A-822D-1130A1A31E5F}" destId="{36442DDA-C466-48F5-9C88-B5A9D085CDA6}" srcOrd="4" destOrd="0" parTransId="{E2794B49-CE47-429B-ACCD-BF5D761FEFC1}" sibTransId="{5E67E787-4DB4-4766-9195-1E125B0B9170}"/>
    <dgm:cxn modelId="{C95A2DF7-838A-44A9-AF0C-6FBE58D29FCA}" type="presOf" srcId="{4260373B-C39F-44EB-BC9E-87BDABD12A95}" destId="{8107F285-F298-4AA0-AD60-F4BA10CD0460}" srcOrd="0" destOrd="0" presId="urn:microsoft.com/office/officeart/2005/8/layout/radial4"/>
    <dgm:cxn modelId="{EA15B8F9-262F-4418-859E-6BFF5F185E51}" type="presOf" srcId="{2F5E321B-6A88-474A-822D-1130A1A31E5F}" destId="{56218D9F-9469-40D7-A509-B1352ADC4099}" srcOrd="0" destOrd="0" presId="urn:microsoft.com/office/officeart/2005/8/layout/radial4"/>
    <dgm:cxn modelId="{6D824075-F31A-47B0-9BC3-DEC408ED3503}" type="presParOf" srcId="{8107F285-F298-4AA0-AD60-F4BA10CD0460}" destId="{56218D9F-9469-40D7-A509-B1352ADC4099}" srcOrd="0" destOrd="0" presId="urn:microsoft.com/office/officeart/2005/8/layout/radial4"/>
    <dgm:cxn modelId="{CB01F82E-BE8A-4B56-98D8-DAFF013F2BFF}" type="presParOf" srcId="{8107F285-F298-4AA0-AD60-F4BA10CD0460}" destId="{A4E35B93-47CB-42AE-BBE0-160884870218}" srcOrd="1" destOrd="0" presId="urn:microsoft.com/office/officeart/2005/8/layout/radial4"/>
    <dgm:cxn modelId="{219FBBB5-0271-4341-AC56-41BBDE77FA5E}" type="presParOf" srcId="{8107F285-F298-4AA0-AD60-F4BA10CD0460}" destId="{995E7745-8DD3-46B3-825A-F31C61473842}" srcOrd="2" destOrd="0" presId="urn:microsoft.com/office/officeart/2005/8/layout/radial4"/>
    <dgm:cxn modelId="{6AD3AFCE-378B-404D-9CD4-D219D55E57DF}" type="presParOf" srcId="{8107F285-F298-4AA0-AD60-F4BA10CD0460}" destId="{817ECED8-342C-43F9-9C28-32D686E8971E}" srcOrd="3" destOrd="0" presId="urn:microsoft.com/office/officeart/2005/8/layout/radial4"/>
    <dgm:cxn modelId="{EB953103-C037-48D5-AB94-4D2FC7080820}" type="presParOf" srcId="{8107F285-F298-4AA0-AD60-F4BA10CD0460}" destId="{CBB0E179-641D-4106-BA3C-5F625316A72E}" srcOrd="4" destOrd="0" presId="urn:microsoft.com/office/officeart/2005/8/layout/radial4"/>
    <dgm:cxn modelId="{21B1AFFE-4FF4-49AD-A3CF-F29A848A743C}" type="presParOf" srcId="{8107F285-F298-4AA0-AD60-F4BA10CD0460}" destId="{BBF5012B-61A5-48D6-9E2A-E1A517430DFA}" srcOrd="5" destOrd="0" presId="urn:microsoft.com/office/officeart/2005/8/layout/radial4"/>
    <dgm:cxn modelId="{8F8ED7C0-4687-42DA-9343-CDD03655ACDC}" type="presParOf" srcId="{8107F285-F298-4AA0-AD60-F4BA10CD0460}" destId="{BA0986D3-6D85-4DF4-8B7D-541B0BCE61B5}" srcOrd="6" destOrd="0" presId="urn:microsoft.com/office/officeart/2005/8/layout/radial4"/>
    <dgm:cxn modelId="{4ECFF568-7543-49FD-923D-C343303E098C}" type="presParOf" srcId="{8107F285-F298-4AA0-AD60-F4BA10CD0460}" destId="{6BEE7556-915B-4EE4-BA3F-78C38EA468DF}" srcOrd="7" destOrd="0" presId="urn:microsoft.com/office/officeart/2005/8/layout/radial4"/>
    <dgm:cxn modelId="{DA1A41FA-DAF8-4FB8-8398-18C8DE4FE3C6}" type="presParOf" srcId="{8107F285-F298-4AA0-AD60-F4BA10CD0460}" destId="{AF524EE0-F1F1-4F1A-9D1C-D8E66ACE1F2D}" srcOrd="8" destOrd="0" presId="urn:microsoft.com/office/officeart/2005/8/layout/radial4"/>
    <dgm:cxn modelId="{4D3CBB40-2C37-4456-AFF6-7BA3958D0D5A}" type="presParOf" srcId="{8107F285-F298-4AA0-AD60-F4BA10CD0460}" destId="{C1E0D9C5-8184-47FB-991B-761F6DB50C79}" srcOrd="9" destOrd="0" presId="urn:microsoft.com/office/officeart/2005/8/layout/radial4"/>
    <dgm:cxn modelId="{D14CA3C8-D639-491A-AC65-937AAD97FFB9}" type="presParOf" srcId="{8107F285-F298-4AA0-AD60-F4BA10CD0460}" destId="{9C7839EA-9621-45B3-B7E5-3A0E2B0E3DA1}" srcOrd="10" destOrd="0" presId="urn:microsoft.com/office/officeart/2005/8/layout/radial4"/>
    <dgm:cxn modelId="{115F3BD8-5821-49DC-9BE4-D4E46553F56E}" type="presParOf" srcId="{8107F285-F298-4AA0-AD60-F4BA10CD0460}" destId="{4701A3AE-B84B-4E47-B110-1B60F4EC1782}" srcOrd="11" destOrd="0" presId="urn:microsoft.com/office/officeart/2005/8/layout/radial4"/>
    <dgm:cxn modelId="{E47141E9-3B36-4EA6-B6C7-A91247A5EF27}" type="presParOf" srcId="{8107F285-F298-4AA0-AD60-F4BA10CD0460}" destId="{4B15D5F9-F74D-43D1-BC9E-477E2B91075D}" srcOrd="12" destOrd="0" presId="urn:microsoft.com/office/officeart/2005/8/layout/radial4"/>
    <dgm:cxn modelId="{F4578074-108C-41F8-B100-D6E8477E3055}" type="presParOf" srcId="{8107F285-F298-4AA0-AD60-F4BA10CD0460}" destId="{98AE8A3E-3A68-42B9-AD26-BF9185EBA657}" srcOrd="13" destOrd="0" presId="urn:microsoft.com/office/officeart/2005/8/layout/radial4"/>
    <dgm:cxn modelId="{C35CA314-F83A-4189-8BBC-54C0DA59A521}" type="presParOf" srcId="{8107F285-F298-4AA0-AD60-F4BA10CD0460}" destId="{2AB3FA29-C556-4655-AFB2-0491DE25996F}" srcOrd="14" destOrd="0" presId="urn:microsoft.com/office/officeart/2005/8/layout/radial4"/>
    <dgm:cxn modelId="{10E10A36-CDE0-498F-A17D-14B65E3F14D5}" type="presParOf" srcId="{8107F285-F298-4AA0-AD60-F4BA10CD0460}" destId="{B62EBAD6-216D-4873-B248-E143FFB4F34D}" srcOrd="15" destOrd="0" presId="urn:microsoft.com/office/officeart/2005/8/layout/radial4"/>
    <dgm:cxn modelId="{A1DC317B-9569-488A-B03A-E6ABB5F28665}" type="presParOf" srcId="{8107F285-F298-4AA0-AD60-F4BA10CD0460}" destId="{FCB50AB0-FFC3-4151-871C-0DEE7432D988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0F5A2-3CD4-4E36-9109-B386229E2DE7}">
      <dsp:nvSpPr>
        <dsp:cNvPr id="0" name=""/>
        <dsp:cNvSpPr/>
      </dsp:nvSpPr>
      <dsp:spPr>
        <a:xfrm>
          <a:off x="5257800" y="1838658"/>
          <a:ext cx="4356747" cy="419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971"/>
              </a:lnTo>
              <a:lnTo>
                <a:pt x="4356747" y="229971"/>
              </a:lnTo>
              <a:lnTo>
                <a:pt x="4356747" y="419003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8894FF58-75DB-4439-BD9C-ABDBD8F7FEAF}">
      <dsp:nvSpPr>
        <dsp:cNvPr id="0" name=""/>
        <dsp:cNvSpPr/>
      </dsp:nvSpPr>
      <dsp:spPr>
        <a:xfrm>
          <a:off x="5257800" y="1838658"/>
          <a:ext cx="2178373" cy="419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971"/>
              </a:lnTo>
              <a:lnTo>
                <a:pt x="2178373" y="229971"/>
              </a:lnTo>
              <a:lnTo>
                <a:pt x="2178373" y="419003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CBA78B69-A14F-452B-95EE-4EDBD891C884}">
      <dsp:nvSpPr>
        <dsp:cNvPr id="0" name=""/>
        <dsp:cNvSpPr/>
      </dsp:nvSpPr>
      <dsp:spPr>
        <a:xfrm>
          <a:off x="5212080" y="1838658"/>
          <a:ext cx="91440" cy="419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00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237CD-E301-4ECA-A693-5BDC56A1C5B9}">
      <dsp:nvSpPr>
        <dsp:cNvPr id="0" name=""/>
        <dsp:cNvSpPr/>
      </dsp:nvSpPr>
      <dsp:spPr>
        <a:xfrm>
          <a:off x="3079426" y="1838658"/>
          <a:ext cx="2178373" cy="419003"/>
        </a:xfrm>
        <a:custGeom>
          <a:avLst/>
          <a:gdLst/>
          <a:ahLst/>
          <a:cxnLst/>
          <a:rect l="0" t="0" r="0" b="0"/>
          <a:pathLst>
            <a:path>
              <a:moveTo>
                <a:pt x="2178373" y="0"/>
              </a:moveTo>
              <a:lnTo>
                <a:pt x="2178373" y="229971"/>
              </a:lnTo>
              <a:lnTo>
                <a:pt x="0" y="229971"/>
              </a:lnTo>
              <a:lnTo>
                <a:pt x="0" y="419003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A10CF84D-2F2A-4B50-ADEA-BEF3E4B2CEF7}">
      <dsp:nvSpPr>
        <dsp:cNvPr id="0" name=""/>
        <dsp:cNvSpPr/>
      </dsp:nvSpPr>
      <dsp:spPr>
        <a:xfrm>
          <a:off x="901052" y="1838658"/>
          <a:ext cx="4356747" cy="419003"/>
        </a:xfrm>
        <a:custGeom>
          <a:avLst/>
          <a:gdLst/>
          <a:ahLst/>
          <a:cxnLst/>
          <a:rect l="0" t="0" r="0" b="0"/>
          <a:pathLst>
            <a:path>
              <a:moveTo>
                <a:pt x="4356747" y="0"/>
              </a:moveTo>
              <a:lnTo>
                <a:pt x="4356747" y="229971"/>
              </a:lnTo>
              <a:lnTo>
                <a:pt x="0" y="229971"/>
              </a:lnTo>
              <a:lnTo>
                <a:pt x="0" y="419003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0E5DFB79-36A1-47F5-98B7-DBC3EE1CB8C1}">
      <dsp:nvSpPr>
        <dsp:cNvPr id="0" name=""/>
        <dsp:cNvSpPr/>
      </dsp:nvSpPr>
      <dsp:spPr>
        <a:xfrm>
          <a:off x="1875019" y="1269328"/>
          <a:ext cx="6765560" cy="569329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rPr>
            <a:t>Based on Sources of Income</a:t>
          </a:r>
          <a:r>
            <a:rPr lang="en-US" sz="2800" b="1" kern="1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endParaRPr lang="en-US" sz="2800" kern="1200" dirty="0">
            <a:solidFill>
              <a:schemeClr val="bg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875019" y="1269328"/>
        <a:ext cx="6765560" cy="569329"/>
      </dsp:txXfrm>
    </dsp:sp>
    <dsp:sp modelId="{510DF277-F218-4A5A-B743-A1919F8A0334}">
      <dsp:nvSpPr>
        <dsp:cNvPr id="0" name=""/>
        <dsp:cNvSpPr/>
      </dsp:nvSpPr>
      <dsp:spPr>
        <a:xfrm>
          <a:off x="898" y="2257662"/>
          <a:ext cx="1800308" cy="90015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Salary</a:t>
          </a:r>
        </a:p>
      </dsp:txBody>
      <dsp:txXfrm>
        <a:off x="898" y="2257662"/>
        <a:ext cx="1800308" cy="900154"/>
      </dsp:txXfrm>
    </dsp:sp>
    <dsp:sp modelId="{F9FA61A4-2A01-4160-8090-D2F1AD697A85}">
      <dsp:nvSpPr>
        <dsp:cNvPr id="0" name=""/>
        <dsp:cNvSpPr/>
      </dsp:nvSpPr>
      <dsp:spPr>
        <a:xfrm>
          <a:off x="2179272" y="2257662"/>
          <a:ext cx="1800308" cy="90015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House Property</a:t>
          </a:r>
        </a:p>
      </dsp:txBody>
      <dsp:txXfrm>
        <a:off x="2179272" y="2257662"/>
        <a:ext cx="1800308" cy="900154"/>
      </dsp:txXfrm>
    </dsp:sp>
    <dsp:sp modelId="{BCA4E180-97BF-4394-9158-9CC7AF92D494}">
      <dsp:nvSpPr>
        <dsp:cNvPr id="0" name=""/>
        <dsp:cNvSpPr/>
      </dsp:nvSpPr>
      <dsp:spPr>
        <a:xfrm>
          <a:off x="4357645" y="2257662"/>
          <a:ext cx="1800308" cy="90015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Non Audited Business</a:t>
          </a:r>
        </a:p>
      </dsp:txBody>
      <dsp:txXfrm>
        <a:off x="4357645" y="2257662"/>
        <a:ext cx="1800308" cy="900154"/>
      </dsp:txXfrm>
    </dsp:sp>
    <dsp:sp modelId="{E03DF7E2-3F33-457D-8CBE-24B66C51DB8D}">
      <dsp:nvSpPr>
        <dsp:cNvPr id="0" name=""/>
        <dsp:cNvSpPr/>
      </dsp:nvSpPr>
      <dsp:spPr>
        <a:xfrm>
          <a:off x="6536019" y="2257662"/>
          <a:ext cx="1800308" cy="90015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Capital Gains </a:t>
          </a:r>
        </a:p>
      </dsp:txBody>
      <dsp:txXfrm>
        <a:off x="6536019" y="2257662"/>
        <a:ext cx="1800308" cy="900154"/>
      </dsp:txXfrm>
    </dsp:sp>
    <dsp:sp modelId="{ACD1F777-026F-4137-B35F-6725D3284D43}">
      <dsp:nvSpPr>
        <dsp:cNvPr id="0" name=""/>
        <dsp:cNvSpPr/>
      </dsp:nvSpPr>
      <dsp:spPr>
        <a:xfrm>
          <a:off x="8714392" y="2257662"/>
          <a:ext cx="1800308" cy="90015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Other Sources</a:t>
          </a:r>
        </a:p>
      </dsp:txBody>
      <dsp:txXfrm>
        <a:off x="8714392" y="2257662"/>
        <a:ext cx="1800308" cy="900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CF31F-667C-415D-B805-AA521BEBFD58}">
      <dsp:nvSpPr>
        <dsp:cNvPr id="0" name=""/>
        <dsp:cNvSpPr/>
      </dsp:nvSpPr>
      <dsp:spPr>
        <a:xfrm>
          <a:off x="7098780" y="2048202"/>
          <a:ext cx="1581991" cy="1286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6112"/>
              </a:lnTo>
              <a:lnTo>
                <a:pt x="1581991" y="1286112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EB4F7C66-C8CE-4BBC-93C0-DA49B720AD45}">
      <dsp:nvSpPr>
        <dsp:cNvPr id="0" name=""/>
        <dsp:cNvSpPr/>
      </dsp:nvSpPr>
      <dsp:spPr>
        <a:xfrm>
          <a:off x="6284222" y="2048202"/>
          <a:ext cx="814557" cy="1286408"/>
        </a:xfrm>
        <a:custGeom>
          <a:avLst/>
          <a:gdLst/>
          <a:ahLst/>
          <a:cxnLst/>
          <a:rect l="0" t="0" r="0" b="0"/>
          <a:pathLst>
            <a:path>
              <a:moveTo>
                <a:pt x="814557" y="0"/>
              </a:moveTo>
              <a:lnTo>
                <a:pt x="814557" y="1286408"/>
              </a:lnTo>
              <a:lnTo>
                <a:pt x="0" y="1286408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87DCD17E-C8D2-4338-B053-11155FEDC33C}">
      <dsp:nvSpPr>
        <dsp:cNvPr id="0" name=""/>
        <dsp:cNvSpPr/>
      </dsp:nvSpPr>
      <dsp:spPr>
        <a:xfrm>
          <a:off x="5162834" y="825994"/>
          <a:ext cx="3370118" cy="399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45"/>
              </a:lnTo>
              <a:lnTo>
                <a:pt x="3370118" y="227045"/>
              </a:lnTo>
              <a:lnTo>
                <a:pt x="3370118" y="399759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271075EA-256D-4CEF-8823-013D2BC91197}">
      <dsp:nvSpPr>
        <dsp:cNvPr id="0" name=""/>
        <dsp:cNvSpPr/>
      </dsp:nvSpPr>
      <dsp:spPr>
        <a:xfrm>
          <a:off x="1952394" y="825994"/>
          <a:ext cx="3210440" cy="399759"/>
        </a:xfrm>
        <a:custGeom>
          <a:avLst/>
          <a:gdLst/>
          <a:ahLst/>
          <a:cxnLst/>
          <a:rect l="0" t="0" r="0" b="0"/>
          <a:pathLst>
            <a:path>
              <a:moveTo>
                <a:pt x="3210440" y="0"/>
              </a:moveTo>
              <a:lnTo>
                <a:pt x="3210440" y="227045"/>
              </a:lnTo>
              <a:lnTo>
                <a:pt x="0" y="227045"/>
              </a:lnTo>
              <a:lnTo>
                <a:pt x="0" y="399759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F7D65567-43A7-4FED-B5F6-723CAB4A0552}">
      <dsp:nvSpPr>
        <dsp:cNvPr id="0" name=""/>
        <dsp:cNvSpPr/>
      </dsp:nvSpPr>
      <dsp:spPr>
        <a:xfrm>
          <a:off x="3259104" y="3546"/>
          <a:ext cx="3807460" cy="82244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mbria" panose="02040503050406030204" pitchFamily="18" charset="0"/>
              <a:ea typeface="Cambria" panose="02040503050406030204" pitchFamily="18" charset="0"/>
            </a:rPr>
            <a:t>Classify  Non Audited Business ITR</a:t>
          </a:r>
        </a:p>
      </dsp:txBody>
      <dsp:txXfrm>
        <a:off x="3259104" y="3546"/>
        <a:ext cx="3807460" cy="822448"/>
      </dsp:txXfrm>
    </dsp:sp>
    <dsp:sp modelId="{9BFBB7D6-1DFA-49C1-A1D2-D0874E22E5E1}">
      <dsp:nvSpPr>
        <dsp:cNvPr id="0" name=""/>
        <dsp:cNvSpPr/>
      </dsp:nvSpPr>
      <dsp:spPr>
        <a:xfrm>
          <a:off x="0" y="1225754"/>
          <a:ext cx="3904788" cy="82244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mbria" panose="02040503050406030204" pitchFamily="18" charset="0"/>
              <a:ea typeface="Cambria" panose="02040503050406030204" pitchFamily="18" charset="0"/>
            </a:rPr>
            <a:t>Maintaining Books  </a:t>
          </a:r>
        </a:p>
      </dsp:txBody>
      <dsp:txXfrm>
        <a:off x="0" y="1225754"/>
        <a:ext cx="3904788" cy="822448"/>
      </dsp:txXfrm>
    </dsp:sp>
    <dsp:sp modelId="{556F7DCA-AECE-4198-B32A-5277342D799B}">
      <dsp:nvSpPr>
        <dsp:cNvPr id="0" name=""/>
        <dsp:cNvSpPr/>
      </dsp:nvSpPr>
      <dsp:spPr>
        <a:xfrm>
          <a:off x="6740237" y="1225754"/>
          <a:ext cx="3585431" cy="822448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rPr>
            <a:t>Not Maintaining Books Cases u/s 44AD</a:t>
          </a:r>
        </a:p>
      </dsp:txBody>
      <dsp:txXfrm>
        <a:off x="6740237" y="1225754"/>
        <a:ext cx="3585431" cy="822448"/>
      </dsp:txXfrm>
    </dsp:sp>
    <dsp:sp modelId="{34966AB7-3523-45B5-80E2-1D762FABD6BF}">
      <dsp:nvSpPr>
        <dsp:cNvPr id="0" name=""/>
        <dsp:cNvSpPr/>
      </dsp:nvSpPr>
      <dsp:spPr>
        <a:xfrm>
          <a:off x="4639325" y="2923386"/>
          <a:ext cx="1644897" cy="82244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mbria" panose="02040503050406030204" pitchFamily="18" charset="0"/>
              <a:ea typeface="Cambria" panose="02040503050406030204" pitchFamily="18" charset="0"/>
            </a:rPr>
            <a:t>With GST</a:t>
          </a:r>
        </a:p>
      </dsp:txBody>
      <dsp:txXfrm>
        <a:off x="4639325" y="2923386"/>
        <a:ext cx="1644897" cy="822448"/>
      </dsp:txXfrm>
    </dsp:sp>
    <dsp:sp modelId="{BE57055B-3A79-4E5C-9818-777E50014750}">
      <dsp:nvSpPr>
        <dsp:cNvPr id="0" name=""/>
        <dsp:cNvSpPr/>
      </dsp:nvSpPr>
      <dsp:spPr>
        <a:xfrm>
          <a:off x="8680771" y="2923090"/>
          <a:ext cx="1644897" cy="82244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mbria" panose="02040503050406030204" pitchFamily="18" charset="0"/>
              <a:ea typeface="Cambria" panose="02040503050406030204" pitchFamily="18" charset="0"/>
            </a:rPr>
            <a:t>Without GST</a:t>
          </a:r>
        </a:p>
      </dsp:txBody>
      <dsp:txXfrm>
        <a:off x="8680771" y="2923090"/>
        <a:ext cx="1644897" cy="8224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1DE51-9961-4F55-BB45-77FB26B1EE6F}">
      <dsp:nvSpPr>
        <dsp:cNvPr id="0" name=""/>
        <dsp:cNvSpPr/>
      </dsp:nvSpPr>
      <dsp:spPr>
        <a:xfrm>
          <a:off x="6443400" y="1167532"/>
          <a:ext cx="3779328" cy="449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426"/>
              </a:lnTo>
              <a:lnTo>
                <a:pt x="3779328" y="306426"/>
              </a:lnTo>
              <a:lnTo>
                <a:pt x="3779328" y="44965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991695-6518-43A1-A404-31DB2F58A156}">
      <dsp:nvSpPr>
        <dsp:cNvPr id="0" name=""/>
        <dsp:cNvSpPr/>
      </dsp:nvSpPr>
      <dsp:spPr>
        <a:xfrm>
          <a:off x="6443400" y="1167532"/>
          <a:ext cx="1889664" cy="449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426"/>
              </a:lnTo>
              <a:lnTo>
                <a:pt x="1889664" y="306426"/>
              </a:lnTo>
              <a:lnTo>
                <a:pt x="1889664" y="44965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61E65-D17F-484A-A86A-ABD8D9BD779B}">
      <dsp:nvSpPr>
        <dsp:cNvPr id="0" name=""/>
        <dsp:cNvSpPr/>
      </dsp:nvSpPr>
      <dsp:spPr>
        <a:xfrm>
          <a:off x="6397680" y="1167532"/>
          <a:ext cx="91440" cy="4496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965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7894A8-EA5A-4CF9-9B9C-E7186590EE07}">
      <dsp:nvSpPr>
        <dsp:cNvPr id="0" name=""/>
        <dsp:cNvSpPr/>
      </dsp:nvSpPr>
      <dsp:spPr>
        <a:xfrm>
          <a:off x="4553736" y="1167532"/>
          <a:ext cx="1889664" cy="449654"/>
        </a:xfrm>
        <a:custGeom>
          <a:avLst/>
          <a:gdLst/>
          <a:ahLst/>
          <a:cxnLst/>
          <a:rect l="0" t="0" r="0" b="0"/>
          <a:pathLst>
            <a:path>
              <a:moveTo>
                <a:pt x="1889664" y="0"/>
              </a:moveTo>
              <a:lnTo>
                <a:pt x="1889664" y="306426"/>
              </a:lnTo>
              <a:lnTo>
                <a:pt x="0" y="306426"/>
              </a:lnTo>
              <a:lnTo>
                <a:pt x="0" y="44965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59198-AC62-4171-93D1-ACF82909A1F7}">
      <dsp:nvSpPr>
        <dsp:cNvPr id="0" name=""/>
        <dsp:cNvSpPr/>
      </dsp:nvSpPr>
      <dsp:spPr>
        <a:xfrm>
          <a:off x="2664071" y="1167532"/>
          <a:ext cx="3779328" cy="449654"/>
        </a:xfrm>
        <a:custGeom>
          <a:avLst/>
          <a:gdLst/>
          <a:ahLst/>
          <a:cxnLst/>
          <a:rect l="0" t="0" r="0" b="0"/>
          <a:pathLst>
            <a:path>
              <a:moveTo>
                <a:pt x="3779328" y="0"/>
              </a:moveTo>
              <a:lnTo>
                <a:pt x="3779328" y="306426"/>
              </a:lnTo>
              <a:lnTo>
                <a:pt x="0" y="306426"/>
              </a:lnTo>
              <a:lnTo>
                <a:pt x="0" y="44965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57E6B-8AAC-44B9-A2BD-08EE9DBF38CC}">
      <dsp:nvSpPr>
        <dsp:cNvPr id="0" name=""/>
        <dsp:cNvSpPr/>
      </dsp:nvSpPr>
      <dsp:spPr>
        <a:xfrm>
          <a:off x="1363" y="185765"/>
          <a:ext cx="1546088" cy="9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44CB91-D802-4C2D-B08C-29ECFCEB8755}">
      <dsp:nvSpPr>
        <dsp:cNvPr id="0" name=""/>
        <dsp:cNvSpPr/>
      </dsp:nvSpPr>
      <dsp:spPr>
        <a:xfrm>
          <a:off x="173151" y="348964"/>
          <a:ext cx="1546088" cy="98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1. Cash &amp; Bank summary</a:t>
          </a:r>
        </a:p>
      </dsp:txBody>
      <dsp:txXfrm>
        <a:off x="201906" y="377719"/>
        <a:ext cx="1488578" cy="924256"/>
      </dsp:txXfrm>
    </dsp:sp>
    <dsp:sp modelId="{CBBED687-93DC-40B6-BA4F-2908FEDBDFF1}">
      <dsp:nvSpPr>
        <dsp:cNvPr id="0" name=""/>
        <dsp:cNvSpPr/>
      </dsp:nvSpPr>
      <dsp:spPr>
        <a:xfrm>
          <a:off x="1891027" y="185765"/>
          <a:ext cx="1546088" cy="9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F545F5-C20A-4C83-83D3-AC776F56FEE6}">
      <dsp:nvSpPr>
        <dsp:cNvPr id="0" name=""/>
        <dsp:cNvSpPr/>
      </dsp:nvSpPr>
      <dsp:spPr>
        <a:xfrm>
          <a:off x="2062815" y="348964"/>
          <a:ext cx="1546088" cy="98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2 .Study of Cash Flow</a:t>
          </a:r>
        </a:p>
      </dsp:txBody>
      <dsp:txXfrm>
        <a:off x="2091570" y="377719"/>
        <a:ext cx="1488578" cy="924256"/>
      </dsp:txXfrm>
    </dsp:sp>
    <dsp:sp modelId="{127C5B0A-CD3B-4F17-8605-D5D4A6E5B27F}">
      <dsp:nvSpPr>
        <dsp:cNvPr id="0" name=""/>
        <dsp:cNvSpPr/>
      </dsp:nvSpPr>
      <dsp:spPr>
        <a:xfrm>
          <a:off x="3780691" y="156764"/>
          <a:ext cx="1546088" cy="9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C8C5B-02E7-48FE-ACCC-99209EEA593D}">
      <dsp:nvSpPr>
        <dsp:cNvPr id="0" name=""/>
        <dsp:cNvSpPr/>
      </dsp:nvSpPr>
      <dsp:spPr>
        <a:xfrm>
          <a:off x="3952479" y="319962"/>
          <a:ext cx="1546088" cy="98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  <a:hlinkClick xmlns:r="http://schemas.openxmlformats.org/officeDocument/2006/relationships" r:id="rId1" action="ppaction://hlinkfile"/>
            </a:rPr>
            <a:t>3. Cross verification – Cash outflow</a:t>
          </a:r>
          <a:endParaRPr lang="en-US" sz="16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981234" y="348717"/>
        <a:ext cx="1488578" cy="924256"/>
      </dsp:txXfrm>
    </dsp:sp>
    <dsp:sp modelId="{00DE0DC7-EB70-4F05-911A-61FF5D49D321}">
      <dsp:nvSpPr>
        <dsp:cNvPr id="0" name=""/>
        <dsp:cNvSpPr/>
      </dsp:nvSpPr>
      <dsp:spPr>
        <a:xfrm>
          <a:off x="5670355" y="185765"/>
          <a:ext cx="1546088" cy="9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19C60A-B965-4B9D-8174-3E438B2FFE8E}">
      <dsp:nvSpPr>
        <dsp:cNvPr id="0" name=""/>
        <dsp:cNvSpPr/>
      </dsp:nvSpPr>
      <dsp:spPr>
        <a:xfrm>
          <a:off x="5842143" y="348964"/>
          <a:ext cx="1546088" cy="98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4. Reconciliations</a:t>
          </a:r>
        </a:p>
      </dsp:txBody>
      <dsp:txXfrm>
        <a:off x="5870898" y="377719"/>
        <a:ext cx="1488578" cy="924256"/>
      </dsp:txXfrm>
    </dsp:sp>
    <dsp:sp modelId="{E22EB661-CF56-44C1-BE6B-F15AD6073940}">
      <dsp:nvSpPr>
        <dsp:cNvPr id="0" name=""/>
        <dsp:cNvSpPr/>
      </dsp:nvSpPr>
      <dsp:spPr>
        <a:xfrm>
          <a:off x="1891027" y="1617186"/>
          <a:ext cx="1546088" cy="9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F8E0B-7AF8-47AD-B763-8D0DB92A0EC9}">
      <dsp:nvSpPr>
        <dsp:cNvPr id="0" name=""/>
        <dsp:cNvSpPr/>
      </dsp:nvSpPr>
      <dsp:spPr>
        <a:xfrm>
          <a:off x="2062815" y="1780384"/>
          <a:ext cx="1546088" cy="98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TDS -26AS</a:t>
          </a:r>
        </a:p>
      </dsp:txBody>
      <dsp:txXfrm>
        <a:off x="2091570" y="1809139"/>
        <a:ext cx="1488578" cy="924256"/>
      </dsp:txXfrm>
    </dsp:sp>
    <dsp:sp modelId="{AFF81BD2-9418-4B46-BA94-AA17367CD6F5}">
      <dsp:nvSpPr>
        <dsp:cNvPr id="0" name=""/>
        <dsp:cNvSpPr/>
      </dsp:nvSpPr>
      <dsp:spPr>
        <a:xfrm>
          <a:off x="3780691" y="1617186"/>
          <a:ext cx="1546088" cy="9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0556C-3D4A-4A33-9322-550A7ACEECB9}">
      <dsp:nvSpPr>
        <dsp:cNvPr id="0" name=""/>
        <dsp:cNvSpPr/>
      </dsp:nvSpPr>
      <dsp:spPr>
        <a:xfrm>
          <a:off x="3952479" y="1780384"/>
          <a:ext cx="1546088" cy="98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GSTR1- 3B</a:t>
          </a:r>
        </a:p>
      </dsp:txBody>
      <dsp:txXfrm>
        <a:off x="3981234" y="1809139"/>
        <a:ext cx="1488578" cy="924256"/>
      </dsp:txXfrm>
    </dsp:sp>
    <dsp:sp modelId="{58FB13EE-1710-4544-9A30-588C98D3719E}">
      <dsp:nvSpPr>
        <dsp:cNvPr id="0" name=""/>
        <dsp:cNvSpPr/>
      </dsp:nvSpPr>
      <dsp:spPr>
        <a:xfrm>
          <a:off x="5670355" y="1617186"/>
          <a:ext cx="1546088" cy="9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DB25E6-77FD-4CC2-B690-1CB37DEB8B38}">
      <dsp:nvSpPr>
        <dsp:cNvPr id="0" name=""/>
        <dsp:cNvSpPr/>
      </dsp:nvSpPr>
      <dsp:spPr>
        <a:xfrm>
          <a:off x="5842143" y="1780384"/>
          <a:ext cx="1546088" cy="98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GSTR 2A</a:t>
          </a:r>
        </a:p>
      </dsp:txBody>
      <dsp:txXfrm>
        <a:off x="5870898" y="1809139"/>
        <a:ext cx="1488578" cy="924256"/>
      </dsp:txXfrm>
    </dsp:sp>
    <dsp:sp modelId="{B45437F7-ECCB-4164-B1B7-81BB8C1B1C91}">
      <dsp:nvSpPr>
        <dsp:cNvPr id="0" name=""/>
        <dsp:cNvSpPr/>
      </dsp:nvSpPr>
      <dsp:spPr>
        <a:xfrm>
          <a:off x="7560019" y="1617186"/>
          <a:ext cx="1546088" cy="9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8B9A2F-80F3-443F-830E-F132258892DC}">
      <dsp:nvSpPr>
        <dsp:cNvPr id="0" name=""/>
        <dsp:cNvSpPr/>
      </dsp:nvSpPr>
      <dsp:spPr>
        <a:xfrm>
          <a:off x="7731807" y="1780384"/>
          <a:ext cx="1546088" cy="98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Cash / Bank Deposit</a:t>
          </a:r>
        </a:p>
      </dsp:txBody>
      <dsp:txXfrm>
        <a:off x="7760562" y="1809139"/>
        <a:ext cx="1488578" cy="924256"/>
      </dsp:txXfrm>
    </dsp:sp>
    <dsp:sp modelId="{A84641F3-F0C5-4913-8DD9-15E6143029B0}">
      <dsp:nvSpPr>
        <dsp:cNvPr id="0" name=""/>
        <dsp:cNvSpPr/>
      </dsp:nvSpPr>
      <dsp:spPr>
        <a:xfrm>
          <a:off x="9449684" y="1617186"/>
          <a:ext cx="1546088" cy="9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86C39-6FB5-47A9-B813-77952BEAE51B}">
      <dsp:nvSpPr>
        <dsp:cNvPr id="0" name=""/>
        <dsp:cNvSpPr/>
      </dsp:nvSpPr>
      <dsp:spPr>
        <a:xfrm>
          <a:off x="9621471" y="1780384"/>
          <a:ext cx="1546088" cy="98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AIS/TIS</a:t>
          </a:r>
        </a:p>
      </dsp:txBody>
      <dsp:txXfrm>
        <a:off x="9650226" y="1809139"/>
        <a:ext cx="1488578" cy="924256"/>
      </dsp:txXfrm>
    </dsp:sp>
    <dsp:sp modelId="{9F204171-0339-4494-9BE2-D4FE3B25EF41}">
      <dsp:nvSpPr>
        <dsp:cNvPr id="0" name=""/>
        <dsp:cNvSpPr/>
      </dsp:nvSpPr>
      <dsp:spPr>
        <a:xfrm>
          <a:off x="7560019" y="185765"/>
          <a:ext cx="1546088" cy="9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29E57F-7624-4623-9B34-4C4D1948FA7E}">
      <dsp:nvSpPr>
        <dsp:cNvPr id="0" name=""/>
        <dsp:cNvSpPr/>
      </dsp:nvSpPr>
      <dsp:spPr>
        <a:xfrm>
          <a:off x="7731807" y="348964"/>
          <a:ext cx="1546088" cy="98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5. Nature of </a:t>
          </a:r>
          <a:r>
            <a:rPr lang="en-US" sz="1600" kern="1200">
              <a:latin typeface="Cambria" panose="02040503050406030204" pitchFamily="18" charset="0"/>
              <a:ea typeface="Cambria" panose="02040503050406030204" pitchFamily="18" charset="0"/>
            </a:rPr>
            <a:t>Business vs </a:t>
          </a: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Ratios</a:t>
          </a:r>
        </a:p>
      </dsp:txBody>
      <dsp:txXfrm>
        <a:off x="7760562" y="377719"/>
        <a:ext cx="1488578" cy="9242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3F09F-C9CE-4598-9888-33E1AB11B89F}">
      <dsp:nvSpPr>
        <dsp:cNvPr id="0" name=""/>
        <dsp:cNvSpPr/>
      </dsp:nvSpPr>
      <dsp:spPr>
        <a:xfrm>
          <a:off x="6816753" y="977788"/>
          <a:ext cx="3762978" cy="447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100"/>
              </a:lnTo>
              <a:lnTo>
                <a:pt x="3762978" y="305100"/>
              </a:lnTo>
              <a:lnTo>
                <a:pt x="3762978" y="4477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1F9E9-A135-47D0-AC73-CABC053A037C}">
      <dsp:nvSpPr>
        <dsp:cNvPr id="0" name=""/>
        <dsp:cNvSpPr/>
      </dsp:nvSpPr>
      <dsp:spPr>
        <a:xfrm>
          <a:off x="6816753" y="977788"/>
          <a:ext cx="1881489" cy="447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100"/>
              </a:lnTo>
              <a:lnTo>
                <a:pt x="1881489" y="305100"/>
              </a:lnTo>
              <a:lnTo>
                <a:pt x="1881489" y="4477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16FF0-17D8-4389-8E25-37048075D7A3}">
      <dsp:nvSpPr>
        <dsp:cNvPr id="0" name=""/>
        <dsp:cNvSpPr/>
      </dsp:nvSpPr>
      <dsp:spPr>
        <a:xfrm>
          <a:off x="6771033" y="977788"/>
          <a:ext cx="91440" cy="4477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77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F1A69-91FF-4E6D-96F0-FE4132ACC799}">
      <dsp:nvSpPr>
        <dsp:cNvPr id="0" name=""/>
        <dsp:cNvSpPr/>
      </dsp:nvSpPr>
      <dsp:spPr>
        <a:xfrm>
          <a:off x="4935263" y="977788"/>
          <a:ext cx="1881489" cy="447708"/>
        </a:xfrm>
        <a:custGeom>
          <a:avLst/>
          <a:gdLst/>
          <a:ahLst/>
          <a:cxnLst/>
          <a:rect l="0" t="0" r="0" b="0"/>
          <a:pathLst>
            <a:path>
              <a:moveTo>
                <a:pt x="1881489" y="0"/>
              </a:moveTo>
              <a:lnTo>
                <a:pt x="1881489" y="305100"/>
              </a:lnTo>
              <a:lnTo>
                <a:pt x="0" y="305100"/>
              </a:lnTo>
              <a:lnTo>
                <a:pt x="0" y="4477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9F54A-55D3-4D72-AD87-338900BE72B7}">
      <dsp:nvSpPr>
        <dsp:cNvPr id="0" name=""/>
        <dsp:cNvSpPr/>
      </dsp:nvSpPr>
      <dsp:spPr>
        <a:xfrm>
          <a:off x="3053774" y="977788"/>
          <a:ext cx="3762978" cy="447708"/>
        </a:xfrm>
        <a:custGeom>
          <a:avLst/>
          <a:gdLst/>
          <a:ahLst/>
          <a:cxnLst/>
          <a:rect l="0" t="0" r="0" b="0"/>
          <a:pathLst>
            <a:path>
              <a:moveTo>
                <a:pt x="3762978" y="0"/>
              </a:moveTo>
              <a:lnTo>
                <a:pt x="3762978" y="305100"/>
              </a:lnTo>
              <a:lnTo>
                <a:pt x="0" y="305100"/>
              </a:lnTo>
              <a:lnTo>
                <a:pt x="0" y="4477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BA2A1-B35D-4C32-98FB-4A9527C13603}">
      <dsp:nvSpPr>
        <dsp:cNvPr id="0" name=""/>
        <dsp:cNvSpPr/>
      </dsp:nvSpPr>
      <dsp:spPr>
        <a:xfrm>
          <a:off x="598655" y="1032383"/>
          <a:ext cx="226930" cy="393384"/>
        </a:xfrm>
        <a:custGeom>
          <a:avLst/>
          <a:gdLst/>
          <a:ahLst/>
          <a:cxnLst/>
          <a:rect l="0" t="0" r="0" b="0"/>
          <a:pathLst>
            <a:path>
              <a:moveTo>
                <a:pt x="226930" y="0"/>
              </a:moveTo>
              <a:lnTo>
                <a:pt x="226930" y="250775"/>
              </a:lnTo>
              <a:lnTo>
                <a:pt x="0" y="250775"/>
              </a:lnTo>
              <a:lnTo>
                <a:pt x="0" y="3933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885AF-0F93-434C-83DD-28EFDB891AFF}">
      <dsp:nvSpPr>
        <dsp:cNvPr id="0" name=""/>
        <dsp:cNvSpPr/>
      </dsp:nvSpPr>
      <dsp:spPr>
        <a:xfrm>
          <a:off x="-171044" y="54864"/>
          <a:ext cx="1993261" cy="977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448F355-8DB0-4674-8F42-D47F392B64C0}">
      <dsp:nvSpPr>
        <dsp:cNvPr id="0" name=""/>
        <dsp:cNvSpPr/>
      </dsp:nvSpPr>
      <dsp:spPr>
        <a:xfrm>
          <a:off x="0" y="217356"/>
          <a:ext cx="1993261" cy="977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6. Pick-up unusual  entries in Bank statement i.e. Non related. </a:t>
          </a:r>
        </a:p>
      </dsp:txBody>
      <dsp:txXfrm>
        <a:off x="28631" y="245987"/>
        <a:ext cx="1935999" cy="920257"/>
      </dsp:txXfrm>
    </dsp:sp>
    <dsp:sp modelId="{FC08F475-FDBF-40B3-B383-7EBA35487614}">
      <dsp:nvSpPr>
        <dsp:cNvPr id="0" name=""/>
        <dsp:cNvSpPr/>
      </dsp:nvSpPr>
      <dsp:spPr>
        <a:xfrm>
          <a:off x="-171044" y="1425767"/>
          <a:ext cx="1539400" cy="977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1A48FC-9F18-4B79-9094-F5166C479520}">
      <dsp:nvSpPr>
        <dsp:cNvPr id="0" name=""/>
        <dsp:cNvSpPr/>
      </dsp:nvSpPr>
      <dsp:spPr>
        <a:xfrm>
          <a:off x="0" y="1588259"/>
          <a:ext cx="1539400" cy="977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Credits in Bank A/c vs Nature of business</a:t>
          </a:r>
        </a:p>
      </dsp:txBody>
      <dsp:txXfrm>
        <a:off x="28631" y="1616890"/>
        <a:ext cx="1482138" cy="920257"/>
      </dsp:txXfrm>
    </dsp:sp>
    <dsp:sp modelId="{13D6D4C7-EC75-4AC7-B97B-7D7D0211B3F3}">
      <dsp:nvSpPr>
        <dsp:cNvPr id="0" name=""/>
        <dsp:cNvSpPr/>
      </dsp:nvSpPr>
      <dsp:spPr>
        <a:xfrm>
          <a:off x="5957090" y="269"/>
          <a:ext cx="1719325" cy="977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90B3AF-E4FC-4E8D-A781-ADCBFDF6C4BE}">
      <dsp:nvSpPr>
        <dsp:cNvPr id="0" name=""/>
        <dsp:cNvSpPr/>
      </dsp:nvSpPr>
      <dsp:spPr>
        <a:xfrm>
          <a:off x="6128135" y="162761"/>
          <a:ext cx="1719325" cy="977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7.  Preparation of Statement  of Affair </a:t>
          </a:r>
        </a:p>
      </dsp:txBody>
      <dsp:txXfrm>
        <a:off x="6156766" y="191392"/>
        <a:ext cx="1662063" cy="920257"/>
      </dsp:txXfrm>
    </dsp:sp>
    <dsp:sp modelId="{F32F1F92-74B3-4D16-A53C-564A967414C0}">
      <dsp:nvSpPr>
        <dsp:cNvPr id="0" name=""/>
        <dsp:cNvSpPr/>
      </dsp:nvSpPr>
      <dsp:spPr>
        <a:xfrm>
          <a:off x="2284074" y="1425497"/>
          <a:ext cx="1539400" cy="977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86F5056-9B23-4BFF-A801-55588A9A3241}">
      <dsp:nvSpPr>
        <dsp:cNvPr id="0" name=""/>
        <dsp:cNvSpPr/>
      </dsp:nvSpPr>
      <dsp:spPr>
        <a:xfrm>
          <a:off x="2455118" y="1587990"/>
          <a:ext cx="1539400" cy="977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Debtors &amp; Creditors</a:t>
          </a:r>
        </a:p>
      </dsp:txBody>
      <dsp:txXfrm>
        <a:off x="2483749" y="1616621"/>
        <a:ext cx="1482138" cy="920257"/>
      </dsp:txXfrm>
    </dsp:sp>
    <dsp:sp modelId="{54356BE2-D3DA-490D-8C64-F05AA5ADB68C}">
      <dsp:nvSpPr>
        <dsp:cNvPr id="0" name=""/>
        <dsp:cNvSpPr/>
      </dsp:nvSpPr>
      <dsp:spPr>
        <a:xfrm>
          <a:off x="4165563" y="1425497"/>
          <a:ext cx="1539400" cy="977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EAAC69-A91E-4842-BDB3-E5DFF2F6BA5B}">
      <dsp:nvSpPr>
        <dsp:cNvPr id="0" name=""/>
        <dsp:cNvSpPr/>
      </dsp:nvSpPr>
      <dsp:spPr>
        <a:xfrm>
          <a:off x="4336608" y="1587990"/>
          <a:ext cx="1539400" cy="977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Loans</a:t>
          </a:r>
        </a:p>
      </dsp:txBody>
      <dsp:txXfrm>
        <a:off x="4365239" y="1616621"/>
        <a:ext cx="1482138" cy="920257"/>
      </dsp:txXfrm>
    </dsp:sp>
    <dsp:sp modelId="{F31E33E2-2590-4397-8848-7FE28E4E7EA6}">
      <dsp:nvSpPr>
        <dsp:cNvPr id="0" name=""/>
        <dsp:cNvSpPr/>
      </dsp:nvSpPr>
      <dsp:spPr>
        <a:xfrm>
          <a:off x="6047053" y="1425497"/>
          <a:ext cx="1539400" cy="977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9DDAB0-F175-492E-A975-3243760A7749}">
      <dsp:nvSpPr>
        <dsp:cNvPr id="0" name=""/>
        <dsp:cNvSpPr/>
      </dsp:nvSpPr>
      <dsp:spPr>
        <a:xfrm>
          <a:off x="6218097" y="1587990"/>
          <a:ext cx="1539400" cy="977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Investment</a:t>
          </a:r>
        </a:p>
      </dsp:txBody>
      <dsp:txXfrm>
        <a:off x="6246728" y="1616621"/>
        <a:ext cx="1482138" cy="920257"/>
      </dsp:txXfrm>
    </dsp:sp>
    <dsp:sp modelId="{C41B73F6-CD16-4155-833B-D23609B0B05D}">
      <dsp:nvSpPr>
        <dsp:cNvPr id="0" name=""/>
        <dsp:cNvSpPr/>
      </dsp:nvSpPr>
      <dsp:spPr>
        <a:xfrm>
          <a:off x="7928542" y="1425497"/>
          <a:ext cx="1539400" cy="977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0A71967-0A23-4331-B273-598DAE2961EA}">
      <dsp:nvSpPr>
        <dsp:cNvPr id="0" name=""/>
        <dsp:cNvSpPr/>
      </dsp:nvSpPr>
      <dsp:spPr>
        <a:xfrm>
          <a:off x="8099587" y="1587990"/>
          <a:ext cx="1539400" cy="977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Fixed Asset</a:t>
          </a:r>
        </a:p>
      </dsp:txBody>
      <dsp:txXfrm>
        <a:off x="8128218" y="1616621"/>
        <a:ext cx="1482138" cy="920257"/>
      </dsp:txXfrm>
    </dsp:sp>
    <dsp:sp modelId="{D08A2D44-4758-4E39-B686-5C82235ACA40}">
      <dsp:nvSpPr>
        <dsp:cNvPr id="0" name=""/>
        <dsp:cNvSpPr/>
      </dsp:nvSpPr>
      <dsp:spPr>
        <a:xfrm>
          <a:off x="9810031" y="1425497"/>
          <a:ext cx="1539400" cy="977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45B8DED-BFC7-4684-8D93-C2123FEB622E}">
      <dsp:nvSpPr>
        <dsp:cNvPr id="0" name=""/>
        <dsp:cNvSpPr/>
      </dsp:nvSpPr>
      <dsp:spPr>
        <a:xfrm>
          <a:off x="9981076" y="1587990"/>
          <a:ext cx="1539400" cy="977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Capital. </a:t>
          </a:r>
        </a:p>
      </dsp:txBody>
      <dsp:txXfrm>
        <a:off x="10009707" y="1616621"/>
        <a:ext cx="1482138" cy="9202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18D9F-9469-40D7-A509-B1352ADC4099}">
      <dsp:nvSpPr>
        <dsp:cNvPr id="0" name=""/>
        <dsp:cNvSpPr/>
      </dsp:nvSpPr>
      <dsp:spPr>
        <a:xfrm>
          <a:off x="4136162" y="2412809"/>
          <a:ext cx="1978486" cy="1978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mbria" panose="02040503050406030204" pitchFamily="18" charset="0"/>
              <a:ea typeface="Cambria" panose="02040503050406030204" pitchFamily="18" charset="0"/>
            </a:rPr>
            <a:t>Vehicle Purchases</a:t>
          </a:r>
        </a:p>
      </dsp:txBody>
      <dsp:txXfrm>
        <a:off x="4425905" y="2702552"/>
        <a:ext cx="1399000" cy="1399000"/>
      </dsp:txXfrm>
    </dsp:sp>
    <dsp:sp modelId="{A4E35B93-47CB-42AE-BBE0-160884870218}">
      <dsp:nvSpPr>
        <dsp:cNvPr id="0" name=""/>
        <dsp:cNvSpPr/>
      </dsp:nvSpPr>
      <dsp:spPr>
        <a:xfrm rot="10800000">
          <a:off x="2131311" y="3120118"/>
          <a:ext cx="1894583" cy="56386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5E7745-8DD3-46B3-825A-F31C61473842}">
      <dsp:nvSpPr>
        <dsp:cNvPr id="0" name=""/>
        <dsp:cNvSpPr/>
      </dsp:nvSpPr>
      <dsp:spPr>
        <a:xfrm>
          <a:off x="1438841" y="2848076"/>
          <a:ext cx="1384940" cy="1107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mbria" panose="02040503050406030204" pitchFamily="18" charset="0"/>
              <a:ea typeface="Cambria" panose="02040503050406030204" pitchFamily="18" charset="0"/>
            </a:rPr>
            <a:t>RTO Registration </a:t>
          </a:r>
        </a:p>
      </dsp:txBody>
      <dsp:txXfrm>
        <a:off x="1471292" y="2880527"/>
        <a:ext cx="1320038" cy="1043050"/>
      </dsp:txXfrm>
    </dsp:sp>
    <dsp:sp modelId="{817ECED8-342C-43F9-9C28-32D686E8971E}">
      <dsp:nvSpPr>
        <dsp:cNvPr id="0" name=""/>
        <dsp:cNvSpPr/>
      </dsp:nvSpPr>
      <dsp:spPr>
        <a:xfrm rot="12960000">
          <a:off x="2522216" y="1917038"/>
          <a:ext cx="1894583" cy="56386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B0E179-641D-4106-BA3C-5F625316A72E}">
      <dsp:nvSpPr>
        <dsp:cNvPr id="0" name=""/>
        <dsp:cNvSpPr/>
      </dsp:nvSpPr>
      <dsp:spPr>
        <a:xfrm>
          <a:off x="2010662" y="1088192"/>
          <a:ext cx="1384940" cy="1107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mbria" panose="02040503050406030204" pitchFamily="18" charset="0"/>
              <a:ea typeface="Cambria" panose="02040503050406030204" pitchFamily="18" charset="0"/>
            </a:rPr>
            <a:t>ITC Claimed</a:t>
          </a:r>
        </a:p>
      </dsp:txBody>
      <dsp:txXfrm>
        <a:off x="2043113" y="1120643"/>
        <a:ext cx="1320038" cy="1043050"/>
      </dsp:txXfrm>
    </dsp:sp>
    <dsp:sp modelId="{04B0E3A2-606B-4315-8172-FDF3DDDF81FD}">
      <dsp:nvSpPr>
        <dsp:cNvPr id="0" name=""/>
        <dsp:cNvSpPr/>
      </dsp:nvSpPr>
      <dsp:spPr>
        <a:xfrm rot="15120000">
          <a:off x="3545617" y="1173494"/>
          <a:ext cx="1894583" cy="56386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D65565-5F94-4C4A-A818-82BBF209F5C3}">
      <dsp:nvSpPr>
        <dsp:cNvPr id="0" name=""/>
        <dsp:cNvSpPr/>
      </dsp:nvSpPr>
      <dsp:spPr>
        <a:xfrm>
          <a:off x="3507709" y="524"/>
          <a:ext cx="1384940" cy="1107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mbria" panose="02040503050406030204" pitchFamily="18" charset="0"/>
              <a:ea typeface="Cambria" panose="02040503050406030204" pitchFamily="18" charset="0"/>
            </a:rPr>
            <a:t>TCS Deducted</a:t>
          </a:r>
        </a:p>
      </dsp:txBody>
      <dsp:txXfrm>
        <a:off x="3540160" y="32975"/>
        <a:ext cx="1320038" cy="1043050"/>
      </dsp:txXfrm>
    </dsp:sp>
    <dsp:sp modelId="{11B08AAB-E0FA-4213-9B17-7B96DEA23B23}">
      <dsp:nvSpPr>
        <dsp:cNvPr id="0" name=""/>
        <dsp:cNvSpPr/>
      </dsp:nvSpPr>
      <dsp:spPr>
        <a:xfrm rot="17280000">
          <a:off x="4810610" y="1173494"/>
          <a:ext cx="1894583" cy="56386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958441-2F24-4E32-AA73-4457D1BE7958}">
      <dsp:nvSpPr>
        <dsp:cNvPr id="0" name=""/>
        <dsp:cNvSpPr/>
      </dsp:nvSpPr>
      <dsp:spPr>
        <a:xfrm>
          <a:off x="5358161" y="524"/>
          <a:ext cx="1384940" cy="1107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mbria" panose="02040503050406030204" pitchFamily="18" charset="0"/>
              <a:ea typeface="Cambria" panose="02040503050406030204" pitchFamily="18" charset="0"/>
            </a:rPr>
            <a:t>AIS</a:t>
          </a:r>
        </a:p>
      </dsp:txBody>
      <dsp:txXfrm>
        <a:off x="5390612" y="32975"/>
        <a:ext cx="1320038" cy="1043050"/>
      </dsp:txXfrm>
    </dsp:sp>
    <dsp:sp modelId="{98AE8A3E-3A68-42B9-AD26-BF9185EBA657}">
      <dsp:nvSpPr>
        <dsp:cNvPr id="0" name=""/>
        <dsp:cNvSpPr/>
      </dsp:nvSpPr>
      <dsp:spPr>
        <a:xfrm rot="19440000">
          <a:off x="5834011" y="1917038"/>
          <a:ext cx="1894583" cy="56386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B3FA29-C556-4655-AFB2-0491DE25996F}">
      <dsp:nvSpPr>
        <dsp:cNvPr id="0" name=""/>
        <dsp:cNvSpPr/>
      </dsp:nvSpPr>
      <dsp:spPr>
        <a:xfrm>
          <a:off x="6855207" y="1088192"/>
          <a:ext cx="1384940" cy="1107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mbria" panose="02040503050406030204" pitchFamily="18" charset="0"/>
              <a:ea typeface="Cambria" panose="02040503050406030204" pitchFamily="18" charset="0"/>
            </a:rPr>
            <a:t>Whether Considered in Source?</a:t>
          </a:r>
        </a:p>
      </dsp:txBody>
      <dsp:txXfrm>
        <a:off x="6887658" y="1120643"/>
        <a:ext cx="1320038" cy="1043050"/>
      </dsp:txXfrm>
    </dsp:sp>
    <dsp:sp modelId="{B62EBAD6-216D-4873-B248-E143FFB4F34D}">
      <dsp:nvSpPr>
        <dsp:cNvPr id="0" name=""/>
        <dsp:cNvSpPr/>
      </dsp:nvSpPr>
      <dsp:spPr>
        <a:xfrm>
          <a:off x="6224915" y="3120118"/>
          <a:ext cx="1894583" cy="56386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B50AB0-FFC3-4151-871C-0DEE7432D988}">
      <dsp:nvSpPr>
        <dsp:cNvPr id="0" name=""/>
        <dsp:cNvSpPr/>
      </dsp:nvSpPr>
      <dsp:spPr>
        <a:xfrm>
          <a:off x="7427028" y="2848076"/>
          <a:ext cx="1384940" cy="1107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mbria" panose="02040503050406030204" pitchFamily="18" charset="0"/>
              <a:ea typeface="Cambria" panose="02040503050406030204" pitchFamily="18" charset="0"/>
            </a:rPr>
            <a:t>Reported in Balance Sheet or SOA</a:t>
          </a:r>
        </a:p>
      </dsp:txBody>
      <dsp:txXfrm>
        <a:off x="7459479" y="2880527"/>
        <a:ext cx="1320038" cy="10430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18D9F-9469-40D7-A509-B1352ADC4099}">
      <dsp:nvSpPr>
        <dsp:cNvPr id="0" name=""/>
        <dsp:cNvSpPr/>
      </dsp:nvSpPr>
      <dsp:spPr>
        <a:xfrm>
          <a:off x="4016377" y="2544840"/>
          <a:ext cx="2083144" cy="2083144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mbria" panose="02040503050406030204" pitchFamily="18" charset="0"/>
              <a:ea typeface="Cambria" panose="02040503050406030204" pitchFamily="18" charset="0"/>
            </a:rPr>
            <a:t>Immovable Property  Purchases</a:t>
          </a:r>
        </a:p>
      </dsp:txBody>
      <dsp:txXfrm>
        <a:off x="4321446" y="2849909"/>
        <a:ext cx="1473006" cy="1473006"/>
      </dsp:txXfrm>
    </dsp:sp>
    <dsp:sp modelId="{A4E35B93-47CB-42AE-BBE0-160884870218}">
      <dsp:nvSpPr>
        <dsp:cNvPr id="0" name=""/>
        <dsp:cNvSpPr/>
      </dsp:nvSpPr>
      <dsp:spPr>
        <a:xfrm rot="10800000">
          <a:off x="1901821" y="3289564"/>
          <a:ext cx="1998255" cy="59369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95E7745-8DD3-46B3-825A-F31C61473842}">
      <dsp:nvSpPr>
        <dsp:cNvPr id="0" name=""/>
        <dsp:cNvSpPr/>
      </dsp:nvSpPr>
      <dsp:spPr>
        <a:xfrm>
          <a:off x="1172720" y="3003132"/>
          <a:ext cx="1458201" cy="11665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mbria" panose="02040503050406030204" pitchFamily="18" charset="0"/>
              <a:ea typeface="Cambria" panose="02040503050406030204" pitchFamily="18" charset="0"/>
            </a:rPr>
            <a:t>Sub Registrar</a:t>
          </a:r>
        </a:p>
      </dsp:txBody>
      <dsp:txXfrm>
        <a:off x="1206887" y="3037299"/>
        <a:ext cx="1389867" cy="1098226"/>
      </dsp:txXfrm>
    </dsp:sp>
    <dsp:sp modelId="{817ECED8-342C-43F9-9C28-32D686E8971E}">
      <dsp:nvSpPr>
        <dsp:cNvPr id="0" name=""/>
        <dsp:cNvSpPr/>
      </dsp:nvSpPr>
      <dsp:spPr>
        <a:xfrm rot="12960000">
          <a:off x="2313771" y="2021711"/>
          <a:ext cx="1998255" cy="59369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BB0E179-641D-4106-BA3C-5F625316A72E}">
      <dsp:nvSpPr>
        <dsp:cNvPr id="0" name=""/>
        <dsp:cNvSpPr/>
      </dsp:nvSpPr>
      <dsp:spPr>
        <a:xfrm>
          <a:off x="1775487" y="1148006"/>
          <a:ext cx="1458201" cy="11665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mbria" panose="02040503050406030204" pitchFamily="18" charset="0"/>
              <a:ea typeface="Cambria" panose="02040503050406030204" pitchFamily="18" charset="0"/>
            </a:rPr>
            <a:t>TDS - 26AS</a:t>
          </a:r>
        </a:p>
      </dsp:txBody>
      <dsp:txXfrm>
        <a:off x="1809654" y="1182173"/>
        <a:ext cx="1389867" cy="1098226"/>
      </dsp:txXfrm>
    </dsp:sp>
    <dsp:sp modelId="{04B0E3A2-606B-4315-8172-FDF3DDDF81FD}">
      <dsp:nvSpPr>
        <dsp:cNvPr id="0" name=""/>
        <dsp:cNvSpPr/>
      </dsp:nvSpPr>
      <dsp:spPr>
        <a:xfrm rot="15120000">
          <a:off x="3392272" y="1238135"/>
          <a:ext cx="1998255" cy="59369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CD65565-5F94-4C4A-A818-82BBF209F5C3}">
      <dsp:nvSpPr>
        <dsp:cNvPr id="0" name=""/>
        <dsp:cNvSpPr/>
      </dsp:nvSpPr>
      <dsp:spPr>
        <a:xfrm>
          <a:off x="3353552" y="1475"/>
          <a:ext cx="1458201" cy="11665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mbria" panose="02040503050406030204" pitchFamily="18" charset="0"/>
              <a:ea typeface="Cambria" panose="02040503050406030204" pitchFamily="18" charset="0"/>
            </a:rPr>
            <a:t>Agreement Copy</a:t>
          </a:r>
        </a:p>
      </dsp:txBody>
      <dsp:txXfrm>
        <a:off x="3387719" y="35642"/>
        <a:ext cx="1389867" cy="1098226"/>
      </dsp:txXfrm>
    </dsp:sp>
    <dsp:sp modelId="{11B08AAB-E0FA-4213-9B17-7B96DEA23B23}">
      <dsp:nvSpPr>
        <dsp:cNvPr id="0" name=""/>
        <dsp:cNvSpPr/>
      </dsp:nvSpPr>
      <dsp:spPr>
        <a:xfrm rot="17280000">
          <a:off x="4725371" y="1238135"/>
          <a:ext cx="1998255" cy="59369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8958441-2F24-4E32-AA73-4457D1BE7958}">
      <dsp:nvSpPr>
        <dsp:cNvPr id="0" name=""/>
        <dsp:cNvSpPr/>
      </dsp:nvSpPr>
      <dsp:spPr>
        <a:xfrm>
          <a:off x="5304146" y="1475"/>
          <a:ext cx="1458201" cy="11665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mbria" panose="02040503050406030204" pitchFamily="18" charset="0"/>
              <a:ea typeface="Cambria" panose="02040503050406030204" pitchFamily="18" charset="0"/>
            </a:rPr>
            <a:t>AIS</a:t>
          </a:r>
        </a:p>
      </dsp:txBody>
      <dsp:txXfrm>
        <a:off x="5338313" y="35642"/>
        <a:ext cx="1389867" cy="1098226"/>
      </dsp:txXfrm>
    </dsp:sp>
    <dsp:sp modelId="{98AE8A3E-3A68-42B9-AD26-BF9185EBA657}">
      <dsp:nvSpPr>
        <dsp:cNvPr id="0" name=""/>
        <dsp:cNvSpPr/>
      </dsp:nvSpPr>
      <dsp:spPr>
        <a:xfrm rot="19440000">
          <a:off x="5803872" y="2021711"/>
          <a:ext cx="1998255" cy="59369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AB3FA29-C556-4655-AFB2-0491DE25996F}">
      <dsp:nvSpPr>
        <dsp:cNvPr id="0" name=""/>
        <dsp:cNvSpPr/>
      </dsp:nvSpPr>
      <dsp:spPr>
        <a:xfrm>
          <a:off x="6882211" y="1148006"/>
          <a:ext cx="1458201" cy="11665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mbria" panose="02040503050406030204" pitchFamily="18" charset="0"/>
              <a:ea typeface="Cambria" panose="02040503050406030204" pitchFamily="18" charset="0"/>
            </a:rPr>
            <a:t>Whether considered in source?</a:t>
          </a:r>
        </a:p>
      </dsp:txBody>
      <dsp:txXfrm>
        <a:off x="6916378" y="1182173"/>
        <a:ext cx="1389867" cy="1098226"/>
      </dsp:txXfrm>
    </dsp:sp>
    <dsp:sp modelId="{B62EBAD6-216D-4873-B248-E143FFB4F34D}">
      <dsp:nvSpPr>
        <dsp:cNvPr id="0" name=""/>
        <dsp:cNvSpPr/>
      </dsp:nvSpPr>
      <dsp:spPr>
        <a:xfrm>
          <a:off x="6215822" y="3289564"/>
          <a:ext cx="1998255" cy="59369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CB50AB0-FFC3-4151-871C-0DEE7432D988}">
      <dsp:nvSpPr>
        <dsp:cNvPr id="0" name=""/>
        <dsp:cNvSpPr/>
      </dsp:nvSpPr>
      <dsp:spPr>
        <a:xfrm>
          <a:off x="7484978" y="3003132"/>
          <a:ext cx="1458201" cy="11665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mbria" panose="02040503050406030204" pitchFamily="18" charset="0"/>
              <a:ea typeface="Cambria" panose="02040503050406030204" pitchFamily="18" charset="0"/>
            </a:rPr>
            <a:t>Reported in Balance</a:t>
          </a:r>
          <a:r>
            <a:rPr lang="en-US" sz="1900" kern="1200" dirty="0">
              <a:latin typeface="+mj-lt"/>
            </a:rPr>
            <a:t> </a:t>
          </a:r>
          <a:r>
            <a:rPr lang="en-US" sz="1900" kern="1200" dirty="0">
              <a:latin typeface="Cambria" panose="02040503050406030204" pitchFamily="18" charset="0"/>
              <a:ea typeface="Cambria" panose="02040503050406030204" pitchFamily="18" charset="0"/>
            </a:rPr>
            <a:t>Sheet or SOA</a:t>
          </a:r>
        </a:p>
      </dsp:txBody>
      <dsp:txXfrm>
        <a:off x="7519145" y="3037299"/>
        <a:ext cx="1389867" cy="10982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18D9F-9469-40D7-A509-B1352ADC4099}">
      <dsp:nvSpPr>
        <dsp:cNvPr id="0" name=""/>
        <dsp:cNvSpPr/>
      </dsp:nvSpPr>
      <dsp:spPr>
        <a:xfrm>
          <a:off x="4012376" y="2191527"/>
          <a:ext cx="2091146" cy="2091146"/>
        </a:xfrm>
        <a:prstGeom prst="ellipse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Cambria" panose="02040503050406030204" pitchFamily="18" charset="0"/>
              <a:ea typeface="Cambria" panose="02040503050406030204" pitchFamily="18" charset="0"/>
            </a:rPr>
            <a:t>Shares  Purchases </a:t>
          </a:r>
        </a:p>
      </dsp:txBody>
      <dsp:txXfrm>
        <a:off x="4318617" y="2497768"/>
        <a:ext cx="1478664" cy="1478664"/>
      </dsp:txXfrm>
    </dsp:sp>
    <dsp:sp modelId="{A4E35B93-47CB-42AE-BBE0-160884870218}">
      <dsp:nvSpPr>
        <dsp:cNvPr id="0" name=""/>
        <dsp:cNvSpPr/>
      </dsp:nvSpPr>
      <dsp:spPr>
        <a:xfrm rot="11714013">
          <a:off x="2471193" y="2441548"/>
          <a:ext cx="1519295" cy="595976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95E7745-8DD3-46B3-825A-F31C61473842}">
      <dsp:nvSpPr>
        <dsp:cNvPr id="0" name=""/>
        <dsp:cNvSpPr/>
      </dsp:nvSpPr>
      <dsp:spPr>
        <a:xfrm>
          <a:off x="1504591" y="1745301"/>
          <a:ext cx="1986588" cy="158927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Cambria" panose="02040503050406030204" pitchFamily="18" charset="0"/>
              <a:ea typeface="Cambria" panose="02040503050406030204" pitchFamily="18" charset="0"/>
            </a:rPr>
            <a:t>ROC/MCA</a:t>
          </a:r>
        </a:p>
      </dsp:txBody>
      <dsp:txXfrm>
        <a:off x="1551139" y="1791849"/>
        <a:ext cx="1893492" cy="1496175"/>
      </dsp:txXfrm>
    </dsp:sp>
    <dsp:sp modelId="{EB035411-E1F3-428D-AAD3-89A7F356D3D9}">
      <dsp:nvSpPr>
        <dsp:cNvPr id="0" name=""/>
        <dsp:cNvSpPr/>
      </dsp:nvSpPr>
      <dsp:spPr>
        <a:xfrm rot="14748654">
          <a:off x="3506577" y="1200689"/>
          <a:ext cx="1540983" cy="595976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FBD3E0-9813-466A-AB22-4F56D2E5D9A7}">
      <dsp:nvSpPr>
        <dsp:cNvPr id="0" name=""/>
        <dsp:cNvSpPr/>
      </dsp:nvSpPr>
      <dsp:spPr>
        <a:xfrm>
          <a:off x="2968066" y="1200"/>
          <a:ext cx="1986588" cy="158927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Cambria" panose="02040503050406030204" pitchFamily="18" charset="0"/>
              <a:ea typeface="Cambria" panose="02040503050406030204" pitchFamily="18" charset="0"/>
            </a:rPr>
            <a:t>AIS</a:t>
          </a:r>
        </a:p>
      </dsp:txBody>
      <dsp:txXfrm>
        <a:off x="3014614" y="47748"/>
        <a:ext cx="1893492" cy="1496175"/>
      </dsp:txXfrm>
    </dsp:sp>
    <dsp:sp modelId="{93CCB37B-CE35-46DF-91FA-9BE71AE48A29}">
      <dsp:nvSpPr>
        <dsp:cNvPr id="0" name=""/>
        <dsp:cNvSpPr/>
      </dsp:nvSpPr>
      <dsp:spPr>
        <a:xfrm rot="17748006">
          <a:off x="5108325" y="1206558"/>
          <a:ext cx="1574354" cy="595976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BAF3EFD-CF3C-437E-8F00-659A9A64DA49}">
      <dsp:nvSpPr>
        <dsp:cNvPr id="0" name=""/>
        <dsp:cNvSpPr/>
      </dsp:nvSpPr>
      <dsp:spPr>
        <a:xfrm>
          <a:off x="5244813" y="1201"/>
          <a:ext cx="1986588" cy="158927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Cambria" panose="02040503050406030204" pitchFamily="18" charset="0"/>
              <a:ea typeface="Cambria" panose="02040503050406030204" pitchFamily="18" charset="0"/>
            </a:rPr>
            <a:t>Whether considered in source?</a:t>
          </a:r>
        </a:p>
      </dsp:txBody>
      <dsp:txXfrm>
        <a:off x="5291361" y="47749"/>
        <a:ext cx="1893492" cy="1496175"/>
      </dsp:txXfrm>
    </dsp:sp>
    <dsp:sp modelId="{FEDDC57F-068E-44CA-AAE5-D4A08C6E527A}">
      <dsp:nvSpPr>
        <dsp:cNvPr id="0" name=""/>
        <dsp:cNvSpPr/>
      </dsp:nvSpPr>
      <dsp:spPr>
        <a:xfrm rot="20700000">
          <a:off x="6128917" y="2443491"/>
          <a:ext cx="1557427" cy="595976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ECD3EE-F3E1-411C-9B12-3AAF4472B4AB}">
      <dsp:nvSpPr>
        <dsp:cNvPr id="0" name=""/>
        <dsp:cNvSpPr/>
      </dsp:nvSpPr>
      <dsp:spPr>
        <a:xfrm>
          <a:off x="6666516" y="1745298"/>
          <a:ext cx="1986588" cy="158927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Cambria" panose="02040503050406030204" pitchFamily="18" charset="0"/>
              <a:ea typeface="Cambria" panose="02040503050406030204" pitchFamily="18" charset="0"/>
            </a:rPr>
            <a:t>Reported in Balance Sheet or SOA</a:t>
          </a:r>
        </a:p>
      </dsp:txBody>
      <dsp:txXfrm>
        <a:off x="6713064" y="1791846"/>
        <a:ext cx="1893492" cy="14961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18D9F-9469-40D7-A509-B1352ADC4099}">
      <dsp:nvSpPr>
        <dsp:cNvPr id="0" name=""/>
        <dsp:cNvSpPr/>
      </dsp:nvSpPr>
      <dsp:spPr>
        <a:xfrm>
          <a:off x="4336225" y="2951107"/>
          <a:ext cx="1800436" cy="18004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mbria" panose="02040503050406030204" pitchFamily="18" charset="0"/>
              <a:ea typeface="Cambria" panose="02040503050406030204" pitchFamily="18" charset="0"/>
            </a:rPr>
            <a:t>SALE OF GOODS -DEBTORS </a:t>
          </a:r>
        </a:p>
      </dsp:txBody>
      <dsp:txXfrm>
        <a:off x="4599893" y="3214775"/>
        <a:ext cx="1273100" cy="1273100"/>
      </dsp:txXfrm>
    </dsp:sp>
    <dsp:sp modelId="{A4E35B93-47CB-42AE-BBE0-160884870218}">
      <dsp:nvSpPr>
        <dsp:cNvPr id="0" name=""/>
        <dsp:cNvSpPr/>
      </dsp:nvSpPr>
      <dsp:spPr>
        <a:xfrm rot="10800000">
          <a:off x="1804040" y="3594763"/>
          <a:ext cx="2392914" cy="5131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5E7745-8DD3-46B3-825A-F31C61473842}">
      <dsp:nvSpPr>
        <dsp:cNvPr id="0" name=""/>
        <dsp:cNvSpPr/>
      </dsp:nvSpPr>
      <dsp:spPr>
        <a:xfrm>
          <a:off x="1173888" y="3347203"/>
          <a:ext cx="1260305" cy="1008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GSTR 1</a:t>
          </a:r>
        </a:p>
      </dsp:txBody>
      <dsp:txXfrm>
        <a:off x="1203418" y="3376733"/>
        <a:ext cx="1201245" cy="949184"/>
      </dsp:txXfrm>
    </dsp:sp>
    <dsp:sp modelId="{817ECED8-342C-43F9-9C28-32D686E8971E}">
      <dsp:nvSpPr>
        <dsp:cNvPr id="0" name=""/>
        <dsp:cNvSpPr/>
      </dsp:nvSpPr>
      <dsp:spPr>
        <a:xfrm rot="12342857">
          <a:off x="2025469" y="2624623"/>
          <a:ext cx="2392914" cy="5131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B0E179-641D-4106-BA3C-5F625316A72E}">
      <dsp:nvSpPr>
        <dsp:cNvPr id="0" name=""/>
        <dsp:cNvSpPr/>
      </dsp:nvSpPr>
      <dsp:spPr>
        <a:xfrm>
          <a:off x="1513802" y="1857939"/>
          <a:ext cx="1260305" cy="1008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GSTR 3B</a:t>
          </a:r>
        </a:p>
      </dsp:txBody>
      <dsp:txXfrm>
        <a:off x="1543332" y="1887469"/>
        <a:ext cx="1201245" cy="949184"/>
      </dsp:txXfrm>
    </dsp:sp>
    <dsp:sp modelId="{BBF5012B-61A5-48D6-9E2A-E1A517430DFA}">
      <dsp:nvSpPr>
        <dsp:cNvPr id="0" name=""/>
        <dsp:cNvSpPr/>
      </dsp:nvSpPr>
      <dsp:spPr>
        <a:xfrm rot="13885714">
          <a:off x="2645897" y="1846630"/>
          <a:ext cx="2392914" cy="5131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0986D3-6D85-4DF4-8B7D-541B0BCE61B5}">
      <dsp:nvSpPr>
        <dsp:cNvPr id="0" name=""/>
        <dsp:cNvSpPr/>
      </dsp:nvSpPr>
      <dsp:spPr>
        <a:xfrm>
          <a:off x="2466222" y="663642"/>
          <a:ext cx="1260305" cy="1008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TDS -26AS</a:t>
          </a:r>
        </a:p>
      </dsp:txBody>
      <dsp:txXfrm>
        <a:off x="2495752" y="693172"/>
        <a:ext cx="1201245" cy="949184"/>
      </dsp:txXfrm>
    </dsp:sp>
    <dsp:sp modelId="{6BEE7556-915B-4EE4-BA3F-78C38EA468DF}">
      <dsp:nvSpPr>
        <dsp:cNvPr id="0" name=""/>
        <dsp:cNvSpPr/>
      </dsp:nvSpPr>
      <dsp:spPr>
        <a:xfrm rot="15428571">
          <a:off x="3542441" y="1414877"/>
          <a:ext cx="2392914" cy="5131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524EE0-F1F1-4F1A-9D1C-D8E66ACE1F2D}">
      <dsp:nvSpPr>
        <dsp:cNvPr id="0" name=""/>
        <dsp:cNvSpPr/>
      </dsp:nvSpPr>
      <dsp:spPr>
        <a:xfrm>
          <a:off x="3842509" y="857"/>
          <a:ext cx="1260305" cy="1008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TCS Liability</a:t>
          </a:r>
        </a:p>
      </dsp:txBody>
      <dsp:txXfrm>
        <a:off x="3872039" y="30387"/>
        <a:ext cx="1201245" cy="949184"/>
      </dsp:txXfrm>
    </dsp:sp>
    <dsp:sp modelId="{C1E0D9C5-8184-47FB-991B-761F6DB50C79}">
      <dsp:nvSpPr>
        <dsp:cNvPr id="0" name=""/>
        <dsp:cNvSpPr/>
      </dsp:nvSpPr>
      <dsp:spPr>
        <a:xfrm rot="16971429">
          <a:off x="4537531" y="1414877"/>
          <a:ext cx="2392914" cy="5131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7839EA-9621-45B3-B7E5-3A0E2B0E3DA1}">
      <dsp:nvSpPr>
        <dsp:cNvPr id="0" name=""/>
        <dsp:cNvSpPr/>
      </dsp:nvSpPr>
      <dsp:spPr>
        <a:xfrm>
          <a:off x="5370072" y="857"/>
          <a:ext cx="1260305" cy="1008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AIS/TIS</a:t>
          </a:r>
        </a:p>
      </dsp:txBody>
      <dsp:txXfrm>
        <a:off x="5399602" y="30387"/>
        <a:ext cx="1201245" cy="949184"/>
      </dsp:txXfrm>
    </dsp:sp>
    <dsp:sp modelId="{4701A3AE-B84B-4E47-B110-1B60F4EC1782}">
      <dsp:nvSpPr>
        <dsp:cNvPr id="0" name=""/>
        <dsp:cNvSpPr/>
      </dsp:nvSpPr>
      <dsp:spPr>
        <a:xfrm rot="18514286">
          <a:off x="5434076" y="1846630"/>
          <a:ext cx="2392914" cy="5131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15D5F9-F74D-43D1-BC9E-477E2B91075D}">
      <dsp:nvSpPr>
        <dsp:cNvPr id="0" name=""/>
        <dsp:cNvSpPr/>
      </dsp:nvSpPr>
      <dsp:spPr>
        <a:xfrm>
          <a:off x="6746359" y="663642"/>
          <a:ext cx="1260305" cy="1008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Credits in Bank</a:t>
          </a:r>
        </a:p>
      </dsp:txBody>
      <dsp:txXfrm>
        <a:off x="6775889" y="693172"/>
        <a:ext cx="1201245" cy="949184"/>
      </dsp:txXfrm>
    </dsp:sp>
    <dsp:sp modelId="{98AE8A3E-3A68-42B9-AD26-BF9185EBA657}">
      <dsp:nvSpPr>
        <dsp:cNvPr id="0" name=""/>
        <dsp:cNvSpPr/>
      </dsp:nvSpPr>
      <dsp:spPr>
        <a:xfrm rot="20057143">
          <a:off x="6054504" y="2624623"/>
          <a:ext cx="2392914" cy="5131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B3FA29-C556-4655-AFB2-0491DE25996F}">
      <dsp:nvSpPr>
        <dsp:cNvPr id="0" name=""/>
        <dsp:cNvSpPr/>
      </dsp:nvSpPr>
      <dsp:spPr>
        <a:xfrm>
          <a:off x="7698779" y="1857939"/>
          <a:ext cx="1260305" cy="1008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Whether considered in source?</a:t>
          </a:r>
        </a:p>
      </dsp:txBody>
      <dsp:txXfrm>
        <a:off x="7728309" y="1887469"/>
        <a:ext cx="1201245" cy="949184"/>
      </dsp:txXfrm>
    </dsp:sp>
    <dsp:sp modelId="{B62EBAD6-216D-4873-B248-E143FFB4F34D}">
      <dsp:nvSpPr>
        <dsp:cNvPr id="0" name=""/>
        <dsp:cNvSpPr/>
      </dsp:nvSpPr>
      <dsp:spPr>
        <a:xfrm>
          <a:off x="6275932" y="3594763"/>
          <a:ext cx="2392914" cy="5131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B50AB0-FFC3-4151-871C-0DEE7432D988}">
      <dsp:nvSpPr>
        <dsp:cNvPr id="0" name=""/>
        <dsp:cNvSpPr/>
      </dsp:nvSpPr>
      <dsp:spPr>
        <a:xfrm>
          <a:off x="8038694" y="3347203"/>
          <a:ext cx="1260305" cy="1008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Reported in Balance Sheet or SOA</a:t>
          </a:r>
        </a:p>
      </dsp:txBody>
      <dsp:txXfrm>
        <a:off x="8068224" y="3376733"/>
        <a:ext cx="1201245" cy="94918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18D9F-9469-40D7-A509-B1352ADC4099}">
      <dsp:nvSpPr>
        <dsp:cNvPr id="0" name=""/>
        <dsp:cNvSpPr/>
      </dsp:nvSpPr>
      <dsp:spPr>
        <a:xfrm>
          <a:off x="4306891" y="2661183"/>
          <a:ext cx="1622037" cy="16220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mbria" panose="02040503050406030204" pitchFamily="18" charset="0"/>
              <a:ea typeface="Cambria" panose="02040503050406030204" pitchFamily="18" charset="0"/>
            </a:rPr>
            <a:t>PURCHASE OF GOODS- CREDITORS</a:t>
          </a:r>
        </a:p>
      </dsp:txBody>
      <dsp:txXfrm>
        <a:off x="4544433" y="2898725"/>
        <a:ext cx="1146953" cy="1146953"/>
      </dsp:txXfrm>
    </dsp:sp>
    <dsp:sp modelId="{A4E35B93-47CB-42AE-BBE0-160884870218}">
      <dsp:nvSpPr>
        <dsp:cNvPr id="0" name=""/>
        <dsp:cNvSpPr/>
      </dsp:nvSpPr>
      <dsp:spPr>
        <a:xfrm rot="10800000">
          <a:off x="2022928" y="3241061"/>
          <a:ext cx="2158345" cy="4622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5E7745-8DD3-46B3-825A-F31C61473842}">
      <dsp:nvSpPr>
        <dsp:cNvPr id="0" name=""/>
        <dsp:cNvSpPr/>
      </dsp:nvSpPr>
      <dsp:spPr>
        <a:xfrm>
          <a:off x="1455214" y="3018031"/>
          <a:ext cx="1135426" cy="908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mbria" panose="02040503050406030204" pitchFamily="18" charset="0"/>
              <a:ea typeface="Cambria" panose="02040503050406030204" pitchFamily="18" charset="0"/>
            </a:rPr>
            <a:t>GSTR 2A -ITC </a:t>
          </a:r>
        </a:p>
      </dsp:txBody>
      <dsp:txXfrm>
        <a:off x="1481818" y="3044635"/>
        <a:ext cx="1082218" cy="855133"/>
      </dsp:txXfrm>
    </dsp:sp>
    <dsp:sp modelId="{817ECED8-342C-43F9-9C28-32D686E8971E}">
      <dsp:nvSpPr>
        <dsp:cNvPr id="0" name=""/>
        <dsp:cNvSpPr/>
      </dsp:nvSpPr>
      <dsp:spPr>
        <a:xfrm rot="12342857">
          <a:off x="2222556" y="2366434"/>
          <a:ext cx="2158345" cy="4622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B0E179-641D-4106-BA3C-5F625316A72E}">
      <dsp:nvSpPr>
        <dsp:cNvPr id="0" name=""/>
        <dsp:cNvSpPr/>
      </dsp:nvSpPr>
      <dsp:spPr>
        <a:xfrm>
          <a:off x="1761714" y="1675169"/>
          <a:ext cx="1135426" cy="908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mbria" panose="02040503050406030204" pitchFamily="18" charset="0"/>
              <a:ea typeface="Cambria" panose="02040503050406030204" pitchFamily="18" charset="0"/>
            </a:rPr>
            <a:t>GSTR 3B</a:t>
          </a:r>
        </a:p>
      </dsp:txBody>
      <dsp:txXfrm>
        <a:off x="1788318" y="1701773"/>
        <a:ext cx="1082218" cy="855133"/>
      </dsp:txXfrm>
    </dsp:sp>
    <dsp:sp modelId="{BBF5012B-61A5-48D6-9E2A-E1A517430DFA}">
      <dsp:nvSpPr>
        <dsp:cNvPr id="0" name=""/>
        <dsp:cNvSpPr/>
      </dsp:nvSpPr>
      <dsp:spPr>
        <a:xfrm rot="13885714">
          <a:off x="2781901" y="1665038"/>
          <a:ext cx="2158345" cy="4622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0986D3-6D85-4DF4-8B7D-541B0BCE61B5}">
      <dsp:nvSpPr>
        <dsp:cNvPr id="0" name=""/>
        <dsp:cNvSpPr/>
      </dsp:nvSpPr>
      <dsp:spPr>
        <a:xfrm>
          <a:off x="2620507" y="598276"/>
          <a:ext cx="1135426" cy="908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mbria" panose="02040503050406030204" pitchFamily="18" charset="0"/>
              <a:ea typeface="Cambria" panose="02040503050406030204" pitchFamily="18" charset="0"/>
            </a:rPr>
            <a:t>TDS -Liability </a:t>
          </a:r>
        </a:p>
      </dsp:txBody>
      <dsp:txXfrm>
        <a:off x="2647111" y="624880"/>
        <a:ext cx="1082218" cy="855133"/>
      </dsp:txXfrm>
    </dsp:sp>
    <dsp:sp modelId="{6BEE7556-915B-4EE4-BA3F-78C38EA468DF}">
      <dsp:nvSpPr>
        <dsp:cNvPr id="0" name=""/>
        <dsp:cNvSpPr/>
      </dsp:nvSpPr>
      <dsp:spPr>
        <a:xfrm rot="15428571">
          <a:off x="3590177" y="1275792"/>
          <a:ext cx="2158345" cy="4622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524EE0-F1F1-4F1A-9D1C-D8E66ACE1F2D}">
      <dsp:nvSpPr>
        <dsp:cNvPr id="0" name=""/>
        <dsp:cNvSpPr/>
      </dsp:nvSpPr>
      <dsp:spPr>
        <a:xfrm>
          <a:off x="3861498" y="646"/>
          <a:ext cx="1135426" cy="908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mbria" panose="02040503050406030204" pitchFamily="18" charset="0"/>
              <a:ea typeface="Cambria" panose="02040503050406030204" pitchFamily="18" charset="0"/>
            </a:rPr>
            <a:t>TCS Liability</a:t>
          </a:r>
        </a:p>
      </dsp:txBody>
      <dsp:txXfrm>
        <a:off x="3888102" y="27250"/>
        <a:ext cx="1082218" cy="855133"/>
      </dsp:txXfrm>
    </dsp:sp>
    <dsp:sp modelId="{C1E0D9C5-8184-47FB-991B-761F6DB50C79}">
      <dsp:nvSpPr>
        <dsp:cNvPr id="0" name=""/>
        <dsp:cNvSpPr/>
      </dsp:nvSpPr>
      <dsp:spPr>
        <a:xfrm rot="16971429">
          <a:off x="4487297" y="1275792"/>
          <a:ext cx="2158345" cy="4622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7839EA-9621-45B3-B7E5-3A0E2B0E3DA1}">
      <dsp:nvSpPr>
        <dsp:cNvPr id="0" name=""/>
        <dsp:cNvSpPr/>
      </dsp:nvSpPr>
      <dsp:spPr>
        <a:xfrm>
          <a:off x="5238895" y="646"/>
          <a:ext cx="1135426" cy="908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mbria" panose="02040503050406030204" pitchFamily="18" charset="0"/>
              <a:ea typeface="Cambria" panose="02040503050406030204" pitchFamily="18" charset="0"/>
            </a:rPr>
            <a:t>AIS/TIS</a:t>
          </a:r>
        </a:p>
      </dsp:txBody>
      <dsp:txXfrm>
        <a:off x="5265499" y="27250"/>
        <a:ext cx="1082218" cy="855133"/>
      </dsp:txXfrm>
    </dsp:sp>
    <dsp:sp modelId="{4701A3AE-B84B-4E47-B110-1B60F4EC1782}">
      <dsp:nvSpPr>
        <dsp:cNvPr id="0" name=""/>
        <dsp:cNvSpPr/>
      </dsp:nvSpPr>
      <dsp:spPr>
        <a:xfrm rot="18514286">
          <a:off x="5295574" y="1665038"/>
          <a:ext cx="2158345" cy="4622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15D5F9-F74D-43D1-BC9E-477E2B91075D}">
      <dsp:nvSpPr>
        <dsp:cNvPr id="0" name=""/>
        <dsp:cNvSpPr/>
      </dsp:nvSpPr>
      <dsp:spPr>
        <a:xfrm>
          <a:off x="6479887" y="598276"/>
          <a:ext cx="1135426" cy="908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mbria" panose="02040503050406030204" pitchFamily="18" charset="0"/>
              <a:ea typeface="Cambria" panose="02040503050406030204" pitchFamily="18" charset="0"/>
            </a:rPr>
            <a:t>Debits in Bank</a:t>
          </a:r>
        </a:p>
      </dsp:txBody>
      <dsp:txXfrm>
        <a:off x="6506491" y="624880"/>
        <a:ext cx="1082218" cy="855133"/>
      </dsp:txXfrm>
    </dsp:sp>
    <dsp:sp modelId="{98AE8A3E-3A68-42B9-AD26-BF9185EBA657}">
      <dsp:nvSpPr>
        <dsp:cNvPr id="0" name=""/>
        <dsp:cNvSpPr/>
      </dsp:nvSpPr>
      <dsp:spPr>
        <a:xfrm rot="20057143">
          <a:off x="5854919" y="2366434"/>
          <a:ext cx="2158345" cy="4622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B3FA29-C556-4655-AFB2-0491DE25996F}">
      <dsp:nvSpPr>
        <dsp:cNvPr id="0" name=""/>
        <dsp:cNvSpPr/>
      </dsp:nvSpPr>
      <dsp:spPr>
        <a:xfrm>
          <a:off x="7338680" y="1675169"/>
          <a:ext cx="1135426" cy="908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mbria" panose="02040503050406030204" pitchFamily="18" charset="0"/>
              <a:ea typeface="Cambria" panose="02040503050406030204" pitchFamily="18" charset="0"/>
            </a:rPr>
            <a:t>Whether considered in source?</a:t>
          </a:r>
        </a:p>
      </dsp:txBody>
      <dsp:txXfrm>
        <a:off x="7365284" y="1701773"/>
        <a:ext cx="1082218" cy="855133"/>
      </dsp:txXfrm>
    </dsp:sp>
    <dsp:sp modelId="{B62EBAD6-216D-4873-B248-E143FFB4F34D}">
      <dsp:nvSpPr>
        <dsp:cNvPr id="0" name=""/>
        <dsp:cNvSpPr/>
      </dsp:nvSpPr>
      <dsp:spPr>
        <a:xfrm>
          <a:off x="6054547" y="3241061"/>
          <a:ext cx="2158345" cy="4622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B50AB0-FFC3-4151-871C-0DEE7432D988}">
      <dsp:nvSpPr>
        <dsp:cNvPr id="0" name=""/>
        <dsp:cNvSpPr/>
      </dsp:nvSpPr>
      <dsp:spPr>
        <a:xfrm>
          <a:off x="7645179" y="3018031"/>
          <a:ext cx="1135426" cy="908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mbria" panose="02040503050406030204" pitchFamily="18" charset="0"/>
              <a:ea typeface="Cambria" panose="02040503050406030204" pitchFamily="18" charset="0"/>
            </a:rPr>
            <a:t>Reported in Balance Sheet or SOA</a:t>
          </a:r>
        </a:p>
      </dsp:txBody>
      <dsp:txXfrm>
        <a:off x="7671783" y="3044635"/>
        <a:ext cx="1082218" cy="855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CA Parikshit Aurangabadkar 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D52CE-7B5C-4A7F-9EE3-F97D9C40BD25}" type="datetimeFigureOut">
              <a:rPr lang="en-US" smtClean="0"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Issue in Preparation of ITR for  Non Audit Case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96C64-B155-4A22-8AE7-DF59DFC43E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327505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CA Parikshit Aurangabadkar 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EE912-17E0-46F4-8A32-9D6D58F1F657}" type="datetimeFigureOut">
              <a:rPr lang="en-US" smtClean="0"/>
              <a:t>6/29/2023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Issue in Preparation of ITR for  Non Audit Case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4C3B2-EE56-4FD9-8A7A-61B9A91D3A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8372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CA Parikshit Aurangabadkar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Issue in Preparation of ITR for  Non Audit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05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CA Parikshit Aurangabadkar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Issue in Preparation of ITR for  Non Audit Case</a:t>
            </a:r>
          </a:p>
        </p:txBody>
      </p:sp>
    </p:spTree>
    <p:extLst>
      <p:ext uri="{BB962C8B-B14F-4D97-AF65-F5344CB8AC3E}">
        <p14:creationId xmlns:p14="http://schemas.microsoft.com/office/powerpoint/2010/main" val="541286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CA Parikshit Aurangabadkar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Issue in Preparation of ITR for  Non Audit Case</a:t>
            </a:r>
          </a:p>
        </p:txBody>
      </p:sp>
    </p:spTree>
    <p:extLst>
      <p:ext uri="{BB962C8B-B14F-4D97-AF65-F5344CB8AC3E}">
        <p14:creationId xmlns:p14="http://schemas.microsoft.com/office/powerpoint/2010/main" val="666999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CA Parikshit Aurangabadkar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Issue in Preparation of ITR for  Non Audit Case</a:t>
            </a:r>
          </a:p>
        </p:txBody>
      </p:sp>
    </p:spTree>
    <p:extLst>
      <p:ext uri="{BB962C8B-B14F-4D97-AF65-F5344CB8AC3E}">
        <p14:creationId xmlns:p14="http://schemas.microsoft.com/office/powerpoint/2010/main" val="2034919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74C5-6B3C-4B29-BF62-557188405E2C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794483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5F59-2C23-48CD-B38C-02CD25B3146A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49319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ED973-CC4C-479F-9E61-21508A241B7A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4319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B40EE-3FD3-40B7-8F10-5D47DD634742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47034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2AE5-1431-4147-B6D2-A4E55256911F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0510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A303-C45E-48EE-8D5B-9A32A667DE9C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5449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0DBF-7A66-4D59-8001-1E228934A6C4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7755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048-0076-4A74-8DA4-803749B59DED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43886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6B16-CE1B-4DA1-9D75-07ED410394F4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8865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82C4-ABA2-46D4-A3D4-BD8ADDF86E57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0508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C993-1CEA-425A-B156-ED0B40620157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41857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0F835-AC63-44C4-A32B-442AC0E6E14F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9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>
    <p:push dir="u"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hyperlink" Target="Checklist%20H2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hyperlink" Target="Checklist%20H2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hyperlink" Target="Checklist%20H2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SOURCE%20DOCUMENT%20-%20BUSINESS%20NON%20AUDIT%20CASE.pdf" TargetMode="External"/><Relationship Id="rId2" Type="http://schemas.openxmlformats.org/officeDocument/2006/relationships/hyperlink" Target="Checklist%20H2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hecklist%20Non%20Audit%20Business%20Cases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Basic%20Flow%20Chart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Checklist%20H2.xlsx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hyperlink" Target="Checklist%20H2.xlsx" TargetMode="External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hecklist%20H2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hyperlink" Target="Checklist%20H2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hyperlink" Target="Checklist%20H2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F1A28B1-6EC2-69BD-66AB-5CEB19CD2DBE}"/>
              </a:ext>
            </a:extLst>
          </p:cNvPr>
          <p:cNvSpPr txBox="1">
            <a:spLocks noChangeArrowheads="1"/>
          </p:cNvSpPr>
          <p:nvPr/>
        </p:nvSpPr>
        <p:spPr>
          <a:xfrm>
            <a:off x="3119204" y="3200400"/>
            <a:ext cx="3810000" cy="742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Article/Trainee</a:t>
            </a:r>
          </a:p>
        </p:txBody>
      </p:sp>
      <p:pic>
        <p:nvPicPr>
          <p:cNvPr id="10" name="Picture 5" descr="http://t2.gstatic.com/images?q=tbn:Mv8KuxfBeRJXhM:http://fotosa.ru/stock_photo/Rubberball_JI/p_791508.jpg">
            <a:extLst>
              <a:ext uri="{FF2B5EF4-FFF2-40B4-BE49-F238E27FC236}">
                <a16:creationId xmlns:a16="http://schemas.microsoft.com/office/drawing/2014/main" id="{98A68EA4-6C6A-93E6-E2C4-5B95CBD5D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53485"/>
            <a:ext cx="1763842" cy="2090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7">
            <a:extLst>
              <a:ext uri="{FF2B5EF4-FFF2-40B4-BE49-F238E27FC236}">
                <a16:creationId xmlns:a16="http://schemas.microsoft.com/office/drawing/2014/main" id="{F59D51B3-DBD7-6670-554D-7826A948990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-1" y="239842"/>
            <a:ext cx="5381469" cy="2698229"/>
          </a:xfrm>
          <a:prstGeom prst="wedgeEllipseCallout">
            <a:avLst>
              <a:gd name="adj1" fmla="val -67962"/>
              <a:gd name="adj2" fmla="val 39648"/>
            </a:avLst>
          </a:prstGeom>
          <a:solidFill>
            <a:srgbClr val="ACF2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None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How to prepare ITR?</a:t>
            </a:r>
          </a:p>
          <a:p>
            <a:pPr algn="ctr">
              <a:spcBef>
                <a:spcPct val="20000"/>
              </a:spcBef>
              <a:buFontTx/>
              <a:buNone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How to identify Income?</a:t>
            </a:r>
          </a:p>
          <a:p>
            <a:pPr algn="ctr">
              <a:spcBef>
                <a:spcPct val="20000"/>
              </a:spcBef>
              <a:buFontTx/>
              <a:buNone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to ask client?</a:t>
            </a:r>
          </a:p>
          <a:p>
            <a:pPr algn="ctr">
              <a:spcBef>
                <a:spcPct val="20000"/>
              </a:spcBef>
              <a:buFontTx/>
              <a:buNone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7">
            <a:extLst>
              <a:ext uri="{FF2B5EF4-FFF2-40B4-BE49-F238E27FC236}">
                <a16:creationId xmlns:a16="http://schemas.microsoft.com/office/drawing/2014/main" id="{0737F1EB-7D88-02C9-984D-308ED0C58EF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859842" y="136525"/>
            <a:ext cx="4192250" cy="2876497"/>
          </a:xfrm>
          <a:prstGeom prst="wedgeEllipseCallout">
            <a:avLst>
              <a:gd name="adj1" fmla="val 54138"/>
              <a:gd name="adj2" fmla="val 64621"/>
            </a:avLst>
          </a:prstGeom>
          <a:solidFill>
            <a:srgbClr val="ACF2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None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How to cross check ?</a:t>
            </a:r>
          </a:p>
          <a:p>
            <a:pPr algn="ctr">
              <a:spcBef>
                <a:spcPct val="20000"/>
              </a:spcBef>
              <a:buFontTx/>
              <a:buNone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How to reconcile Income?</a:t>
            </a:r>
          </a:p>
          <a:p>
            <a:pPr algn="ctr">
              <a:spcBef>
                <a:spcPct val="20000"/>
              </a:spcBef>
              <a:buFontTx/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D02A84E-1F8C-7346-2F78-C525655921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4033" y="4450829"/>
            <a:ext cx="2638425" cy="1733550"/>
          </a:xfrm>
          <a:prstGeom prst="rect">
            <a:avLst/>
          </a:prstGeom>
        </p:spPr>
      </p:pic>
      <p:sp>
        <p:nvSpPr>
          <p:cNvPr id="15" name="Rectangle 3">
            <a:extLst>
              <a:ext uri="{FF2B5EF4-FFF2-40B4-BE49-F238E27FC236}">
                <a16:creationId xmlns:a16="http://schemas.microsoft.com/office/drawing/2014/main" id="{1184F2CE-E813-6F67-5A6B-ABB0CFF4F697}"/>
              </a:ext>
            </a:extLst>
          </p:cNvPr>
          <p:cNvSpPr txBox="1">
            <a:spLocks noChangeArrowheads="1"/>
          </p:cNvSpPr>
          <p:nvPr/>
        </p:nvSpPr>
        <p:spPr>
          <a:xfrm>
            <a:off x="5954842" y="5528351"/>
            <a:ext cx="3810000" cy="7420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of Employer</a:t>
            </a:r>
          </a:p>
        </p:txBody>
      </p:sp>
      <p:sp>
        <p:nvSpPr>
          <p:cNvPr id="16" name="AutoShape 7">
            <a:extLst>
              <a:ext uri="{FF2B5EF4-FFF2-40B4-BE49-F238E27FC236}">
                <a16:creationId xmlns:a16="http://schemas.microsoft.com/office/drawing/2014/main" id="{ED971D0E-F9BE-BC8E-9127-AD96ACB9A87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2399" y="3884955"/>
            <a:ext cx="5381469" cy="2698229"/>
          </a:xfrm>
          <a:prstGeom prst="wedgeEllipseCallout">
            <a:avLst>
              <a:gd name="adj1" fmla="val -71583"/>
              <a:gd name="adj2" fmla="val -61463"/>
            </a:avLst>
          </a:prstGeom>
          <a:solidFill>
            <a:srgbClr val="ACF2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None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is Business Model?</a:t>
            </a:r>
          </a:p>
          <a:p>
            <a:pPr algn="ctr">
              <a:spcBef>
                <a:spcPct val="20000"/>
              </a:spcBef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are Source Documents ?</a:t>
            </a:r>
          </a:p>
          <a:p>
            <a:pPr algn="ctr">
              <a:spcBef>
                <a:spcPct val="20000"/>
              </a:spcBef>
              <a:buFontTx/>
              <a:buNone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How to compute Income? </a:t>
            </a:r>
          </a:p>
          <a:p>
            <a:pPr algn="ctr">
              <a:spcBef>
                <a:spcPct val="20000"/>
              </a:spcBef>
              <a:buFontTx/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A8E8EFEA-2CDA-1EA2-7806-762CC65AB23C}"/>
              </a:ext>
            </a:extLst>
          </p:cNvPr>
          <p:cNvSpPr txBox="1">
            <a:spLocks noChangeArrowheads="1"/>
          </p:cNvSpPr>
          <p:nvPr/>
        </p:nvSpPr>
        <p:spPr>
          <a:xfrm>
            <a:off x="6691857" y="3777004"/>
            <a:ext cx="3810000" cy="742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 – April to July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5E88BB-A451-8A09-9851-DC939869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CFA3-E9E9-4DF1-AA33-12374C281266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5C04E3-B522-F2D9-296A-5AFA1078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7558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14BC0-C98C-8312-D864-A8215FD63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FC5231-46BB-CEAA-B5A6-8B4B21FA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10472888" cy="495868"/>
          </a:xfr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Study the Impact of Important Assets &amp; Liabilities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endParaRPr lang="en-US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hlinkClick r:id="rId2" action="ppaction://hlinkfile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C4DE9FF-1304-44D3-AF39-4831599DEF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7754060"/>
              </p:ext>
            </p:extLst>
          </p:nvPr>
        </p:nvGraphicFramePr>
        <p:xfrm>
          <a:off x="1034321" y="1964531"/>
          <a:ext cx="10115900" cy="4283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C70C22-9B84-D745-F4C2-3722A6398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65DF-106E-4EAD-8EEC-67FFF595BB57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6BB6C-8D18-2743-4D13-4AE4EE78A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649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14BC0-C98C-8312-D864-A8215FD63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FC5231-46BB-CEAA-B5A6-8B4B21FA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10472888" cy="495868"/>
          </a:xfr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Study the Impact of Important Assets &amp; Liabilities  </a:t>
            </a:r>
            <a:endParaRPr 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hlinkClick r:id="rId2" action="ppaction://hlinkfile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BF6113A-B932-4676-AEAC-B01A594A00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8785974"/>
              </p:ext>
            </p:extLst>
          </p:nvPr>
        </p:nvGraphicFramePr>
        <p:xfrm>
          <a:off x="677333" y="1603948"/>
          <a:ext cx="10472888" cy="4752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0BA463-9BAF-2345-0F76-67AAB29E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69C4-AAE0-4515-BEBC-F8B91AD8E72E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C6AAB-F69F-21F0-F16D-E9FE27C0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65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14BC0-C98C-8312-D864-A8215FD63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FC5231-46BB-CEAA-B5A6-8B4B21FA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10472888" cy="495868"/>
          </a:xfr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Study the Impact of Important Assets &amp; Liabilities </a:t>
            </a:r>
            <a:endParaRPr 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hlinkClick r:id="rId2" action="ppaction://hlinkfile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9A089E2-24F4-45A9-91B8-597DB3C03A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6697249"/>
              </p:ext>
            </p:extLst>
          </p:nvPr>
        </p:nvGraphicFramePr>
        <p:xfrm>
          <a:off x="914399" y="1964531"/>
          <a:ext cx="10235821" cy="4283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89903-71D8-5F7A-E12A-02B4A9A08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1FFE-6DBC-4AA7-89C8-E261063FB9B7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81A16-DA3F-CC8B-4D3C-6852679DD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337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14BC0-C98C-8312-D864-A8215FD63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FC5231-46BB-CEAA-B5A6-8B4B21FA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10472888" cy="495868"/>
          </a:xfr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Checklist </a:t>
            </a:r>
            <a:endParaRPr 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hlinkClick r:id="rId2" action="ppaction://hlinkfile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89903-71D8-5F7A-E12A-02B4A9A08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1FFE-6DBC-4AA7-89C8-E261063FB9B7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81A16-DA3F-CC8B-4D3C-6852679DD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CA74-F162-FD6C-E5C9-AE86F30AA8D1}"/>
              </a:ext>
            </a:extLst>
          </p:cNvPr>
          <p:cNvSpPr txBox="1"/>
          <p:nvPr/>
        </p:nvSpPr>
        <p:spPr>
          <a:xfrm>
            <a:off x="677332" y="1678897"/>
            <a:ext cx="1031045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hlinkClick r:id="rId3" action="ppaction://hlinkfile"/>
              </a:rPr>
              <a:t>Checklist for Source Documents Business Non Audit Cases   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hlinkClick r:id="rId3" action="ppaction://hlinkfile"/>
              </a:rPr>
              <a:t> </a:t>
            </a:r>
            <a:endParaRPr 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hlinkClick r:id="rId4" action="ppaction://hlinkfile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hlinkClick r:id="rId4" action="ppaction://hlinkfile"/>
              </a:rPr>
              <a:t>Checklist for Business Non Audit Case  ITR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											</a:t>
            </a:r>
          </a:p>
        </p:txBody>
      </p:sp>
    </p:spTree>
    <p:extLst>
      <p:ext uri="{BB962C8B-B14F-4D97-AF65-F5344CB8AC3E}">
        <p14:creationId xmlns:p14="http://schemas.microsoft.com/office/powerpoint/2010/main" val="93938681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5093"/>
            <a:ext cx="10515600" cy="60050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Common Mistakes in Preparation of ITR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12886"/>
              </p:ext>
            </p:extLst>
          </p:nvPr>
        </p:nvGraphicFramePr>
        <p:xfrm>
          <a:off x="1496704" y="1623196"/>
          <a:ext cx="9198592" cy="4365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9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Sr. No.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Particulars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Reconciliations of Sales and Purchases are ignored.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Cash outflow is ignored.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Actual Personal expenses are ignored.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Investment</a:t>
                      </a:r>
                      <a:r>
                        <a:rPr lang="en-US" sz="2400" b="0" u="none" strike="noStrike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are considered to the extent of Section 80.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Unusual entries in Bank statement are ignored.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History of ITR &amp; GST - Original - Revised - Belated.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Magic's in Excel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685B33-208D-62B8-EB13-C6187D0DC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4138" y="3927423"/>
            <a:ext cx="3028013" cy="278834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61D2C9-FA27-C4A4-2724-D975BC989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52B7-BE46-4745-BA04-2A367936202D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608C32-709A-BCEA-4EAF-EDBC3BBCB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0963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D5DA68E3-5DDA-8C9F-3F72-139F12350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24EDE-79D3-450F-BC7F-72714844851B}" type="datetime3">
              <a:rPr lang="en-US" altLang="en-US" smtClean="0"/>
              <a:t>29 June 2023</a:t>
            </a:fld>
            <a:endParaRPr lang="en-US" alt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4A579AF-241E-61C6-A220-540ECCD0E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CA PARIKSHIT AURANGABADKAR</a:t>
            </a:r>
            <a:endParaRPr lang="en-US" altLang="en-US" dirty="0"/>
          </a:p>
        </p:txBody>
      </p:sp>
      <p:pic>
        <p:nvPicPr>
          <p:cNvPr id="2" name="Title 1">
            <a:extLst>
              <a:ext uri="{FF2B5EF4-FFF2-40B4-BE49-F238E27FC236}">
                <a16:creationId xmlns:a16="http://schemas.microsoft.com/office/drawing/2014/main" id="{C9949DC1-2DA3-5BAD-EFEA-95866221671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1"/>
            <a:ext cx="90043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 descr="C:\Documents and Settings\Admin\My Documents\Umesh\Pictures\Byebye.gif">
            <a:extLst>
              <a:ext uri="{FF2B5EF4-FFF2-40B4-BE49-F238E27FC236}">
                <a16:creationId xmlns:a16="http://schemas.microsoft.com/office/drawing/2014/main" id="{6339442F-2FB8-1678-9DFF-136DC6A50EE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1417638"/>
            <a:ext cx="1928813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0ED15-462C-7DED-6C18-3504F20A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1AA43-11C2-9673-B3C7-B8A034BBA5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ISSUES IN PREPARATION OF ITR FOR NON AUDIT CASES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F54C1-E96D-4F65-88B2-81362BF0FB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</a:t>
            </a:r>
            <a:endParaRPr lang="en-US" sz="3600" dirty="0"/>
          </a:p>
          <a:p>
            <a:r>
              <a:rPr lang="en-US" sz="3600" b="1" dirty="0">
                <a:solidFill>
                  <a:schemeClr val="accent5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 PARIKSHIT AURANGABADKAR</a:t>
            </a:r>
            <a:endParaRPr lang="en-US" b="1" dirty="0">
              <a:solidFill>
                <a:schemeClr val="accent5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FCA, DISA, CS(Exe), CWA(Inter), M. Com.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7299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09CAE-AE9A-676A-A483-369E987B1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866" y="588854"/>
            <a:ext cx="10636155" cy="639446"/>
          </a:xfr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79E43-D3DF-2A8F-E550-BAD8A691F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370" y="1651379"/>
            <a:ext cx="10495651" cy="47084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>
              <a:latin typeface="Camb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  <a:hlinkClick r:id="rId2" action="ppaction://hlinkfile"/>
              </a:rPr>
              <a:t> Basic – Flow Chart for Preparation of ITR	</a:t>
            </a: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					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What are types of Non Audit Cases of ITR ? 										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Key Issues in Non Audit cases of Business Income </a:t>
            </a:r>
          </a:p>
          <a:p>
            <a:pPr marL="514350" indent="-514350">
              <a:buFont typeface="+mj-lt"/>
              <a:buAutoNum type="arabicPeriod"/>
            </a:pP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Study the Impact of Asset &amp; Liabilities 		               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Article/Trainee</a:t>
            </a: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					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Checklist for Source Documents – Business Non Audit Cases</a:t>
            </a:r>
          </a:p>
          <a:p>
            <a:pPr marL="514350" indent="-514350">
              <a:buFont typeface="+mj-lt"/>
              <a:buAutoNum type="arabicPeriod"/>
            </a:pP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Checklist for Business Non Audit Case  ITR										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Common Mistakes in Preparation of ITR 	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				</a:t>
            </a:r>
          </a:p>
          <a:p>
            <a:pPr marL="0" indent="0">
              <a:buNone/>
            </a:pP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5672E3-27B9-30BB-1B3A-8E6EC922B9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7582" y="1289761"/>
            <a:ext cx="3659756" cy="2514138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7CE666-3CED-6CA8-3851-461A5B5F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BC01-539D-4430-B40A-36E519610B36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D8D37-DFDE-30AE-DE0E-DA07A98F4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5489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128650"/>
              </p:ext>
            </p:extLst>
          </p:nvPr>
        </p:nvGraphicFramePr>
        <p:xfrm>
          <a:off x="838200" y="1708879"/>
          <a:ext cx="10515600" cy="4468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F0BF03-057D-0136-4091-A8893CC96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866" y="588854"/>
            <a:ext cx="10636155" cy="639446"/>
          </a:xfr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What are types of Non Audit Cases of ITR?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680F80-928E-4551-503B-2F3DFEEED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413C-8542-4B2A-A55A-EAFE4A70784C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8BC95-3258-1F54-8A01-E44D12308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32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565066"/>
              </p:ext>
            </p:extLst>
          </p:nvPr>
        </p:nvGraphicFramePr>
        <p:xfrm>
          <a:off x="838200" y="1843791"/>
          <a:ext cx="10325669" cy="4333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784B5DC2-B816-5E99-298C-02C08CE5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10472888" cy="495868"/>
          </a:xfr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Key Issues in Non Audit cases of Business Income </a:t>
            </a:r>
            <a:endParaRPr 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hlinkClick r:id="rId7" action="ppaction://hlinkfil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63CC2F-8301-450E-AA67-60D375C6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3056-1E3B-457D-A4F4-C729917F1CB6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C861E-ED4C-B72C-91F3-4EEE10938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78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B5DC2-B816-5E99-298C-02C08CE5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10472888" cy="495868"/>
          </a:xfr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Key Issues in Non Audit cases of Business Income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hlinkClick r:id="rId3" action="ppaction://hlinkfile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588602"/>
              </p:ext>
            </p:extLst>
          </p:nvPr>
        </p:nvGraphicFramePr>
        <p:xfrm>
          <a:off x="677333" y="1241944"/>
          <a:ext cx="11168924" cy="2947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42512978"/>
              </p:ext>
            </p:extLst>
          </p:nvPr>
        </p:nvGraphicFramePr>
        <p:xfrm>
          <a:off x="191069" y="4094351"/>
          <a:ext cx="11696131" cy="2565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5D57A9-B2B0-8088-0E7E-A5E14F797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6DB3-3C00-48EF-81C2-0BA879E05943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2B20D-DCA8-9D7F-94A8-14124020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82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B5DC2-B816-5E99-298C-02C08CE5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10472888" cy="495868"/>
          </a:xfr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Key Issues in Non Audit cases of Business Income </a:t>
            </a:r>
            <a:endParaRPr 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hlinkClick r:id="rId3" action="ppaction://hlinkfile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FFCE81-E5D5-7A85-EAD1-AB04264CB1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912" y="1825625"/>
            <a:ext cx="10472888" cy="4321900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216C6D2-67AA-49AC-BA77-8A4609518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6EDBC-3324-EB69-CAED-995D4E5DA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680C-EA99-4C16-93EE-E764A87A9743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81D75-97AD-2E79-129A-D04F91CC6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500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14BC0-C98C-8312-D864-A8215FD63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FC5231-46BB-CEAA-B5A6-8B4B21FA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10472888" cy="495868"/>
          </a:xfr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Study the Impact of Important Assets &amp; Liabilities  </a:t>
            </a:r>
            <a:endParaRPr 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hlinkClick r:id="rId2" action="ppaction://hlinkfile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C7312400-4EBF-4504-E533-85EB8698FF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2925191"/>
              </p:ext>
            </p:extLst>
          </p:nvPr>
        </p:nvGraphicFramePr>
        <p:xfrm>
          <a:off x="899409" y="1964530"/>
          <a:ext cx="10250811" cy="4391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EBDCCA-F7DB-12D8-7611-03D9743BA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B764-B94A-4D33-8A0C-43FC8F067D45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4201B-582A-C54F-D81B-E872C9D14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93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14BC0-C98C-8312-D864-A8215FD63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FC5231-46BB-CEAA-B5A6-8B4B21FA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10472888" cy="495868"/>
          </a:xfr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Study the Impact of Important Assets &amp; Liabilities  </a:t>
            </a:r>
            <a:endParaRPr 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hlinkClick r:id="rId2" action="ppaction://hlinkfile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66F8D75-A3F2-4400-A083-3E724CE810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9410548"/>
              </p:ext>
            </p:extLst>
          </p:nvPr>
        </p:nvGraphicFramePr>
        <p:xfrm>
          <a:off x="1034321" y="1618938"/>
          <a:ext cx="10115900" cy="4629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A2C8B9-8B04-6679-48A0-A089F865E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182E-EF4E-42CA-BE67-E53FA671CFEF}" type="datetime3">
              <a:rPr lang="en-US" smtClean="0"/>
              <a:t>29 June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EF3A4-855B-8A19-C8DC-20FF64E8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PARIKSHIT AURANGABADKAR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990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717</Words>
  <Application>Microsoft Office PowerPoint</Application>
  <PresentationFormat>Widescreen</PresentationFormat>
  <Paragraphs>173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</vt:lpstr>
      <vt:lpstr>Cambria</vt:lpstr>
      <vt:lpstr>Times New Roman</vt:lpstr>
      <vt:lpstr>Office Theme</vt:lpstr>
      <vt:lpstr>PowerPoint Presentation</vt:lpstr>
      <vt:lpstr>ISSUES IN PREPARATION OF ITR FOR NON AUDIT CASES</vt:lpstr>
      <vt:lpstr>CONTENT</vt:lpstr>
      <vt:lpstr>What are types of Non Audit Cases of ITR?</vt:lpstr>
      <vt:lpstr>Key Issues in Non Audit cases of Business Income </vt:lpstr>
      <vt:lpstr>Key Issues in Non Audit cases of Business Income </vt:lpstr>
      <vt:lpstr>Key Issues in Non Audit cases of Business Income </vt:lpstr>
      <vt:lpstr>Study the Impact of Important Assets &amp; Liabilities  </vt:lpstr>
      <vt:lpstr>Study the Impact of Important Assets &amp; Liabilities  </vt:lpstr>
      <vt:lpstr>Study the Impact of Important Assets &amp; Liabilities  </vt:lpstr>
      <vt:lpstr>Study the Impact of Important Assets &amp; Liabilities  </vt:lpstr>
      <vt:lpstr>Study the Impact of Important Assets &amp; Liabilities </vt:lpstr>
      <vt:lpstr>Checklist </vt:lpstr>
      <vt:lpstr>Common Mistakes in Preparation of ITR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Suraj Warghade</dc:creator>
  <cp:lastModifiedBy>Admin</cp:lastModifiedBy>
  <cp:revision>70</cp:revision>
  <dcterms:created xsi:type="dcterms:W3CDTF">2023-06-27T11:06:07Z</dcterms:created>
  <dcterms:modified xsi:type="dcterms:W3CDTF">2023-06-29T00:01:09Z</dcterms:modified>
</cp:coreProperties>
</file>