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2"/>
  </p:notesMasterIdLst>
  <p:sldIdLst>
    <p:sldId id="256" r:id="rId4"/>
    <p:sldId id="2259" r:id="rId5"/>
    <p:sldId id="2746" r:id="rId6"/>
    <p:sldId id="2786" r:id="rId7"/>
    <p:sldId id="2787" r:id="rId8"/>
    <p:sldId id="2788" r:id="rId9"/>
    <p:sldId id="2789" r:id="rId10"/>
    <p:sldId id="2790" r:id="rId11"/>
    <p:sldId id="2868" r:id="rId12"/>
    <p:sldId id="2836" r:id="rId13"/>
    <p:sldId id="2869" r:id="rId14"/>
    <p:sldId id="2831" r:id="rId15"/>
    <p:sldId id="2870" r:id="rId16"/>
    <p:sldId id="2871" r:id="rId17"/>
    <p:sldId id="2872" r:id="rId18"/>
    <p:sldId id="2856" r:id="rId19"/>
    <p:sldId id="2832" r:id="rId20"/>
    <p:sldId id="2873" r:id="rId21"/>
    <p:sldId id="2581" r:id="rId22"/>
    <p:sldId id="2738" r:id="rId23"/>
    <p:sldId id="2375" r:id="rId24"/>
    <p:sldId id="2792" r:id="rId25"/>
    <p:sldId id="2793" r:id="rId26"/>
    <p:sldId id="2794" r:id="rId27"/>
    <p:sldId id="2798" r:id="rId28"/>
    <p:sldId id="2795" r:id="rId29"/>
    <p:sldId id="2796" r:id="rId30"/>
    <p:sldId id="2797" r:id="rId31"/>
    <p:sldId id="2838" r:id="rId32"/>
    <p:sldId id="2859" r:id="rId33"/>
    <p:sldId id="2857" r:id="rId34"/>
    <p:sldId id="2860" r:id="rId35"/>
    <p:sldId id="2861" r:id="rId36"/>
    <p:sldId id="2565" r:id="rId37"/>
    <p:sldId id="2775" r:id="rId38"/>
    <p:sldId id="2747" r:id="rId39"/>
    <p:sldId id="2736" r:id="rId40"/>
    <p:sldId id="2884" r:id="rId41"/>
    <p:sldId id="2879" r:id="rId42"/>
    <p:sldId id="2751" r:id="rId43"/>
    <p:sldId id="2880" r:id="rId44"/>
    <p:sldId id="2752" r:id="rId45"/>
    <p:sldId id="2753" r:id="rId46"/>
    <p:sldId id="2754" r:id="rId47"/>
    <p:sldId id="2755" r:id="rId48"/>
    <p:sldId id="2756" r:id="rId49"/>
    <p:sldId id="2878" r:id="rId50"/>
    <p:sldId id="2876" r:id="rId51"/>
    <p:sldId id="2750" r:id="rId52"/>
    <p:sldId id="2881" r:id="rId53"/>
    <p:sldId id="2757" r:id="rId54"/>
    <p:sldId id="2760" r:id="rId55"/>
    <p:sldId id="2882" r:id="rId56"/>
    <p:sldId id="2758" r:id="rId57"/>
    <p:sldId id="2886" r:id="rId58"/>
    <p:sldId id="2774" r:id="rId59"/>
    <p:sldId id="2887" r:id="rId60"/>
    <p:sldId id="2766" r:id="rId61"/>
    <p:sldId id="2776" r:id="rId62"/>
    <p:sldId id="2771" r:id="rId63"/>
    <p:sldId id="2890" r:id="rId64"/>
    <p:sldId id="2779" r:id="rId65"/>
    <p:sldId id="2778" r:id="rId66"/>
    <p:sldId id="2777" r:id="rId67"/>
    <p:sldId id="2781" r:id="rId68"/>
    <p:sldId id="2780" r:id="rId69"/>
    <p:sldId id="2783" r:id="rId70"/>
    <p:sldId id="2842" r:id="rId71"/>
    <p:sldId id="2855" r:id="rId72"/>
    <p:sldId id="2782" r:id="rId73"/>
    <p:sldId id="2877" r:id="rId74"/>
    <p:sldId id="2865" r:id="rId75"/>
    <p:sldId id="2866" r:id="rId76"/>
    <p:sldId id="2867" r:id="rId77"/>
    <p:sldId id="2846" r:id="rId78"/>
    <p:sldId id="2875" r:id="rId79"/>
    <p:sldId id="2586" r:id="rId80"/>
    <p:sldId id="2801" r:id="rId81"/>
    <p:sldId id="319" r:id="rId82"/>
    <p:sldId id="2568" r:id="rId83"/>
    <p:sldId id="2569" r:id="rId84"/>
    <p:sldId id="2570" r:id="rId85"/>
    <p:sldId id="2571" r:id="rId86"/>
    <p:sldId id="2572" r:id="rId87"/>
    <p:sldId id="2848" r:id="rId88"/>
    <p:sldId id="2566" r:id="rId89"/>
    <p:sldId id="2578" r:id="rId90"/>
    <p:sldId id="2574" r:id="rId91"/>
    <p:sldId id="2575" r:id="rId92"/>
    <p:sldId id="2576" r:id="rId93"/>
    <p:sldId id="2577" r:id="rId94"/>
    <p:sldId id="2883" r:id="rId95"/>
    <p:sldId id="2759" r:id="rId96"/>
    <p:sldId id="2335" r:id="rId97"/>
    <p:sldId id="2885" r:id="rId98"/>
    <p:sldId id="2761" r:id="rId99"/>
    <p:sldId id="2763" r:id="rId100"/>
    <p:sldId id="2764" r:id="rId101"/>
    <p:sldId id="2765" r:id="rId102"/>
    <p:sldId id="2767" r:id="rId103"/>
    <p:sldId id="2768" r:id="rId104"/>
    <p:sldId id="2762" r:id="rId105"/>
    <p:sldId id="2739" r:id="rId106"/>
    <p:sldId id="2740" r:id="rId107"/>
    <p:sldId id="2743" r:id="rId108"/>
    <p:sldId id="2744" r:id="rId109"/>
    <p:sldId id="318" r:id="rId110"/>
    <p:sldId id="2772"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oja Sharma" initials="PS" lastIdx="1" clrIdx="0">
    <p:extLst>
      <p:ext uri="{19B8F6BF-5375-455C-9EA6-DF929625EA0E}">
        <p15:presenceInfo xmlns:p15="http://schemas.microsoft.com/office/powerpoint/2012/main" userId="1bd284f1e94475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2173" autoAdjust="0"/>
  </p:normalViewPr>
  <p:slideViewPr>
    <p:cSldViewPr snapToGrid="0">
      <p:cViewPr varScale="1">
        <p:scale>
          <a:sx n="58" d="100"/>
          <a:sy n="58" d="100"/>
        </p:scale>
        <p:origin x="6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23402-8C3A-48DC-AB57-280B7C22D90A}" type="doc">
      <dgm:prSet loTypeId="urn:microsoft.com/office/officeart/2005/8/layout/hList1" loCatId="list" qsTypeId="urn:microsoft.com/office/officeart/2005/8/quickstyle/simple1" qsCatId="simple" csTypeId="urn:microsoft.com/office/officeart/2005/8/colors/accent1_1" csCatId="accent1"/>
      <dgm:spPr/>
      <dgm:t>
        <a:bodyPr/>
        <a:lstStyle/>
        <a:p>
          <a:endParaRPr lang="en-US"/>
        </a:p>
      </dgm:t>
    </dgm:pt>
    <dgm:pt modelId="{441CC4BC-1AA5-495E-A897-A6A557E42A21}">
      <dgm:prSet custT="1"/>
      <dgm:spPr/>
      <dgm:t>
        <a:bodyPr/>
        <a:lstStyle/>
        <a:p>
          <a:pPr>
            <a:lnSpc>
              <a:spcPct val="150000"/>
            </a:lnSpc>
          </a:pPr>
          <a:r>
            <a:rPr lang="en-US" sz="2000" b="1" i="1" baseline="0"/>
            <a:t>SECTION 59. Self-assessment</a:t>
          </a:r>
          <a:endParaRPr lang="en-US" sz="2000"/>
        </a:p>
      </dgm:t>
    </dgm:pt>
    <dgm:pt modelId="{C0EE596E-23CD-4BE3-B2F7-F0D5E309AA85}" type="parTrans" cxnId="{A67AB65C-1B3B-43C8-AA9D-A56742C2F5CC}">
      <dgm:prSet/>
      <dgm:spPr/>
      <dgm:t>
        <a:bodyPr/>
        <a:lstStyle/>
        <a:p>
          <a:endParaRPr lang="en-US"/>
        </a:p>
      </dgm:t>
    </dgm:pt>
    <dgm:pt modelId="{F9D35606-7FD2-438C-88B4-244568DAC00A}" type="sibTrans" cxnId="{A67AB65C-1B3B-43C8-AA9D-A56742C2F5CC}">
      <dgm:prSet/>
      <dgm:spPr/>
      <dgm:t>
        <a:bodyPr/>
        <a:lstStyle/>
        <a:p>
          <a:endParaRPr lang="en-US"/>
        </a:p>
      </dgm:t>
    </dgm:pt>
    <dgm:pt modelId="{A10014DC-2FFC-4A0E-AF53-4AA47BFB7FB6}">
      <dgm:prSet custT="1"/>
      <dgm:spPr/>
      <dgm:t>
        <a:bodyPr/>
        <a:lstStyle/>
        <a:p>
          <a:pPr>
            <a:lnSpc>
              <a:spcPct val="150000"/>
            </a:lnSpc>
          </a:pPr>
          <a:r>
            <a:rPr lang="en-US" sz="2000" b="0" i="1" baseline="0" dirty="0"/>
            <a:t>Every registered person shall </a:t>
          </a:r>
          <a:r>
            <a:rPr lang="en-US" sz="2000" b="1" i="1" baseline="0" dirty="0"/>
            <a:t>self-assess </a:t>
          </a:r>
          <a:r>
            <a:rPr lang="en-US" sz="2000" b="0" i="1" baseline="0" dirty="0"/>
            <a:t>the taxes payable under this Act and furnish a return for each tax period as specified under section 39.</a:t>
          </a:r>
          <a:endParaRPr lang="en-US" sz="2000" dirty="0"/>
        </a:p>
      </dgm:t>
    </dgm:pt>
    <dgm:pt modelId="{49AD85F9-8AEE-4CFE-AE0D-82B20C4CA02D}" type="parTrans" cxnId="{4087AC9A-52D5-4086-B485-69B4F31087A6}">
      <dgm:prSet/>
      <dgm:spPr/>
      <dgm:t>
        <a:bodyPr/>
        <a:lstStyle/>
        <a:p>
          <a:endParaRPr lang="en-US"/>
        </a:p>
      </dgm:t>
    </dgm:pt>
    <dgm:pt modelId="{0F8B709D-F8EE-43AF-B9B9-70EE0214E9C3}" type="sibTrans" cxnId="{4087AC9A-52D5-4086-B485-69B4F31087A6}">
      <dgm:prSet/>
      <dgm:spPr/>
      <dgm:t>
        <a:bodyPr/>
        <a:lstStyle/>
        <a:p>
          <a:endParaRPr lang="en-US"/>
        </a:p>
      </dgm:t>
    </dgm:pt>
    <dgm:pt modelId="{D77EDE74-DFF9-4E38-8CB4-471DC79E8D4F}">
      <dgm:prSet custT="1"/>
      <dgm:spPr/>
      <dgm:t>
        <a:bodyPr/>
        <a:lstStyle/>
        <a:p>
          <a:pPr>
            <a:lnSpc>
              <a:spcPct val="150000"/>
            </a:lnSpc>
          </a:pPr>
          <a:r>
            <a:rPr lang="en-US" sz="2000" b="1" i="0" baseline="0"/>
            <a:t>Section 2</a:t>
          </a:r>
          <a:endParaRPr lang="en-US" sz="2000"/>
        </a:p>
      </dgm:t>
    </dgm:pt>
    <dgm:pt modelId="{A6C8BA52-ED07-44DE-A2E8-2C6DB9DC0F26}" type="parTrans" cxnId="{EF7D9ED1-7035-4017-830C-A5944FE929E2}">
      <dgm:prSet/>
      <dgm:spPr/>
      <dgm:t>
        <a:bodyPr/>
        <a:lstStyle/>
        <a:p>
          <a:endParaRPr lang="en-US"/>
        </a:p>
      </dgm:t>
    </dgm:pt>
    <dgm:pt modelId="{7E520AD9-04F1-47AE-A775-214C8A15A291}" type="sibTrans" cxnId="{EF7D9ED1-7035-4017-830C-A5944FE929E2}">
      <dgm:prSet/>
      <dgm:spPr/>
      <dgm:t>
        <a:bodyPr/>
        <a:lstStyle/>
        <a:p>
          <a:endParaRPr lang="en-US"/>
        </a:p>
      </dgm:t>
    </dgm:pt>
    <dgm:pt modelId="{367BF465-D4FF-43A0-B342-728CB190F6B2}">
      <dgm:prSet custT="1"/>
      <dgm:spPr/>
      <dgm:t>
        <a:bodyPr/>
        <a:lstStyle/>
        <a:p>
          <a:pPr>
            <a:lnSpc>
              <a:spcPct val="150000"/>
            </a:lnSpc>
          </a:pPr>
          <a:r>
            <a:rPr lang="en-US" sz="2000" b="0" i="0" baseline="0" dirty="0"/>
            <a:t>(11) “assessment” means determination of tax liability under this Act and includes self-assessment, </a:t>
          </a:r>
          <a:r>
            <a:rPr lang="en-US" sz="2000" b="1" i="0" baseline="0" dirty="0"/>
            <a:t>re-assessment</a:t>
          </a:r>
          <a:r>
            <a:rPr lang="en-US" sz="2000" b="0" i="0" baseline="0" dirty="0"/>
            <a:t>, provisional assessment, summary assessment and best judgment assessment </a:t>
          </a:r>
          <a:endParaRPr lang="en-US" sz="2000" dirty="0"/>
        </a:p>
      </dgm:t>
    </dgm:pt>
    <dgm:pt modelId="{2690C71E-DAF9-49F8-B70F-82BD437891DF}" type="parTrans" cxnId="{1CB342E7-DDAC-4E1F-B539-6AE96211D85C}">
      <dgm:prSet/>
      <dgm:spPr/>
      <dgm:t>
        <a:bodyPr/>
        <a:lstStyle/>
        <a:p>
          <a:endParaRPr lang="en-US"/>
        </a:p>
      </dgm:t>
    </dgm:pt>
    <dgm:pt modelId="{BE0C4359-3BCC-4A11-8565-1FCC1F0A0191}" type="sibTrans" cxnId="{1CB342E7-DDAC-4E1F-B539-6AE96211D85C}">
      <dgm:prSet/>
      <dgm:spPr/>
      <dgm:t>
        <a:bodyPr/>
        <a:lstStyle/>
        <a:p>
          <a:endParaRPr lang="en-US"/>
        </a:p>
      </dgm:t>
    </dgm:pt>
    <dgm:pt modelId="{632F3100-568A-4A07-A4CD-F0EAD0C883B1}" type="pres">
      <dgm:prSet presAssocID="{3FC23402-8C3A-48DC-AB57-280B7C22D90A}" presName="Name0" presStyleCnt="0">
        <dgm:presLayoutVars>
          <dgm:dir/>
          <dgm:animLvl val="lvl"/>
          <dgm:resizeHandles val="exact"/>
        </dgm:presLayoutVars>
      </dgm:prSet>
      <dgm:spPr/>
    </dgm:pt>
    <dgm:pt modelId="{80F0EF01-5D7E-46F0-BF96-48AD4FDA0A82}" type="pres">
      <dgm:prSet presAssocID="{441CC4BC-1AA5-495E-A897-A6A557E42A21}" presName="composite" presStyleCnt="0"/>
      <dgm:spPr/>
    </dgm:pt>
    <dgm:pt modelId="{FDEFFB56-5504-44DC-96F3-F179B0B667C0}" type="pres">
      <dgm:prSet presAssocID="{441CC4BC-1AA5-495E-A897-A6A557E42A21}" presName="parTx" presStyleLbl="alignNode1" presStyleIdx="0" presStyleCnt="2">
        <dgm:presLayoutVars>
          <dgm:chMax val="0"/>
          <dgm:chPref val="0"/>
          <dgm:bulletEnabled val="1"/>
        </dgm:presLayoutVars>
      </dgm:prSet>
      <dgm:spPr/>
    </dgm:pt>
    <dgm:pt modelId="{DC9D874A-5351-47FF-995B-E1704B187F64}" type="pres">
      <dgm:prSet presAssocID="{441CC4BC-1AA5-495E-A897-A6A557E42A21}" presName="desTx" presStyleLbl="alignAccFollowNode1" presStyleIdx="0" presStyleCnt="2">
        <dgm:presLayoutVars>
          <dgm:bulletEnabled val="1"/>
        </dgm:presLayoutVars>
      </dgm:prSet>
      <dgm:spPr/>
    </dgm:pt>
    <dgm:pt modelId="{A1E9E65C-3DB5-4A7C-A0D9-CF6AAA038E19}" type="pres">
      <dgm:prSet presAssocID="{F9D35606-7FD2-438C-88B4-244568DAC00A}" presName="space" presStyleCnt="0"/>
      <dgm:spPr/>
    </dgm:pt>
    <dgm:pt modelId="{AD4BA94B-1D4F-4FE7-9E82-99FB06EA25A0}" type="pres">
      <dgm:prSet presAssocID="{D77EDE74-DFF9-4E38-8CB4-471DC79E8D4F}" presName="composite" presStyleCnt="0"/>
      <dgm:spPr/>
    </dgm:pt>
    <dgm:pt modelId="{EB548D13-0E97-45F8-8663-C5A7EBA7233B}" type="pres">
      <dgm:prSet presAssocID="{D77EDE74-DFF9-4E38-8CB4-471DC79E8D4F}" presName="parTx" presStyleLbl="alignNode1" presStyleIdx="1" presStyleCnt="2">
        <dgm:presLayoutVars>
          <dgm:chMax val="0"/>
          <dgm:chPref val="0"/>
          <dgm:bulletEnabled val="1"/>
        </dgm:presLayoutVars>
      </dgm:prSet>
      <dgm:spPr/>
    </dgm:pt>
    <dgm:pt modelId="{E48A3EB7-B8D6-4DCD-89F2-454E8B7F0815}" type="pres">
      <dgm:prSet presAssocID="{D77EDE74-DFF9-4E38-8CB4-471DC79E8D4F}" presName="desTx" presStyleLbl="alignAccFollowNode1" presStyleIdx="1" presStyleCnt="2">
        <dgm:presLayoutVars>
          <dgm:bulletEnabled val="1"/>
        </dgm:presLayoutVars>
      </dgm:prSet>
      <dgm:spPr/>
    </dgm:pt>
  </dgm:ptLst>
  <dgm:cxnLst>
    <dgm:cxn modelId="{A67AB65C-1B3B-43C8-AA9D-A56742C2F5CC}" srcId="{3FC23402-8C3A-48DC-AB57-280B7C22D90A}" destId="{441CC4BC-1AA5-495E-A897-A6A557E42A21}" srcOrd="0" destOrd="0" parTransId="{C0EE596E-23CD-4BE3-B2F7-F0D5E309AA85}" sibTransId="{F9D35606-7FD2-438C-88B4-244568DAC00A}"/>
    <dgm:cxn modelId="{B8875241-8324-4719-8CE9-6E5C7EF59E3C}" type="presOf" srcId="{441CC4BC-1AA5-495E-A897-A6A557E42A21}" destId="{FDEFFB56-5504-44DC-96F3-F179B0B667C0}" srcOrd="0" destOrd="0" presId="urn:microsoft.com/office/officeart/2005/8/layout/hList1"/>
    <dgm:cxn modelId="{3CDEF262-CFE2-4149-8A09-5DE906FCA4B8}" type="presOf" srcId="{A10014DC-2FFC-4A0E-AF53-4AA47BFB7FB6}" destId="{DC9D874A-5351-47FF-995B-E1704B187F64}" srcOrd="0" destOrd="0" presId="urn:microsoft.com/office/officeart/2005/8/layout/hList1"/>
    <dgm:cxn modelId="{9130EB51-BBEB-42EC-888E-8BAB67B1702A}" type="presOf" srcId="{367BF465-D4FF-43A0-B342-728CB190F6B2}" destId="{E48A3EB7-B8D6-4DCD-89F2-454E8B7F0815}" srcOrd="0" destOrd="0" presId="urn:microsoft.com/office/officeart/2005/8/layout/hList1"/>
    <dgm:cxn modelId="{DC3EEC84-B244-4510-AABD-CFA30EA8EFBE}" type="presOf" srcId="{3FC23402-8C3A-48DC-AB57-280B7C22D90A}" destId="{632F3100-568A-4A07-A4CD-F0EAD0C883B1}" srcOrd="0" destOrd="0" presId="urn:microsoft.com/office/officeart/2005/8/layout/hList1"/>
    <dgm:cxn modelId="{4087AC9A-52D5-4086-B485-69B4F31087A6}" srcId="{441CC4BC-1AA5-495E-A897-A6A557E42A21}" destId="{A10014DC-2FFC-4A0E-AF53-4AA47BFB7FB6}" srcOrd="0" destOrd="0" parTransId="{49AD85F9-8AEE-4CFE-AE0D-82B20C4CA02D}" sibTransId="{0F8B709D-F8EE-43AF-B9B9-70EE0214E9C3}"/>
    <dgm:cxn modelId="{EC7C81BC-28A1-457F-AC51-DE7D88DF8078}" type="presOf" srcId="{D77EDE74-DFF9-4E38-8CB4-471DC79E8D4F}" destId="{EB548D13-0E97-45F8-8663-C5A7EBA7233B}" srcOrd="0" destOrd="0" presId="urn:microsoft.com/office/officeart/2005/8/layout/hList1"/>
    <dgm:cxn modelId="{EF7D9ED1-7035-4017-830C-A5944FE929E2}" srcId="{3FC23402-8C3A-48DC-AB57-280B7C22D90A}" destId="{D77EDE74-DFF9-4E38-8CB4-471DC79E8D4F}" srcOrd="1" destOrd="0" parTransId="{A6C8BA52-ED07-44DE-A2E8-2C6DB9DC0F26}" sibTransId="{7E520AD9-04F1-47AE-A775-214C8A15A291}"/>
    <dgm:cxn modelId="{1CB342E7-DDAC-4E1F-B539-6AE96211D85C}" srcId="{D77EDE74-DFF9-4E38-8CB4-471DC79E8D4F}" destId="{367BF465-D4FF-43A0-B342-728CB190F6B2}" srcOrd="0" destOrd="0" parTransId="{2690C71E-DAF9-49F8-B70F-82BD437891DF}" sibTransId="{BE0C4359-3BCC-4A11-8565-1FCC1F0A0191}"/>
    <dgm:cxn modelId="{72ECD35E-6D20-4647-BCDC-1822426A1464}" type="presParOf" srcId="{632F3100-568A-4A07-A4CD-F0EAD0C883B1}" destId="{80F0EF01-5D7E-46F0-BF96-48AD4FDA0A82}" srcOrd="0" destOrd="0" presId="urn:microsoft.com/office/officeart/2005/8/layout/hList1"/>
    <dgm:cxn modelId="{1A0AC4EC-786C-4996-9065-159F1C026A10}" type="presParOf" srcId="{80F0EF01-5D7E-46F0-BF96-48AD4FDA0A82}" destId="{FDEFFB56-5504-44DC-96F3-F179B0B667C0}" srcOrd="0" destOrd="0" presId="urn:microsoft.com/office/officeart/2005/8/layout/hList1"/>
    <dgm:cxn modelId="{EE72DF8C-EDEB-42FF-BE76-9EE10732A538}" type="presParOf" srcId="{80F0EF01-5D7E-46F0-BF96-48AD4FDA0A82}" destId="{DC9D874A-5351-47FF-995B-E1704B187F64}" srcOrd="1" destOrd="0" presId="urn:microsoft.com/office/officeart/2005/8/layout/hList1"/>
    <dgm:cxn modelId="{B24A194F-763D-4444-97A7-416226D88CAC}" type="presParOf" srcId="{632F3100-568A-4A07-A4CD-F0EAD0C883B1}" destId="{A1E9E65C-3DB5-4A7C-A0D9-CF6AAA038E19}" srcOrd="1" destOrd="0" presId="urn:microsoft.com/office/officeart/2005/8/layout/hList1"/>
    <dgm:cxn modelId="{27F7657B-E66C-473A-A96A-F11BA4D5CEA5}" type="presParOf" srcId="{632F3100-568A-4A07-A4CD-F0EAD0C883B1}" destId="{AD4BA94B-1D4F-4FE7-9E82-99FB06EA25A0}" srcOrd="2" destOrd="0" presId="urn:microsoft.com/office/officeart/2005/8/layout/hList1"/>
    <dgm:cxn modelId="{C09703FE-23F9-44A6-AD6D-CE96E9323284}" type="presParOf" srcId="{AD4BA94B-1D4F-4FE7-9E82-99FB06EA25A0}" destId="{EB548D13-0E97-45F8-8663-C5A7EBA7233B}" srcOrd="0" destOrd="0" presId="urn:microsoft.com/office/officeart/2005/8/layout/hList1"/>
    <dgm:cxn modelId="{647B7F06-047F-4F89-AE22-7FE037D86DC6}" type="presParOf" srcId="{AD4BA94B-1D4F-4FE7-9E82-99FB06EA25A0}" destId="{E48A3EB7-B8D6-4DCD-89F2-454E8B7F08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FE620A-1354-4002-933B-850F08B28959}"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FAD54556-E1CB-49F4-8406-97792E34554E}">
      <dgm:prSet phldrT="[Text]"/>
      <dgm:spPr/>
      <dgm:t>
        <a:bodyPr/>
        <a:lstStyle/>
        <a:p>
          <a:r>
            <a:rPr lang="en-US" dirty="0"/>
            <a:t>GST</a:t>
          </a:r>
        </a:p>
      </dgm:t>
    </dgm:pt>
    <dgm:pt modelId="{D5FB0C9E-3520-475A-9EFC-076A4718B3B8}" type="parTrans" cxnId="{91E616C6-C559-440F-93E9-E9AD36AB403C}">
      <dgm:prSet/>
      <dgm:spPr/>
      <dgm:t>
        <a:bodyPr/>
        <a:lstStyle/>
        <a:p>
          <a:endParaRPr lang="en-US"/>
        </a:p>
      </dgm:t>
    </dgm:pt>
    <dgm:pt modelId="{7A78747E-9D73-4F16-8AB0-3BA37E36F524}" type="sibTrans" cxnId="{91E616C6-C559-440F-93E9-E9AD36AB403C}">
      <dgm:prSet/>
      <dgm:spPr/>
      <dgm:t>
        <a:bodyPr/>
        <a:lstStyle/>
        <a:p>
          <a:endParaRPr lang="en-US"/>
        </a:p>
      </dgm:t>
    </dgm:pt>
    <dgm:pt modelId="{C6F72AB0-F238-44F0-8E4A-2925D092E735}">
      <dgm:prSet phldrT="[Text]"/>
      <dgm:spPr/>
      <dgm:t>
        <a:bodyPr/>
        <a:lstStyle/>
        <a:p>
          <a:r>
            <a:rPr lang="en-US" dirty="0"/>
            <a:t>Excise</a:t>
          </a:r>
        </a:p>
      </dgm:t>
    </dgm:pt>
    <dgm:pt modelId="{3BC8E5D9-580F-48C8-AAF6-9153C692AA04}" type="parTrans" cxnId="{798E2FA8-0B6F-4C65-AFB5-4ABB7FB96494}">
      <dgm:prSet/>
      <dgm:spPr/>
      <dgm:t>
        <a:bodyPr/>
        <a:lstStyle/>
        <a:p>
          <a:endParaRPr lang="en-US"/>
        </a:p>
      </dgm:t>
    </dgm:pt>
    <dgm:pt modelId="{8BCA9E2A-A226-4B2B-9C7C-C571F0539874}" type="sibTrans" cxnId="{798E2FA8-0B6F-4C65-AFB5-4ABB7FB96494}">
      <dgm:prSet/>
      <dgm:spPr/>
      <dgm:t>
        <a:bodyPr/>
        <a:lstStyle/>
        <a:p>
          <a:endParaRPr lang="en-US"/>
        </a:p>
      </dgm:t>
    </dgm:pt>
    <dgm:pt modelId="{46AA83F6-FEB1-4A30-935F-302DF978C040}">
      <dgm:prSet phldrT="[Text]"/>
      <dgm:spPr/>
      <dgm:t>
        <a:bodyPr/>
        <a:lstStyle/>
        <a:p>
          <a:r>
            <a:rPr lang="en-US" dirty="0"/>
            <a:t>ST</a:t>
          </a:r>
        </a:p>
      </dgm:t>
    </dgm:pt>
    <dgm:pt modelId="{32B59871-3DF0-48E8-B8ED-8BB941813F75}" type="parTrans" cxnId="{9BCC2E13-CEE9-4EC2-9328-55D7A70467F6}">
      <dgm:prSet/>
      <dgm:spPr/>
      <dgm:t>
        <a:bodyPr/>
        <a:lstStyle/>
        <a:p>
          <a:endParaRPr lang="en-US"/>
        </a:p>
      </dgm:t>
    </dgm:pt>
    <dgm:pt modelId="{F08A689C-1AA9-4DAB-ABB4-B877D5F97E31}" type="sibTrans" cxnId="{9BCC2E13-CEE9-4EC2-9328-55D7A70467F6}">
      <dgm:prSet/>
      <dgm:spPr/>
      <dgm:t>
        <a:bodyPr/>
        <a:lstStyle/>
        <a:p>
          <a:endParaRPr lang="en-US"/>
        </a:p>
      </dgm:t>
    </dgm:pt>
    <dgm:pt modelId="{A3840868-4A6A-4CDE-A92B-69A202643ABA}" type="pres">
      <dgm:prSet presAssocID="{A8FE620A-1354-4002-933B-850F08B28959}" presName="compositeShape" presStyleCnt="0">
        <dgm:presLayoutVars>
          <dgm:chMax val="7"/>
          <dgm:dir/>
          <dgm:resizeHandles val="exact"/>
        </dgm:presLayoutVars>
      </dgm:prSet>
      <dgm:spPr/>
    </dgm:pt>
    <dgm:pt modelId="{3B9C152B-4F54-44C6-B2FC-69EF01152FAD}" type="pres">
      <dgm:prSet presAssocID="{A8FE620A-1354-4002-933B-850F08B28959}" presName="wedge1" presStyleLbl="node1" presStyleIdx="0" presStyleCnt="3"/>
      <dgm:spPr/>
    </dgm:pt>
    <dgm:pt modelId="{52F846CE-4517-4162-BD83-E93CCF77CDA5}" type="pres">
      <dgm:prSet presAssocID="{A8FE620A-1354-4002-933B-850F08B28959}" presName="wedge1Tx" presStyleLbl="node1" presStyleIdx="0" presStyleCnt="3">
        <dgm:presLayoutVars>
          <dgm:chMax val="0"/>
          <dgm:chPref val="0"/>
          <dgm:bulletEnabled val="1"/>
        </dgm:presLayoutVars>
      </dgm:prSet>
      <dgm:spPr/>
    </dgm:pt>
    <dgm:pt modelId="{EC1434F2-1213-42A9-BEA2-BB5860C3D5BB}" type="pres">
      <dgm:prSet presAssocID="{A8FE620A-1354-4002-933B-850F08B28959}" presName="wedge2" presStyleLbl="node1" presStyleIdx="1" presStyleCnt="3"/>
      <dgm:spPr/>
    </dgm:pt>
    <dgm:pt modelId="{F137F9E6-D62E-46DC-893D-E8F228725376}" type="pres">
      <dgm:prSet presAssocID="{A8FE620A-1354-4002-933B-850F08B28959}" presName="wedge2Tx" presStyleLbl="node1" presStyleIdx="1" presStyleCnt="3">
        <dgm:presLayoutVars>
          <dgm:chMax val="0"/>
          <dgm:chPref val="0"/>
          <dgm:bulletEnabled val="1"/>
        </dgm:presLayoutVars>
      </dgm:prSet>
      <dgm:spPr/>
    </dgm:pt>
    <dgm:pt modelId="{8BAFCBB1-E9B8-4B24-AC6C-90B44E1AD277}" type="pres">
      <dgm:prSet presAssocID="{A8FE620A-1354-4002-933B-850F08B28959}" presName="wedge3" presStyleLbl="node1" presStyleIdx="2" presStyleCnt="3"/>
      <dgm:spPr/>
    </dgm:pt>
    <dgm:pt modelId="{6D19E776-0D58-40EE-82C2-92DD5A17A959}" type="pres">
      <dgm:prSet presAssocID="{A8FE620A-1354-4002-933B-850F08B28959}" presName="wedge3Tx" presStyleLbl="node1" presStyleIdx="2" presStyleCnt="3">
        <dgm:presLayoutVars>
          <dgm:chMax val="0"/>
          <dgm:chPref val="0"/>
          <dgm:bulletEnabled val="1"/>
        </dgm:presLayoutVars>
      </dgm:prSet>
      <dgm:spPr/>
    </dgm:pt>
  </dgm:ptLst>
  <dgm:cxnLst>
    <dgm:cxn modelId="{05B56D0D-6BAD-4EE4-9F31-4D9EC46ABBA6}" type="presOf" srcId="{C6F72AB0-F238-44F0-8E4A-2925D092E735}" destId="{EC1434F2-1213-42A9-BEA2-BB5860C3D5BB}" srcOrd="0" destOrd="0" presId="urn:microsoft.com/office/officeart/2005/8/layout/chart3"/>
    <dgm:cxn modelId="{9BCC2E13-CEE9-4EC2-9328-55D7A70467F6}" srcId="{A8FE620A-1354-4002-933B-850F08B28959}" destId="{46AA83F6-FEB1-4A30-935F-302DF978C040}" srcOrd="2" destOrd="0" parTransId="{32B59871-3DF0-48E8-B8ED-8BB941813F75}" sibTransId="{F08A689C-1AA9-4DAB-ABB4-B877D5F97E31}"/>
    <dgm:cxn modelId="{8A317222-2678-4FD7-8879-CD21AF800505}" type="presOf" srcId="{FAD54556-E1CB-49F4-8406-97792E34554E}" destId="{3B9C152B-4F54-44C6-B2FC-69EF01152FAD}" srcOrd="0" destOrd="0" presId="urn:microsoft.com/office/officeart/2005/8/layout/chart3"/>
    <dgm:cxn modelId="{48108654-0352-45DC-9740-802314138700}" type="presOf" srcId="{C6F72AB0-F238-44F0-8E4A-2925D092E735}" destId="{F137F9E6-D62E-46DC-893D-E8F228725376}" srcOrd="1" destOrd="0" presId="urn:microsoft.com/office/officeart/2005/8/layout/chart3"/>
    <dgm:cxn modelId="{7A0AAB94-64DF-44C6-B746-CB30FEDB9327}" type="presOf" srcId="{46AA83F6-FEB1-4A30-935F-302DF978C040}" destId="{8BAFCBB1-E9B8-4B24-AC6C-90B44E1AD277}" srcOrd="0" destOrd="0" presId="urn:microsoft.com/office/officeart/2005/8/layout/chart3"/>
    <dgm:cxn modelId="{30D64BA4-E861-4B32-A573-D71004CF9B58}" type="presOf" srcId="{A8FE620A-1354-4002-933B-850F08B28959}" destId="{A3840868-4A6A-4CDE-A92B-69A202643ABA}" srcOrd="0" destOrd="0" presId="urn:microsoft.com/office/officeart/2005/8/layout/chart3"/>
    <dgm:cxn modelId="{E08F3AA7-2478-475B-A63D-6D7CA62D1D36}" type="presOf" srcId="{46AA83F6-FEB1-4A30-935F-302DF978C040}" destId="{6D19E776-0D58-40EE-82C2-92DD5A17A959}" srcOrd="1" destOrd="0" presId="urn:microsoft.com/office/officeart/2005/8/layout/chart3"/>
    <dgm:cxn modelId="{798E2FA8-0B6F-4C65-AFB5-4ABB7FB96494}" srcId="{A8FE620A-1354-4002-933B-850F08B28959}" destId="{C6F72AB0-F238-44F0-8E4A-2925D092E735}" srcOrd="1" destOrd="0" parTransId="{3BC8E5D9-580F-48C8-AAF6-9153C692AA04}" sibTransId="{8BCA9E2A-A226-4B2B-9C7C-C571F0539874}"/>
    <dgm:cxn modelId="{91E616C6-C559-440F-93E9-E9AD36AB403C}" srcId="{A8FE620A-1354-4002-933B-850F08B28959}" destId="{FAD54556-E1CB-49F4-8406-97792E34554E}" srcOrd="0" destOrd="0" parTransId="{D5FB0C9E-3520-475A-9EFC-076A4718B3B8}" sibTransId="{7A78747E-9D73-4F16-8AB0-3BA37E36F524}"/>
    <dgm:cxn modelId="{726287E4-9DF0-472D-B579-6C99215CF126}" type="presOf" srcId="{FAD54556-E1CB-49F4-8406-97792E34554E}" destId="{52F846CE-4517-4162-BD83-E93CCF77CDA5}" srcOrd="1" destOrd="0" presId="urn:microsoft.com/office/officeart/2005/8/layout/chart3"/>
    <dgm:cxn modelId="{AED17553-3377-4ACF-AD1F-D729130F6B4E}" type="presParOf" srcId="{A3840868-4A6A-4CDE-A92B-69A202643ABA}" destId="{3B9C152B-4F54-44C6-B2FC-69EF01152FAD}" srcOrd="0" destOrd="0" presId="urn:microsoft.com/office/officeart/2005/8/layout/chart3"/>
    <dgm:cxn modelId="{390FE946-F494-4508-8870-A4D435767173}" type="presParOf" srcId="{A3840868-4A6A-4CDE-A92B-69A202643ABA}" destId="{52F846CE-4517-4162-BD83-E93CCF77CDA5}" srcOrd="1" destOrd="0" presId="urn:microsoft.com/office/officeart/2005/8/layout/chart3"/>
    <dgm:cxn modelId="{CF51728F-6BBC-4D2C-8968-50595B61A673}" type="presParOf" srcId="{A3840868-4A6A-4CDE-A92B-69A202643ABA}" destId="{EC1434F2-1213-42A9-BEA2-BB5860C3D5BB}" srcOrd="2" destOrd="0" presId="urn:microsoft.com/office/officeart/2005/8/layout/chart3"/>
    <dgm:cxn modelId="{F9794230-3AA5-456E-AE3D-EB8545C9CCB1}" type="presParOf" srcId="{A3840868-4A6A-4CDE-A92B-69A202643ABA}" destId="{F137F9E6-D62E-46DC-893D-E8F228725376}" srcOrd="3" destOrd="0" presId="urn:microsoft.com/office/officeart/2005/8/layout/chart3"/>
    <dgm:cxn modelId="{D2BA1591-62B5-4FC9-B0D4-0C23C2948A51}" type="presParOf" srcId="{A3840868-4A6A-4CDE-A92B-69A202643ABA}" destId="{8BAFCBB1-E9B8-4B24-AC6C-90B44E1AD277}" srcOrd="4" destOrd="0" presId="urn:microsoft.com/office/officeart/2005/8/layout/chart3"/>
    <dgm:cxn modelId="{A9B9EB18-E795-4A1C-AF59-D3D37397BB70}" type="presParOf" srcId="{A3840868-4A6A-4CDE-A92B-69A202643ABA}" destId="{6D19E776-0D58-40EE-82C2-92DD5A17A959}"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CF7F75-DAA1-4767-895A-F8CAD7EE57B1}">
      <dgm:prSet custT="1"/>
      <dgm:spPr/>
      <dgm:t>
        <a:bodyPr/>
        <a:lstStyle/>
        <a:p>
          <a:r>
            <a:rPr lang="en-US" sz="2400" dirty="0"/>
            <a:t>Pradeep Goyal </a:t>
          </a:r>
          <a:r>
            <a:rPr lang="en-US" sz="2400" dirty="0">
              <a:latin typeface="Calibri" panose="020F0502020204030204" pitchFamily="34" charset="0"/>
              <a:ea typeface="Calibri" panose="020F0502020204030204" pitchFamily="34" charset="0"/>
              <a:cs typeface="Calibri" panose="020F0502020204030204" pitchFamily="34" charset="0"/>
            </a:rPr>
            <a:t>[2022 (63) GSTL 286 (SC)]*</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7</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400" i="1" dirty="0"/>
            <a:t>We impress upon the concerned </a:t>
          </a:r>
          <a:r>
            <a:rPr lang="en-US" sz="2400" b="1" i="1" dirty="0">
              <a:solidFill>
                <a:srgbClr val="FF0000"/>
              </a:solidFill>
            </a:rPr>
            <a:t>States to consider to implement </a:t>
          </a:r>
          <a:r>
            <a:rPr lang="en-US" sz="2400" i="1" dirty="0"/>
            <a:t>the system for electronic (digital) generation of a </a:t>
          </a:r>
          <a:r>
            <a:rPr lang="en-US" sz="2400" b="1" i="1" dirty="0">
              <a:solidFill>
                <a:srgbClr val="FF0000"/>
              </a:solidFill>
            </a:rPr>
            <a:t>DIN </a:t>
          </a:r>
          <a:r>
            <a:rPr lang="en-US" sz="2400" i="1" dirty="0"/>
            <a:t>for all communications sent by the State Tax Officers to taxpayers and other concerned persons so as to bring in transparency and accountability in the indirect tax administration at the earliest.</a:t>
          </a:r>
          <a:endParaRPr lang="en-US" sz="2400" b="0"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custScaleX="98143">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7088B0-B768-46E9-9A5F-CB92D7CCECD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IN"/>
        </a:p>
      </dgm:t>
    </dgm:pt>
    <dgm:pt modelId="{A5ECA4C8-4D7D-41A7-B3F0-A2BE00EDB46D}">
      <dgm:prSet phldrT="[Text]" custT="1"/>
      <dgm:spPr/>
      <dgm:t>
        <a:bodyPr/>
        <a:lstStyle/>
        <a:p>
          <a:pPr>
            <a:lnSpc>
              <a:spcPct val="150000"/>
            </a:lnSpc>
          </a:pPr>
          <a:r>
            <a:rPr lang="en-US" sz="2000" b="1" dirty="0"/>
            <a:t>Act </a:t>
          </a:r>
          <a:endParaRPr lang="en-IN" sz="2000" b="1" dirty="0"/>
        </a:p>
      </dgm:t>
    </dgm:pt>
    <dgm:pt modelId="{E3EC7308-46CE-4F44-AD47-41D9C576D1C1}" type="parTrans" cxnId="{3D51EBED-26CF-41ED-82E7-623954B2B2B8}">
      <dgm:prSet/>
      <dgm:spPr/>
      <dgm:t>
        <a:bodyPr/>
        <a:lstStyle/>
        <a:p>
          <a:endParaRPr lang="en-IN"/>
        </a:p>
      </dgm:t>
    </dgm:pt>
    <dgm:pt modelId="{0AC7F1E9-E25B-4F26-86DE-84B8B2D32CAF}" type="sibTrans" cxnId="{3D51EBED-26CF-41ED-82E7-623954B2B2B8}">
      <dgm:prSet/>
      <dgm:spPr/>
      <dgm:t>
        <a:bodyPr/>
        <a:lstStyle/>
        <a:p>
          <a:endParaRPr lang="en-IN"/>
        </a:p>
      </dgm:t>
    </dgm:pt>
    <dgm:pt modelId="{D8A70929-3795-48AE-ABB5-62AC92109456}">
      <dgm:prSet phldrT="[Text]" custT="1"/>
      <dgm:spPr/>
      <dgm:t>
        <a:bodyPr/>
        <a:lstStyle/>
        <a:p>
          <a:pPr>
            <a:lnSpc>
              <a:spcPct val="150000"/>
            </a:lnSpc>
          </a:pPr>
          <a:r>
            <a:rPr lang="en-US" sz="2000" b="1" dirty="0"/>
            <a:t>Rules</a:t>
          </a:r>
          <a:endParaRPr lang="en-IN" sz="2000" b="1" dirty="0"/>
        </a:p>
      </dgm:t>
    </dgm:pt>
    <dgm:pt modelId="{748B9859-086F-4273-9A73-4ACCC9E42F50}" type="parTrans" cxnId="{2A5B1073-4CCB-4CE3-95CF-07EE60E03C41}">
      <dgm:prSet/>
      <dgm:spPr/>
      <dgm:t>
        <a:bodyPr/>
        <a:lstStyle/>
        <a:p>
          <a:endParaRPr lang="en-IN"/>
        </a:p>
      </dgm:t>
    </dgm:pt>
    <dgm:pt modelId="{CDA38733-CD08-4394-82AF-025B45875537}" type="sibTrans" cxnId="{2A5B1073-4CCB-4CE3-95CF-07EE60E03C41}">
      <dgm:prSet/>
      <dgm:spPr/>
      <dgm:t>
        <a:bodyPr/>
        <a:lstStyle/>
        <a:p>
          <a:endParaRPr lang="en-IN"/>
        </a:p>
      </dgm:t>
    </dgm:pt>
    <dgm:pt modelId="{AC1EC94D-D9CB-40D3-9057-F024310F0BBF}">
      <dgm:prSet phldrT="[Text]" custT="1"/>
      <dgm:spPr/>
      <dgm:t>
        <a:bodyPr/>
        <a:lstStyle/>
        <a:p>
          <a:pPr>
            <a:lnSpc>
              <a:spcPct val="150000"/>
            </a:lnSpc>
          </a:pPr>
          <a:r>
            <a:rPr lang="en-US" sz="2000" dirty="0"/>
            <a:t>CCR</a:t>
          </a:r>
          <a:endParaRPr lang="en-IN" sz="2000" dirty="0"/>
        </a:p>
      </dgm:t>
    </dgm:pt>
    <dgm:pt modelId="{4C9F1F48-C993-4A2D-AE59-A7DA9F400545}" type="parTrans" cxnId="{C4785479-DC4D-49DF-9ACF-2CFE01C34E75}">
      <dgm:prSet/>
      <dgm:spPr/>
      <dgm:t>
        <a:bodyPr/>
        <a:lstStyle/>
        <a:p>
          <a:endParaRPr lang="en-IN"/>
        </a:p>
      </dgm:t>
    </dgm:pt>
    <dgm:pt modelId="{1D63168A-6A41-4D96-ACEB-615C510FD9B6}" type="sibTrans" cxnId="{C4785479-DC4D-49DF-9ACF-2CFE01C34E75}">
      <dgm:prSet/>
      <dgm:spPr/>
      <dgm:t>
        <a:bodyPr/>
        <a:lstStyle/>
        <a:p>
          <a:endParaRPr lang="en-IN"/>
        </a:p>
      </dgm:t>
    </dgm:pt>
    <dgm:pt modelId="{BCB0B1DB-3C39-418C-B22E-D599E5A10910}">
      <dgm:prSet phldrT="[Text]" custT="1"/>
      <dgm:spPr/>
      <dgm:t>
        <a:bodyPr/>
        <a:lstStyle/>
        <a:p>
          <a:pPr>
            <a:lnSpc>
              <a:spcPct val="150000"/>
            </a:lnSpc>
          </a:pPr>
          <a:r>
            <a:rPr lang="en-US" sz="2000" dirty="0"/>
            <a:t>Notifications</a:t>
          </a:r>
          <a:endParaRPr lang="en-IN" sz="2000" dirty="0"/>
        </a:p>
      </dgm:t>
    </dgm:pt>
    <dgm:pt modelId="{7C1FD849-2438-4638-AC1D-4F592303C5D0}" type="parTrans" cxnId="{F3FD5A87-434B-450A-9845-D93259ACDFEA}">
      <dgm:prSet/>
      <dgm:spPr/>
      <dgm:t>
        <a:bodyPr/>
        <a:lstStyle/>
        <a:p>
          <a:endParaRPr lang="en-IN"/>
        </a:p>
      </dgm:t>
    </dgm:pt>
    <dgm:pt modelId="{6388ABE2-381F-49DD-AFA5-30973A81F6C8}" type="sibTrans" cxnId="{F3FD5A87-434B-450A-9845-D93259ACDFEA}">
      <dgm:prSet/>
      <dgm:spPr/>
      <dgm:t>
        <a:bodyPr/>
        <a:lstStyle/>
        <a:p>
          <a:endParaRPr lang="en-IN"/>
        </a:p>
      </dgm:t>
    </dgm:pt>
    <dgm:pt modelId="{45A39C9F-BFD8-4DE6-B6DA-763548AF591C}">
      <dgm:prSet phldrT="[Text]" custT="1"/>
      <dgm:spPr/>
      <dgm:t>
        <a:bodyPr/>
        <a:lstStyle/>
        <a:p>
          <a:pPr>
            <a:lnSpc>
              <a:spcPct val="150000"/>
            </a:lnSpc>
          </a:pPr>
          <a:r>
            <a:rPr lang="en-US" sz="2000" dirty="0"/>
            <a:t>Circulars</a:t>
          </a:r>
          <a:endParaRPr lang="en-IN" sz="2000" dirty="0"/>
        </a:p>
      </dgm:t>
    </dgm:pt>
    <dgm:pt modelId="{9DBC7425-7760-4DA5-B6F4-65A79C6CD73B}" type="parTrans" cxnId="{58AE7733-AC88-40C2-B824-EEF58073DD3E}">
      <dgm:prSet/>
      <dgm:spPr/>
      <dgm:t>
        <a:bodyPr/>
        <a:lstStyle/>
        <a:p>
          <a:endParaRPr lang="en-IN"/>
        </a:p>
      </dgm:t>
    </dgm:pt>
    <dgm:pt modelId="{C59738EF-2E7F-4040-A256-91315EDD7E58}" type="sibTrans" cxnId="{58AE7733-AC88-40C2-B824-EEF58073DD3E}">
      <dgm:prSet/>
      <dgm:spPr/>
      <dgm:t>
        <a:bodyPr/>
        <a:lstStyle/>
        <a:p>
          <a:endParaRPr lang="en-IN"/>
        </a:p>
      </dgm:t>
    </dgm:pt>
    <dgm:pt modelId="{E898F985-20FE-4520-B658-CD08197702BE}">
      <dgm:prSet custT="1"/>
      <dgm:spPr/>
      <dgm:t>
        <a:bodyPr/>
        <a:lstStyle/>
        <a:p>
          <a:pPr>
            <a:lnSpc>
              <a:spcPct val="150000"/>
            </a:lnSpc>
          </a:pPr>
          <a:r>
            <a:rPr lang="en-US" sz="2000" b="1" dirty="0"/>
            <a:t>Case law</a:t>
          </a:r>
          <a:endParaRPr lang="en-IN" sz="2000" b="1" dirty="0"/>
        </a:p>
      </dgm:t>
    </dgm:pt>
    <dgm:pt modelId="{A70C6DA5-6EB3-4828-8644-180BED6997CB}" type="parTrans" cxnId="{F0BBF706-9502-489C-BC50-596324DE2E58}">
      <dgm:prSet/>
      <dgm:spPr/>
      <dgm:t>
        <a:bodyPr/>
        <a:lstStyle/>
        <a:p>
          <a:endParaRPr lang="en-IN"/>
        </a:p>
      </dgm:t>
    </dgm:pt>
    <dgm:pt modelId="{7C7F6D93-BAF8-4CAE-ABD4-507837A57E96}" type="sibTrans" cxnId="{F0BBF706-9502-489C-BC50-596324DE2E58}">
      <dgm:prSet/>
      <dgm:spPr/>
      <dgm:t>
        <a:bodyPr/>
        <a:lstStyle/>
        <a:p>
          <a:endParaRPr lang="en-IN"/>
        </a:p>
      </dgm:t>
    </dgm:pt>
    <dgm:pt modelId="{9140AAA5-0592-4C45-9777-08D4E33364EB}">
      <dgm:prSet phldrT="[Text]" custT="1"/>
      <dgm:spPr/>
      <dgm:t>
        <a:bodyPr/>
        <a:lstStyle/>
        <a:p>
          <a:pPr>
            <a:lnSpc>
              <a:spcPct val="150000"/>
            </a:lnSpc>
          </a:pPr>
          <a:r>
            <a:rPr lang="en-US" sz="2000" dirty="0"/>
            <a:t>SGST Act </a:t>
          </a:r>
          <a:endParaRPr lang="en-IN" sz="2000" dirty="0"/>
        </a:p>
      </dgm:t>
    </dgm:pt>
    <dgm:pt modelId="{0AA24626-C4A4-486D-B3AB-BA796C334F8B}" type="parTrans" cxnId="{F75EC1A2-5905-4B35-B626-A112E5FD3528}">
      <dgm:prSet/>
      <dgm:spPr/>
      <dgm:t>
        <a:bodyPr/>
        <a:lstStyle/>
        <a:p>
          <a:endParaRPr lang="en-US"/>
        </a:p>
      </dgm:t>
    </dgm:pt>
    <dgm:pt modelId="{27B0DF22-FEAA-462A-B68C-BB03E48CCD3F}" type="sibTrans" cxnId="{F75EC1A2-5905-4B35-B626-A112E5FD3528}">
      <dgm:prSet/>
      <dgm:spPr/>
      <dgm:t>
        <a:bodyPr/>
        <a:lstStyle/>
        <a:p>
          <a:endParaRPr lang="en-US"/>
        </a:p>
      </dgm:t>
    </dgm:pt>
    <dgm:pt modelId="{DA87E950-99CF-4790-893A-117ABE68D0CF}">
      <dgm:prSet phldrT="[Text]" custT="1"/>
      <dgm:spPr/>
      <dgm:t>
        <a:bodyPr/>
        <a:lstStyle/>
        <a:p>
          <a:pPr>
            <a:lnSpc>
              <a:spcPct val="150000"/>
            </a:lnSpc>
          </a:pPr>
          <a:r>
            <a:rPr lang="en-US" sz="2000" dirty="0"/>
            <a:t>UTGST Act</a:t>
          </a:r>
          <a:endParaRPr lang="en-IN" sz="2000" dirty="0"/>
        </a:p>
      </dgm:t>
    </dgm:pt>
    <dgm:pt modelId="{F7E34FC6-917E-45F7-BF7E-680A0B31CE34}" type="parTrans" cxnId="{BA81F606-4141-4EEA-B87A-6F6D1B67DD1A}">
      <dgm:prSet/>
      <dgm:spPr/>
      <dgm:t>
        <a:bodyPr/>
        <a:lstStyle/>
        <a:p>
          <a:endParaRPr lang="en-US"/>
        </a:p>
      </dgm:t>
    </dgm:pt>
    <dgm:pt modelId="{876C93CA-B615-4190-BB97-1E81CA3738ED}" type="sibTrans" cxnId="{BA81F606-4141-4EEA-B87A-6F6D1B67DD1A}">
      <dgm:prSet/>
      <dgm:spPr/>
      <dgm:t>
        <a:bodyPr/>
        <a:lstStyle/>
        <a:p>
          <a:endParaRPr lang="en-US"/>
        </a:p>
      </dgm:t>
    </dgm:pt>
    <dgm:pt modelId="{13569FFD-B760-4643-A3E7-A18225F7D95D}">
      <dgm:prSet phldrT="[Text]" custT="1"/>
      <dgm:spPr/>
      <dgm:t>
        <a:bodyPr/>
        <a:lstStyle/>
        <a:p>
          <a:pPr>
            <a:lnSpc>
              <a:spcPct val="150000"/>
            </a:lnSpc>
          </a:pPr>
          <a:r>
            <a:rPr lang="en-US" sz="2000" dirty="0"/>
            <a:t>CGST Act</a:t>
          </a:r>
          <a:endParaRPr lang="en-IN" sz="2000" dirty="0"/>
        </a:p>
      </dgm:t>
    </dgm:pt>
    <dgm:pt modelId="{D3B6C8D3-BAD9-43F1-BA6B-45934F48BCA8}" type="parTrans" cxnId="{BF2EF398-EA99-4ED3-92CF-7AAB683601AB}">
      <dgm:prSet/>
      <dgm:spPr/>
      <dgm:t>
        <a:bodyPr/>
        <a:lstStyle/>
        <a:p>
          <a:endParaRPr lang="en-US"/>
        </a:p>
      </dgm:t>
    </dgm:pt>
    <dgm:pt modelId="{67938292-7A6E-44C9-AFA2-DBC51D9A57DF}" type="sibTrans" cxnId="{BF2EF398-EA99-4ED3-92CF-7AAB683601AB}">
      <dgm:prSet/>
      <dgm:spPr/>
      <dgm:t>
        <a:bodyPr/>
        <a:lstStyle/>
        <a:p>
          <a:endParaRPr lang="en-US"/>
        </a:p>
      </dgm:t>
    </dgm:pt>
    <dgm:pt modelId="{AE570DCD-0017-4690-884E-408D96727F2C}">
      <dgm:prSet phldrT="[Text]" custT="1"/>
      <dgm:spPr/>
      <dgm:t>
        <a:bodyPr/>
        <a:lstStyle/>
        <a:p>
          <a:pPr>
            <a:lnSpc>
              <a:spcPct val="150000"/>
            </a:lnSpc>
          </a:pPr>
          <a:r>
            <a:rPr lang="en-US" sz="2000" dirty="0"/>
            <a:t>SGST Rules </a:t>
          </a:r>
          <a:endParaRPr lang="en-IN" sz="2000" dirty="0"/>
        </a:p>
      </dgm:t>
    </dgm:pt>
    <dgm:pt modelId="{D5C3A49E-2A3A-456E-8829-2D32FF956B0D}" type="parTrans" cxnId="{48E74848-355E-4BE8-BF18-6758B4F93AF1}">
      <dgm:prSet/>
      <dgm:spPr/>
      <dgm:t>
        <a:bodyPr/>
        <a:lstStyle/>
        <a:p>
          <a:endParaRPr lang="en-US"/>
        </a:p>
      </dgm:t>
    </dgm:pt>
    <dgm:pt modelId="{A8691F40-B863-49EF-A1F2-387E7CC2AFA8}" type="sibTrans" cxnId="{48E74848-355E-4BE8-BF18-6758B4F93AF1}">
      <dgm:prSet/>
      <dgm:spPr/>
      <dgm:t>
        <a:bodyPr/>
        <a:lstStyle/>
        <a:p>
          <a:endParaRPr lang="en-US"/>
        </a:p>
      </dgm:t>
    </dgm:pt>
    <dgm:pt modelId="{32F22AF6-98C0-4F4B-969A-C7D8F5C3DB20}">
      <dgm:prSet custT="1"/>
      <dgm:spPr/>
      <dgm:t>
        <a:bodyPr/>
        <a:lstStyle/>
        <a:p>
          <a:pPr>
            <a:lnSpc>
              <a:spcPct val="150000"/>
            </a:lnSpc>
          </a:pPr>
          <a:r>
            <a:rPr lang="en-US" sz="2000" dirty="0"/>
            <a:t>Supreme Court </a:t>
          </a:r>
          <a:endParaRPr lang="en-IN" sz="2000" dirty="0"/>
        </a:p>
      </dgm:t>
    </dgm:pt>
    <dgm:pt modelId="{49976584-EE7E-4D4E-AA5E-3E46D7D5F2D1}" type="parTrans" cxnId="{9B339332-051D-457F-A329-903763D393D5}">
      <dgm:prSet/>
      <dgm:spPr/>
      <dgm:t>
        <a:bodyPr/>
        <a:lstStyle/>
        <a:p>
          <a:endParaRPr lang="en-US"/>
        </a:p>
      </dgm:t>
    </dgm:pt>
    <dgm:pt modelId="{DEAB0ABA-232E-4FA1-9B42-BE5229DE1CC7}" type="sibTrans" cxnId="{9B339332-051D-457F-A329-903763D393D5}">
      <dgm:prSet/>
      <dgm:spPr/>
      <dgm:t>
        <a:bodyPr/>
        <a:lstStyle/>
        <a:p>
          <a:endParaRPr lang="en-US"/>
        </a:p>
      </dgm:t>
    </dgm:pt>
    <dgm:pt modelId="{18AE56D6-4C02-44ED-9DDD-10CC1C907BB0}">
      <dgm:prSet custT="1"/>
      <dgm:spPr/>
      <dgm:t>
        <a:bodyPr/>
        <a:lstStyle/>
        <a:p>
          <a:pPr>
            <a:lnSpc>
              <a:spcPct val="150000"/>
            </a:lnSpc>
          </a:pPr>
          <a:r>
            <a:rPr lang="en-US" sz="2000" dirty="0"/>
            <a:t>High Court </a:t>
          </a:r>
          <a:endParaRPr lang="en-IN" sz="2000" dirty="0"/>
        </a:p>
      </dgm:t>
    </dgm:pt>
    <dgm:pt modelId="{1E86CC3B-EBD0-47C9-BB62-0C1B0566004F}" type="parTrans" cxnId="{976F30D7-12F3-481E-B097-B3A0D3AC0153}">
      <dgm:prSet/>
      <dgm:spPr/>
      <dgm:t>
        <a:bodyPr/>
        <a:lstStyle/>
        <a:p>
          <a:endParaRPr lang="en-US"/>
        </a:p>
      </dgm:t>
    </dgm:pt>
    <dgm:pt modelId="{2836E46C-DE78-48AC-8650-91F0B741CF7C}" type="sibTrans" cxnId="{976F30D7-12F3-481E-B097-B3A0D3AC0153}">
      <dgm:prSet/>
      <dgm:spPr/>
      <dgm:t>
        <a:bodyPr/>
        <a:lstStyle/>
        <a:p>
          <a:endParaRPr lang="en-US"/>
        </a:p>
      </dgm:t>
    </dgm:pt>
    <dgm:pt modelId="{BB00B55C-E480-4C56-A49D-7972F4A739B3}">
      <dgm:prSet custT="1"/>
      <dgm:spPr/>
      <dgm:t>
        <a:bodyPr/>
        <a:lstStyle/>
        <a:p>
          <a:pPr>
            <a:lnSpc>
              <a:spcPct val="150000"/>
            </a:lnSpc>
          </a:pPr>
          <a:r>
            <a:rPr lang="en-US" sz="2000" dirty="0"/>
            <a:t>AR</a:t>
          </a:r>
          <a:endParaRPr lang="en-IN" sz="2000" dirty="0"/>
        </a:p>
      </dgm:t>
    </dgm:pt>
    <dgm:pt modelId="{891028BD-A7D9-489C-955E-E214B07027D2}" type="parTrans" cxnId="{BCEF9A33-F599-4F1F-9278-EDE712AE8CC0}">
      <dgm:prSet/>
      <dgm:spPr/>
      <dgm:t>
        <a:bodyPr/>
        <a:lstStyle/>
        <a:p>
          <a:endParaRPr lang="en-US"/>
        </a:p>
      </dgm:t>
    </dgm:pt>
    <dgm:pt modelId="{8D384A74-5D7F-4132-9BE5-D1562D0881AA}" type="sibTrans" cxnId="{BCEF9A33-F599-4F1F-9278-EDE712AE8CC0}">
      <dgm:prSet/>
      <dgm:spPr/>
      <dgm:t>
        <a:bodyPr/>
        <a:lstStyle/>
        <a:p>
          <a:endParaRPr lang="en-US"/>
        </a:p>
      </dgm:t>
    </dgm:pt>
    <dgm:pt modelId="{C90E125E-294B-4828-BF81-5A4FF1E3F8DE}">
      <dgm:prSet custT="1"/>
      <dgm:spPr/>
      <dgm:t>
        <a:bodyPr/>
        <a:lstStyle/>
        <a:p>
          <a:pPr>
            <a:lnSpc>
              <a:spcPct val="150000"/>
            </a:lnSpc>
          </a:pPr>
          <a:endParaRPr lang="en-IN" sz="2000" dirty="0"/>
        </a:p>
      </dgm:t>
    </dgm:pt>
    <dgm:pt modelId="{F965C37B-C562-4473-9CC0-1220310D3EA3}" type="parTrans" cxnId="{1F196B36-F820-4E97-A271-035D5402B1A9}">
      <dgm:prSet/>
      <dgm:spPr/>
      <dgm:t>
        <a:bodyPr/>
        <a:lstStyle/>
        <a:p>
          <a:endParaRPr lang="en-US"/>
        </a:p>
      </dgm:t>
    </dgm:pt>
    <dgm:pt modelId="{A673650E-EE05-4E90-93F3-E2C4440E83A8}" type="sibTrans" cxnId="{1F196B36-F820-4E97-A271-035D5402B1A9}">
      <dgm:prSet/>
      <dgm:spPr/>
      <dgm:t>
        <a:bodyPr/>
        <a:lstStyle/>
        <a:p>
          <a:endParaRPr lang="en-US"/>
        </a:p>
      </dgm:t>
    </dgm:pt>
    <dgm:pt modelId="{B122E8A0-E3B8-4DCC-B69D-C699D74364DD}">
      <dgm:prSet custT="1"/>
      <dgm:spPr/>
      <dgm:t>
        <a:bodyPr/>
        <a:lstStyle/>
        <a:p>
          <a:pPr>
            <a:lnSpc>
              <a:spcPct val="150000"/>
            </a:lnSpc>
          </a:pPr>
          <a:r>
            <a:rPr lang="en-US" sz="2000" dirty="0"/>
            <a:t>AAR </a:t>
          </a:r>
          <a:endParaRPr lang="en-IN" sz="2000" dirty="0"/>
        </a:p>
      </dgm:t>
    </dgm:pt>
    <dgm:pt modelId="{70331D4D-98FC-4D72-B023-1DF51927A7FA}" type="parTrans" cxnId="{01537BA8-BD08-4FB1-B4EE-E46E35F757C4}">
      <dgm:prSet/>
      <dgm:spPr/>
      <dgm:t>
        <a:bodyPr/>
        <a:lstStyle/>
        <a:p>
          <a:endParaRPr lang="en-US"/>
        </a:p>
      </dgm:t>
    </dgm:pt>
    <dgm:pt modelId="{AEA8A204-6F3C-4C1F-9F7F-2E30898076A4}" type="sibTrans" cxnId="{01537BA8-BD08-4FB1-B4EE-E46E35F757C4}">
      <dgm:prSet/>
      <dgm:spPr/>
      <dgm:t>
        <a:bodyPr/>
        <a:lstStyle/>
        <a:p>
          <a:endParaRPr lang="en-US"/>
        </a:p>
      </dgm:t>
    </dgm:pt>
    <dgm:pt modelId="{F43BC049-82C8-4B91-B785-2F353FCF7D4A}">
      <dgm:prSet phldrT="[Text]" custT="1"/>
      <dgm:spPr/>
      <dgm:t>
        <a:bodyPr/>
        <a:lstStyle/>
        <a:p>
          <a:pPr>
            <a:lnSpc>
              <a:spcPct val="150000"/>
            </a:lnSpc>
          </a:pPr>
          <a:r>
            <a:rPr lang="en-US" sz="2000" dirty="0"/>
            <a:t>Cess Act </a:t>
          </a:r>
          <a:r>
            <a:rPr lang="en-US" sz="2000" dirty="0" err="1"/>
            <a:t>etc</a:t>
          </a:r>
          <a:r>
            <a:rPr lang="en-US" sz="2000" dirty="0"/>
            <a:t> </a:t>
          </a:r>
          <a:endParaRPr lang="en-IN" sz="2000" dirty="0"/>
        </a:p>
      </dgm:t>
    </dgm:pt>
    <dgm:pt modelId="{B37CA606-2106-4B17-97B5-A85ADBAC126B}" type="parTrans" cxnId="{60086AD1-0D92-46D5-9532-291A1C214FFE}">
      <dgm:prSet/>
      <dgm:spPr/>
      <dgm:t>
        <a:bodyPr/>
        <a:lstStyle/>
        <a:p>
          <a:endParaRPr lang="en-US"/>
        </a:p>
      </dgm:t>
    </dgm:pt>
    <dgm:pt modelId="{5B8F5132-7805-4AA0-9A70-7076B3CF80CB}" type="sibTrans" cxnId="{60086AD1-0D92-46D5-9532-291A1C214FFE}">
      <dgm:prSet/>
      <dgm:spPr/>
      <dgm:t>
        <a:bodyPr/>
        <a:lstStyle/>
        <a:p>
          <a:endParaRPr lang="en-US"/>
        </a:p>
      </dgm:t>
    </dgm:pt>
    <dgm:pt modelId="{79BEB9DA-DD04-4512-A94A-37B444B95666}">
      <dgm:prSet phldrT="[Text]" custT="1"/>
      <dgm:spPr/>
      <dgm:t>
        <a:bodyPr/>
        <a:lstStyle/>
        <a:p>
          <a:pPr>
            <a:lnSpc>
              <a:spcPct val="150000"/>
            </a:lnSpc>
          </a:pPr>
          <a:r>
            <a:rPr lang="en-US" sz="2000" dirty="0"/>
            <a:t>IGST Rules </a:t>
          </a:r>
          <a:endParaRPr lang="en-IN" sz="2000" dirty="0"/>
        </a:p>
      </dgm:t>
    </dgm:pt>
    <dgm:pt modelId="{237A0B97-3B65-40F9-8CB5-8E7295322C0C}" type="parTrans" cxnId="{2A15E9CC-6282-464F-A2C0-F1CBDD228B8A}">
      <dgm:prSet/>
      <dgm:spPr/>
      <dgm:t>
        <a:bodyPr/>
        <a:lstStyle/>
        <a:p>
          <a:endParaRPr lang="en-US"/>
        </a:p>
      </dgm:t>
    </dgm:pt>
    <dgm:pt modelId="{1ABB99F7-348E-4DF5-8ABF-0F0578DEFA2D}" type="sibTrans" cxnId="{2A15E9CC-6282-464F-A2C0-F1CBDD228B8A}">
      <dgm:prSet/>
      <dgm:spPr/>
      <dgm:t>
        <a:bodyPr/>
        <a:lstStyle/>
        <a:p>
          <a:endParaRPr lang="en-US"/>
        </a:p>
      </dgm:t>
    </dgm:pt>
    <dgm:pt modelId="{7A2DC2F9-E65C-4479-844B-F6F6CF2C37CE}">
      <dgm:prSet custT="1"/>
      <dgm:spPr/>
      <dgm:t>
        <a:bodyPr/>
        <a:lstStyle/>
        <a:p>
          <a:pPr>
            <a:lnSpc>
              <a:spcPct val="150000"/>
            </a:lnSpc>
          </a:pPr>
          <a:r>
            <a:rPr lang="en-IN" sz="2000" dirty="0"/>
            <a:t>NAPA</a:t>
          </a:r>
        </a:p>
      </dgm:t>
    </dgm:pt>
    <dgm:pt modelId="{877067AA-8C30-4FB1-912F-7E872CB2B9C9}" type="parTrans" cxnId="{CAE938C3-5F08-4181-9D9F-31EF4CA89E3F}">
      <dgm:prSet/>
      <dgm:spPr/>
      <dgm:t>
        <a:bodyPr/>
        <a:lstStyle/>
        <a:p>
          <a:endParaRPr lang="en-US"/>
        </a:p>
      </dgm:t>
    </dgm:pt>
    <dgm:pt modelId="{E1E2F806-488F-46C2-B6BA-E1F7B86339A1}" type="sibTrans" cxnId="{CAE938C3-5F08-4181-9D9F-31EF4CA89E3F}">
      <dgm:prSet/>
      <dgm:spPr/>
      <dgm:t>
        <a:bodyPr/>
        <a:lstStyle/>
        <a:p>
          <a:endParaRPr lang="en-US"/>
        </a:p>
      </dgm:t>
    </dgm:pt>
    <dgm:pt modelId="{171DC9C5-DBF0-47A6-9A52-524EB6ECB775}">
      <dgm:prSet custT="1"/>
      <dgm:spPr/>
      <dgm:t>
        <a:bodyPr/>
        <a:lstStyle/>
        <a:p>
          <a:pPr>
            <a:lnSpc>
              <a:spcPct val="150000"/>
            </a:lnSpc>
          </a:pPr>
          <a:r>
            <a:rPr lang="en-IN" sz="2000" dirty="0"/>
            <a:t>Erstwhile cases</a:t>
          </a:r>
        </a:p>
      </dgm:t>
    </dgm:pt>
    <dgm:pt modelId="{883CA908-DAF6-4BDD-A346-C0D4AE5681A8}" type="parTrans" cxnId="{48538D8A-1837-4527-BD22-2D04A1618D56}">
      <dgm:prSet/>
      <dgm:spPr/>
      <dgm:t>
        <a:bodyPr/>
        <a:lstStyle/>
        <a:p>
          <a:endParaRPr lang="en-US"/>
        </a:p>
      </dgm:t>
    </dgm:pt>
    <dgm:pt modelId="{B43B66A0-0731-49A4-859D-C4F3B28769AF}" type="sibTrans" cxnId="{48538D8A-1837-4527-BD22-2D04A1618D56}">
      <dgm:prSet/>
      <dgm:spPr/>
      <dgm:t>
        <a:bodyPr/>
        <a:lstStyle/>
        <a:p>
          <a:endParaRPr lang="en-US"/>
        </a:p>
      </dgm:t>
    </dgm:pt>
    <dgm:pt modelId="{7027B88E-A110-4E80-B44E-E6C6AA8591B2}">
      <dgm:prSet phldrT="[Text]" custT="1"/>
      <dgm:spPr/>
      <dgm:t>
        <a:bodyPr/>
        <a:lstStyle/>
        <a:p>
          <a:pPr>
            <a:lnSpc>
              <a:spcPct val="150000"/>
            </a:lnSpc>
          </a:pPr>
          <a:r>
            <a:rPr lang="en-IN" sz="2000" b="1" dirty="0"/>
            <a:t>Others</a:t>
          </a:r>
        </a:p>
      </dgm:t>
    </dgm:pt>
    <dgm:pt modelId="{1B4ACC47-7B42-4E15-8BCD-F9C747825892}" type="parTrans" cxnId="{4703F9E4-5D84-415C-81E3-50966C05A869}">
      <dgm:prSet/>
      <dgm:spPr/>
      <dgm:t>
        <a:bodyPr/>
        <a:lstStyle/>
        <a:p>
          <a:endParaRPr lang="en-US"/>
        </a:p>
      </dgm:t>
    </dgm:pt>
    <dgm:pt modelId="{DF52A0F5-6ADC-421B-AE6F-73D5DC042E5B}" type="sibTrans" cxnId="{4703F9E4-5D84-415C-81E3-50966C05A869}">
      <dgm:prSet/>
      <dgm:spPr/>
      <dgm:t>
        <a:bodyPr/>
        <a:lstStyle/>
        <a:p>
          <a:endParaRPr lang="en-US"/>
        </a:p>
      </dgm:t>
    </dgm:pt>
    <dgm:pt modelId="{91139B57-A09E-4833-9B88-165290C9396D}">
      <dgm:prSet phldrT="[Text]" custT="1"/>
      <dgm:spPr/>
      <dgm:t>
        <a:bodyPr/>
        <a:lstStyle/>
        <a:p>
          <a:pPr>
            <a:lnSpc>
              <a:spcPct val="150000"/>
            </a:lnSpc>
          </a:pPr>
          <a:r>
            <a:rPr lang="en-IN" sz="2000" dirty="0"/>
            <a:t>Press Notes</a:t>
          </a:r>
        </a:p>
      </dgm:t>
    </dgm:pt>
    <dgm:pt modelId="{5D3F65FC-3CFD-44AD-891B-64873F8A817E}" type="parTrans" cxnId="{692BCDE9-6CE7-4954-90F0-ED9E582BD0F7}">
      <dgm:prSet/>
      <dgm:spPr/>
      <dgm:t>
        <a:bodyPr/>
        <a:lstStyle/>
        <a:p>
          <a:endParaRPr lang="en-US"/>
        </a:p>
      </dgm:t>
    </dgm:pt>
    <dgm:pt modelId="{7BA895EF-9969-4FCA-AFE3-727FEF6F18C9}" type="sibTrans" cxnId="{692BCDE9-6CE7-4954-90F0-ED9E582BD0F7}">
      <dgm:prSet/>
      <dgm:spPr/>
      <dgm:t>
        <a:bodyPr/>
        <a:lstStyle/>
        <a:p>
          <a:endParaRPr lang="en-US"/>
        </a:p>
      </dgm:t>
    </dgm:pt>
    <dgm:pt modelId="{498D958F-1D9D-419E-AD22-9A52037FAE9C}">
      <dgm:prSet phldrT="[Text]" custT="1"/>
      <dgm:spPr/>
      <dgm:t>
        <a:bodyPr/>
        <a:lstStyle/>
        <a:p>
          <a:pPr>
            <a:lnSpc>
              <a:spcPct val="150000"/>
            </a:lnSpc>
          </a:pPr>
          <a:r>
            <a:rPr lang="en-IN" sz="2000" dirty="0"/>
            <a:t>GSTC Minutes</a:t>
          </a:r>
        </a:p>
      </dgm:t>
    </dgm:pt>
    <dgm:pt modelId="{88103E8A-E001-4FAC-8AF3-15A03EFEE9B3}" type="parTrans" cxnId="{C9A64E6A-7C64-4C39-9061-A63D8888BD65}">
      <dgm:prSet/>
      <dgm:spPr/>
      <dgm:t>
        <a:bodyPr/>
        <a:lstStyle/>
        <a:p>
          <a:endParaRPr lang="en-US"/>
        </a:p>
      </dgm:t>
    </dgm:pt>
    <dgm:pt modelId="{309F48F9-3619-46EC-B3DF-5912692D3F87}" type="sibTrans" cxnId="{C9A64E6A-7C64-4C39-9061-A63D8888BD65}">
      <dgm:prSet/>
      <dgm:spPr/>
      <dgm:t>
        <a:bodyPr/>
        <a:lstStyle/>
        <a:p>
          <a:endParaRPr lang="en-US"/>
        </a:p>
      </dgm:t>
    </dgm:pt>
    <dgm:pt modelId="{540E526A-0560-46CA-943C-BA5A13DEBE49}">
      <dgm:prSet phldrT="[Text]" custT="1"/>
      <dgm:spPr/>
      <dgm:t>
        <a:bodyPr/>
        <a:lstStyle/>
        <a:p>
          <a:pPr>
            <a:lnSpc>
              <a:spcPct val="150000"/>
            </a:lnSpc>
          </a:pPr>
          <a:r>
            <a:rPr lang="en-US" sz="2000" dirty="0"/>
            <a:t>IGST Act</a:t>
          </a:r>
          <a:endParaRPr lang="en-IN" sz="2000" dirty="0"/>
        </a:p>
      </dgm:t>
    </dgm:pt>
    <dgm:pt modelId="{31B42875-864B-45B6-AACB-C53A4569F8F0}" type="parTrans" cxnId="{FEEAF8B5-55AE-4735-A579-FD208459D982}">
      <dgm:prSet/>
      <dgm:spPr/>
      <dgm:t>
        <a:bodyPr/>
        <a:lstStyle/>
        <a:p>
          <a:endParaRPr lang="en-US"/>
        </a:p>
      </dgm:t>
    </dgm:pt>
    <dgm:pt modelId="{AE527EF9-E419-45D6-B5CC-B587FECC4747}" type="sibTrans" cxnId="{FEEAF8B5-55AE-4735-A579-FD208459D982}">
      <dgm:prSet/>
      <dgm:spPr/>
      <dgm:t>
        <a:bodyPr/>
        <a:lstStyle/>
        <a:p>
          <a:endParaRPr lang="en-US"/>
        </a:p>
      </dgm:t>
    </dgm:pt>
    <dgm:pt modelId="{F1E36CC0-021A-410F-A393-5FFF5E53230D}">
      <dgm:prSet phldrT="[Text]" custT="1"/>
      <dgm:spPr/>
      <dgm:t>
        <a:bodyPr/>
        <a:lstStyle/>
        <a:p>
          <a:pPr>
            <a:lnSpc>
              <a:spcPct val="150000"/>
            </a:lnSpc>
          </a:pPr>
          <a:r>
            <a:rPr lang="en-IN" sz="2000" dirty="0"/>
            <a:t>Finance Act</a:t>
          </a:r>
        </a:p>
      </dgm:t>
    </dgm:pt>
    <dgm:pt modelId="{51C52B62-5DA6-4368-ACC5-CF2ED48FAB27}" type="parTrans" cxnId="{DF5E9AEA-32E4-4DC4-811F-F5C6E99512E4}">
      <dgm:prSet/>
      <dgm:spPr/>
      <dgm:t>
        <a:bodyPr/>
        <a:lstStyle/>
        <a:p>
          <a:endParaRPr lang="en-US"/>
        </a:p>
      </dgm:t>
    </dgm:pt>
    <dgm:pt modelId="{2CDD0FFD-3708-4CBA-8BCD-0D96E1C178A3}" type="sibTrans" cxnId="{DF5E9AEA-32E4-4DC4-811F-F5C6E99512E4}">
      <dgm:prSet/>
      <dgm:spPr/>
      <dgm:t>
        <a:bodyPr/>
        <a:lstStyle/>
        <a:p>
          <a:endParaRPr lang="en-US"/>
        </a:p>
      </dgm:t>
    </dgm:pt>
    <dgm:pt modelId="{034F865B-51A9-474F-BB3E-396965833669}">
      <dgm:prSet phldrT="[Text]" custT="1"/>
      <dgm:spPr/>
      <dgm:t>
        <a:bodyPr/>
        <a:lstStyle/>
        <a:p>
          <a:pPr>
            <a:lnSpc>
              <a:spcPct val="150000"/>
            </a:lnSpc>
          </a:pPr>
          <a:r>
            <a:rPr lang="en-IN" sz="2000" dirty="0"/>
            <a:t>Excise Act</a:t>
          </a:r>
        </a:p>
      </dgm:t>
    </dgm:pt>
    <dgm:pt modelId="{5A548E9B-8188-4150-8964-123C8CF87CA3}" type="parTrans" cxnId="{15D19BC6-8C43-46F4-9135-83FB1A7864E2}">
      <dgm:prSet/>
      <dgm:spPr/>
      <dgm:t>
        <a:bodyPr/>
        <a:lstStyle/>
        <a:p>
          <a:endParaRPr lang="en-US"/>
        </a:p>
      </dgm:t>
    </dgm:pt>
    <dgm:pt modelId="{4C22FAD3-7493-450F-A6D0-D3285D459D71}" type="sibTrans" cxnId="{15D19BC6-8C43-46F4-9135-83FB1A7864E2}">
      <dgm:prSet/>
      <dgm:spPr/>
      <dgm:t>
        <a:bodyPr/>
        <a:lstStyle/>
        <a:p>
          <a:endParaRPr lang="en-US"/>
        </a:p>
      </dgm:t>
    </dgm:pt>
    <dgm:pt modelId="{9C4AC869-B8C1-4B1C-8B8C-9EBC7F17A6AF}">
      <dgm:prSet phldrT="[Text]" custT="1"/>
      <dgm:spPr/>
      <dgm:t>
        <a:bodyPr/>
        <a:lstStyle/>
        <a:p>
          <a:pPr>
            <a:lnSpc>
              <a:spcPct val="150000"/>
            </a:lnSpc>
          </a:pPr>
          <a:r>
            <a:rPr lang="en-IN" sz="2000" dirty="0"/>
            <a:t>State VATs </a:t>
          </a:r>
        </a:p>
      </dgm:t>
    </dgm:pt>
    <dgm:pt modelId="{E2B01B11-3992-4DB9-8E5C-216C1DBDF581}" type="parTrans" cxnId="{C9CDDAD9-1513-4C5C-A47E-55D30AD65A16}">
      <dgm:prSet/>
      <dgm:spPr/>
      <dgm:t>
        <a:bodyPr/>
        <a:lstStyle/>
        <a:p>
          <a:endParaRPr lang="en-US"/>
        </a:p>
      </dgm:t>
    </dgm:pt>
    <dgm:pt modelId="{C75813FD-BFF1-4CB0-8F24-02F96CD46F31}" type="sibTrans" cxnId="{C9CDDAD9-1513-4C5C-A47E-55D30AD65A16}">
      <dgm:prSet/>
      <dgm:spPr/>
      <dgm:t>
        <a:bodyPr/>
        <a:lstStyle/>
        <a:p>
          <a:endParaRPr lang="en-US"/>
        </a:p>
      </dgm:t>
    </dgm:pt>
    <dgm:pt modelId="{DE2F9E56-B89A-41A6-BE3A-6571681CBC97}">
      <dgm:prSet phldrT="[Text]" custT="1"/>
      <dgm:spPr/>
      <dgm:t>
        <a:bodyPr/>
        <a:lstStyle/>
        <a:p>
          <a:pPr>
            <a:lnSpc>
              <a:spcPct val="150000"/>
            </a:lnSpc>
          </a:pPr>
          <a:r>
            <a:rPr lang="en-US" sz="2000" dirty="0"/>
            <a:t>Valuation Rules</a:t>
          </a:r>
          <a:endParaRPr lang="en-IN" sz="2000" dirty="0"/>
        </a:p>
      </dgm:t>
    </dgm:pt>
    <dgm:pt modelId="{551C903E-8B7B-4948-B60A-71DABADB6825}" type="parTrans" cxnId="{11612EF6-A919-4656-B8C0-E71FC71B91B9}">
      <dgm:prSet/>
      <dgm:spPr/>
    </dgm:pt>
    <dgm:pt modelId="{C06AD8D9-0000-44B4-A2B8-E08D3CCFFAE0}" type="sibTrans" cxnId="{11612EF6-A919-4656-B8C0-E71FC71B91B9}">
      <dgm:prSet/>
      <dgm:spPr/>
    </dgm:pt>
    <dgm:pt modelId="{F4A2CE4E-323D-472F-9D5C-65B75F46BFA6}">
      <dgm:prSet phldrT="[Text]" custT="1"/>
      <dgm:spPr/>
      <dgm:t>
        <a:bodyPr/>
        <a:lstStyle/>
        <a:p>
          <a:pPr>
            <a:lnSpc>
              <a:spcPct val="150000"/>
            </a:lnSpc>
          </a:pPr>
          <a:r>
            <a:rPr lang="en-US" sz="2000" dirty="0"/>
            <a:t>CGST Rules </a:t>
          </a:r>
          <a:endParaRPr lang="en-IN" sz="2000" dirty="0"/>
        </a:p>
      </dgm:t>
    </dgm:pt>
    <dgm:pt modelId="{1D2CFCF9-64EF-4292-B7EE-6204B17B23C1}" type="parTrans" cxnId="{926D80CB-88C9-4C5A-A849-920E679DFEA8}">
      <dgm:prSet/>
      <dgm:spPr/>
    </dgm:pt>
    <dgm:pt modelId="{A9AA0C54-E207-467F-9BEB-C415B93E097F}" type="sibTrans" cxnId="{926D80CB-88C9-4C5A-A849-920E679DFEA8}">
      <dgm:prSet/>
      <dgm:spPr/>
    </dgm:pt>
    <dgm:pt modelId="{EFCCFC21-ED58-481E-83BA-4CB84757B6DD}">
      <dgm:prSet phldrT="[Text]" custT="1"/>
      <dgm:spPr/>
      <dgm:t>
        <a:bodyPr/>
        <a:lstStyle/>
        <a:p>
          <a:pPr>
            <a:lnSpc>
              <a:spcPct val="150000"/>
            </a:lnSpc>
          </a:pPr>
          <a:r>
            <a:rPr lang="en-IN" sz="2000" dirty="0" err="1"/>
            <a:t>PoPSR</a:t>
          </a:r>
          <a:r>
            <a:rPr lang="en-IN" sz="2000" dirty="0"/>
            <a:t> Rules</a:t>
          </a:r>
        </a:p>
      </dgm:t>
    </dgm:pt>
    <dgm:pt modelId="{670C6B2F-A613-49DC-8B82-AC87C8537AC2}" type="parTrans" cxnId="{47897BBF-279E-4C31-8BA8-32E5B939BE15}">
      <dgm:prSet/>
      <dgm:spPr/>
    </dgm:pt>
    <dgm:pt modelId="{104BD398-96E6-4AAE-B2E6-A8CBEEC87BEF}" type="sibTrans" cxnId="{47897BBF-279E-4C31-8BA8-32E5B939BE15}">
      <dgm:prSet/>
      <dgm:spPr/>
    </dgm:pt>
    <dgm:pt modelId="{0F31C6EA-2E75-45B4-B672-97B8F3AB1BEA}">
      <dgm:prSet phldrT="[Text]" custT="1"/>
      <dgm:spPr/>
      <dgm:t>
        <a:bodyPr/>
        <a:lstStyle/>
        <a:p>
          <a:pPr>
            <a:lnSpc>
              <a:spcPct val="150000"/>
            </a:lnSpc>
          </a:pPr>
          <a:r>
            <a:rPr lang="en-IN" sz="2000" dirty="0"/>
            <a:t>POT Rules</a:t>
          </a:r>
        </a:p>
      </dgm:t>
    </dgm:pt>
    <dgm:pt modelId="{5048DA79-1BF4-4A3D-A6BA-50C1B376274D}" type="parTrans" cxnId="{D4C6B4F7-C0EC-4D93-A856-47F9E3843D2E}">
      <dgm:prSet/>
      <dgm:spPr/>
    </dgm:pt>
    <dgm:pt modelId="{E4AFF58E-7432-494B-AC30-A1B69F6EEFC9}" type="sibTrans" cxnId="{D4C6B4F7-C0EC-4D93-A856-47F9E3843D2E}">
      <dgm:prSet/>
      <dgm:spPr/>
    </dgm:pt>
    <dgm:pt modelId="{C38D5DE7-8DE3-456E-8D47-C8D497664D1A}" type="pres">
      <dgm:prSet presAssocID="{307088B0-B768-46E9-9A5F-CB92D7CCECD1}" presName="Name0" presStyleCnt="0">
        <dgm:presLayoutVars>
          <dgm:dir/>
          <dgm:animLvl val="lvl"/>
          <dgm:resizeHandles val="exact"/>
        </dgm:presLayoutVars>
      </dgm:prSet>
      <dgm:spPr/>
    </dgm:pt>
    <dgm:pt modelId="{052D6634-B1A9-4B15-B789-85FBC0BDD537}" type="pres">
      <dgm:prSet presAssocID="{A5ECA4C8-4D7D-41A7-B3F0-A2BE00EDB46D}" presName="composite" presStyleCnt="0"/>
      <dgm:spPr/>
    </dgm:pt>
    <dgm:pt modelId="{37117459-D778-44F0-AD2F-B297E0D5A193}" type="pres">
      <dgm:prSet presAssocID="{A5ECA4C8-4D7D-41A7-B3F0-A2BE00EDB46D}" presName="parTx" presStyleLbl="alignNode1" presStyleIdx="0" presStyleCnt="4">
        <dgm:presLayoutVars>
          <dgm:chMax val="0"/>
          <dgm:chPref val="0"/>
          <dgm:bulletEnabled val="1"/>
        </dgm:presLayoutVars>
      </dgm:prSet>
      <dgm:spPr/>
    </dgm:pt>
    <dgm:pt modelId="{8D871858-6729-4C95-ACDA-540E56370900}" type="pres">
      <dgm:prSet presAssocID="{A5ECA4C8-4D7D-41A7-B3F0-A2BE00EDB46D}" presName="desTx" presStyleLbl="alignAccFollowNode1" presStyleIdx="0" presStyleCnt="4">
        <dgm:presLayoutVars>
          <dgm:bulletEnabled val="1"/>
        </dgm:presLayoutVars>
      </dgm:prSet>
      <dgm:spPr/>
    </dgm:pt>
    <dgm:pt modelId="{9C322664-34EE-4A01-B732-70B668914C6C}" type="pres">
      <dgm:prSet presAssocID="{0AC7F1E9-E25B-4F26-86DE-84B8B2D32CAF}" presName="space" presStyleCnt="0"/>
      <dgm:spPr/>
    </dgm:pt>
    <dgm:pt modelId="{541DA659-D796-465C-A2C5-D872D9BBFA9E}" type="pres">
      <dgm:prSet presAssocID="{D8A70929-3795-48AE-ABB5-62AC92109456}" presName="composite" presStyleCnt="0"/>
      <dgm:spPr/>
    </dgm:pt>
    <dgm:pt modelId="{3BF15129-353D-4B98-A8F2-C70221AE2B93}" type="pres">
      <dgm:prSet presAssocID="{D8A70929-3795-48AE-ABB5-62AC92109456}" presName="parTx" presStyleLbl="alignNode1" presStyleIdx="1" presStyleCnt="4">
        <dgm:presLayoutVars>
          <dgm:chMax val="0"/>
          <dgm:chPref val="0"/>
          <dgm:bulletEnabled val="1"/>
        </dgm:presLayoutVars>
      </dgm:prSet>
      <dgm:spPr/>
    </dgm:pt>
    <dgm:pt modelId="{473A731F-CF05-491C-AA5E-34332A3305A6}" type="pres">
      <dgm:prSet presAssocID="{D8A70929-3795-48AE-ABB5-62AC92109456}" presName="desTx" presStyleLbl="alignAccFollowNode1" presStyleIdx="1" presStyleCnt="4">
        <dgm:presLayoutVars>
          <dgm:bulletEnabled val="1"/>
        </dgm:presLayoutVars>
      </dgm:prSet>
      <dgm:spPr/>
    </dgm:pt>
    <dgm:pt modelId="{3552DB3F-71F0-43E8-A873-4DCB2DB1B47A}" type="pres">
      <dgm:prSet presAssocID="{CDA38733-CD08-4394-82AF-025B45875537}" presName="space" presStyleCnt="0"/>
      <dgm:spPr/>
    </dgm:pt>
    <dgm:pt modelId="{596134F2-BF18-4376-850A-A068A625A44A}" type="pres">
      <dgm:prSet presAssocID="{7027B88E-A110-4E80-B44E-E6C6AA8591B2}" presName="composite" presStyleCnt="0"/>
      <dgm:spPr/>
    </dgm:pt>
    <dgm:pt modelId="{02D86885-A913-41C9-B8AB-A1D0CA83B5AB}" type="pres">
      <dgm:prSet presAssocID="{7027B88E-A110-4E80-B44E-E6C6AA8591B2}" presName="parTx" presStyleLbl="alignNode1" presStyleIdx="2" presStyleCnt="4">
        <dgm:presLayoutVars>
          <dgm:chMax val="0"/>
          <dgm:chPref val="0"/>
          <dgm:bulletEnabled val="1"/>
        </dgm:presLayoutVars>
      </dgm:prSet>
      <dgm:spPr/>
    </dgm:pt>
    <dgm:pt modelId="{B5049112-0B1E-49CF-A7F5-B8438D8BC492}" type="pres">
      <dgm:prSet presAssocID="{7027B88E-A110-4E80-B44E-E6C6AA8591B2}" presName="desTx" presStyleLbl="alignAccFollowNode1" presStyleIdx="2" presStyleCnt="4">
        <dgm:presLayoutVars>
          <dgm:bulletEnabled val="1"/>
        </dgm:presLayoutVars>
      </dgm:prSet>
      <dgm:spPr/>
    </dgm:pt>
    <dgm:pt modelId="{D8ADE4AF-C403-49C7-B499-B34D80B92455}" type="pres">
      <dgm:prSet presAssocID="{DF52A0F5-6ADC-421B-AE6F-73D5DC042E5B}" presName="space" presStyleCnt="0"/>
      <dgm:spPr/>
    </dgm:pt>
    <dgm:pt modelId="{FA810011-5809-483E-982F-4D8B40D2BD0C}" type="pres">
      <dgm:prSet presAssocID="{E898F985-20FE-4520-B658-CD08197702BE}" presName="composite" presStyleCnt="0"/>
      <dgm:spPr/>
    </dgm:pt>
    <dgm:pt modelId="{A6DFF3EB-5B8E-461A-8635-314BAB75E9DD}" type="pres">
      <dgm:prSet presAssocID="{E898F985-20FE-4520-B658-CD08197702BE}" presName="parTx" presStyleLbl="alignNode1" presStyleIdx="3" presStyleCnt="4" custLinFactNeighborY="1512">
        <dgm:presLayoutVars>
          <dgm:chMax val="0"/>
          <dgm:chPref val="0"/>
          <dgm:bulletEnabled val="1"/>
        </dgm:presLayoutVars>
      </dgm:prSet>
      <dgm:spPr/>
    </dgm:pt>
    <dgm:pt modelId="{FF8ECDC7-532F-4A2E-BBF9-D50A7B6D792A}" type="pres">
      <dgm:prSet presAssocID="{E898F985-20FE-4520-B658-CD08197702BE}" presName="desTx" presStyleLbl="alignAccFollowNode1" presStyleIdx="3" presStyleCnt="4" custLinFactNeighborX="261" custLinFactNeighborY="353">
        <dgm:presLayoutVars>
          <dgm:bulletEnabled val="1"/>
        </dgm:presLayoutVars>
      </dgm:prSet>
      <dgm:spPr/>
    </dgm:pt>
  </dgm:ptLst>
  <dgm:cxnLst>
    <dgm:cxn modelId="{CB44BD04-8A99-4399-88FC-48BA780B5A5A}" type="presOf" srcId="{BCB0B1DB-3C39-418C-B22E-D599E5A10910}" destId="{B5049112-0B1E-49CF-A7F5-B8438D8BC492}" srcOrd="0" destOrd="0" presId="urn:microsoft.com/office/officeart/2005/8/layout/hList1"/>
    <dgm:cxn modelId="{D6FC4D06-BCF8-4605-A6AC-DC390A384748}" type="presOf" srcId="{F43BC049-82C8-4B91-B785-2F353FCF7D4A}" destId="{8D871858-6729-4C95-ACDA-540E56370900}" srcOrd="0" destOrd="7" presId="urn:microsoft.com/office/officeart/2005/8/layout/hList1"/>
    <dgm:cxn modelId="{BA81F606-4141-4EEA-B87A-6F6D1B67DD1A}" srcId="{A5ECA4C8-4D7D-41A7-B3F0-A2BE00EDB46D}" destId="{DA87E950-99CF-4790-893A-117ABE68D0CF}" srcOrd="6" destOrd="0" parTransId="{F7E34FC6-917E-45F7-BF7E-680A0B31CE34}" sibTransId="{876C93CA-B615-4190-BB97-1E81CA3738ED}"/>
    <dgm:cxn modelId="{F0BBF706-9502-489C-BC50-596324DE2E58}" srcId="{307088B0-B768-46E9-9A5F-CB92D7CCECD1}" destId="{E898F985-20FE-4520-B658-CD08197702BE}" srcOrd="3" destOrd="0" parTransId="{A70C6DA5-6EB3-4828-8644-180BED6997CB}" sibTransId="{7C7F6D93-BAF8-4CAE-ABD4-507837A57E96}"/>
    <dgm:cxn modelId="{B5E3CF08-35FF-4EB4-98D2-8D56EAA552D6}" type="presOf" srcId="{79BEB9DA-DD04-4512-A94A-37B444B95666}" destId="{473A731F-CF05-491C-AA5E-34332A3305A6}" srcOrd="0" destOrd="6" presId="urn:microsoft.com/office/officeart/2005/8/layout/hList1"/>
    <dgm:cxn modelId="{05CB940B-BB1D-44B0-8065-A733D6299F29}" type="presOf" srcId="{A5ECA4C8-4D7D-41A7-B3F0-A2BE00EDB46D}" destId="{37117459-D778-44F0-AD2F-B297E0D5A193}" srcOrd="0" destOrd="0" presId="urn:microsoft.com/office/officeart/2005/8/layout/hList1"/>
    <dgm:cxn modelId="{76A2BC20-3F93-410A-9C9E-899ECE80956C}" type="presOf" srcId="{307088B0-B768-46E9-9A5F-CB92D7CCECD1}" destId="{C38D5DE7-8DE3-456E-8D47-C8D497664D1A}" srcOrd="0" destOrd="0" presId="urn:microsoft.com/office/officeart/2005/8/layout/hList1"/>
    <dgm:cxn modelId="{7F7E6325-4A34-4279-BC02-214930C3E427}" type="presOf" srcId="{F1E36CC0-021A-410F-A393-5FFF5E53230D}" destId="{8D871858-6729-4C95-ACDA-540E56370900}" srcOrd="0" destOrd="0" presId="urn:microsoft.com/office/officeart/2005/8/layout/hList1"/>
    <dgm:cxn modelId="{9B339332-051D-457F-A329-903763D393D5}" srcId="{E898F985-20FE-4520-B658-CD08197702BE}" destId="{32F22AF6-98C0-4F4B-969A-C7D8F5C3DB20}" srcOrd="0" destOrd="0" parTransId="{49976584-EE7E-4D4E-AA5E-3E46D7D5F2D1}" sibTransId="{DEAB0ABA-232E-4FA1-9B42-BE5229DE1CC7}"/>
    <dgm:cxn modelId="{58AE7733-AC88-40C2-B824-EEF58073DD3E}" srcId="{7027B88E-A110-4E80-B44E-E6C6AA8591B2}" destId="{45A39C9F-BFD8-4DE6-B6DA-763548AF591C}" srcOrd="1" destOrd="0" parTransId="{9DBC7425-7760-4DA5-B6F4-65A79C6CD73B}" sibTransId="{C59738EF-2E7F-4040-A256-91315EDD7E58}"/>
    <dgm:cxn modelId="{BCEF9A33-F599-4F1F-9278-EDE712AE8CC0}" srcId="{E898F985-20FE-4520-B658-CD08197702BE}" destId="{BB00B55C-E480-4C56-A49D-7972F4A739B3}" srcOrd="2" destOrd="0" parTransId="{891028BD-A7D9-489C-955E-E214B07027D2}" sibTransId="{8D384A74-5D7F-4132-9BE5-D1562D0881AA}"/>
    <dgm:cxn modelId="{1F196B36-F820-4E97-A271-035D5402B1A9}" srcId="{E898F985-20FE-4520-B658-CD08197702BE}" destId="{C90E125E-294B-4828-BF81-5A4FF1E3F8DE}" srcOrd="6" destOrd="0" parTransId="{F965C37B-C562-4473-9CC0-1220310D3EA3}" sibTransId="{A673650E-EE05-4E90-93F3-E2C4440E83A8}"/>
    <dgm:cxn modelId="{FB8B6B38-D16E-4BC3-B75E-398575E6A970}" type="presOf" srcId="{E898F985-20FE-4520-B658-CD08197702BE}" destId="{A6DFF3EB-5B8E-461A-8635-314BAB75E9DD}" srcOrd="0" destOrd="0" presId="urn:microsoft.com/office/officeart/2005/8/layout/hList1"/>
    <dgm:cxn modelId="{9D838E3A-06A8-4A96-ACE4-98F96A9C0BB3}" type="presOf" srcId="{DE2F9E56-B89A-41A6-BE3A-6571681CBC97}" destId="{473A731F-CF05-491C-AA5E-34332A3305A6}" srcOrd="0" destOrd="1" presId="urn:microsoft.com/office/officeart/2005/8/layout/hList1"/>
    <dgm:cxn modelId="{60FBD53B-D8C7-4368-8B98-3A81A996DFE3}" type="presOf" srcId="{EFCCFC21-ED58-481E-83BA-4CB84757B6DD}" destId="{473A731F-CF05-491C-AA5E-34332A3305A6}" srcOrd="0" destOrd="2" presId="urn:microsoft.com/office/officeart/2005/8/layout/hList1"/>
    <dgm:cxn modelId="{899E653C-0074-4FCC-ADB4-30E9C4BBD463}" type="presOf" srcId="{91139B57-A09E-4833-9B88-165290C9396D}" destId="{B5049112-0B1E-49CF-A7F5-B8438D8BC492}" srcOrd="0" destOrd="2" presId="urn:microsoft.com/office/officeart/2005/8/layout/hList1"/>
    <dgm:cxn modelId="{19FBD343-189E-4BC9-8B8E-212D8275E9D3}" type="presOf" srcId="{BB00B55C-E480-4C56-A49D-7972F4A739B3}" destId="{FF8ECDC7-532F-4A2E-BBF9-D50A7B6D792A}" srcOrd="0" destOrd="2" presId="urn:microsoft.com/office/officeart/2005/8/layout/hList1"/>
    <dgm:cxn modelId="{50C7AD64-A961-48CF-A985-14DCC859DE18}" type="presOf" srcId="{7027B88E-A110-4E80-B44E-E6C6AA8591B2}" destId="{02D86885-A913-41C9-B8AB-A1D0CA83B5AB}" srcOrd="0" destOrd="0" presId="urn:microsoft.com/office/officeart/2005/8/layout/hList1"/>
    <dgm:cxn modelId="{48E74848-355E-4BE8-BF18-6758B4F93AF1}" srcId="{D8A70929-3795-48AE-ABB5-62AC92109456}" destId="{AE570DCD-0017-4690-884E-408D96727F2C}" srcOrd="5" destOrd="0" parTransId="{D5C3A49E-2A3A-456E-8829-2D32FF956B0D}" sibTransId="{A8691F40-B863-49EF-A1F2-387E7CC2AFA8}"/>
    <dgm:cxn modelId="{FE3E9A48-BE3B-41E1-9663-640F4ABC00DE}" type="presOf" srcId="{540E526A-0560-46CA-943C-BA5A13DEBE49}" destId="{8D871858-6729-4C95-ACDA-540E56370900}" srcOrd="0" destOrd="4" presId="urn:microsoft.com/office/officeart/2005/8/layout/hList1"/>
    <dgm:cxn modelId="{C9A64E6A-7C64-4C39-9061-A63D8888BD65}" srcId="{7027B88E-A110-4E80-B44E-E6C6AA8591B2}" destId="{498D958F-1D9D-419E-AD22-9A52037FAE9C}" srcOrd="3" destOrd="0" parTransId="{88103E8A-E001-4FAC-8AF3-15A03EFEE9B3}" sibTransId="{309F48F9-3619-46EC-B3DF-5912692D3F87}"/>
    <dgm:cxn modelId="{8CDDC56E-D2DE-4484-B65F-E82E84BA7779}" type="presOf" srcId="{C90E125E-294B-4828-BF81-5A4FF1E3F8DE}" destId="{FF8ECDC7-532F-4A2E-BBF9-D50A7B6D792A}" srcOrd="0" destOrd="6" presId="urn:microsoft.com/office/officeart/2005/8/layout/hList1"/>
    <dgm:cxn modelId="{9606FE6F-33FA-485B-81A6-E101F9FE3266}" type="presOf" srcId="{9140AAA5-0592-4C45-9777-08D4E33364EB}" destId="{8D871858-6729-4C95-ACDA-540E56370900}" srcOrd="0" destOrd="5" presId="urn:microsoft.com/office/officeart/2005/8/layout/hList1"/>
    <dgm:cxn modelId="{4DE70271-56F5-41E4-A6E5-95106275ADA9}" type="presOf" srcId="{13569FFD-B760-4643-A3E7-A18225F7D95D}" destId="{8D871858-6729-4C95-ACDA-540E56370900}" srcOrd="0" destOrd="3" presId="urn:microsoft.com/office/officeart/2005/8/layout/hList1"/>
    <dgm:cxn modelId="{2A5B1073-4CCB-4CE3-95CF-07EE60E03C41}" srcId="{307088B0-B768-46E9-9A5F-CB92D7CCECD1}" destId="{D8A70929-3795-48AE-ABB5-62AC92109456}" srcOrd="1" destOrd="0" parTransId="{748B9859-086F-4273-9A73-4ACCC9E42F50}" sibTransId="{CDA38733-CD08-4394-82AF-025B45875537}"/>
    <dgm:cxn modelId="{DDBD8D57-7F1D-4864-95D4-49A744545DD5}" type="presOf" srcId="{AC1EC94D-D9CB-40D3-9057-F024310F0BBF}" destId="{473A731F-CF05-491C-AA5E-34332A3305A6}" srcOrd="0" destOrd="0" presId="urn:microsoft.com/office/officeart/2005/8/layout/hList1"/>
    <dgm:cxn modelId="{F4883358-B22F-465E-AF87-39D641B30069}" type="presOf" srcId="{32F22AF6-98C0-4F4B-969A-C7D8F5C3DB20}" destId="{FF8ECDC7-532F-4A2E-BBF9-D50A7B6D792A}" srcOrd="0" destOrd="0" presId="urn:microsoft.com/office/officeart/2005/8/layout/hList1"/>
    <dgm:cxn modelId="{C4785479-DC4D-49DF-9ACF-2CFE01C34E75}" srcId="{D8A70929-3795-48AE-ABB5-62AC92109456}" destId="{AC1EC94D-D9CB-40D3-9057-F024310F0BBF}" srcOrd="0" destOrd="0" parTransId="{4C9F1F48-C993-4A2D-AE59-A7DA9F400545}" sibTransId="{1D63168A-6A41-4D96-ACEB-615C510FD9B6}"/>
    <dgm:cxn modelId="{F3FD5A87-434B-450A-9845-D93259ACDFEA}" srcId="{7027B88E-A110-4E80-B44E-E6C6AA8591B2}" destId="{BCB0B1DB-3C39-418C-B22E-D599E5A10910}" srcOrd="0" destOrd="0" parTransId="{7C1FD849-2438-4638-AC1D-4F592303C5D0}" sibTransId="{6388ABE2-381F-49DD-AFA5-30973A81F6C8}"/>
    <dgm:cxn modelId="{48538D8A-1837-4527-BD22-2D04A1618D56}" srcId="{E898F985-20FE-4520-B658-CD08197702BE}" destId="{171DC9C5-DBF0-47A6-9A52-524EB6ECB775}" srcOrd="5" destOrd="0" parTransId="{883CA908-DAF6-4BDD-A346-C0D4AE5681A8}" sibTransId="{B43B66A0-0731-49A4-859D-C4F3B28769AF}"/>
    <dgm:cxn modelId="{B710BF8D-F078-4461-A94B-3FA4305DAA13}" type="presOf" srcId="{D8A70929-3795-48AE-ABB5-62AC92109456}" destId="{3BF15129-353D-4B98-A8F2-C70221AE2B93}" srcOrd="0" destOrd="0" presId="urn:microsoft.com/office/officeart/2005/8/layout/hList1"/>
    <dgm:cxn modelId="{3D42A990-AE88-44F9-BC39-3BB207421E93}" type="presOf" srcId="{F4A2CE4E-323D-472F-9D5C-65B75F46BFA6}" destId="{473A731F-CF05-491C-AA5E-34332A3305A6}" srcOrd="0" destOrd="4" presId="urn:microsoft.com/office/officeart/2005/8/layout/hList1"/>
    <dgm:cxn modelId="{76371C91-B6F8-46B6-B1A9-3A41E113403D}" type="presOf" srcId="{DA87E950-99CF-4790-893A-117ABE68D0CF}" destId="{8D871858-6729-4C95-ACDA-540E56370900}" srcOrd="0" destOrd="6" presId="urn:microsoft.com/office/officeart/2005/8/layout/hList1"/>
    <dgm:cxn modelId="{BF2EF398-EA99-4ED3-92CF-7AAB683601AB}" srcId="{A5ECA4C8-4D7D-41A7-B3F0-A2BE00EDB46D}" destId="{13569FFD-B760-4643-A3E7-A18225F7D95D}" srcOrd="3" destOrd="0" parTransId="{D3B6C8D3-BAD9-43F1-BA6B-45934F48BCA8}" sibTransId="{67938292-7A6E-44C9-AFA2-DBC51D9A57DF}"/>
    <dgm:cxn modelId="{483A2599-C036-4F77-99EE-050DE8CFED19}" type="presOf" srcId="{7A2DC2F9-E65C-4479-844B-F6F6CF2C37CE}" destId="{FF8ECDC7-532F-4A2E-BBF9-D50A7B6D792A}" srcOrd="0" destOrd="4" presId="urn:microsoft.com/office/officeart/2005/8/layout/hList1"/>
    <dgm:cxn modelId="{27E129A2-128E-4998-99D7-8944FD589D92}" type="presOf" srcId="{171DC9C5-DBF0-47A6-9A52-524EB6ECB775}" destId="{FF8ECDC7-532F-4A2E-BBF9-D50A7B6D792A}" srcOrd="0" destOrd="5" presId="urn:microsoft.com/office/officeart/2005/8/layout/hList1"/>
    <dgm:cxn modelId="{F75EC1A2-5905-4B35-B626-A112E5FD3528}" srcId="{A5ECA4C8-4D7D-41A7-B3F0-A2BE00EDB46D}" destId="{9140AAA5-0592-4C45-9777-08D4E33364EB}" srcOrd="5" destOrd="0" parTransId="{0AA24626-C4A4-486D-B3AB-BA796C334F8B}" sibTransId="{27B0DF22-FEAA-462A-B68C-BB03E48CCD3F}"/>
    <dgm:cxn modelId="{01537BA8-BD08-4FB1-B4EE-E46E35F757C4}" srcId="{E898F985-20FE-4520-B658-CD08197702BE}" destId="{B122E8A0-E3B8-4DCC-B69D-C699D74364DD}" srcOrd="3" destOrd="0" parTransId="{70331D4D-98FC-4D72-B023-1DF51927A7FA}" sibTransId="{AEA8A204-6F3C-4C1F-9F7F-2E30898076A4}"/>
    <dgm:cxn modelId="{6C682BAF-D9E4-4F07-AA8B-84F0F03C59A4}" type="presOf" srcId="{9C4AC869-B8C1-4B1C-8B8C-9EBC7F17A6AF}" destId="{8D871858-6729-4C95-ACDA-540E56370900}" srcOrd="0" destOrd="2" presId="urn:microsoft.com/office/officeart/2005/8/layout/hList1"/>
    <dgm:cxn modelId="{285835B5-EDD1-41A3-9751-122AFDA30357}" type="presOf" srcId="{18AE56D6-4C02-44ED-9DDD-10CC1C907BB0}" destId="{FF8ECDC7-532F-4A2E-BBF9-D50A7B6D792A}" srcOrd="0" destOrd="1" presId="urn:microsoft.com/office/officeart/2005/8/layout/hList1"/>
    <dgm:cxn modelId="{FEEAF8B5-55AE-4735-A579-FD208459D982}" srcId="{A5ECA4C8-4D7D-41A7-B3F0-A2BE00EDB46D}" destId="{540E526A-0560-46CA-943C-BA5A13DEBE49}" srcOrd="4" destOrd="0" parTransId="{31B42875-864B-45B6-AACB-C53A4569F8F0}" sibTransId="{AE527EF9-E419-45D6-B5CC-B587FECC4747}"/>
    <dgm:cxn modelId="{47897BBF-279E-4C31-8BA8-32E5B939BE15}" srcId="{D8A70929-3795-48AE-ABB5-62AC92109456}" destId="{EFCCFC21-ED58-481E-83BA-4CB84757B6DD}" srcOrd="2" destOrd="0" parTransId="{670C6B2F-A613-49DC-8B82-AC87C8537AC2}" sibTransId="{104BD398-96E6-4AAE-B2E6-A8CBEEC87BEF}"/>
    <dgm:cxn modelId="{A6B620C1-5EFD-49CD-956B-5BC9EB15DBB4}" type="presOf" srcId="{AE570DCD-0017-4690-884E-408D96727F2C}" destId="{473A731F-CF05-491C-AA5E-34332A3305A6}" srcOrd="0" destOrd="5" presId="urn:microsoft.com/office/officeart/2005/8/layout/hList1"/>
    <dgm:cxn modelId="{CAE938C3-5F08-4181-9D9F-31EF4CA89E3F}" srcId="{E898F985-20FE-4520-B658-CD08197702BE}" destId="{7A2DC2F9-E65C-4479-844B-F6F6CF2C37CE}" srcOrd="4" destOrd="0" parTransId="{877067AA-8C30-4FB1-912F-7E872CB2B9C9}" sibTransId="{E1E2F806-488F-46C2-B6BA-E1F7B86339A1}"/>
    <dgm:cxn modelId="{0DB8B7C4-A2AF-4195-8C3B-64035BADEE14}" type="presOf" srcId="{498D958F-1D9D-419E-AD22-9A52037FAE9C}" destId="{B5049112-0B1E-49CF-A7F5-B8438D8BC492}" srcOrd="0" destOrd="3" presId="urn:microsoft.com/office/officeart/2005/8/layout/hList1"/>
    <dgm:cxn modelId="{15D19BC6-8C43-46F4-9135-83FB1A7864E2}" srcId="{A5ECA4C8-4D7D-41A7-B3F0-A2BE00EDB46D}" destId="{034F865B-51A9-474F-BB3E-396965833669}" srcOrd="1" destOrd="0" parTransId="{5A548E9B-8188-4150-8964-123C8CF87CA3}" sibTransId="{4C22FAD3-7493-450F-A6D0-D3285D459D71}"/>
    <dgm:cxn modelId="{926D80CB-88C9-4C5A-A849-920E679DFEA8}" srcId="{D8A70929-3795-48AE-ABB5-62AC92109456}" destId="{F4A2CE4E-323D-472F-9D5C-65B75F46BFA6}" srcOrd="4" destOrd="0" parTransId="{1D2CFCF9-64EF-4292-B7EE-6204B17B23C1}" sibTransId="{A9AA0C54-E207-467F-9BEB-C415B93E097F}"/>
    <dgm:cxn modelId="{2A15E9CC-6282-464F-A2C0-F1CBDD228B8A}" srcId="{D8A70929-3795-48AE-ABB5-62AC92109456}" destId="{79BEB9DA-DD04-4512-A94A-37B444B95666}" srcOrd="6" destOrd="0" parTransId="{237A0B97-3B65-40F9-8CB5-8E7295322C0C}" sibTransId="{1ABB99F7-348E-4DF5-8ABF-0F0578DEFA2D}"/>
    <dgm:cxn modelId="{A3F0B7CE-CA4C-4610-B9FA-B7BED717E1C5}" type="presOf" srcId="{0F31C6EA-2E75-45B4-B672-97B8F3AB1BEA}" destId="{473A731F-CF05-491C-AA5E-34332A3305A6}" srcOrd="0" destOrd="3" presId="urn:microsoft.com/office/officeart/2005/8/layout/hList1"/>
    <dgm:cxn modelId="{60086AD1-0D92-46D5-9532-291A1C214FFE}" srcId="{A5ECA4C8-4D7D-41A7-B3F0-A2BE00EDB46D}" destId="{F43BC049-82C8-4B91-B785-2F353FCF7D4A}" srcOrd="7" destOrd="0" parTransId="{B37CA606-2106-4B17-97B5-A85ADBAC126B}" sibTransId="{5B8F5132-7805-4AA0-9A70-7076B3CF80CB}"/>
    <dgm:cxn modelId="{976F30D7-12F3-481E-B097-B3A0D3AC0153}" srcId="{E898F985-20FE-4520-B658-CD08197702BE}" destId="{18AE56D6-4C02-44ED-9DDD-10CC1C907BB0}" srcOrd="1" destOrd="0" parTransId="{1E86CC3B-EBD0-47C9-BB62-0C1B0566004F}" sibTransId="{2836E46C-DE78-48AC-8650-91F0B741CF7C}"/>
    <dgm:cxn modelId="{595989D8-645B-488D-99DB-021A6E7FD733}" type="presOf" srcId="{45A39C9F-BFD8-4DE6-B6DA-763548AF591C}" destId="{B5049112-0B1E-49CF-A7F5-B8438D8BC492}" srcOrd="0" destOrd="1" presId="urn:microsoft.com/office/officeart/2005/8/layout/hList1"/>
    <dgm:cxn modelId="{C9CDDAD9-1513-4C5C-A47E-55D30AD65A16}" srcId="{A5ECA4C8-4D7D-41A7-B3F0-A2BE00EDB46D}" destId="{9C4AC869-B8C1-4B1C-8B8C-9EBC7F17A6AF}" srcOrd="2" destOrd="0" parTransId="{E2B01B11-3992-4DB9-8E5C-216C1DBDF581}" sibTransId="{C75813FD-BFF1-4CB0-8F24-02F96CD46F31}"/>
    <dgm:cxn modelId="{15F7F1DC-76AD-423D-9D7B-9B4856B443EF}" type="presOf" srcId="{034F865B-51A9-474F-BB3E-396965833669}" destId="{8D871858-6729-4C95-ACDA-540E56370900}" srcOrd="0" destOrd="1" presId="urn:microsoft.com/office/officeart/2005/8/layout/hList1"/>
    <dgm:cxn modelId="{4703F9E4-5D84-415C-81E3-50966C05A869}" srcId="{307088B0-B768-46E9-9A5F-CB92D7CCECD1}" destId="{7027B88E-A110-4E80-B44E-E6C6AA8591B2}" srcOrd="2" destOrd="0" parTransId="{1B4ACC47-7B42-4E15-8BCD-F9C747825892}" sibTransId="{DF52A0F5-6ADC-421B-AE6F-73D5DC042E5B}"/>
    <dgm:cxn modelId="{692BCDE9-6CE7-4954-90F0-ED9E582BD0F7}" srcId="{7027B88E-A110-4E80-B44E-E6C6AA8591B2}" destId="{91139B57-A09E-4833-9B88-165290C9396D}" srcOrd="2" destOrd="0" parTransId="{5D3F65FC-3CFD-44AD-891B-64873F8A817E}" sibTransId="{7BA895EF-9969-4FCA-AFE3-727FEF6F18C9}"/>
    <dgm:cxn modelId="{DF5E9AEA-32E4-4DC4-811F-F5C6E99512E4}" srcId="{A5ECA4C8-4D7D-41A7-B3F0-A2BE00EDB46D}" destId="{F1E36CC0-021A-410F-A393-5FFF5E53230D}" srcOrd="0" destOrd="0" parTransId="{51C52B62-5DA6-4368-ACC5-CF2ED48FAB27}" sibTransId="{2CDD0FFD-3708-4CBA-8BCD-0D96E1C178A3}"/>
    <dgm:cxn modelId="{0AB790EB-63F2-4560-97CA-9EF6B5316CBA}" type="presOf" srcId="{B122E8A0-E3B8-4DCC-B69D-C699D74364DD}" destId="{FF8ECDC7-532F-4A2E-BBF9-D50A7B6D792A}" srcOrd="0" destOrd="3" presId="urn:microsoft.com/office/officeart/2005/8/layout/hList1"/>
    <dgm:cxn modelId="{3D51EBED-26CF-41ED-82E7-623954B2B2B8}" srcId="{307088B0-B768-46E9-9A5F-CB92D7CCECD1}" destId="{A5ECA4C8-4D7D-41A7-B3F0-A2BE00EDB46D}" srcOrd="0" destOrd="0" parTransId="{E3EC7308-46CE-4F44-AD47-41D9C576D1C1}" sibTransId="{0AC7F1E9-E25B-4F26-86DE-84B8B2D32CAF}"/>
    <dgm:cxn modelId="{11612EF6-A919-4656-B8C0-E71FC71B91B9}" srcId="{D8A70929-3795-48AE-ABB5-62AC92109456}" destId="{DE2F9E56-B89A-41A6-BE3A-6571681CBC97}" srcOrd="1" destOrd="0" parTransId="{551C903E-8B7B-4948-B60A-71DABADB6825}" sibTransId="{C06AD8D9-0000-44B4-A2B8-E08D3CCFFAE0}"/>
    <dgm:cxn modelId="{D4C6B4F7-C0EC-4D93-A856-47F9E3843D2E}" srcId="{D8A70929-3795-48AE-ABB5-62AC92109456}" destId="{0F31C6EA-2E75-45B4-B672-97B8F3AB1BEA}" srcOrd="3" destOrd="0" parTransId="{5048DA79-1BF4-4A3D-A6BA-50C1B376274D}" sibTransId="{E4AFF58E-7432-494B-AC30-A1B69F6EEFC9}"/>
    <dgm:cxn modelId="{E2CA8AD7-B58F-4A4A-A4B1-7FF4A29C310E}" type="presParOf" srcId="{C38D5DE7-8DE3-456E-8D47-C8D497664D1A}" destId="{052D6634-B1A9-4B15-B789-85FBC0BDD537}" srcOrd="0" destOrd="0" presId="urn:microsoft.com/office/officeart/2005/8/layout/hList1"/>
    <dgm:cxn modelId="{59703607-4691-4F6F-8234-686B42A739B6}" type="presParOf" srcId="{052D6634-B1A9-4B15-B789-85FBC0BDD537}" destId="{37117459-D778-44F0-AD2F-B297E0D5A193}" srcOrd="0" destOrd="0" presId="urn:microsoft.com/office/officeart/2005/8/layout/hList1"/>
    <dgm:cxn modelId="{8165C607-D5A7-463E-8AED-450A709E99EE}" type="presParOf" srcId="{052D6634-B1A9-4B15-B789-85FBC0BDD537}" destId="{8D871858-6729-4C95-ACDA-540E56370900}" srcOrd="1" destOrd="0" presId="urn:microsoft.com/office/officeart/2005/8/layout/hList1"/>
    <dgm:cxn modelId="{E2B8A9DE-4132-450C-B316-6DEEADE2C906}" type="presParOf" srcId="{C38D5DE7-8DE3-456E-8D47-C8D497664D1A}" destId="{9C322664-34EE-4A01-B732-70B668914C6C}" srcOrd="1" destOrd="0" presId="urn:microsoft.com/office/officeart/2005/8/layout/hList1"/>
    <dgm:cxn modelId="{122E40CA-5381-466B-A2A1-9FE5740550A3}" type="presParOf" srcId="{C38D5DE7-8DE3-456E-8D47-C8D497664D1A}" destId="{541DA659-D796-465C-A2C5-D872D9BBFA9E}" srcOrd="2" destOrd="0" presId="urn:microsoft.com/office/officeart/2005/8/layout/hList1"/>
    <dgm:cxn modelId="{8EAD3F64-D06D-4FC4-A6AF-45C6B968BDDE}" type="presParOf" srcId="{541DA659-D796-465C-A2C5-D872D9BBFA9E}" destId="{3BF15129-353D-4B98-A8F2-C70221AE2B93}" srcOrd="0" destOrd="0" presId="urn:microsoft.com/office/officeart/2005/8/layout/hList1"/>
    <dgm:cxn modelId="{E6E84C14-76A6-4994-B5C3-D0A2B527DB03}" type="presParOf" srcId="{541DA659-D796-465C-A2C5-D872D9BBFA9E}" destId="{473A731F-CF05-491C-AA5E-34332A3305A6}" srcOrd="1" destOrd="0" presId="urn:microsoft.com/office/officeart/2005/8/layout/hList1"/>
    <dgm:cxn modelId="{E18B9691-92B4-4A7A-9125-8E2BD1D0F3FF}" type="presParOf" srcId="{C38D5DE7-8DE3-456E-8D47-C8D497664D1A}" destId="{3552DB3F-71F0-43E8-A873-4DCB2DB1B47A}" srcOrd="3" destOrd="0" presId="urn:microsoft.com/office/officeart/2005/8/layout/hList1"/>
    <dgm:cxn modelId="{2AE3C928-9C7B-4FF9-A64C-7A371B29785C}" type="presParOf" srcId="{C38D5DE7-8DE3-456E-8D47-C8D497664D1A}" destId="{596134F2-BF18-4376-850A-A068A625A44A}" srcOrd="4" destOrd="0" presId="urn:microsoft.com/office/officeart/2005/8/layout/hList1"/>
    <dgm:cxn modelId="{74AB601F-29C7-48AD-BFA0-02924AA009D9}" type="presParOf" srcId="{596134F2-BF18-4376-850A-A068A625A44A}" destId="{02D86885-A913-41C9-B8AB-A1D0CA83B5AB}" srcOrd="0" destOrd="0" presId="urn:microsoft.com/office/officeart/2005/8/layout/hList1"/>
    <dgm:cxn modelId="{180905A4-A2E6-44B9-B3DF-D459C3DEF551}" type="presParOf" srcId="{596134F2-BF18-4376-850A-A068A625A44A}" destId="{B5049112-0B1E-49CF-A7F5-B8438D8BC492}" srcOrd="1" destOrd="0" presId="urn:microsoft.com/office/officeart/2005/8/layout/hList1"/>
    <dgm:cxn modelId="{B8C293F5-23D8-4762-9F97-C0DCA02D2225}" type="presParOf" srcId="{C38D5DE7-8DE3-456E-8D47-C8D497664D1A}" destId="{D8ADE4AF-C403-49C7-B499-B34D80B92455}" srcOrd="5" destOrd="0" presId="urn:microsoft.com/office/officeart/2005/8/layout/hList1"/>
    <dgm:cxn modelId="{A5EF361A-54C9-41B1-BF71-B59C31D9B3C1}" type="presParOf" srcId="{C38D5DE7-8DE3-456E-8D47-C8D497664D1A}" destId="{FA810011-5809-483E-982F-4D8B40D2BD0C}" srcOrd="6" destOrd="0" presId="urn:microsoft.com/office/officeart/2005/8/layout/hList1"/>
    <dgm:cxn modelId="{8FC6EC10-0CCB-410C-B9AE-3B58982F78A2}" type="presParOf" srcId="{FA810011-5809-483E-982F-4D8B40D2BD0C}" destId="{A6DFF3EB-5B8E-461A-8635-314BAB75E9DD}" srcOrd="0" destOrd="0" presId="urn:microsoft.com/office/officeart/2005/8/layout/hList1"/>
    <dgm:cxn modelId="{F3A73906-157D-4FF4-B4BF-7BD3FA6FDCA6}" type="presParOf" srcId="{FA810011-5809-483E-982F-4D8B40D2BD0C}" destId="{FF8ECDC7-532F-4A2E-BBF9-D50A7B6D79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7088B0-B768-46E9-9A5F-CB92D7CCECD1}"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IN"/>
        </a:p>
      </dgm:t>
    </dgm:pt>
    <dgm:pt modelId="{A5ECA4C8-4D7D-41A7-B3F0-A2BE00EDB46D}">
      <dgm:prSet phldrT="[Text]" custT="1"/>
      <dgm:spPr/>
      <dgm:t>
        <a:bodyPr/>
        <a:lstStyle/>
        <a:p>
          <a:pPr>
            <a:lnSpc>
              <a:spcPct val="150000"/>
            </a:lnSpc>
          </a:pPr>
          <a:r>
            <a:rPr lang="en-US" sz="2000" b="1" dirty="0"/>
            <a:t>CGST Act </a:t>
          </a:r>
          <a:endParaRPr lang="en-IN" sz="2000" b="1" dirty="0"/>
        </a:p>
      </dgm:t>
    </dgm:pt>
    <dgm:pt modelId="{E3EC7308-46CE-4F44-AD47-41D9C576D1C1}" type="parTrans" cxnId="{3D51EBED-26CF-41ED-82E7-623954B2B2B8}">
      <dgm:prSet/>
      <dgm:spPr/>
      <dgm:t>
        <a:bodyPr/>
        <a:lstStyle/>
        <a:p>
          <a:endParaRPr lang="en-IN"/>
        </a:p>
      </dgm:t>
    </dgm:pt>
    <dgm:pt modelId="{0AC7F1E9-E25B-4F26-86DE-84B8B2D32CAF}" type="sibTrans" cxnId="{3D51EBED-26CF-41ED-82E7-623954B2B2B8}">
      <dgm:prSet/>
      <dgm:spPr/>
      <dgm:t>
        <a:bodyPr/>
        <a:lstStyle/>
        <a:p>
          <a:endParaRPr lang="en-IN"/>
        </a:p>
      </dgm:t>
    </dgm:pt>
    <dgm:pt modelId="{D8A70929-3795-48AE-ABB5-62AC92109456}">
      <dgm:prSet phldrT="[Text]" custT="1"/>
      <dgm:spPr/>
      <dgm:t>
        <a:bodyPr/>
        <a:lstStyle/>
        <a:p>
          <a:pPr>
            <a:lnSpc>
              <a:spcPct val="150000"/>
            </a:lnSpc>
          </a:pPr>
          <a:r>
            <a:rPr lang="en-US" sz="2000" b="1" dirty="0"/>
            <a:t>CGST Rules</a:t>
          </a:r>
          <a:endParaRPr lang="en-IN" sz="2000" b="1" dirty="0"/>
        </a:p>
      </dgm:t>
    </dgm:pt>
    <dgm:pt modelId="{748B9859-086F-4273-9A73-4ACCC9E42F50}" type="parTrans" cxnId="{2A5B1073-4CCB-4CE3-95CF-07EE60E03C41}">
      <dgm:prSet/>
      <dgm:spPr/>
      <dgm:t>
        <a:bodyPr/>
        <a:lstStyle/>
        <a:p>
          <a:endParaRPr lang="en-IN"/>
        </a:p>
      </dgm:t>
    </dgm:pt>
    <dgm:pt modelId="{CDA38733-CD08-4394-82AF-025B45875537}" type="sibTrans" cxnId="{2A5B1073-4CCB-4CE3-95CF-07EE60E03C41}">
      <dgm:prSet/>
      <dgm:spPr/>
      <dgm:t>
        <a:bodyPr/>
        <a:lstStyle/>
        <a:p>
          <a:endParaRPr lang="en-IN"/>
        </a:p>
      </dgm:t>
    </dgm:pt>
    <dgm:pt modelId="{AC1EC94D-D9CB-40D3-9057-F024310F0BBF}">
      <dgm:prSet phldrT="[Text]" custT="1"/>
      <dgm:spPr/>
      <dgm:t>
        <a:bodyPr/>
        <a:lstStyle/>
        <a:p>
          <a:pPr>
            <a:lnSpc>
              <a:spcPct val="150000"/>
            </a:lnSpc>
          </a:pPr>
          <a:r>
            <a:rPr lang="en-US" sz="2000" dirty="0"/>
            <a:t>Rule 142 </a:t>
          </a:r>
          <a:endParaRPr lang="en-IN" sz="2000" dirty="0"/>
        </a:p>
      </dgm:t>
    </dgm:pt>
    <dgm:pt modelId="{4C9F1F48-C993-4A2D-AE59-A7DA9F400545}" type="parTrans" cxnId="{C4785479-DC4D-49DF-9ACF-2CFE01C34E75}">
      <dgm:prSet/>
      <dgm:spPr/>
      <dgm:t>
        <a:bodyPr/>
        <a:lstStyle/>
        <a:p>
          <a:endParaRPr lang="en-IN"/>
        </a:p>
      </dgm:t>
    </dgm:pt>
    <dgm:pt modelId="{1D63168A-6A41-4D96-ACEB-615C510FD9B6}" type="sibTrans" cxnId="{C4785479-DC4D-49DF-9ACF-2CFE01C34E75}">
      <dgm:prSet/>
      <dgm:spPr/>
      <dgm:t>
        <a:bodyPr/>
        <a:lstStyle/>
        <a:p>
          <a:endParaRPr lang="en-IN"/>
        </a:p>
      </dgm:t>
    </dgm:pt>
    <dgm:pt modelId="{BCB0B1DB-3C39-418C-B22E-D599E5A10910}">
      <dgm:prSet phldrT="[Text]" custT="1"/>
      <dgm:spPr/>
      <dgm:t>
        <a:bodyPr/>
        <a:lstStyle/>
        <a:p>
          <a:pPr>
            <a:lnSpc>
              <a:spcPct val="150000"/>
            </a:lnSpc>
          </a:pPr>
          <a:r>
            <a:rPr lang="en-US" sz="2000" dirty="0"/>
            <a:t>DRC-01A</a:t>
          </a:r>
          <a:endParaRPr lang="en-IN" sz="2000" dirty="0"/>
        </a:p>
      </dgm:t>
    </dgm:pt>
    <dgm:pt modelId="{7C1FD849-2438-4638-AC1D-4F592303C5D0}" type="parTrans" cxnId="{F3FD5A87-434B-450A-9845-D93259ACDFEA}">
      <dgm:prSet/>
      <dgm:spPr/>
      <dgm:t>
        <a:bodyPr/>
        <a:lstStyle/>
        <a:p>
          <a:endParaRPr lang="en-IN"/>
        </a:p>
      </dgm:t>
    </dgm:pt>
    <dgm:pt modelId="{6388ABE2-381F-49DD-AFA5-30973A81F6C8}" type="sibTrans" cxnId="{F3FD5A87-434B-450A-9845-D93259ACDFEA}">
      <dgm:prSet/>
      <dgm:spPr/>
      <dgm:t>
        <a:bodyPr/>
        <a:lstStyle/>
        <a:p>
          <a:endParaRPr lang="en-IN"/>
        </a:p>
      </dgm:t>
    </dgm:pt>
    <dgm:pt modelId="{13569FFD-B760-4643-A3E7-A18225F7D95D}">
      <dgm:prSet phldrT="[Text]" custT="1"/>
      <dgm:spPr/>
      <dgm:t>
        <a:bodyPr/>
        <a:lstStyle/>
        <a:p>
          <a:pPr>
            <a:lnSpc>
              <a:spcPct val="150000"/>
            </a:lnSpc>
          </a:pPr>
          <a:r>
            <a:rPr lang="en-US" sz="2000" dirty="0"/>
            <a:t>Section 73</a:t>
          </a:r>
          <a:endParaRPr lang="en-IN" sz="2000" dirty="0"/>
        </a:p>
      </dgm:t>
    </dgm:pt>
    <dgm:pt modelId="{D3B6C8D3-BAD9-43F1-BA6B-45934F48BCA8}" type="parTrans" cxnId="{BF2EF398-EA99-4ED3-92CF-7AAB683601AB}">
      <dgm:prSet/>
      <dgm:spPr/>
      <dgm:t>
        <a:bodyPr/>
        <a:lstStyle/>
        <a:p>
          <a:endParaRPr lang="en-US"/>
        </a:p>
      </dgm:t>
    </dgm:pt>
    <dgm:pt modelId="{67938292-7A6E-44C9-AFA2-DBC51D9A57DF}" type="sibTrans" cxnId="{BF2EF398-EA99-4ED3-92CF-7AAB683601AB}">
      <dgm:prSet/>
      <dgm:spPr/>
      <dgm:t>
        <a:bodyPr/>
        <a:lstStyle/>
        <a:p>
          <a:endParaRPr lang="en-US"/>
        </a:p>
      </dgm:t>
    </dgm:pt>
    <dgm:pt modelId="{7027B88E-A110-4E80-B44E-E6C6AA8591B2}">
      <dgm:prSet phldrT="[Text]" custT="1"/>
      <dgm:spPr/>
      <dgm:t>
        <a:bodyPr/>
        <a:lstStyle/>
        <a:p>
          <a:pPr>
            <a:lnSpc>
              <a:spcPct val="150000"/>
            </a:lnSpc>
          </a:pPr>
          <a:r>
            <a:rPr lang="en-IN" sz="2000" b="1" dirty="0"/>
            <a:t>CGST Forms</a:t>
          </a:r>
        </a:p>
      </dgm:t>
    </dgm:pt>
    <dgm:pt modelId="{1B4ACC47-7B42-4E15-8BCD-F9C747825892}" type="parTrans" cxnId="{4703F9E4-5D84-415C-81E3-50966C05A869}">
      <dgm:prSet/>
      <dgm:spPr/>
      <dgm:t>
        <a:bodyPr/>
        <a:lstStyle/>
        <a:p>
          <a:endParaRPr lang="en-US"/>
        </a:p>
      </dgm:t>
    </dgm:pt>
    <dgm:pt modelId="{DF52A0F5-6ADC-421B-AE6F-73D5DC042E5B}" type="sibTrans" cxnId="{4703F9E4-5D84-415C-81E3-50966C05A869}">
      <dgm:prSet/>
      <dgm:spPr/>
      <dgm:t>
        <a:bodyPr/>
        <a:lstStyle/>
        <a:p>
          <a:endParaRPr lang="en-US"/>
        </a:p>
      </dgm:t>
    </dgm:pt>
    <dgm:pt modelId="{12E517A4-BBB5-4622-B917-905EA7C33BEF}">
      <dgm:prSet phldrT="[Text]" custT="1"/>
      <dgm:spPr/>
      <dgm:t>
        <a:bodyPr/>
        <a:lstStyle/>
        <a:p>
          <a:pPr>
            <a:lnSpc>
              <a:spcPct val="150000"/>
            </a:lnSpc>
          </a:pPr>
          <a:r>
            <a:rPr lang="en-IN" sz="2000" dirty="0"/>
            <a:t>Section 74</a:t>
          </a:r>
        </a:p>
      </dgm:t>
    </dgm:pt>
    <dgm:pt modelId="{E9EE2492-8C98-423A-B14F-52FFD5472F12}" type="parTrans" cxnId="{170676C4-49A4-4DC3-BB9F-72DD5B136268}">
      <dgm:prSet/>
      <dgm:spPr/>
      <dgm:t>
        <a:bodyPr/>
        <a:lstStyle/>
        <a:p>
          <a:endParaRPr lang="en-US"/>
        </a:p>
      </dgm:t>
    </dgm:pt>
    <dgm:pt modelId="{6D1624A2-8020-454D-8E6D-CD6413D55169}" type="sibTrans" cxnId="{170676C4-49A4-4DC3-BB9F-72DD5B136268}">
      <dgm:prSet/>
      <dgm:spPr/>
      <dgm:t>
        <a:bodyPr/>
        <a:lstStyle/>
        <a:p>
          <a:endParaRPr lang="en-US"/>
        </a:p>
      </dgm:t>
    </dgm:pt>
    <dgm:pt modelId="{AF56FAEE-35F8-45F4-B2BC-A4C26A0955F5}">
      <dgm:prSet phldrT="[Text]" custT="1"/>
      <dgm:spPr/>
      <dgm:t>
        <a:bodyPr/>
        <a:lstStyle/>
        <a:p>
          <a:pPr>
            <a:lnSpc>
              <a:spcPct val="150000"/>
            </a:lnSpc>
          </a:pPr>
          <a:r>
            <a:rPr lang="en-IN" sz="2000" dirty="0"/>
            <a:t>Section 75</a:t>
          </a:r>
        </a:p>
      </dgm:t>
    </dgm:pt>
    <dgm:pt modelId="{3A18CAC4-D87A-42DD-A45D-C467E1C17D2C}" type="parTrans" cxnId="{4A881371-96F3-4D28-B973-22DCAE004DDE}">
      <dgm:prSet/>
      <dgm:spPr/>
      <dgm:t>
        <a:bodyPr/>
        <a:lstStyle/>
        <a:p>
          <a:endParaRPr lang="en-US"/>
        </a:p>
      </dgm:t>
    </dgm:pt>
    <dgm:pt modelId="{4D79A19D-48BA-4BBD-8A79-DFF5319BD2A8}" type="sibTrans" cxnId="{4A881371-96F3-4D28-B973-22DCAE004DDE}">
      <dgm:prSet/>
      <dgm:spPr/>
      <dgm:t>
        <a:bodyPr/>
        <a:lstStyle/>
        <a:p>
          <a:endParaRPr lang="en-US"/>
        </a:p>
      </dgm:t>
    </dgm:pt>
    <dgm:pt modelId="{8C1BCF3B-9DFD-4018-885A-1D80DFC27EF2}">
      <dgm:prSet phldrT="[Text]" custT="1"/>
      <dgm:spPr/>
      <dgm:t>
        <a:bodyPr/>
        <a:lstStyle/>
        <a:p>
          <a:pPr>
            <a:lnSpc>
              <a:spcPct val="150000"/>
            </a:lnSpc>
          </a:pPr>
          <a:r>
            <a:rPr lang="en-IN" sz="2000" dirty="0"/>
            <a:t>Section 169 </a:t>
          </a:r>
        </a:p>
      </dgm:t>
    </dgm:pt>
    <dgm:pt modelId="{583F23C5-3F66-4FE4-BD38-8584D899E4EC}" type="parTrans" cxnId="{4871B081-5B68-471C-8644-E573E94B12DF}">
      <dgm:prSet/>
      <dgm:spPr/>
      <dgm:t>
        <a:bodyPr/>
        <a:lstStyle/>
        <a:p>
          <a:endParaRPr lang="en-US"/>
        </a:p>
      </dgm:t>
    </dgm:pt>
    <dgm:pt modelId="{B4C12D59-E8E6-4480-88B6-C6DD653DD8EB}" type="sibTrans" cxnId="{4871B081-5B68-471C-8644-E573E94B12DF}">
      <dgm:prSet/>
      <dgm:spPr/>
      <dgm:t>
        <a:bodyPr/>
        <a:lstStyle/>
        <a:p>
          <a:endParaRPr lang="en-US"/>
        </a:p>
      </dgm:t>
    </dgm:pt>
    <dgm:pt modelId="{78E85B2A-C560-4F82-A5E6-467BCBE0F539}">
      <dgm:prSet phldrT="[Text]" custT="1"/>
      <dgm:spPr/>
      <dgm:t>
        <a:bodyPr/>
        <a:lstStyle/>
        <a:p>
          <a:pPr>
            <a:lnSpc>
              <a:spcPct val="150000"/>
            </a:lnSpc>
          </a:pPr>
          <a:r>
            <a:rPr lang="en-IN" sz="2000" dirty="0"/>
            <a:t>Section 76 </a:t>
          </a:r>
        </a:p>
      </dgm:t>
    </dgm:pt>
    <dgm:pt modelId="{FFF12EA1-1622-4C7B-99A9-49C7B080F1D5}" type="parTrans" cxnId="{056965B5-81D6-4BAA-87C1-779B5E3674D7}">
      <dgm:prSet/>
      <dgm:spPr/>
      <dgm:t>
        <a:bodyPr/>
        <a:lstStyle/>
        <a:p>
          <a:endParaRPr lang="en-US"/>
        </a:p>
      </dgm:t>
    </dgm:pt>
    <dgm:pt modelId="{6882FEBD-B157-4437-A0D4-7CED95541EF1}" type="sibTrans" cxnId="{056965B5-81D6-4BAA-87C1-779B5E3674D7}">
      <dgm:prSet/>
      <dgm:spPr/>
      <dgm:t>
        <a:bodyPr/>
        <a:lstStyle/>
        <a:p>
          <a:endParaRPr lang="en-US"/>
        </a:p>
      </dgm:t>
    </dgm:pt>
    <dgm:pt modelId="{267301E9-46AA-4577-9ACA-D873DD58390D}">
      <dgm:prSet phldrT="[Text]" custT="1"/>
      <dgm:spPr/>
      <dgm:t>
        <a:bodyPr/>
        <a:lstStyle/>
        <a:p>
          <a:pPr>
            <a:lnSpc>
              <a:spcPct val="150000"/>
            </a:lnSpc>
          </a:pPr>
          <a:r>
            <a:rPr lang="en-IN" sz="2000" dirty="0"/>
            <a:t>Section 79</a:t>
          </a:r>
        </a:p>
      </dgm:t>
    </dgm:pt>
    <dgm:pt modelId="{6CA67D40-34CA-4F87-9B2D-A5A1652F7615}" type="parTrans" cxnId="{460C1432-3767-4104-B912-80F6BB12872C}">
      <dgm:prSet/>
      <dgm:spPr/>
      <dgm:t>
        <a:bodyPr/>
        <a:lstStyle/>
        <a:p>
          <a:endParaRPr lang="en-US"/>
        </a:p>
      </dgm:t>
    </dgm:pt>
    <dgm:pt modelId="{94C966CB-7069-4D61-97FF-DFA2F966E9C5}" type="sibTrans" cxnId="{460C1432-3767-4104-B912-80F6BB12872C}">
      <dgm:prSet/>
      <dgm:spPr/>
      <dgm:t>
        <a:bodyPr/>
        <a:lstStyle/>
        <a:p>
          <a:endParaRPr lang="en-US"/>
        </a:p>
      </dgm:t>
    </dgm:pt>
    <dgm:pt modelId="{9599F421-A7AF-465B-8F99-B29163AF8226}">
      <dgm:prSet phldrT="[Text]" custT="1"/>
      <dgm:spPr/>
      <dgm:t>
        <a:bodyPr/>
        <a:lstStyle/>
        <a:p>
          <a:pPr>
            <a:lnSpc>
              <a:spcPct val="150000"/>
            </a:lnSpc>
          </a:pPr>
          <a:r>
            <a:rPr lang="en-IN" sz="2000" dirty="0"/>
            <a:t>Rule 143</a:t>
          </a:r>
        </a:p>
      </dgm:t>
    </dgm:pt>
    <dgm:pt modelId="{019B19FD-2B9F-4675-BB46-97C871AADA2A}" type="parTrans" cxnId="{7C20ACB0-8057-4ED8-B8CE-0461FDDDD095}">
      <dgm:prSet/>
      <dgm:spPr/>
      <dgm:t>
        <a:bodyPr/>
        <a:lstStyle/>
        <a:p>
          <a:endParaRPr lang="en-US"/>
        </a:p>
      </dgm:t>
    </dgm:pt>
    <dgm:pt modelId="{9E6FCAE0-30D7-44BD-A696-A0CBC22FD9AC}" type="sibTrans" cxnId="{7C20ACB0-8057-4ED8-B8CE-0461FDDDD095}">
      <dgm:prSet/>
      <dgm:spPr/>
      <dgm:t>
        <a:bodyPr/>
        <a:lstStyle/>
        <a:p>
          <a:endParaRPr lang="en-US"/>
        </a:p>
      </dgm:t>
    </dgm:pt>
    <dgm:pt modelId="{43E8BC6D-4093-4DBB-9CF4-CF0FB76F458F}">
      <dgm:prSet phldrT="[Text]" custT="1"/>
      <dgm:spPr/>
      <dgm:t>
        <a:bodyPr/>
        <a:lstStyle/>
        <a:p>
          <a:pPr>
            <a:lnSpc>
              <a:spcPct val="150000"/>
            </a:lnSpc>
          </a:pPr>
          <a:r>
            <a:rPr lang="en-IN" sz="2000" dirty="0"/>
            <a:t>Rule 144</a:t>
          </a:r>
        </a:p>
      </dgm:t>
    </dgm:pt>
    <dgm:pt modelId="{A1464625-BB4B-42F7-9E6E-5CD2D7BF6EBB}" type="parTrans" cxnId="{17C9D474-FB14-4BC6-B690-DC8C60C65D30}">
      <dgm:prSet/>
      <dgm:spPr/>
      <dgm:t>
        <a:bodyPr/>
        <a:lstStyle/>
        <a:p>
          <a:endParaRPr lang="en-US"/>
        </a:p>
      </dgm:t>
    </dgm:pt>
    <dgm:pt modelId="{DBF099A0-2F84-4E73-8B1E-C3A0B93A397D}" type="sibTrans" cxnId="{17C9D474-FB14-4BC6-B690-DC8C60C65D30}">
      <dgm:prSet/>
      <dgm:spPr/>
      <dgm:t>
        <a:bodyPr/>
        <a:lstStyle/>
        <a:p>
          <a:endParaRPr lang="en-US"/>
        </a:p>
      </dgm:t>
    </dgm:pt>
    <dgm:pt modelId="{F1A8AC06-499B-4A84-AF61-78792EDF7549}">
      <dgm:prSet phldrT="[Text]" custT="1"/>
      <dgm:spPr/>
      <dgm:t>
        <a:bodyPr/>
        <a:lstStyle/>
        <a:p>
          <a:pPr>
            <a:lnSpc>
              <a:spcPct val="150000"/>
            </a:lnSpc>
          </a:pPr>
          <a:r>
            <a:rPr lang="en-IN" sz="2000" dirty="0"/>
            <a:t>Rule 145</a:t>
          </a:r>
        </a:p>
      </dgm:t>
    </dgm:pt>
    <dgm:pt modelId="{D06FEF2B-E472-4588-97E7-1DFA1DF04856}" type="parTrans" cxnId="{58B05BCB-059F-4F2C-9F7C-AEEB1079D441}">
      <dgm:prSet/>
      <dgm:spPr/>
      <dgm:t>
        <a:bodyPr/>
        <a:lstStyle/>
        <a:p>
          <a:endParaRPr lang="en-US"/>
        </a:p>
      </dgm:t>
    </dgm:pt>
    <dgm:pt modelId="{154B1E36-FBCE-4380-A4C5-2768113AD7FC}" type="sibTrans" cxnId="{58B05BCB-059F-4F2C-9F7C-AEEB1079D441}">
      <dgm:prSet/>
      <dgm:spPr/>
      <dgm:t>
        <a:bodyPr/>
        <a:lstStyle/>
        <a:p>
          <a:endParaRPr lang="en-US"/>
        </a:p>
      </dgm:t>
    </dgm:pt>
    <dgm:pt modelId="{146E5BD1-3B9C-4208-B542-911563D7098D}">
      <dgm:prSet phldrT="[Text]" custT="1"/>
      <dgm:spPr/>
      <dgm:t>
        <a:bodyPr/>
        <a:lstStyle/>
        <a:p>
          <a:pPr>
            <a:lnSpc>
              <a:spcPct val="150000"/>
            </a:lnSpc>
          </a:pPr>
          <a:r>
            <a:rPr lang="en-IN" sz="2000" dirty="0"/>
            <a:t>Rule 147</a:t>
          </a:r>
        </a:p>
      </dgm:t>
    </dgm:pt>
    <dgm:pt modelId="{B61B3DBD-859E-4997-9DE1-02238112E1CC}" type="parTrans" cxnId="{1DB66A43-D357-4F70-9826-A7BF1054BB0B}">
      <dgm:prSet/>
      <dgm:spPr/>
      <dgm:t>
        <a:bodyPr/>
        <a:lstStyle/>
        <a:p>
          <a:endParaRPr lang="en-US"/>
        </a:p>
      </dgm:t>
    </dgm:pt>
    <dgm:pt modelId="{1FE712EC-3238-491C-890E-DDFB67227AAB}" type="sibTrans" cxnId="{1DB66A43-D357-4F70-9826-A7BF1054BB0B}">
      <dgm:prSet/>
      <dgm:spPr/>
      <dgm:t>
        <a:bodyPr/>
        <a:lstStyle/>
        <a:p>
          <a:endParaRPr lang="en-US"/>
        </a:p>
      </dgm:t>
    </dgm:pt>
    <dgm:pt modelId="{6A029734-4250-43EF-B3C3-F68D816586E8}">
      <dgm:prSet phldrT="[Text]" custT="1"/>
      <dgm:spPr/>
      <dgm:t>
        <a:bodyPr/>
        <a:lstStyle/>
        <a:p>
          <a:pPr>
            <a:lnSpc>
              <a:spcPct val="150000"/>
            </a:lnSpc>
          </a:pPr>
          <a:r>
            <a:rPr lang="en-IN" sz="2000" dirty="0"/>
            <a:t>Rule 149</a:t>
          </a:r>
        </a:p>
      </dgm:t>
    </dgm:pt>
    <dgm:pt modelId="{D83E0C1D-B143-415A-9903-8846F56040DF}" type="parTrans" cxnId="{18D8D62B-0525-4A7F-BB46-5DCB43F7010C}">
      <dgm:prSet/>
      <dgm:spPr/>
      <dgm:t>
        <a:bodyPr/>
        <a:lstStyle/>
        <a:p>
          <a:endParaRPr lang="en-US"/>
        </a:p>
      </dgm:t>
    </dgm:pt>
    <dgm:pt modelId="{2B80DDA0-CD4E-48E4-9517-63354322B949}" type="sibTrans" cxnId="{18D8D62B-0525-4A7F-BB46-5DCB43F7010C}">
      <dgm:prSet/>
      <dgm:spPr/>
      <dgm:t>
        <a:bodyPr/>
        <a:lstStyle/>
        <a:p>
          <a:endParaRPr lang="en-US"/>
        </a:p>
      </dgm:t>
    </dgm:pt>
    <dgm:pt modelId="{01B9F54E-ACF3-4548-B43B-6B182D6425CA}">
      <dgm:prSet phldrT="[Text]" custT="1"/>
      <dgm:spPr/>
      <dgm:t>
        <a:bodyPr/>
        <a:lstStyle/>
        <a:p>
          <a:pPr>
            <a:lnSpc>
              <a:spcPct val="150000"/>
            </a:lnSpc>
          </a:pPr>
          <a:r>
            <a:rPr lang="en-IN" sz="2000" dirty="0"/>
            <a:t>DRC-01</a:t>
          </a:r>
        </a:p>
      </dgm:t>
    </dgm:pt>
    <dgm:pt modelId="{C920AB26-F763-4F0C-B445-93A9A00417B1}" type="parTrans" cxnId="{9214662E-9779-403F-85D7-0BC778A9E3E0}">
      <dgm:prSet/>
      <dgm:spPr/>
      <dgm:t>
        <a:bodyPr/>
        <a:lstStyle/>
        <a:p>
          <a:endParaRPr lang="en-US"/>
        </a:p>
      </dgm:t>
    </dgm:pt>
    <dgm:pt modelId="{9FA42E97-0884-48FC-9A18-C3A187993F60}" type="sibTrans" cxnId="{9214662E-9779-403F-85D7-0BC778A9E3E0}">
      <dgm:prSet/>
      <dgm:spPr/>
      <dgm:t>
        <a:bodyPr/>
        <a:lstStyle/>
        <a:p>
          <a:endParaRPr lang="en-US"/>
        </a:p>
      </dgm:t>
    </dgm:pt>
    <dgm:pt modelId="{CAFCAB47-8079-44B7-8AD6-4B59EA3DAFC7}">
      <dgm:prSet phldrT="[Text]" custT="1"/>
      <dgm:spPr/>
      <dgm:t>
        <a:bodyPr/>
        <a:lstStyle/>
        <a:p>
          <a:pPr>
            <a:lnSpc>
              <a:spcPct val="150000"/>
            </a:lnSpc>
          </a:pPr>
          <a:r>
            <a:rPr lang="en-IN" sz="2000" dirty="0"/>
            <a:t>…….</a:t>
          </a:r>
        </a:p>
      </dgm:t>
    </dgm:pt>
    <dgm:pt modelId="{8123EB29-11A9-4D2E-9EFB-FA982ADF9923}" type="parTrans" cxnId="{83F38607-79F6-4500-8C4A-0151FAAD5602}">
      <dgm:prSet/>
      <dgm:spPr/>
      <dgm:t>
        <a:bodyPr/>
        <a:lstStyle/>
        <a:p>
          <a:endParaRPr lang="en-US"/>
        </a:p>
      </dgm:t>
    </dgm:pt>
    <dgm:pt modelId="{91EE0341-6B6C-4618-949D-699B8400C0D9}" type="sibTrans" cxnId="{83F38607-79F6-4500-8C4A-0151FAAD5602}">
      <dgm:prSet/>
      <dgm:spPr/>
      <dgm:t>
        <a:bodyPr/>
        <a:lstStyle/>
        <a:p>
          <a:endParaRPr lang="en-US"/>
        </a:p>
      </dgm:t>
    </dgm:pt>
    <dgm:pt modelId="{D38021D8-B488-4A34-9F61-F58BA7D41E75}">
      <dgm:prSet phldrT="[Text]" custT="1"/>
      <dgm:spPr/>
      <dgm:t>
        <a:bodyPr/>
        <a:lstStyle/>
        <a:p>
          <a:pPr>
            <a:lnSpc>
              <a:spcPct val="150000"/>
            </a:lnSpc>
          </a:pPr>
          <a:r>
            <a:rPr lang="en-IN" sz="2000" dirty="0"/>
            <a:t>DRC-22</a:t>
          </a:r>
        </a:p>
      </dgm:t>
    </dgm:pt>
    <dgm:pt modelId="{820600CB-FC40-415C-9ADF-09C6CB010BBD}" type="parTrans" cxnId="{5B5BB36D-793A-4548-85BC-F1F85511BE98}">
      <dgm:prSet/>
      <dgm:spPr/>
      <dgm:t>
        <a:bodyPr/>
        <a:lstStyle/>
        <a:p>
          <a:endParaRPr lang="en-US"/>
        </a:p>
      </dgm:t>
    </dgm:pt>
    <dgm:pt modelId="{CA860A0C-494A-4BDF-B9C9-4B19EF9283F7}" type="sibTrans" cxnId="{5B5BB36D-793A-4548-85BC-F1F85511BE98}">
      <dgm:prSet/>
      <dgm:spPr/>
      <dgm:t>
        <a:bodyPr/>
        <a:lstStyle/>
        <a:p>
          <a:endParaRPr lang="en-US"/>
        </a:p>
      </dgm:t>
    </dgm:pt>
    <dgm:pt modelId="{C38D5DE7-8DE3-456E-8D47-C8D497664D1A}" type="pres">
      <dgm:prSet presAssocID="{307088B0-B768-46E9-9A5F-CB92D7CCECD1}" presName="Name0" presStyleCnt="0">
        <dgm:presLayoutVars>
          <dgm:dir/>
          <dgm:animLvl val="lvl"/>
          <dgm:resizeHandles val="exact"/>
        </dgm:presLayoutVars>
      </dgm:prSet>
      <dgm:spPr/>
    </dgm:pt>
    <dgm:pt modelId="{052D6634-B1A9-4B15-B789-85FBC0BDD537}" type="pres">
      <dgm:prSet presAssocID="{A5ECA4C8-4D7D-41A7-B3F0-A2BE00EDB46D}" presName="composite" presStyleCnt="0"/>
      <dgm:spPr/>
    </dgm:pt>
    <dgm:pt modelId="{37117459-D778-44F0-AD2F-B297E0D5A193}" type="pres">
      <dgm:prSet presAssocID="{A5ECA4C8-4D7D-41A7-B3F0-A2BE00EDB46D}" presName="parTx" presStyleLbl="alignNode1" presStyleIdx="0" presStyleCnt="3">
        <dgm:presLayoutVars>
          <dgm:chMax val="0"/>
          <dgm:chPref val="0"/>
          <dgm:bulletEnabled val="1"/>
        </dgm:presLayoutVars>
      </dgm:prSet>
      <dgm:spPr/>
    </dgm:pt>
    <dgm:pt modelId="{8D871858-6729-4C95-ACDA-540E56370900}" type="pres">
      <dgm:prSet presAssocID="{A5ECA4C8-4D7D-41A7-B3F0-A2BE00EDB46D}" presName="desTx" presStyleLbl="alignAccFollowNode1" presStyleIdx="0" presStyleCnt="3">
        <dgm:presLayoutVars>
          <dgm:bulletEnabled val="1"/>
        </dgm:presLayoutVars>
      </dgm:prSet>
      <dgm:spPr/>
    </dgm:pt>
    <dgm:pt modelId="{9C322664-34EE-4A01-B732-70B668914C6C}" type="pres">
      <dgm:prSet presAssocID="{0AC7F1E9-E25B-4F26-86DE-84B8B2D32CAF}" presName="space" presStyleCnt="0"/>
      <dgm:spPr/>
    </dgm:pt>
    <dgm:pt modelId="{541DA659-D796-465C-A2C5-D872D9BBFA9E}" type="pres">
      <dgm:prSet presAssocID="{D8A70929-3795-48AE-ABB5-62AC92109456}" presName="composite" presStyleCnt="0"/>
      <dgm:spPr/>
    </dgm:pt>
    <dgm:pt modelId="{3BF15129-353D-4B98-A8F2-C70221AE2B93}" type="pres">
      <dgm:prSet presAssocID="{D8A70929-3795-48AE-ABB5-62AC92109456}" presName="parTx" presStyleLbl="alignNode1" presStyleIdx="1" presStyleCnt="3">
        <dgm:presLayoutVars>
          <dgm:chMax val="0"/>
          <dgm:chPref val="0"/>
          <dgm:bulletEnabled val="1"/>
        </dgm:presLayoutVars>
      </dgm:prSet>
      <dgm:spPr/>
    </dgm:pt>
    <dgm:pt modelId="{473A731F-CF05-491C-AA5E-34332A3305A6}" type="pres">
      <dgm:prSet presAssocID="{D8A70929-3795-48AE-ABB5-62AC92109456}" presName="desTx" presStyleLbl="alignAccFollowNode1" presStyleIdx="1" presStyleCnt="3">
        <dgm:presLayoutVars>
          <dgm:bulletEnabled val="1"/>
        </dgm:presLayoutVars>
      </dgm:prSet>
      <dgm:spPr/>
    </dgm:pt>
    <dgm:pt modelId="{3552DB3F-71F0-43E8-A873-4DCB2DB1B47A}" type="pres">
      <dgm:prSet presAssocID="{CDA38733-CD08-4394-82AF-025B45875537}" presName="space" presStyleCnt="0"/>
      <dgm:spPr/>
    </dgm:pt>
    <dgm:pt modelId="{596134F2-BF18-4376-850A-A068A625A44A}" type="pres">
      <dgm:prSet presAssocID="{7027B88E-A110-4E80-B44E-E6C6AA8591B2}" presName="composite" presStyleCnt="0"/>
      <dgm:spPr/>
    </dgm:pt>
    <dgm:pt modelId="{02D86885-A913-41C9-B8AB-A1D0CA83B5AB}" type="pres">
      <dgm:prSet presAssocID="{7027B88E-A110-4E80-B44E-E6C6AA8591B2}" presName="parTx" presStyleLbl="alignNode1" presStyleIdx="2" presStyleCnt="3">
        <dgm:presLayoutVars>
          <dgm:chMax val="0"/>
          <dgm:chPref val="0"/>
          <dgm:bulletEnabled val="1"/>
        </dgm:presLayoutVars>
      </dgm:prSet>
      <dgm:spPr/>
    </dgm:pt>
    <dgm:pt modelId="{B5049112-0B1E-49CF-A7F5-B8438D8BC492}" type="pres">
      <dgm:prSet presAssocID="{7027B88E-A110-4E80-B44E-E6C6AA8591B2}" presName="desTx" presStyleLbl="alignAccFollowNode1" presStyleIdx="2" presStyleCnt="3">
        <dgm:presLayoutVars>
          <dgm:bulletEnabled val="1"/>
        </dgm:presLayoutVars>
      </dgm:prSet>
      <dgm:spPr/>
    </dgm:pt>
  </dgm:ptLst>
  <dgm:cxnLst>
    <dgm:cxn modelId="{CB44BD04-8A99-4399-88FC-48BA780B5A5A}" type="presOf" srcId="{BCB0B1DB-3C39-418C-B22E-D599E5A10910}" destId="{B5049112-0B1E-49CF-A7F5-B8438D8BC492}" srcOrd="0" destOrd="0" presId="urn:microsoft.com/office/officeart/2005/8/layout/hList1"/>
    <dgm:cxn modelId="{83F38607-79F6-4500-8C4A-0151FAAD5602}" srcId="{7027B88E-A110-4E80-B44E-E6C6AA8591B2}" destId="{CAFCAB47-8079-44B7-8AD6-4B59EA3DAFC7}" srcOrd="2" destOrd="0" parTransId="{8123EB29-11A9-4D2E-9EFB-FA982ADF9923}" sibTransId="{91EE0341-6B6C-4618-949D-699B8400C0D9}"/>
    <dgm:cxn modelId="{05CB940B-BB1D-44B0-8065-A733D6299F29}" type="presOf" srcId="{A5ECA4C8-4D7D-41A7-B3F0-A2BE00EDB46D}" destId="{37117459-D778-44F0-AD2F-B297E0D5A193}" srcOrd="0" destOrd="0" presId="urn:microsoft.com/office/officeart/2005/8/layout/hList1"/>
    <dgm:cxn modelId="{76A2BC20-3F93-410A-9C9E-899ECE80956C}" type="presOf" srcId="{307088B0-B768-46E9-9A5F-CB92D7CCECD1}" destId="{C38D5DE7-8DE3-456E-8D47-C8D497664D1A}" srcOrd="0" destOrd="0" presId="urn:microsoft.com/office/officeart/2005/8/layout/hList1"/>
    <dgm:cxn modelId="{18D8D62B-0525-4A7F-BB46-5DCB43F7010C}" srcId="{D8A70929-3795-48AE-ABB5-62AC92109456}" destId="{6A029734-4250-43EF-B3C3-F68D816586E8}" srcOrd="5" destOrd="0" parTransId="{D83E0C1D-B143-415A-9903-8846F56040DF}" sibTransId="{2B80DDA0-CD4E-48E4-9517-63354322B949}"/>
    <dgm:cxn modelId="{9214662E-9779-403F-85D7-0BC778A9E3E0}" srcId="{7027B88E-A110-4E80-B44E-E6C6AA8591B2}" destId="{01B9F54E-ACF3-4548-B43B-6B182D6425CA}" srcOrd="1" destOrd="0" parTransId="{C920AB26-F763-4F0C-B445-93A9A00417B1}" sibTransId="{9FA42E97-0884-48FC-9A18-C3A187993F60}"/>
    <dgm:cxn modelId="{460C1432-3767-4104-B912-80F6BB12872C}" srcId="{A5ECA4C8-4D7D-41A7-B3F0-A2BE00EDB46D}" destId="{267301E9-46AA-4577-9ACA-D873DD58390D}" srcOrd="4" destOrd="0" parTransId="{6CA67D40-34CA-4F87-9B2D-A5A1652F7615}" sibTransId="{94C966CB-7069-4D61-97FF-DFA2F966E9C5}"/>
    <dgm:cxn modelId="{EA986035-1DA6-404B-AB94-93575371AE61}" type="presOf" srcId="{43E8BC6D-4093-4DBB-9CF4-CF0FB76F458F}" destId="{473A731F-CF05-491C-AA5E-34332A3305A6}" srcOrd="0" destOrd="2" presId="urn:microsoft.com/office/officeart/2005/8/layout/hList1"/>
    <dgm:cxn modelId="{801C783D-D82B-4F8B-827D-5220DECD0029}" type="presOf" srcId="{78E85B2A-C560-4F82-A5E6-467BCBE0F539}" destId="{8D871858-6729-4C95-ACDA-540E56370900}" srcOrd="0" destOrd="3" presId="urn:microsoft.com/office/officeart/2005/8/layout/hList1"/>
    <dgm:cxn modelId="{17BB6840-DB3C-429A-977A-9E046AA713D6}" type="presOf" srcId="{D38021D8-B488-4A34-9F61-F58BA7D41E75}" destId="{B5049112-0B1E-49CF-A7F5-B8438D8BC492}" srcOrd="0" destOrd="3" presId="urn:microsoft.com/office/officeart/2005/8/layout/hList1"/>
    <dgm:cxn modelId="{1DB66A43-D357-4F70-9826-A7BF1054BB0B}" srcId="{D8A70929-3795-48AE-ABB5-62AC92109456}" destId="{146E5BD1-3B9C-4208-B542-911563D7098D}" srcOrd="4" destOrd="0" parTransId="{B61B3DBD-859E-4997-9DE1-02238112E1CC}" sibTransId="{1FE712EC-3238-491C-890E-DDFB67227AAB}"/>
    <dgm:cxn modelId="{50C7AD64-A961-48CF-A985-14DCC859DE18}" type="presOf" srcId="{7027B88E-A110-4E80-B44E-E6C6AA8591B2}" destId="{02D86885-A913-41C9-B8AB-A1D0CA83B5AB}" srcOrd="0" destOrd="0" presId="urn:microsoft.com/office/officeart/2005/8/layout/hList1"/>
    <dgm:cxn modelId="{5B5BB36D-793A-4548-85BC-F1F85511BE98}" srcId="{7027B88E-A110-4E80-B44E-E6C6AA8591B2}" destId="{D38021D8-B488-4A34-9F61-F58BA7D41E75}" srcOrd="3" destOrd="0" parTransId="{820600CB-FC40-415C-9ADF-09C6CB010BBD}" sibTransId="{CA860A0C-494A-4BDF-B9C9-4B19EF9283F7}"/>
    <dgm:cxn modelId="{359BA54E-1891-41A5-8A59-4015D87B0F5E}" type="presOf" srcId="{9599F421-A7AF-465B-8F99-B29163AF8226}" destId="{473A731F-CF05-491C-AA5E-34332A3305A6}" srcOrd="0" destOrd="1" presId="urn:microsoft.com/office/officeart/2005/8/layout/hList1"/>
    <dgm:cxn modelId="{4DE70271-56F5-41E4-A6E5-95106275ADA9}" type="presOf" srcId="{13569FFD-B760-4643-A3E7-A18225F7D95D}" destId="{8D871858-6729-4C95-ACDA-540E56370900}" srcOrd="0" destOrd="0" presId="urn:microsoft.com/office/officeart/2005/8/layout/hList1"/>
    <dgm:cxn modelId="{4A881371-96F3-4D28-B973-22DCAE004DDE}" srcId="{A5ECA4C8-4D7D-41A7-B3F0-A2BE00EDB46D}" destId="{AF56FAEE-35F8-45F4-B2BC-A4C26A0955F5}" srcOrd="2" destOrd="0" parTransId="{3A18CAC4-D87A-42DD-A45D-C467E1C17D2C}" sibTransId="{4D79A19D-48BA-4BBD-8A79-DFF5319BD2A8}"/>
    <dgm:cxn modelId="{2A5B1073-4CCB-4CE3-95CF-07EE60E03C41}" srcId="{307088B0-B768-46E9-9A5F-CB92D7CCECD1}" destId="{D8A70929-3795-48AE-ABB5-62AC92109456}" srcOrd="1" destOrd="0" parTransId="{748B9859-086F-4273-9A73-4ACCC9E42F50}" sibTransId="{CDA38733-CD08-4394-82AF-025B45875537}"/>
    <dgm:cxn modelId="{17C9D474-FB14-4BC6-B690-DC8C60C65D30}" srcId="{D8A70929-3795-48AE-ABB5-62AC92109456}" destId="{43E8BC6D-4093-4DBB-9CF4-CF0FB76F458F}" srcOrd="2" destOrd="0" parTransId="{A1464625-BB4B-42F7-9E6E-5CD2D7BF6EBB}" sibTransId="{DBF099A0-2F84-4E73-8B1E-C3A0B93A397D}"/>
    <dgm:cxn modelId="{51BD6975-084C-46F7-B817-6FEBE05F001F}" type="presOf" srcId="{F1A8AC06-499B-4A84-AF61-78792EDF7549}" destId="{473A731F-CF05-491C-AA5E-34332A3305A6}" srcOrd="0" destOrd="3" presId="urn:microsoft.com/office/officeart/2005/8/layout/hList1"/>
    <dgm:cxn modelId="{2AED8A75-E7A2-4C19-92CB-F443BC7510A3}" type="presOf" srcId="{01B9F54E-ACF3-4548-B43B-6B182D6425CA}" destId="{B5049112-0B1E-49CF-A7F5-B8438D8BC492}" srcOrd="0" destOrd="1" presId="urn:microsoft.com/office/officeart/2005/8/layout/hList1"/>
    <dgm:cxn modelId="{DDBD8D57-7F1D-4864-95D4-49A744545DD5}" type="presOf" srcId="{AC1EC94D-D9CB-40D3-9057-F024310F0BBF}" destId="{473A731F-CF05-491C-AA5E-34332A3305A6}" srcOrd="0" destOrd="0" presId="urn:microsoft.com/office/officeart/2005/8/layout/hList1"/>
    <dgm:cxn modelId="{C4785479-DC4D-49DF-9ACF-2CFE01C34E75}" srcId="{D8A70929-3795-48AE-ABB5-62AC92109456}" destId="{AC1EC94D-D9CB-40D3-9057-F024310F0BBF}" srcOrd="0" destOrd="0" parTransId="{4C9F1F48-C993-4A2D-AE59-A7DA9F400545}" sibTransId="{1D63168A-6A41-4D96-ACEB-615C510FD9B6}"/>
    <dgm:cxn modelId="{34382F7E-E623-46FC-B32D-EB5951E8A665}" type="presOf" srcId="{CAFCAB47-8079-44B7-8AD6-4B59EA3DAFC7}" destId="{B5049112-0B1E-49CF-A7F5-B8438D8BC492}" srcOrd="0" destOrd="2" presId="urn:microsoft.com/office/officeart/2005/8/layout/hList1"/>
    <dgm:cxn modelId="{4871B081-5B68-471C-8644-E573E94B12DF}" srcId="{A5ECA4C8-4D7D-41A7-B3F0-A2BE00EDB46D}" destId="{8C1BCF3B-9DFD-4018-885A-1D80DFC27EF2}" srcOrd="5" destOrd="0" parTransId="{583F23C5-3F66-4FE4-BD38-8584D899E4EC}" sibTransId="{B4C12D59-E8E6-4480-88B6-C6DD653DD8EB}"/>
    <dgm:cxn modelId="{08F32184-AA24-4578-979F-7932CE6579F0}" type="presOf" srcId="{AF56FAEE-35F8-45F4-B2BC-A4C26A0955F5}" destId="{8D871858-6729-4C95-ACDA-540E56370900}" srcOrd="0" destOrd="2" presId="urn:microsoft.com/office/officeart/2005/8/layout/hList1"/>
    <dgm:cxn modelId="{F3FD5A87-434B-450A-9845-D93259ACDFEA}" srcId="{7027B88E-A110-4E80-B44E-E6C6AA8591B2}" destId="{BCB0B1DB-3C39-418C-B22E-D599E5A10910}" srcOrd="0" destOrd="0" parTransId="{7C1FD849-2438-4638-AC1D-4F592303C5D0}" sibTransId="{6388ABE2-381F-49DD-AFA5-30973A81F6C8}"/>
    <dgm:cxn modelId="{B710BF8D-F078-4461-A94B-3FA4305DAA13}" type="presOf" srcId="{D8A70929-3795-48AE-ABB5-62AC92109456}" destId="{3BF15129-353D-4B98-A8F2-C70221AE2B93}" srcOrd="0" destOrd="0" presId="urn:microsoft.com/office/officeart/2005/8/layout/hList1"/>
    <dgm:cxn modelId="{BF2EF398-EA99-4ED3-92CF-7AAB683601AB}" srcId="{A5ECA4C8-4D7D-41A7-B3F0-A2BE00EDB46D}" destId="{13569FFD-B760-4643-A3E7-A18225F7D95D}" srcOrd="0" destOrd="0" parTransId="{D3B6C8D3-BAD9-43F1-BA6B-45934F48BCA8}" sibTransId="{67938292-7A6E-44C9-AFA2-DBC51D9A57DF}"/>
    <dgm:cxn modelId="{EEF5759C-9A71-42E0-AB34-5A151ABE2649}" type="presOf" srcId="{6A029734-4250-43EF-B3C3-F68D816586E8}" destId="{473A731F-CF05-491C-AA5E-34332A3305A6}" srcOrd="0" destOrd="5" presId="urn:microsoft.com/office/officeart/2005/8/layout/hList1"/>
    <dgm:cxn modelId="{379749A6-C40B-4044-B054-155037970A6F}" type="presOf" srcId="{267301E9-46AA-4577-9ACA-D873DD58390D}" destId="{8D871858-6729-4C95-ACDA-540E56370900}" srcOrd="0" destOrd="4" presId="urn:microsoft.com/office/officeart/2005/8/layout/hList1"/>
    <dgm:cxn modelId="{7C20ACB0-8057-4ED8-B8CE-0461FDDDD095}" srcId="{D8A70929-3795-48AE-ABB5-62AC92109456}" destId="{9599F421-A7AF-465B-8F99-B29163AF8226}" srcOrd="1" destOrd="0" parTransId="{019B19FD-2B9F-4675-BB46-97C871AADA2A}" sibTransId="{9E6FCAE0-30D7-44BD-A696-A0CBC22FD9AC}"/>
    <dgm:cxn modelId="{056965B5-81D6-4BAA-87C1-779B5E3674D7}" srcId="{A5ECA4C8-4D7D-41A7-B3F0-A2BE00EDB46D}" destId="{78E85B2A-C560-4F82-A5E6-467BCBE0F539}" srcOrd="3" destOrd="0" parTransId="{FFF12EA1-1622-4C7B-99A9-49C7B080F1D5}" sibTransId="{6882FEBD-B157-4437-A0D4-7CED95541EF1}"/>
    <dgm:cxn modelId="{170676C4-49A4-4DC3-BB9F-72DD5B136268}" srcId="{A5ECA4C8-4D7D-41A7-B3F0-A2BE00EDB46D}" destId="{12E517A4-BBB5-4622-B917-905EA7C33BEF}" srcOrd="1" destOrd="0" parTransId="{E9EE2492-8C98-423A-B14F-52FFD5472F12}" sibTransId="{6D1624A2-8020-454D-8E6D-CD6413D55169}"/>
    <dgm:cxn modelId="{58B05BCB-059F-4F2C-9F7C-AEEB1079D441}" srcId="{D8A70929-3795-48AE-ABB5-62AC92109456}" destId="{F1A8AC06-499B-4A84-AF61-78792EDF7549}" srcOrd="3" destOrd="0" parTransId="{D06FEF2B-E472-4588-97E7-1DFA1DF04856}" sibTransId="{154B1E36-FBCE-4380-A4C5-2768113AD7FC}"/>
    <dgm:cxn modelId="{A2DF8ED6-D83A-41DC-A6D8-DDD3ACA247BE}" type="presOf" srcId="{8C1BCF3B-9DFD-4018-885A-1D80DFC27EF2}" destId="{8D871858-6729-4C95-ACDA-540E56370900}" srcOrd="0" destOrd="5" presId="urn:microsoft.com/office/officeart/2005/8/layout/hList1"/>
    <dgm:cxn modelId="{4703F9E4-5D84-415C-81E3-50966C05A869}" srcId="{307088B0-B768-46E9-9A5F-CB92D7CCECD1}" destId="{7027B88E-A110-4E80-B44E-E6C6AA8591B2}" srcOrd="2" destOrd="0" parTransId="{1B4ACC47-7B42-4E15-8BCD-F9C747825892}" sibTransId="{DF52A0F5-6ADC-421B-AE6F-73D5DC042E5B}"/>
    <dgm:cxn modelId="{3D51EBED-26CF-41ED-82E7-623954B2B2B8}" srcId="{307088B0-B768-46E9-9A5F-CB92D7CCECD1}" destId="{A5ECA4C8-4D7D-41A7-B3F0-A2BE00EDB46D}" srcOrd="0" destOrd="0" parTransId="{E3EC7308-46CE-4F44-AD47-41D9C576D1C1}" sibTransId="{0AC7F1E9-E25B-4F26-86DE-84B8B2D32CAF}"/>
    <dgm:cxn modelId="{06A68BF2-0533-4299-AAC1-A50744381AD5}" type="presOf" srcId="{146E5BD1-3B9C-4208-B542-911563D7098D}" destId="{473A731F-CF05-491C-AA5E-34332A3305A6}" srcOrd="0" destOrd="4" presId="urn:microsoft.com/office/officeart/2005/8/layout/hList1"/>
    <dgm:cxn modelId="{475268FE-EDB2-48EA-B632-F416032886D3}" type="presOf" srcId="{12E517A4-BBB5-4622-B917-905EA7C33BEF}" destId="{8D871858-6729-4C95-ACDA-540E56370900}" srcOrd="0" destOrd="1" presId="urn:microsoft.com/office/officeart/2005/8/layout/hList1"/>
    <dgm:cxn modelId="{E2CA8AD7-B58F-4A4A-A4B1-7FF4A29C310E}" type="presParOf" srcId="{C38D5DE7-8DE3-456E-8D47-C8D497664D1A}" destId="{052D6634-B1A9-4B15-B789-85FBC0BDD537}" srcOrd="0" destOrd="0" presId="urn:microsoft.com/office/officeart/2005/8/layout/hList1"/>
    <dgm:cxn modelId="{59703607-4691-4F6F-8234-686B42A739B6}" type="presParOf" srcId="{052D6634-B1A9-4B15-B789-85FBC0BDD537}" destId="{37117459-D778-44F0-AD2F-B297E0D5A193}" srcOrd="0" destOrd="0" presId="urn:microsoft.com/office/officeart/2005/8/layout/hList1"/>
    <dgm:cxn modelId="{8165C607-D5A7-463E-8AED-450A709E99EE}" type="presParOf" srcId="{052D6634-B1A9-4B15-B789-85FBC0BDD537}" destId="{8D871858-6729-4C95-ACDA-540E56370900}" srcOrd="1" destOrd="0" presId="urn:microsoft.com/office/officeart/2005/8/layout/hList1"/>
    <dgm:cxn modelId="{E2B8A9DE-4132-450C-B316-6DEEADE2C906}" type="presParOf" srcId="{C38D5DE7-8DE3-456E-8D47-C8D497664D1A}" destId="{9C322664-34EE-4A01-B732-70B668914C6C}" srcOrd="1" destOrd="0" presId="urn:microsoft.com/office/officeart/2005/8/layout/hList1"/>
    <dgm:cxn modelId="{122E40CA-5381-466B-A2A1-9FE5740550A3}" type="presParOf" srcId="{C38D5DE7-8DE3-456E-8D47-C8D497664D1A}" destId="{541DA659-D796-465C-A2C5-D872D9BBFA9E}" srcOrd="2" destOrd="0" presId="urn:microsoft.com/office/officeart/2005/8/layout/hList1"/>
    <dgm:cxn modelId="{8EAD3F64-D06D-4FC4-A6AF-45C6B968BDDE}" type="presParOf" srcId="{541DA659-D796-465C-A2C5-D872D9BBFA9E}" destId="{3BF15129-353D-4B98-A8F2-C70221AE2B93}" srcOrd="0" destOrd="0" presId="urn:microsoft.com/office/officeart/2005/8/layout/hList1"/>
    <dgm:cxn modelId="{E6E84C14-76A6-4994-B5C3-D0A2B527DB03}" type="presParOf" srcId="{541DA659-D796-465C-A2C5-D872D9BBFA9E}" destId="{473A731F-CF05-491C-AA5E-34332A3305A6}" srcOrd="1" destOrd="0" presId="urn:microsoft.com/office/officeart/2005/8/layout/hList1"/>
    <dgm:cxn modelId="{E18B9691-92B4-4A7A-9125-8E2BD1D0F3FF}" type="presParOf" srcId="{C38D5DE7-8DE3-456E-8D47-C8D497664D1A}" destId="{3552DB3F-71F0-43E8-A873-4DCB2DB1B47A}" srcOrd="3" destOrd="0" presId="urn:microsoft.com/office/officeart/2005/8/layout/hList1"/>
    <dgm:cxn modelId="{2AE3C928-9C7B-4FF9-A64C-7A371B29785C}" type="presParOf" srcId="{C38D5DE7-8DE3-456E-8D47-C8D497664D1A}" destId="{596134F2-BF18-4376-850A-A068A625A44A}" srcOrd="4" destOrd="0" presId="urn:microsoft.com/office/officeart/2005/8/layout/hList1"/>
    <dgm:cxn modelId="{74AB601F-29C7-48AD-BFA0-02924AA009D9}" type="presParOf" srcId="{596134F2-BF18-4376-850A-A068A625A44A}" destId="{02D86885-A913-41C9-B8AB-A1D0CA83B5AB}" srcOrd="0" destOrd="0" presId="urn:microsoft.com/office/officeart/2005/8/layout/hList1"/>
    <dgm:cxn modelId="{180905A4-A2E6-44B9-B3DF-D459C3DEF551}" type="presParOf" srcId="{596134F2-BF18-4376-850A-A068A625A44A}" destId="{B5049112-0B1E-49CF-A7F5-B8438D8BC49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BF5D7B-FA61-4768-AB31-273022E5118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24BC0A2B-3954-44E9-A940-30838E36AC2E}">
      <dgm:prSet phldrT="[Text]"/>
      <dgm:spPr/>
      <dgm:t>
        <a:bodyPr/>
        <a:lstStyle/>
        <a:p>
          <a:r>
            <a:rPr lang="en-US" dirty="0">
              <a:latin typeface="Calibri" panose="020F0502020204030204" pitchFamily="34" charset="0"/>
              <a:cs typeface="Calibri" panose="020F0502020204030204" pitchFamily="34" charset="0"/>
            </a:rPr>
            <a:t>CGST!</a:t>
          </a:r>
        </a:p>
      </dgm:t>
    </dgm:pt>
    <dgm:pt modelId="{55C6D5DC-B374-4043-9390-23EB1E5DB525}" type="parTrans" cxnId="{1237DA31-35B9-422B-8739-BFE8CA769C92}">
      <dgm:prSet/>
      <dgm:spPr/>
      <dgm:t>
        <a:bodyPr/>
        <a:lstStyle/>
        <a:p>
          <a:endParaRPr lang="en-US"/>
        </a:p>
      </dgm:t>
    </dgm:pt>
    <dgm:pt modelId="{79CDD857-3C3F-41C1-83AB-DA120252F5D3}" type="sibTrans" cxnId="{1237DA31-35B9-422B-8739-BFE8CA769C92}">
      <dgm:prSet/>
      <dgm:spPr/>
      <dgm:t>
        <a:bodyPr/>
        <a:lstStyle/>
        <a:p>
          <a:endParaRPr lang="en-US"/>
        </a:p>
      </dgm:t>
    </dgm:pt>
    <dgm:pt modelId="{5615786C-8D98-4A03-B167-522798DAD68E}">
      <dgm:prSet phldrT="[Text]"/>
      <dgm:spPr/>
      <dgm:t>
        <a:bodyPr/>
        <a:lstStyle/>
        <a:p>
          <a:r>
            <a:rPr lang="en-US" dirty="0">
              <a:latin typeface="Calibri" panose="020F0502020204030204" pitchFamily="34" charset="0"/>
              <a:cs typeface="Calibri" panose="020F0502020204030204" pitchFamily="34" charset="0"/>
            </a:rPr>
            <a:t>SGST!</a:t>
          </a:r>
        </a:p>
      </dgm:t>
    </dgm:pt>
    <dgm:pt modelId="{26C9001C-C7A2-4164-B0AC-C5807F6389C2}" type="parTrans" cxnId="{56DDAB04-643C-4AA1-8D9E-D94AFD410CA2}">
      <dgm:prSet/>
      <dgm:spPr/>
      <dgm:t>
        <a:bodyPr/>
        <a:lstStyle/>
        <a:p>
          <a:endParaRPr lang="en-US"/>
        </a:p>
      </dgm:t>
    </dgm:pt>
    <dgm:pt modelId="{D80EB87D-290E-401B-B2B1-30EE554062CB}" type="sibTrans" cxnId="{56DDAB04-643C-4AA1-8D9E-D94AFD410CA2}">
      <dgm:prSet/>
      <dgm:spPr/>
      <dgm:t>
        <a:bodyPr/>
        <a:lstStyle/>
        <a:p>
          <a:endParaRPr lang="en-US"/>
        </a:p>
      </dgm:t>
    </dgm:pt>
    <dgm:pt modelId="{90506E0F-8A14-4E67-A5EA-EAE1C4F0B6EB}">
      <dgm:prSet phldrT="[Text]"/>
      <dgm:spPr/>
      <dgm:t>
        <a:bodyPr/>
        <a:lstStyle/>
        <a:p>
          <a:r>
            <a:rPr lang="en-US" dirty="0">
              <a:latin typeface="Calibri" panose="020F0502020204030204" pitchFamily="34" charset="0"/>
              <a:cs typeface="Calibri" panose="020F0502020204030204" pitchFamily="34" charset="0"/>
            </a:rPr>
            <a:t>DGGI</a:t>
          </a:r>
        </a:p>
      </dgm:t>
    </dgm:pt>
    <dgm:pt modelId="{DD9EE5F7-2D68-40DC-BB63-EEB622B76DC5}" type="parTrans" cxnId="{034D189F-58A0-450D-B5E0-3E29A7B854B5}">
      <dgm:prSet/>
      <dgm:spPr/>
      <dgm:t>
        <a:bodyPr/>
        <a:lstStyle/>
        <a:p>
          <a:endParaRPr lang="en-US"/>
        </a:p>
      </dgm:t>
    </dgm:pt>
    <dgm:pt modelId="{17240B57-D5E9-4130-AF82-3E49E8619791}" type="sibTrans" cxnId="{034D189F-58A0-450D-B5E0-3E29A7B854B5}">
      <dgm:prSet/>
      <dgm:spPr/>
      <dgm:t>
        <a:bodyPr/>
        <a:lstStyle/>
        <a:p>
          <a:endParaRPr lang="en-US"/>
        </a:p>
      </dgm:t>
    </dgm:pt>
    <dgm:pt modelId="{93CE6357-90BB-4479-9358-A1ECDAE50381}">
      <dgm:prSet phldrT="[Text]"/>
      <dgm:spPr/>
      <dgm:t>
        <a:bodyPr/>
        <a:lstStyle/>
        <a:p>
          <a:r>
            <a:rPr lang="en-US" dirty="0">
              <a:latin typeface="Calibri" panose="020F0502020204030204" pitchFamily="34" charset="0"/>
              <a:cs typeface="Calibri" panose="020F0502020204030204" pitchFamily="34" charset="0"/>
            </a:rPr>
            <a:t>Local</a:t>
          </a:r>
        </a:p>
      </dgm:t>
    </dgm:pt>
    <dgm:pt modelId="{CBD0BF0E-9147-4FB0-8469-DEC59AD92106}" type="parTrans" cxnId="{F76A0147-3B79-4C3A-BBA9-92662DB269AC}">
      <dgm:prSet/>
      <dgm:spPr/>
      <dgm:t>
        <a:bodyPr/>
        <a:lstStyle/>
        <a:p>
          <a:endParaRPr lang="en-US"/>
        </a:p>
      </dgm:t>
    </dgm:pt>
    <dgm:pt modelId="{E8FEC42F-57C0-4878-A868-AC6B860C4E14}" type="sibTrans" cxnId="{F76A0147-3B79-4C3A-BBA9-92662DB269AC}">
      <dgm:prSet/>
      <dgm:spPr/>
      <dgm:t>
        <a:bodyPr/>
        <a:lstStyle/>
        <a:p>
          <a:endParaRPr lang="en-US"/>
        </a:p>
      </dgm:t>
    </dgm:pt>
    <dgm:pt modelId="{803C529E-65FB-4C9B-8D4D-1277C452E900}">
      <dgm:prSet phldrT="[Text]"/>
      <dgm:spPr/>
      <dgm:t>
        <a:bodyPr/>
        <a:lstStyle/>
        <a:p>
          <a:r>
            <a:rPr lang="en-US" dirty="0">
              <a:latin typeface="Calibri" panose="020F0502020204030204" pitchFamily="34" charset="0"/>
              <a:cs typeface="Calibri" panose="020F0502020204030204" pitchFamily="34" charset="0"/>
            </a:rPr>
            <a:t>India!</a:t>
          </a:r>
        </a:p>
      </dgm:t>
    </dgm:pt>
    <dgm:pt modelId="{AE162FD5-FABD-4C82-8B90-337F177D68DB}" type="parTrans" cxnId="{2830EB61-583B-4E37-A465-2F70063FD662}">
      <dgm:prSet/>
      <dgm:spPr/>
      <dgm:t>
        <a:bodyPr/>
        <a:lstStyle/>
        <a:p>
          <a:endParaRPr lang="en-US"/>
        </a:p>
      </dgm:t>
    </dgm:pt>
    <dgm:pt modelId="{8A32583C-C2B6-4B5F-8710-46F267B61F0A}" type="sibTrans" cxnId="{2830EB61-583B-4E37-A465-2F70063FD662}">
      <dgm:prSet/>
      <dgm:spPr/>
      <dgm:t>
        <a:bodyPr/>
        <a:lstStyle/>
        <a:p>
          <a:endParaRPr lang="en-US"/>
        </a:p>
      </dgm:t>
    </dgm:pt>
    <dgm:pt modelId="{11923593-64ED-47C7-AB20-876FBEBD4B5D}" type="pres">
      <dgm:prSet presAssocID="{83BF5D7B-FA61-4768-AB31-273022E5118E}" presName="Name0" presStyleCnt="0">
        <dgm:presLayoutVars>
          <dgm:chMax/>
          <dgm:chPref/>
          <dgm:dir/>
          <dgm:animLvl val="lvl"/>
        </dgm:presLayoutVars>
      </dgm:prSet>
      <dgm:spPr/>
    </dgm:pt>
    <dgm:pt modelId="{0C4A51B5-58F2-4033-81C4-D88572F3DA50}" type="pres">
      <dgm:prSet presAssocID="{24BC0A2B-3954-44E9-A940-30838E36AC2E}" presName="composite" presStyleCnt="0"/>
      <dgm:spPr/>
    </dgm:pt>
    <dgm:pt modelId="{A8BF1EB2-A73C-4825-8BF0-B0EB751D78FB}" type="pres">
      <dgm:prSet presAssocID="{24BC0A2B-3954-44E9-A940-30838E36AC2E}" presName="Parent1" presStyleLbl="node1" presStyleIdx="0" presStyleCnt="6">
        <dgm:presLayoutVars>
          <dgm:chMax val="1"/>
          <dgm:chPref val="1"/>
          <dgm:bulletEnabled val="1"/>
        </dgm:presLayoutVars>
      </dgm:prSet>
      <dgm:spPr/>
    </dgm:pt>
    <dgm:pt modelId="{CD149BC5-E588-466C-A0CF-A0D88C9C7F70}" type="pres">
      <dgm:prSet presAssocID="{24BC0A2B-3954-44E9-A940-30838E36AC2E}" presName="Childtext1" presStyleLbl="revTx" presStyleIdx="0" presStyleCnt="3">
        <dgm:presLayoutVars>
          <dgm:chMax val="0"/>
          <dgm:chPref val="0"/>
          <dgm:bulletEnabled val="1"/>
        </dgm:presLayoutVars>
      </dgm:prSet>
      <dgm:spPr/>
    </dgm:pt>
    <dgm:pt modelId="{D215C1AB-936E-4E77-BC9E-596B7915B9D9}" type="pres">
      <dgm:prSet presAssocID="{24BC0A2B-3954-44E9-A940-30838E36AC2E}" presName="BalanceSpacing" presStyleCnt="0"/>
      <dgm:spPr/>
    </dgm:pt>
    <dgm:pt modelId="{6D01C5D5-79A7-45DF-808D-AB644C95A1EE}" type="pres">
      <dgm:prSet presAssocID="{24BC0A2B-3954-44E9-A940-30838E36AC2E}" presName="BalanceSpacing1" presStyleCnt="0"/>
      <dgm:spPr/>
    </dgm:pt>
    <dgm:pt modelId="{A84266B0-BC61-4352-BE33-177DFCC3D819}" type="pres">
      <dgm:prSet presAssocID="{79CDD857-3C3F-41C1-83AB-DA120252F5D3}" presName="Accent1Text" presStyleLbl="node1" presStyleIdx="1" presStyleCnt="6"/>
      <dgm:spPr/>
    </dgm:pt>
    <dgm:pt modelId="{1898E291-E8AC-4095-B94F-51FE8BF4F247}" type="pres">
      <dgm:prSet presAssocID="{79CDD857-3C3F-41C1-83AB-DA120252F5D3}" presName="spaceBetweenRectangles" presStyleCnt="0"/>
      <dgm:spPr/>
    </dgm:pt>
    <dgm:pt modelId="{DB61C7DD-0341-4ABA-8347-3610A221CEAF}" type="pres">
      <dgm:prSet presAssocID="{5615786C-8D98-4A03-B167-522798DAD68E}" presName="composite" presStyleCnt="0"/>
      <dgm:spPr/>
    </dgm:pt>
    <dgm:pt modelId="{99C07751-BC19-4230-A7B2-7D2CE6F9025F}" type="pres">
      <dgm:prSet presAssocID="{5615786C-8D98-4A03-B167-522798DAD68E}" presName="Parent1" presStyleLbl="node1" presStyleIdx="2" presStyleCnt="6">
        <dgm:presLayoutVars>
          <dgm:chMax val="1"/>
          <dgm:chPref val="1"/>
          <dgm:bulletEnabled val="1"/>
        </dgm:presLayoutVars>
      </dgm:prSet>
      <dgm:spPr/>
    </dgm:pt>
    <dgm:pt modelId="{4206901B-E9F4-4774-8735-828BE80F82F5}" type="pres">
      <dgm:prSet presAssocID="{5615786C-8D98-4A03-B167-522798DAD68E}" presName="Childtext1" presStyleLbl="revTx" presStyleIdx="1" presStyleCnt="3">
        <dgm:presLayoutVars>
          <dgm:chMax val="0"/>
          <dgm:chPref val="0"/>
          <dgm:bulletEnabled val="1"/>
        </dgm:presLayoutVars>
      </dgm:prSet>
      <dgm:spPr/>
    </dgm:pt>
    <dgm:pt modelId="{1DBE7B10-38B9-4BC6-9271-BA1627371EAD}" type="pres">
      <dgm:prSet presAssocID="{5615786C-8D98-4A03-B167-522798DAD68E}" presName="BalanceSpacing" presStyleCnt="0"/>
      <dgm:spPr/>
    </dgm:pt>
    <dgm:pt modelId="{AC34F9EB-0615-4C06-8691-304096B9FA38}" type="pres">
      <dgm:prSet presAssocID="{5615786C-8D98-4A03-B167-522798DAD68E}" presName="BalanceSpacing1" presStyleCnt="0"/>
      <dgm:spPr/>
    </dgm:pt>
    <dgm:pt modelId="{8A64E88A-D69A-424E-92E8-FFF0484D9C4D}" type="pres">
      <dgm:prSet presAssocID="{D80EB87D-290E-401B-B2B1-30EE554062CB}" presName="Accent1Text" presStyleLbl="node1" presStyleIdx="3" presStyleCnt="6"/>
      <dgm:spPr/>
    </dgm:pt>
    <dgm:pt modelId="{35D7D286-1858-4653-A7C3-65E65F25E29C}" type="pres">
      <dgm:prSet presAssocID="{D80EB87D-290E-401B-B2B1-30EE554062CB}" presName="spaceBetweenRectangles" presStyleCnt="0"/>
      <dgm:spPr/>
    </dgm:pt>
    <dgm:pt modelId="{19BC4E2D-9397-4A04-BF88-CF993083D70B}" type="pres">
      <dgm:prSet presAssocID="{90506E0F-8A14-4E67-A5EA-EAE1C4F0B6EB}" presName="composite" presStyleCnt="0"/>
      <dgm:spPr/>
    </dgm:pt>
    <dgm:pt modelId="{CB842E67-4358-4CE8-B96C-9D9BF3A74CFB}" type="pres">
      <dgm:prSet presAssocID="{90506E0F-8A14-4E67-A5EA-EAE1C4F0B6EB}" presName="Parent1" presStyleLbl="node1" presStyleIdx="4" presStyleCnt="6">
        <dgm:presLayoutVars>
          <dgm:chMax val="1"/>
          <dgm:chPref val="1"/>
          <dgm:bulletEnabled val="1"/>
        </dgm:presLayoutVars>
      </dgm:prSet>
      <dgm:spPr/>
    </dgm:pt>
    <dgm:pt modelId="{459F6F2A-8B7E-4B2F-A7DF-C169CF1F08B9}" type="pres">
      <dgm:prSet presAssocID="{90506E0F-8A14-4E67-A5EA-EAE1C4F0B6EB}" presName="Childtext1" presStyleLbl="revTx" presStyleIdx="2" presStyleCnt="3">
        <dgm:presLayoutVars>
          <dgm:chMax val="0"/>
          <dgm:chPref val="0"/>
          <dgm:bulletEnabled val="1"/>
        </dgm:presLayoutVars>
      </dgm:prSet>
      <dgm:spPr/>
    </dgm:pt>
    <dgm:pt modelId="{5B65291E-3D42-403B-970A-B4B6C9D4620A}" type="pres">
      <dgm:prSet presAssocID="{90506E0F-8A14-4E67-A5EA-EAE1C4F0B6EB}" presName="BalanceSpacing" presStyleCnt="0"/>
      <dgm:spPr/>
    </dgm:pt>
    <dgm:pt modelId="{D72B160B-F918-44FE-B5BD-7A57465CAC15}" type="pres">
      <dgm:prSet presAssocID="{90506E0F-8A14-4E67-A5EA-EAE1C4F0B6EB}" presName="BalanceSpacing1" presStyleCnt="0"/>
      <dgm:spPr/>
    </dgm:pt>
    <dgm:pt modelId="{7F7DCC9A-58BD-4D04-A2BE-FCEF06F704AC}" type="pres">
      <dgm:prSet presAssocID="{17240B57-D5E9-4130-AF82-3E49E8619791}" presName="Accent1Text" presStyleLbl="node1" presStyleIdx="5" presStyleCnt="6"/>
      <dgm:spPr/>
    </dgm:pt>
  </dgm:ptLst>
  <dgm:cxnLst>
    <dgm:cxn modelId="{56DDAB04-643C-4AA1-8D9E-D94AFD410CA2}" srcId="{83BF5D7B-FA61-4768-AB31-273022E5118E}" destId="{5615786C-8D98-4A03-B167-522798DAD68E}" srcOrd="1" destOrd="0" parTransId="{26C9001C-C7A2-4164-B0AC-C5807F6389C2}" sibTransId="{D80EB87D-290E-401B-B2B1-30EE554062CB}"/>
    <dgm:cxn modelId="{39F08A0E-72AF-4D3F-9558-02609D7BD644}" type="presOf" srcId="{803C529E-65FB-4C9B-8D4D-1277C452E900}" destId="{459F6F2A-8B7E-4B2F-A7DF-C169CF1F08B9}" srcOrd="0" destOrd="1" presId="urn:microsoft.com/office/officeart/2008/layout/AlternatingHexagons"/>
    <dgm:cxn modelId="{9E91F610-927D-476B-9891-4EB2AAF66232}" type="presOf" srcId="{83BF5D7B-FA61-4768-AB31-273022E5118E}" destId="{11923593-64ED-47C7-AB20-876FBEBD4B5D}" srcOrd="0" destOrd="0" presId="urn:microsoft.com/office/officeart/2008/layout/AlternatingHexagons"/>
    <dgm:cxn modelId="{5A0CDC2B-0DA4-409F-8F6F-6890DEF792CC}" type="presOf" srcId="{90506E0F-8A14-4E67-A5EA-EAE1C4F0B6EB}" destId="{CB842E67-4358-4CE8-B96C-9D9BF3A74CFB}" srcOrd="0" destOrd="0" presId="urn:microsoft.com/office/officeart/2008/layout/AlternatingHexagons"/>
    <dgm:cxn modelId="{1237DA31-35B9-422B-8739-BFE8CA769C92}" srcId="{83BF5D7B-FA61-4768-AB31-273022E5118E}" destId="{24BC0A2B-3954-44E9-A940-30838E36AC2E}" srcOrd="0" destOrd="0" parTransId="{55C6D5DC-B374-4043-9390-23EB1E5DB525}" sibTransId="{79CDD857-3C3F-41C1-83AB-DA120252F5D3}"/>
    <dgm:cxn modelId="{2830EB61-583B-4E37-A465-2F70063FD662}" srcId="{90506E0F-8A14-4E67-A5EA-EAE1C4F0B6EB}" destId="{803C529E-65FB-4C9B-8D4D-1277C452E900}" srcOrd="1" destOrd="0" parTransId="{AE162FD5-FABD-4C82-8B90-337F177D68DB}" sibTransId="{8A32583C-C2B6-4B5F-8710-46F267B61F0A}"/>
    <dgm:cxn modelId="{F76A0147-3B79-4C3A-BBA9-92662DB269AC}" srcId="{90506E0F-8A14-4E67-A5EA-EAE1C4F0B6EB}" destId="{93CE6357-90BB-4479-9358-A1ECDAE50381}" srcOrd="0" destOrd="0" parTransId="{CBD0BF0E-9147-4FB0-8469-DEC59AD92106}" sibTransId="{E8FEC42F-57C0-4878-A868-AC6B860C4E14}"/>
    <dgm:cxn modelId="{E5E06267-29D8-4DE9-9AF0-2AE005EA6D0A}" type="presOf" srcId="{79CDD857-3C3F-41C1-83AB-DA120252F5D3}" destId="{A84266B0-BC61-4352-BE33-177DFCC3D819}" srcOrd="0" destOrd="0" presId="urn:microsoft.com/office/officeart/2008/layout/AlternatingHexagons"/>
    <dgm:cxn modelId="{1718BE52-552A-4133-9126-7562E9E076BA}" type="presOf" srcId="{17240B57-D5E9-4130-AF82-3E49E8619791}" destId="{7F7DCC9A-58BD-4D04-A2BE-FCEF06F704AC}" srcOrd="0" destOrd="0" presId="urn:microsoft.com/office/officeart/2008/layout/AlternatingHexagons"/>
    <dgm:cxn modelId="{AEBE9354-D865-4501-88EB-C8D757FEE603}" type="presOf" srcId="{D80EB87D-290E-401B-B2B1-30EE554062CB}" destId="{8A64E88A-D69A-424E-92E8-FFF0484D9C4D}" srcOrd="0" destOrd="0" presId="urn:microsoft.com/office/officeart/2008/layout/AlternatingHexagons"/>
    <dgm:cxn modelId="{4108F254-9820-4BFD-A6B1-976EC52AA9FA}" type="presOf" srcId="{5615786C-8D98-4A03-B167-522798DAD68E}" destId="{99C07751-BC19-4230-A7B2-7D2CE6F9025F}" srcOrd="0" destOrd="0" presId="urn:microsoft.com/office/officeart/2008/layout/AlternatingHexagons"/>
    <dgm:cxn modelId="{31001995-F31C-4DFC-9ABF-F877C116A226}" type="presOf" srcId="{24BC0A2B-3954-44E9-A940-30838E36AC2E}" destId="{A8BF1EB2-A73C-4825-8BF0-B0EB751D78FB}" srcOrd="0" destOrd="0" presId="urn:microsoft.com/office/officeart/2008/layout/AlternatingHexagons"/>
    <dgm:cxn modelId="{034D189F-58A0-450D-B5E0-3E29A7B854B5}" srcId="{83BF5D7B-FA61-4768-AB31-273022E5118E}" destId="{90506E0F-8A14-4E67-A5EA-EAE1C4F0B6EB}" srcOrd="2" destOrd="0" parTransId="{DD9EE5F7-2D68-40DC-BB63-EEB622B76DC5}" sibTransId="{17240B57-D5E9-4130-AF82-3E49E8619791}"/>
    <dgm:cxn modelId="{CF9441AF-2309-4BCF-B3E3-B0E0DB315CAB}" type="presOf" srcId="{93CE6357-90BB-4479-9358-A1ECDAE50381}" destId="{459F6F2A-8B7E-4B2F-A7DF-C169CF1F08B9}" srcOrd="0" destOrd="0" presId="urn:microsoft.com/office/officeart/2008/layout/AlternatingHexagons"/>
    <dgm:cxn modelId="{AF638ADF-929B-473F-B531-ABA9550C60BC}" type="presParOf" srcId="{11923593-64ED-47C7-AB20-876FBEBD4B5D}" destId="{0C4A51B5-58F2-4033-81C4-D88572F3DA50}" srcOrd="0" destOrd="0" presId="urn:microsoft.com/office/officeart/2008/layout/AlternatingHexagons"/>
    <dgm:cxn modelId="{90F1B499-3667-4C07-8716-26391EF0D908}" type="presParOf" srcId="{0C4A51B5-58F2-4033-81C4-D88572F3DA50}" destId="{A8BF1EB2-A73C-4825-8BF0-B0EB751D78FB}" srcOrd="0" destOrd="0" presId="urn:microsoft.com/office/officeart/2008/layout/AlternatingHexagons"/>
    <dgm:cxn modelId="{4B101957-DD5E-4CCE-8679-50A82559C385}" type="presParOf" srcId="{0C4A51B5-58F2-4033-81C4-D88572F3DA50}" destId="{CD149BC5-E588-466C-A0CF-A0D88C9C7F70}" srcOrd="1" destOrd="0" presId="urn:microsoft.com/office/officeart/2008/layout/AlternatingHexagons"/>
    <dgm:cxn modelId="{7689FB82-B3C1-4F37-904D-2FF7D43472CD}" type="presParOf" srcId="{0C4A51B5-58F2-4033-81C4-D88572F3DA50}" destId="{D215C1AB-936E-4E77-BC9E-596B7915B9D9}" srcOrd="2" destOrd="0" presId="urn:microsoft.com/office/officeart/2008/layout/AlternatingHexagons"/>
    <dgm:cxn modelId="{0825AA64-AFF7-452F-8EBE-15A3BF485B8C}" type="presParOf" srcId="{0C4A51B5-58F2-4033-81C4-D88572F3DA50}" destId="{6D01C5D5-79A7-45DF-808D-AB644C95A1EE}" srcOrd="3" destOrd="0" presId="urn:microsoft.com/office/officeart/2008/layout/AlternatingHexagons"/>
    <dgm:cxn modelId="{B1B82F67-9490-4CA4-AA08-19C7F3203C15}" type="presParOf" srcId="{0C4A51B5-58F2-4033-81C4-D88572F3DA50}" destId="{A84266B0-BC61-4352-BE33-177DFCC3D819}" srcOrd="4" destOrd="0" presId="urn:microsoft.com/office/officeart/2008/layout/AlternatingHexagons"/>
    <dgm:cxn modelId="{795446F4-1511-4A09-B264-33E0547C28FB}" type="presParOf" srcId="{11923593-64ED-47C7-AB20-876FBEBD4B5D}" destId="{1898E291-E8AC-4095-B94F-51FE8BF4F247}" srcOrd="1" destOrd="0" presId="urn:microsoft.com/office/officeart/2008/layout/AlternatingHexagons"/>
    <dgm:cxn modelId="{789C6B29-BAB0-4C11-9372-D7109A9A0173}" type="presParOf" srcId="{11923593-64ED-47C7-AB20-876FBEBD4B5D}" destId="{DB61C7DD-0341-4ABA-8347-3610A221CEAF}" srcOrd="2" destOrd="0" presId="urn:microsoft.com/office/officeart/2008/layout/AlternatingHexagons"/>
    <dgm:cxn modelId="{F1F996F7-04FB-4CAA-8603-A34BFE176DAC}" type="presParOf" srcId="{DB61C7DD-0341-4ABA-8347-3610A221CEAF}" destId="{99C07751-BC19-4230-A7B2-7D2CE6F9025F}" srcOrd="0" destOrd="0" presId="urn:microsoft.com/office/officeart/2008/layout/AlternatingHexagons"/>
    <dgm:cxn modelId="{D08DE86B-8E0D-482E-A34A-87115A6B14B5}" type="presParOf" srcId="{DB61C7DD-0341-4ABA-8347-3610A221CEAF}" destId="{4206901B-E9F4-4774-8735-828BE80F82F5}" srcOrd="1" destOrd="0" presId="urn:microsoft.com/office/officeart/2008/layout/AlternatingHexagons"/>
    <dgm:cxn modelId="{470B8A2B-CB7D-4B9D-8FD2-3A36F3FCC231}" type="presParOf" srcId="{DB61C7DD-0341-4ABA-8347-3610A221CEAF}" destId="{1DBE7B10-38B9-4BC6-9271-BA1627371EAD}" srcOrd="2" destOrd="0" presId="urn:microsoft.com/office/officeart/2008/layout/AlternatingHexagons"/>
    <dgm:cxn modelId="{A33ED1EC-7A77-4E19-B255-1557E682DA28}" type="presParOf" srcId="{DB61C7DD-0341-4ABA-8347-3610A221CEAF}" destId="{AC34F9EB-0615-4C06-8691-304096B9FA38}" srcOrd="3" destOrd="0" presId="urn:microsoft.com/office/officeart/2008/layout/AlternatingHexagons"/>
    <dgm:cxn modelId="{6972DCD1-3C59-42BE-A9DD-B8627CB9B6AC}" type="presParOf" srcId="{DB61C7DD-0341-4ABA-8347-3610A221CEAF}" destId="{8A64E88A-D69A-424E-92E8-FFF0484D9C4D}" srcOrd="4" destOrd="0" presId="urn:microsoft.com/office/officeart/2008/layout/AlternatingHexagons"/>
    <dgm:cxn modelId="{D42BC83B-FE1D-403F-8CA4-6F244A73A6F0}" type="presParOf" srcId="{11923593-64ED-47C7-AB20-876FBEBD4B5D}" destId="{35D7D286-1858-4653-A7C3-65E65F25E29C}" srcOrd="3" destOrd="0" presId="urn:microsoft.com/office/officeart/2008/layout/AlternatingHexagons"/>
    <dgm:cxn modelId="{3165F84A-92B9-4927-8042-926DB4698DFF}" type="presParOf" srcId="{11923593-64ED-47C7-AB20-876FBEBD4B5D}" destId="{19BC4E2D-9397-4A04-BF88-CF993083D70B}" srcOrd="4" destOrd="0" presId="urn:microsoft.com/office/officeart/2008/layout/AlternatingHexagons"/>
    <dgm:cxn modelId="{2A95B4DE-658B-4601-8AEA-4D67E883B8C8}" type="presParOf" srcId="{19BC4E2D-9397-4A04-BF88-CF993083D70B}" destId="{CB842E67-4358-4CE8-B96C-9D9BF3A74CFB}" srcOrd="0" destOrd="0" presId="urn:microsoft.com/office/officeart/2008/layout/AlternatingHexagons"/>
    <dgm:cxn modelId="{A369CF15-8EDE-448A-8DC0-06B34FF16DD0}" type="presParOf" srcId="{19BC4E2D-9397-4A04-BF88-CF993083D70B}" destId="{459F6F2A-8B7E-4B2F-A7DF-C169CF1F08B9}" srcOrd="1" destOrd="0" presId="urn:microsoft.com/office/officeart/2008/layout/AlternatingHexagons"/>
    <dgm:cxn modelId="{4A0D160D-409B-4D63-A562-3219E2373467}" type="presParOf" srcId="{19BC4E2D-9397-4A04-BF88-CF993083D70B}" destId="{5B65291E-3D42-403B-970A-B4B6C9D4620A}" srcOrd="2" destOrd="0" presId="urn:microsoft.com/office/officeart/2008/layout/AlternatingHexagons"/>
    <dgm:cxn modelId="{37E27FE2-696F-4D17-B894-75F61E20F00D}" type="presParOf" srcId="{19BC4E2D-9397-4A04-BF88-CF993083D70B}" destId="{D72B160B-F918-44FE-B5BD-7A57465CAC15}" srcOrd="3" destOrd="0" presId="urn:microsoft.com/office/officeart/2008/layout/AlternatingHexagons"/>
    <dgm:cxn modelId="{83570218-D24E-4694-9855-3B1C9DFF2435}" type="presParOf" srcId="{19BC4E2D-9397-4A04-BF88-CF993083D70B}" destId="{7F7DCC9A-58BD-4D04-A2BE-FCEF06F704A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DAE4408-C674-48F7-BD40-227278031748}"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1DE49630-BBD2-4859-819E-EE8AFA8AD206}">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GST?</a:t>
          </a:r>
        </a:p>
      </dgm:t>
    </dgm:pt>
    <dgm:pt modelId="{93C2AA71-9A11-46FC-9D20-FBF3124E1AB4}" type="parTrans" cxnId="{DD8FBF49-4442-4E5F-8525-35F1572F0C2B}">
      <dgm:prSet/>
      <dgm:spPr/>
      <dgm:t>
        <a:bodyPr/>
        <a:lstStyle/>
        <a:p>
          <a:endParaRPr lang="en-US"/>
        </a:p>
      </dgm:t>
    </dgm:pt>
    <dgm:pt modelId="{D0BB5F10-58D7-4771-A709-84171FC80D52}" type="sibTrans" cxnId="{DD8FBF49-4442-4E5F-8525-35F1572F0C2B}">
      <dgm:prSet/>
      <dgm:spPr/>
      <dgm:t>
        <a:bodyPr/>
        <a:lstStyle/>
        <a:p>
          <a:endParaRPr lang="en-US"/>
        </a:p>
      </dgm:t>
    </dgm:pt>
    <dgm:pt modelId="{5CAEEAF1-E30F-448C-BEA6-22B46E721C5F}">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Letter demanding payment of tax </a:t>
          </a:r>
          <a:r>
            <a:rPr lang="en-US" sz="1800" dirty="0" err="1">
              <a:latin typeface="Calibri" panose="020F0502020204030204" pitchFamily="34" charset="0"/>
              <a:ea typeface="Calibri" panose="020F0502020204030204" pitchFamily="34" charset="0"/>
              <a:cs typeface="Calibri" panose="020F0502020204030204" pitchFamily="34" charset="0"/>
            </a:rPr>
            <a:t>etc</a:t>
          </a:r>
          <a:r>
            <a:rPr lang="en-US" sz="1800" dirty="0">
              <a:latin typeface="Calibri" panose="020F0502020204030204" pitchFamily="34" charset="0"/>
              <a:ea typeface="Calibri" panose="020F0502020204030204" pitchFamily="34" charset="0"/>
              <a:cs typeface="Calibri" panose="020F0502020204030204" pitchFamily="34" charset="0"/>
            </a:rPr>
            <a:t> </a:t>
          </a:r>
        </a:p>
      </dgm:t>
    </dgm:pt>
    <dgm:pt modelId="{9578BDC4-09A1-475D-97B8-072A55B4D6A0}" type="parTrans" cxnId="{C03F56C0-A5B2-4CBD-969F-8D11FA964D50}">
      <dgm:prSet/>
      <dgm:spPr/>
      <dgm:t>
        <a:bodyPr/>
        <a:lstStyle/>
        <a:p>
          <a:endParaRPr lang="en-US"/>
        </a:p>
      </dgm:t>
    </dgm:pt>
    <dgm:pt modelId="{66DCE35A-6565-48AD-93F8-5F89F2029062}" type="sibTrans" cxnId="{C03F56C0-A5B2-4CBD-969F-8D11FA964D50}">
      <dgm:prSet/>
      <dgm:spPr/>
      <dgm:t>
        <a:bodyPr/>
        <a:lstStyle/>
        <a:p>
          <a:endParaRPr lang="en-US"/>
        </a:p>
      </dgm:t>
    </dgm:pt>
    <dgm:pt modelId="{917F40F2-72FA-4FF5-A285-EAFBC94DCB50}">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Summon</a:t>
          </a:r>
        </a:p>
      </dgm:t>
    </dgm:pt>
    <dgm:pt modelId="{6A77102F-9F2E-4161-86E9-6F81C5F73B85}" type="parTrans" cxnId="{BBC29072-12B7-4760-BE6E-F7398F338CF7}">
      <dgm:prSet/>
      <dgm:spPr/>
      <dgm:t>
        <a:bodyPr/>
        <a:lstStyle/>
        <a:p>
          <a:endParaRPr lang="en-US"/>
        </a:p>
      </dgm:t>
    </dgm:pt>
    <dgm:pt modelId="{FE803F0E-1749-439F-A4FA-F8D62A62F67C}" type="sibTrans" cxnId="{BBC29072-12B7-4760-BE6E-F7398F338CF7}">
      <dgm:prSet/>
      <dgm:spPr/>
      <dgm:t>
        <a:bodyPr/>
        <a:lstStyle/>
        <a:p>
          <a:endParaRPr lang="en-US"/>
        </a:p>
      </dgm:t>
    </dgm:pt>
    <dgm:pt modelId="{CAD299D7-F03C-4833-BDA4-6A363A048322}">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Letter for payment from recipient</a:t>
          </a:r>
        </a:p>
      </dgm:t>
    </dgm:pt>
    <dgm:pt modelId="{A15E6B9E-8471-4F35-8358-D43D50475543}" type="parTrans" cxnId="{B6EE85DE-C62B-4CD4-8BAF-DCA1F4546A70}">
      <dgm:prSet/>
      <dgm:spPr/>
      <dgm:t>
        <a:bodyPr/>
        <a:lstStyle/>
        <a:p>
          <a:endParaRPr lang="en-US"/>
        </a:p>
      </dgm:t>
    </dgm:pt>
    <dgm:pt modelId="{6E9BEACA-E130-469D-ADFB-CD2CBCBB0565}" type="sibTrans" cxnId="{B6EE85DE-C62B-4CD4-8BAF-DCA1F4546A70}">
      <dgm:prSet/>
      <dgm:spPr/>
      <dgm:t>
        <a:bodyPr/>
        <a:lstStyle/>
        <a:p>
          <a:endParaRPr lang="en-US"/>
        </a:p>
      </dgm:t>
    </dgm:pt>
    <dgm:pt modelId="{14B2DD7A-8270-42E8-8458-C3C8C342859E}">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Notice</a:t>
          </a:r>
        </a:p>
      </dgm:t>
    </dgm:pt>
    <dgm:pt modelId="{EECA46A4-4483-445C-AF2A-F113C81B73F6}" type="parTrans" cxnId="{2D44642B-DB8F-4838-9119-8A51D04E5834}">
      <dgm:prSet/>
      <dgm:spPr/>
      <dgm:t>
        <a:bodyPr/>
        <a:lstStyle/>
        <a:p>
          <a:endParaRPr lang="en-US"/>
        </a:p>
      </dgm:t>
    </dgm:pt>
    <dgm:pt modelId="{85E8BC59-BC85-412A-A666-94F7DD95D8FD}" type="sibTrans" cxnId="{2D44642B-DB8F-4838-9119-8A51D04E5834}">
      <dgm:prSet/>
      <dgm:spPr/>
      <dgm:t>
        <a:bodyPr/>
        <a:lstStyle/>
        <a:p>
          <a:endParaRPr lang="en-US"/>
        </a:p>
      </dgm:t>
    </dgm:pt>
    <dgm:pt modelId="{1D42DCEB-12E9-4BFD-A0AF-12F6E3970876}">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Letter demanding information</a:t>
          </a:r>
        </a:p>
      </dgm:t>
    </dgm:pt>
    <dgm:pt modelId="{835CB596-3D41-46B5-A1F4-9C16B11C2A14}" type="parTrans" cxnId="{87BED5A1-6FE2-4AC0-AF1B-860F274E05F8}">
      <dgm:prSet/>
      <dgm:spPr/>
      <dgm:t>
        <a:bodyPr/>
        <a:lstStyle/>
        <a:p>
          <a:endParaRPr lang="en-US"/>
        </a:p>
      </dgm:t>
    </dgm:pt>
    <dgm:pt modelId="{1D64B76D-E755-4A09-B36F-55401FA93C55}" type="sibTrans" cxnId="{87BED5A1-6FE2-4AC0-AF1B-860F274E05F8}">
      <dgm:prSet/>
      <dgm:spPr/>
      <dgm:t>
        <a:bodyPr/>
        <a:lstStyle/>
        <a:p>
          <a:endParaRPr lang="en-US"/>
        </a:p>
      </dgm:t>
    </dgm:pt>
    <dgm:pt modelId="{2ECA13A9-AF31-4EEF-8322-87B229568954}">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Audit Objection</a:t>
          </a:r>
        </a:p>
      </dgm:t>
    </dgm:pt>
    <dgm:pt modelId="{AA40C14C-CBBB-43F5-BA1D-AD43A630229C}" type="parTrans" cxnId="{E0F6E6B4-4B73-477E-8B6C-C956341AC835}">
      <dgm:prSet/>
      <dgm:spPr/>
      <dgm:t>
        <a:bodyPr/>
        <a:lstStyle/>
        <a:p>
          <a:endParaRPr lang="en-US"/>
        </a:p>
      </dgm:t>
    </dgm:pt>
    <dgm:pt modelId="{DEB3A23C-D462-48A8-8622-951D76DEE552}" type="sibTrans" cxnId="{E0F6E6B4-4B73-477E-8B6C-C956341AC835}">
      <dgm:prSet/>
      <dgm:spPr/>
      <dgm:t>
        <a:bodyPr/>
        <a:lstStyle/>
        <a:p>
          <a:endParaRPr lang="en-US"/>
        </a:p>
      </dgm:t>
    </dgm:pt>
    <dgm:pt modelId="{E14ACDDA-95A3-4041-897E-B35D02B59953}">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Pre-SCN</a:t>
          </a:r>
        </a:p>
      </dgm:t>
    </dgm:pt>
    <dgm:pt modelId="{3B76FC59-A9A9-4AA6-8D76-5F6668A034DC}" type="parTrans" cxnId="{FFC27407-831C-4479-9529-1BD64A112FD4}">
      <dgm:prSet/>
      <dgm:spPr/>
      <dgm:t>
        <a:bodyPr/>
        <a:lstStyle/>
        <a:p>
          <a:endParaRPr lang="en-US"/>
        </a:p>
      </dgm:t>
    </dgm:pt>
    <dgm:pt modelId="{AC76E3DA-0757-47D5-A2D4-7FBD1CBD9B36}" type="sibTrans" cxnId="{FFC27407-831C-4479-9529-1BD64A112FD4}">
      <dgm:prSet/>
      <dgm:spPr/>
      <dgm:t>
        <a:bodyPr/>
        <a:lstStyle/>
        <a:p>
          <a:endParaRPr lang="en-US"/>
        </a:p>
      </dgm:t>
    </dgm:pt>
    <dgm:pt modelId="{1EA04E6C-853E-431B-A805-B442F37AFECE}">
      <dgm:prSet phldrT="[Text]" custT="1"/>
      <dgm:spPr/>
      <dgm:t>
        <a:bodyPr/>
        <a:lstStyle/>
        <a:p>
          <a:pPr>
            <a:lnSpc>
              <a:spcPct val="150000"/>
            </a:lnSpc>
          </a:pPr>
          <a:r>
            <a:rPr lang="en-US" sz="1800" dirty="0">
              <a:latin typeface="Calibri" panose="020F0502020204030204" pitchFamily="34" charset="0"/>
              <a:ea typeface="Calibri" panose="020F0502020204030204" pitchFamily="34" charset="0"/>
              <a:cs typeface="Calibri" panose="020F0502020204030204" pitchFamily="34" charset="0"/>
            </a:rPr>
            <a:t>SCN</a:t>
          </a:r>
        </a:p>
      </dgm:t>
    </dgm:pt>
    <dgm:pt modelId="{FD390294-B947-4374-A013-AD855B7856D8}" type="parTrans" cxnId="{7A979F4C-D3A4-4E79-A886-E0999BE2CE40}">
      <dgm:prSet/>
      <dgm:spPr/>
      <dgm:t>
        <a:bodyPr/>
        <a:lstStyle/>
        <a:p>
          <a:endParaRPr lang="en-US"/>
        </a:p>
      </dgm:t>
    </dgm:pt>
    <dgm:pt modelId="{17A9FBDA-0846-4186-8A81-88913522FEB8}" type="sibTrans" cxnId="{7A979F4C-D3A4-4E79-A886-E0999BE2CE40}">
      <dgm:prSet/>
      <dgm:spPr/>
      <dgm:t>
        <a:bodyPr/>
        <a:lstStyle/>
        <a:p>
          <a:endParaRPr lang="en-US"/>
        </a:p>
      </dgm:t>
    </dgm:pt>
    <dgm:pt modelId="{C30CAA82-6F26-4E3B-B795-9CBE90B4F8C6}" type="pres">
      <dgm:prSet presAssocID="{4DAE4408-C674-48F7-BD40-227278031748}" presName="mainComposite" presStyleCnt="0">
        <dgm:presLayoutVars>
          <dgm:chPref val="1"/>
          <dgm:dir/>
          <dgm:animOne val="branch"/>
          <dgm:animLvl val="lvl"/>
          <dgm:resizeHandles val="exact"/>
        </dgm:presLayoutVars>
      </dgm:prSet>
      <dgm:spPr/>
    </dgm:pt>
    <dgm:pt modelId="{208B9ADA-098F-4C66-9062-6049D41CD93B}" type="pres">
      <dgm:prSet presAssocID="{4DAE4408-C674-48F7-BD40-227278031748}" presName="hierFlow" presStyleCnt="0"/>
      <dgm:spPr/>
    </dgm:pt>
    <dgm:pt modelId="{A757A7C9-0EA3-458F-A732-A4CA8E32A7E6}" type="pres">
      <dgm:prSet presAssocID="{4DAE4408-C674-48F7-BD40-227278031748}" presName="hierChild1" presStyleCnt="0">
        <dgm:presLayoutVars>
          <dgm:chPref val="1"/>
          <dgm:animOne val="branch"/>
          <dgm:animLvl val="lvl"/>
        </dgm:presLayoutVars>
      </dgm:prSet>
      <dgm:spPr/>
    </dgm:pt>
    <dgm:pt modelId="{3DF5430E-133E-4F17-9CB4-7A1309ECDE6A}" type="pres">
      <dgm:prSet presAssocID="{1DE49630-BBD2-4859-819E-EE8AFA8AD206}" presName="Name14" presStyleCnt="0"/>
      <dgm:spPr/>
    </dgm:pt>
    <dgm:pt modelId="{E6302CC7-91BC-4E58-94AC-B6490E6E1258}" type="pres">
      <dgm:prSet presAssocID="{1DE49630-BBD2-4859-819E-EE8AFA8AD206}" presName="level1Shape" presStyleLbl="node0" presStyleIdx="0" presStyleCnt="1" custScaleX="249181" custScaleY="163839">
        <dgm:presLayoutVars>
          <dgm:chPref val="3"/>
        </dgm:presLayoutVars>
      </dgm:prSet>
      <dgm:spPr/>
    </dgm:pt>
    <dgm:pt modelId="{4CA42D40-2A71-4F61-846D-C9020FD22BEA}" type="pres">
      <dgm:prSet presAssocID="{1DE49630-BBD2-4859-819E-EE8AFA8AD206}" presName="hierChild2" presStyleCnt="0"/>
      <dgm:spPr/>
    </dgm:pt>
    <dgm:pt modelId="{F33C8925-D429-48FC-8255-0FFCA85B25C6}" type="pres">
      <dgm:prSet presAssocID="{EECA46A4-4483-445C-AF2A-F113C81B73F6}" presName="Name19" presStyleLbl="parChTrans1D2" presStyleIdx="0" presStyleCnt="3" custScaleX="2000000" custScaleY="2000000"/>
      <dgm:spPr/>
    </dgm:pt>
    <dgm:pt modelId="{7C6BC490-FB8A-4C38-A91E-0207A805CB2C}" type="pres">
      <dgm:prSet presAssocID="{14B2DD7A-8270-42E8-8458-C3C8C342859E}" presName="Name21" presStyleCnt="0"/>
      <dgm:spPr/>
    </dgm:pt>
    <dgm:pt modelId="{4571D845-9F75-41AB-8586-A4C4C49F95BB}" type="pres">
      <dgm:prSet presAssocID="{14B2DD7A-8270-42E8-8458-C3C8C342859E}" presName="level2Shape" presStyleLbl="node2" presStyleIdx="0" presStyleCnt="3" custScaleX="249181" custScaleY="163839"/>
      <dgm:spPr/>
    </dgm:pt>
    <dgm:pt modelId="{0F25B361-8B80-4D3F-BE36-5A5869A458A7}" type="pres">
      <dgm:prSet presAssocID="{14B2DD7A-8270-42E8-8458-C3C8C342859E}" presName="hierChild3" presStyleCnt="0"/>
      <dgm:spPr/>
    </dgm:pt>
    <dgm:pt modelId="{1346E08E-F4D6-4C3D-896B-509A12EC8E7F}" type="pres">
      <dgm:prSet presAssocID="{9578BDC4-09A1-475D-97B8-072A55B4D6A0}" presName="Name19" presStyleLbl="parChTrans1D3" presStyleIdx="0" presStyleCnt="4" custScaleX="2000000" custScaleY="2000000"/>
      <dgm:spPr/>
    </dgm:pt>
    <dgm:pt modelId="{9F40CFCA-9AD4-43F6-A5EF-48AEB946E052}" type="pres">
      <dgm:prSet presAssocID="{5CAEEAF1-E30F-448C-BEA6-22B46E721C5F}" presName="Name21" presStyleCnt="0"/>
      <dgm:spPr/>
    </dgm:pt>
    <dgm:pt modelId="{1648DD02-7F57-4521-B981-718B0229ED67}" type="pres">
      <dgm:prSet presAssocID="{5CAEEAF1-E30F-448C-BEA6-22B46E721C5F}" presName="level2Shape" presStyleLbl="node3" presStyleIdx="0" presStyleCnt="4" custScaleX="249181" custScaleY="163839"/>
      <dgm:spPr/>
    </dgm:pt>
    <dgm:pt modelId="{90EFF92D-10DB-4C3F-9950-97AB33D25399}" type="pres">
      <dgm:prSet presAssocID="{5CAEEAF1-E30F-448C-BEA6-22B46E721C5F}" presName="hierChild3" presStyleCnt="0"/>
      <dgm:spPr/>
    </dgm:pt>
    <dgm:pt modelId="{28B352F9-4426-41C5-B234-CC6D84E2E1A8}" type="pres">
      <dgm:prSet presAssocID="{AA40C14C-CBBB-43F5-BA1D-AD43A630229C}" presName="Name19" presStyleLbl="parChTrans1D3" presStyleIdx="1" presStyleCnt="4" custScaleX="2000000" custScaleY="2000000"/>
      <dgm:spPr/>
    </dgm:pt>
    <dgm:pt modelId="{102B74A1-8DC3-4599-86FA-606656E9134C}" type="pres">
      <dgm:prSet presAssocID="{2ECA13A9-AF31-4EEF-8322-87B229568954}" presName="Name21" presStyleCnt="0"/>
      <dgm:spPr/>
    </dgm:pt>
    <dgm:pt modelId="{1F5B41D6-5474-41E7-BE07-1283D41C5E14}" type="pres">
      <dgm:prSet presAssocID="{2ECA13A9-AF31-4EEF-8322-87B229568954}" presName="level2Shape" presStyleLbl="node3" presStyleIdx="1" presStyleCnt="4" custScaleX="249181" custScaleY="163839"/>
      <dgm:spPr/>
    </dgm:pt>
    <dgm:pt modelId="{85F2AA0C-D451-4A29-A49C-5D7E94A50B49}" type="pres">
      <dgm:prSet presAssocID="{2ECA13A9-AF31-4EEF-8322-87B229568954}" presName="hierChild3" presStyleCnt="0"/>
      <dgm:spPr/>
    </dgm:pt>
    <dgm:pt modelId="{91685029-A190-43E7-8847-22708F5CC939}" type="pres">
      <dgm:prSet presAssocID="{FD390294-B947-4374-A013-AD855B7856D8}" presName="Name19" presStyleLbl="parChTrans1D3" presStyleIdx="2" presStyleCnt="4" custScaleX="2000000" custScaleY="2000000"/>
      <dgm:spPr/>
    </dgm:pt>
    <dgm:pt modelId="{51DA5EB6-172B-42A5-86C3-82A6203304DF}" type="pres">
      <dgm:prSet presAssocID="{1EA04E6C-853E-431B-A805-B442F37AFECE}" presName="Name21" presStyleCnt="0"/>
      <dgm:spPr/>
    </dgm:pt>
    <dgm:pt modelId="{B6617F36-16ED-4D16-AAFD-B85E296C40FC}" type="pres">
      <dgm:prSet presAssocID="{1EA04E6C-853E-431B-A805-B442F37AFECE}" presName="level2Shape" presStyleLbl="node3" presStyleIdx="2" presStyleCnt="4" custScaleX="249181" custScaleY="163839"/>
      <dgm:spPr/>
    </dgm:pt>
    <dgm:pt modelId="{85319099-DBF4-46EB-9B8A-B58B370DE48C}" type="pres">
      <dgm:prSet presAssocID="{1EA04E6C-853E-431B-A805-B442F37AFECE}" presName="hierChild3" presStyleCnt="0"/>
      <dgm:spPr/>
    </dgm:pt>
    <dgm:pt modelId="{DEDC830F-5CD8-42C7-97E4-C2D688574BE9}" type="pres">
      <dgm:prSet presAssocID="{3B76FC59-A9A9-4AA6-8D76-5F6668A034DC}" presName="Name19" presStyleLbl="parChTrans1D4" presStyleIdx="0" presStyleCnt="1" custScaleX="2000000" custScaleY="2000000"/>
      <dgm:spPr/>
    </dgm:pt>
    <dgm:pt modelId="{896662FD-1413-41BE-B357-5D105AC0EC6F}" type="pres">
      <dgm:prSet presAssocID="{E14ACDDA-95A3-4041-897E-B35D02B59953}" presName="Name21" presStyleCnt="0"/>
      <dgm:spPr/>
    </dgm:pt>
    <dgm:pt modelId="{368C84C3-13EF-4354-8894-3018C6FB877E}" type="pres">
      <dgm:prSet presAssocID="{E14ACDDA-95A3-4041-897E-B35D02B59953}" presName="level2Shape" presStyleLbl="node4" presStyleIdx="0" presStyleCnt="1" custScaleX="249181" custScaleY="163839"/>
      <dgm:spPr/>
    </dgm:pt>
    <dgm:pt modelId="{838E0570-E237-4030-808D-89BE60EDA728}" type="pres">
      <dgm:prSet presAssocID="{E14ACDDA-95A3-4041-897E-B35D02B59953}" presName="hierChild3" presStyleCnt="0"/>
      <dgm:spPr/>
    </dgm:pt>
    <dgm:pt modelId="{14917755-43A1-46D3-8C51-8F93F6BEBF5A}" type="pres">
      <dgm:prSet presAssocID="{A15E6B9E-8471-4F35-8358-D43D50475543}" presName="Name19" presStyleLbl="parChTrans1D3" presStyleIdx="3" presStyleCnt="4" custScaleX="2000000" custScaleY="2000000"/>
      <dgm:spPr/>
    </dgm:pt>
    <dgm:pt modelId="{04E37C4D-024F-4949-AEE9-3739BBD9284D}" type="pres">
      <dgm:prSet presAssocID="{CAD299D7-F03C-4833-BDA4-6A363A048322}" presName="Name21" presStyleCnt="0"/>
      <dgm:spPr/>
    </dgm:pt>
    <dgm:pt modelId="{B977B660-5F08-4861-8CBC-F3E50308C26D}" type="pres">
      <dgm:prSet presAssocID="{CAD299D7-F03C-4833-BDA4-6A363A048322}" presName="level2Shape" presStyleLbl="node3" presStyleIdx="3" presStyleCnt="4" custScaleX="249181" custScaleY="163839"/>
      <dgm:spPr/>
    </dgm:pt>
    <dgm:pt modelId="{81A46D51-2DCB-4866-8A09-6A20D0444104}" type="pres">
      <dgm:prSet presAssocID="{CAD299D7-F03C-4833-BDA4-6A363A048322}" presName="hierChild3" presStyleCnt="0"/>
      <dgm:spPr/>
    </dgm:pt>
    <dgm:pt modelId="{7BA4DC31-E2C8-4550-B86A-17F5B734FEB3}" type="pres">
      <dgm:prSet presAssocID="{6A77102F-9F2E-4161-86E9-6F81C5F73B85}" presName="Name19" presStyleLbl="parChTrans1D2" presStyleIdx="1" presStyleCnt="3" custScaleX="2000000" custScaleY="2000000"/>
      <dgm:spPr/>
    </dgm:pt>
    <dgm:pt modelId="{7E30A357-AAF3-4C3A-A3A3-AF3E3AB18696}" type="pres">
      <dgm:prSet presAssocID="{917F40F2-72FA-4FF5-A285-EAFBC94DCB50}" presName="Name21" presStyleCnt="0"/>
      <dgm:spPr/>
    </dgm:pt>
    <dgm:pt modelId="{916CA2D6-79D4-446F-B2DC-17A35C32F102}" type="pres">
      <dgm:prSet presAssocID="{917F40F2-72FA-4FF5-A285-EAFBC94DCB50}" presName="level2Shape" presStyleLbl="node2" presStyleIdx="1" presStyleCnt="3" custScaleX="249181" custScaleY="163839"/>
      <dgm:spPr/>
    </dgm:pt>
    <dgm:pt modelId="{B5637710-8839-40B0-A194-F2007AA80419}" type="pres">
      <dgm:prSet presAssocID="{917F40F2-72FA-4FF5-A285-EAFBC94DCB50}" presName="hierChild3" presStyleCnt="0"/>
      <dgm:spPr/>
    </dgm:pt>
    <dgm:pt modelId="{129A1CFC-60C8-41D9-9969-5C03A68B7606}" type="pres">
      <dgm:prSet presAssocID="{835CB596-3D41-46B5-A1F4-9C16B11C2A14}" presName="Name19" presStyleLbl="parChTrans1D2" presStyleIdx="2" presStyleCnt="3" custScaleX="2000000" custScaleY="2000000"/>
      <dgm:spPr/>
    </dgm:pt>
    <dgm:pt modelId="{C65CC507-59E1-4053-8260-DC17C485923A}" type="pres">
      <dgm:prSet presAssocID="{1D42DCEB-12E9-4BFD-A0AF-12F6E3970876}" presName="Name21" presStyleCnt="0"/>
      <dgm:spPr/>
    </dgm:pt>
    <dgm:pt modelId="{A035AE08-3FD8-47DA-85B0-B6F303BD9334}" type="pres">
      <dgm:prSet presAssocID="{1D42DCEB-12E9-4BFD-A0AF-12F6E3970876}" presName="level2Shape" presStyleLbl="node2" presStyleIdx="2" presStyleCnt="3" custScaleX="249181" custScaleY="163839"/>
      <dgm:spPr/>
    </dgm:pt>
    <dgm:pt modelId="{19BF2A11-6A48-479E-B7EA-EC9B19F11276}" type="pres">
      <dgm:prSet presAssocID="{1D42DCEB-12E9-4BFD-A0AF-12F6E3970876}" presName="hierChild3" presStyleCnt="0"/>
      <dgm:spPr/>
    </dgm:pt>
    <dgm:pt modelId="{1F4A2C05-5DEC-4EE0-8B9D-FA286C0FB4CB}" type="pres">
      <dgm:prSet presAssocID="{4DAE4408-C674-48F7-BD40-227278031748}" presName="bgShapesFlow" presStyleCnt="0"/>
      <dgm:spPr/>
    </dgm:pt>
  </dgm:ptLst>
  <dgm:cxnLst>
    <dgm:cxn modelId="{FFC27407-831C-4479-9529-1BD64A112FD4}" srcId="{1EA04E6C-853E-431B-A805-B442F37AFECE}" destId="{E14ACDDA-95A3-4041-897E-B35D02B59953}" srcOrd="0" destOrd="0" parTransId="{3B76FC59-A9A9-4AA6-8D76-5F6668A034DC}" sibTransId="{AC76E3DA-0757-47D5-A2D4-7FBD1CBD9B36}"/>
    <dgm:cxn modelId="{9F82BD12-40B7-4E08-A5A1-BBE587E6C390}" type="presOf" srcId="{1D42DCEB-12E9-4BFD-A0AF-12F6E3970876}" destId="{A035AE08-3FD8-47DA-85B0-B6F303BD9334}" srcOrd="0" destOrd="0" presId="urn:microsoft.com/office/officeart/2005/8/layout/hierarchy6"/>
    <dgm:cxn modelId="{1D488519-F828-452A-85A0-25941BA15CC8}" type="presOf" srcId="{3B76FC59-A9A9-4AA6-8D76-5F6668A034DC}" destId="{DEDC830F-5CD8-42C7-97E4-C2D688574BE9}" srcOrd="0" destOrd="0" presId="urn:microsoft.com/office/officeart/2005/8/layout/hierarchy6"/>
    <dgm:cxn modelId="{2D44642B-DB8F-4838-9119-8A51D04E5834}" srcId="{1DE49630-BBD2-4859-819E-EE8AFA8AD206}" destId="{14B2DD7A-8270-42E8-8458-C3C8C342859E}" srcOrd="0" destOrd="0" parTransId="{EECA46A4-4483-445C-AF2A-F113C81B73F6}" sibTransId="{85E8BC59-BC85-412A-A666-94F7DD95D8FD}"/>
    <dgm:cxn modelId="{DC600143-4792-4F7D-BCD0-BA4EEF15D6C1}" type="presOf" srcId="{AA40C14C-CBBB-43F5-BA1D-AD43A630229C}" destId="{28B352F9-4426-41C5-B234-CC6D84E2E1A8}" srcOrd="0" destOrd="0" presId="urn:microsoft.com/office/officeart/2005/8/layout/hierarchy6"/>
    <dgm:cxn modelId="{93691C49-0716-4AC0-8E9B-C4BF376FF79A}" type="presOf" srcId="{E14ACDDA-95A3-4041-897E-B35D02B59953}" destId="{368C84C3-13EF-4354-8894-3018C6FB877E}" srcOrd="0" destOrd="0" presId="urn:microsoft.com/office/officeart/2005/8/layout/hierarchy6"/>
    <dgm:cxn modelId="{9B8B8E49-42F3-4F49-BAA8-5E560460F602}" type="presOf" srcId="{CAD299D7-F03C-4833-BDA4-6A363A048322}" destId="{B977B660-5F08-4861-8CBC-F3E50308C26D}" srcOrd="0" destOrd="0" presId="urn:microsoft.com/office/officeart/2005/8/layout/hierarchy6"/>
    <dgm:cxn modelId="{DD8FBF49-4442-4E5F-8525-35F1572F0C2B}" srcId="{4DAE4408-C674-48F7-BD40-227278031748}" destId="{1DE49630-BBD2-4859-819E-EE8AFA8AD206}" srcOrd="0" destOrd="0" parTransId="{93C2AA71-9A11-46FC-9D20-FBF3124E1AB4}" sibTransId="{D0BB5F10-58D7-4771-A709-84171FC80D52}"/>
    <dgm:cxn modelId="{7EEAF269-B257-4BEE-AD17-EF0A84649631}" type="presOf" srcId="{1DE49630-BBD2-4859-819E-EE8AFA8AD206}" destId="{E6302CC7-91BC-4E58-94AC-B6490E6E1258}" srcOrd="0" destOrd="0" presId="urn:microsoft.com/office/officeart/2005/8/layout/hierarchy6"/>
    <dgm:cxn modelId="{6A5A846A-3249-479B-9242-3F74E0093E7A}" type="presOf" srcId="{A15E6B9E-8471-4F35-8358-D43D50475543}" destId="{14917755-43A1-46D3-8C51-8F93F6BEBF5A}" srcOrd="0" destOrd="0" presId="urn:microsoft.com/office/officeart/2005/8/layout/hierarchy6"/>
    <dgm:cxn modelId="{7A979F4C-D3A4-4E79-A886-E0999BE2CE40}" srcId="{14B2DD7A-8270-42E8-8458-C3C8C342859E}" destId="{1EA04E6C-853E-431B-A805-B442F37AFECE}" srcOrd="2" destOrd="0" parTransId="{FD390294-B947-4374-A013-AD855B7856D8}" sibTransId="{17A9FBDA-0846-4186-8A81-88913522FEB8}"/>
    <dgm:cxn modelId="{76A86850-FE05-4F3F-B1E8-49C14679C04E}" type="presOf" srcId="{14B2DD7A-8270-42E8-8458-C3C8C342859E}" destId="{4571D845-9F75-41AB-8586-A4C4C49F95BB}" srcOrd="0" destOrd="0" presId="urn:microsoft.com/office/officeart/2005/8/layout/hierarchy6"/>
    <dgm:cxn modelId="{BBC29072-12B7-4760-BE6E-F7398F338CF7}" srcId="{1DE49630-BBD2-4859-819E-EE8AFA8AD206}" destId="{917F40F2-72FA-4FF5-A285-EAFBC94DCB50}" srcOrd="1" destOrd="0" parTransId="{6A77102F-9F2E-4161-86E9-6F81C5F73B85}" sibTransId="{FE803F0E-1749-439F-A4FA-F8D62A62F67C}"/>
    <dgm:cxn modelId="{6DAC1A75-D45B-4AA6-8365-56FA275B425D}" type="presOf" srcId="{2ECA13A9-AF31-4EEF-8322-87B229568954}" destId="{1F5B41D6-5474-41E7-BE07-1283D41C5E14}" srcOrd="0" destOrd="0" presId="urn:microsoft.com/office/officeart/2005/8/layout/hierarchy6"/>
    <dgm:cxn modelId="{5C24B679-7FF8-42EA-ADF3-F09EAC4C572D}" type="presOf" srcId="{835CB596-3D41-46B5-A1F4-9C16B11C2A14}" destId="{129A1CFC-60C8-41D9-9969-5C03A68B7606}" srcOrd="0" destOrd="0" presId="urn:microsoft.com/office/officeart/2005/8/layout/hierarchy6"/>
    <dgm:cxn modelId="{77388585-9D69-44F6-A756-50DFF45C4FB4}" type="presOf" srcId="{EECA46A4-4483-445C-AF2A-F113C81B73F6}" destId="{F33C8925-D429-48FC-8255-0FFCA85B25C6}" srcOrd="0" destOrd="0" presId="urn:microsoft.com/office/officeart/2005/8/layout/hierarchy6"/>
    <dgm:cxn modelId="{0BC6068D-0A60-4E37-8D44-EA88EC5B2485}" type="presOf" srcId="{6A77102F-9F2E-4161-86E9-6F81C5F73B85}" destId="{7BA4DC31-E2C8-4550-B86A-17F5B734FEB3}" srcOrd="0" destOrd="0" presId="urn:microsoft.com/office/officeart/2005/8/layout/hierarchy6"/>
    <dgm:cxn modelId="{87BED5A1-6FE2-4AC0-AF1B-860F274E05F8}" srcId="{1DE49630-BBD2-4859-819E-EE8AFA8AD206}" destId="{1D42DCEB-12E9-4BFD-A0AF-12F6E3970876}" srcOrd="2" destOrd="0" parTransId="{835CB596-3D41-46B5-A1F4-9C16B11C2A14}" sibTransId="{1D64B76D-E755-4A09-B36F-55401FA93C55}"/>
    <dgm:cxn modelId="{B7FCE3A6-A17F-41E1-B8A6-F19A22C4E687}" type="presOf" srcId="{9578BDC4-09A1-475D-97B8-072A55B4D6A0}" destId="{1346E08E-F4D6-4C3D-896B-509A12EC8E7F}" srcOrd="0" destOrd="0" presId="urn:microsoft.com/office/officeart/2005/8/layout/hierarchy6"/>
    <dgm:cxn modelId="{DB0AB8AD-917F-4ED5-B803-033291F74A79}" type="presOf" srcId="{1EA04E6C-853E-431B-A805-B442F37AFECE}" destId="{B6617F36-16ED-4D16-AAFD-B85E296C40FC}" srcOrd="0" destOrd="0" presId="urn:microsoft.com/office/officeart/2005/8/layout/hierarchy6"/>
    <dgm:cxn modelId="{E0F6E6B4-4B73-477E-8B6C-C956341AC835}" srcId="{14B2DD7A-8270-42E8-8458-C3C8C342859E}" destId="{2ECA13A9-AF31-4EEF-8322-87B229568954}" srcOrd="1" destOrd="0" parTransId="{AA40C14C-CBBB-43F5-BA1D-AD43A630229C}" sibTransId="{DEB3A23C-D462-48A8-8622-951D76DEE552}"/>
    <dgm:cxn modelId="{C03F56C0-A5B2-4CBD-969F-8D11FA964D50}" srcId="{14B2DD7A-8270-42E8-8458-C3C8C342859E}" destId="{5CAEEAF1-E30F-448C-BEA6-22B46E721C5F}" srcOrd="0" destOrd="0" parTransId="{9578BDC4-09A1-475D-97B8-072A55B4D6A0}" sibTransId="{66DCE35A-6565-48AD-93F8-5F89F2029062}"/>
    <dgm:cxn modelId="{1A0527D6-4FD5-4B85-B3AD-893869214BDD}" type="presOf" srcId="{FD390294-B947-4374-A013-AD855B7856D8}" destId="{91685029-A190-43E7-8847-22708F5CC939}" srcOrd="0" destOrd="0" presId="urn:microsoft.com/office/officeart/2005/8/layout/hierarchy6"/>
    <dgm:cxn modelId="{B6EE85DE-C62B-4CD4-8BAF-DCA1F4546A70}" srcId="{14B2DD7A-8270-42E8-8458-C3C8C342859E}" destId="{CAD299D7-F03C-4833-BDA4-6A363A048322}" srcOrd="3" destOrd="0" parTransId="{A15E6B9E-8471-4F35-8358-D43D50475543}" sibTransId="{6E9BEACA-E130-469D-ADFB-CD2CBCBB0565}"/>
    <dgm:cxn modelId="{A35E7FE5-244E-47C3-A7EE-8B3C53EE72CB}" type="presOf" srcId="{917F40F2-72FA-4FF5-A285-EAFBC94DCB50}" destId="{916CA2D6-79D4-446F-B2DC-17A35C32F102}" srcOrd="0" destOrd="0" presId="urn:microsoft.com/office/officeart/2005/8/layout/hierarchy6"/>
    <dgm:cxn modelId="{9F997EF2-56ED-4753-967C-127250C4B822}" type="presOf" srcId="{4DAE4408-C674-48F7-BD40-227278031748}" destId="{C30CAA82-6F26-4E3B-B795-9CBE90B4F8C6}" srcOrd="0" destOrd="0" presId="urn:microsoft.com/office/officeart/2005/8/layout/hierarchy6"/>
    <dgm:cxn modelId="{385EB0FF-D3BD-4D98-A224-B681FF947FEF}" type="presOf" srcId="{5CAEEAF1-E30F-448C-BEA6-22B46E721C5F}" destId="{1648DD02-7F57-4521-B981-718B0229ED67}" srcOrd="0" destOrd="0" presId="urn:microsoft.com/office/officeart/2005/8/layout/hierarchy6"/>
    <dgm:cxn modelId="{E236C10E-6001-4D6B-9161-10240A261176}" type="presParOf" srcId="{C30CAA82-6F26-4E3B-B795-9CBE90B4F8C6}" destId="{208B9ADA-098F-4C66-9062-6049D41CD93B}" srcOrd="0" destOrd="0" presId="urn:microsoft.com/office/officeart/2005/8/layout/hierarchy6"/>
    <dgm:cxn modelId="{F1958C60-96DA-47B9-AB1F-B1772759EB9F}" type="presParOf" srcId="{208B9ADA-098F-4C66-9062-6049D41CD93B}" destId="{A757A7C9-0EA3-458F-A732-A4CA8E32A7E6}" srcOrd="0" destOrd="0" presId="urn:microsoft.com/office/officeart/2005/8/layout/hierarchy6"/>
    <dgm:cxn modelId="{3DC1A0C8-B211-4583-9006-55BAF57FDB9E}" type="presParOf" srcId="{A757A7C9-0EA3-458F-A732-A4CA8E32A7E6}" destId="{3DF5430E-133E-4F17-9CB4-7A1309ECDE6A}" srcOrd="0" destOrd="0" presId="urn:microsoft.com/office/officeart/2005/8/layout/hierarchy6"/>
    <dgm:cxn modelId="{4CDB4B84-5A89-4F78-9AFD-050CE2C53C51}" type="presParOf" srcId="{3DF5430E-133E-4F17-9CB4-7A1309ECDE6A}" destId="{E6302CC7-91BC-4E58-94AC-B6490E6E1258}" srcOrd="0" destOrd="0" presId="urn:microsoft.com/office/officeart/2005/8/layout/hierarchy6"/>
    <dgm:cxn modelId="{F5D4731E-557F-471C-8B13-4B937250E829}" type="presParOf" srcId="{3DF5430E-133E-4F17-9CB4-7A1309ECDE6A}" destId="{4CA42D40-2A71-4F61-846D-C9020FD22BEA}" srcOrd="1" destOrd="0" presId="urn:microsoft.com/office/officeart/2005/8/layout/hierarchy6"/>
    <dgm:cxn modelId="{24BBF033-0A5F-43AF-BCB0-98E95BBA7DE6}" type="presParOf" srcId="{4CA42D40-2A71-4F61-846D-C9020FD22BEA}" destId="{F33C8925-D429-48FC-8255-0FFCA85B25C6}" srcOrd="0" destOrd="0" presId="urn:microsoft.com/office/officeart/2005/8/layout/hierarchy6"/>
    <dgm:cxn modelId="{B5818509-9CA2-4F24-AF69-13F89BBD1044}" type="presParOf" srcId="{4CA42D40-2A71-4F61-846D-C9020FD22BEA}" destId="{7C6BC490-FB8A-4C38-A91E-0207A805CB2C}" srcOrd="1" destOrd="0" presId="urn:microsoft.com/office/officeart/2005/8/layout/hierarchy6"/>
    <dgm:cxn modelId="{ABA0AADF-EABE-4C15-A493-F891D69AC69E}" type="presParOf" srcId="{7C6BC490-FB8A-4C38-A91E-0207A805CB2C}" destId="{4571D845-9F75-41AB-8586-A4C4C49F95BB}" srcOrd="0" destOrd="0" presId="urn:microsoft.com/office/officeart/2005/8/layout/hierarchy6"/>
    <dgm:cxn modelId="{E5B691BF-812F-457E-AD85-162F4FC551A5}" type="presParOf" srcId="{7C6BC490-FB8A-4C38-A91E-0207A805CB2C}" destId="{0F25B361-8B80-4D3F-BE36-5A5869A458A7}" srcOrd="1" destOrd="0" presId="urn:microsoft.com/office/officeart/2005/8/layout/hierarchy6"/>
    <dgm:cxn modelId="{0726E236-F577-4EA7-960F-C0C0A9E92DD4}" type="presParOf" srcId="{0F25B361-8B80-4D3F-BE36-5A5869A458A7}" destId="{1346E08E-F4D6-4C3D-896B-509A12EC8E7F}" srcOrd="0" destOrd="0" presId="urn:microsoft.com/office/officeart/2005/8/layout/hierarchy6"/>
    <dgm:cxn modelId="{AB7A85D2-2E20-4DAD-B56E-6B0F1B97F946}" type="presParOf" srcId="{0F25B361-8B80-4D3F-BE36-5A5869A458A7}" destId="{9F40CFCA-9AD4-43F6-A5EF-48AEB946E052}" srcOrd="1" destOrd="0" presId="urn:microsoft.com/office/officeart/2005/8/layout/hierarchy6"/>
    <dgm:cxn modelId="{866C9CEE-041E-4046-9FA3-044F302E13F3}" type="presParOf" srcId="{9F40CFCA-9AD4-43F6-A5EF-48AEB946E052}" destId="{1648DD02-7F57-4521-B981-718B0229ED67}" srcOrd="0" destOrd="0" presId="urn:microsoft.com/office/officeart/2005/8/layout/hierarchy6"/>
    <dgm:cxn modelId="{44488DDD-0C40-4FF0-BA45-4369D39C1085}" type="presParOf" srcId="{9F40CFCA-9AD4-43F6-A5EF-48AEB946E052}" destId="{90EFF92D-10DB-4C3F-9950-97AB33D25399}" srcOrd="1" destOrd="0" presId="urn:microsoft.com/office/officeart/2005/8/layout/hierarchy6"/>
    <dgm:cxn modelId="{69CC24FC-10DE-40F0-A23D-8835C9456D73}" type="presParOf" srcId="{0F25B361-8B80-4D3F-BE36-5A5869A458A7}" destId="{28B352F9-4426-41C5-B234-CC6D84E2E1A8}" srcOrd="2" destOrd="0" presId="urn:microsoft.com/office/officeart/2005/8/layout/hierarchy6"/>
    <dgm:cxn modelId="{501FD38A-5B52-4607-B4AD-E72188D19332}" type="presParOf" srcId="{0F25B361-8B80-4D3F-BE36-5A5869A458A7}" destId="{102B74A1-8DC3-4599-86FA-606656E9134C}" srcOrd="3" destOrd="0" presId="urn:microsoft.com/office/officeart/2005/8/layout/hierarchy6"/>
    <dgm:cxn modelId="{BD8F24FF-0EC9-4FDD-A78B-93EC46A9C229}" type="presParOf" srcId="{102B74A1-8DC3-4599-86FA-606656E9134C}" destId="{1F5B41D6-5474-41E7-BE07-1283D41C5E14}" srcOrd="0" destOrd="0" presId="urn:microsoft.com/office/officeart/2005/8/layout/hierarchy6"/>
    <dgm:cxn modelId="{34965FF0-91E5-48C6-AFFD-987B1084AC71}" type="presParOf" srcId="{102B74A1-8DC3-4599-86FA-606656E9134C}" destId="{85F2AA0C-D451-4A29-A49C-5D7E94A50B49}" srcOrd="1" destOrd="0" presId="urn:microsoft.com/office/officeart/2005/8/layout/hierarchy6"/>
    <dgm:cxn modelId="{6D33B93B-B311-41E8-8304-1F9E560C8745}" type="presParOf" srcId="{0F25B361-8B80-4D3F-BE36-5A5869A458A7}" destId="{91685029-A190-43E7-8847-22708F5CC939}" srcOrd="4" destOrd="0" presId="urn:microsoft.com/office/officeart/2005/8/layout/hierarchy6"/>
    <dgm:cxn modelId="{756112C0-AEFB-4A84-8CD1-E8C8C6E7D08C}" type="presParOf" srcId="{0F25B361-8B80-4D3F-BE36-5A5869A458A7}" destId="{51DA5EB6-172B-42A5-86C3-82A6203304DF}" srcOrd="5" destOrd="0" presId="urn:microsoft.com/office/officeart/2005/8/layout/hierarchy6"/>
    <dgm:cxn modelId="{B180D3A7-576F-4CC4-B17B-2E4A5473B867}" type="presParOf" srcId="{51DA5EB6-172B-42A5-86C3-82A6203304DF}" destId="{B6617F36-16ED-4D16-AAFD-B85E296C40FC}" srcOrd="0" destOrd="0" presId="urn:microsoft.com/office/officeart/2005/8/layout/hierarchy6"/>
    <dgm:cxn modelId="{7426D1A8-9C0C-4D6C-9089-D4CA548E6EC7}" type="presParOf" srcId="{51DA5EB6-172B-42A5-86C3-82A6203304DF}" destId="{85319099-DBF4-46EB-9B8A-B58B370DE48C}" srcOrd="1" destOrd="0" presId="urn:microsoft.com/office/officeart/2005/8/layout/hierarchy6"/>
    <dgm:cxn modelId="{9C85C2C9-0638-410D-A9D0-4C315138047C}" type="presParOf" srcId="{85319099-DBF4-46EB-9B8A-B58B370DE48C}" destId="{DEDC830F-5CD8-42C7-97E4-C2D688574BE9}" srcOrd="0" destOrd="0" presId="urn:microsoft.com/office/officeart/2005/8/layout/hierarchy6"/>
    <dgm:cxn modelId="{ECC8810C-8C53-4069-806B-E313A9AB7A2B}" type="presParOf" srcId="{85319099-DBF4-46EB-9B8A-B58B370DE48C}" destId="{896662FD-1413-41BE-B357-5D105AC0EC6F}" srcOrd="1" destOrd="0" presId="urn:microsoft.com/office/officeart/2005/8/layout/hierarchy6"/>
    <dgm:cxn modelId="{F833D03C-D028-437A-8DE3-41E1784A4623}" type="presParOf" srcId="{896662FD-1413-41BE-B357-5D105AC0EC6F}" destId="{368C84C3-13EF-4354-8894-3018C6FB877E}" srcOrd="0" destOrd="0" presId="urn:microsoft.com/office/officeart/2005/8/layout/hierarchy6"/>
    <dgm:cxn modelId="{5189BE1B-0C91-4DAC-8819-7BB92D7E8981}" type="presParOf" srcId="{896662FD-1413-41BE-B357-5D105AC0EC6F}" destId="{838E0570-E237-4030-808D-89BE60EDA728}" srcOrd="1" destOrd="0" presId="urn:microsoft.com/office/officeart/2005/8/layout/hierarchy6"/>
    <dgm:cxn modelId="{D1B556F4-E580-481C-A3AD-5AB3F7639E35}" type="presParOf" srcId="{0F25B361-8B80-4D3F-BE36-5A5869A458A7}" destId="{14917755-43A1-46D3-8C51-8F93F6BEBF5A}" srcOrd="6" destOrd="0" presId="urn:microsoft.com/office/officeart/2005/8/layout/hierarchy6"/>
    <dgm:cxn modelId="{EC496A82-EE74-40FB-8524-D7C20A00F70A}" type="presParOf" srcId="{0F25B361-8B80-4D3F-BE36-5A5869A458A7}" destId="{04E37C4D-024F-4949-AEE9-3739BBD9284D}" srcOrd="7" destOrd="0" presId="urn:microsoft.com/office/officeart/2005/8/layout/hierarchy6"/>
    <dgm:cxn modelId="{5ED0167B-0834-4628-B1EC-3626E7ED457F}" type="presParOf" srcId="{04E37C4D-024F-4949-AEE9-3739BBD9284D}" destId="{B977B660-5F08-4861-8CBC-F3E50308C26D}" srcOrd="0" destOrd="0" presId="urn:microsoft.com/office/officeart/2005/8/layout/hierarchy6"/>
    <dgm:cxn modelId="{94417976-5D2B-4CFE-84AB-5C610F48E704}" type="presParOf" srcId="{04E37C4D-024F-4949-AEE9-3739BBD9284D}" destId="{81A46D51-2DCB-4866-8A09-6A20D0444104}" srcOrd="1" destOrd="0" presId="urn:microsoft.com/office/officeart/2005/8/layout/hierarchy6"/>
    <dgm:cxn modelId="{5EEC5A9E-B0AD-4AAA-8CC9-4997B18AD94D}" type="presParOf" srcId="{4CA42D40-2A71-4F61-846D-C9020FD22BEA}" destId="{7BA4DC31-E2C8-4550-B86A-17F5B734FEB3}" srcOrd="2" destOrd="0" presId="urn:microsoft.com/office/officeart/2005/8/layout/hierarchy6"/>
    <dgm:cxn modelId="{EC5FF9DC-5A16-4FCC-96B6-5E54A1E306EC}" type="presParOf" srcId="{4CA42D40-2A71-4F61-846D-C9020FD22BEA}" destId="{7E30A357-AAF3-4C3A-A3A3-AF3E3AB18696}" srcOrd="3" destOrd="0" presId="urn:microsoft.com/office/officeart/2005/8/layout/hierarchy6"/>
    <dgm:cxn modelId="{9760F2CB-B0E8-4934-9FBA-FD0764F2AB77}" type="presParOf" srcId="{7E30A357-AAF3-4C3A-A3A3-AF3E3AB18696}" destId="{916CA2D6-79D4-446F-B2DC-17A35C32F102}" srcOrd="0" destOrd="0" presId="urn:microsoft.com/office/officeart/2005/8/layout/hierarchy6"/>
    <dgm:cxn modelId="{5EDCAA46-E1A7-4866-9288-9B5E98E0624F}" type="presParOf" srcId="{7E30A357-AAF3-4C3A-A3A3-AF3E3AB18696}" destId="{B5637710-8839-40B0-A194-F2007AA80419}" srcOrd="1" destOrd="0" presId="urn:microsoft.com/office/officeart/2005/8/layout/hierarchy6"/>
    <dgm:cxn modelId="{DA7FD46D-E513-4077-A214-0E18F3553A7F}" type="presParOf" srcId="{4CA42D40-2A71-4F61-846D-C9020FD22BEA}" destId="{129A1CFC-60C8-41D9-9969-5C03A68B7606}" srcOrd="4" destOrd="0" presId="urn:microsoft.com/office/officeart/2005/8/layout/hierarchy6"/>
    <dgm:cxn modelId="{58C80625-FD7C-4F3E-89F6-4C3185B8ADB6}" type="presParOf" srcId="{4CA42D40-2A71-4F61-846D-C9020FD22BEA}" destId="{C65CC507-59E1-4053-8260-DC17C485923A}" srcOrd="5" destOrd="0" presId="urn:microsoft.com/office/officeart/2005/8/layout/hierarchy6"/>
    <dgm:cxn modelId="{C85EDADF-0723-499D-9652-93FD26FFC86A}" type="presParOf" srcId="{C65CC507-59E1-4053-8260-DC17C485923A}" destId="{A035AE08-3FD8-47DA-85B0-B6F303BD9334}" srcOrd="0" destOrd="0" presId="urn:microsoft.com/office/officeart/2005/8/layout/hierarchy6"/>
    <dgm:cxn modelId="{B88D1313-BDA5-4D4E-8BF7-24D1A8AA177D}" type="presParOf" srcId="{C65CC507-59E1-4053-8260-DC17C485923A}" destId="{19BF2A11-6A48-479E-B7EA-EC9B19F11276}" srcOrd="1" destOrd="0" presId="urn:microsoft.com/office/officeart/2005/8/layout/hierarchy6"/>
    <dgm:cxn modelId="{155228B5-129E-409B-8D64-C5BCD174C47D}" type="presParOf" srcId="{C30CAA82-6F26-4E3B-B795-9CBE90B4F8C6}" destId="{1F4A2C05-5DEC-4EE0-8B9D-FA286C0FB4C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28496E-E2D7-428B-98DC-15279F8F4D5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69F016C-B7BB-4B6B-9C31-061858F446F9}">
      <dgm:prSet/>
      <dgm:spPr/>
      <dgm:t>
        <a:bodyPr/>
        <a:lstStyle/>
        <a:p>
          <a:pPr>
            <a:lnSpc>
              <a:spcPct val="150000"/>
            </a:lnSpc>
          </a:pPr>
          <a:r>
            <a:rPr lang="en-US" dirty="0"/>
            <a:t>Erroneously refunded</a:t>
          </a:r>
        </a:p>
      </dgm:t>
    </dgm:pt>
    <dgm:pt modelId="{F5DB13B6-D5E0-4AA9-96FE-19CE8A0EFC85}" type="parTrans" cxnId="{8C4733A2-1FD7-4EE0-9540-D06F6557E071}">
      <dgm:prSet/>
      <dgm:spPr/>
      <dgm:t>
        <a:bodyPr/>
        <a:lstStyle/>
        <a:p>
          <a:endParaRPr lang="en-US"/>
        </a:p>
      </dgm:t>
    </dgm:pt>
    <dgm:pt modelId="{496E84E4-346D-4150-849D-75F0FDB644EB}" type="sibTrans" cxnId="{8C4733A2-1FD7-4EE0-9540-D06F6557E071}">
      <dgm:prSet/>
      <dgm:spPr/>
      <dgm:t>
        <a:bodyPr/>
        <a:lstStyle/>
        <a:p>
          <a:endParaRPr lang="en-US"/>
        </a:p>
      </dgm:t>
    </dgm:pt>
    <dgm:pt modelId="{E2B01CB6-E482-4F5B-B35F-B7C8E28FF634}">
      <dgm:prSet phldrT="[Text]"/>
      <dgm:spPr/>
      <dgm:t>
        <a:bodyPr/>
        <a:lstStyle/>
        <a:p>
          <a:pPr>
            <a:lnSpc>
              <a:spcPct val="150000"/>
            </a:lnSpc>
          </a:pPr>
          <a:r>
            <a:rPr lang="en-US" dirty="0"/>
            <a:t>Short paid</a:t>
          </a:r>
        </a:p>
      </dgm:t>
    </dgm:pt>
    <dgm:pt modelId="{BC7DF042-7CA3-4A59-9E01-277968394A5D}" type="parTrans" cxnId="{5FBBCA35-058B-4E7A-AEF3-842F11552C27}">
      <dgm:prSet/>
      <dgm:spPr/>
      <dgm:t>
        <a:bodyPr/>
        <a:lstStyle/>
        <a:p>
          <a:endParaRPr lang="en-US"/>
        </a:p>
      </dgm:t>
    </dgm:pt>
    <dgm:pt modelId="{EBC3A447-D9D1-4B0C-B099-067123DF0132}" type="sibTrans" cxnId="{5FBBCA35-058B-4E7A-AEF3-842F11552C27}">
      <dgm:prSet/>
      <dgm:spPr/>
      <dgm:t>
        <a:bodyPr/>
        <a:lstStyle/>
        <a:p>
          <a:endParaRPr lang="en-US"/>
        </a:p>
      </dgm:t>
    </dgm:pt>
    <dgm:pt modelId="{5146C39E-42BA-4F57-8B0B-E4F2337DF260}">
      <dgm:prSet phldrT="[Text]"/>
      <dgm:spPr/>
      <dgm:t>
        <a:bodyPr/>
        <a:lstStyle/>
        <a:p>
          <a:pPr>
            <a:lnSpc>
              <a:spcPct val="150000"/>
            </a:lnSpc>
          </a:pPr>
          <a:r>
            <a:rPr lang="en-US" dirty="0" err="1"/>
            <a:t>Eg.</a:t>
          </a:r>
          <a:r>
            <a:rPr lang="en-US" dirty="0"/>
            <a:t> Treated as exempt</a:t>
          </a:r>
        </a:p>
      </dgm:t>
    </dgm:pt>
    <dgm:pt modelId="{963174DB-F866-4E86-8C80-BDED804C1BA4}" type="parTrans" cxnId="{FBCA8CDB-0108-4086-8C65-2769B2E97FA0}">
      <dgm:prSet/>
      <dgm:spPr/>
      <dgm:t>
        <a:bodyPr/>
        <a:lstStyle/>
        <a:p>
          <a:endParaRPr lang="en-US"/>
        </a:p>
      </dgm:t>
    </dgm:pt>
    <dgm:pt modelId="{601932A1-E4D1-4CA8-8FA2-E1D61FB1747E}" type="sibTrans" cxnId="{FBCA8CDB-0108-4086-8C65-2769B2E97FA0}">
      <dgm:prSet/>
      <dgm:spPr/>
      <dgm:t>
        <a:bodyPr/>
        <a:lstStyle/>
        <a:p>
          <a:endParaRPr lang="en-US"/>
        </a:p>
      </dgm:t>
    </dgm:pt>
    <dgm:pt modelId="{B709CD4F-C051-4649-A6DE-C9E50FDAB0D3}">
      <dgm:prSet phldrT="[Text]"/>
      <dgm:spPr/>
      <dgm:t>
        <a:bodyPr/>
        <a:lstStyle/>
        <a:p>
          <a:pPr>
            <a:lnSpc>
              <a:spcPct val="150000"/>
            </a:lnSpc>
          </a:pPr>
          <a:r>
            <a:rPr lang="en-US" dirty="0" err="1"/>
            <a:t>Eg.</a:t>
          </a:r>
          <a:r>
            <a:rPr lang="en-US" dirty="0"/>
            <a:t> Treated as liable for 18% whereas it should be 28%</a:t>
          </a:r>
        </a:p>
      </dgm:t>
    </dgm:pt>
    <dgm:pt modelId="{DDD60105-0EDE-406D-A201-6ACB872EC496}" type="parTrans" cxnId="{4F4E4F4F-31C9-4F13-829F-CAC393D032FB}">
      <dgm:prSet/>
      <dgm:spPr/>
      <dgm:t>
        <a:bodyPr/>
        <a:lstStyle/>
        <a:p>
          <a:endParaRPr lang="en-US"/>
        </a:p>
      </dgm:t>
    </dgm:pt>
    <dgm:pt modelId="{32FADC7B-79D0-4F1A-B497-F0915F2B411B}" type="sibTrans" cxnId="{4F4E4F4F-31C9-4F13-829F-CAC393D032FB}">
      <dgm:prSet/>
      <dgm:spPr/>
      <dgm:t>
        <a:bodyPr/>
        <a:lstStyle/>
        <a:p>
          <a:endParaRPr lang="en-US"/>
        </a:p>
      </dgm:t>
    </dgm:pt>
    <dgm:pt modelId="{06436230-79D9-4B86-ACF8-A075FBA15A24}">
      <dgm:prSet phldrT="[Text]"/>
      <dgm:spPr/>
      <dgm:t>
        <a:bodyPr/>
        <a:lstStyle/>
        <a:p>
          <a:pPr>
            <a:lnSpc>
              <a:spcPct val="150000"/>
            </a:lnSpc>
          </a:pPr>
          <a:r>
            <a:rPr lang="en-US" dirty="0"/>
            <a:t>Any tax has not been paid</a:t>
          </a:r>
        </a:p>
      </dgm:t>
    </dgm:pt>
    <dgm:pt modelId="{E7FCABAB-A457-4DC2-B669-F416CAB1D2F1}" type="sibTrans" cxnId="{8B91EE58-5209-480D-B38D-D31AA4AC959D}">
      <dgm:prSet/>
      <dgm:spPr/>
      <dgm:t>
        <a:bodyPr/>
        <a:lstStyle/>
        <a:p>
          <a:endParaRPr lang="en-US"/>
        </a:p>
      </dgm:t>
    </dgm:pt>
    <dgm:pt modelId="{ED139F95-AC98-4DDD-A1D0-E1743E930687}" type="parTrans" cxnId="{8B91EE58-5209-480D-B38D-D31AA4AC959D}">
      <dgm:prSet/>
      <dgm:spPr/>
      <dgm:t>
        <a:bodyPr/>
        <a:lstStyle/>
        <a:p>
          <a:endParaRPr lang="en-US"/>
        </a:p>
      </dgm:t>
    </dgm:pt>
    <dgm:pt modelId="{A135CC73-C4A8-426E-A9BF-1137AA2716A2}">
      <dgm:prSet/>
      <dgm:spPr/>
      <dgm:t>
        <a:bodyPr/>
        <a:lstStyle/>
        <a:p>
          <a:pPr>
            <a:lnSpc>
              <a:spcPct val="150000"/>
            </a:lnSpc>
          </a:pPr>
          <a:r>
            <a:rPr lang="en-US" dirty="0"/>
            <a:t>Where input tax credit has been wrongly availed or utilized</a:t>
          </a:r>
        </a:p>
      </dgm:t>
    </dgm:pt>
    <dgm:pt modelId="{ECF4AC7A-B85F-4C8B-9AF7-29AE1462E367}" type="parTrans" cxnId="{DEA06ABD-BE4F-4AA9-88D6-E939E1D3ECB1}">
      <dgm:prSet/>
      <dgm:spPr/>
      <dgm:t>
        <a:bodyPr/>
        <a:lstStyle/>
        <a:p>
          <a:endParaRPr lang="en-US"/>
        </a:p>
      </dgm:t>
    </dgm:pt>
    <dgm:pt modelId="{6077A633-B9A1-4956-94CF-9A07E2BCEDA2}" type="sibTrans" cxnId="{DEA06ABD-BE4F-4AA9-88D6-E939E1D3ECB1}">
      <dgm:prSet/>
      <dgm:spPr/>
      <dgm:t>
        <a:bodyPr/>
        <a:lstStyle/>
        <a:p>
          <a:endParaRPr lang="en-US"/>
        </a:p>
      </dgm:t>
    </dgm:pt>
    <dgm:pt modelId="{6662AB0D-51B5-4F6A-ADA0-BF3CC354935E}">
      <dgm:prSet/>
      <dgm:spPr/>
      <dgm:t>
        <a:bodyPr/>
        <a:lstStyle/>
        <a:p>
          <a:pPr>
            <a:lnSpc>
              <a:spcPct val="150000"/>
            </a:lnSpc>
          </a:pPr>
          <a:r>
            <a:rPr lang="en-US" dirty="0" err="1"/>
            <a:t>Eg.</a:t>
          </a:r>
          <a:r>
            <a:rPr lang="en-US" dirty="0"/>
            <a:t> Not export</a:t>
          </a:r>
        </a:p>
      </dgm:t>
    </dgm:pt>
    <dgm:pt modelId="{A1C83160-7CD8-4B1D-8E73-0CFD34CEF2E4}" type="parTrans" cxnId="{6467921F-C56D-4B08-8C53-A728819820B3}">
      <dgm:prSet/>
      <dgm:spPr/>
      <dgm:t>
        <a:bodyPr/>
        <a:lstStyle/>
        <a:p>
          <a:endParaRPr lang="en-US"/>
        </a:p>
      </dgm:t>
    </dgm:pt>
    <dgm:pt modelId="{506F072E-AE95-4F97-882F-4DD0EDF0721F}" type="sibTrans" cxnId="{6467921F-C56D-4B08-8C53-A728819820B3}">
      <dgm:prSet/>
      <dgm:spPr/>
      <dgm:t>
        <a:bodyPr/>
        <a:lstStyle/>
        <a:p>
          <a:endParaRPr lang="en-US"/>
        </a:p>
      </dgm:t>
    </dgm:pt>
    <dgm:pt modelId="{6BFD2669-5C86-42F4-9EC6-394FC6185F1F}">
      <dgm:prSet/>
      <dgm:spPr/>
      <dgm:t>
        <a:bodyPr/>
        <a:lstStyle/>
        <a:p>
          <a:pPr>
            <a:lnSpc>
              <a:spcPct val="150000"/>
            </a:lnSpc>
          </a:pPr>
          <a:r>
            <a:rPr lang="en-US" dirty="0" err="1"/>
            <a:t>Eg.</a:t>
          </a:r>
          <a:r>
            <a:rPr lang="en-US" dirty="0"/>
            <a:t> personal expenses/ car</a:t>
          </a:r>
        </a:p>
      </dgm:t>
    </dgm:pt>
    <dgm:pt modelId="{8E0F0CCA-781A-47F1-BEC2-7AD206D9FC8F}" type="parTrans" cxnId="{48592A35-91D5-41EE-8290-3667B93154CF}">
      <dgm:prSet/>
      <dgm:spPr/>
      <dgm:t>
        <a:bodyPr/>
        <a:lstStyle/>
        <a:p>
          <a:endParaRPr lang="en-US"/>
        </a:p>
      </dgm:t>
    </dgm:pt>
    <dgm:pt modelId="{BC3C1AD3-51EC-4C67-8F16-8F37F7DFD39A}" type="sibTrans" cxnId="{48592A35-91D5-41EE-8290-3667B93154CF}">
      <dgm:prSet/>
      <dgm:spPr/>
      <dgm:t>
        <a:bodyPr/>
        <a:lstStyle/>
        <a:p>
          <a:endParaRPr lang="en-US"/>
        </a:p>
      </dgm:t>
    </dgm:pt>
    <dgm:pt modelId="{E4CC9210-497C-414F-9E73-9FDF015BF717}">
      <dgm:prSet phldrT="[Text]"/>
      <dgm:spPr/>
      <dgm:t>
        <a:bodyPr/>
        <a:lstStyle/>
        <a:p>
          <a:pPr>
            <a:lnSpc>
              <a:spcPct val="150000"/>
            </a:lnSpc>
          </a:pPr>
          <a:r>
            <a:rPr lang="en-US" dirty="0"/>
            <a:t>Value </a:t>
          </a:r>
        </a:p>
      </dgm:t>
    </dgm:pt>
    <dgm:pt modelId="{E30E23DC-44BE-4217-901A-C656409402CB}" type="parTrans" cxnId="{295E8D2F-35C5-423E-9119-8A69482E34D3}">
      <dgm:prSet/>
      <dgm:spPr/>
    </dgm:pt>
    <dgm:pt modelId="{624932B1-F55B-4AEA-9E4F-2DFCD9861E5B}" type="sibTrans" cxnId="{295E8D2F-35C5-423E-9119-8A69482E34D3}">
      <dgm:prSet/>
      <dgm:spPr/>
    </dgm:pt>
    <dgm:pt modelId="{5792910F-E90D-425D-9F77-D19166032E77}" type="pres">
      <dgm:prSet presAssocID="{B428496E-E2D7-428B-98DC-15279F8F4D55}" presName="diagram" presStyleCnt="0">
        <dgm:presLayoutVars>
          <dgm:dir/>
          <dgm:resizeHandles val="exact"/>
        </dgm:presLayoutVars>
      </dgm:prSet>
      <dgm:spPr/>
    </dgm:pt>
    <dgm:pt modelId="{CB895C7B-7AEA-409F-BEA9-7792C05181FD}" type="pres">
      <dgm:prSet presAssocID="{06436230-79D9-4B86-ACF8-A075FBA15A24}" presName="node" presStyleLbl="node1" presStyleIdx="0" presStyleCnt="4">
        <dgm:presLayoutVars>
          <dgm:bulletEnabled val="1"/>
        </dgm:presLayoutVars>
      </dgm:prSet>
      <dgm:spPr/>
    </dgm:pt>
    <dgm:pt modelId="{7EBEEFD2-18F0-4752-8134-4CA0C96AF93D}" type="pres">
      <dgm:prSet presAssocID="{E7FCABAB-A457-4DC2-B669-F416CAB1D2F1}" presName="sibTrans" presStyleCnt="0"/>
      <dgm:spPr/>
    </dgm:pt>
    <dgm:pt modelId="{B84ACEF3-482A-4698-9B25-4B8361166AAB}" type="pres">
      <dgm:prSet presAssocID="{E2B01CB6-E482-4F5B-B35F-B7C8E28FF634}" presName="node" presStyleLbl="node1" presStyleIdx="1" presStyleCnt="4">
        <dgm:presLayoutVars>
          <dgm:bulletEnabled val="1"/>
        </dgm:presLayoutVars>
      </dgm:prSet>
      <dgm:spPr/>
    </dgm:pt>
    <dgm:pt modelId="{ACDEAF9C-A9B2-40A7-9056-9EFF87678489}" type="pres">
      <dgm:prSet presAssocID="{EBC3A447-D9D1-4B0C-B099-067123DF0132}" presName="sibTrans" presStyleCnt="0"/>
      <dgm:spPr/>
    </dgm:pt>
    <dgm:pt modelId="{96E02CFF-6BB1-4A9B-AA24-E6FAFD068019}" type="pres">
      <dgm:prSet presAssocID="{669F016C-B7BB-4B6B-9C31-061858F446F9}" presName="node" presStyleLbl="node1" presStyleIdx="2" presStyleCnt="4">
        <dgm:presLayoutVars>
          <dgm:bulletEnabled val="1"/>
        </dgm:presLayoutVars>
      </dgm:prSet>
      <dgm:spPr/>
    </dgm:pt>
    <dgm:pt modelId="{C13DB31B-950E-4BDF-BB73-51E986ECF3A3}" type="pres">
      <dgm:prSet presAssocID="{496E84E4-346D-4150-849D-75F0FDB644EB}" presName="sibTrans" presStyleCnt="0"/>
      <dgm:spPr/>
    </dgm:pt>
    <dgm:pt modelId="{FCCF823D-ACA8-40C7-94CC-5B1AB4BDD3F8}" type="pres">
      <dgm:prSet presAssocID="{A135CC73-C4A8-426E-A9BF-1137AA2716A2}" presName="node" presStyleLbl="node1" presStyleIdx="3" presStyleCnt="4">
        <dgm:presLayoutVars>
          <dgm:bulletEnabled val="1"/>
        </dgm:presLayoutVars>
      </dgm:prSet>
      <dgm:spPr/>
    </dgm:pt>
  </dgm:ptLst>
  <dgm:cxnLst>
    <dgm:cxn modelId="{A799320E-8A81-49FA-B079-D08ED8675480}" type="presOf" srcId="{06436230-79D9-4B86-ACF8-A075FBA15A24}" destId="{CB895C7B-7AEA-409F-BEA9-7792C05181FD}" srcOrd="0" destOrd="0" presId="urn:microsoft.com/office/officeart/2005/8/layout/default"/>
    <dgm:cxn modelId="{8B065D12-8E1C-4977-B67C-5971DC26F7F9}" type="presOf" srcId="{B428496E-E2D7-428B-98DC-15279F8F4D55}" destId="{5792910F-E90D-425D-9F77-D19166032E77}" srcOrd="0" destOrd="0" presId="urn:microsoft.com/office/officeart/2005/8/layout/default"/>
    <dgm:cxn modelId="{6467921F-C56D-4B08-8C53-A728819820B3}" srcId="{669F016C-B7BB-4B6B-9C31-061858F446F9}" destId="{6662AB0D-51B5-4F6A-ADA0-BF3CC354935E}" srcOrd="0" destOrd="0" parTransId="{A1C83160-7CD8-4B1D-8E73-0CFD34CEF2E4}" sibTransId="{506F072E-AE95-4F97-882F-4DD0EDF0721F}"/>
    <dgm:cxn modelId="{295E8D2F-35C5-423E-9119-8A69482E34D3}" srcId="{E2B01CB6-E482-4F5B-B35F-B7C8E28FF634}" destId="{E4CC9210-497C-414F-9E73-9FDF015BF717}" srcOrd="1" destOrd="0" parTransId="{E30E23DC-44BE-4217-901A-C656409402CB}" sibTransId="{624932B1-F55B-4AEA-9E4F-2DFCD9861E5B}"/>
    <dgm:cxn modelId="{6021B232-5018-4FF0-86F6-847D2ADF5A57}" type="presOf" srcId="{6662AB0D-51B5-4F6A-ADA0-BF3CC354935E}" destId="{96E02CFF-6BB1-4A9B-AA24-E6FAFD068019}" srcOrd="0" destOrd="1" presId="urn:microsoft.com/office/officeart/2005/8/layout/default"/>
    <dgm:cxn modelId="{48592A35-91D5-41EE-8290-3667B93154CF}" srcId="{A135CC73-C4A8-426E-A9BF-1137AA2716A2}" destId="{6BFD2669-5C86-42F4-9EC6-394FC6185F1F}" srcOrd="0" destOrd="0" parTransId="{8E0F0CCA-781A-47F1-BEC2-7AD206D9FC8F}" sibTransId="{BC3C1AD3-51EC-4C67-8F16-8F37F7DFD39A}"/>
    <dgm:cxn modelId="{5FBBCA35-058B-4E7A-AEF3-842F11552C27}" srcId="{B428496E-E2D7-428B-98DC-15279F8F4D55}" destId="{E2B01CB6-E482-4F5B-B35F-B7C8E28FF634}" srcOrd="1" destOrd="0" parTransId="{BC7DF042-7CA3-4A59-9E01-277968394A5D}" sibTransId="{EBC3A447-D9D1-4B0C-B099-067123DF0132}"/>
    <dgm:cxn modelId="{95073466-5CE7-4AA6-B3A6-36ED46EF5AD9}" type="presOf" srcId="{E2B01CB6-E482-4F5B-B35F-B7C8E28FF634}" destId="{B84ACEF3-482A-4698-9B25-4B8361166AAB}" srcOrd="0" destOrd="0" presId="urn:microsoft.com/office/officeart/2005/8/layout/default"/>
    <dgm:cxn modelId="{4F4E4F4F-31C9-4F13-829F-CAC393D032FB}" srcId="{E2B01CB6-E482-4F5B-B35F-B7C8E28FF634}" destId="{B709CD4F-C051-4649-A6DE-C9E50FDAB0D3}" srcOrd="0" destOrd="0" parTransId="{DDD60105-0EDE-406D-A201-6ACB872EC496}" sibTransId="{32FADC7B-79D0-4F1A-B497-F0915F2B411B}"/>
    <dgm:cxn modelId="{F5FCD250-A7FE-4427-8F59-0222C5D3EF26}" type="presOf" srcId="{E4CC9210-497C-414F-9E73-9FDF015BF717}" destId="{B84ACEF3-482A-4698-9B25-4B8361166AAB}" srcOrd="0" destOrd="2" presId="urn:microsoft.com/office/officeart/2005/8/layout/default"/>
    <dgm:cxn modelId="{C1A10751-6B62-4F47-9142-942CCA39B217}" type="presOf" srcId="{6BFD2669-5C86-42F4-9EC6-394FC6185F1F}" destId="{FCCF823D-ACA8-40C7-94CC-5B1AB4BDD3F8}" srcOrd="0" destOrd="1" presId="urn:microsoft.com/office/officeart/2005/8/layout/default"/>
    <dgm:cxn modelId="{EE9BB673-4887-479B-8F93-A172304FFF56}" type="presOf" srcId="{A135CC73-C4A8-426E-A9BF-1137AA2716A2}" destId="{FCCF823D-ACA8-40C7-94CC-5B1AB4BDD3F8}" srcOrd="0" destOrd="0" presId="urn:microsoft.com/office/officeart/2005/8/layout/default"/>
    <dgm:cxn modelId="{8B91EE58-5209-480D-B38D-D31AA4AC959D}" srcId="{B428496E-E2D7-428B-98DC-15279F8F4D55}" destId="{06436230-79D9-4B86-ACF8-A075FBA15A24}" srcOrd="0" destOrd="0" parTransId="{ED139F95-AC98-4DDD-A1D0-E1743E930687}" sibTransId="{E7FCABAB-A457-4DC2-B669-F416CAB1D2F1}"/>
    <dgm:cxn modelId="{CB7D277C-56A5-48DA-B323-E303E7429F7B}" type="presOf" srcId="{669F016C-B7BB-4B6B-9C31-061858F446F9}" destId="{96E02CFF-6BB1-4A9B-AA24-E6FAFD068019}" srcOrd="0" destOrd="0" presId="urn:microsoft.com/office/officeart/2005/8/layout/default"/>
    <dgm:cxn modelId="{81E64890-188F-4A81-88D1-CB266CF1E81C}" type="presOf" srcId="{5146C39E-42BA-4F57-8B0B-E4F2337DF260}" destId="{CB895C7B-7AEA-409F-BEA9-7792C05181FD}" srcOrd="0" destOrd="1" presId="urn:microsoft.com/office/officeart/2005/8/layout/default"/>
    <dgm:cxn modelId="{8C4733A2-1FD7-4EE0-9540-D06F6557E071}" srcId="{B428496E-E2D7-428B-98DC-15279F8F4D55}" destId="{669F016C-B7BB-4B6B-9C31-061858F446F9}" srcOrd="2" destOrd="0" parTransId="{F5DB13B6-D5E0-4AA9-96FE-19CE8A0EFC85}" sibTransId="{496E84E4-346D-4150-849D-75F0FDB644EB}"/>
    <dgm:cxn modelId="{2F2179A2-846E-4C90-8D16-A920703620E2}" type="presOf" srcId="{B709CD4F-C051-4649-A6DE-C9E50FDAB0D3}" destId="{B84ACEF3-482A-4698-9B25-4B8361166AAB}" srcOrd="0" destOrd="1" presId="urn:microsoft.com/office/officeart/2005/8/layout/default"/>
    <dgm:cxn modelId="{DEA06ABD-BE4F-4AA9-88D6-E939E1D3ECB1}" srcId="{B428496E-E2D7-428B-98DC-15279F8F4D55}" destId="{A135CC73-C4A8-426E-A9BF-1137AA2716A2}" srcOrd="3" destOrd="0" parTransId="{ECF4AC7A-B85F-4C8B-9AF7-29AE1462E367}" sibTransId="{6077A633-B9A1-4956-94CF-9A07E2BCEDA2}"/>
    <dgm:cxn modelId="{FBCA8CDB-0108-4086-8C65-2769B2E97FA0}" srcId="{06436230-79D9-4B86-ACF8-A075FBA15A24}" destId="{5146C39E-42BA-4F57-8B0B-E4F2337DF260}" srcOrd="0" destOrd="0" parTransId="{963174DB-F866-4E86-8C80-BDED804C1BA4}" sibTransId="{601932A1-E4D1-4CA8-8FA2-E1D61FB1747E}"/>
    <dgm:cxn modelId="{6D4D6C35-2356-4B79-B369-BF363013B9E0}" type="presParOf" srcId="{5792910F-E90D-425D-9F77-D19166032E77}" destId="{CB895C7B-7AEA-409F-BEA9-7792C05181FD}" srcOrd="0" destOrd="0" presId="urn:microsoft.com/office/officeart/2005/8/layout/default"/>
    <dgm:cxn modelId="{6B06669F-E62A-465C-9B62-17F0610A72EA}" type="presParOf" srcId="{5792910F-E90D-425D-9F77-D19166032E77}" destId="{7EBEEFD2-18F0-4752-8134-4CA0C96AF93D}" srcOrd="1" destOrd="0" presId="urn:microsoft.com/office/officeart/2005/8/layout/default"/>
    <dgm:cxn modelId="{DA4469BD-6140-4C56-94EB-99A946D8CFC4}" type="presParOf" srcId="{5792910F-E90D-425D-9F77-D19166032E77}" destId="{B84ACEF3-482A-4698-9B25-4B8361166AAB}" srcOrd="2" destOrd="0" presId="urn:microsoft.com/office/officeart/2005/8/layout/default"/>
    <dgm:cxn modelId="{5CDA6841-6494-4809-863C-EDE5C8673DDA}" type="presParOf" srcId="{5792910F-E90D-425D-9F77-D19166032E77}" destId="{ACDEAF9C-A9B2-40A7-9056-9EFF87678489}" srcOrd="3" destOrd="0" presId="urn:microsoft.com/office/officeart/2005/8/layout/default"/>
    <dgm:cxn modelId="{E446B0CF-40FF-49CC-8575-8CE9B99E7AAC}" type="presParOf" srcId="{5792910F-E90D-425D-9F77-D19166032E77}" destId="{96E02CFF-6BB1-4A9B-AA24-E6FAFD068019}" srcOrd="4" destOrd="0" presId="urn:microsoft.com/office/officeart/2005/8/layout/default"/>
    <dgm:cxn modelId="{521020C9-BC85-4C0E-AFB0-8160AFE7D58D}" type="presParOf" srcId="{5792910F-E90D-425D-9F77-D19166032E77}" destId="{C13DB31B-950E-4BDF-BB73-51E986ECF3A3}" srcOrd="5" destOrd="0" presId="urn:microsoft.com/office/officeart/2005/8/layout/default"/>
    <dgm:cxn modelId="{86C1C974-B27B-4617-A6D3-3583849C9531}" type="presParOf" srcId="{5792910F-E90D-425D-9F77-D19166032E77}" destId="{FCCF823D-ACA8-40C7-94CC-5B1AB4BDD3F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F81B2D-9254-4F6B-BAF1-2463A7FFA023}" type="doc">
      <dgm:prSet loTypeId="urn:microsoft.com/office/officeart/2005/8/layout/arrow1" loCatId="relationship" qsTypeId="urn:microsoft.com/office/officeart/2005/8/quickstyle/simple1" qsCatId="simple" csTypeId="urn:microsoft.com/office/officeart/2005/8/colors/accent1_1" csCatId="accent1" phldr="1"/>
      <dgm:spPr/>
      <dgm:t>
        <a:bodyPr/>
        <a:lstStyle/>
        <a:p>
          <a:endParaRPr lang="en-US"/>
        </a:p>
      </dgm:t>
    </dgm:pt>
    <dgm:pt modelId="{FD74060F-3567-439C-BA52-D2869D5C54F5}">
      <dgm:prSet phldrT="[Text]"/>
      <dgm:spPr/>
      <dgm:t>
        <a:bodyPr/>
        <a:lstStyle/>
        <a:p>
          <a:r>
            <a:rPr lang="en-US" dirty="0"/>
            <a:t>Excise/ ST regime</a:t>
          </a:r>
        </a:p>
      </dgm:t>
    </dgm:pt>
    <dgm:pt modelId="{C98F3F9E-32B2-4922-9495-90CDBB0B92C0}" type="parTrans" cxnId="{0CC0DC40-3725-4DF1-BB0A-ECC4E4BE373A}">
      <dgm:prSet/>
      <dgm:spPr/>
      <dgm:t>
        <a:bodyPr/>
        <a:lstStyle/>
        <a:p>
          <a:endParaRPr lang="en-US"/>
        </a:p>
      </dgm:t>
    </dgm:pt>
    <dgm:pt modelId="{8EFB58A7-890F-41A6-BE2F-467598F7D061}" type="sibTrans" cxnId="{0CC0DC40-3725-4DF1-BB0A-ECC4E4BE373A}">
      <dgm:prSet/>
      <dgm:spPr/>
      <dgm:t>
        <a:bodyPr/>
        <a:lstStyle/>
        <a:p>
          <a:endParaRPr lang="en-US"/>
        </a:p>
      </dgm:t>
    </dgm:pt>
    <dgm:pt modelId="{FA42032F-9506-4071-A47B-E4A76BD70587}">
      <dgm:prSet phldrT="[Text]"/>
      <dgm:spPr/>
      <dgm:t>
        <a:bodyPr/>
        <a:lstStyle/>
        <a:p>
          <a:r>
            <a:rPr lang="en-US" dirty="0"/>
            <a:t>GST regime</a:t>
          </a:r>
        </a:p>
      </dgm:t>
    </dgm:pt>
    <dgm:pt modelId="{7AE48DAC-CE5F-4DF9-B710-B998CD0BB578}" type="parTrans" cxnId="{97664552-9E2C-4AFA-9790-867AC0507149}">
      <dgm:prSet/>
      <dgm:spPr/>
      <dgm:t>
        <a:bodyPr/>
        <a:lstStyle/>
        <a:p>
          <a:endParaRPr lang="en-US"/>
        </a:p>
      </dgm:t>
    </dgm:pt>
    <dgm:pt modelId="{1C12CCA2-67F2-4C48-A4A9-B6CB10C9DCC2}" type="sibTrans" cxnId="{97664552-9E2C-4AFA-9790-867AC0507149}">
      <dgm:prSet/>
      <dgm:spPr/>
      <dgm:t>
        <a:bodyPr/>
        <a:lstStyle/>
        <a:p>
          <a:endParaRPr lang="en-US"/>
        </a:p>
      </dgm:t>
    </dgm:pt>
    <dgm:pt modelId="{4F1F53BE-49F9-426E-A329-77CEAE0554CF}" type="pres">
      <dgm:prSet presAssocID="{45F81B2D-9254-4F6B-BAF1-2463A7FFA023}" presName="cycle" presStyleCnt="0">
        <dgm:presLayoutVars>
          <dgm:dir/>
          <dgm:resizeHandles val="exact"/>
        </dgm:presLayoutVars>
      </dgm:prSet>
      <dgm:spPr/>
    </dgm:pt>
    <dgm:pt modelId="{02E947ED-7C03-4A91-A1E5-9E1951B3C1CD}" type="pres">
      <dgm:prSet presAssocID="{FD74060F-3567-439C-BA52-D2869D5C54F5}" presName="arrow" presStyleLbl="node1" presStyleIdx="0" presStyleCnt="2">
        <dgm:presLayoutVars>
          <dgm:bulletEnabled val="1"/>
        </dgm:presLayoutVars>
      </dgm:prSet>
      <dgm:spPr/>
    </dgm:pt>
    <dgm:pt modelId="{23CBD133-BD5E-491A-82E0-219A7123EDA3}" type="pres">
      <dgm:prSet presAssocID="{FA42032F-9506-4071-A47B-E4A76BD70587}" presName="arrow" presStyleLbl="node1" presStyleIdx="1" presStyleCnt="2">
        <dgm:presLayoutVars>
          <dgm:bulletEnabled val="1"/>
        </dgm:presLayoutVars>
      </dgm:prSet>
      <dgm:spPr/>
    </dgm:pt>
  </dgm:ptLst>
  <dgm:cxnLst>
    <dgm:cxn modelId="{1864A330-A0F2-4150-A6E4-C60D8A21F730}" type="presOf" srcId="{45F81B2D-9254-4F6B-BAF1-2463A7FFA023}" destId="{4F1F53BE-49F9-426E-A329-77CEAE0554CF}" srcOrd="0" destOrd="0" presId="urn:microsoft.com/office/officeart/2005/8/layout/arrow1"/>
    <dgm:cxn modelId="{0CC0DC40-3725-4DF1-BB0A-ECC4E4BE373A}" srcId="{45F81B2D-9254-4F6B-BAF1-2463A7FFA023}" destId="{FD74060F-3567-439C-BA52-D2869D5C54F5}" srcOrd="0" destOrd="0" parTransId="{C98F3F9E-32B2-4922-9495-90CDBB0B92C0}" sibTransId="{8EFB58A7-890F-41A6-BE2F-467598F7D061}"/>
    <dgm:cxn modelId="{C7207650-8AB3-4A38-A163-4C74D5CAF4AC}" type="presOf" srcId="{FD74060F-3567-439C-BA52-D2869D5C54F5}" destId="{02E947ED-7C03-4A91-A1E5-9E1951B3C1CD}" srcOrd="0" destOrd="0" presId="urn:microsoft.com/office/officeart/2005/8/layout/arrow1"/>
    <dgm:cxn modelId="{97664552-9E2C-4AFA-9790-867AC0507149}" srcId="{45F81B2D-9254-4F6B-BAF1-2463A7FFA023}" destId="{FA42032F-9506-4071-A47B-E4A76BD70587}" srcOrd="1" destOrd="0" parTransId="{7AE48DAC-CE5F-4DF9-B710-B998CD0BB578}" sibTransId="{1C12CCA2-67F2-4C48-A4A9-B6CB10C9DCC2}"/>
    <dgm:cxn modelId="{53606FCE-E5B6-4539-A277-7955BAD75299}" type="presOf" srcId="{FA42032F-9506-4071-A47B-E4A76BD70587}" destId="{23CBD133-BD5E-491A-82E0-219A7123EDA3}" srcOrd="0" destOrd="0" presId="urn:microsoft.com/office/officeart/2005/8/layout/arrow1"/>
    <dgm:cxn modelId="{35EB58A6-1B49-4DB7-A452-2CDDD2D584B8}" type="presParOf" srcId="{4F1F53BE-49F9-426E-A329-77CEAE0554CF}" destId="{02E947ED-7C03-4A91-A1E5-9E1951B3C1CD}" srcOrd="0" destOrd="0" presId="urn:microsoft.com/office/officeart/2005/8/layout/arrow1"/>
    <dgm:cxn modelId="{CF275135-0FCC-4B47-B9F3-831FB711B8FB}" type="presParOf" srcId="{4F1F53BE-49F9-426E-A329-77CEAE0554CF}" destId="{23CBD133-BD5E-491A-82E0-219A7123EDA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F40FC88-A8B3-49BD-BF16-E1B9D69279DD}"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FB8C63FC-D5A2-42BF-8DEA-3831893C079B}">
      <dgm:prSet phldrT="[Text]"/>
      <dgm:spPr/>
      <dgm:t>
        <a:bodyPr/>
        <a:lstStyle/>
        <a:p>
          <a:r>
            <a:rPr lang="en-US" dirty="0"/>
            <a:t>SCN</a:t>
          </a:r>
        </a:p>
      </dgm:t>
    </dgm:pt>
    <dgm:pt modelId="{C577FEB8-25FD-42A5-A5CB-89D100CDBC23}" type="parTrans" cxnId="{E62E56C9-1954-4BB8-A346-292EEE8D67CD}">
      <dgm:prSet/>
      <dgm:spPr/>
      <dgm:t>
        <a:bodyPr/>
        <a:lstStyle/>
        <a:p>
          <a:endParaRPr lang="en-US"/>
        </a:p>
      </dgm:t>
    </dgm:pt>
    <dgm:pt modelId="{2FE61A10-7978-4FB9-BB27-6CC5690590EB}" type="sibTrans" cxnId="{E62E56C9-1954-4BB8-A346-292EEE8D67CD}">
      <dgm:prSet/>
      <dgm:spPr/>
      <dgm:t>
        <a:bodyPr/>
        <a:lstStyle/>
        <a:p>
          <a:endParaRPr lang="en-US"/>
        </a:p>
      </dgm:t>
    </dgm:pt>
    <dgm:pt modelId="{E45F7042-289A-4D81-A601-73E4099FD8EE}">
      <dgm:prSet phldrT="[Text]"/>
      <dgm:spPr/>
      <dgm:t>
        <a:bodyPr/>
        <a:lstStyle/>
        <a:p>
          <a:r>
            <a:rPr lang="en-US" dirty="0"/>
            <a:t>First time</a:t>
          </a:r>
        </a:p>
      </dgm:t>
    </dgm:pt>
    <dgm:pt modelId="{70B272A6-F4E4-4ACE-BFE2-997EBEC69A6D}" type="parTrans" cxnId="{551AEEF7-2A60-44EE-ACD3-999EDD68F209}">
      <dgm:prSet/>
      <dgm:spPr/>
      <dgm:t>
        <a:bodyPr/>
        <a:lstStyle/>
        <a:p>
          <a:endParaRPr lang="en-US"/>
        </a:p>
      </dgm:t>
    </dgm:pt>
    <dgm:pt modelId="{07B80326-B82F-4041-B826-D0BC3FF844C0}" type="sibTrans" cxnId="{551AEEF7-2A60-44EE-ACD3-999EDD68F209}">
      <dgm:prSet/>
      <dgm:spPr/>
      <dgm:t>
        <a:bodyPr/>
        <a:lstStyle/>
        <a:p>
          <a:endParaRPr lang="en-US"/>
        </a:p>
      </dgm:t>
    </dgm:pt>
    <dgm:pt modelId="{98EA05CD-9949-4900-BCD9-D7230F53506F}">
      <dgm:prSet phldrT="[Text]"/>
      <dgm:spPr/>
      <dgm:t>
        <a:bodyPr/>
        <a:lstStyle/>
        <a:p>
          <a:r>
            <a:rPr lang="en-US" dirty="0"/>
            <a:t>Statement </a:t>
          </a:r>
        </a:p>
        <a:p>
          <a:r>
            <a:rPr lang="en-US" dirty="0"/>
            <a:t>(if on same ground)</a:t>
          </a:r>
        </a:p>
      </dgm:t>
    </dgm:pt>
    <dgm:pt modelId="{BA031BBD-B353-405E-A6D3-28A530DF4CFB}" type="parTrans" cxnId="{1A721EC3-6A50-4DF8-9E55-0645BA6A11C4}">
      <dgm:prSet/>
      <dgm:spPr/>
      <dgm:t>
        <a:bodyPr/>
        <a:lstStyle/>
        <a:p>
          <a:endParaRPr lang="en-US"/>
        </a:p>
      </dgm:t>
    </dgm:pt>
    <dgm:pt modelId="{F426F387-EF9D-4731-91D9-D929C1A500A4}" type="sibTrans" cxnId="{1A721EC3-6A50-4DF8-9E55-0645BA6A11C4}">
      <dgm:prSet/>
      <dgm:spPr/>
      <dgm:t>
        <a:bodyPr/>
        <a:lstStyle/>
        <a:p>
          <a:endParaRPr lang="en-US"/>
        </a:p>
      </dgm:t>
    </dgm:pt>
    <dgm:pt modelId="{23249B21-D20C-457F-8F41-D892A83220F2}">
      <dgm:prSet phldrT="[Text]"/>
      <dgm:spPr/>
      <dgm:t>
        <a:bodyPr/>
        <a:lstStyle/>
        <a:p>
          <a:r>
            <a:rPr lang="en-US" dirty="0"/>
            <a:t>If already issued</a:t>
          </a:r>
        </a:p>
      </dgm:t>
    </dgm:pt>
    <dgm:pt modelId="{AE63D809-93DA-4421-A4CB-361DDB9B57A6}" type="parTrans" cxnId="{139B1B2F-C128-4761-A333-3DC81ED04C0D}">
      <dgm:prSet/>
      <dgm:spPr/>
      <dgm:t>
        <a:bodyPr/>
        <a:lstStyle/>
        <a:p>
          <a:endParaRPr lang="en-US"/>
        </a:p>
      </dgm:t>
    </dgm:pt>
    <dgm:pt modelId="{2705BF7B-282A-495C-B44A-F4D19F198BF2}" type="sibTrans" cxnId="{139B1B2F-C128-4761-A333-3DC81ED04C0D}">
      <dgm:prSet/>
      <dgm:spPr/>
      <dgm:t>
        <a:bodyPr/>
        <a:lstStyle/>
        <a:p>
          <a:endParaRPr lang="en-US"/>
        </a:p>
      </dgm:t>
    </dgm:pt>
    <dgm:pt modelId="{FFCF8018-EA13-4931-9943-EBA2C939D3D7}">
      <dgm:prSet phldrT="[Text]"/>
      <dgm:spPr/>
      <dgm:t>
        <a:bodyPr/>
        <a:lstStyle/>
        <a:p>
          <a:r>
            <a:rPr lang="en-US" dirty="0"/>
            <a:t>Detailed SCN </a:t>
          </a:r>
        </a:p>
      </dgm:t>
    </dgm:pt>
    <dgm:pt modelId="{14C4B4B0-09DD-49ED-8904-9346FC1A7760}" type="parTrans" cxnId="{DCC73CAD-360B-4560-82CB-572413DD9412}">
      <dgm:prSet/>
      <dgm:spPr/>
      <dgm:t>
        <a:bodyPr/>
        <a:lstStyle/>
        <a:p>
          <a:endParaRPr lang="en-US"/>
        </a:p>
      </dgm:t>
    </dgm:pt>
    <dgm:pt modelId="{3175B51B-6764-4CC5-8E78-6519F0EC02D1}" type="sibTrans" cxnId="{DCC73CAD-360B-4560-82CB-572413DD9412}">
      <dgm:prSet/>
      <dgm:spPr/>
      <dgm:t>
        <a:bodyPr/>
        <a:lstStyle/>
        <a:p>
          <a:endParaRPr lang="en-US"/>
        </a:p>
      </dgm:t>
    </dgm:pt>
    <dgm:pt modelId="{E089EB83-4AA4-44ED-AD93-F40F51527238}" type="pres">
      <dgm:prSet presAssocID="{3F40FC88-A8B3-49BD-BF16-E1B9D69279DD}" presName="mainComposite" presStyleCnt="0">
        <dgm:presLayoutVars>
          <dgm:chPref val="1"/>
          <dgm:dir/>
          <dgm:animOne val="branch"/>
          <dgm:animLvl val="lvl"/>
          <dgm:resizeHandles val="exact"/>
        </dgm:presLayoutVars>
      </dgm:prSet>
      <dgm:spPr/>
    </dgm:pt>
    <dgm:pt modelId="{483EB4ED-8A1F-4934-8735-4F20A83E2255}" type="pres">
      <dgm:prSet presAssocID="{3F40FC88-A8B3-49BD-BF16-E1B9D69279DD}" presName="hierFlow" presStyleCnt="0"/>
      <dgm:spPr/>
    </dgm:pt>
    <dgm:pt modelId="{C9CB985A-AE2C-4F76-B364-AADE0ADB3D59}" type="pres">
      <dgm:prSet presAssocID="{3F40FC88-A8B3-49BD-BF16-E1B9D69279DD}" presName="hierChild1" presStyleCnt="0">
        <dgm:presLayoutVars>
          <dgm:chPref val="1"/>
          <dgm:animOne val="branch"/>
          <dgm:animLvl val="lvl"/>
        </dgm:presLayoutVars>
      </dgm:prSet>
      <dgm:spPr/>
    </dgm:pt>
    <dgm:pt modelId="{B2E590EF-0976-4697-99B6-B8AD97C59E5B}" type="pres">
      <dgm:prSet presAssocID="{FB8C63FC-D5A2-42BF-8DEA-3831893C079B}" presName="Name14" presStyleCnt="0"/>
      <dgm:spPr/>
    </dgm:pt>
    <dgm:pt modelId="{1FA5DF82-804A-4608-AE4E-AF3740F311F7}" type="pres">
      <dgm:prSet presAssocID="{FB8C63FC-D5A2-42BF-8DEA-3831893C079B}" presName="level1Shape" presStyleLbl="node0" presStyleIdx="0" presStyleCnt="1">
        <dgm:presLayoutVars>
          <dgm:chPref val="3"/>
        </dgm:presLayoutVars>
      </dgm:prSet>
      <dgm:spPr/>
    </dgm:pt>
    <dgm:pt modelId="{53AFE1A2-9F66-41A4-9FA5-F26A1C1B5765}" type="pres">
      <dgm:prSet presAssocID="{FB8C63FC-D5A2-42BF-8DEA-3831893C079B}" presName="hierChild2" presStyleCnt="0"/>
      <dgm:spPr/>
    </dgm:pt>
    <dgm:pt modelId="{20F707BD-23B6-4186-BF6C-9397A1E813E5}" type="pres">
      <dgm:prSet presAssocID="{70B272A6-F4E4-4ACE-BFE2-997EBEC69A6D}" presName="Name19" presStyleLbl="parChTrans1D2" presStyleIdx="0" presStyleCnt="2"/>
      <dgm:spPr/>
    </dgm:pt>
    <dgm:pt modelId="{99E04262-427C-496E-8B73-7848B84530BF}" type="pres">
      <dgm:prSet presAssocID="{E45F7042-289A-4D81-A601-73E4099FD8EE}" presName="Name21" presStyleCnt="0"/>
      <dgm:spPr/>
    </dgm:pt>
    <dgm:pt modelId="{799C0B56-F2CB-4536-8F72-0033C40A1BAE}" type="pres">
      <dgm:prSet presAssocID="{E45F7042-289A-4D81-A601-73E4099FD8EE}" presName="level2Shape" presStyleLbl="node2" presStyleIdx="0" presStyleCnt="2"/>
      <dgm:spPr/>
    </dgm:pt>
    <dgm:pt modelId="{DE146136-3B3A-4BBB-9E43-6F418CDB5DE6}" type="pres">
      <dgm:prSet presAssocID="{E45F7042-289A-4D81-A601-73E4099FD8EE}" presName="hierChild3" presStyleCnt="0"/>
      <dgm:spPr/>
    </dgm:pt>
    <dgm:pt modelId="{E92BF0F6-002D-425F-AB98-A216E22E1DD0}" type="pres">
      <dgm:prSet presAssocID="{14C4B4B0-09DD-49ED-8904-9346FC1A7760}" presName="Name19" presStyleLbl="parChTrans1D3" presStyleIdx="0" presStyleCnt="2"/>
      <dgm:spPr/>
    </dgm:pt>
    <dgm:pt modelId="{76EFEC80-276C-4B92-A7F4-FCEAA13DE7F5}" type="pres">
      <dgm:prSet presAssocID="{FFCF8018-EA13-4931-9943-EBA2C939D3D7}" presName="Name21" presStyleCnt="0"/>
      <dgm:spPr/>
    </dgm:pt>
    <dgm:pt modelId="{FE766103-C9D1-4702-A361-4F62E3140180}" type="pres">
      <dgm:prSet presAssocID="{FFCF8018-EA13-4931-9943-EBA2C939D3D7}" presName="level2Shape" presStyleLbl="node3" presStyleIdx="0" presStyleCnt="2"/>
      <dgm:spPr/>
    </dgm:pt>
    <dgm:pt modelId="{F1082B1E-385C-482B-A70D-BFBF6F3FCDD7}" type="pres">
      <dgm:prSet presAssocID="{FFCF8018-EA13-4931-9943-EBA2C939D3D7}" presName="hierChild3" presStyleCnt="0"/>
      <dgm:spPr/>
    </dgm:pt>
    <dgm:pt modelId="{90971119-7192-4751-809B-DC74E577AD20}" type="pres">
      <dgm:prSet presAssocID="{AE63D809-93DA-4421-A4CB-361DDB9B57A6}" presName="Name19" presStyleLbl="parChTrans1D2" presStyleIdx="1" presStyleCnt="2"/>
      <dgm:spPr/>
    </dgm:pt>
    <dgm:pt modelId="{640F74FF-E337-49DE-B055-A4D2579599FB}" type="pres">
      <dgm:prSet presAssocID="{23249B21-D20C-457F-8F41-D892A83220F2}" presName="Name21" presStyleCnt="0"/>
      <dgm:spPr/>
    </dgm:pt>
    <dgm:pt modelId="{01FB886D-FCA9-4AD6-9906-BD954E4C394E}" type="pres">
      <dgm:prSet presAssocID="{23249B21-D20C-457F-8F41-D892A83220F2}" presName="level2Shape" presStyleLbl="node2" presStyleIdx="1" presStyleCnt="2"/>
      <dgm:spPr/>
    </dgm:pt>
    <dgm:pt modelId="{0C5A3477-61F7-4581-B9F8-1088BEF030AF}" type="pres">
      <dgm:prSet presAssocID="{23249B21-D20C-457F-8F41-D892A83220F2}" presName="hierChild3" presStyleCnt="0"/>
      <dgm:spPr/>
    </dgm:pt>
    <dgm:pt modelId="{5494AF0C-1E5D-4F0F-8969-0C176B2AFEF1}" type="pres">
      <dgm:prSet presAssocID="{BA031BBD-B353-405E-A6D3-28A530DF4CFB}" presName="Name19" presStyleLbl="parChTrans1D3" presStyleIdx="1" presStyleCnt="2"/>
      <dgm:spPr/>
    </dgm:pt>
    <dgm:pt modelId="{842947EC-A736-4487-BA4F-9B920D09AEDC}" type="pres">
      <dgm:prSet presAssocID="{98EA05CD-9949-4900-BCD9-D7230F53506F}" presName="Name21" presStyleCnt="0"/>
      <dgm:spPr/>
    </dgm:pt>
    <dgm:pt modelId="{8F3CA38F-434F-4024-8CB0-71BEF957FDCF}" type="pres">
      <dgm:prSet presAssocID="{98EA05CD-9949-4900-BCD9-D7230F53506F}" presName="level2Shape" presStyleLbl="node3" presStyleIdx="1" presStyleCnt="2"/>
      <dgm:spPr/>
    </dgm:pt>
    <dgm:pt modelId="{BC4AE207-15C4-4B7B-9B72-E7B078A7BC1B}" type="pres">
      <dgm:prSet presAssocID="{98EA05CD-9949-4900-BCD9-D7230F53506F}" presName="hierChild3" presStyleCnt="0"/>
      <dgm:spPr/>
    </dgm:pt>
    <dgm:pt modelId="{72B9E7ED-4AAE-487C-9B17-3F2175ADFA39}" type="pres">
      <dgm:prSet presAssocID="{3F40FC88-A8B3-49BD-BF16-E1B9D69279DD}" presName="bgShapesFlow" presStyleCnt="0"/>
      <dgm:spPr/>
    </dgm:pt>
  </dgm:ptLst>
  <dgm:cxnLst>
    <dgm:cxn modelId="{1BC59E05-A2F6-45CF-BE95-6C84E87FFE4A}" type="presOf" srcId="{98EA05CD-9949-4900-BCD9-D7230F53506F}" destId="{8F3CA38F-434F-4024-8CB0-71BEF957FDCF}" srcOrd="0" destOrd="0" presId="urn:microsoft.com/office/officeart/2005/8/layout/hierarchy6"/>
    <dgm:cxn modelId="{139B1B2F-C128-4761-A333-3DC81ED04C0D}" srcId="{FB8C63FC-D5A2-42BF-8DEA-3831893C079B}" destId="{23249B21-D20C-457F-8F41-D892A83220F2}" srcOrd="1" destOrd="0" parTransId="{AE63D809-93DA-4421-A4CB-361DDB9B57A6}" sibTransId="{2705BF7B-282A-495C-B44A-F4D19F198BF2}"/>
    <dgm:cxn modelId="{620AAC4D-A09D-4321-8C27-03682AA1A193}" type="presOf" srcId="{FFCF8018-EA13-4931-9943-EBA2C939D3D7}" destId="{FE766103-C9D1-4702-A361-4F62E3140180}" srcOrd="0" destOrd="0" presId="urn:microsoft.com/office/officeart/2005/8/layout/hierarchy6"/>
    <dgm:cxn modelId="{AAAFF989-89C6-44E9-8270-BABB7C1E15B1}" type="presOf" srcId="{70B272A6-F4E4-4ACE-BFE2-997EBEC69A6D}" destId="{20F707BD-23B6-4186-BF6C-9397A1E813E5}" srcOrd="0" destOrd="0" presId="urn:microsoft.com/office/officeart/2005/8/layout/hierarchy6"/>
    <dgm:cxn modelId="{F4F7FF8C-5A25-40B2-87B6-F107FF17BFA3}" type="presOf" srcId="{23249B21-D20C-457F-8F41-D892A83220F2}" destId="{01FB886D-FCA9-4AD6-9906-BD954E4C394E}" srcOrd="0" destOrd="0" presId="urn:microsoft.com/office/officeart/2005/8/layout/hierarchy6"/>
    <dgm:cxn modelId="{D68FA48D-DA10-43AB-8F32-8FC7427458A8}" type="presOf" srcId="{14C4B4B0-09DD-49ED-8904-9346FC1A7760}" destId="{E92BF0F6-002D-425F-AB98-A216E22E1DD0}" srcOrd="0" destOrd="0" presId="urn:microsoft.com/office/officeart/2005/8/layout/hierarchy6"/>
    <dgm:cxn modelId="{7EE998A5-55D9-4DDA-A29F-4A958FF5B49A}" type="presOf" srcId="{E45F7042-289A-4D81-A601-73E4099FD8EE}" destId="{799C0B56-F2CB-4536-8F72-0033C40A1BAE}" srcOrd="0" destOrd="0" presId="urn:microsoft.com/office/officeart/2005/8/layout/hierarchy6"/>
    <dgm:cxn modelId="{DCC73CAD-360B-4560-82CB-572413DD9412}" srcId="{E45F7042-289A-4D81-A601-73E4099FD8EE}" destId="{FFCF8018-EA13-4931-9943-EBA2C939D3D7}" srcOrd="0" destOrd="0" parTransId="{14C4B4B0-09DD-49ED-8904-9346FC1A7760}" sibTransId="{3175B51B-6764-4CC5-8E78-6519F0EC02D1}"/>
    <dgm:cxn modelId="{863BA0BD-E0EA-435C-AD08-027073899684}" type="presOf" srcId="{3F40FC88-A8B3-49BD-BF16-E1B9D69279DD}" destId="{E089EB83-4AA4-44ED-AD93-F40F51527238}" srcOrd="0" destOrd="0" presId="urn:microsoft.com/office/officeart/2005/8/layout/hierarchy6"/>
    <dgm:cxn modelId="{257108C1-9E24-4998-B22D-95F685EA09D7}" type="presOf" srcId="{BA031BBD-B353-405E-A6D3-28A530DF4CFB}" destId="{5494AF0C-1E5D-4F0F-8969-0C176B2AFEF1}" srcOrd="0" destOrd="0" presId="urn:microsoft.com/office/officeart/2005/8/layout/hierarchy6"/>
    <dgm:cxn modelId="{1A721EC3-6A50-4DF8-9E55-0645BA6A11C4}" srcId="{23249B21-D20C-457F-8F41-D892A83220F2}" destId="{98EA05CD-9949-4900-BCD9-D7230F53506F}" srcOrd="0" destOrd="0" parTransId="{BA031BBD-B353-405E-A6D3-28A530DF4CFB}" sibTransId="{F426F387-EF9D-4731-91D9-D929C1A500A4}"/>
    <dgm:cxn modelId="{E62E56C9-1954-4BB8-A346-292EEE8D67CD}" srcId="{3F40FC88-A8B3-49BD-BF16-E1B9D69279DD}" destId="{FB8C63FC-D5A2-42BF-8DEA-3831893C079B}" srcOrd="0" destOrd="0" parTransId="{C577FEB8-25FD-42A5-A5CB-89D100CDBC23}" sibTransId="{2FE61A10-7978-4FB9-BB27-6CC5690590EB}"/>
    <dgm:cxn modelId="{54A085E8-1014-4AE4-A83B-DB6E737AF758}" type="presOf" srcId="{FB8C63FC-D5A2-42BF-8DEA-3831893C079B}" destId="{1FA5DF82-804A-4608-AE4E-AF3740F311F7}" srcOrd="0" destOrd="0" presId="urn:microsoft.com/office/officeart/2005/8/layout/hierarchy6"/>
    <dgm:cxn modelId="{551AEEF7-2A60-44EE-ACD3-999EDD68F209}" srcId="{FB8C63FC-D5A2-42BF-8DEA-3831893C079B}" destId="{E45F7042-289A-4D81-A601-73E4099FD8EE}" srcOrd="0" destOrd="0" parTransId="{70B272A6-F4E4-4ACE-BFE2-997EBEC69A6D}" sibTransId="{07B80326-B82F-4041-B826-D0BC3FF844C0}"/>
    <dgm:cxn modelId="{9CF540F9-33BA-4F67-949F-C28FA14B72BA}" type="presOf" srcId="{AE63D809-93DA-4421-A4CB-361DDB9B57A6}" destId="{90971119-7192-4751-809B-DC74E577AD20}" srcOrd="0" destOrd="0" presId="urn:microsoft.com/office/officeart/2005/8/layout/hierarchy6"/>
    <dgm:cxn modelId="{2C49FB5D-7C1B-45AA-9DFB-1394B8AF5F06}" type="presParOf" srcId="{E089EB83-4AA4-44ED-AD93-F40F51527238}" destId="{483EB4ED-8A1F-4934-8735-4F20A83E2255}" srcOrd="0" destOrd="0" presId="urn:microsoft.com/office/officeart/2005/8/layout/hierarchy6"/>
    <dgm:cxn modelId="{8BE2D4E2-D11E-4A25-97BD-CF5A0B3C76C9}" type="presParOf" srcId="{483EB4ED-8A1F-4934-8735-4F20A83E2255}" destId="{C9CB985A-AE2C-4F76-B364-AADE0ADB3D59}" srcOrd="0" destOrd="0" presId="urn:microsoft.com/office/officeart/2005/8/layout/hierarchy6"/>
    <dgm:cxn modelId="{96F17568-3172-49B1-9EF1-3C4BF19D0E9A}" type="presParOf" srcId="{C9CB985A-AE2C-4F76-B364-AADE0ADB3D59}" destId="{B2E590EF-0976-4697-99B6-B8AD97C59E5B}" srcOrd="0" destOrd="0" presId="urn:microsoft.com/office/officeart/2005/8/layout/hierarchy6"/>
    <dgm:cxn modelId="{1ADAA209-8335-4D7A-BE23-364A392657D9}" type="presParOf" srcId="{B2E590EF-0976-4697-99B6-B8AD97C59E5B}" destId="{1FA5DF82-804A-4608-AE4E-AF3740F311F7}" srcOrd="0" destOrd="0" presId="urn:microsoft.com/office/officeart/2005/8/layout/hierarchy6"/>
    <dgm:cxn modelId="{3EB7782C-6C31-439F-A731-D12F9788B27D}" type="presParOf" srcId="{B2E590EF-0976-4697-99B6-B8AD97C59E5B}" destId="{53AFE1A2-9F66-41A4-9FA5-F26A1C1B5765}" srcOrd="1" destOrd="0" presId="urn:microsoft.com/office/officeart/2005/8/layout/hierarchy6"/>
    <dgm:cxn modelId="{866DFD68-C2B6-4191-A903-CF57DBB53CF7}" type="presParOf" srcId="{53AFE1A2-9F66-41A4-9FA5-F26A1C1B5765}" destId="{20F707BD-23B6-4186-BF6C-9397A1E813E5}" srcOrd="0" destOrd="0" presId="urn:microsoft.com/office/officeart/2005/8/layout/hierarchy6"/>
    <dgm:cxn modelId="{09B77DE2-C2F9-4593-8C9A-1B6005CF5DF3}" type="presParOf" srcId="{53AFE1A2-9F66-41A4-9FA5-F26A1C1B5765}" destId="{99E04262-427C-496E-8B73-7848B84530BF}" srcOrd="1" destOrd="0" presId="urn:microsoft.com/office/officeart/2005/8/layout/hierarchy6"/>
    <dgm:cxn modelId="{3D8C932C-34D2-4A99-8306-5D564D50FE7D}" type="presParOf" srcId="{99E04262-427C-496E-8B73-7848B84530BF}" destId="{799C0B56-F2CB-4536-8F72-0033C40A1BAE}" srcOrd="0" destOrd="0" presId="urn:microsoft.com/office/officeart/2005/8/layout/hierarchy6"/>
    <dgm:cxn modelId="{F5C88388-19C5-4A88-AEBA-28B0CB12597C}" type="presParOf" srcId="{99E04262-427C-496E-8B73-7848B84530BF}" destId="{DE146136-3B3A-4BBB-9E43-6F418CDB5DE6}" srcOrd="1" destOrd="0" presId="urn:microsoft.com/office/officeart/2005/8/layout/hierarchy6"/>
    <dgm:cxn modelId="{F405AED2-6B47-4D41-A449-78DC3115C343}" type="presParOf" srcId="{DE146136-3B3A-4BBB-9E43-6F418CDB5DE6}" destId="{E92BF0F6-002D-425F-AB98-A216E22E1DD0}" srcOrd="0" destOrd="0" presId="urn:microsoft.com/office/officeart/2005/8/layout/hierarchy6"/>
    <dgm:cxn modelId="{A5D56109-E452-4687-A650-566AAD9961A3}" type="presParOf" srcId="{DE146136-3B3A-4BBB-9E43-6F418CDB5DE6}" destId="{76EFEC80-276C-4B92-A7F4-FCEAA13DE7F5}" srcOrd="1" destOrd="0" presId="urn:microsoft.com/office/officeart/2005/8/layout/hierarchy6"/>
    <dgm:cxn modelId="{9423562E-A11A-4E26-AFC7-B2655C185435}" type="presParOf" srcId="{76EFEC80-276C-4B92-A7F4-FCEAA13DE7F5}" destId="{FE766103-C9D1-4702-A361-4F62E3140180}" srcOrd="0" destOrd="0" presId="urn:microsoft.com/office/officeart/2005/8/layout/hierarchy6"/>
    <dgm:cxn modelId="{4645429D-6576-4914-8CDE-0278AA94129B}" type="presParOf" srcId="{76EFEC80-276C-4B92-A7F4-FCEAA13DE7F5}" destId="{F1082B1E-385C-482B-A70D-BFBF6F3FCDD7}" srcOrd="1" destOrd="0" presId="urn:microsoft.com/office/officeart/2005/8/layout/hierarchy6"/>
    <dgm:cxn modelId="{93C10113-6F07-4A24-BFC4-77503BC9AE67}" type="presParOf" srcId="{53AFE1A2-9F66-41A4-9FA5-F26A1C1B5765}" destId="{90971119-7192-4751-809B-DC74E577AD20}" srcOrd="2" destOrd="0" presId="urn:microsoft.com/office/officeart/2005/8/layout/hierarchy6"/>
    <dgm:cxn modelId="{AB136F27-68EC-4A4D-8432-AD706D86837E}" type="presParOf" srcId="{53AFE1A2-9F66-41A4-9FA5-F26A1C1B5765}" destId="{640F74FF-E337-49DE-B055-A4D2579599FB}" srcOrd="3" destOrd="0" presId="urn:microsoft.com/office/officeart/2005/8/layout/hierarchy6"/>
    <dgm:cxn modelId="{844FA577-5341-40E4-9A93-19425A185E3B}" type="presParOf" srcId="{640F74FF-E337-49DE-B055-A4D2579599FB}" destId="{01FB886D-FCA9-4AD6-9906-BD954E4C394E}" srcOrd="0" destOrd="0" presId="urn:microsoft.com/office/officeart/2005/8/layout/hierarchy6"/>
    <dgm:cxn modelId="{81350A35-8310-4E4A-8BC9-1DD53F38FCD0}" type="presParOf" srcId="{640F74FF-E337-49DE-B055-A4D2579599FB}" destId="{0C5A3477-61F7-4581-B9F8-1088BEF030AF}" srcOrd="1" destOrd="0" presId="urn:microsoft.com/office/officeart/2005/8/layout/hierarchy6"/>
    <dgm:cxn modelId="{20DD536C-A972-4D63-BE74-C6B2126ECA13}" type="presParOf" srcId="{0C5A3477-61F7-4581-B9F8-1088BEF030AF}" destId="{5494AF0C-1E5D-4F0F-8969-0C176B2AFEF1}" srcOrd="0" destOrd="0" presId="urn:microsoft.com/office/officeart/2005/8/layout/hierarchy6"/>
    <dgm:cxn modelId="{E65FFACA-D218-47FE-BCA4-D0ABC0AE9CBE}" type="presParOf" srcId="{0C5A3477-61F7-4581-B9F8-1088BEF030AF}" destId="{842947EC-A736-4487-BA4F-9B920D09AEDC}" srcOrd="1" destOrd="0" presId="urn:microsoft.com/office/officeart/2005/8/layout/hierarchy6"/>
    <dgm:cxn modelId="{CB82378F-0D55-4666-8B16-762C42BAC55C}" type="presParOf" srcId="{842947EC-A736-4487-BA4F-9B920D09AEDC}" destId="{8F3CA38F-434F-4024-8CB0-71BEF957FDCF}" srcOrd="0" destOrd="0" presId="urn:microsoft.com/office/officeart/2005/8/layout/hierarchy6"/>
    <dgm:cxn modelId="{82A48B3B-B874-4AAF-BA10-A5BC12B32874}" type="presParOf" srcId="{842947EC-A736-4487-BA4F-9B920D09AEDC}" destId="{BC4AE207-15C4-4B7B-9B72-E7B078A7BC1B}" srcOrd="1" destOrd="0" presId="urn:microsoft.com/office/officeart/2005/8/layout/hierarchy6"/>
    <dgm:cxn modelId="{34E17B0D-BEDC-472A-8D6D-805CEFD97794}" type="presParOf" srcId="{E089EB83-4AA4-44ED-AD93-F40F51527238}" destId="{72B9E7ED-4AAE-487C-9B17-3F2175ADFA3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6207FC-A727-4408-BDDA-3F07E9D423D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944D232-99FB-4E3C-BB3B-9E8CC85CD8D3}">
      <dgm:prSet custT="1"/>
      <dgm:spPr/>
      <dgm:t>
        <a:bodyPr/>
        <a:lstStyle/>
        <a:p>
          <a:r>
            <a:rPr lang="en-US" sz="1800" dirty="0"/>
            <a:t>Order must be passed within </a:t>
          </a:r>
          <a:r>
            <a:rPr lang="en-US" sz="1800" b="1" dirty="0">
              <a:solidFill>
                <a:srgbClr val="FF0000"/>
              </a:solidFill>
            </a:rPr>
            <a:t>three years </a:t>
          </a:r>
          <a:r>
            <a:rPr lang="en-US" sz="1800" dirty="0"/>
            <a:t>from the due date for furnishing of annual return for the financial year or within three years from the date of erroneous refund!</a:t>
          </a:r>
        </a:p>
      </dgm:t>
    </dgm:pt>
    <dgm:pt modelId="{6FAFE43B-328E-404F-8DFE-36ABEBA1D751}" type="parTrans" cxnId="{B91414AE-DC12-4EA4-8C8A-9C3159ED7173}">
      <dgm:prSet/>
      <dgm:spPr/>
      <dgm:t>
        <a:bodyPr/>
        <a:lstStyle/>
        <a:p>
          <a:endParaRPr lang="en-US" sz="2000"/>
        </a:p>
      </dgm:t>
    </dgm:pt>
    <dgm:pt modelId="{F7EEF60F-218C-45E9-BDE6-094ABD56EE58}" type="sibTrans" cxnId="{B91414AE-DC12-4EA4-8C8A-9C3159ED7173}">
      <dgm:prSet/>
      <dgm:spPr/>
      <dgm:t>
        <a:bodyPr/>
        <a:lstStyle/>
        <a:p>
          <a:endParaRPr lang="en-US" sz="2000"/>
        </a:p>
      </dgm:t>
    </dgm:pt>
    <dgm:pt modelId="{6039CC24-20A4-49F6-BFD3-2AAA4E989B50}">
      <dgm:prSet custT="1"/>
      <dgm:spPr/>
      <dgm:t>
        <a:bodyPr/>
        <a:lstStyle/>
        <a:p>
          <a:r>
            <a:rPr lang="en-US" sz="1800" dirty="0"/>
            <a:t>Notice must be issued at least </a:t>
          </a:r>
          <a:r>
            <a:rPr lang="en-US" sz="1800" b="1" dirty="0">
              <a:solidFill>
                <a:srgbClr val="FF0000"/>
              </a:solidFill>
            </a:rPr>
            <a:t>three months </a:t>
          </a:r>
          <a:r>
            <a:rPr lang="en-US" sz="1800" dirty="0"/>
            <a:t>prior to the time limit specified in sub-section (10) for issuance of order!</a:t>
          </a:r>
        </a:p>
      </dgm:t>
    </dgm:pt>
    <dgm:pt modelId="{546099AF-EE27-4418-A8B6-FF9D0C10C5FC}" type="parTrans" cxnId="{D1668F1C-965E-4E7B-A428-ACC63EF28EE3}">
      <dgm:prSet/>
      <dgm:spPr/>
      <dgm:t>
        <a:bodyPr/>
        <a:lstStyle/>
        <a:p>
          <a:endParaRPr lang="en-US" sz="2000"/>
        </a:p>
      </dgm:t>
    </dgm:pt>
    <dgm:pt modelId="{443465C8-054B-4406-8A7D-76DD5791EC38}" type="sibTrans" cxnId="{D1668F1C-965E-4E7B-A428-ACC63EF28EE3}">
      <dgm:prSet/>
      <dgm:spPr/>
      <dgm:t>
        <a:bodyPr/>
        <a:lstStyle/>
        <a:p>
          <a:endParaRPr lang="en-US" sz="2000"/>
        </a:p>
      </dgm:t>
    </dgm:pt>
    <dgm:pt modelId="{BE2F7011-5BF7-4F58-8B78-498E2D1C1926}">
      <dgm:prSet custT="1"/>
      <dgm:spPr/>
      <dgm:t>
        <a:bodyPr/>
        <a:lstStyle/>
        <a:p>
          <a:r>
            <a:rPr lang="en-US" sz="1800" b="1" dirty="0">
              <a:solidFill>
                <a:srgbClr val="FF0000"/>
              </a:solidFill>
            </a:rPr>
            <a:t>Statement </a:t>
          </a:r>
          <a:r>
            <a:rPr lang="en-US" sz="1800" dirty="0"/>
            <a:t>would be deemed to be notice in case where SCN for same matter is already issued earlier </a:t>
          </a:r>
        </a:p>
      </dgm:t>
    </dgm:pt>
    <dgm:pt modelId="{2B29AC02-D25E-4924-9256-90A3A5A6DB9C}" type="parTrans" cxnId="{8EF4D271-33C0-440B-94E4-C2D7853A1739}">
      <dgm:prSet/>
      <dgm:spPr/>
      <dgm:t>
        <a:bodyPr/>
        <a:lstStyle/>
        <a:p>
          <a:endParaRPr lang="en-US" sz="2000"/>
        </a:p>
      </dgm:t>
    </dgm:pt>
    <dgm:pt modelId="{7BC53BE5-F810-449F-8EE5-8C0A08912C33}" type="sibTrans" cxnId="{8EF4D271-33C0-440B-94E4-C2D7853A1739}">
      <dgm:prSet/>
      <dgm:spPr/>
      <dgm:t>
        <a:bodyPr/>
        <a:lstStyle/>
        <a:p>
          <a:endParaRPr lang="en-US" sz="2000"/>
        </a:p>
      </dgm:t>
    </dgm:pt>
    <dgm:pt modelId="{BE10BEEE-E342-4A0C-9539-5A0E52B326A2}">
      <dgm:prSet custT="1"/>
      <dgm:spPr/>
      <dgm:t>
        <a:bodyPr/>
        <a:lstStyle/>
        <a:p>
          <a:r>
            <a:rPr lang="en-US" sz="1800" dirty="0"/>
            <a:t>If tax paid along with interest, </a:t>
          </a:r>
          <a:r>
            <a:rPr lang="en-US" sz="1800" b="1" dirty="0">
              <a:solidFill>
                <a:srgbClr val="FF0000"/>
              </a:solidFill>
            </a:rPr>
            <a:t>no </a:t>
          </a:r>
          <a:r>
            <a:rPr lang="en-US" sz="1800" dirty="0"/>
            <a:t>such </a:t>
          </a:r>
          <a:r>
            <a:rPr lang="en-US" sz="1800" b="1" dirty="0">
              <a:solidFill>
                <a:srgbClr val="FF0000"/>
              </a:solidFill>
            </a:rPr>
            <a:t>notice </a:t>
          </a:r>
          <a:r>
            <a:rPr lang="en-US" sz="1800" dirty="0"/>
            <a:t>would be issued </a:t>
          </a:r>
        </a:p>
      </dgm:t>
    </dgm:pt>
    <dgm:pt modelId="{D8065FFE-E83D-400E-A91A-88156A43DB45}" type="parTrans" cxnId="{2FAA561E-0B48-4C4D-A5AA-BC7F76EE7CCE}">
      <dgm:prSet/>
      <dgm:spPr/>
      <dgm:t>
        <a:bodyPr/>
        <a:lstStyle/>
        <a:p>
          <a:endParaRPr lang="en-US" sz="2000"/>
        </a:p>
      </dgm:t>
    </dgm:pt>
    <dgm:pt modelId="{5BD2B493-78EA-486B-9E75-55E808775D9C}" type="sibTrans" cxnId="{2FAA561E-0B48-4C4D-A5AA-BC7F76EE7CCE}">
      <dgm:prSet/>
      <dgm:spPr/>
      <dgm:t>
        <a:bodyPr/>
        <a:lstStyle/>
        <a:p>
          <a:endParaRPr lang="en-US" sz="2000"/>
        </a:p>
      </dgm:t>
    </dgm:pt>
    <dgm:pt modelId="{885C6728-20B3-412E-ACE2-3380D54C815D}">
      <dgm:prSet custT="1"/>
      <dgm:spPr/>
      <dgm:t>
        <a:bodyPr/>
        <a:lstStyle/>
        <a:p>
          <a:r>
            <a:rPr lang="en-US" sz="1800" dirty="0"/>
            <a:t>If tax paid along with interest within </a:t>
          </a:r>
          <a:r>
            <a:rPr lang="en-US" sz="1800" b="1" dirty="0">
              <a:solidFill>
                <a:srgbClr val="FF0000"/>
              </a:solidFill>
            </a:rPr>
            <a:t>30 days of SCN</a:t>
          </a:r>
          <a:r>
            <a:rPr lang="en-US" sz="1800" dirty="0"/>
            <a:t>, no penalty is payable and proceeding would be concluded </a:t>
          </a:r>
        </a:p>
      </dgm:t>
    </dgm:pt>
    <dgm:pt modelId="{AF0EABE0-481D-41D3-B951-6BF1750770D5}" type="parTrans" cxnId="{E3CEE4BA-3AAB-4F39-A02C-2A88E1E03071}">
      <dgm:prSet/>
      <dgm:spPr/>
      <dgm:t>
        <a:bodyPr/>
        <a:lstStyle/>
        <a:p>
          <a:endParaRPr lang="en-US" sz="2000"/>
        </a:p>
      </dgm:t>
    </dgm:pt>
    <dgm:pt modelId="{62F0E6F6-1CC5-4F45-A325-3992002D40DD}" type="sibTrans" cxnId="{E3CEE4BA-3AAB-4F39-A02C-2A88E1E03071}">
      <dgm:prSet/>
      <dgm:spPr/>
      <dgm:t>
        <a:bodyPr/>
        <a:lstStyle/>
        <a:p>
          <a:endParaRPr lang="en-US" sz="2000"/>
        </a:p>
      </dgm:t>
    </dgm:pt>
    <dgm:pt modelId="{D0787729-CC18-41A7-A713-2709CB56A830}">
      <dgm:prSet custT="1"/>
      <dgm:spPr/>
      <dgm:t>
        <a:bodyPr/>
        <a:lstStyle/>
        <a:p>
          <a:r>
            <a:rPr lang="en-US" sz="1800" dirty="0"/>
            <a:t>Penalty is </a:t>
          </a:r>
          <a:r>
            <a:rPr lang="en-US" sz="1800" b="1" dirty="0">
              <a:solidFill>
                <a:srgbClr val="FF0000"/>
              </a:solidFill>
            </a:rPr>
            <a:t>maximum 10% </a:t>
          </a:r>
          <a:r>
            <a:rPr lang="en-US" sz="1800" dirty="0"/>
            <a:t>of the tax amount </a:t>
          </a:r>
        </a:p>
      </dgm:t>
    </dgm:pt>
    <dgm:pt modelId="{20A289A9-9896-43F7-9D7B-6DFFF1536724}" type="parTrans" cxnId="{EA3E8330-58E3-4D71-A113-FFCDBC3B47EB}">
      <dgm:prSet/>
      <dgm:spPr/>
      <dgm:t>
        <a:bodyPr/>
        <a:lstStyle/>
        <a:p>
          <a:endParaRPr lang="en-US" sz="2000"/>
        </a:p>
      </dgm:t>
    </dgm:pt>
    <dgm:pt modelId="{E83D2682-034B-4F18-A13A-F39ADD61A231}" type="sibTrans" cxnId="{EA3E8330-58E3-4D71-A113-FFCDBC3B47EB}">
      <dgm:prSet/>
      <dgm:spPr/>
      <dgm:t>
        <a:bodyPr/>
        <a:lstStyle/>
        <a:p>
          <a:endParaRPr lang="en-US" sz="2000"/>
        </a:p>
      </dgm:t>
    </dgm:pt>
    <dgm:pt modelId="{B7A1D130-DC17-42A2-8AF2-1A5E8D24BEAF}" type="pres">
      <dgm:prSet presAssocID="{356207FC-A727-4408-BDDA-3F07E9D423D6}" presName="linear" presStyleCnt="0">
        <dgm:presLayoutVars>
          <dgm:animLvl val="lvl"/>
          <dgm:resizeHandles val="exact"/>
        </dgm:presLayoutVars>
      </dgm:prSet>
      <dgm:spPr/>
    </dgm:pt>
    <dgm:pt modelId="{6A3041C9-105E-40BF-A3B2-75FFEDA7B78B}" type="pres">
      <dgm:prSet presAssocID="{0944D232-99FB-4E3C-BB3B-9E8CC85CD8D3}" presName="parentText" presStyleLbl="node1" presStyleIdx="0" presStyleCnt="6">
        <dgm:presLayoutVars>
          <dgm:chMax val="0"/>
          <dgm:bulletEnabled val="1"/>
        </dgm:presLayoutVars>
      </dgm:prSet>
      <dgm:spPr/>
    </dgm:pt>
    <dgm:pt modelId="{C1EFEE6F-795B-4790-962F-C2684F5B1FC1}" type="pres">
      <dgm:prSet presAssocID="{F7EEF60F-218C-45E9-BDE6-094ABD56EE58}" presName="spacer" presStyleCnt="0"/>
      <dgm:spPr/>
    </dgm:pt>
    <dgm:pt modelId="{6E9D82F7-42CA-40CA-8670-A8EDCC4E7041}" type="pres">
      <dgm:prSet presAssocID="{6039CC24-20A4-49F6-BFD3-2AAA4E989B50}" presName="parentText" presStyleLbl="node1" presStyleIdx="1" presStyleCnt="6">
        <dgm:presLayoutVars>
          <dgm:chMax val="0"/>
          <dgm:bulletEnabled val="1"/>
        </dgm:presLayoutVars>
      </dgm:prSet>
      <dgm:spPr/>
    </dgm:pt>
    <dgm:pt modelId="{FEC5D70B-946D-4352-B1BD-BD8DDF4B0666}" type="pres">
      <dgm:prSet presAssocID="{443465C8-054B-4406-8A7D-76DD5791EC38}" presName="spacer" presStyleCnt="0"/>
      <dgm:spPr/>
    </dgm:pt>
    <dgm:pt modelId="{AFAF1805-195F-4537-8CCE-09FA2E2E1E3C}" type="pres">
      <dgm:prSet presAssocID="{BE2F7011-5BF7-4F58-8B78-498E2D1C1926}" presName="parentText" presStyleLbl="node1" presStyleIdx="2" presStyleCnt="6">
        <dgm:presLayoutVars>
          <dgm:chMax val="0"/>
          <dgm:bulletEnabled val="1"/>
        </dgm:presLayoutVars>
      </dgm:prSet>
      <dgm:spPr/>
    </dgm:pt>
    <dgm:pt modelId="{2ED1CFB3-9000-4956-8E99-E2662228E413}" type="pres">
      <dgm:prSet presAssocID="{7BC53BE5-F810-449F-8EE5-8C0A08912C33}" presName="spacer" presStyleCnt="0"/>
      <dgm:spPr/>
    </dgm:pt>
    <dgm:pt modelId="{425B7CC2-5524-4BA1-B7DE-0BFF424349C3}" type="pres">
      <dgm:prSet presAssocID="{BE10BEEE-E342-4A0C-9539-5A0E52B326A2}" presName="parentText" presStyleLbl="node1" presStyleIdx="3" presStyleCnt="6">
        <dgm:presLayoutVars>
          <dgm:chMax val="0"/>
          <dgm:bulletEnabled val="1"/>
        </dgm:presLayoutVars>
      </dgm:prSet>
      <dgm:spPr/>
    </dgm:pt>
    <dgm:pt modelId="{C488B544-6D69-4C1F-AB13-8AF000C3E589}" type="pres">
      <dgm:prSet presAssocID="{5BD2B493-78EA-486B-9E75-55E808775D9C}" presName="spacer" presStyleCnt="0"/>
      <dgm:spPr/>
    </dgm:pt>
    <dgm:pt modelId="{79DC48E6-A728-490C-B419-B529EACE530C}" type="pres">
      <dgm:prSet presAssocID="{885C6728-20B3-412E-ACE2-3380D54C815D}" presName="parentText" presStyleLbl="node1" presStyleIdx="4" presStyleCnt="6">
        <dgm:presLayoutVars>
          <dgm:chMax val="0"/>
          <dgm:bulletEnabled val="1"/>
        </dgm:presLayoutVars>
      </dgm:prSet>
      <dgm:spPr/>
    </dgm:pt>
    <dgm:pt modelId="{FDF52B3D-862E-4768-9B08-7C93B3F14EDD}" type="pres">
      <dgm:prSet presAssocID="{62F0E6F6-1CC5-4F45-A325-3992002D40DD}" presName="spacer" presStyleCnt="0"/>
      <dgm:spPr/>
    </dgm:pt>
    <dgm:pt modelId="{5A715DA3-D0C4-4B12-9C84-8D5F09EC9EC1}" type="pres">
      <dgm:prSet presAssocID="{D0787729-CC18-41A7-A713-2709CB56A830}" presName="parentText" presStyleLbl="node1" presStyleIdx="5" presStyleCnt="6">
        <dgm:presLayoutVars>
          <dgm:chMax val="0"/>
          <dgm:bulletEnabled val="1"/>
        </dgm:presLayoutVars>
      </dgm:prSet>
      <dgm:spPr/>
    </dgm:pt>
  </dgm:ptLst>
  <dgm:cxnLst>
    <dgm:cxn modelId="{6449DD00-56F1-465E-B635-41404CF774D5}" type="presOf" srcId="{356207FC-A727-4408-BDDA-3F07E9D423D6}" destId="{B7A1D130-DC17-42A2-8AF2-1A5E8D24BEAF}" srcOrd="0" destOrd="0" presId="urn:microsoft.com/office/officeart/2005/8/layout/vList2"/>
    <dgm:cxn modelId="{FEC9A316-1304-4436-879D-ED9DE399A5E7}" type="presOf" srcId="{BE2F7011-5BF7-4F58-8B78-498E2D1C1926}" destId="{AFAF1805-195F-4537-8CCE-09FA2E2E1E3C}" srcOrd="0" destOrd="0" presId="urn:microsoft.com/office/officeart/2005/8/layout/vList2"/>
    <dgm:cxn modelId="{DA81AE1B-290F-4809-A2F1-22200CFBA8A7}" type="presOf" srcId="{6039CC24-20A4-49F6-BFD3-2AAA4E989B50}" destId="{6E9D82F7-42CA-40CA-8670-A8EDCC4E7041}" srcOrd="0" destOrd="0" presId="urn:microsoft.com/office/officeart/2005/8/layout/vList2"/>
    <dgm:cxn modelId="{D1668F1C-965E-4E7B-A428-ACC63EF28EE3}" srcId="{356207FC-A727-4408-BDDA-3F07E9D423D6}" destId="{6039CC24-20A4-49F6-BFD3-2AAA4E989B50}" srcOrd="1" destOrd="0" parTransId="{546099AF-EE27-4418-A8B6-FF9D0C10C5FC}" sibTransId="{443465C8-054B-4406-8A7D-76DD5791EC38}"/>
    <dgm:cxn modelId="{2FAA561E-0B48-4C4D-A5AA-BC7F76EE7CCE}" srcId="{356207FC-A727-4408-BDDA-3F07E9D423D6}" destId="{BE10BEEE-E342-4A0C-9539-5A0E52B326A2}" srcOrd="3" destOrd="0" parTransId="{D8065FFE-E83D-400E-A91A-88156A43DB45}" sibTransId="{5BD2B493-78EA-486B-9E75-55E808775D9C}"/>
    <dgm:cxn modelId="{EA3E8330-58E3-4D71-A113-FFCDBC3B47EB}" srcId="{356207FC-A727-4408-BDDA-3F07E9D423D6}" destId="{D0787729-CC18-41A7-A713-2709CB56A830}" srcOrd="5" destOrd="0" parTransId="{20A289A9-9896-43F7-9D7B-6DFFF1536724}" sibTransId="{E83D2682-034B-4F18-A13A-F39ADD61A231}"/>
    <dgm:cxn modelId="{9DA81A6B-CBFC-4A84-A321-1AEE8700B394}" type="presOf" srcId="{885C6728-20B3-412E-ACE2-3380D54C815D}" destId="{79DC48E6-A728-490C-B419-B529EACE530C}" srcOrd="0" destOrd="0" presId="urn:microsoft.com/office/officeart/2005/8/layout/vList2"/>
    <dgm:cxn modelId="{8EF4D271-33C0-440B-94E4-C2D7853A1739}" srcId="{356207FC-A727-4408-BDDA-3F07E9D423D6}" destId="{BE2F7011-5BF7-4F58-8B78-498E2D1C1926}" srcOrd="2" destOrd="0" parTransId="{2B29AC02-D25E-4924-9256-90A3A5A6DB9C}" sibTransId="{7BC53BE5-F810-449F-8EE5-8C0A08912C33}"/>
    <dgm:cxn modelId="{D66CC659-370B-4BD7-97E7-CEFB4600C5E9}" type="presOf" srcId="{0944D232-99FB-4E3C-BB3B-9E8CC85CD8D3}" destId="{6A3041C9-105E-40BF-A3B2-75FFEDA7B78B}" srcOrd="0" destOrd="0" presId="urn:microsoft.com/office/officeart/2005/8/layout/vList2"/>
    <dgm:cxn modelId="{50A50B7D-F58E-45AA-9095-47AD81233D23}" type="presOf" srcId="{BE10BEEE-E342-4A0C-9539-5A0E52B326A2}" destId="{425B7CC2-5524-4BA1-B7DE-0BFF424349C3}" srcOrd="0" destOrd="0" presId="urn:microsoft.com/office/officeart/2005/8/layout/vList2"/>
    <dgm:cxn modelId="{B91414AE-DC12-4EA4-8C8A-9C3159ED7173}" srcId="{356207FC-A727-4408-BDDA-3F07E9D423D6}" destId="{0944D232-99FB-4E3C-BB3B-9E8CC85CD8D3}" srcOrd="0" destOrd="0" parTransId="{6FAFE43B-328E-404F-8DFE-36ABEBA1D751}" sibTransId="{F7EEF60F-218C-45E9-BDE6-094ABD56EE58}"/>
    <dgm:cxn modelId="{E3CEE4BA-3AAB-4F39-A02C-2A88E1E03071}" srcId="{356207FC-A727-4408-BDDA-3F07E9D423D6}" destId="{885C6728-20B3-412E-ACE2-3380D54C815D}" srcOrd="4" destOrd="0" parTransId="{AF0EABE0-481D-41D3-B951-6BF1750770D5}" sibTransId="{62F0E6F6-1CC5-4F45-A325-3992002D40DD}"/>
    <dgm:cxn modelId="{AF3571D9-6BD5-415C-879C-F3E12CE7AB12}" type="presOf" srcId="{D0787729-CC18-41A7-A713-2709CB56A830}" destId="{5A715DA3-D0C4-4B12-9C84-8D5F09EC9EC1}" srcOrd="0" destOrd="0" presId="urn:microsoft.com/office/officeart/2005/8/layout/vList2"/>
    <dgm:cxn modelId="{74C86A8F-2A6B-4EEA-A671-64D3181C2601}" type="presParOf" srcId="{B7A1D130-DC17-42A2-8AF2-1A5E8D24BEAF}" destId="{6A3041C9-105E-40BF-A3B2-75FFEDA7B78B}" srcOrd="0" destOrd="0" presId="urn:microsoft.com/office/officeart/2005/8/layout/vList2"/>
    <dgm:cxn modelId="{2C4F45FF-AE5F-462D-B935-388F3CBDBB0A}" type="presParOf" srcId="{B7A1D130-DC17-42A2-8AF2-1A5E8D24BEAF}" destId="{C1EFEE6F-795B-4790-962F-C2684F5B1FC1}" srcOrd="1" destOrd="0" presId="urn:microsoft.com/office/officeart/2005/8/layout/vList2"/>
    <dgm:cxn modelId="{FE9CCE46-38F5-4E6A-8A5D-21F853FDD5BD}" type="presParOf" srcId="{B7A1D130-DC17-42A2-8AF2-1A5E8D24BEAF}" destId="{6E9D82F7-42CA-40CA-8670-A8EDCC4E7041}" srcOrd="2" destOrd="0" presId="urn:microsoft.com/office/officeart/2005/8/layout/vList2"/>
    <dgm:cxn modelId="{E54498CF-F3A0-4411-8E91-B308B730C96F}" type="presParOf" srcId="{B7A1D130-DC17-42A2-8AF2-1A5E8D24BEAF}" destId="{FEC5D70B-946D-4352-B1BD-BD8DDF4B0666}" srcOrd="3" destOrd="0" presId="urn:microsoft.com/office/officeart/2005/8/layout/vList2"/>
    <dgm:cxn modelId="{F5E8126C-E136-4A7A-8727-9339DF34BC3B}" type="presParOf" srcId="{B7A1D130-DC17-42A2-8AF2-1A5E8D24BEAF}" destId="{AFAF1805-195F-4537-8CCE-09FA2E2E1E3C}" srcOrd="4" destOrd="0" presId="urn:microsoft.com/office/officeart/2005/8/layout/vList2"/>
    <dgm:cxn modelId="{ADCE0B5C-0705-4CEC-89A1-E061678289A9}" type="presParOf" srcId="{B7A1D130-DC17-42A2-8AF2-1A5E8D24BEAF}" destId="{2ED1CFB3-9000-4956-8E99-E2662228E413}" srcOrd="5" destOrd="0" presId="urn:microsoft.com/office/officeart/2005/8/layout/vList2"/>
    <dgm:cxn modelId="{E43444C4-5A6A-4A99-A903-B24DDFAAFD4F}" type="presParOf" srcId="{B7A1D130-DC17-42A2-8AF2-1A5E8D24BEAF}" destId="{425B7CC2-5524-4BA1-B7DE-0BFF424349C3}" srcOrd="6" destOrd="0" presId="urn:microsoft.com/office/officeart/2005/8/layout/vList2"/>
    <dgm:cxn modelId="{21FAC1BD-D6FC-4D07-AEBE-FC90B0102B02}" type="presParOf" srcId="{B7A1D130-DC17-42A2-8AF2-1A5E8D24BEAF}" destId="{C488B544-6D69-4C1F-AB13-8AF000C3E589}" srcOrd="7" destOrd="0" presId="urn:microsoft.com/office/officeart/2005/8/layout/vList2"/>
    <dgm:cxn modelId="{9CC3C465-3B40-4F8E-A5BA-4756FBADE441}" type="presParOf" srcId="{B7A1D130-DC17-42A2-8AF2-1A5E8D24BEAF}" destId="{79DC48E6-A728-490C-B419-B529EACE530C}" srcOrd="8" destOrd="0" presId="urn:microsoft.com/office/officeart/2005/8/layout/vList2"/>
    <dgm:cxn modelId="{94A9EA80-DAAB-4CF4-ADB0-99EE48F30BE8}" type="presParOf" srcId="{B7A1D130-DC17-42A2-8AF2-1A5E8D24BEAF}" destId="{FDF52B3D-862E-4768-9B08-7C93B3F14EDD}" srcOrd="9" destOrd="0" presId="urn:microsoft.com/office/officeart/2005/8/layout/vList2"/>
    <dgm:cxn modelId="{5EF34F57-8661-4504-849E-DC3B842624C2}" type="presParOf" srcId="{B7A1D130-DC17-42A2-8AF2-1A5E8D24BEAF}" destId="{5A715DA3-D0C4-4B12-9C84-8D5F09EC9E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B1391-9156-418D-8F8A-C9C25A1B4353}"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4DB0B64C-BCB0-4264-A0EB-A584291C0562}">
      <dgm:prSet phldrT="[Text]" custT="1"/>
      <dgm:spPr/>
      <dgm:t>
        <a:bodyPr/>
        <a:lstStyle/>
        <a:p>
          <a:r>
            <a:rPr lang="en-US" sz="2000" dirty="0">
              <a:latin typeface="Calibri" panose="020F0502020204030204" pitchFamily="34" charset="0"/>
              <a:cs typeface="Calibri" panose="020F0502020204030204" pitchFamily="34" charset="0"/>
            </a:rPr>
            <a:t>Earlier regime</a:t>
          </a:r>
        </a:p>
      </dgm:t>
    </dgm:pt>
    <dgm:pt modelId="{FAB786CD-BB08-47EE-BF99-239F1E4CB117}" type="parTrans" cxnId="{2E681295-A55B-4E26-8EB8-4F15204ECDF1}">
      <dgm:prSet/>
      <dgm:spPr/>
      <dgm:t>
        <a:bodyPr/>
        <a:lstStyle/>
        <a:p>
          <a:endParaRPr lang="en-US"/>
        </a:p>
      </dgm:t>
    </dgm:pt>
    <dgm:pt modelId="{315B27A9-F7AB-462A-91F3-C8D498D513B3}" type="sibTrans" cxnId="{2E681295-A55B-4E26-8EB8-4F15204ECDF1}">
      <dgm:prSet/>
      <dgm:spPr/>
      <dgm:t>
        <a:bodyPr/>
        <a:lstStyle/>
        <a:p>
          <a:endParaRPr lang="en-US"/>
        </a:p>
      </dgm:t>
    </dgm:pt>
    <dgm:pt modelId="{FACC41F0-06CD-484E-916E-8D460963CA63}">
      <dgm:prSet phldrT="[Text]" custT="1"/>
      <dgm:spPr/>
      <dgm:t>
        <a:bodyPr/>
        <a:lstStyle/>
        <a:p>
          <a:r>
            <a:rPr lang="en-US" sz="2000" dirty="0">
              <a:latin typeface="Calibri" panose="020F0502020204030204" pitchFamily="34" charset="0"/>
              <a:cs typeface="Calibri" panose="020F0502020204030204" pitchFamily="34" charset="0"/>
            </a:rPr>
            <a:t>Excise</a:t>
          </a:r>
        </a:p>
      </dgm:t>
    </dgm:pt>
    <dgm:pt modelId="{DDA31A15-210E-44F2-A122-6651F0C57B61}" type="sibTrans" cxnId="{CAF43655-6A1F-4B04-AA16-73623BE34E66}">
      <dgm:prSet/>
      <dgm:spPr/>
      <dgm:t>
        <a:bodyPr/>
        <a:lstStyle/>
        <a:p>
          <a:endParaRPr lang="en-US"/>
        </a:p>
      </dgm:t>
    </dgm:pt>
    <dgm:pt modelId="{57434C04-DF8C-4269-94A2-B76CD0A7F8FA}" type="parTrans" cxnId="{CAF43655-6A1F-4B04-AA16-73623BE34E66}">
      <dgm:prSet/>
      <dgm:spPr/>
      <dgm:t>
        <a:bodyPr/>
        <a:lstStyle/>
        <a:p>
          <a:endParaRPr lang="en-US"/>
        </a:p>
      </dgm:t>
    </dgm:pt>
    <dgm:pt modelId="{A19383A3-9BF3-4AFE-9A8A-FD5B40829313}">
      <dgm:prSet phldrT="[Text]" custT="1"/>
      <dgm:spPr/>
      <dgm:t>
        <a:bodyPr/>
        <a:lstStyle/>
        <a:p>
          <a:r>
            <a:rPr lang="en-US" sz="2000" dirty="0">
              <a:latin typeface="Calibri" panose="020F0502020204030204" pitchFamily="34" charset="0"/>
              <a:cs typeface="Calibri" panose="020F0502020204030204" pitchFamily="34" charset="0"/>
            </a:rPr>
            <a:t>ST</a:t>
          </a:r>
        </a:p>
      </dgm:t>
    </dgm:pt>
    <dgm:pt modelId="{8671E788-C9E8-491F-B48C-85A4B8F8EC0E}" type="sibTrans" cxnId="{974887D9-030E-470D-83D7-BA9BEC88EC0A}">
      <dgm:prSet/>
      <dgm:spPr/>
      <dgm:t>
        <a:bodyPr/>
        <a:lstStyle/>
        <a:p>
          <a:endParaRPr lang="en-US"/>
        </a:p>
      </dgm:t>
    </dgm:pt>
    <dgm:pt modelId="{816FAF02-75A1-4155-9749-CDE5E640E0AB}" type="parTrans" cxnId="{974887D9-030E-470D-83D7-BA9BEC88EC0A}">
      <dgm:prSet/>
      <dgm:spPr/>
      <dgm:t>
        <a:bodyPr/>
        <a:lstStyle/>
        <a:p>
          <a:endParaRPr lang="en-US"/>
        </a:p>
      </dgm:t>
    </dgm:pt>
    <dgm:pt modelId="{93092D34-034B-4FE2-882F-4CA9D07474C1}">
      <dgm:prSet phldrT="[Text]" custT="1"/>
      <dgm:spPr/>
      <dgm:t>
        <a:bodyPr/>
        <a:lstStyle/>
        <a:p>
          <a:r>
            <a:rPr lang="en-US" sz="2000" dirty="0">
              <a:latin typeface="Calibri" panose="020F0502020204030204" pitchFamily="34" charset="0"/>
              <a:cs typeface="Calibri" panose="020F0502020204030204" pitchFamily="34" charset="0"/>
            </a:rPr>
            <a:t>VAT</a:t>
          </a:r>
        </a:p>
      </dgm:t>
    </dgm:pt>
    <dgm:pt modelId="{EFBD8B90-C68F-455E-8528-B081651E3F48}" type="sibTrans" cxnId="{C6D7D4FF-60AB-42E7-B713-C0C28C48C3CA}">
      <dgm:prSet/>
      <dgm:spPr/>
      <dgm:t>
        <a:bodyPr/>
        <a:lstStyle/>
        <a:p>
          <a:endParaRPr lang="en-US"/>
        </a:p>
      </dgm:t>
    </dgm:pt>
    <dgm:pt modelId="{591AF312-29C5-4352-B968-5EDB1F824158}" type="parTrans" cxnId="{C6D7D4FF-60AB-42E7-B713-C0C28C48C3CA}">
      <dgm:prSet/>
      <dgm:spPr/>
      <dgm:t>
        <a:bodyPr/>
        <a:lstStyle/>
        <a:p>
          <a:endParaRPr lang="en-US"/>
        </a:p>
      </dgm:t>
    </dgm:pt>
    <dgm:pt modelId="{0398FEE5-D12B-4787-964A-39D73B700223}">
      <dgm:prSet phldrT="[Text]" custT="1"/>
      <dgm:spPr/>
      <dgm:t>
        <a:bodyPr/>
        <a:lstStyle/>
        <a:p>
          <a:r>
            <a:rPr lang="en-US" sz="2000" dirty="0">
              <a:latin typeface="Calibri" panose="020F0502020204030204" pitchFamily="34" charset="0"/>
              <a:cs typeface="Calibri" panose="020F0502020204030204" pitchFamily="34" charset="0"/>
            </a:rPr>
            <a:t>Income Tax</a:t>
          </a:r>
        </a:p>
      </dgm:t>
    </dgm:pt>
    <dgm:pt modelId="{DC96C480-1F11-4681-A395-18C84F572EB5}" type="sibTrans" cxnId="{341C3ACE-D2F3-4CDE-A69F-94203B5648D4}">
      <dgm:prSet/>
      <dgm:spPr/>
      <dgm:t>
        <a:bodyPr/>
        <a:lstStyle/>
        <a:p>
          <a:endParaRPr lang="en-US"/>
        </a:p>
      </dgm:t>
    </dgm:pt>
    <dgm:pt modelId="{F8D5D355-F760-4080-9694-2B35183B3A76}" type="parTrans" cxnId="{341C3ACE-D2F3-4CDE-A69F-94203B5648D4}">
      <dgm:prSet/>
      <dgm:spPr/>
      <dgm:t>
        <a:bodyPr/>
        <a:lstStyle/>
        <a:p>
          <a:endParaRPr lang="en-US"/>
        </a:p>
      </dgm:t>
    </dgm:pt>
    <dgm:pt modelId="{A2ECE1E7-081B-4784-8BC0-4EDC160505EE}">
      <dgm:prSet phldrT="[Text]" custT="1"/>
      <dgm:spPr/>
      <dgm:t>
        <a:bodyPr/>
        <a:lstStyle/>
        <a:p>
          <a:r>
            <a:rPr lang="en-US" sz="2000" dirty="0">
              <a:latin typeface="Calibri" panose="020F0502020204030204" pitchFamily="34" charset="0"/>
              <a:cs typeface="Calibri" panose="020F0502020204030204" pitchFamily="34" charset="0"/>
            </a:rPr>
            <a:t>Others</a:t>
          </a:r>
        </a:p>
      </dgm:t>
    </dgm:pt>
    <dgm:pt modelId="{3AB45DE2-060A-4230-9D59-CE9ADCC808B8}" type="sibTrans" cxnId="{BD3BEDA7-F539-4AEB-AEBB-B15F30D388E8}">
      <dgm:prSet/>
      <dgm:spPr/>
      <dgm:t>
        <a:bodyPr/>
        <a:lstStyle/>
        <a:p>
          <a:endParaRPr lang="en-US"/>
        </a:p>
      </dgm:t>
    </dgm:pt>
    <dgm:pt modelId="{080BFC03-BC9F-478C-B1C9-32FDDE47E943}" type="parTrans" cxnId="{BD3BEDA7-F539-4AEB-AEBB-B15F30D388E8}">
      <dgm:prSet/>
      <dgm:spPr/>
      <dgm:t>
        <a:bodyPr/>
        <a:lstStyle/>
        <a:p>
          <a:endParaRPr lang="en-US"/>
        </a:p>
      </dgm:t>
    </dgm:pt>
    <dgm:pt modelId="{0E5BD843-BE8B-47AF-85CE-34798B830304}">
      <dgm:prSet phldrT="[Text]" custT="1"/>
      <dgm:spPr/>
      <dgm:t>
        <a:bodyPr/>
        <a:lstStyle/>
        <a:p>
          <a:r>
            <a:rPr lang="en-US" sz="2000" dirty="0">
              <a:latin typeface="Calibri" panose="020F0502020204030204" pitchFamily="34" charset="0"/>
              <a:cs typeface="Calibri" panose="020F0502020204030204" pitchFamily="34" charset="0"/>
            </a:rPr>
            <a:t>MCA, SEBI, Stock Exchanges</a:t>
          </a:r>
        </a:p>
      </dgm:t>
    </dgm:pt>
    <dgm:pt modelId="{3222B71E-7663-4937-A803-C13F2E54D368}" type="sibTrans" cxnId="{514F3898-760D-4E41-8696-708503340F4D}">
      <dgm:prSet/>
      <dgm:spPr/>
      <dgm:t>
        <a:bodyPr/>
        <a:lstStyle/>
        <a:p>
          <a:endParaRPr lang="en-US"/>
        </a:p>
      </dgm:t>
    </dgm:pt>
    <dgm:pt modelId="{12106081-A06E-4B50-9A41-4F8B69ADE609}" type="parTrans" cxnId="{514F3898-760D-4E41-8696-708503340F4D}">
      <dgm:prSet/>
      <dgm:spPr/>
      <dgm:t>
        <a:bodyPr/>
        <a:lstStyle/>
        <a:p>
          <a:endParaRPr lang="en-US"/>
        </a:p>
      </dgm:t>
    </dgm:pt>
    <dgm:pt modelId="{568A8CC0-BCB9-43E1-9709-20041C3B7B4C}">
      <dgm:prSet phldrT="[Text]" custT="1"/>
      <dgm:spPr/>
      <dgm:t>
        <a:bodyPr/>
        <a:lstStyle/>
        <a:p>
          <a:r>
            <a:rPr lang="en-US" sz="2000" dirty="0">
              <a:latin typeface="Calibri" panose="020F0502020204030204" pitchFamily="34" charset="0"/>
              <a:cs typeface="Calibri" panose="020F0502020204030204" pitchFamily="34" charset="0"/>
            </a:rPr>
            <a:t>News</a:t>
          </a:r>
        </a:p>
      </dgm:t>
    </dgm:pt>
    <dgm:pt modelId="{273FEA50-34AF-401D-A1D1-701A457E11B0}" type="sibTrans" cxnId="{13B60FAF-6B08-4161-A88D-62A7B5BBFEC2}">
      <dgm:prSet/>
      <dgm:spPr/>
      <dgm:t>
        <a:bodyPr/>
        <a:lstStyle/>
        <a:p>
          <a:endParaRPr lang="en-US"/>
        </a:p>
      </dgm:t>
    </dgm:pt>
    <dgm:pt modelId="{3ED74322-5134-4B48-BA2D-5088D7762E66}" type="parTrans" cxnId="{13B60FAF-6B08-4161-A88D-62A7B5BBFEC2}">
      <dgm:prSet/>
      <dgm:spPr/>
      <dgm:t>
        <a:bodyPr/>
        <a:lstStyle/>
        <a:p>
          <a:endParaRPr lang="en-US"/>
        </a:p>
      </dgm:t>
    </dgm:pt>
    <dgm:pt modelId="{1A48E84A-9ED7-4336-9A15-97936A04C6D2}">
      <dgm:prSet phldrT="[Text]" custT="1"/>
      <dgm:spPr/>
      <dgm:t>
        <a:bodyPr/>
        <a:lstStyle/>
        <a:p>
          <a:r>
            <a:rPr lang="en-US" sz="2000" dirty="0">
              <a:latin typeface="Calibri" panose="020F0502020204030204" pitchFamily="34" charset="0"/>
              <a:cs typeface="Calibri" panose="020F0502020204030204" pitchFamily="34" charset="0"/>
            </a:rPr>
            <a:t>Agencies</a:t>
          </a:r>
        </a:p>
      </dgm:t>
    </dgm:pt>
    <dgm:pt modelId="{749E6664-9DA7-4355-94D9-CC0B8FBFB41A}" type="sibTrans" cxnId="{35EA1ED0-1AD5-4AB2-A076-596AB2C07FAD}">
      <dgm:prSet/>
      <dgm:spPr/>
      <dgm:t>
        <a:bodyPr/>
        <a:lstStyle/>
        <a:p>
          <a:endParaRPr lang="en-US"/>
        </a:p>
      </dgm:t>
    </dgm:pt>
    <dgm:pt modelId="{CCD3AA8E-FE24-464E-8D2A-0948BD69E7F5}" type="parTrans" cxnId="{35EA1ED0-1AD5-4AB2-A076-596AB2C07FAD}">
      <dgm:prSet/>
      <dgm:spPr/>
      <dgm:t>
        <a:bodyPr/>
        <a:lstStyle/>
        <a:p>
          <a:endParaRPr lang="en-US"/>
        </a:p>
      </dgm:t>
    </dgm:pt>
    <dgm:pt modelId="{4AC9573A-DFF5-4BB6-8713-1AA71150526D}">
      <dgm:prSet phldrT="[Text]" custT="1"/>
      <dgm:spPr/>
      <dgm:t>
        <a:bodyPr/>
        <a:lstStyle/>
        <a:p>
          <a:r>
            <a:rPr lang="en-US" sz="2000" dirty="0">
              <a:latin typeface="Calibri" panose="020F0502020204030204" pitchFamily="34" charset="0"/>
              <a:cs typeface="Calibri" panose="020F0502020204030204" pitchFamily="34" charset="0"/>
            </a:rPr>
            <a:t>ED/ CBI/ Cyber</a:t>
          </a:r>
        </a:p>
      </dgm:t>
    </dgm:pt>
    <dgm:pt modelId="{D4035B84-08E6-4E14-A8B1-99FEA9DD37A8}" type="sibTrans" cxnId="{E7B88DAF-5969-462C-B822-C7E29479172A}">
      <dgm:prSet/>
      <dgm:spPr/>
      <dgm:t>
        <a:bodyPr/>
        <a:lstStyle/>
        <a:p>
          <a:endParaRPr lang="en-US"/>
        </a:p>
      </dgm:t>
    </dgm:pt>
    <dgm:pt modelId="{6C9EAE01-8B6E-4B12-A86B-A5B0A108C9B2}" type="parTrans" cxnId="{E7B88DAF-5969-462C-B822-C7E29479172A}">
      <dgm:prSet/>
      <dgm:spPr/>
      <dgm:t>
        <a:bodyPr/>
        <a:lstStyle/>
        <a:p>
          <a:endParaRPr lang="en-US"/>
        </a:p>
      </dgm:t>
    </dgm:pt>
    <dgm:pt modelId="{11EF6944-A383-490D-B466-16083ADE0E3E}">
      <dgm:prSet phldrT="[Text]" custT="1"/>
      <dgm:spPr/>
      <dgm:t>
        <a:bodyPr/>
        <a:lstStyle/>
        <a:p>
          <a:r>
            <a:rPr lang="en-US" sz="2000" dirty="0">
              <a:latin typeface="Calibri" panose="020F0502020204030204" pitchFamily="34" charset="0"/>
              <a:cs typeface="Calibri" panose="020F0502020204030204" pitchFamily="34" charset="0"/>
            </a:rPr>
            <a:t>PMLA/ SFIO</a:t>
          </a:r>
        </a:p>
      </dgm:t>
    </dgm:pt>
    <dgm:pt modelId="{8F863658-F04B-450B-8528-335064335E7B}" type="sibTrans" cxnId="{643C14AA-9621-49C4-BAEC-16CA1AB4AA3E}">
      <dgm:prSet/>
      <dgm:spPr/>
      <dgm:t>
        <a:bodyPr/>
        <a:lstStyle/>
        <a:p>
          <a:endParaRPr lang="en-US"/>
        </a:p>
      </dgm:t>
    </dgm:pt>
    <dgm:pt modelId="{3E10FC7D-F130-4EDF-8B59-8DBBE5BE9C28}" type="parTrans" cxnId="{643C14AA-9621-49C4-BAEC-16CA1AB4AA3E}">
      <dgm:prSet/>
      <dgm:spPr/>
      <dgm:t>
        <a:bodyPr/>
        <a:lstStyle/>
        <a:p>
          <a:endParaRPr lang="en-US"/>
        </a:p>
      </dgm:t>
    </dgm:pt>
    <dgm:pt modelId="{74144C0D-E1B0-4ACE-9929-DDD718A56E56}" type="pres">
      <dgm:prSet presAssocID="{D07B1391-9156-418D-8F8A-C9C25A1B4353}" presName="matrix" presStyleCnt="0">
        <dgm:presLayoutVars>
          <dgm:chMax val="1"/>
          <dgm:dir/>
          <dgm:resizeHandles val="exact"/>
        </dgm:presLayoutVars>
      </dgm:prSet>
      <dgm:spPr/>
    </dgm:pt>
    <dgm:pt modelId="{8EF3BD6E-3139-4E7A-A8B4-4C8875DB74C7}" type="pres">
      <dgm:prSet presAssocID="{D07B1391-9156-418D-8F8A-C9C25A1B4353}" presName="diamond" presStyleLbl="bgShp" presStyleIdx="0" presStyleCnt="1"/>
      <dgm:spPr/>
    </dgm:pt>
    <dgm:pt modelId="{7E075AC3-4C2C-488A-A16E-F7E800F75894}" type="pres">
      <dgm:prSet presAssocID="{D07B1391-9156-418D-8F8A-C9C25A1B4353}" presName="quad1" presStyleLbl="node1" presStyleIdx="0" presStyleCnt="4">
        <dgm:presLayoutVars>
          <dgm:chMax val="0"/>
          <dgm:chPref val="0"/>
          <dgm:bulletEnabled val="1"/>
        </dgm:presLayoutVars>
      </dgm:prSet>
      <dgm:spPr/>
    </dgm:pt>
    <dgm:pt modelId="{BD10AB3C-1D25-46A9-A94A-9ABE6EB611DE}" type="pres">
      <dgm:prSet presAssocID="{D07B1391-9156-418D-8F8A-C9C25A1B4353}" presName="quad2" presStyleLbl="node1" presStyleIdx="1" presStyleCnt="4">
        <dgm:presLayoutVars>
          <dgm:chMax val="0"/>
          <dgm:chPref val="0"/>
          <dgm:bulletEnabled val="1"/>
        </dgm:presLayoutVars>
      </dgm:prSet>
      <dgm:spPr/>
    </dgm:pt>
    <dgm:pt modelId="{903BBAEE-3055-474D-B2CB-350C78909724}" type="pres">
      <dgm:prSet presAssocID="{D07B1391-9156-418D-8F8A-C9C25A1B4353}" presName="quad3" presStyleLbl="node1" presStyleIdx="2" presStyleCnt="4">
        <dgm:presLayoutVars>
          <dgm:chMax val="0"/>
          <dgm:chPref val="0"/>
          <dgm:bulletEnabled val="1"/>
        </dgm:presLayoutVars>
      </dgm:prSet>
      <dgm:spPr/>
    </dgm:pt>
    <dgm:pt modelId="{6FA426B5-F6D6-4FD9-BF9B-FC74F2AB4FC5}" type="pres">
      <dgm:prSet presAssocID="{D07B1391-9156-418D-8F8A-C9C25A1B4353}" presName="quad4" presStyleLbl="node1" presStyleIdx="3" presStyleCnt="4">
        <dgm:presLayoutVars>
          <dgm:chMax val="0"/>
          <dgm:chPref val="0"/>
          <dgm:bulletEnabled val="1"/>
        </dgm:presLayoutVars>
      </dgm:prSet>
      <dgm:spPr/>
    </dgm:pt>
  </dgm:ptLst>
  <dgm:cxnLst>
    <dgm:cxn modelId="{5002FA1E-CAFF-473F-B245-F7BC875E58CB}" type="presOf" srcId="{93092D34-034B-4FE2-882F-4CA9D07474C1}" destId="{7E075AC3-4C2C-488A-A16E-F7E800F75894}" srcOrd="0" destOrd="3" presId="urn:microsoft.com/office/officeart/2005/8/layout/matrix3"/>
    <dgm:cxn modelId="{5A167726-8A41-4F96-B1AC-096B3034C8D9}" type="presOf" srcId="{A2ECE1E7-081B-4784-8BC0-4EDC160505EE}" destId="{903BBAEE-3055-474D-B2CB-350C78909724}" srcOrd="0" destOrd="0" presId="urn:microsoft.com/office/officeart/2005/8/layout/matrix3"/>
    <dgm:cxn modelId="{F132993F-0E67-4C71-BB08-4864381A60C9}" type="presOf" srcId="{A19383A3-9BF3-4AFE-9A8A-FD5B40829313}" destId="{7E075AC3-4C2C-488A-A16E-F7E800F75894}" srcOrd="0" destOrd="2" presId="urn:microsoft.com/office/officeart/2005/8/layout/matrix3"/>
    <dgm:cxn modelId="{027A4047-DAB2-4307-A100-1296B55F711B}" type="presOf" srcId="{D07B1391-9156-418D-8F8A-C9C25A1B4353}" destId="{74144C0D-E1B0-4ACE-9929-DDD718A56E56}" srcOrd="0" destOrd="0" presId="urn:microsoft.com/office/officeart/2005/8/layout/matrix3"/>
    <dgm:cxn modelId="{5C5EDB51-15D2-4AED-84F5-5D57FB8D73D0}" type="presOf" srcId="{11EF6944-A383-490D-B466-16083ADE0E3E}" destId="{6FA426B5-F6D6-4FD9-BF9B-FC74F2AB4FC5}" srcOrd="0" destOrd="2" presId="urn:microsoft.com/office/officeart/2005/8/layout/matrix3"/>
    <dgm:cxn modelId="{CAF43655-6A1F-4B04-AA16-73623BE34E66}" srcId="{4DB0B64C-BCB0-4264-A0EB-A584291C0562}" destId="{FACC41F0-06CD-484E-916E-8D460963CA63}" srcOrd="0" destOrd="0" parTransId="{57434C04-DF8C-4269-94A2-B76CD0A7F8FA}" sibTransId="{DDA31A15-210E-44F2-A122-6651F0C57B61}"/>
    <dgm:cxn modelId="{4E9AD77E-8D73-415D-950A-241E70121355}" type="presOf" srcId="{4AC9573A-DFF5-4BB6-8713-1AA71150526D}" destId="{6FA426B5-F6D6-4FD9-BF9B-FC74F2AB4FC5}" srcOrd="0" destOrd="1" presId="urn:microsoft.com/office/officeart/2005/8/layout/matrix3"/>
    <dgm:cxn modelId="{2E681295-A55B-4E26-8EB8-4F15204ECDF1}" srcId="{D07B1391-9156-418D-8F8A-C9C25A1B4353}" destId="{4DB0B64C-BCB0-4264-A0EB-A584291C0562}" srcOrd="0" destOrd="0" parTransId="{FAB786CD-BB08-47EE-BF99-239F1E4CB117}" sibTransId="{315B27A9-F7AB-462A-91F3-C8D498D513B3}"/>
    <dgm:cxn modelId="{514F3898-760D-4E41-8696-708503340F4D}" srcId="{A2ECE1E7-081B-4784-8BC0-4EDC160505EE}" destId="{0E5BD843-BE8B-47AF-85CE-34798B830304}" srcOrd="0" destOrd="0" parTransId="{12106081-A06E-4B50-9A41-4F8B69ADE609}" sibTransId="{3222B71E-7663-4937-A803-C13F2E54D368}"/>
    <dgm:cxn modelId="{BD3BEDA7-F539-4AEB-AEBB-B15F30D388E8}" srcId="{D07B1391-9156-418D-8F8A-C9C25A1B4353}" destId="{A2ECE1E7-081B-4784-8BC0-4EDC160505EE}" srcOrd="2" destOrd="0" parTransId="{080BFC03-BC9F-478C-B1C9-32FDDE47E943}" sibTransId="{3AB45DE2-060A-4230-9D59-CE9ADCC808B8}"/>
    <dgm:cxn modelId="{68A4BFA8-DA5D-4A36-95C4-5632FFFA6554}" type="presOf" srcId="{0398FEE5-D12B-4787-964A-39D73B700223}" destId="{BD10AB3C-1D25-46A9-A94A-9ABE6EB611DE}" srcOrd="0" destOrd="0" presId="urn:microsoft.com/office/officeart/2005/8/layout/matrix3"/>
    <dgm:cxn modelId="{76AB7AA9-DC4A-46A6-A259-AC577DFF5F11}" type="presOf" srcId="{568A8CC0-BCB9-43E1-9709-20041C3B7B4C}" destId="{903BBAEE-3055-474D-B2CB-350C78909724}" srcOrd="0" destOrd="2" presId="urn:microsoft.com/office/officeart/2005/8/layout/matrix3"/>
    <dgm:cxn modelId="{643C14AA-9621-49C4-BAEC-16CA1AB4AA3E}" srcId="{1A48E84A-9ED7-4336-9A15-97936A04C6D2}" destId="{11EF6944-A383-490D-B466-16083ADE0E3E}" srcOrd="1" destOrd="0" parTransId="{3E10FC7D-F130-4EDF-8B59-8DBBE5BE9C28}" sibTransId="{8F863658-F04B-450B-8528-335064335E7B}"/>
    <dgm:cxn modelId="{13B60FAF-6B08-4161-A88D-62A7B5BBFEC2}" srcId="{A2ECE1E7-081B-4784-8BC0-4EDC160505EE}" destId="{568A8CC0-BCB9-43E1-9709-20041C3B7B4C}" srcOrd="1" destOrd="0" parTransId="{3ED74322-5134-4B48-BA2D-5088D7762E66}" sibTransId="{273FEA50-34AF-401D-A1D1-701A457E11B0}"/>
    <dgm:cxn modelId="{E7B88DAF-5969-462C-B822-C7E29479172A}" srcId="{1A48E84A-9ED7-4336-9A15-97936A04C6D2}" destId="{4AC9573A-DFF5-4BB6-8713-1AA71150526D}" srcOrd="0" destOrd="0" parTransId="{6C9EAE01-8B6E-4B12-A86B-A5B0A108C9B2}" sibTransId="{D4035B84-08E6-4E14-A8B1-99FEA9DD37A8}"/>
    <dgm:cxn modelId="{B94DB3BE-A26F-48AF-9EED-B0E6456BACAA}" type="presOf" srcId="{0E5BD843-BE8B-47AF-85CE-34798B830304}" destId="{903BBAEE-3055-474D-B2CB-350C78909724}" srcOrd="0" destOrd="1" presId="urn:microsoft.com/office/officeart/2005/8/layout/matrix3"/>
    <dgm:cxn modelId="{552E59C6-DEB8-4E52-8CC4-A5ABBB63F3DA}" type="presOf" srcId="{FACC41F0-06CD-484E-916E-8D460963CA63}" destId="{7E075AC3-4C2C-488A-A16E-F7E800F75894}" srcOrd="0" destOrd="1" presId="urn:microsoft.com/office/officeart/2005/8/layout/matrix3"/>
    <dgm:cxn modelId="{341C3ACE-D2F3-4CDE-A69F-94203B5648D4}" srcId="{D07B1391-9156-418D-8F8A-C9C25A1B4353}" destId="{0398FEE5-D12B-4787-964A-39D73B700223}" srcOrd="1" destOrd="0" parTransId="{F8D5D355-F760-4080-9694-2B35183B3A76}" sibTransId="{DC96C480-1F11-4681-A395-18C84F572EB5}"/>
    <dgm:cxn modelId="{35EA1ED0-1AD5-4AB2-A076-596AB2C07FAD}" srcId="{D07B1391-9156-418D-8F8A-C9C25A1B4353}" destId="{1A48E84A-9ED7-4336-9A15-97936A04C6D2}" srcOrd="3" destOrd="0" parTransId="{CCD3AA8E-FE24-464E-8D2A-0948BD69E7F5}" sibTransId="{749E6664-9DA7-4355-94D9-CC0B8FBFB41A}"/>
    <dgm:cxn modelId="{974887D9-030E-470D-83D7-BA9BEC88EC0A}" srcId="{4DB0B64C-BCB0-4264-A0EB-A584291C0562}" destId="{A19383A3-9BF3-4AFE-9A8A-FD5B40829313}" srcOrd="1" destOrd="0" parTransId="{816FAF02-75A1-4155-9749-CDE5E640E0AB}" sibTransId="{8671E788-C9E8-491F-B48C-85A4B8F8EC0E}"/>
    <dgm:cxn modelId="{8C7971E4-E3DD-4AEA-9422-F1F81492E4E5}" type="presOf" srcId="{4DB0B64C-BCB0-4264-A0EB-A584291C0562}" destId="{7E075AC3-4C2C-488A-A16E-F7E800F75894}" srcOrd="0" destOrd="0" presId="urn:microsoft.com/office/officeart/2005/8/layout/matrix3"/>
    <dgm:cxn modelId="{F3B79AF8-C7AA-498F-A425-46275940E0E2}" type="presOf" srcId="{1A48E84A-9ED7-4336-9A15-97936A04C6D2}" destId="{6FA426B5-F6D6-4FD9-BF9B-FC74F2AB4FC5}" srcOrd="0" destOrd="0" presId="urn:microsoft.com/office/officeart/2005/8/layout/matrix3"/>
    <dgm:cxn modelId="{C6D7D4FF-60AB-42E7-B713-C0C28C48C3CA}" srcId="{4DB0B64C-BCB0-4264-A0EB-A584291C0562}" destId="{93092D34-034B-4FE2-882F-4CA9D07474C1}" srcOrd="2" destOrd="0" parTransId="{591AF312-29C5-4352-B968-5EDB1F824158}" sibTransId="{EFBD8B90-C68F-455E-8528-B081651E3F48}"/>
    <dgm:cxn modelId="{EA0DED64-0BA5-49A4-9DD3-4885BF53A0F9}" type="presParOf" srcId="{74144C0D-E1B0-4ACE-9929-DDD718A56E56}" destId="{8EF3BD6E-3139-4E7A-A8B4-4C8875DB74C7}" srcOrd="0" destOrd="0" presId="urn:microsoft.com/office/officeart/2005/8/layout/matrix3"/>
    <dgm:cxn modelId="{B7E0A697-2150-444F-99B7-5B419FFFAAC6}" type="presParOf" srcId="{74144C0D-E1B0-4ACE-9929-DDD718A56E56}" destId="{7E075AC3-4C2C-488A-A16E-F7E800F75894}" srcOrd="1" destOrd="0" presId="urn:microsoft.com/office/officeart/2005/8/layout/matrix3"/>
    <dgm:cxn modelId="{6D440D33-57D0-4A17-81E7-0242267BD4C8}" type="presParOf" srcId="{74144C0D-E1B0-4ACE-9929-DDD718A56E56}" destId="{BD10AB3C-1D25-46A9-A94A-9ABE6EB611DE}" srcOrd="2" destOrd="0" presId="urn:microsoft.com/office/officeart/2005/8/layout/matrix3"/>
    <dgm:cxn modelId="{F33AF0E0-7047-4A04-BD63-27E04A5BB7CC}" type="presParOf" srcId="{74144C0D-E1B0-4ACE-9929-DDD718A56E56}" destId="{903BBAEE-3055-474D-B2CB-350C78909724}" srcOrd="3" destOrd="0" presId="urn:microsoft.com/office/officeart/2005/8/layout/matrix3"/>
    <dgm:cxn modelId="{4687ADA5-8344-4517-98C5-04394A52BBC1}" type="presParOf" srcId="{74144C0D-E1B0-4ACE-9929-DDD718A56E56}" destId="{6FA426B5-F6D6-4FD9-BF9B-FC74F2AB4FC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6E0332-DC62-4CEA-8525-B494A58380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6FC2302-3D9E-4DD9-A9B9-C46B8F37AEE0}">
      <dgm:prSet custT="1"/>
      <dgm:spPr/>
      <dgm:t>
        <a:bodyPr/>
        <a:lstStyle/>
        <a:p>
          <a:r>
            <a:rPr lang="en-US" sz="4400" b="0" i="0" baseline="0"/>
            <a:t>By reason of </a:t>
          </a:r>
          <a:endParaRPr lang="en-US" sz="4400"/>
        </a:p>
      </dgm:t>
    </dgm:pt>
    <dgm:pt modelId="{C4A58662-D00C-4222-8F58-4CC46B0382B4}" type="parTrans" cxnId="{2BD3F52D-8259-468B-96D4-26671E3C77F5}">
      <dgm:prSet/>
      <dgm:spPr/>
      <dgm:t>
        <a:bodyPr/>
        <a:lstStyle/>
        <a:p>
          <a:endParaRPr lang="en-US"/>
        </a:p>
      </dgm:t>
    </dgm:pt>
    <dgm:pt modelId="{B870E0F8-055B-4AA8-A84F-A8BE25B7AED9}" type="sibTrans" cxnId="{2BD3F52D-8259-468B-96D4-26671E3C77F5}">
      <dgm:prSet/>
      <dgm:spPr/>
      <dgm:t>
        <a:bodyPr/>
        <a:lstStyle/>
        <a:p>
          <a:endParaRPr lang="en-US"/>
        </a:p>
      </dgm:t>
    </dgm:pt>
    <dgm:pt modelId="{3D516AD0-7E9F-4C68-A7A6-A0F969D988FE}">
      <dgm:prSet custT="1"/>
      <dgm:spPr/>
      <dgm:t>
        <a:bodyPr/>
        <a:lstStyle/>
        <a:p>
          <a:r>
            <a:rPr lang="en-US" sz="3200" b="0" i="0" baseline="0" dirty="0"/>
            <a:t>Fraud, or any </a:t>
          </a:r>
          <a:endParaRPr lang="en-US" sz="3200" dirty="0"/>
        </a:p>
      </dgm:t>
    </dgm:pt>
    <dgm:pt modelId="{19DECECE-6C30-4B6F-98E4-F4E90F751905}" type="parTrans" cxnId="{2F407B32-5108-4C98-B14D-B73A920738AC}">
      <dgm:prSet/>
      <dgm:spPr/>
      <dgm:t>
        <a:bodyPr/>
        <a:lstStyle/>
        <a:p>
          <a:endParaRPr lang="en-US"/>
        </a:p>
      </dgm:t>
    </dgm:pt>
    <dgm:pt modelId="{E7DB72AA-C2C5-487F-81EB-224A977E3D50}" type="sibTrans" cxnId="{2F407B32-5108-4C98-B14D-B73A920738AC}">
      <dgm:prSet/>
      <dgm:spPr/>
      <dgm:t>
        <a:bodyPr/>
        <a:lstStyle/>
        <a:p>
          <a:endParaRPr lang="en-US"/>
        </a:p>
      </dgm:t>
    </dgm:pt>
    <dgm:pt modelId="{88340561-179D-4E29-B6BA-82452F7873CD}">
      <dgm:prSet custT="1"/>
      <dgm:spPr/>
      <dgm:t>
        <a:bodyPr/>
        <a:lstStyle/>
        <a:p>
          <a:r>
            <a:rPr lang="en-US" sz="3200" b="0" i="0" baseline="0" dirty="0" err="1"/>
            <a:t>Wilful</a:t>
          </a:r>
          <a:r>
            <a:rPr lang="en-US" sz="3200" b="0" i="0" baseline="0" dirty="0"/>
            <a:t> misstatement or </a:t>
          </a:r>
          <a:endParaRPr lang="en-US" sz="3200" dirty="0"/>
        </a:p>
      </dgm:t>
    </dgm:pt>
    <dgm:pt modelId="{52F9099C-3C1D-4856-9037-811BC3B13D27}" type="parTrans" cxnId="{E30CA455-5C57-48A8-A94A-6C26E7C1AFEE}">
      <dgm:prSet/>
      <dgm:spPr/>
      <dgm:t>
        <a:bodyPr/>
        <a:lstStyle/>
        <a:p>
          <a:endParaRPr lang="en-US"/>
        </a:p>
      </dgm:t>
    </dgm:pt>
    <dgm:pt modelId="{35D30F2C-C127-446B-8CD1-11ABDD5F9A8E}" type="sibTrans" cxnId="{E30CA455-5C57-48A8-A94A-6C26E7C1AFEE}">
      <dgm:prSet/>
      <dgm:spPr/>
      <dgm:t>
        <a:bodyPr/>
        <a:lstStyle/>
        <a:p>
          <a:endParaRPr lang="en-US"/>
        </a:p>
      </dgm:t>
    </dgm:pt>
    <dgm:pt modelId="{662CA6D7-B064-4DA9-B76B-6BAB94F0BC5A}">
      <dgm:prSet custT="1"/>
      <dgm:spPr/>
      <dgm:t>
        <a:bodyPr/>
        <a:lstStyle/>
        <a:p>
          <a:r>
            <a:rPr lang="en-US" sz="3200" b="0" i="0" baseline="0" dirty="0"/>
            <a:t>Suppression of facts </a:t>
          </a:r>
          <a:endParaRPr lang="en-US" sz="3200" dirty="0"/>
        </a:p>
      </dgm:t>
    </dgm:pt>
    <dgm:pt modelId="{1335F5FA-09B9-463F-A80A-F07EC5152828}" type="parTrans" cxnId="{2C21184A-155F-4A50-89FA-FA09A472A6B5}">
      <dgm:prSet/>
      <dgm:spPr/>
      <dgm:t>
        <a:bodyPr/>
        <a:lstStyle/>
        <a:p>
          <a:endParaRPr lang="en-US"/>
        </a:p>
      </dgm:t>
    </dgm:pt>
    <dgm:pt modelId="{B2747F53-78F0-4E8C-BAB2-82B127ABE1CE}" type="sibTrans" cxnId="{2C21184A-155F-4A50-89FA-FA09A472A6B5}">
      <dgm:prSet/>
      <dgm:spPr/>
      <dgm:t>
        <a:bodyPr/>
        <a:lstStyle/>
        <a:p>
          <a:endParaRPr lang="en-US"/>
        </a:p>
      </dgm:t>
    </dgm:pt>
    <dgm:pt modelId="{4DF3B6ED-9C0B-492F-A5C9-853EA38F0A52}">
      <dgm:prSet custT="1"/>
      <dgm:spPr/>
      <dgm:t>
        <a:bodyPr/>
        <a:lstStyle/>
        <a:p>
          <a:r>
            <a:rPr lang="en-US" sz="4400" b="0" i="0" baseline="0" dirty="0"/>
            <a:t>To evade tax</a:t>
          </a:r>
          <a:endParaRPr lang="en-US" sz="4400" dirty="0"/>
        </a:p>
      </dgm:t>
    </dgm:pt>
    <dgm:pt modelId="{34396AEE-C85C-4822-845E-A49585DE43EE}" type="parTrans" cxnId="{9680D061-497F-4020-9284-2240CE9BBAE8}">
      <dgm:prSet/>
      <dgm:spPr/>
      <dgm:t>
        <a:bodyPr/>
        <a:lstStyle/>
        <a:p>
          <a:endParaRPr lang="en-US"/>
        </a:p>
      </dgm:t>
    </dgm:pt>
    <dgm:pt modelId="{9C3231F9-D7B8-4956-A622-4235D6E419E7}" type="sibTrans" cxnId="{9680D061-497F-4020-9284-2240CE9BBAE8}">
      <dgm:prSet/>
      <dgm:spPr/>
      <dgm:t>
        <a:bodyPr/>
        <a:lstStyle/>
        <a:p>
          <a:endParaRPr lang="en-US"/>
        </a:p>
      </dgm:t>
    </dgm:pt>
    <dgm:pt modelId="{D3CD564F-CCC0-488D-AD65-53C8F6D6241B}" type="pres">
      <dgm:prSet presAssocID="{2F6E0332-DC62-4CEA-8525-B494A58380DA}" presName="linear" presStyleCnt="0">
        <dgm:presLayoutVars>
          <dgm:animLvl val="lvl"/>
          <dgm:resizeHandles val="exact"/>
        </dgm:presLayoutVars>
      </dgm:prSet>
      <dgm:spPr/>
    </dgm:pt>
    <dgm:pt modelId="{A7D60371-B0EF-4941-A18F-DFAD9F62C0D9}" type="pres">
      <dgm:prSet presAssocID="{86FC2302-3D9E-4DD9-A9B9-C46B8F37AEE0}" presName="parentText" presStyleLbl="node1" presStyleIdx="0" presStyleCnt="2">
        <dgm:presLayoutVars>
          <dgm:chMax val="0"/>
          <dgm:bulletEnabled val="1"/>
        </dgm:presLayoutVars>
      </dgm:prSet>
      <dgm:spPr/>
    </dgm:pt>
    <dgm:pt modelId="{DC6A3DAE-B352-44A2-9A78-DB3AA8303151}" type="pres">
      <dgm:prSet presAssocID="{86FC2302-3D9E-4DD9-A9B9-C46B8F37AEE0}" presName="childText" presStyleLbl="revTx" presStyleIdx="0" presStyleCnt="1">
        <dgm:presLayoutVars>
          <dgm:bulletEnabled val="1"/>
        </dgm:presLayoutVars>
      </dgm:prSet>
      <dgm:spPr/>
    </dgm:pt>
    <dgm:pt modelId="{77C2C5C9-70B4-47DE-BD17-A26773E3844A}" type="pres">
      <dgm:prSet presAssocID="{4DF3B6ED-9C0B-492F-A5C9-853EA38F0A52}" presName="parentText" presStyleLbl="node1" presStyleIdx="1" presStyleCnt="2">
        <dgm:presLayoutVars>
          <dgm:chMax val="0"/>
          <dgm:bulletEnabled val="1"/>
        </dgm:presLayoutVars>
      </dgm:prSet>
      <dgm:spPr/>
    </dgm:pt>
  </dgm:ptLst>
  <dgm:cxnLst>
    <dgm:cxn modelId="{2BD3F52D-8259-468B-96D4-26671E3C77F5}" srcId="{2F6E0332-DC62-4CEA-8525-B494A58380DA}" destId="{86FC2302-3D9E-4DD9-A9B9-C46B8F37AEE0}" srcOrd="0" destOrd="0" parTransId="{C4A58662-D00C-4222-8F58-4CC46B0382B4}" sibTransId="{B870E0F8-055B-4AA8-A84F-A8BE25B7AED9}"/>
    <dgm:cxn modelId="{2F407B32-5108-4C98-B14D-B73A920738AC}" srcId="{86FC2302-3D9E-4DD9-A9B9-C46B8F37AEE0}" destId="{3D516AD0-7E9F-4C68-A7A6-A0F969D988FE}" srcOrd="0" destOrd="0" parTransId="{19DECECE-6C30-4B6F-98E4-F4E90F751905}" sibTransId="{E7DB72AA-C2C5-487F-81EB-224A977E3D50}"/>
    <dgm:cxn modelId="{12BCD85D-E0DC-4B28-B4C7-8FF58915B281}" type="presOf" srcId="{88340561-179D-4E29-B6BA-82452F7873CD}" destId="{DC6A3DAE-B352-44A2-9A78-DB3AA8303151}" srcOrd="0" destOrd="1" presId="urn:microsoft.com/office/officeart/2005/8/layout/vList2"/>
    <dgm:cxn modelId="{9680D061-497F-4020-9284-2240CE9BBAE8}" srcId="{2F6E0332-DC62-4CEA-8525-B494A58380DA}" destId="{4DF3B6ED-9C0B-492F-A5C9-853EA38F0A52}" srcOrd="1" destOrd="0" parTransId="{34396AEE-C85C-4822-845E-A49585DE43EE}" sibTransId="{9C3231F9-D7B8-4956-A622-4235D6E419E7}"/>
    <dgm:cxn modelId="{560D8D44-F53D-4E47-BB56-15140D684D7D}" type="presOf" srcId="{3D516AD0-7E9F-4C68-A7A6-A0F969D988FE}" destId="{DC6A3DAE-B352-44A2-9A78-DB3AA8303151}" srcOrd="0" destOrd="0" presId="urn:microsoft.com/office/officeart/2005/8/layout/vList2"/>
    <dgm:cxn modelId="{2C21184A-155F-4A50-89FA-FA09A472A6B5}" srcId="{86FC2302-3D9E-4DD9-A9B9-C46B8F37AEE0}" destId="{662CA6D7-B064-4DA9-B76B-6BAB94F0BC5A}" srcOrd="2" destOrd="0" parTransId="{1335F5FA-09B9-463F-A80A-F07EC5152828}" sibTransId="{B2747F53-78F0-4E8C-BAB2-82B127ABE1CE}"/>
    <dgm:cxn modelId="{E30CA455-5C57-48A8-A94A-6C26E7C1AFEE}" srcId="{86FC2302-3D9E-4DD9-A9B9-C46B8F37AEE0}" destId="{88340561-179D-4E29-B6BA-82452F7873CD}" srcOrd="1" destOrd="0" parTransId="{52F9099C-3C1D-4856-9037-811BC3B13D27}" sibTransId="{35D30F2C-C127-446B-8CD1-11ABDD5F9A8E}"/>
    <dgm:cxn modelId="{FBECB2A1-F495-4F09-8118-EA165D611538}" type="presOf" srcId="{662CA6D7-B064-4DA9-B76B-6BAB94F0BC5A}" destId="{DC6A3DAE-B352-44A2-9A78-DB3AA8303151}" srcOrd="0" destOrd="2" presId="urn:microsoft.com/office/officeart/2005/8/layout/vList2"/>
    <dgm:cxn modelId="{59ABD8BD-9BBF-41DA-8D76-06E792FF1253}" type="presOf" srcId="{4DF3B6ED-9C0B-492F-A5C9-853EA38F0A52}" destId="{77C2C5C9-70B4-47DE-BD17-A26773E3844A}" srcOrd="0" destOrd="0" presId="urn:microsoft.com/office/officeart/2005/8/layout/vList2"/>
    <dgm:cxn modelId="{AC8171F3-DAB2-4A04-B9BF-A83ED82B87AC}" type="presOf" srcId="{2F6E0332-DC62-4CEA-8525-B494A58380DA}" destId="{D3CD564F-CCC0-488D-AD65-53C8F6D6241B}" srcOrd="0" destOrd="0" presId="urn:microsoft.com/office/officeart/2005/8/layout/vList2"/>
    <dgm:cxn modelId="{7C5084FD-AAA3-4337-83FA-15DC7CAAEF0F}" type="presOf" srcId="{86FC2302-3D9E-4DD9-A9B9-C46B8F37AEE0}" destId="{A7D60371-B0EF-4941-A18F-DFAD9F62C0D9}" srcOrd="0" destOrd="0" presId="urn:microsoft.com/office/officeart/2005/8/layout/vList2"/>
    <dgm:cxn modelId="{5D4BEE65-4DFB-4D0B-9507-858F2CE8699E}" type="presParOf" srcId="{D3CD564F-CCC0-488D-AD65-53C8F6D6241B}" destId="{A7D60371-B0EF-4941-A18F-DFAD9F62C0D9}" srcOrd="0" destOrd="0" presId="urn:microsoft.com/office/officeart/2005/8/layout/vList2"/>
    <dgm:cxn modelId="{1861C1FB-DB3A-4638-BBF7-560CB49FC9C3}" type="presParOf" srcId="{D3CD564F-CCC0-488D-AD65-53C8F6D6241B}" destId="{DC6A3DAE-B352-44A2-9A78-DB3AA8303151}" srcOrd="1" destOrd="0" presId="urn:microsoft.com/office/officeart/2005/8/layout/vList2"/>
    <dgm:cxn modelId="{23C8CAAD-AC04-4B7B-BD7D-EA85E6FE56D4}" type="presParOf" srcId="{D3CD564F-CCC0-488D-AD65-53C8F6D6241B}" destId="{77C2C5C9-70B4-47DE-BD17-A26773E384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6207FC-A727-4408-BDDA-3F07E9D423D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0944D232-99FB-4E3C-BB3B-9E8CC85CD8D3}">
      <dgm:prSet custT="1"/>
      <dgm:spPr/>
      <dgm:t>
        <a:bodyPr/>
        <a:lstStyle/>
        <a:p>
          <a:r>
            <a:rPr lang="en-US" sz="1800" dirty="0"/>
            <a:t>Order must be passed within </a:t>
          </a:r>
          <a:r>
            <a:rPr lang="en-US" sz="1800" b="1" dirty="0">
              <a:solidFill>
                <a:srgbClr val="FF0000"/>
              </a:solidFill>
            </a:rPr>
            <a:t>five years </a:t>
          </a:r>
          <a:r>
            <a:rPr lang="en-US" sz="1800" dirty="0"/>
            <a:t>from the due date for furnishing of annual return for the financial year or within three years from the date of erroneous refund</a:t>
          </a:r>
        </a:p>
      </dgm:t>
    </dgm:pt>
    <dgm:pt modelId="{6FAFE43B-328E-404F-8DFE-36ABEBA1D751}" type="parTrans" cxnId="{B91414AE-DC12-4EA4-8C8A-9C3159ED7173}">
      <dgm:prSet/>
      <dgm:spPr/>
      <dgm:t>
        <a:bodyPr/>
        <a:lstStyle/>
        <a:p>
          <a:endParaRPr lang="en-US" sz="2000"/>
        </a:p>
      </dgm:t>
    </dgm:pt>
    <dgm:pt modelId="{F7EEF60F-218C-45E9-BDE6-094ABD56EE58}" type="sibTrans" cxnId="{B91414AE-DC12-4EA4-8C8A-9C3159ED7173}">
      <dgm:prSet/>
      <dgm:spPr/>
      <dgm:t>
        <a:bodyPr/>
        <a:lstStyle/>
        <a:p>
          <a:endParaRPr lang="en-US" sz="2000"/>
        </a:p>
      </dgm:t>
    </dgm:pt>
    <dgm:pt modelId="{6039CC24-20A4-49F6-BFD3-2AAA4E989B50}">
      <dgm:prSet custT="1"/>
      <dgm:spPr/>
      <dgm:t>
        <a:bodyPr/>
        <a:lstStyle/>
        <a:p>
          <a:r>
            <a:rPr lang="en-US" sz="1800" dirty="0"/>
            <a:t>Notice must be issued at least </a:t>
          </a:r>
          <a:r>
            <a:rPr lang="en-US" sz="1800" b="1" dirty="0">
              <a:solidFill>
                <a:srgbClr val="FF0000"/>
              </a:solidFill>
            </a:rPr>
            <a:t>six months </a:t>
          </a:r>
          <a:r>
            <a:rPr lang="en-US" sz="1800" dirty="0"/>
            <a:t>prior to the time limit specified in sub-section (10) for issuance of order. </a:t>
          </a:r>
        </a:p>
      </dgm:t>
    </dgm:pt>
    <dgm:pt modelId="{546099AF-EE27-4418-A8B6-FF9D0C10C5FC}" type="parTrans" cxnId="{D1668F1C-965E-4E7B-A428-ACC63EF28EE3}">
      <dgm:prSet/>
      <dgm:spPr/>
      <dgm:t>
        <a:bodyPr/>
        <a:lstStyle/>
        <a:p>
          <a:endParaRPr lang="en-US" sz="2000"/>
        </a:p>
      </dgm:t>
    </dgm:pt>
    <dgm:pt modelId="{443465C8-054B-4406-8A7D-76DD5791EC38}" type="sibTrans" cxnId="{D1668F1C-965E-4E7B-A428-ACC63EF28EE3}">
      <dgm:prSet/>
      <dgm:spPr/>
      <dgm:t>
        <a:bodyPr/>
        <a:lstStyle/>
        <a:p>
          <a:endParaRPr lang="en-US" sz="2000"/>
        </a:p>
      </dgm:t>
    </dgm:pt>
    <dgm:pt modelId="{BE2F7011-5BF7-4F58-8B78-498E2D1C1926}">
      <dgm:prSet custT="1"/>
      <dgm:spPr/>
      <dgm:t>
        <a:bodyPr/>
        <a:lstStyle/>
        <a:p>
          <a:r>
            <a:rPr lang="en-US" sz="1800" b="1" dirty="0">
              <a:solidFill>
                <a:srgbClr val="FF0000"/>
              </a:solidFill>
            </a:rPr>
            <a:t>Statement</a:t>
          </a:r>
          <a:r>
            <a:rPr lang="en-US" sz="1800" dirty="0"/>
            <a:t> would be deemed to be notice in case where SCN for same matter is already issued earlier </a:t>
          </a:r>
        </a:p>
      </dgm:t>
    </dgm:pt>
    <dgm:pt modelId="{2B29AC02-D25E-4924-9256-90A3A5A6DB9C}" type="parTrans" cxnId="{8EF4D271-33C0-440B-94E4-C2D7853A1739}">
      <dgm:prSet/>
      <dgm:spPr/>
      <dgm:t>
        <a:bodyPr/>
        <a:lstStyle/>
        <a:p>
          <a:endParaRPr lang="en-US" sz="2000"/>
        </a:p>
      </dgm:t>
    </dgm:pt>
    <dgm:pt modelId="{7BC53BE5-F810-449F-8EE5-8C0A08912C33}" type="sibTrans" cxnId="{8EF4D271-33C0-440B-94E4-C2D7853A1739}">
      <dgm:prSet/>
      <dgm:spPr/>
      <dgm:t>
        <a:bodyPr/>
        <a:lstStyle/>
        <a:p>
          <a:endParaRPr lang="en-US" sz="2000"/>
        </a:p>
      </dgm:t>
    </dgm:pt>
    <dgm:pt modelId="{BE10BEEE-E342-4A0C-9539-5A0E52B326A2}">
      <dgm:prSet custT="1"/>
      <dgm:spPr/>
      <dgm:t>
        <a:bodyPr/>
        <a:lstStyle/>
        <a:p>
          <a:r>
            <a:rPr lang="en-US" sz="1800" dirty="0"/>
            <a:t>If tax paid along with interest and 15% penalty , no such notice would be issued </a:t>
          </a:r>
        </a:p>
      </dgm:t>
    </dgm:pt>
    <dgm:pt modelId="{D8065FFE-E83D-400E-A91A-88156A43DB45}" type="parTrans" cxnId="{2FAA561E-0B48-4C4D-A5AA-BC7F76EE7CCE}">
      <dgm:prSet/>
      <dgm:spPr/>
      <dgm:t>
        <a:bodyPr/>
        <a:lstStyle/>
        <a:p>
          <a:endParaRPr lang="en-US" sz="2000"/>
        </a:p>
      </dgm:t>
    </dgm:pt>
    <dgm:pt modelId="{5BD2B493-78EA-486B-9E75-55E808775D9C}" type="sibTrans" cxnId="{2FAA561E-0B48-4C4D-A5AA-BC7F76EE7CCE}">
      <dgm:prSet/>
      <dgm:spPr/>
      <dgm:t>
        <a:bodyPr/>
        <a:lstStyle/>
        <a:p>
          <a:endParaRPr lang="en-US" sz="2000"/>
        </a:p>
      </dgm:t>
    </dgm:pt>
    <dgm:pt modelId="{885C6728-20B3-412E-ACE2-3380D54C815D}">
      <dgm:prSet custT="1"/>
      <dgm:spPr/>
      <dgm:t>
        <a:bodyPr/>
        <a:lstStyle/>
        <a:p>
          <a:r>
            <a:rPr lang="en-US" sz="1800" dirty="0"/>
            <a:t>If tax paid along with interest and penalty of 25% within 30 days of SCN, proceeding would be concluded </a:t>
          </a:r>
        </a:p>
      </dgm:t>
    </dgm:pt>
    <dgm:pt modelId="{AF0EABE0-481D-41D3-B951-6BF1750770D5}" type="parTrans" cxnId="{E3CEE4BA-3AAB-4F39-A02C-2A88E1E03071}">
      <dgm:prSet/>
      <dgm:spPr/>
      <dgm:t>
        <a:bodyPr/>
        <a:lstStyle/>
        <a:p>
          <a:endParaRPr lang="en-US" sz="2000"/>
        </a:p>
      </dgm:t>
    </dgm:pt>
    <dgm:pt modelId="{62F0E6F6-1CC5-4F45-A325-3992002D40DD}" type="sibTrans" cxnId="{E3CEE4BA-3AAB-4F39-A02C-2A88E1E03071}">
      <dgm:prSet/>
      <dgm:spPr/>
      <dgm:t>
        <a:bodyPr/>
        <a:lstStyle/>
        <a:p>
          <a:endParaRPr lang="en-US" sz="2000"/>
        </a:p>
      </dgm:t>
    </dgm:pt>
    <dgm:pt modelId="{D0787729-CC18-41A7-A713-2709CB56A830}">
      <dgm:prSet custT="1"/>
      <dgm:spPr/>
      <dgm:t>
        <a:bodyPr/>
        <a:lstStyle/>
        <a:p>
          <a:r>
            <a:rPr lang="en-US" sz="1800" dirty="0"/>
            <a:t> If tax paid along with interest and penalty of 50% within 30 days of SCN, proceeding would be concluded </a:t>
          </a:r>
        </a:p>
      </dgm:t>
    </dgm:pt>
    <dgm:pt modelId="{20A289A9-9896-43F7-9D7B-6DFFF1536724}" type="parTrans" cxnId="{EA3E8330-58E3-4D71-A113-FFCDBC3B47EB}">
      <dgm:prSet/>
      <dgm:spPr/>
      <dgm:t>
        <a:bodyPr/>
        <a:lstStyle/>
        <a:p>
          <a:endParaRPr lang="en-US" sz="2000"/>
        </a:p>
      </dgm:t>
    </dgm:pt>
    <dgm:pt modelId="{E83D2682-034B-4F18-A13A-F39ADD61A231}" type="sibTrans" cxnId="{EA3E8330-58E3-4D71-A113-FFCDBC3B47EB}">
      <dgm:prSet/>
      <dgm:spPr/>
      <dgm:t>
        <a:bodyPr/>
        <a:lstStyle/>
        <a:p>
          <a:endParaRPr lang="en-US" sz="2000"/>
        </a:p>
      </dgm:t>
    </dgm:pt>
    <dgm:pt modelId="{B7A1D130-DC17-42A2-8AF2-1A5E8D24BEAF}" type="pres">
      <dgm:prSet presAssocID="{356207FC-A727-4408-BDDA-3F07E9D423D6}" presName="linear" presStyleCnt="0">
        <dgm:presLayoutVars>
          <dgm:animLvl val="lvl"/>
          <dgm:resizeHandles val="exact"/>
        </dgm:presLayoutVars>
      </dgm:prSet>
      <dgm:spPr/>
    </dgm:pt>
    <dgm:pt modelId="{6A3041C9-105E-40BF-A3B2-75FFEDA7B78B}" type="pres">
      <dgm:prSet presAssocID="{0944D232-99FB-4E3C-BB3B-9E8CC85CD8D3}" presName="parentText" presStyleLbl="node1" presStyleIdx="0" presStyleCnt="6">
        <dgm:presLayoutVars>
          <dgm:chMax val="0"/>
          <dgm:bulletEnabled val="1"/>
        </dgm:presLayoutVars>
      </dgm:prSet>
      <dgm:spPr/>
    </dgm:pt>
    <dgm:pt modelId="{C1EFEE6F-795B-4790-962F-C2684F5B1FC1}" type="pres">
      <dgm:prSet presAssocID="{F7EEF60F-218C-45E9-BDE6-094ABD56EE58}" presName="spacer" presStyleCnt="0"/>
      <dgm:spPr/>
    </dgm:pt>
    <dgm:pt modelId="{6E9D82F7-42CA-40CA-8670-A8EDCC4E7041}" type="pres">
      <dgm:prSet presAssocID="{6039CC24-20A4-49F6-BFD3-2AAA4E989B50}" presName="parentText" presStyleLbl="node1" presStyleIdx="1" presStyleCnt="6">
        <dgm:presLayoutVars>
          <dgm:chMax val="0"/>
          <dgm:bulletEnabled val="1"/>
        </dgm:presLayoutVars>
      </dgm:prSet>
      <dgm:spPr/>
    </dgm:pt>
    <dgm:pt modelId="{FEC5D70B-946D-4352-B1BD-BD8DDF4B0666}" type="pres">
      <dgm:prSet presAssocID="{443465C8-054B-4406-8A7D-76DD5791EC38}" presName="spacer" presStyleCnt="0"/>
      <dgm:spPr/>
    </dgm:pt>
    <dgm:pt modelId="{AFAF1805-195F-4537-8CCE-09FA2E2E1E3C}" type="pres">
      <dgm:prSet presAssocID="{BE2F7011-5BF7-4F58-8B78-498E2D1C1926}" presName="parentText" presStyleLbl="node1" presStyleIdx="2" presStyleCnt="6">
        <dgm:presLayoutVars>
          <dgm:chMax val="0"/>
          <dgm:bulletEnabled val="1"/>
        </dgm:presLayoutVars>
      </dgm:prSet>
      <dgm:spPr/>
    </dgm:pt>
    <dgm:pt modelId="{2ED1CFB3-9000-4956-8E99-E2662228E413}" type="pres">
      <dgm:prSet presAssocID="{7BC53BE5-F810-449F-8EE5-8C0A08912C33}" presName="spacer" presStyleCnt="0"/>
      <dgm:spPr/>
    </dgm:pt>
    <dgm:pt modelId="{425B7CC2-5524-4BA1-B7DE-0BFF424349C3}" type="pres">
      <dgm:prSet presAssocID="{BE10BEEE-E342-4A0C-9539-5A0E52B326A2}" presName="parentText" presStyleLbl="node1" presStyleIdx="3" presStyleCnt="6">
        <dgm:presLayoutVars>
          <dgm:chMax val="0"/>
          <dgm:bulletEnabled val="1"/>
        </dgm:presLayoutVars>
      </dgm:prSet>
      <dgm:spPr/>
    </dgm:pt>
    <dgm:pt modelId="{C488B544-6D69-4C1F-AB13-8AF000C3E589}" type="pres">
      <dgm:prSet presAssocID="{5BD2B493-78EA-486B-9E75-55E808775D9C}" presName="spacer" presStyleCnt="0"/>
      <dgm:spPr/>
    </dgm:pt>
    <dgm:pt modelId="{79DC48E6-A728-490C-B419-B529EACE530C}" type="pres">
      <dgm:prSet presAssocID="{885C6728-20B3-412E-ACE2-3380D54C815D}" presName="parentText" presStyleLbl="node1" presStyleIdx="4" presStyleCnt="6">
        <dgm:presLayoutVars>
          <dgm:chMax val="0"/>
          <dgm:bulletEnabled val="1"/>
        </dgm:presLayoutVars>
      </dgm:prSet>
      <dgm:spPr/>
    </dgm:pt>
    <dgm:pt modelId="{FDF52B3D-862E-4768-9B08-7C93B3F14EDD}" type="pres">
      <dgm:prSet presAssocID="{62F0E6F6-1CC5-4F45-A325-3992002D40DD}" presName="spacer" presStyleCnt="0"/>
      <dgm:spPr/>
    </dgm:pt>
    <dgm:pt modelId="{5A715DA3-D0C4-4B12-9C84-8D5F09EC9EC1}" type="pres">
      <dgm:prSet presAssocID="{D0787729-CC18-41A7-A713-2709CB56A830}" presName="parentText" presStyleLbl="node1" presStyleIdx="5" presStyleCnt="6">
        <dgm:presLayoutVars>
          <dgm:chMax val="0"/>
          <dgm:bulletEnabled val="1"/>
        </dgm:presLayoutVars>
      </dgm:prSet>
      <dgm:spPr/>
    </dgm:pt>
  </dgm:ptLst>
  <dgm:cxnLst>
    <dgm:cxn modelId="{6449DD00-56F1-465E-B635-41404CF774D5}" type="presOf" srcId="{356207FC-A727-4408-BDDA-3F07E9D423D6}" destId="{B7A1D130-DC17-42A2-8AF2-1A5E8D24BEAF}" srcOrd="0" destOrd="0" presId="urn:microsoft.com/office/officeart/2005/8/layout/vList2"/>
    <dgm:cxn modelId="{FEC9A316-1304-4436-879D-ED9DE399A5E7}" type="presOf" srcId="{BE2F7011-5BF7-4F58-8B78-498E2D1C1926}" destId="{AFAF1805-195F-4537-8CCE-09FA2E2E1E3C}" srcOrd="0" destOrd="0" presId="urn:microsoft.com/office/officeart/2005/8/layout/vList2"/>
    <dgm:cxn modelId="{DA81AE1B-290F-4809-A2F1-22200CFBA8A7}" type="presOf" srcId="{6039CC24-20A4-49F6-BFD3-2AAA4E989B50}" destId="{6E9D82F7-42CA-40CA-8670-A8EDCC4E7041}" srcOrd="0" destOrd="0" presId="urn:microsoft.com/office/officeart/2005/8/layout/vList2"/>
    <dgm:cxn modelId="{D1668F1C-965E-4E7B-A428-ACC63EF28EE3}" srcId="{356207FC-A727-4408-BDDA-3F07E9D423D6}" destId="{6039CC24-20A4-49F6-BFD3-2AAA4E989B50}" srcOrd="1" destOrd="0" parTransId="{546099AF-EE27-4418-A8B6-FF9D0C10C5FC}" sibTransId="{443465C8-054B-4406-8A7D-76DD5791EC38}"/>
    <dgm:cxn modelId="{2FAA561E-0B48-4C4D-A5AA-BC7F76EE7CCE}" srcId="{356207FC-A727-4408-BDDA-3F07E9D423D6}" destId="{BE10BEEE-E342-4A0C-9539-5A0E52B326A2}" srcOrd="3" destOrd="0" parTransId="{D8065FFE-E83D-400E-A91A-88156A43DB45}" sibTransId="{5BD2B493-78EA-486B-9E75-55E808775D9C}"/>
    <dgm:cxn modelId="{EA3E8330-58E3-4D71-A113-FFCDBC3B47EB}" srcId="{356207FC-A727-4408-BDDA-3F07E9D423D6}" destId="{D0787729-CC18-41A7-A713-2709CB56A830}" srcOrd="5" destOrd="0" parTransId="{20A289A9-9896-43F7-9D7B-6DFFF1536724}" sibTransId="{E83D2682-034B-4F18-A13A-F39ADD61A231}"/>
    <dgm:cxn modelId="{9DA81A6B-CBFC-4A84-A321-1AEE8700B394}" type="presOf" srcId="{885C6728-20B3-412E-ACE2-3380D54C815D}" destId="{79DC48E6-A728-490C-B419-B529EACE530C}" srcOrd="0" destOrd="0" presId="urn:microsoft.com/office/officeart/2005/8/layout/vList2"/>
    <dgm:cxn modelId="{8EF4D271-33C0-440B-94E4-C2D7853A1739}" srcId="{356207FC-A727-4408-BDDA-3F07E9D423D6}" destId="{BE2F7011-5BF7-4F58-8B78-498E2D1C1926}" srcOrd="2" destOrd="0" parTransId="{2B29AC02-D25E-4924-9256-90A3A5A6DB9C}" sibTransId="{7BC53BE5-F810-449F-8EE5-8C0A08912C33}"/>
    <dgm:cxn modelId="{D66CC659-370B-4BD7-97E7-CEFB4600C5E9}" type="presOf" srcId="{0944D232-99FB-4E3C-BB3B-9E8CC85CD8D3}" destId="{6A3041C9-105E-40BF-A3B2-75FFEDA7B78B}" srcOrd="0" destOrd="0" presId="urn:microsoft.com/office/officeart/2005/8/layout/vList2"/>
    <dgm:cxn modelId="{50A50B7D-F58E-45AA-9095-47AD81233D23}" type="presOf" srcId="{BE10BEEE-E342-4A0C-9539-5A0E52B326A2}" destId="{425B7CC2-5524-4BA1-B7DE-0BFF424349C3}" srcOrd="0" destOrd="0" presId="urn:microsoft.com/office/officeart/2005/8/layout/vList2"/>
    <dgm:cxn modelId="{B91414AE-DC12-4EA4-8C8A-9C3159ED7173}" srcId="{356207FC-A727-4408-BDDA-3F07E9D423D6}" destId="{0944D232-99FB-4E3C-BB3B-9E8CC85CD8D3}" srcOrd="0" destOrd="0" parTransId="{6FAFE43B-328E-404F-8DFE-36ABEBA1D751}" sibTransId="{F7EEF60F-218C-45E9-BDE6-094ABD56EE58}"/>
    <dgm:cxn modelId="{E3CEE4BA-3AAB-4F39-A02C-2A88E1E03071}" srcId="{356207FC-A727-4408-BDDA-3F07E9D423D6}" destId="{885C6728-20B3-412E-ACE2-3380D54C815D}" srcOrd="4" destOrd="0" parTransId="{AF0EABE0-481D-41D3-B951-6BF1750770D5}" sibTransId="{62F0E6F6-1CC5-4F45-A325-3992002D40DD}"/>
    <dgm:cxn modelId="{AF3571D9-6BD5-415C-879C-F3E12CE7AB12}" type="presOf" srcId="{D0787729-CC18-41A7-A713-2709CB56A830}" destId="{5A715DA3-D0C4-4B12-9C84-8D5F09EC9EC1}" srcOrd="0" destOrd="0" presId="urn:microsoft.com/office/officeart/2005/8/layout/vList2"/>
    <dgm:cxn modelId="{74C86A8F-2A6B-4EEA-A671-64D3181C2601}" type="presParOf" srcId="{B7A1D130-DC17-42A2-8AF2-1A5E8D24BEAF}" destId="{6A3041C9-105E-40BF-A3B2-75FFEDA7B78B}" srcOrd="0" destOrd="0" presId="urn:microsoft.com/office/officeart/2005/8/layout/vList2"/>
    <dgm:cxn modelId="{2C4F45FF-AE5F-462D-B935-388F3CBDBB0A}" type="presParOf" srcId="{B7A1D130-DC17-42A2-8AF2-1A5E8D24BEAF}" destId="{C1EFEE6F-795B-4790-962F-C2684F5B1FC1}" srcOrd="1" destOrd="0" presId="urn:microsoft.com/office/officeart/2005/8/layout/vList2"/>
    <dgm:cxn modelId="{FE9CCE46-38F5-4E6A-8A5D-21F853FDD5BD}" type="presParOf" srcId="{B7A1D130-DC17-42A2-8AF2-1A5E8D24BEAF}" destId="{6E9D82F7-42CA-40CA-8670-A8EDCC4E7041}" srcOrd="2" destOrd="0" presId="urn:microsoft.com/office/officeart/2005/8/layout/vList2"/>
    <dgm:cxn modelId="{E54498CF-F3A0-4411-8E91-B308B730C96F}" type="presParOf" srcId="{B7A1D130-DC17-42A2-8AF2-1A5E8D24BEAF}" destId="{FEC5D70B-946D-4352-B1BD-BD8DDF4B0666}" srcOrd="3" destOrd="0" presId="urn:microsoft.com/office/officeart/2005/8/layout/vList2"/>
    <dgm:cxn modelId="{F5E8126C-E136-4A7A-8727-9339DF34BC3B}" type="presParOf" srcId="{B7A1D130-DC17-42A2-8AF2-1A5E8D24BEAF}" destId="{AFAF1805-195F-4537-8CCE-09FA2E2E1E3C}" srcOrd="4" destOrd="0" presId="urn:microsoft.com/office/officeart/2005/8/layout/vList2"/>
    <dgm:cxn modelId="{ADCE0B5C-0705-4CEC-89A1-E061678289A9}" type="presParOf" srcId="{B7A1D130-DC17-42A2-8AF2-1A5E8D24BEAF}" destId="{2ED1CFB3-9000-4956-8E99-E2662228E413}" srcOrd="5" destOrd="0" presId="urn:microsoft.com/office/officeart/2005/8/layout/vList2"/>
    <dgm:cxn modelId="{E43444C4-5A6A-4A99-A903-B24DDFAAFD4F}" type="presParOf" srcId="{B7A1D130-DC17-42A2-8AF2-1A5E8D24BEAF}" destId="{425B7CC2-5524-4BA1-B7DE-0BFF424349C3}" srcOrd="6" destOrd="0" presId="urn:microsoft.com/office/officeart/2005/8/layout/vList2"/>
    <dgm:cxn modelId="{21FAC1BD-D6FC-4D07-AEBE-FC90B0102B02}" type="presParOf" srcId="{B7A1D130-DC17-42A2-8AF2-1A5E8D24BEAF}" destId="{C488B544-6D69-4C1F-AB13-8AF000C3E589}" srcOrd="7" destOrd="0" presId="urn:microsoft.com/office/officeart/2005/8/layout/vList2"/>
    <dgm:cxn modelId="{9CC3C465-3B40-4F8E-A5BA-4756FBADE441}" type="presParOf" srcId="{B7A1D130-DC17-42A2-8AF2-1A5E8D24BEAF}" destId="{79DC48E6-A728-490C-B419-B529EACE530C}" srcOrd="8" destOrd="0" presId="urn:microsoft.com/office/officeart/2005/8/layout/vList2"/>
    <dgm:cxn modelId="{94A9EA80-DAAB-4CF4-ADB0-99EE48F30BE8}" type="presParOf" srcId="{B7A1D130-DC17-42A2-8AF2-1A5E8D24BEAF}" destId="{FDF52B3D-862E-4768-9B08-7C93B3F14EDD}" srcOrd="9" destOrd="0" presId="urn:microsoft.com/office/officeart/2005/8/layout/vList2"/>
    <dgm:cxn modelId="{5EF34F57-8661-4504-849E-DC3B842624C2}" type="presParOf" srcId="{B7A1D130-DC17-42A2-8AF2-1A5E8D24BEAF}" destId="{5A715DA3-D0C4-4B12-9C84-8D5F09EC9E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2DF0ECA-7D15-40D2-B39D-CF4568C65A7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29CBBCD-0924-43F0-9748-FD6DB99958E4}">
      <dgm:prSet phldrT="[Text]"/>
      <dgm:spPr/>
      <dgm:t>
        <a:bodyPr/>
        <a:lstStyle/>
        <a:p>
          <a:r>
            <a:rPr lang="en-US" dirty="0"/>
            <a:t>15%</a:t>
          </a:r>
        </a:p>
      </dgm:t>
    </dgm:pt>
    <dgm:pt modelId="{11A7A4B0-55B8-47B7-AAA6-80B7FB765F5D}" type="parTrans" cxnId="{CDB4DD2E-C11D-4C49-8ABD-7D87BF9EFF05}">
      <dgm:prSet/>
      <dgm:spPr/>
      <dgm:t>
        <a:bodyPr/>
        <a:lstStyle/>
        <a:p>
          <a:endParaRPr lang="en-US"/>
        </a:p>
      </dgm:t>
    </dgm:pt>
    <dgm:pt modelId="{B0756FB9-005A-4776-9A63-7FFDBD6A5C2B}" type="sibTrans" cxnId="{CDB4DD2E-C11D-4C49-8ABD-7D87BF9EFF05}">
      <dgm:prSet/>
      <dgm:spPr/>
      <dgm:t>
        <a:bodyPr/>
        <a:lstStyle/>
        <a:p>
          <a:endParaRPr lang="en-US"/>
        </a:p>
      </dgm:t>
    </dgm:pt>
    <dgm:pt modelId="{471867DB-FDCE-41A7-88A4-B9EE1AB8E560}">
      <dgm:prSet phldrT="[Text]" custT="1"/>
      <dgm:spPr/>
      <dgm:t>
        <a:bodyPr/>
        <a:lstStyle/>
        <a:p>
          <a:r>
            <a:rPr lang="en-US" sz="2400" dirty="0"/>
            <a:t>Before SCN</a:t>
          </a:r>
        </a:p>
      </dgm:t>
    </dgm:pt>
    <dgm:pt modelId="{0BF49499-79FD-4393-A8DC-C5D3D0345DBA}" type="parTrans" cxnId="{C8204C1E-4314-4F76-8FDE-2A15E80D1CFD}">
      <dgm:prSet/>
      <dgm:spPr/>
      <dgm:t>
        <a:bodyPr/>
        <a:lstStyle/>
        <a:p>
          <a:endParaRPr lang="en-US"/>
        </a:p>
      </dgm:t>
    </dgm:pt>
    <dgm:pt modelId="{1FC0C5FB-6472-460B-ADF9-886CBD13D3FB}" type="sibTrans" cxnId="{C8204C1E-4314-4F76-8FDE-2A15E80D1CFD}">
      <dgm:prSet/>
      <dgm:spPr/>
      <dgm:t>
        <a:bodyPr/>
        <a:lstStyle/>
        <a:p>
          <a:endParaRPr lang="en-US"/>
        </a:p>
      </dgm:t>
    </dgm:pt>
    <dgm:pt modelId="{44E04AE6-F420-4F6F-9719-0E7AC4AF117F}">
      <dgm:prSet phldrT="[Text]"/>
      <dgm:spPr/>
      <dgm:t>
        <a:bodyPr/>
        <a:lstStyle/>
        <a:p>
          <a:r>
            <a:rPr lang="en-US" dirty="0"/>
            <a:t>25%</a:t>
          </a:r>
        </a:p>
      </dgm:t>
    </dgm:pt>
    <dgm:pt modelId="{A704206A-B0AF-4FE6-839F-A71D9F589ACF}" type="parTrans" cxnId="{F71E8443-994F-438C-9345-8931377F6D05}">
      <dgm:prSet/>
      <dgm:spPr/>
      <dgm:t>
        <a:bodyPr/>
        <a:lstStyle/>
        <a:p>
          <a:endParaRPr lang="en-US"/>
        </a:p>
      </dgm:t>
    </dgm:pt>
    <dgm:pt modelId="{F56BFBA2-FD1B-4745-AA0F-8E7650FB683E}" type="sibTrans" cxnId="{F71E8443-994F-438C-9345-8931377F6D05}">
      <dgm:prSet/>
      <dgm:spPr/>
      <dgm:t>
        <a:bodyPr/>
        <a:lstStyle/>
        <a:p>
          <a:endParaRPr lang="en-US"/>
        </a:p>
      </dgm:t>
    </dgm:pt>
    <dgm:pt modelId="{7604B2CC-A091-4737-8C7D-66968F87C536}">
      <dgm:prSet phldrT="[Text]" custT="1"/>
      <dgm:spPr/>
      <dgm:t>
        <a:bodyPr/>
        <a:lstStyle/>
        <a:p>
          <a:r>
            <a:rPr lang="en-US" sz="2400" dirty="0"/>
            <a:t>Within 30 days of SCN</a:t>
          </a:r>
        </a:p>
      </dgm:t>
    </dgm:pt>
    <dgm:pt modelId="{961FB274-666E-4A78-8F95-37CEC0726B35}" type="parTrans" cxnId="{BE869CB7-446B-4DCC-A686-32E256EEBE05}">
      <dgm:prSet/>
      <dgm:spPr/>
      <dgm:t>
        <a:bodyPr/>
        <a:lstStyle/>
        <a:p>
          <a:endParaRPr lang="en-US"/>
        </a:p>
      </dgm:t>
    </dgm:pt>
    <dgm:pt modelId="{0915AB49-CD73-4AC8-9837-2B31BCFF325C}" type="sibTrans" cxnId="{BE869CB7-446B-4DCC-A686-32E256EEBE05}">
      <dgm:prSet/>
      <dgm:spPr/>
      <dgm:t>
        <a:bodyPr/>
        <a:lstStyle/>
        <a:p>
          <a:endParaRPr lang="en-US"/>
        </a:p>
      </dgm:t>
    </dgm:pt>
    <dgm:pt modelId="{F8FADE29-1451-4FA6-BD53-774FD1FE9875}">
      <dgm:prSet phldrT="[Text]" custT="1"/>
      <dgm:spPr/>
      <dgm:t>
        <a:bodyPr/>
        <a:lstStyle/>
        <a:p>
          <a:r>
            <a:rPr lang="en-US" sz="2400" dirty="0"/>
            <a:t>Within 30 days of OIO</a:t>
          </a:r>
        </a:p>
      </dgm:t>
    </dgm:pt>
    <dgm:pt modelId="{686762F1-961E-4909-91CE-57E12B834C95}" type="parTrans" cxnId="{3A178C8D-25F4-4338-B76E-2BB72A3EE0BA}">
      <dgm:prSet/>
      <dgm:spPr/>
      <dgm:t>
        <a:bodyPr/>
        <a:lstStyle/>
        <a:p>
          <a:endParaRPr lang="en-US"/>
        </a:p>
      </dgm:t>
    </dgm:pt>
    <dgm:pt modelId="{30CB0827-834C-46D0-97E3-56213465BC26}" type="sibTrans" cxnId="{3A178C8D-25F4-4338-B76E-2BB72A3EE0BA}">
      <dgm:prSet/>
      <dgm:spPr/>
      <dgm:t>
        <a:bodyPr/>
        <a:lstStyle/>
        <a:p>
          <a:endParaRPr lang="en-US"/>
        </a:p>
      </dgm:t>
    </dgm:pt>
    <dgm:pt modelId="{0054863E-8DBC-4664-8E10-7B6F5B5BFCDD}">
      <dgm:prSet phldrT="[Text]"/>
      <dgm:spPr/>
      <dgm:t>
        <a:bodyPr/>
        <a:lstStyle/>
        <a:p>
          <a:r>
            <a:rPr lang="en-US" dirty="0"/>
            <a:t>50%</a:t>
          </a:r>
        </a:p>
      </dgm:t>
    </dgm:pt>
    <dgm:pt modelId="{7C48F494-6D94-497C-97E0-0F693CD12CB7}" type="parTrans" cxnId="{A3249741-E797-471B-A09F-3871A1F68E0A}">
      <dgm:prSet/>
      <dgm:spPr/>
      <dgm:t>
        <a:bodyPr/>
        <a:lstStyle/>
        <a:p>
          <a:endParaRPr lang="en-US"/>
        </a:p>
      </dgm:t>
    </dgm:pt>
    <dgm:pt modelId="{74BEF75B-0B68-493C-9D7A-CE49225C070C}" type="sibTrans" cxnId="{A3249741-E797-471B-A09F-3871A1F68E0A}">
      <dgm:prSet/>
      <dgm:spPr/>
      <dgm:t>
        <a:bodyPr/>
        <a:lstStyle/>
        <a:p>
          <a:endParaRPr lang="en-US"/>
        </a:p>
      </dgm:t>
    </dgm:pt>
    <dgm:pt modelId="{2CE474B7-4038-41DB-875F-A7DFC33C0BD8}">
      <dgm:prSet phldrT="[Text]" custT="1"/>
      <dgm:spPr/>
      <dgm:t>
        <a:bodyPr/>
        <a:lstStyle/>
        <a:p>
          <a:r>
            <a:rPr lang="en-US" sz="2400"/>
            <a:t>100%</a:t>
          </a:r>
          <a:endParaRPr lang="en-US" sz="2400" dirty="0"/>
        </a:p>
      </dgm:t>
    </dgm:pt>
    <dgm:pt modelId="{19EE4A42-0B41-497A-89A9-0EC6F8104E38}" type="parTrans" cxnId="{42EA2290-7048-48C0-94A4-57FAA939247D}">
      <dgm:prSet/>
      <dgm:spPr/>
    </dgm:pt>
    <dgm:pt modelId="{AB173C10-1C56-44E7-98B1-162888CD81E7}" type="sibTrans" cxnId="{42EA2290-7048-48C0-94A4-57FAA939247D}">
      <dgm:prSet/>
      <dgm:spPr/>
    </dgm:pt>
    <dgm:pt modelId="{8E8CAFD0-7175-4681-8D12-C23E33798B0E}">
      <dgm:prSet phldrT="[Text]"/>
      <dgm:spPr/>
      <dgm:t>
        <a:bodyPr/>
        <a:lstStyle/>
        <a:p>
          <a:r>
            <a:rPr lang="en-US" dirty="0"/>
            <a:t>Penalty</a:t>
          </a:r>
        </a:p>
      </dgm:t>
    </dgm:pt>
    <dgm:pt modelId="{B473F49D-2E03-45DF-8DE6-72831E30018D}" type="parTrans" cxnId="{651D0B84-3B60-4B9A-8DA6-9D6E914EC03B}">
      <dgm:prSet/>
      <dgm:spPr/>
      <dgm:t>
        <a:bodyPr/>
        <a:lstStyle/>
        <a:p>
          <a:endParaRPr lang="en-US"/>
        </a:p>
      </dgm:t>
    </dgm:pt>
    <dgm:pt modelId="{0A0D570B-FA0C-4C00-AE8D-CFB83933D41B}" type="sibTrans" cxnId="{651D0B84-3B60-4B9A-8DA6-9D6E914EC03B}">
      <dgm:prSet/>
      <dgm:spPr/>
      <dgm:t>
        <a:bodyPr/>
        <a:lstStyle/>
        <a:p>
          <a:endParaRPr lang="en-US"/>
        </a:p>
      </dgm:t>
    </dgm:pt>
    <dgm:pt modelId="{6EB68831-4189-444B-801B-F80C9B9E47C4}" type="pres">
      <dgm:prSet presAssocID="{E2DF0ECA-7D15-40D2-B39D-CF4568C65A7F}" presName="linearFlow" presStyleCnt="0">
        <dgm:presLayoutVars>
          <dgm:dir/>
          <dgm:animLvl val="lvl"/>
          <dgm:resizeHandles val="exact"/>
        </dgm:presLayoutVars>
      </dgm:prSet>
      <dgm:spPr/>
    </dgm:pt>
    <dgm:pt modelId="{54C52CFE-5BA8-41DF-8DCB-4BA8461C6823}" type="pres">
      <dgm:prSet presAssocID="{029CBBCD-0924-43F0-9748-FD6DB99958E4}" presName="composite" presStyleCnt="0"/>
      <dgm:spPr/>
    </dgm:pt>
    <dgm:pt modelId="{94644B03-0780-402D-A505-2D92DEB37B5A}" type="pres">
      <dgm:prSet presAssocID="{029CBBCD-0924-43F0-9748-FD6DB99958E4}" presName="parTx" presStyleLbl="node1" presStyleIdx="0" presStyleCnt="4">
        <dgm:presLayoutVars>
          <dgm:chMax val="0"/>
          <dgm:chPref val="0"/>
          <dgm:bulletEnabled val="1"/>
        </dgm:presLayoutVars>
      </dgm:prSet>
      <dgm:spPr/>
    </dgm:pt>
    <dgm:pt modelId="{5C08BF6B-0704-4D40-AF82-47AD1A38B7ED}" type="pres">
      <dgm:prSet presAssocID="{029CBBCD-0924-43F0-9748-FD6DB99958E4}" presName="parSh" presStyleLbl="node1" presStyleIdx="0" presStyleCnt="4"/>
      <dgm:spPr/>
    </dgm:pt>
    <dgm:pt modelId="{1857822A-D86A-4C66-AD7B-99F8FE298C94}" type="pres">
      <dgm:prSet presAssocID="{029CBBCD-0924-43F0-9748-FD6DB99958E4}" presName="desTx" presStyleLbl="fgAcc1" presStyleIdx="0" presStyleCnt="4">
        <dgm:presLayoutVars>
          <dgm:bulletEnabled val="1"/>
        </dgm:presLayoutVars>
      </dgm:prSet>
      <dgm:spPr/>
    </dgm:pt>
    <dgm:pt modelId="{DF2CEAE9-122E-4C91-B839-70E2E0690AFA}" type="pres">
      <dgm:prSet presAssocID="{B0756FB9-005A-4776-9A63-7FFDBD6A5C2B}" presName="sibTrans" presStyleLbl="sibTrans2D1" presStyleIdx="0" presStyleCnt="3"/>
      <dgm:spPr/>
    </dgm:pt>
    <dgm:pt modelId="{713DE409-E70B-4FB7-B991-8A81A9FAA425}" type="pres">
      <dgm:prSet presAssocID="{B0756FB9-005A-4776-9A63-7FFDBD6A5C2B}" presName="connTx" presStyleLbl="sibTrans2D1" presStyleIdx="0" presStyleCnt="3"/>
      <dgm:spPr/>
    </dgm:pt>
    <dgm:pt modelId="{10033877-C3D0-438D-B119-B75259D22CD7}" type="pres">
      <dgm:prSet presAssocID="{44E04AE6-F420-4F6F-9719-0E7AC4AF117F}" presName="composite" presStyleCnt="0"/>
      <dgm:spPr/>
    </dgm:pt>
    <dgm:pt modelId="{9F48E59C-1933-4DEC-809E-D8395456B37B}" type="pres">
      <dgm:prSet presAssocID="{44E04AE6-F420-4F6F-9719-0E7AC4AF117F}" presName="parTx" presStyleLbl="node1" presStyleIdx="0" presStyleCnt="4">
        <dgm:presLayoutVars>
          <dgm:chMax val="0"/>
          <dgm:chPref val="0"/>
          <dgm:bulletEnabled val="1"/>
        </dgm:presLayoutVars>
      </dgm:prSet>
      <dgm:spPr/>
    </dgm:pt>
    <dgm:pt modelId="{040987A0-78F3-4BD4-BCE4-8D790CBB5A1D}" type="pres">
      <dgm:prSet presAssocID="{44E04AE6-F420-4F6F-9719-0E7AC4AF117F}" presName="parSh" presStyleLbl="node1" presStyleIdx="1" presStyleCnt="4"/>
      <dgm:spPr/>
    </dgm:pt>
    <dgm:pt modelId="{BE572CFC-C138-4B0F-8CAD-A162695BE8B7}" type="pres">
      <dgm:prSet presAssocID="{44E04AE6-F420-4F6F-9719-0E7AC4AF117F}" presName="desTx" presStyleLbl="fgAcc1" presStyleIdx="1" presStyleCnt="4">
        <dgm:presLayoutVars>
          <dgm:bulletEnabled val="1"/>
        </dgm:presLayoutVars>
      </dgm:prSet>
      <dgm:spPr/>
    </dgm:pt>
    <dgm:pt modelId="{05D2C472-4291-4BD4-BFA9-B7B5C181FEAE}" type="pres">
      <dgm:prSet presAssocID="{F56BFBA2-FD1B-4745-AA0F-8E7650FB683E}" presName="sibTrans" presStyleLbl="sibTrans2D1" presStyleIdx="1" presStyleCnt="3"/>
      <dgm:spPr/>
    </dgm:pt>
    <dgm:pt modelId="{A45DCE51-4521-4929-808C-AAABD17C5FAA}" type="pres">
      <dgm:prSet presAssocID="{F56BFBA2-FD1B-4745-AA0F-8E7650FB683E}" presName="connTx" presStyleLbl="sibTrans2D1" presStyleIdx="1" presStyleCnt="3"/>
      <dgm:spPr/>
    </dgm:pt>
    <dgm:pt modelId="{89665CFC-CD85-4508-85E1-543A2AC0B51F}" type="pres">
      <dgm:prSet presAssocID="{0054863E-8DBC-4664-8E10-7B6F5B5BFCDD}" presName="composite" presStyleCnt="0"/>
      <dgm:spPr/>
    </dgm:pt>
    <dgm:pt modelId="{AC1ADEA6-63DA-400F-B0BB-DB6A29929F03}" type="pres">
      <dgm:prSet presAssocID="{0054863E-8DBC-4664-8E10-7B6F5B5BFCDD}" presName="parTx" presStyleLbl="node1" presStyleIdx="1" presStyleCnt="4">
        <dgm:presLayoutVars>
          <dgm:chMax val="0"/>
          <dgm:chPref val="0"/>
          <dgm:bulletEnabled val="1"/>
        </dgm:presLayoutVars>
      </dgm:prSet>
      <dgm:spPr/>
    </dgm:pt>
    <dgm:pt modelId="{88F8DBCA-41BB-4FC3-8143-F91588A0350F}" type="pres">
      <dgm:prSet presAssocID="{0054863E-8DBC-4664-8E10-7B6F5B5BFCDD}" presName="parSh" presStyleLbl="node1" presStyleIdx="2" presStyleCnt="4"/>
      <dgm:spPr/>
    </dgm:pt>
    <dgm:pt modelId="{393E5F74-CF63-41CB-9A64-DAFA307686DF}" type="pres">
      <dgm:prSet presAssocID="{0054863E-8DBC-4664-8E10-7B6F5B5BFCDD}" presName="desTx" presStyleLbl="fgAcc1" presStyleIdx="2" presStyleCnt="4">
        <dgm:presLayoutVars>
          <dgm:bulletEnabled val="1"/>
        </dgm:presLayoutVars>
      </dgm:prSet>
      <dgm:spPr/>
    </dgm:pt>
    <dgm:pt modelId="{6523158A-1133-46DA-BDDC-C6FED3032C14}" type="pres">
      <dgm:prSet presAssocID="{74BEF75B-0B68-493C-9D7A-CE49225C070C}" presName="sibTrans" presStyleLbl="sibTrans2D1" presStyleIdx="2" presStyleCnt="3"/>
      <dgm:spPr/>
    </dgm:pt>
    <dgm:pt modelId="{1E28393A-6E66-461F-8AFD-9413D8178B4D}" type="pres">
      <dgm:prSet presAssocID="{74BEF75B-0B68-493C-9D7A-CE49225C070C}" presName="connTx" presStyleLbl="sibTrans2D1" presStyleIdx="2" presStyleCnt="3"/>
      <dgm:spPr/>
    </dgm:pt>
    <dgm:pt modelId="{6BB82AD3-8682-4F3B-9635-809D446509FE}" type="pres">
      <dgm:prSet presAssocID="{2CE474B7-4038-41DB-875F-A7DFC33C0BD8}" presName="composite" presStyleCnt="0"/>
      <dgm:spPr/>
    </dgm:pt>
    <dgm:pt modelId="{67185B50-4555-4A33-93AE-21CD18ADE67F}" type="pres">
      <dgm:prSet presAssocID="{2CE474B7-4038-41DB-875F-A7DFC33C0BD8}" presName="parTx" presStyleLbl="node1" presStyleIdx="2" presStyleCnt="4">
        <dgm:presLayoutVars>
          <dgm:chMax val="0"/>
          <dgm:chPref val="0"/>
          <dgm:bulletEnabled val="1"/>
        </dgm:presLayoutVars>
      </dgm:prSet>
      <dgm:spPr/>
    </dgm:pt>
    <dgm:pt modelId="{B03064E5-D23C-41B3-A3A8-6B4E1C632DF3}" type="pres">
      <dgm:prSet presAssocID="{2CE474B7-4038-41DB-875F-A7DFC33C0BD8}" presName="parSh" presStyleLbl="node1" presStyleIdx="3" presStyleCnt="4"/>
      <dgm:spPr/>
    </dgm:pt>
    <dgm:pt modelId="{21480ED3-CA48-45CF-9395-B81AE73DE3BB}" type="pres">
      <dgm:prSet presAssocID="{2CE474B7-4038-41DB-875F-A7DFC33C0BD8}" presName="desTx" presStyleLbl="fgAcc1" presStyleIdx="3" presStyleCnt="4">
        <dgm:presLayoutVars>
          <dgm:bulletEnabled val="1"/>
        </dgm:presLayoutVars>
      </dgm:prSet>
      <dgm:spPr/>
    </dgm:pt>
  </dgm:ptLst>
  <dgm:cxnLst>
    <dgm:cxn modelId="{AF468206-DF3C-4CF9-9EA4-ACC9E98A7899}" type="presOf" srcId="{7604B2CC-A091-4737-8C7D-66968F87C536}" destId="{BE572CFC-C138-4B0F-8CAD-A162695BE8B7}" srcOrd="0" destOrd="0" presId="urn:microsoft.com/office/officeart/2005/8/layout/process3"/>
    <dgm:cxn modelId="{FF6FBE11-AAFD-44D7-ABF8-B9A5BF2C360A}" type="presOf" srcId="{029CBBCD-0924-43F0-9748-FD6DB99958E4}" destId="{94644B03-0780-402D-A505-2D92DEB37B5A}" srcOrd="0" destOrd="0" presId="urn:microsoft.com/office/officeart/2005/8/layout/process3"/>
    <dgm:cxn modelId="{61D6C814-6C96-4066-BB02-28180D466A59}" type="presOf" srcId="{F56BFBA2-FD1B-4745-AA0F-8E7650FB683E}" destId="{A45DCE51-4521-4929-808C-AAABD17C5FAA}" srcOrd="1" destOrd="0" presId="urn:microsoft.com/office/officeart/2005/8/layout/process3"/>
    <dgm:cxn modelId="{C8204C1E-4314-4F76-8FDE-2A15E80D1CFD}" srcId="{029CBBCD-0924-43F0-9748-FD6DB99958E4}" destId="{471867DB-FDCE-41A7-88A4-B9EE1AB8E560}" srcOrd="0" destOrd="0" parTransId="{0BF49499-79FD-4393-A8DC-C5D3D0345DBA}" sibTransId="{1FC0C5FB-6472-460B-ADF9-886CBD13D3FB}"/>
    <dgm:cxn modelId="{CDB4DD2E-C11D-4C49-8ABD-7D87BF9EFF05}" srcId="{E2DF0ECA-7D15-40D2-B39D-CF4568C65A7F}" destId="{029CBBCD-0924-43F0-9748-FD6DB99958E4}" srcOrd="0" destOrd="0" parTransId="{11A7A4B0-55B8-47B7-AAA6-80B7FB765F5D}" sibTransId="{B0756FB9-005A-4776-9A63-7FFDBD6A5C2B}"/>
    <dgm:cxn modelId="{AE73F22E-DD1E-4B31-8665-A743936B3E2D}" type="presOf" srcId="{B0756FB9-005A-4776-9A63-7FFDBD6A5C2B}" destId="{DF2CEAE9-122E-4C91-B839-70E2E0690AFA}" srcOrd="0" destOrd="0" presId="urn:microsoft.com/office/officeart/2005/8/layout/process3"/>
    <dgm:cxn modelId="{3706B93E-2972-4678-BDE9-1CCA3B2BD34C}" type="presOf" srcId="{8E8CAFD0-7175-4681-8D12-C23E33798B0E}" destId="{21480ED3-CA48-45CF-9395-B81AE73DE3BB}" srcOrd="0" destOrd="0" presId="urn:microsoft.com/office/officeart/2005/8/layout/process3"/>
    <dgm:cxn modelId="{6EAE1941-E379-473B-8CCF-7FD4EA094D99}" type="presOf" srcId="{44E04AE6-F420-4F6F-9719-0E7AC4AF117F}" destId="{040987A0-78F3-4BD4-BCE4-8D790CBB5A1D}" srcOrd="1" destOrd="0" presId="urn:microsoft.com/office/officeart/2005/8/layout/process3"/>
    <dgm:cxn modelId="{A3249741-E797-471B-A09F-3871A1F68E0A}" srcId="{E2DF0ECA-7D15-40D2-B39D-CF4568C65A7F}" destId="{0054863E-8DBC-4664-8E10-7B6F5B5BFCDD}" srcOrd="2" destOrd="0" parTransId="{7C48F494-6D94-497C-97E0-0F693CD12CB7}" sibTransId="{74BEF75B-0B68-493C-9D7A-CE49225C070C}"/>
    <dgm:cxn modelId="{F71E8443-994F-438C-9345-8931377F6D05}" srcId="{E2DF0ECA-7D15-40D2-B39D-CF4568C65A7F}" destId="{44E04AE6-F420-4F6F-9719-0E7AC4AF117F}" srcOrd="1" destOrd="0" parTransId="{A704206A-B0AF-4FE6-839F-A71D9F589ACF}" sibTransId="{F56BFBA2-FD1B-4745-AA0F-8E7650FB683E}"/>
    <dgm:cxn modelId="{10A7676D-4511-4E1B-9238-B3943B48AC1A}" type="presOf" srcId="{029CBBCD-0924-43F0-9748-FD6DB99958E4}" destId="{5C08BF6B-0704-4D40-AF82-47AD1A38B7ED}" srcOrd="1" destOrd="0" presId="urn:microsoft.com/office/officeart/2005/8/layout/process3"/>
    <dgm:cxn modelId="{75748976-45AC-44BC-BFE2-B3ACFBBB0094}" type="presOf" srcId="{44E04AE6-F420-4F6F-9719-0E7AC4AF117F}" destId="{9F48E59C-1933-4DEC-809E-D8395456B37B}" srcOrd="0" destOrd="0" presId="urn:microsoft.com/office/officeart/2005/8/layout/process3"/>
    <dgm:cxn modelId="{E51F7159-5D52-4585-A356-B917780C9FEE}" type="presOf" srcId="{2CE474B7-4038-41DB-875F-A7DFC33C0BD8}" destId="{B03064E5-D23C-41B3-A3A8-6B4E1C632DF3}" srcOrd="1" destOrd="0" presId="urn:microsoft.com/office/officeart/2005/8/layout/process3"/>
    <dgm:cxn modelId="{CA677981-6CB5-48B6-AD13-7AE02904C639}" type="presOf" srcId="{471867DB-FDCE-41A7-88A4-B9EE1AB8E560}" destId="{1857822A-D86A-4C66-AD7B-99F8FE298C94}" srcOrd="0" destOrd="0" presId="urn:microsoft.com/office/officeart/2005/8/layout/process3"/>
    <dgm:cxn modelId="{651D0B84-3B60-4B9A-8DA6-9D6E914EC03B}" srcId="{2CE474B7-4038-41DB-875F-A7DFC33C0BD8}" destId="{8E8CAFD0-7175-4681-8D12-C23E33798B0E}" srcOrd="0" destOrd="0" parTransId="{B473F49D-2E03-45DF-8DE6-72831E30018D}" sibTransId="{0A0D570B-FA0C-4C00-AE8D-CFB83933D41B}"/>
    <dgm:cxn modelId="{AD790B86-C0C7-4637-AFEA-ABBDCE47B744}" type="presOf" srcId="{F8FADE29-1451-4FA6-BD53-774FD1FE9875}" destId="{393E5F74-CF63-41CB-9A64-DAFA307686DF}" srcOrd="0" destOrd="0" presId="urn:microsoft.com/office/officeart/2005/8/layout/process3"/>
    <dgm:cxn modelId="{00C8398C-E516-4DE1-B190-E9E01D8FB002}" type="presOf" srcId="{B0756FB9-005A-4776-9A63-7FFDBD6A5C2B}" destId="{713DE409-E70B-4FB7-B991-8A81A9FAA425}" srcOrd="1" destOrd="0" presId="urn:microsoft.com/office/officeart/2005/8/layout/process3"/>
    <dgm:cxn modelId="{3A178C8D-25F4-4338-B76E-2BB72A3EE0BA}" srcId="{0054863E-8DBC-4664-8E10-7B6F5B5BFCDD}" destId="{F8FADE29-1451-4FA6-BD53-774FD1FE9875}" srcOrd="0" destOrd="0" parTransId="{686762F1-961E-4909-91CE-57E12B834C95}" sibTransId="{30CB0827-834C-46D0-97E3-56213465BC26}"/>
    <dgm:cxn modelId="{42EA2290-7048-48C0-94A4-57FAA939247D}" srcId="{E2DF0ECA-7D15-40D2-B39D-CF4568C65A7F}" destId="{2CE474B7-4038-41DB-875F-A7DFC33C0BD8}" srcOrd="3" destOrd="0" parTransId="{19EE4A42-0B41-497A-89A9-0EC6F8104E38}" sibTransId="{AB173C10-1C56-44E7-98B1-162888CD81E7}"/>
    <dgm:cxn modelId="{F1DE2BAB-57C5-45C1-9B73-43989C8385E1}" type="presOf" srcId="{2CE474B7-4038-41DB-875F-A7DFC33C0BD8}" destId="{67185B50-4555-4A33-93AE-21CD18ADE67F}" srcOrd="0" destOrd="0" presId="urn:microsoft.com/office/officeart/2005/8/layout/process3"/>
    <dgm:cxn modelId="{8B8D70AE-DCBE-47C1-85C2-1AC59805F5BA}" type="presOf" srcId="{F56BFBA2-FD1B-4745-AA0F-8E7650FB683E}" destId="{05D2C472-4291-4BD4-BFA9-B7B5C181FEAE}" srcOrd="0" destOrd="0" presId="urn:microsoft.com/office/officeart/2005/8/layout/process3"/>
    <dgm:cxn modelId="{BE869CB7-446B-4DCC-A686-32E256EEBE05}" srcId="{44E04AE6-F420-4F6F-9719-0E7AC4AF117F}" destId="{7604B2CC-A091-4737-8C7D-66968F87C536}" srcOrd="0" destOrd="0" parTransId="{961FB274-666E-4A78-8F95-37CEC0726B35}" sibTransId="{0915AB49-CD73-4AC8-9837-2B31BCFF325C}"/>
    <dgm:cxn modelId="{DE707BBC-F5F7-42FB-A780-C112C42D65D9}" type="presOf" srcId="{74BEF75B-0B68-493C-9D7A-CE49225C070C}" destId="{6523158A-1133-46DA-BDDC-C6FED3032C14}" srcOrd="0" destOrd="0" presId="urn:microsoft.com/office/officeart/2005/8/layout/process3"/>
    <dgm:cxn modelId="{6C450CC8-10CB-43AA-96B5-55B6E7E6BA35}" type="presOf" srcId="{0054863E-8DBC-4664-8E10-7B6F5B5BFCDD}" destId="{AC1ADEA6-63DA-400F-B0BB-DB6A29929F03}" srcOrd="0" destOrd="0" presId="urn:microsoft.com/office/officeart/2005/8/layout/process3"/>
    <dgm:cxn modelId="{1E5F20D0-202D-48A4-AFBE-E99846B42BCD}" type="presOf" srcId="{0054863E-8DBC-4664-8E10-7B6F5B5BFCDD}" destId="{88F8DBCA-41BB-4FC3-8143-F91588A0350F}" srcOrd="1" destOrd="0" presId="urn:microsoft.com/office/officeart/2005/8/layout/process3"/>
    <dgm:cxn modelId="{686843DA-CDD3-49DE-8F98-35BCA53A5A17}" type="presOf" srcId="{74BEF75B-0B68-493C-9D7A-CE49225C070C}" destId="{1E28393A-6E66-461F-8AFD-9413D8178B4D}" srcOrd="1" destOrd="0" presId="urn:microsoft.com/office/officeart/2005/8/layout/process3"/>
    <dgm:cxn modelId="{1D0462E6-FAAD-4353-9E6B-7B6B744240C6}" type="presOf" srcId="{E2DF0ECA-7D15-40D2-B39D-CF4568C65A7F}" destId="{6EB68831-4189-444B-801B-F80C9B9E47C4}" srcOrd="0" destOrd="0" presId="urn:microsoft.com/office/officeart/2005/8/layout/process3"/>
    <dgm:cxn modelId="{72A94C34-549A-4AA9-AE5E-E1F93C02DD3E}" type="presParOf" srcId="{6EB68831-4189-444B-801B-F80C9B9E47C4}" destId="{54C52CFE-5BA8-41DF-8DCB-4BA8461C6823}" srcOrd="0" destOrd="0" presId="urn:microsoft.com/office/officeart/2005/8/layout/process3"/>
    <dgm:cxn modelId="{A71E7653-B3D8-464D-98BE-9232E9A51A0B}" type="presParOf" srcId="{54C52CFE-5BA8-41DF-8DCB-4BA8461C6823}" destId="{94644B03-0780-402D-A505-2D92DEB37B5A}" srcOrd="0" destOrd="0" presId="urn:microsoft.com/office/officeart/2005/8/layout/process3"/>
    <dgm:cxn modelId="{59EA04C2-0137-44A4-852C-649703750F9C}" type="presParOf" srcId="{54C52CFE-5BA8-41DF-8DCB-4BA8461C6823}" destId="{5C08BF6B-0704-4D40-AF82-47AD1A38B7ED}" srcOrd="1" destOrd="0" presId="urn:microsoft.com/office/officeart/2005/8/layout/process3"/>
    <dgm:cxn modelId="{97823C9B-D6B6-4EC5-948F-B1F99B1DE227}" type="presParOf" srcId="{54C52CFE-5BA8-41DF-8DCB-4BA8461C6823}" destId="{1857822A-D86A-4C66-AD7B-99F8FE298C94}" srcOrd="2" destOrd="0" presId="urn:microsoft.com/office/officeart/2005/8/layout/process3"/>
    <dgm:cxn modelId="{DCCA22D1-9105-4973-A7D2-FB7A390A7639}" type="presParOf" srcId="{6EB68831-4189-444B-801B-F80C9B9E47C4}" destId="{DF2CEAE9-122E-4C91-B839-70E2E0690AFA}" srcOrd="1" destOrd="0" presId="urn:microsoft.com/office/officeart/2005/8/layout/process3"/>
    <dgm:cxn modelId="{BC2E435C-B72D-4B37-A0AF-C627927C6937}" type="presParOf" srcId="{DF2CEAE9-122E-4C91-B839-70E2E0690AFA}" destId="{713DE409-E70B-4FB7-B991-8A81A9FAA425}" srcOrd="0" destOrd="0" presId="urn:microsoft.com/office/officeart/2005/8/layout/process3"/>
    <dgm:cxn modelId="{10E68DC1-EB23-4788-8B30-760DBE20DDC6}" type="presParOf" srcId="{6EB68831-4189-444B-801B-F80C9B9E47C4}" destId="{10033877-C3D0-438D-B119-B75259D22CD7}" srcOrd="2" destOrd="0" presId="urn:microsoft.com/office/officeart/2005/8/layout/process3"/>
    <dgm:cxn modelId="{D3771B4C-E795-433B-BA71-CC5A29799F91}" type="presParOf" srcId="{10033877-C3D0-438D-B119-B75259D22CD7}" destId="{9F48E59C-1933-4DEC-809E-D8395456B37B}" srcOrd="0" destOrd="0" presId="urn:microsoft.com/office/officeart/2005/8/layout/process3"/>
    <dgm:cxn modelId="{1A89AFB8-8779-44D0-8762-45B5EB00A90E}" type="presParOf" srcId="{10033877-C3D0-438D-B119-B75259D22CD7}" destId="{040987A0-78F3-4BD4-BCE4-8D790CBB5A1D}" srcOrd="1" destOrd="0" presId="urn:microsoft.com/office/officeart/2005/8/layout/process3"/>
    <dgm:cxn modelId="{C6A23EF7-8422-436F-81FE-66B0DC2FB453}" type="presParOf" srcId="{10033877-C3D0-438D-B119-B75259D22CD7}" destId="{BE572CFC-C138-4B0F-8CAD-A162695BE8B7}" srcOrd="2" destOrd="0" presId="urn:microsoft.com/office/officeart/2005/8/layout/process3"/>
    <dgm:cxn modelId="{34DB8289-784E-4367-B643-39083472A96F}" type="presParOf" srcId="{6EB68831-4189-444B-801B-F80C9B9E47C4}" destId="{05D2C472-4291-4BD4-BFA9-B7B5C181FEAE}" srcOrd="3" destOrd="0" presId="urn:microsoft.com/office/officeart/2005/8/layout/process3"/>
    <dgm:cxn modelId="{778BA3DB-8FA0-40C3-8685-3147838B911C}" type="presParOf" srcId="{05D2C472-4291-4BD4-BFA9-B7B5C181FEAE}" destId="{A45DCE51-4521-4929-808C-AAABD17C5FAA}" srcOrd="0" destOrd="0" presId="urn:microsoft.com/office/officeart/2005/8/layout/process3"/>
    <dgm:cxn modelId="{6FFCBDAC-9FBB-4B41-9F6D-F47E9FC219CF}" type="presParOf" srcId="{6EB68831-4189-444B-801B-F80C9B9E47C4}" destId="{89665CFC-CD85-4508-85E1-543A2AC0B51F}" srcOrd="4" destOrd="0" presId="urn:microsoft.com/office/officeart/2005/8/layout/process3"/>
    <dgm:cxn modelId="{FF2B4356-FF4C-4B9A-BC8F-6CD63E479144}" type="presParOf" srcId="{89665CFC-CD85-4508-85E1-543A2AC0B51F}" destId="{AC1ADEA6-63DA-400F-B0BB-DB6A29929F03}" srcOrd="0" destOrd="0" presId="urn:microsoft.com/office/officeart/2005/8/layout/process3"/>
    <dgm:cxn modelId="{CC72A37D-85B7-47BA-B7FB-C6FC576A9A59}" type="presParOf" srcId="{89665CFC-CD85-4508-85E1-543A2AC0B51F}" destId="{88F8DBCA-41BB-4FC3-8143-F91588A0350F}" srcOrd="1" destOrd="0" presId="urn:microsoft.com/office/officeart/2005/8/layout/process3"/>
    <dgm:cxn modelId="{C994D251-CBD3-4B83-A181-52BC8171E1AC}" type="presParOf" srcId="{89665CFC-CD85-4508-85E1-543A2AC0B51F}" destId="{393E5F74-CF63-41CB-9A64-DAFA307686DF}" srcOrd="2" destOrd="0" presId="urn:microsoft.com/office/officeart/2005/8/layout/process3"/>
    <dgm:cxn modelId="{207F286A-3C34-4113-8C72-62A81B5E5358}" type="presParOf" srcId="{6EB68831-4189-444B-801B-F80C9B9E47C4}" destId="{6523158A-1133-46DA-BDDC-C6FED3032C14}" srcOrd="5" destOrd="0" presId="urn:microsoft.com/office/officeart/2005/8/layout/process3"/>
    <dgm:cxn modelId="{3D82C49D-442F-457A-8708-50DEFE4FBCB5}" type="presParOf" srcId="{6523158A-1133-46DA-BDDC-C6FED3032C14}" destId="{1E28393A-6E66-461F-8AFD-9413D8178B4D}" srcOrd="0" destOrd="0" presId="urn:microsoft.com/office/officeart/2005/8/layout/process3"/>
    <dgm:cxn modelId="{8D7F1A7F-6051-47AF-ADE4-3FCE3AA73A2F}" type="presParOf" srcId="{6EB68831-4189-444B-801B-F80C9B9E47C4}" destId="{6BB82AD3-8682-4F3B-9635-809D446509FE}" srcOrd="6" destOrd="0" presId="urn:microsoft.com/office/officeart/2005/8/layout/process3"/>
    <dgm:cxn modelId="{0CED9287-BC16-404D-A4B8-CB1CEFA28FF1}" type="presParOf" srcId="{6BB82AD3-8682-4F3B-9635-809D446509FE}" destId="{67185B50-4555-4A33-93AE-21CD18ADE67F}" srcOrd="0" destOrd="0" presId="urn:microsoft.com/office/officeart/2005/8/layout/process3"/>
    <dgm:cxn modelId="{84EF5DF5-7131-4D4B-9D1A-EDFC4CC2FBF7}" type="presParOf" srcId="{6BB82AD3-8682-4F3B-9635-809D446509FE}" destId="{B03064E5-D23C-41B3-A3A8-6B4E1C632DF3}" srcOrd="1" destOrd="0" presId="urn:microsoft.com/office/officeart/2005/8/layout/process3"/>
    <dgm:cxn modelId="{CA05EFB4-C650-438C-A787-DEE5520BCC9B}" type="presParOf" srcId="{6BB82AD3-8682-4F3B-9635-809D446509FE}" destId="{21480ED3-CA48-45CF-9395-B81AE73DE3B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CF7F75-DAA1-4767-895A-F8CAD7EE57B1}">
      <dgm:prSet custT="1"/>
      <dgm:spPr/>
      <dgm:t>
        <a:bodyPr/>
        <a:lstStyle/>
        <a:p>
          <a:r>
            <a:rPr lang="en-US" sz="2400" dirty="0"/>
            <a:t>ORISSA STEVEDORES LTD. </a:t>
          </a:r>
          <a:r>
            <a:rPr lang="en-US" sz="2400" dirty="0">
              <a:latin typeface="Calibri" panose="020F0502020204030204" pitchFamily="34" charset="0"/>
              <a:ea typeface="Calibri" panose="020F0502020204030204" pitchFamily="34" charset="0"/>
              <a:cs typeface="Calibri" panose="020F0502020204030204" pitchFamily="34" charset="0"/>
            </a:rPr>
            <a:t>[2022 (67) GSTL 284 (Ori.)]*</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7</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800" i="1" dirty="0"/>
            <a:t>…it is clear that the liability to pay interest under Section 50 is not only self-imposed but also </a:t>
          </a:r>
          <a:r>
            <a:rPr lang="en-US" sz="2800" b="1" i="1" dirty="0">
              <a:solidFill>
                <a:srgbClr val="FF0000"/>
              </a:solidFill>
            </a:rPr>
            <a:t>automatic </a:t>
          </a:r>
          <a:r>
            <a:rPr lang="en-US" sz="2800" i="1" dirty="0"/>
            <a:t>without any requirement for determination by any other …</a:t>
          </a:r>
          <a:endParaRPr lang="en-US" sz="2800" b="1" i="1" dirty="0">
            <a:solidFill>
              <a:srgbClr val="FF0000"/>
            </a:solidFill>
            <a:latin typeface="+mj-lt"/>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custScaleX="98143">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C45AC8-1378-40C7-93AE-39EC7469E26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IN"/>
        </a:p>
      </dgm:t>
    </dgm:pt>
    <dgm:pt modelId="{5ADA7677-36BC-42EC-860D-9F47CE48C2D4}">
      <dgm:prSet phldrT="[Text]"/>
      <dgm:spPr>
        <a:xfrm>
          <a:off x="0" y="168728"/>
          <a:ext cx="3286125" cy="1971675"/>
        </a:xfrm>
      </dgm:spPr>
      <dgm:t>
        <a:bodyPr/>
        <a:lstStyle/>
        <a:p>
          <a:pPr>
            <a:lnSpc>
              <a:spcPct val="150000"/>
            </a:lnSpc>
            <a:buFont typeface="Wingdings" panose="05000000000000000000" pitchFamily="2" charset="2"/>
            <a:buChar char="§"/>
          </a:pPr>
          <a:r>
            <a:rPr lang="en-US">
              <a:latin typeface="Calibri" panose="020F0502020204030204"/>
              <a:ea typeface="+mn-ea"/>
              <a:cs typeface="+mn-cs"/>
            </a:rPr>
            <a:t>Directly or by messenger / courier</a:t>
          </a:r>
          <a:endParaRPr lang="en-IN">
            <a:latin typeface="Calibri" panose="020F0502020204030204"/>
            <a:ea typeface="+mn-ea"/>
            <a:cs typeface="+mn-cs"/>
          </a:endParaRPr>
        </a:p>
      </dgm:t>
    </dgm:pt>
    <dgm:pt modelId="{BFB22C88-EC7A-4279-B4E6-5B5CE74F2294}" type="parTrans" cxnId="{1D96EA15-9CE2-412D-B8FE-42D05405F410}">
      <dgm:prSet/>
      <dgm:spPr/>
      <dgm:t>
        <a:bodyPr/>
        <a:lstStyle/>
        <a:p>
          <a:endParaRPr lang="en-US"/>
        </a:p>
      </dgm:t>
    </dgm:pt>
    <dgm:pt modelId="{9B245596-76B2-47B8-8930-E9898A51966A}" type="sibTrans" cxnId="{1D96EA15-9CE2-412D-B8FE-42D05405F410}">
      <dgm:prSet/>
      <dgm:spPr/>
      <dgm:t>
        <a:bodyPr/>
        <a:lstStyle/>
        <a:p>
          <a:endParaRPr lang="en-US"/>
        </a:p>
      </dgm:t>
    </dgm:pt>
    <dgm:pt modelId="{A0F8DF8D-0CEE-4535-B176-6E3CFB22430D}">
      <dgm:prSet phldrT="[Text]"/>
      <dgm:spPr>
        <a:xfrm>
          <a:off x="3614737" y="168728"/>
          <a:ext cx="3286125" cy="1971675"/>
        </a:xfrm>
      </dgm:spPr>
      <dgm:t>
        <a:bodyPr/>
        <a:lstStyle/>
        <a:p>
          <a:pPr>
            <a:lnSpc>
              <a:spcPct val="150000"/>
            </a:lnSpc>
            <a:buFont typeface="Wingdings" panose="05000000000000000000" pitchFamily="2" charset="2"/>
            <a:buNone/>
          </a:pPr>
          <a:r>
            <a:rPr lang="en-US">
              <a:latin typeface="Calibri" panose="020F0502020204030204"/>
              <a:ea typeface="+mn-ea"/>
              <a:cs typeface="+mn-cs"/>
            </a:rPr>
            <a:t>Courier</a:t>
          </a:r>
          <a:endParaRPr lang="en-IN">
            <a:latin typeface="Calibri" panose="020F0502020204030204"/>
            <a:ea typeface="+mn-ea"/>
            <a:cs typeface="+mn-cs"/>
          </a:endParaRPr>
        </a:p>
      </dgm:t>
    </dgm:pt>
    <dgm:pt modelId="{CF6B6ACA-7E71-4B25-9482-A6705BD6EF1B}" type="parTrans" cxnId="{FE2FD563-2531-4433-8672-D43C023FBE8A}">
      <dgm:prSet/>
      <dgm:spPr/>
      <dgm:t>
        <a:bodyPr/>
        <a:lstStyle/>
        <a:p>
          <a:endParaRPr lang="en-US"/>
        </a:p>
      </dgm:t>
    </dgm:pt>
    <dgm:pt modelId="{2D031245-1E43-4805-85B5-3ABE452AD61A}" type="sibTrans" cxnId="{FE2FD563-2531-4433-8672-D43C023FBE8A}">
      <dgm:prSet/>
      <dgm:spPr/>
      <dgm:t>
        <a:bodyPr/>
        <a:lstStyle/>
        <a:p>
          <a:endParaRPr lang="en-US"/>
        </a:p>
      </dgm:t>
    </dgm:pt>
    <dgm:pt modelId="{2DBA8BF9-75AE-4B2F-B332-6A08CC7DE8B2}">
      <dgm:prSet phldrT="[Text]"/>
      <dgm:spPr>
        <a:xfrm>
          <a:off x="7229475" y="168728"/>
          <a:ext cx="3286125" cy="1971675"/>
        </a:xfrm>
      </dgm:spPr>
      <dgm:t>
        <a:bodyPr/>
        <a:lstStyle/>
        <a:p>
          <a:pPr>
            <a:lnSpc>
              <a:spcPct val="150000"/>
            </a:lnSpc>
            <a:buFont typeface="Wingdings" panose="05000000000000000000" pitchFamily="2" charset="2"/>
            <a:buNone/>
          </a:pPr>
          <a:r>
            <a:rPr lang="en-US">
              <a:latin typeface="Calibri" panose="020F0502020204030204"/>
              <a:ea typeface="+mn-ea"/>
              <a:cs typeface="+mn-cs"/>
            </a:rPr>
            <a:t>Digital</a:t>
          </a:r>
          <a:endParaRPr lang="en-IN">
            <a:latin typeface="Calibri" panose="020F0502020204030204"/>
            <a:ea typeface="+mn-ea"/>
            <a:cs typeface="+mn-cs"/>
          </a:endParaRPr>
        </a:p>
      </dgm:t>
    </dgm:pt>
    <dgm:pt modelId="{C763C3E5-9EF5-447E-B5C8-62D3E064C734}" type="parTrans" cxnId="{404D91B5-BBB6-4EA1-B9EB-6586CFC9EDF3}">
      <dgm:prSet/>
      <dgm:spPr/>
      <dgm:t>
        <a:bodyPr/>
        <a:lstStyle/>
        <a:p>
          <a:endParaRPr lang="en-US"/>
        </a:p>
      </dgm:t>
    </dgm:pt>
    <dgm:pt modelId="{5D6B8633-4DEE-4E6C-A00D-DAD9F7CE9049}" type="sibTrans" cxnId="{404D91B5-BBB6-4EA1-B9EB-6586CFC9EDF3}">
      <dgm:prSet/>
      <dgm:spPr/>
      <dgm:t>
        <a:bodyPr/>
        <a:lstStyle/>
        <a:p>
          <a:endParaRPr lang="en-US"/>
        </a:p>
      </dgm:t>
    </dgm:pt>
    <dgm:pt modelId="{35FB3CB1-29CC-47F6-84EF-53FB2E729B4A}">
      <dgm:prSet phldrT="[Text]"/>
      <dgm:spPr>
        <a:xfrm>
          <a:off x="7229475" y="168728"/>
          <a:ext cx="3286125" cy="1971675"/>
        </a:xfrm>
      </dgm:spPr>
      <dgm:t>
        <a:bodyPr/>
        <a:lstStyle/>
        <a:p>
          <a:pPr>
            <a:lnSpc>
              <a:spcPct val="150000"/>
            </a:lnSpc>
            <a:buFont typeface="Wingdings" panose="05000000000000000000" pitchFamily="2" charset="2"/>
            <a:buChar char="§"/>
          </a:pPr>
          <a:r>
            <a:rPr lang="en-US">
              <a:latin typeface="Calibri" panose="020F0502020204030204"/>
              <a:ea typeface="+mn-ea"/>
              <a:cs typeface="+mn-cs"/>
            </a:rPr>
            <a:t>Common portal</a:t>
          </a:r>
          <a:endParaRPr lang="en-IN">
            <a:latin typeface="Calibri" panose="020F0502020204030204"/>
            <a:ea typeface="+mn-ea"/>
            <a:cs typeface="+mn-cs"/>
          </a:endParaRPr>
        </a:p>
      </dgm:t>
    </dgm:pt>
    <dgm:pt modelId="{F17F053D-9011-4879-A6D6-2CA8C1EBBFAB}" type="parTrans" cxnId="{A690D28E-6A12-493F-9F7B-CC7FDF9781FA}">
      <dgm:prSet/>
      <dgm:spPr/>
      <dgm:t>
        <a:bodyPr/>
        <a:lstStyle/>
        <a:p>
          <a:endParaRPr lang="en-US"/>
        </a:p>
      </dgm:t>
    </dgm:pt>
    <dgm:pt modelId="{D938A29A-889E-4850-A18E-BEA4F1A6256F}" type="sibTrans" cxnId="{A690D28E-6A12-493F-9F7B-CC7FDF9781FA}">
      <dgm:prSet/>
      <dgm:spPr/>
      <dgm:t>
        <a:bodyPr/>
        <a:lstStyle/>
        <a:p>
          <a:endParaRPr lang="en-US"/>
        </a:p>
      </dgm:t>
    </dgm:pt>
    <dgm:pt modelId="{9B30369C-3D56-423E-860C-CE206DAE675F}">
      <dgm:prSet phldrT="[Text]"/>
      <dgm:spPr>
        <a:xfrm>
          <a:off x="1807368" y="2469016"/>
          <a:ext cx="3286125" cy="1971675"/>
        </a:xfrm>
      </dgm:spPr>
      <dgm:t>
        <a:bodyPr/>
        <a:lstStyle/>
        <a:p>
          <a:pPr>
            <a:lnSpc>
              <a:spcPct val="150000"/>
            </a:lnSpc>
            <a:buFont typeface="Wingdings" panose="05000000000000000000" pitchFamily="2" charset="2"/>
            <a:buNone/>
          </a:pPr>
          <a:r>
            <a:rPr lang="en-US">
              <a:latin typeface="Calibri" panose="020F0502020204030204"/>
              <a:ea typeface="+mn-ea"/>
              <a:cs typeface="+mn-cs"/>
            </a:rPr>
            <a:t>Print-media</a:t>
          </a:r>
          <a:endParaRPr lang="en-IN">
            <a:latin typeface="Calibri" panose="020F0502020204030204"/>
            <a:ea typeface="+mn-ea"/>
            <a:cs typeface="+mn-cs"/>
          </a:endParaRPr>
        </a:p>
      </dgm:t>
    </dgm:pt>
    <dgm:pt modelId="{218017F0-7DA7-4D83-A97E-2EBE545405AB}" type="parTrans" cxnId="{C54DCBB7-C225-464E-8DD1-055FD8E2B45F}">
      <dgm:prSet/>
      <dgm:spPr/>
      <dgm:t>
        <a:bodyPr/>
        <a:lstStyle/>
        <a:p>
          <a:endParaRPr lang="en-US"/>
        </a:p>
      </dgm:t>
    </dgm:pt>
    <dgm:pt modelId="{258E88E7-8589-4C76-A81C-98E54591635C}" type="sibTrans" cxnId="{C54DCBB7-C225-464E-8DD1-055FD8E2B45F}">
      <dgm:prSet/>
      <dgm:spPr/>
      <dgm:t>
        <a:bodyPr/>
        <a:lstStyle/>
        <a:p>
          <a:endParaRPr lang="en-US"/>
        </a:p>
      </dgm:t>
    </dgm:pt>
    <dgm:pt modelId="{B3640B81-ECE0-4E33-A846-E81980EB0916}">
      <dgm:prSet phldrT="[Text]"/>
      <dgm:spPr>
        <a:xfrm>
          <a:off x="5422106" y="2469016"/>
          <a:ext cx="3286125" cy="1971675"/>
        </a:xfrm>
      </dgm:spPr>
      <dgm:t>
        <a:bodyPr/>
        <a:lstStyle/>
        <a:p>
          <a:pPr>
            <a:lnSpc>
              <a:spcPct val="150000"/>
            </a:lnSpc>
            <a:buFont typeface="Wingdings" panose="05000000000000000000" pitchFamily="2" charset="2"/>
            <a:buNone/>
          </a:pPr>
          <a:r>
            <a:rPr lang="en-US" dirty="0">
              <a:latin typeface="Calibri" panose="020F0502020204030204"/>
              <a:ea typeface="+mn-ea"/>
              <a:cs typeface="+mn-cs"/>
            </a:rPr>
            <a:t>Affixing</a:t>
          </a:r>
          <a:endParaRPr lang="en-IN" dirty="0">
            <a:latin typeface="Calibri" panose="020F0502020204030204"/>
            <a:ea typeface="+mn-ea"/>
            <a:cs typeface="+mn-cs"/>
          </a:endParaRPr>
        </a:p>
      </dgm:t>
    </dgm:pt>
    <dgm:pt modelId="{90EA7780-256E-4210-911C-591D9F415F4C}" type="parTrans" cxnId="{B3EBF566-6483-442A-BB1F-8506FE197296}">
      <dgm:prSet/>
      <dgm:spPr/>
      <dgm:t>
        <a:bodyPr/>
        <a:lstStyle/>
        <a:p>
          <a:endParaRPr lang="en-US"/>
        </a:p>
      </dgm:t>
    </dgm:pt>
    <dgm:pt modelId="{A32481FF-3DB2-4478-B95D-054B8186957F}" type="sibTrans" cxnId="{B3EBF566-6483-442A-BB1F-8506FE197296}">
      <dgm:prSet/>
      <dgm:spPr/>
      <dgm:t>
        <a:bodyPr/>
        <a:lstStyle/>
        <a:p>
          <a:endParaRPr lang="en-US"/>
        </a:p>
      </dgm:t>
    </dgm:pt>
    <dgm:pt modelId="{DE0544C4-C65C-4835-84FD-F1C4C9674744}">
      <dgm:prSet phldrT="[Text]"/>
      <dgm:spPr>
        <a:xfrm>
          <a:off x="3614737" y="168728"/>
          <a:ext cx="3286125" cy="1971675"/>
        </a:xfrm>
      </dgm:spPr>
      <dgm:t>
        <a:bodyPr/>
        <a:lstStyle/>
        <a:p>
          <a:pPr>
            <a:lnSpc>
              <a:spcPct val="150000"/>
            </a:lnSpc>
            <a:buFont typeface="Wingdings" panose="05000000000000000000" pitchFamily="2" charset="2"/>
            <a:buChar char="§"/>
          </a:pPr>
          <a:r>
            <a:rPr lang="en-US" dirty="0">
              <a:latin typeface="Calibri" panose="020F0502020204030204"/>
              <a:ea typeface="+mn-ea"/>
              <a:cs typeface="+mn-cs"/>
            </a:rPr>
            <a:t>By RP or Speed Post or courier with AD</a:t>
          </a:r>
          <a:endParaRPr lang="en-IN" dirty="0">
            <a:latin typeface="Calibri" panose="020F0502020204030204"/>
            <a:ea typeface="+mn-ea"/>
            <a:cs typeface="+mn-cs"/>
          </a:endParaRPr>
        </a:p>
      </dgm:t>
    </dgm:pt>
    <dgm:pt modelId="{B452EEF5-5BF6-4A82-8046-26EC2171DBA6}" type="parTrans" cxnId="{53A0671D-E349-4DDD-9191-53FF3A53392B}">
      <dgm:prSet/>
      <dgm:spPr/>
      <dgm:t>
        <a:bodyPr/>
        <a:lstStyle/>
        <a:p>
          <a:endParaRPr lang="en-US"/>
        </a:p>
      </dgm:t>
    </dgm:pt>
    <dgm:pt modelId="{FE0F5294-8677-4315-9FED-0C0956AE9680}" type="sibTrans" cxnId="{53A0671D-E349-4DDD-9191-53FF3A53392B}">
      <dgm:prSet/>
      <dgm:spPr/>
      <dgm:t>
        <a:bodyPr/>
        <a:lstStyle/>
        <a:p>
          <a:endParaRPr lang="en-US"/>
        </a:p>
      </dgm:t>
    </dgm:pt>
    <dgm:pt modelId="{2F8FD01B-DEBC-4AE1-AF6F-CE356F919AC3}">
      <dgm:prSet phldrT="[Text]"/>
      <dgm:spPr>
        <a:xfrm>
          <a:off x="0" y="168728"/>
          <a:ext cx="3286125" cy="1971675"/>
        </a:xfrm>
      </dgm:spPr>
      <dgm:t>
        <a:bodyPr/>
        <a:lstStyle/>
        <a:p>
          <a:pPr>
            <a:lnSpc>
              <a:spcPct val="150000"/>
            </a:lnSpc>
            <a:buFont typeface="Wingdings" panose="05000000000000000000" pitchFamily="2" charset="2"/>
            <a:buNone/>
          </a:pPr>
          <a:r>
            <a:rPr lang="en-IN">
              <a:latin typeface="Calibri" panose="020F0502020204030204"/>
              <a:ea typeface="+mn-ea"/>
              <a:cs typeface="+mn-cs"/>
            </a:rPr>
            <a:t>In-person</a:t>
          </a:r>
        </a:p>
      </dgm:t>
    </dgm:pt>
    <dgm:pt modelId="{113B1686-899B-4F2D-87E5-D4A4F7248FA2}" type="parTrans" cxnId="{8C95D72F-4653-4C42-B603-E8225F66D8C5}">
      <dgm:prSet/>
      <dgm:spPr/>
      <dgm:t>
        <a:bodyPr/>
        <a:lstStyle/>
        <a:p>
          <a:endParaRPr lang="en-US"/>
        </a:p>
      </dgm:t>
    </dgm:pt>
    <dgm:pt modelId="{9B63FB12-CD6F-40EB-82FE-6539D91FC939}" type="sibTrans" cxnId="{8C95D72F-4653-4C42-B603-E8225F66D8C5}">
      <dgm:prSet/>
      <dgm:spPr/>
      <dgm:t>
        <a:bodyPr/>
        <a:lstStyle/>
        <a:p>
          <a:endParaRPr lang="en-US"/>
        </a:p>
      </dgm:t>
    </dgm:pt>
    <dgm:pt modelId="{AEC4B82B-6B95-44FF-B937-8ACEEB1B0070}">
      <dgm:prSet phldrT="[Text]"/>
      <dgm:spPr>
        <a:xfrm>
          <a:off x="7229475" y="168728"/>
          <a:ext cx="3286125" cy="1971675"/>
        </a:xfrm>
      </dgm:spPr>
      <dgm:t>
        <a:bodyPr/>
        <a:lstStyle/>
        <a:p>
          <a:pPr>
            <a:lnSpc>
              <a:spcPct val="150000"/>
            </a:lnSpc>
            <a:buFont typeface="Wingdings" panose="05000000000000000000" pitchFamily="2" charset="2"/>
            <a:buChar char="§"/>
          </a:pPr>
          <a:r>
            <a:rPr lang="en-US" dirty="0">
              <a:latin typeface="Calibri" panose="020F0502020204030204"/>
              <a:ea typeface="+mn-ea"/>
              <a:cs typeface="+mn-cs"/>
            </a:rPr>
            <a:t>Email</a:t>
          </a:r>
          <a:endParaRPr lang="en-IN" dirty="0">
            <a:latin typeface="Calibri" panose="020F0502020204030204"/>
            <a:ea typeface="+mn-ea"/>
            <a:cs typeface="+mn-cs"/>
          </a:endParaRPr>
        </a:p>
      </dgm:t>
    </dgm:pt>
    <dgm:pt modelId="{552BFA6A-1FCE-40B4-8EA4-790A9CEEFED9}" type="parTrans" cxnId="{70C5CF9F-5705-4692-86DE-CF0795567C31}">
      <dgm:prSet/>
      <dgm:spPr/>
      <dgm:t>
        <a:bodyPr/>
        <a:lstStyle/>
        <a:p>
          <a:endParaRPr lang="en-US"/>
        </a:p>
      </dgm:t>
    </dgm:pt>
    <dgm:pt modelId="{08A032A1-E8F4-448C-B7D5-5ED6C3A91DCC}" type="sibTrans" cxnId="{70C5CF9F-5705-4692-86DE-CF0795567C31}">
      <dgm:prSet/>
      <dgm:spPr/>
      <dgm:t>
        <a:bodyPr/>
        <a:lstStyle/>
        <a:p>
          <a:endParaRPr lang="en-US"/>
        </a:p>
      </dgm:t>
    </dgm:pt>
    <dgm:pt modelId="{05FA6BC8-F132-4A31-B042-BCDE05ECE7EE}">
      <dgm:prSet phldrT="[Text]"/>
      <dgm:spPr>
        <a:xfrm>
          <a:off x="1807368" y="2469016"/>
          <a:ext cx="3286125" cy="1971675"/>
        </a:xfrm>
      </dgm:spPr>
      <dgm:t>
        <a:bodyPr/>
        <a:lstStyle/>
        <a:p>
          <a:pPr>
            <a:lnSpc>
              <a:spcPct val="150000"/>
            </a:lnSpc>
            <a:buFont typeface="Wingdings" panose="05000000000000000000" pitchFamily="2" charset="2"/>
            <a:buChar char="§"/>
          </a:pPr>
          <a:r>
            <a:rPr lang="en-US">
              <a:latin typeface="Calibri" panose="020F0502020204030204"/>
              <a:ea typeface="+mn-ea"/>
              <a:cs typeface="+mn-cs"/>
            </a:rPr>
            <a:t>Newspaper</a:t>
          </a:r>
          <a:endParaRPr lang="en-IN">
            <a:latin typeface="Calibri" panose="020F0502020204030204"/>
            <a:ea typeface="+mn-ea"/>
            <a:cs typeface="+mn-cs"/>
          </a:endParaRPr>
        </a:p>
      </dgm:t>
    </dgm:pt>
    <dgm:pt modelId="{5CE069B1-33EB-4E0A-8D10-2C3C4307CD83}" type="parTrans" cxnId="{E13F6005-7989-4C77-A3AD-6B9E3C5C0AB0}">
      <dgm:prSet/>
      <dgm:spPr/>
      <dgm:t>
        <a:bodyPr/>
        <a:lstStyle/>
        <a:p>
          <a:endParaRPr lang="en-US"/>
        </a:p>
      </dgm:t>
    </dgm:pt>
    <dgm:pt modelId="{FD5D6FD3-4E9F-4FEE-A57F-A01712493105}" type="sibTrans" cxnId="{E13F6005-7989-4C77-A3AD-6B9E3C5C0AB0}">
      <dgm:prSet/>
      <dgm:spPr/>
      <dgm:t>
        <a:bodyPr/>
        <a:lstStyle/>
        <a:p>
          <a:endParaRPr lang="en-US"/>
        </a:p>
      </dgm:t>
    </dgm:pt>
    <dgm:pt modelId="{E3BFF532-340A-4E01-9415-08FBAC4B0D14}" type="pres">
      <dgm:prSet presAssocID="{85C45AC8-1378-40C7-93AE-39EC7469E26A}" presName="linear" presStyleCnt="0">
        <dgm:presLayoutVars>
          <dgm:animLvl val="lvl"/>
          <dgm:resizeHandles val="exact"/>
        </dgm:presLayoutVars>
      </dgm:prSet>
      <dgm:spPr/>
    </dgm:pt>
    <dgm:pt modelId="{66F6F141-2EDF-4B84-B439-116CB5FD5984}" type="pres">
      <dgm:prSet presAssocID="{2F8FD01B-DEBC-4AE1-AF6F-CE356F919AC3}" presName="parentText" presStyleLbl="node1" presStyleIdx="0" presStyleCnt="5">
        <dgm:presLayoutVars>
          <dgm:chMax val="0"/>
          <dgm:bulletEnabled val="1"/>
        </dgm:presLayoutVars>
      </dgm:prSet>
      <dgm:spPr>
        <a:prstGeom prst="rect">
          <a:avLst/>
        </a:prstGeom>
      </dgm:spPr>
    </dgm:pt>
    <dgm:pt modelId="{441ED0A8-A536-435A-844C-EF3ABAE0A118}" type="pres">
      <dgm:prSet presAssocID="{2F8FD01B-DEBC-4AE1-AF6F-CE356F919AC3}" presName="childText" presStyleLbl="revTx" presStyleIdx="0" presStyleCnt="4">
        <dgm:presLayoutVars>
          <dgm:bulletEnabled val="1"/>
        </dgm:presLayoutVars>
      </dgm:prSet>
      <dgm:spPr>
        <a:prstGeom prst="rect">
          <a:avLst/>
        </a:prstGeom>
      </dgm:spPr>
    </dgm:pt>
    <dgm:pt modelId="{26F9898F-5EDA-47E8-8D57-9FC1CB4EC320}" type="pres">
      <dgm:prSet presAssocID="{A0F8DF8D-0CEE-4535-B176-6E3CFB22430D}" presName="parentText" presStyleLbl="node1" presStyleIdx="1" presStyleCnt="5">
        <dgm:presLayoutVars>
          <dgm:chMax val="0"/>
          <dgm:bulletEnabled val="1"/>
        </dgm:presLayoutVars>
      </dgm:prSet>
      <dgm:spPr>
        <a:prstGeom prst="rect">
          <a:avLst/>
        </a:prstGeom>
      </dgm:spPr>
    </dgm:pt>
    <dgm:pt modelId="{CE5AFF6F-FB29-424A-808F-7296F31ABA88}" type="pres">
      <dgm:prSet presAssocID="{A0F8DF8D-0CEE-4535-B176-6E3CFB22430D}" presName="childText" presStyleLbl="revTx" presStyleIdx="1" presStyleCnt="4">
        <dgm:presLayoutVars>
          <dgm:bulletEnabled val="1"/>
        </dgm:presLayoutVars>
      </dgm:prSet>
      <dgm:spPr>
        <a:prstGeom prst="rect">
          <a:avLst/>
        </a:prstGeom>
      </dgm:spPr>
    </dgm:pt>
    <dgm:pt modelId="{78602921-E591-4C9D-84DC-CCAD8F2DEA68}" type="pres">
      <dgm:prSet presAssocID="{2DBA8BF9-75AE-4B2F-B332-6A08CC7DE8B2}" presName="parentText" presStyleLbl="node1" presStyleIdx="2" presStyleCnt="5">
        <dgm:presLayoutVars>
          <dgm:chMax val="0"/>
          <dgm:bulletEnabled val="1"/>
        </dgm:presLayoutVars>
      </dgm:prSet>
      <dgm:spPr>
        <a:prstGeom prst="rect">
          <a:avLst/>
        </a:prstGeom>
      </dgm:spPr>
    </dgm:pt>
    <dgm:pt modelId="{FEEF64D5-CD5E-4A82-AF7B-865CBE34AD35}" type="pres">
      <dgm:prSet presAssocID="{2DBA8BF9-75AE-4B2F-B332-6A08CC7DE8B2}" presName="childText" presStyleLbl="revTx" presStyleIdx="2" presStyleCnt="4">
        <dgm:presLayoutVars>
          <dgm:bulletEnabled val="1"/>
        </dgm:presLayoutVars>
      </dgm:prSet>
      <dgm:spPr>
        <a:prstGeom prst="rect">
          <a:avLst/>
        </a:prstGeom>
      </dgm:spPr>
    </dgm:pt>
    <dgm:pt modelId="{F838B9EC-3349-4FD1-AC70-46AAEF90748E}" type="pres">
      <dgm:prSet presAssocID="{9B30369C-3D56-423E-860C-CE206DAE675F}" presName="parentText" presStyleLbl="node1" presStyleIdx="3" presStyleCnt="5">
        <dgm:presLayoutVars>
          <dgm:chMax val="0"/>
          <dgm:bulletEnabled val="1"/>
        </dgm:presLayoutVars>
      </dgm:prSet>
      <dgm:spPr>
        <a:prstGeom prst="rect">
          <a:avLst/>
        </a:prstGeom>
      </dgm:spPr>
    </dgm:pt>
    <dgm:pt modelId="{04C03CFC-889E-40D3-B006-357E97E59AAE}" type="pres">
      <dgm:prSet presAssocID="{9B30369C-3D56-423E-860C-CE206DAE675F}" presName="childText" presStyleLbl="revTx" presStyleIdx="3" presStyleCnt="4">
        <dgm:presLayoutVars>
          <dgm:bulletEnabled val="1"/>
        </dgm:presLayoutVars>
      </dgm:prSet>
      <dgm:spPr>
        <a:prstGeom prst="rect">
          <a:avLst/>
        </a:prstGeom>
      </dgm:spPr>
    </dgm:pt>
    <dgm:pt modelId="{DB4E9DF4-F787-42CE-9EEA-8A390F168AF3}" type="pres">
      <dgm:prSet presAssocID="{B3640B81-ECE0-4E33-A846-E81980EB0916}" presName="parentText" presStyleLbl="node1" presStyleIdx="4" presStyleCnt="5">
        <dgm:presLayoutVars>
          <dgm:chMax val="0"/>
          <dgm:bulletEnabled val="1"/>
        </dgm:presLayoutVars>
      </dgm:prSet>
      <dgm:spPr>
        <a:prstGeom prst="rect">
          <a:avLst/>
        </a:prstGeom>
      </dgm:spPr>
    </dgm:pt>
  </dgm:ptLst>
  <dgm:cxnLst>
    <dgm:cxn modelId="{E13F6005-7989-4C77-A3AD-6B9E3C5C0AB0}" srcId="{9B30369C-3D56-423E-860C-CE206DAE675F}" destId="{05FA6BC8-F132-4A31-B042-BCDE05ECE7EE}" srcOrd="0" destOrd="0" parTransId="{5CE069B1-33EB-4E0A-8D10-2C3C4307CD83}" sibTransId="{FD5D6FD3-4E9F-4FEE-A57F-A01712493105}"/>
    <dgm:cxn modelId="{0194B915-2986-4551-A15E-D80A39EEA246}" type="presOf" srcId="{5ADA7677-36BC-42EC-860D-9F47CE48C2D4}" destId="{441ED0A8-A536-435A-844C-EF3ABAE0A118}" srcOrd="0" destOrd="0" presId="urn:microsoft.com/office/officeart/2005/8/layout/vList2"/>
    <dgm:cxn modelId="{1D96EA15-9CE2-412D-B8FE-42D05405F410}" srcId="{2F8FD01B-DEBC-4AE1-AF6F-CE356F919AC3}" destId="{5ADA7677-36BC-42EC-860D-9F47CE48C2D4}" srcOrd="0" destOrd="0" parTransId="{BFB22C88-EC7A-4279-B4E6-5B5CE74F2294}" sibTransId="{9B245596-76B2-47B8-8930-E9898A51966A}"/>
    <dgm:cxn modelId="{53A0671D-E349-4DDD-9191-53FF3A53392B}" srcId="{A0F8DF8D-0CEE-4535-B176-6E3CFB22430D}" destId="{DE0544C4-C65C-4835-84FD-F1C4C9674744}" srcOrd="0" destOrd="0" parTransId="{B452EEF5-5BF6-4A82-8046-26EC2171DBA6}" sibTransId="{FE0F5294-8677-4315-9FED-0C0956AE9680}"/>
    <dgm:cxn modelId="{8C95D72F-4653-4C42-B603-E8225F66D8C5}" srcId="{85C45AC8-1378-40C7-93AE-39EC7469E26A}" destId="{2F8FD01B-DEBC-4AE1-AF6F-CE356F919AC3}" srcOrd="0" destOrd="0" parTransId="{113B1686-899B-4F2D-87E5-D4A4F7248FA2}" sibTransId="{9B63FB12-CD6F-40EB-82FE-6539D91FC939}"/>
    <dgm:cxn modelId="{B039C263-6D3A-4621-AB7F-D70C30B0DC29}" type="presOf" srcId="{2F8FD01B-DEBC-4AE1-AF6F-CE356F919AC3}" destId="{66F6F141-2EDF-4B84-B439-116CB5FD5984}" srcOrd="0" destOrd="0" presId="urn:microsoft.com/office/officeart/2005/8/layout/vList2"/>
    <dgm:cxn modelId="{FE2FD563-2531-4433-8672-D43C023FBE8A}" srcId="{85C45AC8-1378-40C7-93AE-39EC7469E26A}" destId="{A0F8DF8D-0CEE-4535-B176-6E3CFB22430D}" srcOrd="1" destOrd="0" parTransId="{CF6B6ACA-7E71-4B25-9482-A6705BD6EF1B}" sibTransId="{2D031245-1E43-4805-85B5-3ABE452AD61A}"/>
    <dgm:cxn modelId="{B3EBF566-6483-442A-BB1F-8506FE197296}" srcId="{85C45AC8-1378-40C7-93AE-39EC7469E26A}" destId="{B3640B81-ECE0-4E33-A846-E81980EB0916}" srcOrd="4" destOrd="0" parTransId="{90EA7780-256E-4210-911C-591D9F415F4C}" sibTransId="{A32481FF-3DB2-4478-B95D-054B8186957F}"/>
    <dgm:cxn modelId="{F9D4516D-5FBE-4709-B63A-CF3C39348BB2}" type="presOf" srcId="{85C45AC8-1378-40C7-93AE-39EC7469E26A}" destId="{E3BFF532-340A-4E01-9415-08FBAC4B0D14}" srcOrd="0" destOrd="0" presId="urn:microsoft.com/office/officeart/2005/8/layout/vList2"/>
    <dgm:cxn modelId="{15DADE5A-E7B2-41EC-B386-0A45B4A38496}" type="presOf" srcId="{9B30369C-3D56-423E-860C-CE206DAE675F}" destId="{F838B9EC-3349-4FD1-AC70-46AAEF90748E}" srcOrd="0" destOrd="0" presId="urn:microsoft.com/office/officeart/2005/8/layout/vList2"/>
    <dgm:cxn modelId="{5548DF7E-C661-47F5-A410-304802F95D05}" type="presOf" srcId="{35FB3CB1-29CC-47F6-84EF-53FB2E729B4A}" destId="{FEEF64D5-CD5E-4A82-AF7B-865CBE34AD35}" srcOrd="0" destOrd="1" presId="urn:microsoft.com/office/officeart/2005/8/layout/vList2"/>
    <dgm:cxn modelId="{568D2E88-C4B1-4F25-804F-18D2807851C8}" type="presOf" srcId="{B3640B81-ECE0-4E33-A846-E81980EB0916}" destId="{DB4E9DF4-F787-42CE-9EEA-8A390F168AF3}" srcOrd="0" destOrd="0" presId="urn:microsoft.com/office/officeart/2005/8/layout/vList2"/>
    <dgm:cxn modelId="{A690D28E-6A12-493F-9F7B-CC7FDF9781FA}" srcId="{2DBA8BF9-75AE-4B2F-B332-6A08CC7DE8B2}" destId="{35FB3CB1-29CC-47F6-84EF-53FB2E729B4A}" srcOrd="1" destOrd="0" parTransId="{F17F053D-9011-4879-A6D6-2CA8C1EBBFAB}" sibTransId="{D938A29A-889E-4850-A18E-BEA4F1A6256F}"/>
    <dgm:cxn modelId="{563C0190-B2DC-4EE8-BF60-CDC7D15F6E7C}" type="presOf" srcId="{DE0544C4-C65C-4835-84FD-F1C4C9674744}" destId="{CE5AFF6F-FB29-424A-808F-7296F31ABA88}" srcOrd="0" destOrd="0" presId="urn:microsoft.com/office/officeart/2005/8/layout/vList2"/>
    <dgm:cxn modelId="{8FBE8A9D-ABF0-467E-B2EB-350C847E0A7A}" type="presOf" srcId="{A0F8DF8D-0CEE-4535-B176-6E3CFB22430D}" destId="{26F9898F-5EDA-47E8-8D57-9FC1CB4EC320}" srcOrd="0" destOrd="0" presId="urn:microsoft.com/office/officeart/2005/8/layout/vList2"/>
    <dgm:cxn modelId="{70C5CF9F-5705-4692-86DE-CF0795567C31}" srcId="{2DBA8BF9-75AE-4B2F-B332-6A08CC7DE8B2}" destId="{AEC4B82B-6B95-44FF-B937-8ACEEB1B0070}" srcOrd="0" destOrd="0" parTransId="{552BFA6A-1FCE-40B4-8EA4-790A9CEEFED9}" sibTransId="{08A032A1-E8F4-448C-B7D5-5ED6C3A91DCC}"/>
    <dgm:cxn modelId="{07930BA2-A59F-41F3-936F-EE3E55B05CE3}" type="presOf" srcId="{2DBA8BF9-75AE-4B2F-B332-6A08CC7DE8B2}" destId="{78602921-E591-4C9D-84DC-CCAD8F2DEA68}" srcOrd="0" destOrd="0" presId="urn:microsoft.com/office/officeart/2005/8/layout/vList2"/>
    <dgm:cxn modelId="{404D91B5-BBB6-4EA1-B9EB-6586CFC9EDF3}" srcId="{85C45AC8-1378-40C7-93AE-39EC7469E26A}" destId="{2DBA8BF9-75AE-4B2F-B332-6A08CC7DE8B2}" srcOrd="2" destOrd="0" parTransId="{C763C3E5-9EF5-447E-B5C8-62D3E064C734}" sibTransId="{5D6B8633-4DEE-4E6C-A00D-DAD9F7CE9049}"/>
    <dgm:cxn modelId="{C54DCBB7-C225-464E-8DD1-055FD8E2B45F}" srcId="{85C45AC8-1378-40C7-93AE-39EC7469E26A}" destId="{9B30369C-3D56-423E-860C-CE206DAE675F}" srcOrd="3" destOrd="0" parTransId="{218017F0-7DA7-4D83-A97E-2EBE545405AB}" sibTransId="{258E88E7-8589-4C76-A81C-98E54591635C}"/>
    <dgm:cxn modelId="{E8E5B2E4-22FF-4091-B700-A9FF430A6C52}" type="presOf" srcId="{AEC4B82B-6B95-44FF-B937-8ACEEB1B0070}" destId="{FEEF64D5-CD5E-4A82-AF7B-865CBE34AD35}" srcOrd="0" destOrd="0" presId="urn:microsoft.com/office/officeart/2005/8/layout/vList2"/>
    <dgm:cxn modelId="{5E2208F3-8F76-43C4-AF90-AFEA7D4333F5}" type="presOf" srcId="{05FA6BC8-F132-4A31-B042-BCDE05ECE7EE}" destId="{04C03CFC-889E-40D3-B006-357E97E59AAE}" srcOrd="0" destOrd="0" presId="urn:microsoft.com/office/officeart/2005/8/layout/vList2"/>
    <dgm:cxn modelId="{2F5AB2B2-9887-4AA1-B61D-0AA17AE498AD}" type="presParOf" srcId="{E3BFF532-340A-4E01-9415-08FBAC4B0D14}" destId="{66F6F141-2EDF-4B84-B439-116CB5FD5984}" srcOrd="0" destOrd="0" presId="urn:microsoft.com/office/officeart/2005/8/layout/vList2"/>
    <dgm:cxn modelId="{34D0B055-1196-450D-9B85-0508C8FF2862}" type="presParOf" srcId="{E3BFF532-340A-4E01-9415-08FBAC4B0D14}" destId="{441ED0A8-A536-435A-844C-EF3ABAE0A118}" srcOrd="1" destOrd="0" presId="urn:microsoft.com/office/officeart/2005/8/layout/vList2"/>
    <dgm:cxn modelId="{6DB6C07F-1CAB-4F2A-9EE4-90F168925D03}" type="presParOf" srcId="{E3BFF532-340A-4E01-9415-08FBAC4B0D14}" destId="{26F9898F-5EDA-47E8-8D57-9FC1CB4EC320}" srcOrd="2" destOrd="0" presId="urn:microsoft.com/office/officeart/2005/8/layout/vList2"/>
    <dgm:cxn modelId="{3A2FAC2D-A64F-4F8D-BAE1-78B2E1E6B268}" type="presParOf" srcId="{E3BFF532-340A-4E01-9415-08FBAC4B0D14}" destId="{CE5AFF6F-FB29-424A-808F-7296F31ABA88}" srcOrd="3" destOrd="0" presId="urn:microsoft.com/office/officeart/2005/8/layout/vList2"/>
    <dgm:cxn modelId="{C66F7FCD-FED1-47C2-A5C9-8E805774B4CA}" type="presParOf" srcId="{E3BFF532-340A-4E01-9415-08FBAC4B0D14}" destId="{78602921-E591-4C9D-84DC-CCAD8F2DEA68}" srcOrd="4" destOrd="0" presId="urn:microsoft.com/office/officeart/2005/8/layout/vList2"/>
    <dgm:cxn modelId="{A3CF8E5A-DDD7-48FB-899D-C20A2AAB2E63}" type="presParOf" srcId="{E3BFF532-340A-4E01-9415-08FBAC4B0D14}" destId="{FEEF64D5-CD5E-4A82-AF7B-865CBE34AD35}" srcOrd="5" destOrd="0" presId="urn:microsoft.com/office/officeart/2005/8/layout/vList2"/>
    <dgm:cxn modelId="{E6D2499B-B335-4231-8594-C5B95ED0F484}" type="presParOf" srcId="{E3BFF532-340A-4E01-9415-08FBAC4B0D14}" destId="{F838B9EC-3349-4FD1-AC70-46AAEF90748E}" srcOrd="6" destOrd="0" presId="urn:microsoft.com/office/officeart/2005/8/layout/vList2"/>
    <dgm:cxn modelId="{EA9D920E-E3D1-4AEB-9B7A-2B4E543DF387}" type="presParOf" srcId="{E3BFF532-340A-4E01-9415-08FBAC4B0D14}" destId="{04C03CFC-889E-40D3-B006-357E97E59AAE}" srcOrd="7" destOrd="0" presId="urn:microsoft.com/office/officeart/2005/8/layout/vList2"/>
    <dgm:cxn modelId="{67D12CF1-2CFE-4851-A5D5-66B7DCD7783B}" type="presParOf" srcId="{E3BFF532-340A-4E01-9415-08FBAC4B0D14}" destId="{DB4E9DF4-F787-42CE-9EEA-8A390F168AF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C45AC8-1378-40C7-93AE-39EC7469E26A}"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IN"/>
        </a:p>
      </dgm:t>
    </dgm:pt>
    <dgm:pt modelId="{5ADA7677-36BC-42EC-860D-9F47CE48C2D4}">
      <dgm:prSet phldrT="[Text]" custT="1"/>
      <dgm:spPr/>
      <dgm:t>
        <a:bodyPr/>
        <a:lstStyle/>
        <a:p>
          <a:pPr>
            <a:lnSpc>
              <a:spcPct val="150000"/>
            </a:lnSpc>
            <a:buFont typeface="Wingdings" panose="05000000000000000000" pitchFamily="2" charset="2"/>
            <a:buChar char="§"/>
          </a:pPr>
          <a:r>
            <a:rPr lang="en-US" sz="2000" dirty="0"/>
            <a:t>Directly or by messenger / courier</a:t>
          </a:r>
          <a:endParaRPr lang="en-IN" sz="2000" dirty="0"/>
        </a:p>
      </dgm:t>
    </dgm:pt>
    <dgm:pt modelId="{BFB22C88-EC7A-4279-B4E6-5B5CE74F2294}" type="parTrans" cxnId="{1D96EA15-9CE2-412D-B8FE-42D05405F410}">
      <dgm:prSet/>
      <dgm:spPr/>
      <dgm:t>
        <a:bodyPr/>
        <a:lstStyle/>
        <a:p>
          <a:endParaRPr lang="en-US"/>
        </a:p>
      </dgm:t>
    </dgm:pt>
    <dgm:pt modelId="{9B245596-76B2-47B8-8930-E9898A51966A}" type="sibTrans" cxnId="{1D96EA15-9CE2-412D-B8FE-42D05405F410}">
      <dgm:prSet/>
      <dgm:spPr/>
      <dgm:t>
        <a:bodyPr/>
        <a:lstStyle/>
        <a:p>
          <a:endParaRPr lang="en-US"/>
        </a:p>
      </dgm:t>
    </dgm:pt>
    <dgm:pt modelId="{A0F8DF8D-0CEE-4535-B176-6E3CFB22430D}">
      <dgm:prSet phldrT="[Text]" custT="1"/>
      <dgm:spPr/>
      <dgm:t>
        <a:bodyPr/>
        <a:lstStyle/>
        <a:p>
          <a:pPr>
            <a:lnSpc>
              <a:spcPct val="150000"/>
            </a:lnSpc>
            <a:buFont typeface="Wingdings" panose="05000000000000000000" pitchFamily="2" charset="2"/>
            <a:buChar char="Ø"/>
          </a:pPr>
          <a:r>
            <a:rPr lang="en-US" sz="2000" dirty="0"/>
            <a:t>Courier</a:t>
          </a:r>
          <a:endParaRPr lang="en-IN" sz="2000" dirty="0"/>
        </a:p>
      </dgm:t>
    </dgm:pt>
    <dgm:pt modelId="{CF6B6ACA-7E71-4B25-9482-A6705BD6EF1B}" type="parTrans" cxnId="{FE2FD563-2531-4433-8672-D43C023FBE8A}">
      <dgm:prSet/>
      <dgm:spPr/>
      <dgm:t>
        <a:bodyPr/>
        <a:lstStyle/>
        <a:p>
          <a:endParaRPr lang="en-US"/>
        </a:p>
      </dgm:t>
    </dgm:pt>
    <dgm:pt modelId="{2D031245-1E43-4805-85B5-3ABE452AD61A}" type="sibTrans" cxnId="{FE2FD563-2531-4433-8672-D43C023FBE8A}">
      <dgm:prSet/>
      <dgm:spPr/>
      <dgm:t>
        <a:bodyPr/>
        <a:lstStyle/>
        <a:p>
          <a:endParaRPr lang="en-US"/>
        </a:p>
      </dgm:t>
    </dgm:pt>
    <dgm:pt modelId="{2DBA8BF9-75AE-4B2F-B332-6A08CC7DE8B2}">
      <dgm:prSet phldrT="[Text]" custT="1"/>
      <dgm:spPr/>
      <dgm:t>
        <a:bodyPr/>
        <a:lstStyle/>
        <a:p>
          <a:pPr>
            <a:lnSpc>
              <a:spcPct val="150000"/>
            </a:lnSpc>
            <a:buFont typeface="Wingdings" panose="05000000000000000000" pitchFamily="2" charset="2"/>
            <a:buChar char="Ø"/>
          </a:pPr>
          <a:r>
            <a:rPr lang="en-US" sz="2000" dirty="0"/>
            <a:t>Digital</a:t>
          </a:r>
          <a:endParaRPr lang="en-IN" sz="2000" dirty="0"/>
        </a:p>
      </dgm:t>
    </dgm:pt>
    <dgm:pt modelId="{C763C3E5-9EF5-447E-B5C8-62D3E064C734}" type="parTrans" cxnId="{404D91B5-BBB6-4EA1-B9EB-6586CFC9EDF3}">
      <dgm:prSet/>
      <dgm:spPr/>
      <dgm:t>
        <a:bodyPr/>
        <a:lstStyle/>
        <a:p>
          <a:endParaRPr lang="en-US"/>
        </a:p>
      </dgm:t>
    </dgm:pt>
    <dgm:pt modelId="{5D6B8633-4DEE-4E6C-A00D-DAD9F7CE9049}" type="sibTrans" cxnId="{404D91B5-BBB6-4EA1-B9EB-6586CFC9EDF3}">
      <dgm:prSet/>
      <dgm:spPr/>
      <dgm:t>
        <a:bodyPr/>
        <a:lstStyle/>
        <a:p>
          <a:endParaRPr lang="en-US"/>
        </a:p>
      </dgm:t>
    </dgm:pt>
    <dgm:pt modelId="{35FB3CB1-29CC-47F6-84EF-53FB2E729B4A}">
      <dgm:prSet phldrT="[Text]" custT="1"/>
      <dgm:spPr/>
      <dgm:t>
        <a:bodyPr/>
        <a:lstStyle/>
        <a:p>
          <a:pPr>
            <a:lnSpc>
              <a:spcPct val="150000"/>
            </a:lnSpc>
            <a:buFont typeface="Wingdings" panose="05000000000000000000" pitchFamily="2" charset="2"/>
            <a:buChar char="§"/>
          </a:pPr>
          <a:r>
            <a:rPr lang="en-US" sz="2000" dirty="0"/>
            <a:t>Common portal</a:t>
          </a:r>
          <a:endParaRPr lang="en-IN" sz="2000" dirty="0"/>
        </a:p>
      </dgm:t>
    </dgm:pt>
    <dgm:pt modelId="{F17F053D-9011-4879-A6D6-2CA8C1EBBFAB}" type="parTrans" cxnId="{A690D28E-6A12-493F-9F7B-CC7FDF9781FA}">
      <dgm:prSet/>
      <dgm:spPr/>
      <dgm:t>
        <a:bodyPr/>
        <a:lstStyle/>
        <a:p>
          <a:endParaRPr lang="en-US"/>
        </a:p>
      </dgm:t>
    </dgm:pt>
    <dgm:pt modelId="{D938A29A-889E-4850-A18E-BEA4F1A6256F}" type="sibTrans" cxnId="{A690D28E-6A12-493F-9F7B-CC7FDF9781FA}">
      <dgm:prSet/>
      <dgm:spPr/>
      <dgm:t>
        <a:bodyPr/>
        <a:lstStyle/>
        <a:p>
          <a:endParaRPr lang="en-US"/>
        </a:p>
      </dgm:t>
    </dgm:pt>
    <dgm:pt modelId="{9B30369C-3D56-423E-860C-CE206DAE675F}">
      <dgm:prSet phldrT="[Text]" custT="1"/>
      <dgm:spPr/>
      <dgm:t>
        <a:bodyPr/>
        <a:lstStyle/>
        <a:p>
          <a:pPr>
            <a:lnSpc>
              <a:spcPct val="150000"/>
            </a:lnSpc>
            <a:buFont typeface="Wingdings" panose="05000000000000000000" pitchFamily="2" charset="2"/>
            <a:buChar char="Ø"/>
          </a:pPr>
          <a:r>
            <a:rPr lang="en-US" sz="2000" dirty="0"/>
            <a:t>Print-media</a:t>
          </a:r>
          <a:endParaRPr lang="en-IN" sz="2000" dirty="0"/>
        </a:p>
      </dgm:t>
    </dgm:pt>
    <dgm:pt modelId="{218017F0-7DA7-4D83-A97E-2EBE545405AB}" type="parTrans" cxnId="{C54DCBB7-C225-464E-8DD1-055FD8E2B45F}">
      <dgm:prSet/>
      <dgm:spPr/>
      <dgm:t>
        <a:bodyPr/>
        <a:lstStyle/>
        <a:p>
          <a:endParaRPr lang="en-US"/>
        </a:p>
      </dgm:t>
    </dgm:pt>
    <dgm:pt modelId="{258E88E7-8589-4C76-A81C-98E54591635C}" type="sibTrans" cxnId="{C54DCBB7-C225-464E-8DD1-055FD8E2B45F}">
      <dgm:prSet/>
      <dgm:spPr/>
      <dgm:t>
        <a:bodyPr/>
        <a:lstStyle/>
        <a:p>
          <a:endParaRPr lang="en-US"/>
        </a:p>
      </dgm:t>
    </dgm:pt>
    <dgm:pt modelId="{B3640B81-ECE0-4E33-A846-E81980EB0916}">
      <dgm:prSet phldrT="[Text]" custT="1"/>
      <dgm:spPr/>
      <dgm:t>
        <a:bodyPr/>
        <a:lstStyle/>
        <a:p>
          <a:pPr>
            <a:lnSpc>
              <a:spcPct val="150000"/>
            </a:lnSpc>
            <a:buFont typeface="Wingdings" panose="05000000000000000000" pitchFamily="2" charset="2"/>
            <a:buChar char="Ø"/>
          </a:pPr>
          <a:r>
            <a:rPr lang="en-US" sz="2000" dirty="0"/>
            <a:t>Affixing</a:t>
          </a:r>
          <a:endParaRPr lang="en-IN" sz="2000" dirty="0"/>
        </a:p>
      </dgm:t>
    </dgm:pt>
    <dgm:pt modelId="{90EA7780-256E-4210-911C-591D9F415F4C}" type="parTrans" cxnId="{B3EBF566-6483-442A-BB1F-8506FE197296}">
      <dgm:prSet/>
      <dgm:spPr/>
      <dgm:t>
        <a:bodyPr/>
        <a:lstStyle/>
        <a:p>
          <a:endParaRPr lang="en-US"/>
        </a:p>
      </dgm:t>
    </dgm:pt>
    <dgm:pt modelId="{A32481FF-3DB2-4478-B95D-054B8186957F}" type="sibTrans" cxnId="{B3EBF566-6483-442A-BB1F-8506FE197296}">
      <dgm:prSet/>
      <dgm:spPr/>
      <dgm:t>
        <a:bodyPr/>
        <a:lstStyle/>
        <a:p>
          <a:endParaRPr lang="en-US"/>
        </a:p>
      </dgm:t>
    </dgm:pt>
    <dgm:pt modelId="{DE0544C4-C65C-4835-84FD-F1C4C9674744}">
      <dgm:prSet phldrT="[Text]" custT="1"/>
      <dgm:spPr/>
      <dgm:t>
        <a:bodyPr/>
        <a:lstStyle/>
        <a:p>
          <a:pPr>
            <a:lnSpc>
              <a:spcPct val="150000"/>
            </a:lnSpc>
            <a:buFont typeface="Wingdings" panose="05000000000000000000" pitchFamily="2" charset="2"/>
            <a:buChar char="§"/>
          </a:pPr>
          <a:r>
            <a:rPr lang="en-US" sz="2000" dirty="0"/>
            <a:t>By RP or Speed Post or courier with AD</a:t>
          </a:r>
          <a:endParaRPr lang="en-IN" sz="2000" dirty="0"/>
        </a:p>
      </dgm:t>
    </dgm:pt>
    <dgm:pt modelId="{B452EEF5-5BF6-4A82-8046-26EC2171DBA6}" type="parTrans" cxnId="{53A0671D-E349-4DDD-9191-53FF3A53392B}">
      <dgm:prSet/>
      <dgm:spPr/>
    </dgm:pt>
    <dgm:pt modelId="{FE0F5294-8677-4315-9FED-0C0956AE9680}" type="sibTrans" cxnId="{53A0671D-E349-4DDD-9191-53FF3A53392B}">
      <dgm:prSet/>
      <dgm:spPr/>
    </dgm:pt>
    <dgm:pt modelId="{2F8FD01B-DEBC-4AE1-AF6F-CE356F919AC3}">
      <dgm:prSet phldrT="[Text]" custT="1"/>
      <dgm:spPr/>
      <dgm:t>
        <a:bodyPr/>
        <a:lstStyle/>
        <a:p>
          <a:pPr>
            <a:lnSpc>
              <a:spcPct val="150000"/>
            </a:lnSpc>
            <a:buFont typeface="Wingdings" panose="05000000000000000000" pitchFamily="2" charset="2"/>
            <a:buChar char="Ø"/>
          </a:pPr>
          <a:r>
            <a:rPr lang="en-IN" sz="2000" dirty="0"/>
            <a:t>In-person</a:t>
          </a:r>
        </a:p>
      </dgm:t>
    </dgm:pt>
    <dgm:pt modelId="{113B1686-899B-4F2D-87E5-D4A4F7248FA2}" type="parTrans" cxnId="{8C95D72F-4653-4C42-B603-E8225F66D8C5}">
      <dgm:prSet/>
      <dgm:spPr/>
    </dgm:pt>
    <dgm:pt modelId="{9B63FB12-CD6F-40EB-82FE-6539D91FC939}" type="sibTrans" cxnId="{8C95D72F-4653-4C42-B603-E8225F66D8C5}">
      <dgm:prSet/>
      <dgm:spPr/>
    </dgm:pt>
    <dgm:pt modelId="{AEC4B82B-6B95-44FF-B937-8ACEEB1B0070}">
      <dgm:prSet phldrT="[Text]" custT="1"/>
      <dgm:spPr/>
      <dgm:t>
        <a:bodyPr/>
        <a:lstStyle/>
        <a:p>
          <a:pPr>
            <a:lnSpc>
              <a:spcPct val="150000"/>
            </a:lnSpc>
            <a:buFont typeface="Wingdings" panose="05000000000000000000" pitchFamily="2" charset="2"/>
            <a:buChar char="§"/>
          </a:pPr>
          <a:r>
            <a:rPr lang="en-US" sz="2000" dirty="0"/>
            <a:t>Email</a:t>
          </a:r>
          <a:endParaRPr lang="en-IN" sz="2000" dirty="0"/>
        </a:p>
      </dgm:t>
    </dgm:pt>
    <dgm:pt modelId="{552BFA6A-1FCE-40B4-8EA4-790A9CEEFED9}" type="parTrans" cxnId="{70C5CF9F-5705-4692-86DE-CF0795567C31}">
      <dgm:prSet/>
      <dgm:spPr/>
    </dgm:pt>
    <dgm:pt modelId="{08A032A1-E8F4-448C-B7D5-5ED6C3A91DCC}" type="sibTrans" cxnId="{70C5CF9F-5705-4692-86DE-CF0795567C31}">
      <dgm:prSet/>
      <dgm:spPr/>
    </dgm:pt>
    <dgm:pt modelId="{05FA6BC8-F132-4A31-B042-BCDE05ECE7EE}">
      <dgm:prSet phldrT="[Text]" custT="1"/>
      <dgm:spPr/>
      <dgm:t>
        <a:bodyPr/>
        <a:lstStyle/>
        <a:p>
          <a:pPr>
            <a:lnSpc>
              <a:spcPct val="150000"/>
            </a:lnSpc>
            <a:buFont typeface="Wingdings" panose="05000000000000000000" pitchFamily="2" charset="2"/>
            <a:buChar char="§"/>
          </a:pPr>
          <a:r>
            <a:rPr lang="en-US" sz="2000" dirty="0"/>
            <a:t>Newspaper</a:t>
          </a:r>
          <a:endParaRPr lang="en-IN" sz="2000" dirty="0"/>
        </a:p>
      </dgm:t>
    </dgm:pt>
    <dgm:pt modelId="{5CE069B1-33EB-4E0A-8D10-2C3C4307CD83}" type="parTrans" cxnId="{E13F6005-7989-4C77-A3AD-6B9E3C5C0AB0}">
      <dgm:prSet/>
      <dgm:spPr/>
    </dgm:pt>
    <dgm:pt modelId="{FD5D6FD3-4E9F-4FEE-A57F-A01712493105}" type="sibTrans" cxnId="{E13F6005-7989-4C77-A3AD-6B9E3C5C0AB0}">
      <dgm:prSet/>
      <dgm:spPr/>
    </dgm:pt>
    <dgm:pt modelId="{8945CBEE-AFD1-462F-BD10-1DF9D386BA8D}" type="pres">
      <dgm:prSet presAssocID="{85C45AC8-1378-40C7-93AE-39EC7469E26A}" presName="diagram" presStyleCnt="0">
        <dgm:presLayoutVars>
          <dgm:dir/>
          <dgm:resizeHandles val="exact"/>
        </dgm:presLayoutVars>
      </dgm:prSet>
      <dgm:spPr/>
    </dgm:pt>
    <dgm:pt modelId="{85AB275C-A812-461C-9820-C2124950804C}" type="pres">
      <dgm:prSet presAssocID="{2F8FD01B-DEBC-4AE1-AF6F-CE356F919AC3}" presName="node" presStyleLbl="node1" presStyleIdx="0" presStyleCnt="5">
        <dgm:presLayoutVars>
          <dgm:bulletEnabled val="1"/>
        </dgm:presLayoutVars>
      </dgm:prSet>
      <dgm:spPr/>
    </dgm:pt>
    <dgm:pt modelId="{95093BD0-871A-4E1B-95F9-1F5D85632B0F}" type="pres">
      <dgm:prSet presAssocID="{9B63FB12-CD6F-40EB-82FE-6539D91FC939}" presName="sibTrans" presStyleCnt="0"/>
      <dgm:spPr/>
    </dgm:pt>
    <dgm:pt modelId="{46AF4231-8BE3-453D-A125-454968B31953}" type="pres">
      <dgm:prSet presAssocID="{A0F8DF8D-0CEE-4535-B176-6E3CFB22430D}" presName="node" presStyleLbl="node1" presStyleIdx="1" presStyleCnt="5">
        <dgm:presLayoutVars>
          <dgm:bulletEnabled val="1"/>
        </dgm:presLayoutVars>
      </dgm:prSet>
      <dgm:spPr/>
    </dgm:pt>
    <dgm:pt modelId="{6F40308D-37F1-4954-BB76-DD3736FB1BB0}" type="pres">
      <dgm:prSet presAssocID="{2D031245-1E43-4805-85B5-3ABE452AD61A}" presName="sibTrans" presStyleCnt="0"/>
      <dgm:spPr/>
    </dgm:pt>
    <dgm:pt modelId="{6634EDF0-3CA3-455A-AC04-22F08D44DCC9}" type="pres">
      <dgm:prSet presAssocID="{2DBA8BF9-75AE-4B2F-B332-6A08CC7DE8B2}" presName="node" presStyleLbl="node1" presStyleIdx="2" presStyleCnt="5">
        <dgm:presLayoutVars>
          <dgm:bulletEnabled val="1"/>
        </dgm:presLayoutVars>
      </dgm:prSet>
      <dgm:spPr/>
    </dgm:pt>
    <dgm:pt modelId="{7E87C128-8046-48E6-B7B2-3DF9A730A1A6}" type="pres">
      <dgm:prSet presAssocID="{5D6B8633-4DEE-4E6C-A00D-DAD9F7CE9049}" presName="sibTrans" presStyleCnt="0"/>
      <dgm:spPr/>
    </dgm:pt>
    <dgm:pt modelId="{AE4D101D-CB64-4943-950F-E4558F6B1017}" type="pres">
      <dgm:prSet presAssocID="{9B30369C-3D56-423E-860C-CE206DAE675F}" presName="node" presStyleLbl="node1" presStyleIdx="3" presStyleCnt="5">
        <dgm:presLayoutVars>
          <dgm:bulletEnabled val="1"/>
        </dgm:presLayoutVars>
      </dgm:prSet>
      <dgm:spPr/>
    </dgm:pt>
    <dgm:pt modelId="{75B35048-F53E-4ADA-8CD4-91269B7E0BAD}" type="pres">
      <dgm:prSet presAssocID="{258E88E7-8589-4C76-A81C-98E54591635C}" presName="sibTrans" presStyleCnt="0"/>
      <dgm:spPr/>
    </dgm:pt>
    <dgm:pt modelId="{DAAB58C7-B65B-40A7-AB53-D013779245EC}" type="pres">
      <dgm:prSet presAssocID="{B3640B81-ECE0-4E33-A846-E81980EB0916}" presName="node" presStyleLbl="node1" presStyleIdx="4" presStyleCnt="5">
        <dgm:presLayoutVars>
          <dgm:bulletEnabled val="1"/>
        </dgm:presLayoutVars>
      </dgm:prSet>
      <dgm:spPr/>
    </dgm:pt>
  </dgm:ptLst>
  <dgm:cxnLst>
    <dgm:cxn modelId="{E13F6005-7989-4C77-A3AD-6B9E3C5C0AB0}" srcId="{9B30369C-3D56-423E-860C-CE206DAE675F}" destId="{05FA6BC8-F132-4A31-B042-BCDE05ECE7EE}" srcOrd="0" destOrd="0" parTransId="{5CE069B1-33EB-4E0A-8D10-2C3C4307CD83}" sibTransId="{FD5D6FD3-4E9F-4FEE-A57F-A01712493105}"/>
    <dgm:cxn modelId="{A66A2B09-906D-43B4-9499-DBC2A754BBFA}" type="presOf" srcId="{2DBA8BF9-75AE-4B2F-B332-6A08CC7DE8B2}" destId="{6634EDF0-3CA3-455A-AC04-22F08D44DCC9}" srcOrd="0" destOrd="0" presId="urn:microsoft.com/office/officeart/2005/8/layout/default"/>
    <dgm:cxn modelId="{1D96EA15-9CE2-412D-B8FE-42D05405F410}" srcId="{2F8FD01B-DEBC-4AE1-AF6F-CE356F919AC3}" destId="{5ADA7677-36BC-42EC-860D-9F47CE48C2D4}" srcOrd="0" destOrd="0" parTransId="{BFB22C88-EC7A-4279-B4E6-5B5CE74F2294}" sibTransId="{9B245596-76B2-47B8-8930-E9898A51966A}"/>
    <dgm:cxn modelId="{8D973616-62DF-40C7-8A64-32CE7C204D4C}" type="presOf" srcId="{AEC4B82B-6B95-44FF-B937-8ACEEB1B0070}" destId="{6634EDF0-3CA3-455A-AC04-22F08D44DCC9}" srcOrd="0" destOrd="1" presId="urn:microsoft.com/office/officeart/2005/8/layout/default"/>
    <dgm:cxn modelId="{53AAC21A-3130-42C0-98A6-7E2A35214EB4}" type="presOf" srcId="{DE0544C4-C65C-4835-84FD-F1C4C9674744}" destId="{46AF4231-8BE3-453D-A125-454968B31953}" srcOrd="0" destOrd="1" presId="urn:microsoft.com/office/officeart/2005/8/layout/default"/>
    <dgm:cxn modelId="{53A0671D-E349-4DDD-9191-53FF3A53392B}" srcId="{A0F8DF8D-0CEE-4535-B176-6E3CFB22430D}" destId="{DE0544C4-C65C-4835-84FD-F1C4C9674744}" srcOrd="0" destOrd="0" parTransId="{B452EEF5-5BF6-4A82-8046-26EC2171DBA6}" sibTransId="{FE0F5294-8677-4315-9FED-0C0956AE9680}"/>
    <dgm:cxn modelId="{FB286B27-86CD-43DF-8BA3-EC238EE72561}" type="presOf" srcId="{35FB3CB1-29CC-47F6-84EF-53FB2E729B4A}" destId="{6634EDF0-3CA3-455A-AC04-22F08D44DCC9}" srcOrd="0" destOrd="2" presId="urn:microsoft.com/office/officeart/2005/8/layout/default"/>
    <dgm:cxn modelId="{8C95D72F-4653-4C42-B603-E8225F66D8C5}" srcId="{85C45AC8-1378-40C7-93AE-39EC7469E26A}" destId="{2F8FD01B-DEBC-4AE1-AF6F-CE356F919AC3}" srcOrd="0" destOrd="0" parTransId="{113B1686-899B-4F2D-87E5-D4A4F7248FA2}" sibTransId="{9B63FB12-CD6F-40EB-82FE-6539D91FC939}"/>
    <dgm:cxn modelId="{A238883C-449B-49E3-8AFC-C2D87C25A8B4}" type="presOf" srcId="{B3640B81-ECE0-4E33-A846-E81980EB0916}" destId="{DAAB58C7-B65B-40A7-AB53-D013779245EC}" srcOrd="0" destOrd="0" presId="urn:microsoft.com/office/officeart/2005/8/layout/default"/>
    <dgm:cxn modelId="{7C852F5B-0D45-477E-A3B0-1EA02DBD13FE}" type="presOf" srcId="{2F8FD01B-DEBC-4AE1-AF6F-CE356F919AC3}" destId="{85AB275C-A812-461C-9820-C2124950804C}" srcOrd="0" destOrd="0" presId="urn:microsoft.com/office/officeart/2005/8/layout/default"/>
    <dgm:cxn modelId="{FE2FD563-2531-4433-8672-D43C023FBE8A}" srcId="{85C45AC8-1378-40C7-93AE-39EC7469E26A}" destId="{A0F8DF8D-0CEE-4535-B176-6E3CFB22430D}" srcOrd="1" destOrd="0" parTransId="{CF6B6ACA-7E71-4B25-9482-A6705BD6EF1B}" sibTransId="{2D031245-1E43-4805-85B5-3ABE452AD61A}"/>
    <dgm:cxn modelId="{B3EBF566-6483-442A-BB1F-8506FE197296}" srcId="{85C45AC8-1378-40C7-93AE-39EC7469E26A}" destId="{B3640B81-ECE0-4E33-A846-E81980EB0916}" srcOrd="4" destOrd="0" parTransId="{90EA7780-256E-4210-911C-591D9F415F4C}" sibTransId="{A32481FF-3DB2-4478-B95D-054B8186957F}"/>
    <dgm:cxn modelId="{A690D28E-6A12-493F-9F7B-CC7FDF9781FA}" srcId="{2DBA8BF9-75AE-4B2F-B332-6A08CC7DE8B2}" destId="{35FB3CB1-29CC-47F6-84EF-53FB2E729B4A}" srcOrd="1" destOrd="0" parTransId="{F17F053D-9011-4879-A6D6-2CA8C1EBBFAB}" sibTransId="{D938A29A-889E-4850-A18E-BEA4F1A6256F}"/>
    <dgm:cxn modelId="{70C5CF9F-5705-4692-86DE-CF0795567C31}" srcId="{2DBA8BF9-75AE-4B2F-B332-6A08CC7DE8B2}" destId="{AEC4B82B-6B95-44FF-B937-8ACEEB1B0070}" srcOrd="0" destOrd="0" parTransId="{552BFA6A-1FCE-40B4-8EA4-790A9CEEFED9}" sibTransId="{08A032A1-E8F4-448C-B7D5-5ED6C3A91DCC}"/>
    <dgm:cxn modelId="{934134AF-7540-4386-AE46-C29290B49B64}" type="presOf" srcId="{9B30369C-3D56-423E-860C-CE206DAE675F}" destId="{AE4D101D-CB64-4943-950F-E4558F6B1017}" srcOrd="0" destOrd="0" presId="urn:microsoft.com/office/officeart/2005/8/layout/default"/>
    <dgm:cxn modelId="{404D91B5-BBB6-4EA1-B9EB-6586CFC9EDF3}" srcId="{85C45AC8-1378-40C7-93AE-39EC7469E26A}" destId="{2DBA8BF9-75AE-4B2F-B332-6A08CC7DE8B2}" srcOrd="2" destOrd="0" parTransId="{C763C3E5-9EF5-447E-B5C8-62D3E064C734}" sibTransId="{5D6B8633-4DEE-4E6C-A00D-DAD9F7CE9049}"/>
    <dgm:cxn modelId="{AF5530B6-95E6-4233-8347-616BD700D596}" type="presOf" srcId="{85C45AC8-1378-40C7-93AE-39EC7469E26A}" destId="{8945CBEE-AFD1-462F-BD10-1DF9D386BA8D}" srcOrd="0" destOrd="0" presId="urn:microsoft.com/office/officeart/2005/8/layout/default"/>
    <dgm:cxn modelId="{C54DCBB7-C225-464E-8DD1-055FD8E2B45F}" srcId="{85C45AC8-1378-40C7-93AE-39EC7469E26A}" destId="{9B30369C-3D56-423E-860C-CE206DAE675F}" srcOrd="3" destOrd="0" parTransId="{218017F0-7DA7-4D83-A97E-2EBE545405AB}" sibTransId="{258E88E7-8589-4C76-A81C-98E54591635C}"/>
    <dgm:cxn modelId="{A1E0E5BD-1704-4C5C-A716-3D738BD275B8}" type="presOf" srcId="{05FA6BC8-F132-4A31-B042-BCDE05ECE7EE}" destId="{AE4D101D-CB64-4943-950F-E4558F6B1017}" srcOrd="0" destOrd="1" presId="urn:microsoft.com/office/officeart/2005/8/layout/default"/>
    <dgm:cxn modelId="{F33AFCDE-FA36-40B8-90B8-5900B211BD99}" type="presOf" srcId="{A0F8DF8D-0CEE-4535-B176-6E3CFB22430D}" destId="{46AF4231-8BE3-453D-A125-454968B31953}" srcOrd="0" destOrd="0" presId="urn:microsoft.com/office/officeart/2005/8/layout/default"/>
    <dgm:cxn modelId="{68289FF2-2FC9-406C-8A4A-8AAB3489E110}" type="presOf" srcId="{5ADA7677-36BC-42EC-860D-9F47CE48C2D4}" destId="{85AB275C-A812-461C-9820-C2124950804C}" srcOrd="0" destOrd="1" presId="urn:microsoft.com/office/officeart/2005/8/layout/default"/>
    <dgm:cxn modelId="{3BE7C21B-4A71-4B51-A37A-8229A7AE781A}" type="presParOf" srcId="{8945CBEE-AFD1-462F-BD10-1DF9D386BA8D}" destId="{85AB275C-A812-461C-9820-C2124950804C}" srcOrd="0" destOrd="0" presId="urn:microsoft.com/office/officeart/2005/8/layout/default"/>
    <dgm:cxn modelId="{96D6E8D2-8561-43F1-8BD9-A39DBD3896CB}" type="presParOf" srcId="{8945CBEE-AFD1-462F-BD10-1DF9D386BA8D}" destId="{95093BD0-871A-4E1B-95F9-1F5D85632B0F}" srcOrd="1" destOrd="0" presId="urn:microsoft.com/office/officeart/2005/8/layout/default"/>
    <dgm:cxn modelId="{7834FEAA-CEF1-4596-B475-4CECC8FBD129}" type="presParOf" srcId="{8945CBEE-AFD1-462F-BD10-1DF9D386BA8D}" destId="{46AF4231-8BE3-453D-A125-454968B31953}" srcOrd="2" destOrd="0" presId="urn:microsoft.com/office/officeart/2005/8/layout/default"/>
    <dgm:cxn modelId="{793C4F81-9DD2-41A0-8324-79656C09EB56}" type="presParOf" srcId="{8945CBEE-AFD1-462F-BD10-1DF9D386BA8D}" destId="{6F40308D-37F1-4954-BB76-DD3736FB1BB0}" srcOrd="3" destOrd="0" presId="urn:microsoft.com/office/officeart/2005/8/layout/default"/>
    <dgm:cxn modelId="{8E23A53B-0B33-4B33-8D92-8B8890738FF4}" type="presParOf" srcId="{8945CBEE-AFD1-462F-BD10-1DF9D386BA8D}" destId="{6634EDF0-3CA3-455A-AC04-22F08D44DCC9}" srcOrd="4" destOrd="0" presId="urn:microsoft.com/office/officeart/2005/8/layout/default"/>
    <dgm:cxn modelId="{87F94351-DD70-4A23-A1F7-7A69DED21241}" type="presParOf" srcId="{8945CBEE-AFD1-462F-BD10-1DF9D386BA8D}" destId="{7E87C128-8046-48E6-B7B2-3DF9A730A1A6}" srcOrd="5" destOrd="0" presId="urn:microsoft.com/office/officeart/2005/8/layout/default"/>
    <dgm:cxn modelId="{15229B7D-620E-4222-8974-8BDDF4FC2F87}" type="presParOf" srcId="{8945CBEE-AFD1-462F-BD10-1DF9D386BA8D}" destId="{AE4D101D-CB64-4943-950F-E4558F6B1017}" srcOrd="6" destOrd="0" presId="urn:microsoft.com/office/officeart/2005/8/layout/default"/>
    <dgm:cxn modelId="{D89E8A6C-B0E2-4BD7-85AB-5459A8A6988C}" type="presParOf" srcId="{8945CBEE-AFD1-462F-BD10-1DF9D386BA8D}" destId="{75B35048-F53E-4ADA-8CD4-91269B7E0BAD}" srcOrd="7" destOrd="0" presId="urn:microsoft.com/office/officeart/2005/8/layout/default"/>
    <dgm:cxn modelId="{51795BC9-53CC-4B1E-91A5-60A3A899A7E8}" type="presParOf" srcId="{8945CBEE-AFD1-462F-BD10-1DF9D386BA8D}" destId="{DAAB58C7-B65B-40A7-AB53-D013779245E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E27FAA7-0A13-448D-AD8C-2D2ABA3E965C}"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2495526C-8E3B-4485-BD4F-15101F70A011}">
      <dgm:prSet phldrT="[Text]" custT="1"/>
      <dgm:spPr/>
      <dgm:t>
        <a:bodyPr/>
        <a:lstStyle/>
        <a:p>
          <a:pPr>
            <a:lnSpc>
              <a:spcPct val="150000"/>
            </a:lnSpc>
          </a:pPr>
          <a:r>
            <a:rPr lang="en-US" sz="2000" dirty="0"/>
            <a:t>To</a:t>
          </a:r>
          <a:endParaRPr lang="en-US" sz="1600" dirty="0"/>
        </a:p>
      </dgm:t>
    </dgm:pt>
    <dgm:pt modelId="{1FCB87A5-F036-4ABA-A262-20CD112A2DFF}" type="parTrans" cxnId="{EBECB6EE-1A9A-46F6-90A6-78090B0C1AFE}">
      <dgm:prSet/>
      <dgm:spPr/>
      <dgm:t>
        <a:bodyPr/>
        <a:lstStyle/>
        <a:p>
          <a:endParaRPr lang="en-US" sz="1800"/>
        </a:p>
      </dgm:t>
    </dgm:pt>
    <dgm:pt modelId="{F760E362-1237-4149-9A6B-DEC55E2EB61F}" type="sibTrans" cxnId="{EBECB6EE-1A9A-46F6-90A6-78090B0C1AFE}">
      <dgm:prSet/>
      <dgm:spPr/>
      <dgm:t>
        <a:bodyPr/>
        <a:lstStyle/>
        <a:p>
          <a:endParaRPr lang="en-US" sz="1800"/>
        </a:p>
      </dgm:t>
    </dgm:pt>
    <dgm:pt modelId="{7D80C329-E471-4CF4-BAB7-302D45BF7147}">
      <dgm:prSet phldrT="[Text]" custT="1"/>
      <dgm:spPr/>
      <dgm:t>
        <a:bodyPr/>
        <a:lstStyle/>
        <a:p>
          <a:pPr>
            <a:lnSpc>
              <a:spcPct val="150000"/>
            </a:lnSpc>
          </a:pPr>
          <a:r>
            <a:rPr lang="en-US" sz="1600" b="0" i="0" u="none" strike="noStrike" baseline="0" dirty="0">
              <a:latin typeface="+mn-lt"/>
              <a:ea typeface="+mn-ea"/>
              <a:cs typeface="+mn-cs"/>
            </a:rPr>
            <a:t>Addressee</a:t>
          </a:r>
          <a:endParaRPr lang="en-US" sz="1600" dirty="0"/>
        </a:p>
      </dgm:t>
    </dgm:pt>
    <dgm:pt modelId="{D0C1CAE0-8DF0-42D4-83A5-D7F3D1FB9188}" type="parTrans" cxnId="{95141413-3715-4BAF-A2CE-1DBC82AAB2E0}">
      <dgm:prSet custT="1"/>
      <dgm:spPr/>
      <dgm:t>
        <a:bodyPr/>
        <a:lstStyle/>
        <a:p>
          <a:pPr>
            <a:lnSpc>
              <a:spcPct val="150000"/>
            </a:lnSpc>
          </a:pPr>
          <a:endParaRPr lang="en-US" sz="1800"/>
        </a:p>
      </dgm:t>
    </dgm:pt>
    <dgm:pt modelId="{F44F55CA-B134-4B13-9D20-F7E0FDBF87E1}" type="sibTrans" cxnId="{95141413-3715-4BAF-A2CE-1DBC82AAB2E0}">
      <dgm:prSet/>
      <dgm:spPr/>
      <dgm:t>
        <a:bodyPr/>
        <a:lstStyle/>
        <a:p>
          <a:endParaRPr lang="en-US" sz="1800"/>
        </a:p>
      </dgm:t>
    </dgm:pt>
    <dgm:pt modelId="{645DC315-0EAF-449A-B46D-5CF307513858}">
      <dgm:prSet phldrT="[Text]" custT="1"/>
      <dgm:spPr/>
      <dgm:t>
        <a:bodyPr/>
        <a:lstStyle/>
        <a:p>
          <a:pPr>
            <a:lnSpc>
              <a:spcPct val="150000"/>
            </a:lnSpc>
          </a:pPr>
          <a:r>
            <a:rPr lang="en-US" sz="1600" dirty="0"/>
            <a:t>His manager</a:t>
          </a:r>
        </a:p>
      </dgm:t>
    </dgm:pt>
    <dgm:pt modelId="{7DDFB816-C5D2-4677-B4DE-76AB5C4D9EC7}" type="parTrans" cxnId="{0619E0EE-331A-48B9-8F98-440C85F79988}">
      <dgm:prSet custT="1"/>
      <dgm:spPr/>
      <dgm:t>
        <a:bodyPr/>
        <a:lstStyle/>
        <a:p>
          <a:pPr>
            <a:lnSpc>
              <a:spcPct val="150000"/>
            </a:lnSpc>
          </a:pPr>
          <a:endParaRPr lang="en-US" sz="1800"/>
        </a:p>
      </dgm:t>
    </dgm:pt>
    <dgm:pt modelId="{28C3061C-AD3F-4FD2-95B6-3132D0E72EC7}" type="sibTrans" cxnId="{0619E0EE-331A-48B9-8F98-440C85F79988}">
      <dgm:prSet/>
      <dgm:spPr/>
      <dgm:t>
        <a:bodyPr/>
        <a:lstStyle/>
        <a:p>
          <a:endParaRPr lang="en-US" sz="1800"/>
        </a:p>
      </dgm:t>
    </dgm:pt>
    <dgm:pt modelId="{B6997941-CFA5-40A8-8C44-7C85316C0510}">
      <dgm:prSet phldrT="[Text]" custT="1"/>
      <dgm:spPr/>
      <dgm:t>
        <a:bodyPr/>
        <a:lstStyle/>
        <a:p>
          <a:pPr>
            <a:lnSpc>
              <a:spcPct val="150000"/>
            </a:lnSpc>
          </a:pPr>
          <a:r>
            <a:rPr lang="en-US" sz="1600" dirty="0"/>
            <a:t>Person regularly employed by him in connection with the business</a:t>
          </a:r>
        </a:p>
      </dgm:t>
    </dgm:pt>
    <dgm:pt modelId="{D30FE489-AE49-45FB-B680-EBBA6988774C}" type="parTrans" cxnId="{930722EA-F824-47E7-AA9B-72CBD758F11A}">
      <dgm:prSet custT="1"/>
      <dgm:spPr/>
      <dgm:t>
        <a:bodyPr/>
        <a:lstStyle/>
        <a:p>
          <a:pPr>
            <a:lnSpc>
              <a:spcPct val="150000"/>
            </a:lnSpc>
          </a:pPr>
          <a:endParaRPr lang="en-US" sz="1800"/>
        </a:p>
      </dgm:t>
    </dgm:pt>
    <dgm:pt modelId="{F6E1D10C-C73A-42E0-8FB7-2309B47BA44C}" type="sibTrans" cxnId="{930722EA-F824-47E7-AA9B-72CBD758F11A}">
      <dgm:prSet/>
      <dgm:spPr/>
      <dgm:t>
        <a:bodyPr/>
        <a:lstStyle/>
        <a:p>
          <a:endParaRPr lang="en-US" sz="1800"/>
        </a:p>
      </dgm:t>
    </dgm:pt>
    <dgm:pt modelId="{38835867-9720-4E62-800D-A83F0F4AE96A}">
      <dgm:prSet custT="1"/>
      <dgm:spPr/>
      <dgm:t>
        <a:bodyPr/>
        <a:lstStyle/>
        <a:p>
          <a:pPr>
            <a:lnSpc>
              <a:spcPct val="150000"/>
            </a:lnSpc>
          </a:pPr>
          <a:r>
            <a:rPr lang="en-US" sz="1600" b="0" i="0" u="none" strike="noStrike" baseline="0" dirty="0">
              <a:latin typeface="+mn-lt"/>
              <a:ea typeface="+mn-ea"/>
              <a:cs typeface="+mn-cs"/>
            </a:rPr>
            <a:t>Taxable person</a:t>
          </a:r>
          <a:endParaRPr lang="en-US" sz="1600" dirty="0"/>
        </a:p>
      </dgm:t>
    </dgm:pt>
    <dgm:pt modelId="{FE0C75F2-C66C-435A-A610-EA885163AE39}" type="parTrans" cxnId="{24BD5F1E-B62B-446F-9058-A7C2A7D5D200}">
      <dgm:prSet custT="1"/>
      <dgm:spPr/>
      <dgm:t>
        <a:bodyPr/>
        <a:lstStyle/>
        <a:p>
          <a:pPr>
            <a:lnSpc>
              <a:spcPct val="150000"/>
            </a:lnSpc>
          </a:pPr>
          <a:endParaRPr lang="en-US" sz="1800"/>
        </a:p>
      </dgm:t>
    </dgm:pt>
    <dgm:pt modelId="{32EFA512-6059-474A-ACDE-EDEF8855C2F1}" type="sibTrans" cxnId="{24BD5F1E-B62B-446F-9058-A7C2A7D5D200}">
      <dgm:prSet/>
      <dgm:spPr/>
      <dgm:t>
        <a:bodyPr/>
        <a:lstStyle/>
        <a:p>
          <a:endParaRPr lang="en-US" sz="1800"/>
        </a:p>
      </dgm:t>
    </dgm:pt>
    <dgm:pt modelId="{57ED759F-07BC-42F2-8642-AD1437AB7567}">
      <dgm:prSet phldrT="[Text]" custT="1"/>
      <dgm:spPr/>
      <dgm:t>
        <a:bodyPr/>
        <a:lstStyle/>
        <a:p>
          <a:pPr>
            <a:lnSpc>
              <a:spcPct val="150000"/>
            </a:lnSpc>
          </a:pPr>
          <a:r>
            <a:rPr lang="en-US" sz="1600" dirty="0"/>
            <a:t>AR or Advocate or TP holding authority to appear</a:t>
          </a:r>
        </a:p>
      </dgm:t>
    </dgm:pt>
    <dgm:pt modelId="{4D0CF10E-86D6-472E-A1DF-193E2A359ACE}" type="parTrans" cxnId="{1AE8A9BC-AA8B-43B2-BFD2-EF8FC1CB2CD9}">
      <dgm:prSet custT="1"/>
      <dgm:spPr/>
      <dgm:t>
        <a:bodyPr/>
        <a:lstStyle/>
        <a:p>
          <a:pPr>
            <a:lnSpc>
              <a:spcPct val="150000"/>
            </a:lnSpc>
          </a:pPr>
          <a:endParaRPr lang="en-US" sz="1800"/>
        </a:p>
      </dgm:t>
    </dgm:pt>
    <dgm:pt modelId="{DAA9CB47-AEFD-477B-A2B3-811CCB5E039A}" type="sibTrans" cxnId="{1AE8A9BC-AA8B-43B2-BFD2-EF8FC1CB2CD9}">
      <dgm:prSet/>
      <dgm:spPr/>
      <dgm:t>
        <a:bodyPr/>
        <a:lstStyle/>
        <a:p>
          <a:endParaRPr lang="en-US" sz="1800"/>
        </a:p>
      </dgm:t>
    </dgm:pt>
    <dgm:pt modelId="{D937213D-5B2C-48FE-B799-C15B32D8F151}">
      <dgm:prSet phldrT="[Text]" custT="1"/>
      <dgm:spPr/>
      <dgm:t>
        <a:bodyPr/>
        <a:lstStyle/>
        <a:p>
          <a:pPr>
            <a:lnSpc>
              <a:spcPct val="150000"/>
            </a:lnSpc>
          </a:pPr>
          <a:r>
            <a:rPr lang="en-US" sz="1600" dirty="0"/>
            <a:t>Adult member of family residing with the taxable person</a:t>
          </a:r>
        </a:p>
      </dgm:t>
    </dgm:pt>
    <dgm:pt modelId="{11336B4A-DFE1-4409-AE06-D7D867900C9A}" type="parTrans" cxnId="{CDFE9A76-1689-43C6-98AB-F4D0481A0105}">
      <dgm:prSet custT="1"/>
      <dgm:spPr/>
      <dgm:t>
        <a:bodyPr/>
        <a:lstStyle/>
        <a:p>
          <a:pPr>
            <a:lnSpc>
              <a:spcPct val="150000"/>
            </a:lnSpc>
          </a:pPr>
          <a:endParaRPr lang="en-US" sz="1800"/>
        </a:p>
      </dgm:t>
    </dgm:pt>
    <dgm:pt modelId="{A1DA98FA-0D31-4176-96A1-39D7AB7AE548}" type="sibTrans" cxnId="{CDFE9A76-1689-43C6-98AB-F4D0481A0105}">
      <dgm:prSet/>
      <dgm:spPr/>
      <dgm:t>
        <a:bodyPr/>
        <a:lstStyle/>
        <a:p>
          <a:endParaRPr lang="en-US" sz="1800"/>
        </a:p>
      </dgm:t>
    </dgm:pt>
    <dgm:pt modelId="{DBB71F30-5B42-459F-9249-738998BA6F04}" type="pres">
      <dgm:prSet presAssocID="{2E27FAA7-0A13-448D-AD8C-2D2ABA3E965C}" presName="mainComposite" presStyleCnt="0">
        <dgm:presLayoutVars>
          <dgm:chPref val="1"/>
          <dgm:dir/>
          <dgm:animOne val="branch"/>
          <dgm:animLvl val="lvl"/>
          <dgm:resizeHandles val="exact"/>
        </dgm:presLayoutVars>
      </dgm:prSet>
      <dgm:spPr/>
    </dgm:pt>
    <dgm:pt modelId="{E29EE90E-C3DB-4874-A666-0382331D547E}" type="pres">
      <dgm:prSet presAssocID="{2E27FAA7-0A13-448D-AD8C-2D2ABA3E965C}" presName="hierFlow" presStyleCnt="0"/>
      <dgm:spPr/>
    </dgm:pt>
    <dgm:pt modelId="{CF0DD3AF-C7E6-40A8-A3E9-9E7428C38F89}" type="pres">
      <dgm:prSet presAssocID="{2E27FAA7-0A13-448D-AD8C-2D2ABA3E965C}" presName="hierChild1" presStyleCnt="0">
        <dgm:presLayoutVars>
          <dgm:chPref val="1"/>
          <dgm:animOne val="branch"/>
          <dgm:animLvl val="lvl"/>
        </dgm:presLayoutVars>
      </dgm:prSet>
      <dgm:spPr/>
    </dgm:pt>
    <dgm:pt modelId="{318FF726-099D-4CF8-A7F7-F2A32EA7875F}" type="pres">
      <dgm:prSet presAssocID="{2495526C-8E3B-4485-BD4F-15101F70A011}" presName="Name14" presStyleCnt="0"/>
      <dgm:spPr/>
    </dgm:pt>
    <dgm:pt modelId="{C5810D50-FD31-4919-A043-A3E60A96E649}" type="pres">
      <dgm:prSet presAssocID="{2495526C-8E3B-4485-BD4F-15101F70A011}" presName="level1Shape" presStyleLbl="node0" presStyleIdx="0" presStyleCnt="1" custScaleX="157258" custScaleY="176646">
        <dgm:presLayoutVars>
          <dgm:chPref val="3"/>
        </dgm:presLayoutVars>
      </dgm:prSet>
      <dgm:spPr/>
    </dgm:pt>
    <dgm:pt modelId="{58D53A8A-D471-4797-80C8-17505D0F61D2}" type="pres">
      <dgm:prSet presAssocID="{2495526C-8E3B-4485-BD4F-15101F70A011}" presName="hierChild2" presStyleCnt="0"/>
      <dgm:spPr/>
    </dgm:pt>
    <dgm:pt modelId="{F5A56032-ED94-4450-9119-B014DEFA6FFF}" type="pres">
      <dgm:prSet presAssocID="{D0C1CAE0-8DF0-42D4-83A5-D7F3D1FB9188}" presName="Name19" presStyleLbl="parChTrans1D2" presStyleIdx="0" presStyleCnt="6" custScaleY="2000000"/>
      <dgm:spPr/>
    </dgm:pt>
    <dgm:pt modelId="{C578A872-07E1-4C02-B9E4-209F4D1BBDFE}" type="pres">
      <dgm:prSet presAssocID="{7D80C329-E471-4CF4-BAB7-302D45BF7147}" presName="Name21" presStyleCnt="0"/>
      <dgm:spPr/>
    </dgm:pt>
    <dgm:pt modelId="{30FF3A13-6A78-4BEF-BE0A-31B528DD10DE}" type="pres">
      <dgm:prSet presAssocID="{7D80C329-E471-4CF4-BAB7-302D45BF7147}" presName="level2Shape" presStyleLbl="node2" presStyleIdx="0" presStyleCnt="6" custScaleX="157258" custScaleY="363375"/>
      <dgm:spPr/>
    </dgm:pt>
    <dgm:pt modelId="{E437B756-0F6E-44C1-9E45-1E1E49F632BD}" type="pres">
      <dgm:prSet presAssocID="{7D80C329-E471-4CF4-BAB7-302D45BF7147}" presName="hierChild3" presStyleCnt="0"/>
      <dgm:spPr/>
    </dgm:pt>
    <dgm:pt modelId="{B353D6E8-B326-46B0-9A71-1AEE1D745DA8}" type="pres">
      <dgm:prSet presAssocID="{FE0C75F2-C66C-435A-A610-EA885163AE39}" presName="Name19" presStyleLbl="parChTrans1D2" presStyleIdx="1" presStyleCnt="6" custScaleY="2000000"/>
      <dgm:spPr/>
    </dgm:pt>
    <dgm:pt modelId="{F5CC0B20-3853-450E-B182-DFFDC5439552}" type="pres">
      <dgm:prSet presAssocID="{38835867-9720-4E62-800D-A83F0F4AE96A}" presName="Name21" presStyleCnt="0"/>
      <dgm:spPr/>
    </dgm:pt>
    <dgm:pt modelId="{8989B11A-2948-4615-A39B-20B6B5B2F1E9}" type="pres">
      <dgm:prSet presAssocID="{38835867-9720-4E62-800D-A83F0F4AE96A}" presName="level2Shape" presStyleLbl="node2" presStyleIdx="1" presStyleCnt="6" custScaleX="157258" custScaleY="363375"/>
      <dgm:spPr/>
    </dgm:pt>
    <dgm:pt modelId="{F6271E7C-EAFD-494A-A05E-8CDAD2C4147D}" type="pres">
      <dgm:prSet presAssocID="{38835867-9720-4E62-800D-A83F0F4AE96A}" presName="hierChild3" presStyleCnt="0"/>
      <dgm:spPr/>
    </dgm:pt>
    <dgm:pt modelId="{9F164130-54F2-4B2B-B57D-D81DA1562CB6}" type="pres">
      <dgm:prSet presAssocID="{7DDFB816-C5D2-4677-B4DE-76AB5C4D9EC7}" presName="Name19" presStyleLbl="parChTrans1D2" presStyleIdx="2" presStyleCnt="6" custScaleY="2000000"/>
      <dgm:spPr/>
    </dgm:pt>
    <dgm:pt modelId="{A32036E6-5DE1-45D1-B923-0103023CA097}" type="pres">
      <dgm:prSet presAssocID="{645DC315-0EAF-449A-B46D-5CF307513858}" presName="Name21" presStyleCnt="0"/>
      <dgm:spPr/>
    </dgm:pt>
    <dgm:pt modelId="{97FF0CB5-A79D-4831-A164-646064459992}" type="pres">
      <dgm:prSet presAssocID="{645DC315-0EAF-449A-B46D-5CF307513858}" presName="level2Shape" presStyleLbl="node2" presStyleIdx="2" presStyleCnt="6" custScaleX="157258" custScaleY="363375"/>
      <dgm:spPr/>
    </dgm:pt>
    <dgm:pt modelId="{EC182748-FEB6-4704-91FB-E5D51CBF7C30}" type="pres">
      <dgm:prSet presAssocID="{645DC315-0EAF-449A-B46D-5CF307513858}" presName="hierChild3" presStyleCnt="0"/>
      <dgm:spPr/>
    </dgm:pt>
    <dgm:pt modelId="{23FDB177-6C42-4261-B506-FFB6329637CE}" type="pres">
      <dgm:prSet presAssocID="{4D0CF10E-86D6-472E-A1DF-193E2A359ACE}" presName="Name19" presStyleLbl="parChTrans1D2" presStyleIdx="3" presStyleCnt="6" custScaleY="2000000"/>
      <dgm:spPr/>
    </dgm:pt>
    <dgm:pt modelId="{74C91E91-7EB9-46D7-AFD5-12F4E48FBAE5}" type="pres">
      <dgm:prSet presAssocID="{57ED759F-07BC-42F2-8642-AD1437AB7567}" presName="Name21" presStyleCnt="0"/>
      <dgm:spPr/>
    </dgm:pt>
    <dgm:pt modelId="{CE61142E-AF8F-4DED-BD65-29EA0B0A591C}" type="pres">
      <dgm:prSet presAssocID="{57ED759F-07BC-42F2-8642-AD1437AB7567}" presName="level2Shape" presStyleLbl="node2" presStyleIdx="3" presStyleCnt="6" custScaleX="157258" custScaleY="363375"/>
      <dgm:spPr/>
    </dgm:pt>
    <dgm:pt modelId="{9DA34D72-E689-4005-96BA-5002A3059A8C}" type="pres">
      <dgm:prSet presAssocID="{57ED759F-07BC-42F2-8642-AD1437AB7567}" presName="hierChild3" presStyleCnt="0"/>
      <dgm:spPr/>
    </dgm:pt>
    <dgm:pt modelId="{B322888C-74ED-486E-A8B0-FE4CFF784D9E}" type="pres">
      <dgm:prSet presAssocID="{D30FE489-AE49-45FB-B680-EBBA6988774C}" presName="Name19" presStyleLbl="parChTrans1D2" presStyleIdx="4" presStyleCnt="6" custScaleY="2000000"/>
      <dgm:spPr/>
    </dgm:pt>
    <dgm:pt modelId="{84F09C06-DB55-4E73-BBC6-B0C3F3221B9C}" type="pres">
      <dgm:prSet presAssocID="{B6997941-CFA5-40A8-8C44-7C85316C0510}" presName="Name21" presStyleCnt="0"/>
      <dgm:spPr/>
    </dgm:pt>
    <dgm:pt modelId="{6EA49C9B-69DE-43C9-AC67-69094C615060}" type="pres">
      <dgm:prSet presAssocID="{B6997941-CFA5-40A8-8C44-7C85316C0510}" presName="level2Shape" presStyleLbl="node2" presStyleIdx="4" presStyleCnt="6" custScaleX="157258" custScaleY="363375"/>
      <dgm:spPr/>
    </dgm:pt>
    <dgm:pt modelId="{7CD57E40-1A0F-4FA4-94B8-6C455FA1BF04}" type="pres">
      <dgm:prSet presAssocID="{B6997941-CFA5-40A8-8C44-7C85316C0510}" presName="hierChild3" presStyleCnt="0"/>
      <dgm:spPr/>
    </dgm:pt>
    <dgm:pt modelId="{BEC1DE1E-EDDE-4F03-9051-199130E00C01}" type="pres">
      <dgm:prSet presAssocID="{11336B4A-DFE1-4409-AE06-D7D867900C9A}" presName="Name19" presStyleLbl="parChTrans1D2" presStyleIdx="5" presStyleCnt="6" custScaleY="2000000"/>
      <dgm:spPr/>
    </dgm:pt>
    <dgm:pt modelId="{4F2DEC68-3138-455B-AC2B-3CAB19CA63DE}" type="pres">
      <dgm:prSet presAssocID="{D937213D-5B2C-48FE-B799-C15B32D8F151}" presName="Name21" presStyleCnt="0"/>
      <dgm:spPr/>
    </dgm:pt>
    <dgm:pt modelId="{E582B1F4-F1AC-4E0C-9415-42DE970A95DA}" type="pres">
      <dgm:prSet presAssocID="{D937213D-5B2C-48FE-B799-C15B32D8F151}" presName="level2Shape" presStyleLbl="node2" presStyleIdx="5" presStyleCnt="6" custScaleX="157258" custScaleY="363375"/>
      <dgm:spPr/>
    </dgm:pt>
    <dgm:pt modelId="{F86D843F-431B-4026-8BDB-DC85D4B564AB}" type="pres">
      <dgm:prSet presAssocID="{D937213D-5B2C-48FE-B799-C15B32D8F151}" presName="hierChild3" presStyleCnt="0"/>
      <dgm:spPr/>
    </dgm:pt>
    <dgm:pt modelId="{25068116-BEDA-419F-A0B0-7683659D0867}" type="pres">
      <dgm:prSet presAssocID="{2E27FAA7-0A13-448D-AD8C-2D2ABA3E965C}" presName="bgShapesFlow" presStyleCnt="0"/>
      <dgm:spPr/>
    </dgm:pt>
  </dgm:ptLst>
  <dgm:cxnLst>
    <dgm:cxn modelId="{95141413-3715-4BAF-A2CE-1DBC82AAB2E0}" srcId="{2495526C-8E3B-4485-BD4F-15101F70A011}" destId="{7D80C329-E471-4CF4-BAB7-302D45BF7147}" srcOrd="0" destOrd="0" parTransId="{D0C1CAE0-8DF0-42D4-83A5-D7F3D1FB9188}" sibTransId="{F44F55CA-B134-4B13-9D20-F7E0FDBF87E1}"/>
    <dgm:cxn modelId="{77D15418-8507-47FA-A077-0922E7C72508}" type="presOf" srcId="{FE0C75F2-C66C-435A-A610-EA885163AE39}" destId="{B353D6E8-B326-46B0-9A71-1AEE1D745DA8}" srcOrd="0" destOrd="0" presId="urn:microsoft.com/office/officeart/2005/8/layout/hierarchy6"/>
    <dgm:cxn modelId="{96907A1A-C270-453F-814E-FD9D80974A06}" type="presOf" srcId="{7D80C329-E471-4CF4-BAB7-302D45BF7147}" destId="{30FF3A13-6A78-4BEF-BE0A-31B528DD10DE}" srcOrd="0" destOrd="0" presId="urn:microsoft.com/office/officeart/2005/8/layout/hierarchy6"/>
    <dgm:cxn modelId="{24BD5F1E-B62B-446F-9058-A7C2A7D5D200}" srcId="{2495526C-8E3B-4485-BD4F-15101F70A011}" destId="{38835867-9720-4E62-800D-A83F0F4AE96A}" srcOrd="1" destOrd="0" parTransId="{FE0C75F2-C66C-435A-A610-EA885163AE39}" sibTransId="{32EFA512-6059-474A-ACDE-EDEF8855C2F1}"/>
    <dgm:cxn modelId="{FFEC5C21-3F66-43D1-988A-F3F408A9607E}" type="presOf" srcId="{2E27FAA7-0A13-448D-AD8C-2D2ABA3E965C}" destId="{DBB71F30-5B42-459F-9249-738998BA6F04}" srcOrd="0" destOrd="0" presId="urn:microsoft.com/office/officeart/2005/8/layout/hierarchy6"/>
    <dgm:cxn modelId="{6B12EE63-A34E-4448-A225-3B45DCE41011}" type="presOf" srcId="{4D0CF10E-86D6-472E-A1DF-193E2A359ACE}" destId="{23FDB177-6C42-4261-B506-FFB6329637CE}" srcOrd="0" destOrd="0" presId="urn:microsoft.com/office/officeart/2005/8/layout/hierarchy6"/>
    <dgm:cxn modelId="{3CC4C24B-633D-42E5-9715-FB0232C1348E}" type="presOf" srcId="{2495526C-8E3B-4485-BD4F-15101F70A011}" destId="{C5810D50-FD31-4919-A043-A3E60A96E649}" srcOrd="0" destOrd="0" presId="urn:microsoft.com/office/officeart/2005/8/layout/hierarchy6"/>
    <dgm:cxn modelId="{5F27CA6C-4044-4774-B204-0E08C064CA63}" type="presOf" srcId="{57ED759F-07BC-42F2-8642-AD1437AB7567}" destId="{CE61142E-AF8F-4DED-BD65-29EA0B0A591C}" srcOrd="0" destOrd="0" presId="urn:microsoft.com/office/officeart/2005/8/layout/hierarchy6"/>
    <dgm:cxn modelId="{CDFE9A76-1689-43C6-98AB-F4D0481A0105}" srcId="{2495526C-8E3B-4485-BD4F-15101F70A011}" destId="{D937213D-5B2C-48FE-B799-C15B32D8F151}" srcOrd="5" destOrd="0" parTransId="{11336B4A-DFE1-4409-AE06-D7D867900C9A}" sibTransId="{A1DA98FA-0D31-4176-96A1-39D7AB7AE548}"/>
    <dgm:cxn modelId="{B8DFE786-A8DF-4718-BA0F-11CD3BA61BB2}" type="presOf" srcId="{D0C1CAE0-8DF0-42D4-83A5-D7F3D1FB9188}" destId="{F5A56032-ED94-4450-9119-B014DEFA6FFF}" srcOrd="0" destOrd="0" presId="urn:microsoft.com/office/officeart/2005/8/layout/hierarchy6"/>
    <dgm:cxn modelId="{BF869E88-D880-4D4A-AC01-99AB3C563E39}" type="presOf" srcId="{D30FE489-AE49-45FB-B680-EBBA6988774C}" destId="{B322888C-74ED-486E-A8B0-FE4CFF784D9E}" srcOrd="0" destOrd="0" presId="urn:microsoft.com/office/officeart/2005/8/layout/hierarchy6"/>
    <dgm:cxn modelId="{B71CE3AB-CFDC-40B9-B420-001F3137BC4B}" type="presOf" srcId="{645DC315-0EAF-449A-B46D-5CF307513858}" destId="{97FF0CB5-A79D-4831-A164-646064459992}" srcOrd="0" destOrd="0" presId="urn:microsoft.com/office/officeart/2005/8/layout/hierarchy6"/>
    <dgm:cxn modelId="{9FB07BB5-0A46-428F-B940-F338935EBAAC}" type="presOf" srcId="{B6997941-CFA5-40A8-8C44-7C85316C0510}" destId="{6EA49C9B-69DE-43C9-AC67-69094C615060}" srcOrd="0" destOrd="0" presId="urn:microsoft.com/office/officeart/2005/8/layout/hierarchy6"/>
    <dgm:cxn modelId="{1AE8A9BC-AA8B-43B2-BFD2-EF8FC1CB2CD9}" srcId="{2495526C-8E3B-4485-BD4F-15101F70A011}" destId="{57ED759F-07BC-42F2-8642-AD1437AB7567}" srcOrd="3" destOrd="0" parTransId="{4D0CF10E-86D6-472E-A1DF-193E2A359ACE}" sibTransId="{DAA9CB47-AEFD-477B-A2B3-811CCB5E039A}"/>
    <dgm:cxn modelId="{5F550DD2-FAA4-4083-A97B-CD6CBFE1A1F6}" type="presOf" srcId="{11336B4A-DFE1-4409-AE06-D7D867900C9A}" destId="{BEC1DE1E-EDDE-4F03-9051-199130E00C01}" srcOrd="0" destOrd="0" presId="urn:microsoft.com/office/officeart/2005/8/layout/hierarchy6"/>
    <dgm:cxn modelId="{DE7AADD3-630A-4012-AC87-E92AE2436038}" type="presOf" srcId="{38835867-9720-4E62-800D-A83F0F4AE96A}" destId="{8989B11A-2948-4615-A39B-20B6B5B2F1E9}" srcOrd="0" destOrd="0" presId="urn:microsoft.com/office/officeart/2005/8/layout/hierarchy6"/>
    <dgm:cxn modelId="{769938D4-B678-42F7-8DD0-88A71B6C9B11}" type="presOf" srcId="{D937213D-5B2C-48FE-B799-C15B32D8F151}" destId="{E582B1F4-F1AC-4E0C-9415-42DE970A95DA}" srcOrd="0" destOrd="0" presId="urn:microsoft.com/office/officeart/2005/8/layout/hierarchy6"/>
    <dgm:cxn modelId="{930722EA-F824-47E7-AA9B-72CBD758F11A}" srcId="{2495526C-8E3B-4485-BD4F-15101F70A011}" destId="{B6997941-CFA5-40A8-8C44-7C85316C0510}" srcOrd="4" destOrd="0" parTransId="{D30FE489-AE49-45FB-B680-EBBA6988774C}" sibTransId="{F6E1D10C-C73A-42E0-8FB7-2309B47BA44C}"/>
    <dgm:cxn modelId="{D8A824EB-54B5-4159-AD7B-388BE1CB7E91}" type="presOf" srcId="{7DDFB816-C5D2-4677-B4DE-76AB5C4D9EC7}" destId="{9F164130-54F2-4B2B-B57D-D81DA1562CB6}" srcOrd="0" destOrd="0" presId="urn:microsoft.com/office/officeart/2005/8/layout/hierarchy6"/>
    <dgm:cxn modelId="{EBECB6EE-1A9A-46F6-90A6-78090B0C1AFE}" srcId="{2E27FAA7-0A13-448D-AD8C-2D2ABA3E965C}" destId="{2495526C-8E3B-4485-BD4F-15101F70A011}" srcOrd="0" destOrd="0" parTransId="{1FCB87A5-F036-4ABA-A262-20CD112A2DFF}" sibTransId="{F760E362-1237-4149-9A6B-DEC55E2EB61F}"/>
    <dgm:cxn modelId="{0619E0EE-331A-48B9-8F98-440C85F79988}" srcId="{2495526C-8E3B-4485-BD4F-15101F70A011}" destId="{645DC315-0EAF-449A-B46D-5CF307513858}" srcOrd="2" destOrd="0" parTransId="{7DDFB816-C5D2-4677-B4DE-76AB5C4D9EC7}" sibTransId="{28C3061C-AD3F-4FD2-95B6-3132D0E72EC7}"/>
    <dgm:cxn modelId="{257724B8-B958-49C8-AC7A-4A829A83641F}" type="presParOf" srcId="{DBB71F30-5B42-459F-9249-738998BA6F04}" destId="{E29EE90E-C3DB-4874-A666-0382331D547E}" srcOrd="0" destOrd="0" presId="urn:microsoft.com/office/officeart/2005/8/layout/hierarchy6"/>
    <dgm:cxn modelId="{94575288-FEA6-4C47-8CCA-6E9358C02EFD}" type="presParOf" srcId="{E29EE90E-C3DB-4874-A666-0382331D547E}" destId="{CF0DD3AF-C7E6-40A8-A3E9-9E7428C38F89}" srcOrd="0" destOrd="0" presId="urn:microsoft.com/office/officeart/2005/8/layout/hierarchy6"/>
    <dgm:cxn modelId="{AF9E08B7-C1A6-4AD9-B56D-8A27D060D91B}" type="presParOf" srcId="{CF0DD3AF-C7E6-40A8-A3E9-9E7428C38F89}" destId="{318FF726-099D-4CF8-A7F7-F2A32EA7875F}" srcOrd="0" destOrd="0" presId="urn:microsoft.com/office/officeart/2005/8/layout/hierarchy6"/>
    <dgm:cxn modelId="{4C208F11-F1A6-408C-A7F8-4B0829F5BA6F}" type="presParOf" srcId="{318FF726-099D-4CF8-A7F7-F2A32EA7875F}" destId="{C5810D50-FD31-4919-A043-A3E60A96E649}" srcOrd="0" destOrd="0" presId="urn:microsoft.com/office/officeart/2005/8/layout/hierarchy6"/>
    <dgm:cxn modelId="{C8A199E5-90E4-4B7E-9245-E831C6A46549}" type="presParOf" srcId="{318FF726-099D-4CF8-A7F7-F2A32EA7875F}" destId="{58D53A8A-D471-4797-80C8-17505D0F61D2}" srcOrd="1" destOrd="0" presId="urn:microsoft.com/office/officeart/2005/8/layout/hierarchy6"/>
    <dgm:cxn modelId="{37EEE780-A075-42B4-8AB7-9C8DD47C36B9}" type="presParOf" srcId="{58D53A8A-D471-4797-80C8-17505D0F61D2}" destId="{F5A56032-ED94-4450-9119-B014DEFA6FFF}" srcOrd="0" destOrd="0" presId="urn:microsoft.com/office/officeart/2005/8/layout/hierarchy6"/>
    <dgm:cxn modelId="{5B428023-45C5-4D53-A6A7-35AB8505596A}" type="presParOf" srcId="{58D53A8A-D471-4797-80C8-17505D0F61D2}" destId="{C578A872-07E1-4C02-B9E4-209F4D1BBDFE}" srcOrd="1" destOrd="0" presId="urn:microsoft.com/office/officeart/2005/8/layout/hierarchy6"/>
    <dgm:cxn modelId="{0AEA55B4-D93D-4B01-9B34-E68FA5641090}" type="presParOf" srcId="{C578A872-07E1-4C02-B9E4-209F4D1BBDFE}" destId="{30FF3A13-6A78-4BEF-BE0A-31B528DD10DE}" srcOrd="0" destOrd="0" presId="urn:microsoft.com/office/officeart/2005/8/layout/hierarchy6"/>
    <dgm:cxn modelId="{600961C0-F3EC-4A29-90B3-B4432464C8D2}" type="presParOf" srcId="{C578A872-07E1-4C02-B9E4-209F4D1BBDFE}" destId="{E437B756-0F6E-44C1-9E45-1E1E49F632BD}" srcOrd="1" destOrd="0" presId="urn:microsoft.com/office/officeart/2005/8/layout/hierarchy6"/>
    <dgm:cxn modelId="{1C55A6AA-9178-4A32-881D-FC8814EF6935}" type="presParOf" srcId="{58D53A8A-D471-4797-80C8-17505D0F61D2}" destId="{B353D6E8-B326-46B0-9A71-1AEE1D745DA8}" srcOrd="2" destOrd="0" presId="urn:microsoft.com/office/officeart/2005/8/layout/hierarchy6"/>
    <dgm:cxn modelId="{16DAECFC-3F83-4FCE-9C02-F74CAB6165DD}" type="presParOf" srcId="{58D53A8A-D471-4797-80C8-17505D0F61D2}" destId="{F5CC0B20-3853-450E-B182-DFFDC5439552}" srcOrd="3" destOrd="0" presId="urn:microsoft.com/office/officeart/2005/8/layout/hierarchy6"/>
    <dgm:cxn modelId="{A230D54F-AB00-4E53-8725-B056049A1572}" type="presParOf" srcId="{F5CC0B20-3853-450E-B182-DFFDC5439552}" destId="{8989B11A-2948-4615-A39B-20B6B5B2F1E9}" srcOrd="0" destOrd="0" presId="urn:microsoft.com/office/officeart/2005/8/layout/hierarchy6"/>
    <dgm:cxn modelId="{C5F7FB5E-D98B-4B74-9AE6-18DC56B48F77}" type="presParOf" srcId="{F5CC0B20-3853-450E-B182-DFFDC5439552}" destId="{F6271E7C-EAFD-494A-A05E-8CDAD2C4147D}" srcOrd="1" destOrd="0" presId="urn:microsoft.com/office/officeart/2005/8/layout/hierarchy6"/>
    <dgm:cxn modelId="{FF39184A-2162-41FF-BBF2-454669F76359}" type="presParOf" srcId="{58D53A8A-D471-4797-80C8-17505D0F61D2}" destId="{9F164130-54F2-4B2B-B57D-D81DA1562CB6}" srcOrd="4" destOrd="0" presId="urn:microsoft.com/office/officeart/2005/8/layout/hierarchy6"/>
    <dgm:cxn modelId="{696A6F89-270C-4754-A73E-6B90605870C0}" type="presParOf" srcId="{58D53A8A-D471-4797-80C8-17505D0F61D2}" destId="{A32036E6-5DE1-45D1-B923-0103023CA097}" srcOrd="5" destOrd="0" presId="urn:microsoft.com/office/officeart/2005/8/layout/hierarchy6"/>
    <dgm:cxn modelId="{448CA12F-E48F-467C-8403-A871B4FC798A}" type="presParOf" srcId="{A32036E6-5DE1-45D1-B923-0103023CA097}" destId="{97FF0CB5-A79D-4831-A164-646064459992}" srcOrd="0" destOrd="0" presId="urn:microsoft.com/office/officeart/2005/8/layout/hierarchy6"/>
    <dgm:cxn modelId="{0343C885-566D-4AEA-91AA-12D0EC31F1A1}" type="presParOf" srcId="{A32036E6-5DE1-45D1-B923-0103023CA097}" destId="{EC182748-FEB6-4704-91FB-E5D51CBF7C30}" srcOrd="1" destOrd="0" presId="urn:microsoft.com/office/officeart/2005/8/layout/hierarchy6"/>
    <dgm:cxn modelId="{0293E9DF-F9E2-4E35-899C-62B5D94699DE}" type="presParOf" srcId="{58D53A8A-D471-4797-80C8-17505D0F61D2}" destId="{23FDB177-6C42-4261-B506-FFB6329637CE}" srcOrd="6" destOrd="0" presId="urn:microsoft.com/office/officeart/2005/8/layout/hierarchy6"/>
    <dgm:cxn modelId="{CAE58F26-4B58-4507-B39D-45DCE788C3D9}" type="presParOf" srcId="{58D53A8A-D471-4797-80C8-17505D0F61D2}" destId="{74C91E91-7EB9-46D7-AFD5-12F4E48FBAE5}" srcOrd="7" destOrd="0" presId="urn:microsoft.com/office/officeart/2005/8/layout/hierarchy6"/>
    <dgm:cxn modelId="{10F99855-B297-4C34-A6EA-B7AF3DD077AB}" type="presParOf" srcId="{74C91E91-7EB9-46D7-AFD5-12F4E48FBAE5}" destId="{CE61142E-AF8F-4DED-BD65-29EA0B0A591C}" srcOrd="0" destOrd="0" presId="urn:microsoft.com/office/officeart/2005/8/layout/hierarchy6"/>
    <dgm:cxn modelId="{55C1DEC6-A312-4912-9E59-5D9498D75380}" type="presParOf" srcId="{74C91E91-7EB9-46D7-AFD5-12F4E48FBAE5}" destId="{9DA34D72-E689-4005-96BA-5002A3059A8C}" srcOrd="1" destOrd="0" presId="urn:microsoft.com/office/officeart/2005/8/layout/hierarchy6"/>
    <dgm:cxn modelId="{00929E08-DDCE-46AC-AD0A-50E7CF2605E4}" type="presParOf" srcId="{58D53A8A-D471-4797-80C8-17505D0F61D2}" destId="{B322888C-74ED-486E-A8B0-FE4CFF784D9E}" srcOrd="8" destOrd="0" presId="urn:microsoft.com/office/officeart/2005/8/layout/hierarchy6"/>
    <dgm:cxn modelId="{82E55C34-E39E-4356-9217-37384CBCD0C1}" type="presParOf" srcId="{58D53A8A-D471-4797-80C8-17505D0F61D2}" destId="{84F09C06-DB55-4E73-BBC6-B0C3F3221B9C}" srcOrd="9" destOrd="0" presId="urn:microsoft.com/office/officeart/2005/8/layout/hierarchy6"/>
    <dgm:cxn modelId="{B4955A8C-812E-4A0A-832E-4E34836DF202}" type="presParOf" srcId="{84F09C06-DB55-4E73-BBC6-B0C3F3221B9C}" destId="{6EA49C9B-69DE-43C9-AC67-69094C615060}" srcOrd="0" destOrd="0" presId="urn:microsoft.com/office/officeart/2005/8/layout/hierarchy6"/>
    <dgm:cxn modelId="{8C256D6D-D1C1-435C-883B-07CC3813E75A}" type="presParOf" srcId="{84F09C06-DB55-4E73-BBC6-B0C3F3221B9C}" destId="{7CD57E40-1A0F-4FA4-94B8-6C455FA1BF04}" srcOrd="1" destOrd="0" presId="urn:microsoft.com/office/officeart/2005/8/layout/hierarchy6"/>
    <dgm:cxn modelId="{D6450F41-D3B2-4B97-8510-2A9B4AE031E4}" type="presParOf" srcId="{58D53A8A-D471-4797-80C8-17505D0F61D2}" destId="{BEC1DE1E-EDDE-4F03-9051-199130E00C01}" srcOrd="10" destOrd="0" presId="urn:microsoft.com/office/officeart/2005/8/layout/hierarchy6"/>
    <dgm:cxn modelId="{9FD119E6-8450-4A3C-B80A-BA72D8E92D55}" type="presParOf" srcId="{58D53A8A-D471-4797-80C8-17505D0F61D2}" destId="{4F2DEC68-3138-455B-AC2B-3CAB19CA63DE}" srcOrd="11" destOrd="0" presId="urn:microsoft.com/office/officeart/2005/8/layout/hierarchy6"/>
    <dgm:cxn modelId="{B13E8E97-82F0-45E5-B20C-3809AFFD10BF}" type="presParOf" srcId="{4F2DEC68-3138-455B-AC2B-3CAB19CA63DE}" destId="{E582B1F4-F1AC-4E0C-9415-42DE970A95DA}" srcOrd="0" destOrd="0" presId="urn:microsoft.com/office/officeart/2005/8/layout/hierarchy6"/>
    <dgm:cxn modelId="{104FDBBF-3CBA-4CFE-B10A-9A90DF40E74F}" type="presParOf" srcId="{4F2DEC68-3138-455B-AC2B-3CAB19CA63DE}" destId="{F86D843F-431B-4026-8BDB-DC85D4B564AB}" srcOrd="1" destOrd="0" presId="urn:microsoft.com/office/officeart/2005/8/layout/hierarchy6"/>
    <dgm:cxn modelId="{8221B24C-5AB8-40A0-8141-9AA8FFA00694}" type="presParOf" srcId="{DBB71F30-5B42-459F-9249-738998BA6F04}" destId="{25068116-BEDA-419F-A0B0-7683659D086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E27FAA7-0A13-448D-AD8C-2D2ABA3E965C}"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2495526C-8E3B-4485-BD4F-15101F70A011}">
      <dgm:prSet phldrT="[Text]" custT="1"/>
      <dgm:spPr/>
      <dgm:t>
        <a:bodyPr/>
        <a:lstStyle/>
        <a:p>
          <a:pPr>
            <a:lnSpc>
              <a:spcPct val="150000"/>
            </a:lnSpc>
          </a:pPr>
          <a:r>
            <a:rPr lang="en-US" sz="1800" dirty="0"/>
            <a:t>By</a:t>
          </a:r>
        </a:p>
      </dgm:t>
    </dgm:pt>
    <dgm:pt modelId="{1FCB87A5-F036-4ABA-A262-20CD112A2DFF}" type="parTrans" cxnId="{EBECB6EE-1A9A-46F6-90A6-78090B0C1AFE}">
      <dgm:prSet/>
      <dgm:spPr/>
      <dgm:t>
        <a:bodyPr/>
        <a:lstStyle/>
        <a:p>
          <a:endParaRPr lang="en-US" sz="1800"/>
        </a:p>
      </dgm:t>
    </dgm:pt>
    <dgm:pt modelId="{F760E362-1237-4149-9A6B-DEC55E2EB61F}" type="sibTrans" cxnId="{EBECB6EE-1A9A-46F6-90A6-78090B0C1AFE}">
      <dgm:prSet/>
      <dgm:spPr/>
      <dgm:t>
        <a:bodyPr/>
        <a:lstStyle/>
        <a:p>
          <a:endParaRPr lang="en-US" sz="1800"/>
        </a:p>
      </dgm:t>
    </dgm:pt>
    <dgm:pt modelId="{7D80C329-E471-4CF4-BAB7-302D45BF7147}">
      <dgm:prSet phldrT="[Text]" custT="1"/>
      <dgm:spPr/>
      <dgm:t>
        <a:bodyPr/>
        <a:lstStyle/>
        <a:p>
          <a:pPr>
            <a:lnSpc>
              <a:spcPct val="150000"/>
            </a:lnSpc>
          </a:pPr>
          <a:r>
            <a:rPr lang="en-US" sz="1800" b="0" i="0" u="none" strike="noStrike" baseline="0" dirty="0">
              <a:latin typeface="+mn-lt"/>
              <a:ea typeface="+mn-ea"/>
              <a:cs typeface="+mn-cs"/>
            </a:rPr>
            <a:t>RP or Speed Post or Courier with AD </a:t>
          </a:r>
          <a:endParaRPr lang="en-US" sz="1800" dirty="0"/>
        </a:p>
      </dgm:t>
    </dgm:pt>
    <dgm:pt modelId="{D0C1CAE0-8DF0-42D4-83A5-D7F3D1FB9188}" type="parTrans" cxnId="{95141413-3715-4BAF-A2CE-1DBC82AAB2E0}">
      <dgm:prSet custT="1"/>
      <dgm:spPr/>
      <dgm:t>
        <a:bodyPr/>
        <a:lstStyle/>
        <a:p>
          <a:pPr>
            <a:lnSpc>
              <a:spcPct val="150000"/>
            </a:lnSpc>
          </a:pPr>
          <a:endParaRPr lang="en-US" sz="1800"/>
        </a:p>
      </dgm:t>
    </dgm:pt>
    <dgm:pt modelId="{F44F55CA-B134-4B13-9D20-F7E0FDBF87E1}" type="sibTrans" cxnId="{95141413-3715-4BAF-A2CE-1DBC82AAB2E0}">
      <dgm:prSet/>
      <dgm:spPr/>
      <dgm:t>
        <a:bodyPr/>
        <a:lstStyle/>
        <a:p>
          <a:endParaRPr lang="en-US" sz="1800"/>
        </a:p>
      </dgm:t>
    </dgm:pt>
    <dgm:pt modelId="{8CC3A761-53A9-4B8C-983B-28EA271118F2}">
      <dgm:prSet phldrT="[Text]" custT="1"/>
      <dgm:spPr/>
      <dgm:t>
        <a:bodyPr/>
        <a:lstStyle/>
        <a:p>
          <a:pPr>
            <a:lnSpc>
              <a:spcPct val="150000"/>
            </a:lnSpc>
          </a:pPr>
          <a:r>
            <a:rPr lang="en-US" sz="1800" b="0" i="0" u="none" strike="noStrike" baseline="0" dirty="0">
              <a:latin typeface="+mn-lt"/>
              <a:ea typeface="+mn-ea"/>
              <a:cs typeface="+mn-cs"/>
            </a:rPr>
            <a:t>To</a:t>
          </a:r>
          <a:endParaRPr lang="en-US" sz="1800" dirty="0"/>
        </a:p>
      </dgm:t>
    </dgm:pt>
    <dgm:pt modelId="{F17504D2-C625-44A3-B0CA-64FB78745115}" type="parTrans" cxnId="{550E89F3-C3CF-47AC-A1F6-304C8C453BD3}">
      <dgm:prSet/>
      <dgm:spPr/>
    </dgm:pt>
    <dgm:pt modelId="{34C0A55A-726C-44B1-86A8-F6DD490E7B97}" type="sibTrans" cxnId="{550E89F3-C3CF-47AC-A1F6-304C8C453BD3}">
      <dgm:prSet/>
      <dgm:spPr/>
      <dgm:t>
        <a:bodyPr/>
        <a:lstStyle/>
        <a:p>
          <a:endParaRPr lang="en-US"/>
        </a:p>
      </dgm:t>
    </dgm:pt>
    <dgm:pt modelId="{493B4F28-7175-47C4-B7BF-FBA4C4A82D4E}">
      <dgm:prSet phldrT="[Text]" custT="1"/>
      <dgm:spPr/>
      <dgm:t>
        <a:bodyPr/>
        <a:lstStyle/>
        <a:p>
          <a:pPr>
            <a:lnSpc>
              <a:spcPct val="150000"/>
            </a:lnSpc>
          </a:pPr>
          <a:r>
            <a:rPr lang="en-US" sz="1800" b="0" i="0" u="none" strike="noStrike" baseline="0" dirty="0">
              <a:latin typeface="+mn-lt"/>
              <a:ea typeface="+mn-ea"/>
              <a:cs typeface="+mn-cs"/>
            </a:rPr>
            <a:t>The person for whom it is intended or his AR, if any, at his last known place of business</a:t>
          </a:r>
          <a:endParaRPr lang="en-US" sz="1800" dirty="0"/>
        </a:p>
      </dgm:t>
    </dgm:pt>
    <dgm:pt modelId="{39A713E5-57C7-42C5-839C-2836C6C87490}" type="parTrans" cxnId="{3283EC1C-8F90-4427-B93E-5A7AB2CE21C2}">
      <dgm:prSet/>
      <dgm:spPr/>
    </dgm:pt>
    <dgm:pt modelId="{1EE02455-A81B-4791-83AC-FC21CEF61ECB}" type="sibTrans" cxnId="{3283EC1C-8F90-4427-B93E-5A7AB2CE21C2}">
      <dgm:prSet/>
      <dgm:spPr/>
    </dgm:pt>
    <dgm:pt modelId="{770E0477-8930-49CF-B662-ACFEA154DA32}" type="pres">
      <dgm:prSet presAssocID="{2E27FAA7-0A13-448D-AD8C-2D2ABA3E965C}" presName="Name0" presStyleCnt="0">
        <dgm:presLayoutVars>
          <dgm:dir/>
          <dgm:resizeHandles val="exact"/>
        </dgm:presLayoutVars>
      </dgm:prSet>
      <dgm:spPr/>
    </dgm:pt>
    <dgm:pt modelId="{A0F229BC-0DF8-41E9-A1AF-6D9845E7DE76}" type="pres">
      <dgm:prSet presAssocID="{2495526C-8E3B-4485-BD4F-15101F70A011}" presName="node" presStyleLbl="node1" presStyleIdx="0" presStyleCnt="2">
        <dgm:presLayoutVars>
          <dgm:bulletEnabled val="1"/>
        </dgm:presLayoutVars>
      </dgm:prSet>
      <dgm:spPr/>
    </dgm:pt>
    <dgm:pt modelId="{A4B90CF0-CE8E-4DB0-92A1-AFBFADBD060F}" type="pres">
      <dgm:prSet presAssocID="{F760E362-1237-4149-9A6B-DEC55E2EB61F}" presName="sibTrans" presStyleLbl="sibTrans2D1" presStyleIdx="0" presStyleCnt="1"/>
      <dgm:spPr/>
    </dgm:pt>
    <dgm:pt modelId="{90ADD9F1-E452-482A-BA4A-12CAEA3E2802}" type="pres">
      <dgm:prSet presAssocID="{F760E362-1237-4149-9A6B-DEC55E2EB61F}" presName="connectorText" presStyleLbl="sibTrans2D1" presStyleIdx="0" presStyleCnt="1"/>
      <dgm:spPr/>
    </dgm:pt>
    <dgm:pt modelId="{3CE9C19C-B0F6-4262-8887-882F613D92D9}" type="pres">
      <dgm:prSet presAssocID="{8CC3A761-53A9-4B8C-983B-28EA271118F2}" presName="node" presStyleLbl="node1" presStyleIdx="1" presStyleCnt="2">
        <dgm:presLayoutVars>
          <dgm:bulletEnabled val="1"/>
        </dgm:presLayoutVars>
      </dgm:prSet>
      <dgm:spPr/>
    </dgm:pt>
  </dgm:ptLst>
  <dgm:cxnLst>
    <dgm:cxn modelId="{95141413-3715-4BAF-A2CE-1DBC82AAB2E0}" srcId="{2495526C-8E3B-4485-BD4F-15101F70A011}" destId="{7D80C329-E471-4CF4-BAB7-302D45BF7147}" srcOrd="0" destOrd="0" parTransId="{D0C1CAE0-8DF0-42D4-83A5-D7F3D1FB9188}" sibTransId="{F44F55CA-B134-4B13-9D20-F7E0FDBF87E1}"/>
    <dgm:cxn modelId="{FDE5F416-CFF9-45AA-8077-B51C9B6498AA}" type="presOf" srcId="{2495526C-8E3B-4485-BD4F-15101F70A011}" destId="{A0F229BC-0DF8-41E9-A1AF-6D9845E7DE76}" srcOrd="0" destOrd="0" presId="urn:microsoft.com/office/officeart/2005/8/layout/process1"/>
    <dgm:cxn modelId="{3283EC1C-8F90-4427-B93E-5A7AB2CE21C2}" srcId="{8CC3A761-53A9-4B8C-983B-28EA271118F2}" destId="{493B4F28-7175-47C4-B7BF-FBA4C4A82D4E}" srcOrd="0" destOrd="0" parTransId="{39A713E5-57C7-42C5-839C-2836C6C87490}" sibTransId="{1EE02455-A81B-4791-83AC-FC21CEF61ECB}"/>
    <dgm:cxn modelId="{6E9C4886-8BE3-4ABA-BC2C-9B0B24257F9E}" type="presOf" srcId="{8CC3A761-53A9-4B8C-983B-28EA271118F2}" destId="{3CE9C19C-B0F6-4262-8887-882F613D92D9}" srcOrd="0" destOrd="0" presId="urn:microsoft.com/office/officeart/2005/8/layout/process1"/>
    <dgm:cxn modelId="{FCD90799-6096-4438-86FF-D8036EAC2243}" type="presOf" srcId="{493B4F28-7175-47C4-B7BF-FBA4C4A82D4E}" destId="{3CE9C19C-B0F6-4262-8887-882F613D92D9}" srcOrd="0" destOrd="1" presId="urn:microsoft.com/office/officeart/2005/8/layout/process1"/>
    <dgm:cxn modelId="{D2DE2F99-52B5-4523-8B12-6E3090041608}" type="presOf" srcId="{7D80C329-E471-4CF4-BAB7-302D45BF7147}" destId="{A0F229BC-0DF8-41E9-A1AF-6D9845E7DE76}" srcOrd="0" destOrd="1" presId="urn:microsoft.com/office/officeart/2005/8/layout/process1"/>
    <dgm:cxn modelId="{CF0863BD-8263-4EB8-88C8-DA40D9787C46}" type="presOf" srcId="{2E27FAA7-0A13-448D-AD8C-2D2ABA3E965C}" destId="{770E0477-8930-49CF-B662-ACFEA154DA32}" srcOrd="0" destOrd="0" presId="urn:microsoft.com/office/officeart/2005/8/layout/process1"/>
    <dgm:cxn modelId="{65F47BDB-C3E6-4DB8-9D4D-8437CE5A032F}" type="presOf" srcId="{F760E362-1237-4149-9A6B-DEC55E2EB61F}" destId="{90ADD9F1-E452-482A-BA4A-12CAEA3E2802}" srcOrd="1" destOrd="0" presId="urn:microsoft.com/office/officeart/2005/8/layout/process1"/>
    <dgm:cxn modelId="{EBECB6EE-1A9A-46F6-90A6-78090B0C1AFE}" srcId="{2E27FAA7-0A13-448D-AD8C-2D2ABA3E965C}" destId="{2495526C-8E3B-4485-BD4F-15101F70A011}" srcOrd="0" destOrd="0" parTransId="{1FCB87A5-F036-4ABA-A262-20CD112A2DFF}" sibTransId="{F760E362-1237-4149-9A6B-DEC55E2EB61F}"/>
    <dgm:cxn modelId="{550E89F3-C3CF-47AC-A1F6-304C8C453BD3}" srcId="{2E27FAA7-0A13-448D-AD8C-2D2ABA3E965C}" destId="{8CC3A761-53A9-4B8C-983B-28EA271118F2}" srcOrd="1" destOrd="0" parTransId="{F17504D2-C625-44A3-B0CA-64FB78745115}" sibTransId="{34C0A55A-726C-44B1-86A8-F6DD490E7B97}"/>
    <dgm:cxn modelId="{C6E2E0F9-F539-451F-A8BB-792BD97C2F90}" type="presOf" srcId="{F760E362-1237-4149-9A6B-DEC55E2EB61F}" destId="{A4B90CF0-CE8E-4DB0-92A1-AFBFADBD060F}" srcOrd="0" destOrd="0" presId="urn:microsoft.com/office/officeart/2005/8/layout/process1"/>
    <dgm:cxn modelId="{8D95AFB6-C6AC-4737-91E0-2CC9656280EF}" type="presParOf" srcId="{770E0477-8930-49CF-B662-ACFEA154DA32}" destId="{A0F229BC-0DF8-41E9-A1AF-6D9845E7DE76}" srcOrd="0" destOrd="0" presId="urn:microsoft.com/office/officeart/2005/8/layout/process1"/>
    <dgm:cxn modelId="{E5E566B9-1004-4B42-A987-728FE913FE87}" type="presParOf" srcId="{770E0477-8930-49CF-B662-ACFEA154DA32}" destId="{A4B90CF0-CE8E-4DB0-92A1-AFBFADBD060F}" srcOrd="1" destOrd="0" presId="urn:microsoft.com/office/officeart/2005/8/layout/process1"/>
    <dgm:cxn modelId="{6C421B56-8F53-4F1A-8D93-31DFE91E3A94}" type="presParOf" srcId="{A4B90CF0-CE8E-4DB0-92A1-AFBFADBD060F}" destId="{90ADD9F1-E452-482A-BA4A-12CAEA3E2802}" srcOrd="0" destOrd="0" presId="urn:microsoft.com/office/officeart/2005/8/layout/process1"/>
    <dgm:cxn modelId="{00024C88-47A0-464D-A0FD-113800586EE9}" type="presParOf" srcId="{770E0477-8930-49CF-B662-ACFEA154DA32}" destId="{3CE9C19C-B0F6-4262-8887-882F613D92D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E27FAA7-0A13-448D-AD8C-2D2ABA3E965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2495526C-8E3B-4485-BD4F-15101F70A011}">
      <dgm:prSet phldrT="[Text]" custT="1"/>
      <dgm:spPr/>
      <dgm:t>
        <a:bodyPr/>
        <a:lstStyle/>
        <a:p>
          <a:pPr>
            <a:lnSpc>
              <a:spcPct val="150000"/>
            </a:lnSpc>
          </a:pPr>
          <a:r>
            <a:rPr lang="en-US" sz="1800" dirty="0"/>
            <a:t>By sending a communication to his </a:t>
          </a:r>
          <a:r>
            <a:rPr lang="en-US" sz="1800" b="1" dirty="0"/>
            <a:t>e-mail</a:t>
          </a:r>
          <a:r>
            <a:rPr lang="en-US" sz="1800" dirty="0"/>
            <a:t> address provided at the time of registration or as amended from time to time; or</a:t>
          </a:r>
        </a:p>
      </dgm:t>
    </dgm:pt>
    <dgm:pt modelId="{1FCB87A5-F036-4ABA-A262-20CD112A2DFF}" type="parTrans" cxnId="{EBECB6EE-1A9A-46F6-90A6-78090B0C1AFE}">
      <dgm:prSet/>
      <dgm:spPr/>
      <dgm:t>
        <a:bodyPr/>
        <a:lstStyle/>
        <a:p>
          <a:endParaRPr lang="en-US" sz="1800"/>
        </a:p>
      </dgm:t>
    </dgm:pt>
    <dgm:pt modelId="{F760E362-1237-4149-9A6B-DEC55E2EB61F}" type="sibTrans" cxnId="{EBECB6EE-1A9A-46F6-90A6-78090B0C1AFE}">
      <dgm:prSet/>
      <dgm:spPr/>
      <dgm:t>
        <a:bodyPr/>
        <a:lstStyle/>
        <a:p>
          <a:endParaRPr lang="en-US" sz="1800"/>
        </a:p>
      </dgm:t>
    </dgm:pt>
    <dgm:pt modelId="{87F126D8-8917-4E7D-BCEA-0A51E66BA1A0}">
      <dgm:prSet custT="1"/>
      <dgm:spPr/>
      <dgm:t>
        <a:bodyPr/>
        <a:lstStyle/>
        <a:p>
          <a:pPr>
            <a:lnSpc>
              <a:spcPct val="150000"/>
            </a:lnSpc>
          </a:pPr>
          <a:r>
            <a:rPr lang="en-US" sz="1800" dirty="0"/>
            <a:t>By making it available on the common </a:t>
          </a:r>
          <a:r>
            <a:rPr lang="en-US" sz="1800" b="1" dirty="0"/>
            <a:t>portal</a:t>
          </a:r>
          <a:r>
            <a:rPr lang="en-US" sz="1800" dirty="0"/>
            <a:t>; or</a:t>
          </a:r>
        </a:p>
      </dgm:t>
    </dgm:pt>
    <dgm:pt modelId="{81A6E5A4-0E96-4587-B48E-666F426DFAA9}" type="parTrans" cxnId="{A9EF54A0-232F-477B-B097-1530EFCCD9C7}">
      <dgm:prSet/>
      <dgm:spPr/>
      <dgm:t>
        <a:bodyPr/>
        <a:lstStyle/>
        <a:p>
          <a:endParaRPr lang="en-US"/>
        </a:p>
      </dgm:t>
    </dgm:pt>
    <dgm:pt modelId="{2E854F70-07DF-42EB-812C-DE61315C9FE9}" type="sibTrans" cxnId="{A9EF54A0-232F-477B-B097-1530EFCCD9C7}">
      <dgm:prSet/>
      <dgm:spPr/>
      <dgm:t>
        <a:bodyPr/>
        <a:lstStyle/>
        <a:p>
          <a:endParaRPr lang="en-US"/>
        </a:p>
      </dgm:t>
    </dgm:pt>
    <dgm:pt modelId="{AC2ABAC9-2AD9-4550-AFF1-4782D221F169}" type="pres">
      <dgm:prSet presAssocID="{2E27FAA7-0A13-448D-AD8C-2D2ABA3E965C}" presName="diagram" presStyleCnt="0">
        <dgm:presLayoutVars>
          <dgm:dir/>
          <dgm:resizeHandles val="exact"/>
        </dgm:presLayoutVars>
      </dgm:prSet>
      <dgm:spPr/>
    </dgm:pt>
    <dgm:pt modelId="{E32AC60F-D3CA-4A42-A642-AE46A851BB17}" type="pres">
      <dgm:prSet presAssocID="{2495526C-8E3B-4485-BD4F-15101F70A011}" presName="node" presStyleLbl="node1" presStyleIdx="0" presStyleCnt="2">
        <dgm:presLayoutVars>
          <dgm:bulletEnabled val="1"/>
        </dgm:presLayoutVars>
      </dgm:prSet>
      <dgm:spPr/>
    </dgm:pt>
    <dgm:pt modelId="{72EF7BFF-C88B-4F8F-BC46-B102222F3C05}" type="pres">
      <dgm:prSet presAssocID="{F760E362-1237-4149-9A6B-DEC55E2EB61F}" presName="sibTrans" presStyleCnt="0"/>
      <dgm:spPr/>
    </dgm:pt>
    <dgm:pt modelId="{06D3660C-A24C-4A48-9365-D7AC62E2A00C}" type="pres">
      <dgm:prSet presAssocID="{87F126D8-8917-4E7D-BCEA-0A51E66BA1A0}" presName="node" presStyleLbl="node1" presStyleIdx="1" presStyleCnt="2">
        <dgm:presLayoutVars>
          <dgm:bulletEnabled val="1"/>
        </dgm:presLayoutVars>
      </dgm:prSet>
      <dgm:spPr/>
    </dgm:pt>
  </dgm:ptLst>
  <dgm:cxnLst>
    <dgm:cxn modelId="{9E8DE338-500F-47ED-B4EB-9D1181547E50}" type="presOf" srcId="{87F126D8-8917-4E7D-BCEA-0A51E66BA1A0}" destId="{06D3660C-A24C-4A48-9365-D7AC62E2A00C}" srcOrd="0" destOrd="0" presId="urn:microsoft.com/office/officeart/2005/8/layout/default"/>
    <dgm:cxn modelId="{634B5F4B-9D43-44FB-83B4-B71172020FB0}" type="presOf" srcId="{2495526C-8E3B-4485-BD4F-15101F70A011}" destId="{E32AC60F-D3CA-4A42-A642-AE46A851BB17}" srcOrd="0" destOrd="0" presId="urn:microsoft.com/office/officeart/2005/8/layout/default"/>
    <dgm:cxn modelId="{A9EF54A0-232F-477B-B097-1530EFCCD9C7}" srcId="{2E27FAA7-0A13-448D-AD8C-2D2ABA3E965C}" destId="{87F126D8-8917-4E7D-BCEA-0A51E66BA1A0}" srcOrd="1" destOrd="0" parTransId="{81A6E5A4-0E96-4587-B48E-666F426DFAA9}" sibTransId="{2E854F70-07DF-42EB-812C-DE61315C9FE9}"/>
    <dgm:cxn modelId="{A622AFD7-C9AB-4FED-A078-51DBE06592AA}" type="presOf" srcId="{2E27FAA7-0A13-448D-AD8C-2D2ABA3E965C}" destId="{AC2ABAC9-2AD9-4550-AFF1-4782D221F169}" srcOrd="0" destOrd="0" presId="urn:microsoft.com/office/officeart/2005/8/layout/default"/>
    <dgm:cxn modelId="{EBECB6EE-1A9A-46F6-90A6-78090B0C1AFE}" srcId="{2E27FAA7-0A13-448D-AD8C-2D2ABA3E965C}" destId="{2495526C-8E3B-4485-BD4F-15101F70A011}" srcOrd="0" destOrd="0" parTransId="{1FCB87A5-F036-4ABA-A262-20CD112A2DFF}" sibTransId="{F760E362-1237-4149-9A6B-DEC55E2EB61F}"/>
    <dgm:cxn modelId="{9010C746-471E-4502-813A-2FBEBB5E1CB9}" type="presParOf" srcId="{AC2ABAC9-2AD9-4550-AFF1-4782D221F169}" destId="{E32AC60F-D3CA-4A42-A642-AE46A851BB17}" srcOrd="0" destOrd="0" presId="urn:microsoft.com/office/officeart/2005/8/layout/default"/>
    <dgm:cxn modelId="{8B4446A5-7A5A-4A35-9E67-70EE9C5139F6}" type="presParOf" srcId="{AC2ABAC9-2AD9-4550-AFF1-4782D221F169}" destId="{72EF7BFF-C88B-4F8F-BC46-B102222F3C05}" srcOrd="1" destOrd="0" presId="urn:microsoft.com/office/officeart/2005/8/layout/default"/>
    <dgm:cxn modelId="{87CFF238-931D-420D-B8F5-5EC2FBA32A79}" type="presParOf" srcId="{AC2ABAC9-2AD9-4550-AFF1-4782D221F169}" destId="{06D3660C-A24C-4A48-9365-D7AC62E2A00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E27FAA7-0A13-448D-AD8C-2D2ABA3E965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80BA672F-CBB5-4637-8679-E30AF655B7A9}">
      <dgm:prSet custT="1"/>
      <dgm:spPr/>
      <dgm:t>
        <a:bodyPr/>
        <a:lstStyle/>
        <a:p>
          <a:pPr>
            <a:lnSpc>
              <a:spcPct val="150000"/>
            </a:lnSpc>
          </a:pPr>
          <a:r>
            <a:rPr lang="en-US" sz="2000" dirty="0"/>
            <a:t>By publication in a </a:t>
          </a:r>
          <a:r>
            <a:rPr lang="en-US" sz="2000" b="1" dirty="0"/>
            <a:t>newspaper</a:t>
          </a:r>
          <a:endParaRPr lang="en-US" sz="2000" dirty="0"/>
        </a:p>
      </dgm:t>
    </dgm:pt>
    <dgm:pt modelId="{06F1B308-C33A-481C-81BE-12E8E348F6C0}" type="parTrans" cxnId="{DA1A8F40-E205-4875-A2CF-0DD340235453}">
      <dgm:prSet/>
      <dgm:spPr/>
      <dgm:t>
        <a:bodyPr/>
        <a:lstStyle/>
        <a:p>
          <a:endParaRPr lang="en-US"/>
        </a:p>
      </dgm:t>
    </dgm:pt>
    <dgm:pt modelId="{15CB040C-230B-4767-9763-55C877000AD9}" type="sibTrans" cxnId="{DA1A8F40-E205-4875-A2CF-0DD340235453}">
      <dgm:prSet/>
      <dgm:spPr/>
      <dgm:t>
        <a:bodyPr/>
        <a:lstStyle/>
        <a:p>
          <a:endParaRPr lang="en-US"/>
        </a:p>
      </dgm:t>
    </dgm:pt>
    <dgm:pt modelId="{ABDCB02C-F6B5-4566-9250-94DE896415E6}">
      <dgm:prSet custT="1"/>
      <dgm:spPr/>
      <dgm:t>
        <a:bodyPr/>
        <a:lstStyle/>
        <a:p>
          <a:pPr>
            <a:lnSpc>
              <a:spcPct val="150000"/>
            </a:lnSpc>
          </a:pPr>
          <a:r>
            <a:rPr lang="en-US" sz="2000" dirty="0"/>
            <a:t>Circulating in the </a:t>
          </a:r>
          <a:r>
            <a:rPr lang="en-US" sz="2000" b="1" dirty="0"/>
            <a:t>locality</a:t>
          </a:r>
          <a:r>
            <a:rPr lang="en-US" sz="2000" dirty="0"/>
            <a:t> in which</a:t>
          </a:r>
        </a:p>
      </dgm:t>
    </dgm:pt>
    <dgm:pt modelId="{9A1992D2-8C6E-4E41-8384-49EA6934393B}" type="parTrans" cxnId="{C96A377E-AE4D-463D-A305-0DA9438F818C}">
      <dgm:prSet/>
      <dgm:spPr/>
    </dgm:pt>
    <dgm:pt modelId="{5445EE76-21A2-4E32-949C-84BFFD9868F2}" type="sibTrans" cxnId="{C96A377E-AE4D-463D-A305-0DA9438F818C}">
      <dgm:prSet/>
      <dgm:spPr/>
    </dgm:pt>
    <dgm:pt modelId="{4FACBA8A-42AA-469B-8C5A-82D8D5A496C2}">
      <dgm:prSet custT="1"/>
      <dgm:spPr/>
      <dgm:t>
        <a:bodyPr/>
        <a:lstStyle/>
        <a:p>
          <a:pPr>
            <a:lnSpc>
              <a:spcPct val="150000"/>
            </a:lnSpc>
          </a:pPr>
          <a:r>
            <a:rPr lang="en-US" sz="2000" dirty="0"/>
            <a:t>Taxable person or the person to whom it is  issued</a:t>
          </a:r>
        </a:p>
      </dgm:t>
    </dgm:pt>
    <dgm:pt modelId="{300CDE60-5FF5-4CBF-8B0C-086F926A8C8D}" type="parTrans" cxnId="{279DB3C8-7E9C-47F6-96EA-BE4B60648049}">
      <dgm:prSet/>
      <dgm:spPr/>
    </dgm:pt>
    <dgm:pt modelId="{9499BF33-4577-4B74-BBD5-641C5DEBFA04}" type="sibTrans" cxnId="{279DB3C8-7E9C-47F6-96EA-BE4B60648049}">
      <dgm:prSet/>
      <dgm:spPr/>
    </dgm:pt>
    <dgm:pt modelId="{3B183A27-7DDF-4B9C-A4BA-337914FB2E56}">
      <dgm:prSet custT="1"/>
      <dgm:spPr/>
      <dgm:t>
        <a:bodyPr/>
        <a:lstStyle/>
        <a:p>
          <a:pPr>
            <a:lnSpc>
              <a:spcPct val="150000"/>
            </a:lnSpc>
          </a:pPr>
          <a:r>
            <a:rPr lang="en-US" sz="2000" dirty="0"/>
            <a:t>Is last known to have </a:t>
          </a:r>
          <a:r>
            <a:rPr lang="en-US" sz="2000" b="1" dirty="0"/>
            <a:t>resided</a:t>
          </a:r>
          <a:r>
            <a:rPr lang="en-US" sz="2000" dirty="0"/>
            <a:t>, </a:t>
          </a:r>
          <a:r>
            <a:rPr lang="en-US" sz="2000" b="1" dirty="0"/>
            <a:t>carried on</a:t>
          </a:r>
          <a:r>
            <a:rPr lang="en-US" sz="2000" dirty="0"/>
            <a:t> </a:t>
          </a:r>
          <a:r>
            <a:rPr lang="en-US" sz="2000" b="1" dirty="0"/>
            <a:t>business</a:t>
          </a:r>
          <a:r>
            <a:rPr lang="en-US" sz="2000" dirty="0"/>
            <a:t> or personally worked for gain</a:t>
          </a:r>
        </a:p>
      </dgm:t>
    </dgm:pt>
    <dgm:pt modelId="{375A3EDC-166D-4E69-9E9E-7E3569ADACAA}" type="parTrans" cxnId="{C1F0EF33-03B9-4591-8DC9-D44239089E52}">
      <dgm:prSet/>
      <dgm:spPr/>
    </dgm:pt>
    <dgm:pt modelId="{8D9B4A8B-F446-4B60-8C80-BBD29B26FCF6}" type="sibTrans" cxnId="{C1F0EF33-03B9-4591-8DC9-D44239089E52}">
      <dgm:prSet/>
      <dgm:spPr/>
    </dgm:pt>
    <dgm:pt modelId="{1D4E3B02-86CC-41BC-B660-8D5C26598A79}" type="pres">
      <dgm:prSet presAssocID="{2E27FAA7-0A13-448D-AD8C-2D2ABA3E965C}" presName="diagram" presStyleCnt="0">
        <dgm:presLayoutVars>
          <dgm:dir/>
          <dgm:resizeHandles val="exact"/>
        </dgm:presLayoutVars>
      </dgm:prSet>
      <dgm:spPr/>
    </dgm:pt>
    <dgm:pt modelId="{50FD3A9A-7BB3-40E0-8185-1BDE2AC88128}" type="pres">
      <dgm:prSet presAssocID="{80BA672F-CBB5-4637-8679-E30AF655B7A9}" presName="node" presStyleLbl="node1" presStyleIdx="0" presStyleCnt="2">
        <dgm:presLayoutVars>
          <dgm:bulletEnabled val="1"/>
        </dgm:presLayoutVars>
      </dgm:prSet>
      <dgm:spPr/>
    </dgm:pt>
    <dgm:pt modelId="{3403026B-BDAB-432B-9357-4656E50D3E0C}" type="pres">
      <dgm:prSet presAssocID="{15CB040C-230B-4767-9763-55C877000AD9}" presName="sibTrans" presStyleCnt="0"/>
      <dgm:spPr/>
    </dgm:pt>
    <dgm:pt modelId="{28B7AEF0-CE67-4549-B40B-8D9E7CA2E2C4}" type="pres">
      <dgm:prSet presAssocID="{ABDCB02C-F6B5-4566-9250-94DE896415E6}" presName="node" presStyleLbl="node1" presStyleIdx="1" presStyleCnt="2">
        <dgm:presLayoutVars>
          <dgm:bulletEnabled val="1"/>
        </dgm:presLayoutVars>
      </dgm:prSet>
      <dgm:spPr/>
    </dgm:pt>
  </dgm:ptLst>
  <dgm:cxnLst>
    <dgm:cxn modelId="{19CD0C0B-5F5D-4559-BEEC-DA0EF4175F60}" type="presOf" srcId="{3B183A27-7DDF-4B9C-A4BA-337914FB2E56}" destId="{28B7AEF0-CE67-4549-B40B-8D9E7CA2E2C4}" srcOrd="0" destOrd="2" presId="urn:microsoft.com/office/officeart/2005/8/layout/default"/>
    <dgm:cxn modelId="{70C6E10E-6688-468A-BF65-D914945B60FD}" type="presOf" srcId="{4FACBA8A-42AA-469B-8C5A-82D8D5A496C2}" destId="{28B7AEF0-CE67-4549-B40B-8D9E7CA2E2C4}" srcOrd="0" destOrd="1" presId="urn:microsoft.com/office/officeart/2005/8/layout/default"/>
    <dgm:cxn modelId="{C1F0EF33-03B9-4591-8DC9-D44239089E52}" srcId="{ABDCB02C-F6B5-4566-9250-94DE896415E6}" destId="{3B183A27-7DDF-4B9C-A4BA-337914FB2E56}" srcOrd="1" destOrd="0" parTransId="{375A3EDC-166D-4E69-9E9E-7E3569ADACAA}" sibTransId="{8D9B4A8B-F446-4B60-8C80-BBD29B26FCF6}"/>
    <dgm:cxn modelId="{DA1A8F40-E205-4875-A2CF-0DD340235453}" srcId="{2E27FAA7-0A13-448D-AD8C-2D2ABA3E965C}" destId="{80BA672F-CBB5-4637-8679-E30AF655B7A9}" srcOrd="0" destOrd="0" parTransId="{06F1B308-C33A-481C-81BE-12E8E348F6C0}" sibTransId="{15CB040C-230B-4767-9763-55C877000AD9}"/>
    <dgm:cxn modelId="{4E62A145-86C9-49B7-BBD9-54B2AC0D2AF7}" type="presOf" srcId="{2E27FAA7-0A13-448D-AD8C-2D2ABA3E965C}" destId="{1D4E3B02-86CC-41BC-B660-8D5C26598A79}" srcOrd="0" destOrd="0" presId="urn:microsoft.com/office/officeart/2005/8/layout/default"/>
    <dgm:cxn modelId="{C96A377E-AE4D-463D-A305-0DA9438F818C}" srcId="{2E27FAA7-0A13-448D-AD8C-2D2ABA3E965C}" destId="{ABDCB02C-F6B5-4566-9250-94DE896415E6}" srcOrd="1" destOrd="0" parTransId="{9A1992D2-8C6E-4E41-8384-49EA6934393B}" sibTransId="{5445EE76-21A2-4E32-949C-84BFFD9868F2}"/>
    <dgm:cxn modelId="{14F6778B-E1AF-4A7B-99B1-28DD2A8134EB}" type="presOf" srcId="{ABDCB02C-F6B5-4566-9250-94DE896415E6}" destId="{28B7AEF0-CE67-4549-B40B-8D9E7CA2E2C4}" srcOrd="0" destOrd="0" presId="urn:microsoft.com/office/officeart/2005/8/layout/default"/>
    <dgm:cxn modelId="{3A2B01BC-927A-4C41-A3BA-8887C9745690}" type="presOf" srcId="{80BA672F-CBB5-4637-8679-E30AF655B7A9}" destId="{50FD3A9A-7BB3-40E0-8185-1BDE2AC88128}" srcOrd="0" destOrd="0" presId="urn:microsoft.com/office/officeart/2005/8/layout/default"/>
    <dgm:cxn modelId="{279DB3C8-7E9C-47F6-96EA-BE4B60648049}" srcId="{ABDCB02C-F6B5-4566-9250-94DE896415E6}" destId="{4FACBA8A-42AA-469B-8C5A-82D8D5A496C2}" srcOrd="0" destOrd="0" parTransId="{300CDE60-5FF5-4CBF-8B0C-086F926A8C8D}" sibTransId="{9499BF33-4577-4B74-BBD5-641C5DEBFA04}"/>
    <dgm:cxn modelId="{9060FDE3-D77A-4A70-AF5E-51E13E4930FC}" type="presParOf" srcId="{1D4E3B02-86CC-41BC-B660-8D5C26598A79}" destId="{50FD3A9A-7BB3-40E0-8185-1BDE2AC88128}" srcOrd="0" destOrd="0" presId="urn:microsoft.com/office/officeart/2005/8/layout/default"/>
    <dgm:cxn modelId="{4843AF45-6847-41DA-ABE1-B6DEAF883C19}" type="presParOf" srcId="{1D4E3B02-86CC-41BC-B660-8D5C26598A79}" destId="{3403026B-BDAB-432B-9357-4656E50D3E0C}" srcOrd="1" destOrd="0" presId="urn:microsoft.com/office/officeart/2005/8/layout/default"/>
    <dgm:cxn modelId="{CDBE4AEF-3AAF-4A83-8596-486FD8D43A78}" type="presParOf" srcId="{1D4E3B02-86CC-41BC-B660-8D5C26598A79}" destId="{28B7AEF0-CE67-4549-B40B-8D9E7CA2E2C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BB88C-A13B-4646-A6C7-A9919701689B}" type="doc">
      <dgm:prSet loTypeId="urn:microsoft.com/office/officeart/2005/8/layout/arrow4" loCatId="relationship" qsTypeId="urn:microsoft.com/office/officeart/2005/8/quickstyle/simple1" qsCatId="simple" csTypeId="urn:microsoft.com/office/officeart/2005/8/colors/colorful1" csCatId="colorful" phldr="1"/>
      <dgm:spPr/>
      <dgm:t>
        <a:bodyPr/>
        <a:lstStyle/>
        <a:p>
          <a:endParaRPr lang="en-US"/>
        </a:p>
      </dgm:t>
    </dgm:pt>
    <dgm:pt modelId="{00845543-B11B-4610-B62E-8078935E0983}">
      <dgm:prSet phldrT="[Text]"/>
      <dgm:spPr/>
      <dgm:t>
        <a:bodyPr/>
        <a:lstStyle/>
        <a:p>
          <a:r>
            <a:rPr lang="en-US" dirty="0">
              <a:latin typeface="Calibri" panose="020F0502020204030204" pitchFamily="34" charset="0"/>
              <a:cs typeface="Calibri" panose="020F0502020204030204" pitchFamily="34" charset="0"/>
            </a:rPr>
            <a:t>Service Tax, VAT and Excise </a:t>
          </a:r>
        </a:p>
      </dgm:t>
    </dgm:pt>
    <dgm:pt modelId="{D7B6F46E-E95B-4DC3-8B13-0F3723E5DFAA}" type="parTrans" cxnId="{94EAE673-E236-49AB-A4E5-32976E6C175F}">
      <dgm:prSet/>
      <dgm:spPr/>
      <dgm:t>
        <a:bodyPr/>
        <a:lstStyle/>
        <a:p>
          <a:endParaRPr lang="en-US"/>
        </a:p>
      </dgm:t>
    </dgm:pt>
    <dgm:pt modelId="{19B0D631-4538-480B-B49F-5A33F9041D20}" type="sibTrans" cxnId="{94EAE673-E236-49AB-A4E5-32976E6C175F}">
      <dgm:prSet/>
      <dgm:spPr/>
      <dgm:t>
        <a:bodyPr/>
        <a:lstStyle/>
        <a:p>
          <a:endParaRPr lang="en-US"/>
        </a:p>
      </dgm:t>
    </dgm:pt>
    <dgm:pt modelId="{B821B69A-5C2F-45D7-B51E-EEEF4554DF22}">
      <dgm:prSet phldrT="[Text]"/>
      <dgm:spPr/>
      <dgm:t>
        <a:bodyPr/>
        <a:lstStyle/>
        <a:p>
          <a:r>
            <a:rPr lang="en-US" dirty="0">
              <a:latin typeface="Calibri" panose="020F0502020204030204" pitchFamily="34" charset="0"/>
              <a:cs typeface="Calibri" panose="020F0502020204030204" pitchFamily="34" charset="0"/>
            </a:rPr>
            <a:t>GST </a:t>
          </a:r>
        </a:p>
      </dgm:t>
    </dgm:pt>
    <dgm:pt modelId="{6BC423BD-24AD-4B85-98EE-7DDEC50EF2E7}" type="parTrans" cxnId="{154D3F9D-F0DF-4C37-8CBB-D7EC28F3F8DD}">
      <dgm:prSet/>
      <dgm:spPr/>
      <dgm:t>
        <a:bodyPr/>
        <a:lstStyle/>
        <a:p>
          <a:endParaRPr lang="en-US"/>
        </a:p>
      </dgm:t>
    </dgm:pt>
    <dgm:pt modelId="{B4502DBC-21A0-4404-AC6E-DE7EBAAC930D}" type="sibTrans" cxnId="{154D3F9D-F0DF-4C37-8CBB-D7EC28F3F8DD}">
      <dgm:prSet/>
      <dgm:spPr/>
      <dgm:t>
        <a:bodyPr/>
        <a:lstStyle/>
        <a:p>
          <a:endParaRPr lang="en-US"/>
        </a:p>
      </dgm:t>
    </dgm:pt>
    <dgm:pt modelId="{07EA276D-3729-47A4-89B3-CED6A4C6C415}">
      <dgm:prSet phldrT="[Text]"/>
      <dgm:spPr/>
      <dgm:t>
        <a:bodyPr/>
        <a:lstStyle/>
        <a:p>
          <a:r>
            <a:rPr lang="en-US" dirty="0">
              <a:latin typeface="Calibri" panose="020F0502020204030204" pitchFamily="34" charset="0"/>
              <a:cs typeface="Calibri" panose="020F0502020204030204" pitchFamily="34" charset="0"/>
            </a:rPr>
            <a:t>ASAP before time-barring! </a:t>
          </a:r>
        </a:p>
      </dgm:t>
    </dgm:pt>
    <dgm:pt modelId="{14E200EC-D7C9-4520-9E6C-3A22F40D462C}" type="parTrans" cxnId="{71EC238C-3F4C-4915-86FE-B3E29B9E8C55}">
      <dgm:prSet/>
      <dgm:spPr/>
      <dgm:t>
        <a:bodyPr/>
        <a:lstStyle/>
        <a:p>
          <a:endParaRPr lang="en-US"/>
        </a:p>
      </dgm:t>
    </dgm:pt>
    <dgm:pt modelId="{7E64A13E-7603-48BA-A0E2-E8B41C64A329}" type="sibTrans" cxnId="{71EC238C-3F4C-4915-86FE-B3E29B9E8C55}">
      <dgm:prSet/>
      <dgm:spPr/>
      <dgm:t>
        <a:bodyPr/>
        <a:lstStyle/>
        <a:p>
          <a:endParaRPr lang="en-US"/>
        </a:p>
      </dgm:t>
    </dgm:pt>
    <dgm:pt modelId="{0A8BCF83-FB72-4FC6-9736-0804294F0A87}">
      <dgm:prSet phldrT="[Text]"/>
      <dgm:spPr/>
      <dgm:t>
        <a:bodyPr/>
        <a:lstStyle/>
        <a:p>
          <a:r>
            <a:rPr lang="en-US" dirty="0">
              <a:latin typeface="Calibri" panose="020F0502020204030204" pitchFamily="34" charset="0"/>
              <a:cs typeface="Calibri" panose="020F0502020204030204" pitchFamily="34" charset="0"/>
            </a:rPr>
            <a:t>Nascent stage! </a:t>
          </a:r>
        </a:p>
      </dgm:t>
    </dgm:pt>
    <dgm:pt modelId="{0EF2C384-54C4-42D1-9DAB-356709A6CE5C}" type="parTrans" cxnId="{BA36AD19-6DFB-436D-A887-D6905995B190}">
      <dgm:prSet/>
      <dgm:spPr/>
      <dgm:t>
        <a:bodyPr/>
        <a:lstStyle/>
        <a:p>
          <a:endParaRPr lang="en-US"/>
        </a:p>
      </dgm:t>
    </dgm:pt>
    <dgm:pt modelId="{BDB4AE03-729A-48A2-BF85-6002FBB16DA6}" type="sibTrans" cxnId="{BA36AD19-6DFB-436D-A887-D6905995B190}">
      <dgm:prSet/>
      <dgm:spPr/>
      <dgm:t>
        <a:bodyPr/>
        <a:lstStyle/>
        <a:p>
          <a:endParaRPr lang="en-US"/>
        </a:p>
      </dgm:t>
    </dgm:pt>
    <dgm:pt modelId="{9A9240C9-357C-4B94-AD3D-FFD08DB521FA}">
      <dgm:prSet phldrT="[Text]"/>
      <dgm:spPr/>
      <dgm:t>
        <a:bodyPr/>
        <a:lstStyle/>
        <a:p>
          <a:r>
            <a:rPr lang="en-US" dirty="0">
              <a:latin typeface="Calibri" panose="020F0502020204030204" pitchFamily="34" charset="0"/>
              <a:cs typeface="Calibri" panose="020F0502020204030204" pitchFamily="34" charset="0"/>
            </a:rPr>
            <a:t>GST Audits started!</a:t>
          </a:r>
        </a:p>
      </dgm:t>
    </dgm:pt>
    <dgm:pt modelId="{006F99C8-4A58-4BAC-8DD9-C859220D81DD}" type="parTrans" cxnId="{8AC5689C-A465-4697-A88B-5D80A8B4577C}">
      <dgm:prSet/>
      <dgm:spPr/>
      <dgm:t>
        <a:bodyPr/>
        <a:lstStyle/>
        <a:p>
          <a:endParaRPr lang="en-US"/>
        </a:p>
      </dgm:t>
    </dgm:pt>
    <dgm:pt modelId="{E008C490-E1FF-4879-9089-DA1DC23169D3}" type="sibTrans" cxnId="{8AC5689C-A465-4697-A88B-5D80A8B4577C}">
      <dgm:prSet/>
      <dgm:spPr/>
      <dgm:t>
        <a:bodyPr/>
        <a:lstStyle/>
        <a:p>
          <a:endParaRPr lang="en-US"/>
        </a:p>
      </dgm:t>
    </dgm:pt>
    <dgm:pt modelId="{03E5E8FE-7795-45D3-8208-372D181B5BB7}">
      <dgm:prSet phldrT="[Text]"/>
      <dgm:spPr/>
      <dgm:t>
        <a:bodyPr/>
        <a:lstStyle/>
        <a:p>
          <a:r>
            <a:rPr lang="en-US" dirty="0">
              <a:latin typeface="Calibri" panose="020F0502020204030204" pitchFamily="34" charset="0"/>
              <a:cs typeface="Calibri" panose="020F0502020204030204" pitchFamily="34" charset="0"/>
            </a:rPr>
            <a:t>Menace of fake invoicing and declining Tax Revenue! </a:t>
          </a:r>
        </a:p>
      </dgm:t>
    </dgm:pt>
    <dgm:pt modelId="{1A2356F1-2CA3-41FB-A769-89030C3B2B9F}" type="parTrans" cxnId="{AF8DC6AC-B732-4E5E-B524-108009A922E0}">
      <dgm:prSet/>
      <dgm:spPr/>
      <dgm:t>
        <a:bodyPr/>
        <a:lstStyle/>
        <a:p>
          <a:endParaRPr lang="en-US"/>
        </a:p>
      </dgm:t>
    </dgm:pt>
    <dgm:pt modelId="{8238107F-4DAD-4645-B7D8-6EB261C278AB}" type="sibTrans" cxnId="{AF8DC6AC-B732-4E5E-B524-108009A922E0}">
      <dgm:prSet/>
      <dgm:spPr/>
      <dgm:t>
        <a:bodyPr/>
        <a:lstStyle/>
        <a:p>
          <a:endParaRPr lang="en-US"/>
        </a:p>
      </dgm:t>
    </dgm:pt>
    <dgm:pt modelId="{1696B22B-C241-4E1D-BC52-3A624E426CC0}" type="pres">
      <dgm:prSet presAssocID="{E96BB88C-A13B-4646-A6C7-A9919701689B}" presName="compositeShape" presStyleCnt="0">
        <dgm:presLayoutVars>
          <dgm:chMax val="2"/>
          <dgm:dir/>
          <dgm:resizeHandles val="exact"/>
        </dgm:presLayoutVars>
      </dgm:prSet>
      <dgm:spPr/>
    </dgm:pt>
    <dgm:pt modelId="{3231FD0A-B102-4896-AD22-CFC944DEF612}" type="pres">
      <dgm:prSet presAssocID="{00845543-B11B-4610-B62E-8078935E0983}" presName="upArrow" presStyleLbl="node1" presStyleIdx="0" presStyleCnt="2" custLinFactNeighborX="-1754"/>
      <dgm:spPr/>
    </dgm:pt>
    <dgm:pt modelId="{08EC0675-EB84-4FC3-990E-BA2173FE2C7C}" type="pres">
      <dgm:prSet presAssocID="{00845543-B11B-4610-B62E-8078935E0983}" presName="upArrowText" presStyleLbl="revTx" presStyleIdx="0" presStyleCnt="2">
        <dgm:presLayoutVars>
          <dgm:chMax val="0"/>
          <dgm:bulletEnabled val="1"/>
        </dgm:presLayoutVars>
      </dgm:prSet>
      <dgm:spPr/>
    </dgm:pt>
    <dgm:pt modelId="{1C890655-A198-4B80-B30B-D4E84D2ACD2B}" type="pres">
      <dgm:prSet presAssocID="{B821B69A-5C2F-45D7-B51E-EEEF4554DF22}" presName="downArrow" presStyleLbl="node1" presStyleIdx="1" presStyleCnt="2"/>
      <dgm:spPr/>
    </dgm:pt>
    <dgm:pt modelId="{201C8A69-D32F-4D11-B202-0343EF4531B6}" type="pres">
      <dgm:prSet presAssocID="{B821B69A-5C2F-45D7-B51E-EEEF4554DF22}" presName="downArrowText" presStyleLbl="revTx" presStyleIdx="1" presStyleCnt="2">
        <dgm:presLayoutVars>
          <dgm:chMax val="0"/>
          <dgm:bulletEnabled val="1"/>
        </dgm:presLayoutVars>
      </dgm:prSet>
      <dgm:spPr/>
    </dgm:pt>
  </dgm:ptLst>
  <dgm:cxnLst>
    <dgm:cxn modelId="{E51D8F19-9472-46A3-9DFB-8A22734CBF9E}" type="presOf" srcId="{00845543-B11B-4610-B62E-8078935E0983}" destId="{08EC0675-EB84-4FC3-990E-BA2173FE2C7C}" srcOrd="0" destOrd="0" presId="urn:microsoft.com/office/officeart/2005/8/layout/arrow4"/>
    <dgm:cxn modelId="{BA36AD19-6DFB-436D-A887-D6905995B190}" srcId="{B821B69A-5C2F-45D7-B51E-EEEF4554DF22}" destId="{0A8BCF83-FB72-4FC6-9736-0804294F0A87}" srcOrd="0" destOrd="0" parTransId="{0EF2C384-54C4-42D1-9DAB-356709A6CE5C}" sibTransId="{BDB4AE03-729A-48A2-BF85-6002FBB16DA6}"/>
    <dgm:cxn modelId="{EDA21126-89C9-4B75-9917-E6A980B905B7}" type="presOf" srcId="{03E5E8FE-7795-45D3-8208-372D181B5BB7}" destId="{201C8A69-D32F-4D11-B202-0343EF4531B6}" srcOrd="0" destOrd="3" presId="urn:microsoft.com/office/officeart/2005/8/layout/arrow4"/>
    <dgm:cxn modelId="{BF14BA36-BCA3-4EA4-91C5-91BC8E3904AD}" type="presOf" srcId="{0A8BCF83-FB72-4FC6-9736-0804294F0A87}" destId="{201C8A69-D32F-4D11-B202-0343EF4531B6}" srcOrd="0" destOrd="1" presId="urn:microsoft.com/office/officeart/2005/8/layout/arrow4"/>
    <dgm:cxn modelId="{A3968A70-536D-4BEB-B771-951399AD9367}" type="presOf" srcId="{B821B69A-5C2F-45D7-B51E-EEEF4554DF22}" destId="{201C8A69-D32F-4D11-B202-0343EF4531B6}" srcOrd="0" destOrd="0" presId="urn:microsoft.com/office/officeart/2005/8/layout/arrow4"/>
    <dgm:cxn modelId="{94EAE673-E236-49AB-A4E5-32976E6C175F}" srcId="{E96BB88C-A13B-4646-A6C7-A9919701689B}" destId="{00845543-B11B-4610-B62E-8078935E0983}" srcOrd="0" destOrd="0" parTransId="{D7B6F46E-E95B-4DC3-8B13-0F3723E5DFAA}" sibTransId="{19B0D631-4538-480B-B49F-5A33F9041D20}"/>
    <dgm:cxn modelId="{71EC238C-3F4C-4915-86FE-B3E29B9E8C55}" srcId="{00845543-B11B-4610-B62E-8078935E0983}" destId="{07EA276D-3729-47A4-89B3-CED6A4C6C415}" srcOrd="0" destOrd="0" parTransId="{14E200EC-D7C9-4520-9E6C-3A22F40D462C}" sibTransId="{7E64A13E-7603-48BA-A0E2-E8B41C64A329}"/>
    <dgm:cxn modelId="{8AC5689C-A465-4697-A88B-5D80A8B4577C}" srcId="{B821B69A-5C2F-45D7-B51E-EEEF4554DF22}" destId="{9A9240C9-357C-4B94-AD3D-FFD08DB521FA}" srcOrd="1" destOrd="0" parTransId="{006F99C8-4A58-4BAC-8DD9-C859220D81DD}" sibTransId="{E008C490-E1FF-4879-9089-DA1DC23169D3}"/>
    <dgm:cxn modelId="{154D3F9D-F0DF-4C37-8CBB-D7EC28F3F8DD}" srcId="{E96BB88C-A13B-4646-A6C7-A9919701689B}" destId="{B821B69A-5C2F-45D7-B51E-EEEF4554DF22}" srcOrd="1" destOrd="0" parTransId="{6BC423BD-24AD-4B85-98EE-7DDEC50EF2E7}" sibTransId="{B4502DBC-21A0-4404-AC6E-DE7EBAAC930D}"/>
    <dgm:cxn modelId="{482A8CA9-9A89-4BDF-9705-7B2D598B391D}" type="presOf" srcId="{E96BB88C-A13B-4646-A6C7-A9919701689B}" destId="{1696B22B-C241-4E1D-BC52-3A624E426CC0}" srcOrd="0" destOrd="0" presId="urn:microsoft.com/office/officeart/2005/8/layout/arrow4"/>
    <dgm:cxn modelId="{AF8DC6AC-B732-4E5E-B524-108009A922E0}" srcId="{B821B69A-5C2F-45D7-B51E-EEEF4554DF22}" destId="{03E5E8FE-7795-45D3-8208-372D181B5BB7}" srcOrd="2" destOrd="0" parTransId="{1A2356F1-2CA3-41FB-A769-89030C3B2B9F}" sibTransId="{8238107F-4DAD-4645-B7D8-6EB261C278AB}"/>
    <dgm:cxn modelId="{D9A88EC1-8FB2-4E7C-A125-5F4FAA23D201}" type="presOf" srcId="{9A9240C9-357C-4B94-AD3D-FFD08DB521FA}" destId="{201C8A69-D32F-4D11-B202-0343EF4531B6}" srcOrd="0" destOrd="2" presId="urn:microsoft.com/office/officeart/2005/8/layout/arrow4"/>
    <dgm:cxn modelId="{A0401ECF-7A88-4AD6-A02B-BB40622AF8B6}" type="presOf" srcId="{07EA276D-3729-47A4-89B3-CED6A4C6C415}" destId="{08EC0675-EB84-4FC3-990E-BA2173FE2C7C}" srcOrd="0" destOrd="1" presId="urn:microsoft.com/office/officeart/2005/8/layout/arrow4"/>
    <dgm:cxn modelId="{A9768389-46CE-4D63-812C-F07A702FCA65}" type="presParOf" srcId="{1696B22B-C241-4E1D-BC52-3A624E426CC0}" destId="{3231FD0A-B102-4896-AD22-CFC944DEF612}" srcOrd="0" destOrd="0" presId="urn:microsoft.com/office/officeart/2005/8/layout/arrow4"/>
    <dgm:cxn modelId="{3E66C41F-95BA-412C-A758-CE369262AA10}" type="presParOf" srcId="{1696B22B-C241-4E1D-BC52-3A624E426CC0}" destId="{08EC0675-EB84-4FC3-990E-BA2173FE2C7C}" srcOrd="1" destOrd="0" presId="urn:microsoft.com/office/officeart/2005/8/layout/arrow4"/>
    <dgm:cxn modelId="{FFE8CA41-30D0-436B-90FA-CB50194B3FA0}" type="presParOf" srcId="{1696B22B-C241-4E1D-BC52-3A624E426CC0}" destId="{1C890655-A198-4B80-B30B-D4E84D2ACD2B}" srcOrd="2" destOrd="0" presId="urn:microsoft.com/office/officeart/2005/8/layout/arrow4"/>
    <dgm:cxn modelId="{85D8AF7B-5462-4B76-8639-0E4E1F672404}" type="presParOf" srcId="{1696B22B-C241-4E1D-BC52-3A624E426CC0}" destId="{201C8A69-D32F-4D11-B202-0343EF4531B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E27FAA7-0A13-448D-AD8C-2D2ABA3E965C}"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80BA672F-CBB5-4637-8679-E30AF655B7A9}">
      <dgm:prSet custT="1"/>
      <dgm:spPr/>
      <dgm:t>
        <a:bodyPr/>
        <a:lstStyle/>
        <a:p>
          <a:pPr>
            <a:lnSpc>
              <a:spcPct val="150000"/>
            </a:lnSpc>
          </a:pPr>
          <a:r>
            <a:rPr lang="en-US" sz="1800" dirty="0"/>
            <a:t>If none of the modes aforesaid is </a:t>
          </a:r>
          <a:r>
            <a:rPr lang="en-US" sz="1800" b="1" dirty="0"/>
            <a:t>practicable</a:t>
          </a:r>
          <a:r>
            <a:rPr lang="en-US" sz="1800" dirty="0"/>
            <a:t>, </a:t>
          </a:r>
        </a:p>
      </dgm:t>
    </dgm:pt>
    <dgm:pt modelId="{06F1B308-C33A-481C-81BE-12E8E348F6C0}" type="parTrans" cxnId="{DA1A8F40-E205-4875-A2CF-0DD340235453}">
      <dgm:prSet/>
      <dgm:spPr/>
      <dgm:t>
        <a:bodyPr/>
        <a:lstStyle/>
        <a:p>
          <a:endParaRPr lang="en-US"/>
        </a:p>
      </dgm:t>
    </dgm:pt>
    <dgm:pt modelId="{15CB040C-230B-4767-9763-55C877000AD9}" type="sibTrans" cxnId="{DA1A8F40-E205-4875-A2CF-0DD340235453}">
      <dgm:prSet/>
      <dgm:spPr/>
      <dgm:t>
        <a:bodyPr/>
        <a:lstStyle/>
        <a:p>
          <a:endParaRPr lang="en-US"/>
        </a:p>
      </dgm:t>
    </dgm:pt>
    <dgm:pt modelId="{941E73BA-5BD3-4FE7-BA8F-18EE02A406CE}">
      <dgm:prSet custT="1"/>
      <dgm:spPr/>
      <dgm:t>
        <a:bodyPr/>
        <a:lstStyle/>
        <a:p>
          <a:pPr>
            <a:lnSpc>
              <a:spcPct val="150000"/>
            </a:lnSpc>
          </a:pPr>
          <a:r>
            <a:rPr lang="en-US" sz="1800" dirty="0"/>
            <a:t>Then by affixing copy on notice board of office of concerned officer / authority who or which passed such decision / order or issued such summons / notice</a:t>
          </a:r>
        </a:p>
      </dgm:t>
    </dgm:pt>
    <dgm:pt modelId="{7CFB1F30-58F6-436A-8FA9-FA30ACE55321}" type="parTrans" cxnId="{88E3E913-AE9F-46CA-B4FD-A680185C53D9}">
      <dgm:prSet/>
      <dgm:spPr/>
      <dgm:t>
        <a:bodyPr/>
        <a:lstStyle/>
        <a:p>
          <a:endParaRPr lang="en-US"/>
        </a:p>
      </dgm:t>
    </dgm:pt>
    <dgm:pt modelId="{7984066F-58B0-4603-9B06-1C60267ACAF5}" type="sibTrans" cxnId="{88E3E913-AE9F-46CA-B4FD-A680185C53D9}">
      <dgm:prSet/>
      <dgm:spPr/>
      <dgm:t>
        <a:bodyPr/>
        <a:lstStyle/>
        <a:p>
          <a:endParaRPr lang="en-US"/>
        </a:p>
      </dgm:t>
    </dgm:pt>
    <dgm:pt modelId="{3E6D6141-D87D-4015-B5EB-446C2D4FDC71}">
      <dgm:prSet custT="1"/>
      <dgm:spPr/>
      <dgm:t>
        <a:bodyPr/>
        <a:lstStyle/>
        <a:p>
          <a:pPr>
            <a:lnSpc>
              <a:spcPct val="150000"/>
            </a:lnSpc>
          </a:pPr>
          <a:r>
            <a:rPr lang="en-US" sz="1800" dirty="0"/>
            <a:t>By </a:t>
          </a:r>
          <a:r>
            <a:rPr lang="en-US" sz="1800" b="1" dirty="0"/>
            <a:t>affixing it </a:t>
          </a:r>
          <a:r>
            <a:rPr lang="en-US" sz="1800" dirty="0"/>
            <a:t>in some conspicuous place at his last known place of business or residence and</a:t>
          </a:r>
        </a:p>
      </dgm:t>
    </dgm:pt>
    <dgm:pt modelId="{6604576C-E67E-402D-ACAD-7F1B8C689DAD}" type="parTrans" cxnId="{106006B6-A13B-4D18-B06C-757D07398246}">
      <dgm:prSet/>
      <dgm:spPr/>
      <dgm:t>
        <a:bodyPr/>
        <a:lstStyle/>
        <a:p>
          <a:endParaRPr lang="en-US"/>
        </a:p>
      </dgm:t>
    </dgm:pt>
    <dgm:pt modelId="{E1693D9B-C994-4467-8801-AFB8D1D87FAA}" type="sibTrans" cxnId="{106006B6-A13B-4D18-B06C-757D07398246}">
      <dgm:prSet/>
      <dgm:spPr/>
      <dgm:t>
        <a:bodyPr/>
        <a:lstStyle/>
        <a:p>
          <a:endParaRPr lang="en-US"/>
        </a:p>
      </dgm:t>
    </dgm:pt>
    <dgm:pt modelId="{DDD56272-04D3-46FE-8371-DA7D5C6052EF}">
      <dgm:prSet custT="1"/>
      <dgm:spPr/>
      <dgm:t>
        <a:bodyPr/>
        <a:lstStyle/>
        <a:p>
          <a:pPr>
            <a:lnSpc>
              <a:spcPct val="150000"/>
            </a:lnSpc>
          </a:pPr>
          <a:r>
            <a:rPr lang="en-US" sz="1800" dirty="0"/>
            <a:t>If such mode is not practicable for any reason,</a:t>
          </a:r>
        </a:p>
      </dgm:t>
    </dgm:pt>
    <dgm:pt modelId="{B4B0FE00-7432-4D22-A60A-8ABD7FDAF176}" type="parTrans" cxnId="{D88D3E9D-3E3C-4205-88EF-07A332D449C8}">
      <dgm:prSet/>
      <dgm:spPr/>
      <dgm:t>
        <a:bodyPr/>
        <a:lstStyle/>
        <a:p>
          <a:endParaRPr lang="en-US"/>
        </a:p>
      </dgm:t>
    </dgm:pt>
    <dgm:pt modelId="{BFAE1044-585A-48DA-8B4D-A1DBB7536BF6}" type="sibTrans" cxnId="{D88D3E9D-3E3C-4205-88EF-07A332D449C8}">
      <dgm:prSet/>
      <dgm:spPr/>
      <dgm:t>
        <a:bodyPr/>
        <a:lstStyle/>
        <a:p>
          <a:endParaRPr lang="en-US"/>
        </a:p>
      </dgm:t>
    </dgm:pt>
    <dgm:pt modelId="{42DEF6CF-B90E-4E52-8029-6FF1C7EAFE54}" type="pres">
      <dgm:prSet presAssocID="{2E27FAA7-0A13-448D-AD8C-2D2ABA3E965C}" presName="mainComposite" presStyleCnt="0">
        <dgm:presLayoutVars>
          <dgm:chPref val="1"/>
          <dgm:dir/>
          <dgm:animOne val="branch"/>
          <dgm:animLvl val="lvl"/>
          <dgm:resizeHandles val="exact"/>
        </dgm:presLayoutVars>
      </dgm:prSet>
      <dgm:spPr/>
    </dgm:pt>
    <dgm:pt modelId="{C75D81D2-2B98-46C0-AD45-250E2269E3BC}" type="pres">
      <dgm:prSet presAssocID="{2E27FAA7-0A13-448D-AD8C-2D2ABA3E965C}" presName="hierFlow" presStyleCnt="0"/>
      <dgm:spPr/>
    </dgm:pt>
    <dgm:pt modelId="{562BE555-2EC7-4D64-B3B9-8F19E3B7DACA}" type="pres">
      <dgm:prSet presAssocID="{2E27FAA7-0A13-448D-AD8C-2D2ABA3E965C}" presName="hierChild1" presStyleCnt="0">
        <dgm:presLayoutVars>
          <dgm:chPref val="1"/>
          <dgm:animOne val="branch"/>
          <dgm:animLvl val="lvl"/>
        </dgm:presLayoutVars>
      </dgm:prSet>
      <dgm:spPr/>
    </dgm:pt>
    <dgm:pt modelId="{208BCE0A-62C9-4DC4-A202-821B6B26F61E}" type="pres">
      <dgm:prSet presAssocID="{80BA672F-CBB5-4637-8679-E30AF655B7A9}" presName="Name14" presStyleCnt="0"/>
      <dgm:spPr/>
    </dgm:pt>
    <dgm:pt modelId="{F2CDBB7B-ED6A-4670-B1C3-E704799B70EB}" type="pres">
      <dgm:prSet presAssocID="{80BA672F-CBB5-4637-8679-E30AF655B7A9}" presName="level1Shape" presStyleLbl="node0" presStyleIdx="0" presStyleCnt="1" custScaleX="298627" custScaleY="109534">
        <dgm:presLayoutVars>
          <dgm:chPref val="3"/>
        </dgm:presLayoutVars>
      </dgm:prSet>
      <dgm:spPr/>
    </dgm:pt>
    <dgm:pt modelId="{A55C248A-D2C1-4010-AF96-AC0C65876001}" type="pres">
      <dgm:prSet presAssocID="{80BA672F-CBB5-4637-8679-E30AF655B7A9}" presName="hierChild2" presStyleCnt="0"/>
      <dgm:spPr/>
    </dgm:pt>
    <dgm:pt modelId="{3C890DE8-DB0A-4DE2-9CAA-1556DC9B1EA4}" type="pres">
      <dgm:prSet presAssocID="{6604576C-E67E-402D-ACAD-7F1B8C689DAD}" presName="Name19" presStyleLbl="parChTrans1D2" presStyleIdx="0" presStyleCnt="2" custScaleX="2000000"/>
      <dgm:spPr/>
    </dgm:pt>
    <dgm:pt modelId="{FF0472ED-15EE-4E71-8ACF-5F7182F334FE}" type="pres">
      <dgm:prSet presAssocID="{3E6D6141-D87D-4015-B5EB-446C2D4FDC71}" presName="Name21" presStyleCnt="0"/>
      <dgm:spPr/>
    </dgm:pt>
    <dgm:pt modelId="{489CF46C-BA07-409C-95F6-BAF93F87C9C2}" type="pres">
      <dgm:prSet presAssocID="{3E6D6141-D87D-4015-B5EB-446C2D4FDC71}" presName="level2Shape" presStyleLbl="node2" presStyleIdx="0" presStyleCnt="2" custScaleX="298627" custScaleY="109534"/>
      <dgm:spPr/>
    </dgm:pt>
    <dgm:pt modelId="{F0BF499D-4717-4606-A9FC-6A2380019CC4}" type="pres">
      <dgm:prSet presAssocID="{3E6D6141-D87D-4015-B5EB-446C2D4FDC71}" presName="hierChild3" presStyleCnt="0"/>
      <dgm:spPr/>
    </dgm:pt>
    <dgm:pt modelId="{819426A1-CA69-4C14-B555-38AFA34CC769}" type="pres">
      <dgm:prSet presAssocID="{B4B0FE00-7432-4D22-A60A-8ABD7FDAF176}" presName="Name19" presStyleLbl="parChTrans1D2" presStyleIdx="1" presStyleCnt="2" custScaleX="2000000"/>
      <dgm:spPr/>
    </dgm:pt>
    <dgm:pt modelId="{96918071-29A7-49C2-9FF4-77960159F43F}" type="pres">
      <dgm:prSet presAssocID="{DDD56272-04D3-46FE-8371-DA7D5C6052EF}" presName="Name21" presStyleCnt="0"/>
      <dgm:spPr/>
    </dgm:pt>
    <dgm:pt modelId="{0397B003-C283-4322-9720-3DEB3AF7809D}" type="pres">
      <dgm:prSet presAssocID="{DDD56272-04D3-46FE-8371-DA7D5C6052EF}" presName="level2Shape" presStyleLbl="node2" presStyleIdx="1" presStyleCnt="2" custScaleX="298627" custScaleY="109534"/>
      <dgm:spPr/>
    </dgm:pt>
    <dgm:pt modelId="{534A7307-99FA-49F2-8116-F9B25EEA99FD}" type="pres">
      <dgm:prSet presAssocID="{DDD56272-04D3-46FE-8371-DA7D5C6052EF}" presName="hierChild3" presStyleCnt="0"/>
      <dgm:spPr/>
    </dgm:pt>
    <dgm:pt modelId="{0DE0730A-EE04-4048-9248-8B123D3E8EA0}" type="pres">
      <dgm:prSet presAssocID="{7CFB1F30-58F6-436A-8FA9-FA30ACE55321}" presName="Name19" presStyleLbl="parChTrans1D3" presStyleIdx="0" presStyleCnt="1" custScaleX="2000000"/>
      <dgm:spPr/>
    </dgm:pt>
    <dgm:pt modelId="{C4B61804-2337-45C0-9666-B5D4A138C36C}" type="pres">
      <dgm:prSet presAssocID="{941E73BA-5BD3-4FE7-BA8F-18EE02A406CE}" presName="Name21" presStyleCnt="0"/>
      <dgm:spPr/>
    </dgm:pt>
    <dgm:pt modelId="{40F36C17-D6AA-4F6C-A7B9-1BB7B2205F9D}" type="pres">
      <dgm:prSet presAssocID="{941E73BA-5BD3-4FE7-BA8F-18EE02A406CE}" presName="level2Shape" presStyleLbl="node3" presStyleIdx="0" presStyleCnt="1" custScaleX="298627" custScaleY="109534"/>
      <dgm:spPr/>
    </dgm:pt>
    <dgm:pt modelId="{057B91CD-CC52-46FC-9F46-22A299411327}" type="pres">
      <dgm:prSet presAssocID="{941E73BA-5BD3-4FE7-BA8F-18EE02A406CE}" presName="hierChild3" presStyleCnt="0"/>
      <dgm:spPr/>
    </dgm:pt>
    <dgm:pt modelId="{E331E85E-23B3-4716-8BF7-4CBDAF86B489}" type="pres">
      <dgm:prSet presAssocID="{2E27FAA7-0A13-448D-AD8C-2D2ABA3E965C}" presName="bgShapesFlow" presStyleCnt="0"/>
      <dgm:spPr/>
    </dgm:pt>
  </dgm:ptLst>
  <dgm:cxnLst>
    <dgm:cxn modelId="{88E3E913-AE9F-46CA-B4FD-A680185C53D9}" srcId="{DDD56272-04D3-46FE-8371-DA7D5C6052EF}" destId="{941E73BA-5BD3-4FE7-BA8F-18EE02A406CE}" srcOrd="0" destOrd="0" parTransId="{7CFB1F30-58F6-436A-8FA9-FA30ACE55321}" sibTransId="{7984066F-58B0-4603-9B06-1C60267ACAF5}"/>
    <dgm:cxn modelId="{95E0A92B-EFA2-4CEA-A903-F2F86BA3C420}" type="presOf" srcId="{941E73BA-5BD3-4FE7-BA8F-18EE02A406CE}" destId="{40F36C17-D6AA-4F6C-A7B9-1BB7B2205F9D}" srcOrd="0" destOrd="0" presId="urn:microsoft.com/office/officeart/2005/8/layout/hierarchy6"/>
    <dgm:cxn modelId="{9AA6A631-A373-42A7-B8D3-47A0D52E87BD}" type="presOf" srcId="{7CFB1F30-58F6-436A-8FA9-FA30ACE55321}" destId="{0DE0730A-EE04-4048-9248-8B123D3E8EA0}" srcOrd="0" destOrd="0" presId="urn:microsoft.com/office/officeart/2005/8/layout/hierarchy6"/>
    <dgm:cxn modelId="{DA1A8F40-E205-4875-A2CF-0DD340235453}" srcId="{2E27FAA7-0A13-448D-AD8C-2D2ABA3E965C}" destId="{80BA672F-CBB5-4637-8679-E30AF655B7A9}" srcOrd="0" destOrd="0" parTransId="{06F1B308-C33A-481C-81BE-12E8E348F6C0}" sibTransId="{15CB040C-230B-4767-9763-55C877000AD9}"/>
    <dgm:cxn modelId="{A7886143-8645-4E77-82C5-868A0A439946}" type="presOf" srcId="{3E6D6141-D87D-4015-B5EB-446C2D4FDC71}" destId="{489CF46C-BA07-409C-95F6-BAF93F87C9C2}" srcOrd="0" destOrd="0" presId="urn:microsoft.com/office/officeart/2005/8/layout/hierarchy6"/>
    <dgm:cxn modelId="{64679F4F-D831-49C0-A429-924F7EBAD297}" type="presOf" srcId="{2E27FAA7-0A13-448D-AD8C-2D2ABA3E965C}" destId="{42DEF6CF-B90E-4E52-8029-6FF1C7EAFE54}" srcOrd="0" destOrd="0" presId="urn:microsoft.com/office/officeart/2005/8/layout/hierarchy6"/>
    <dgm:cxn modelId="{D88D3E9D-3E3C-4205-88EF-07A332D449C8}" srcId="{80BA672F-CBB5-4637-8679-E30AF655B7A9}" destId="{DDD56272-04D3-46FE-8371-DA7D5C6052EF}" srcOrd="1" destOrd="0" parTransId="{B4B0FE00-7432-4D22-A60A-8ABD7FDAF176}" sibTransId="{BFAE1044-585A-48DA-8B4D-A1DBB7536BF6}"/>
    <dgm:cxn modelId="{106006B6-A13B-4D18-B06C-757D07398246}" srcId="{80BA672F-CBB5-4637-8679-E30AF655B7A9}" destId="{3E6D6141-D87D-4015-B5EB-446C2D4FDC71}" srcOrd="0" destOrd="0" parTransId="{6604576C-E67E-402D-ACAD-7F1B8C689DAD}" sibTransId="{E1693D9B-C994-4467-8801-AFB8D1D87FAA}"/>
    <dgm:cxn modelId="{192EB7CE-AE6C-4FB9-BD95-FDB9DB5D4890}" type="presOf" srcId="{80BA672F-CBB5-4637-8679-E30AF655B7A9}" destId="{F2CDBB7B-ED6A-4670-B1C3-E704799B70EB}" srcOrd="0" destOrd="0" presId="urn:microsoft.com/office/officeart/2005/8/layout/hierarchy6"/>
    <dgm:cxn modelId="{EED309D6-5A6E-4DA1-8A12-589B746D8F60}" type="presOf" srcId="{B4B0FE00-7432-4D22-A60A-8ABD7FDAF176}" destId="{819426A1-CA69-4C14-B555-38AFA34CC769}" srcOrd="0" destOrd="0" presId="urn:microsoft.com/office/officeart/2005/8/layout/hierarchy6"/>
    <dgm:cxn modelId="{B49349D9-D950-498F-8189-E6A4E09FC8AD}" type="presOf" srcId="{DDD56272-04D3-46FE-8371-DA7D5C6052EF}" destId="{0397B003-C283-4322-9720-3DEB3AF7809D}" srcOrd="0" destOrd="0" presId="urn:microsoft.com/office/officeart/2005/8/layout/hierarchy6"/>
    <dgm:cxn modelId="{2C46F4E8-9E39-4721-8B94-D30412DFA84F}" type="presOf" srcId="{6604576C-E67E-402D-ACAD-7F1B8C689DAD}" destId="{3C890DE8-DB0A-4DE2-9CAA-1556DC9B1EA4}" srcOrd="0" destOrd="0" presId="urn:microsoft.com/office/officeart/2005/8/layout/hierarchy6"/>
    <dgm:cxn modelId="{5A564AC2-D788-43A6-9A3B-EE58C826A767}" type="presParOf" srcId="{42DEF6CF-B90E-4E52-8029-6FF1C7EAFE54}" destId="{C75D81D2-2B98-46C0-AD45-250E2269E3BC}" srcOrd="0" destOrd="0" presId="urn:microsoft.com/office/officeart/2005/8/layout/hierarchy6"/>
    <dgm:cxn modelId="{AEC73368-A9D6-40AE-A87E-D2A22DF41D94}" type="presParOf" srcId="{C75D81D2-2B98-46C0-AD45-250E2269E3BC}" destId="{562BE555-2EC7-4D64-B3B9-8F19E3B7DACA}" srcOrd="0" destOrd="0" presId="urn:microsoft.com/office/officeart/2005/8/layout/hierarchy6"/>
    <dgm:cxn modelId="{20D7A908-637A-4E8D-872F-86C70E6E0680}" type="presParOf" srcId="{562BE555-2EC7-4D64-B3B9-8F19E3B7DACA}" destId="{208BCE0A-62C9-4DC4-A202-821B6B26F61E}" srcOrd="0" destOrd="0" presId="urn:microsoft.com/office/officeart/2005/8/layout/hierarchy6"/>
    <dgm:cxn modelId="{98D1234F-1AEC-46E4-AD81-D5BF9859B7BC}" type="presParOf" srcId="{208BCE0A-62C9-4DC4-A202-821B6B26F61E}" destId="{F2CDBB7B-ED6A-4670-B1C3-E704799B70EB}" srcOrd="0" destOrd="0" presId="urn:microsoft.com/office/officeart/2005/8/layout/hierarchy6"/>
    <dgm:cxn modelId="{DA98E057-E1A6-4891-92E5-5F5361E75E17}" type="presParOf" srcId="{208BCE0A-62C9-4DC4-A202-821B6B26F61E}" destId="{A55C248A-D2C1-4010-AF96-AC0C65876001}" srcOrd="1" destOrd="0" presId="urn:microsoft.com/office/officeart/2005/8/layout/hierarchy6"/>
    <dgm:cxn modelId="{F4F56AA1-B053-42D6-BDE5-05558049880B}" type="presParOf" srcId="{A55C248A-D2C1-4010-AF96-AC0C65876001}" destId="{3C890DE8-DB0A-4DE2-9CAA-1556DC9B1EA4}" srcOrd="0" destOrd="0" presId="urn:microsoft.com/office/officeart/2005/8/layout/hierarchy6"/>
    <dgm:cxn modelId="{B6F611EA-CBBC-4CD4-BB5B-93EAF6AB3A35}" type="presParOf" srcId="{A55C248A-D2C1-4010-AF96-AC0C65876001}" destId="{FF0472ED-15EE-4E71-8ACF-5F7182F334FE}" srcOrd="1" destOrd="0" presId="urn:microsoft.com/office/officeart/2005/8/layout/hierarchy6"/>
    <dgm:cxn modelId="{A16B5086-859B-498C-9729-A21EF9A02713}" type="presParOf" srcId="{FF0472ED-15EE-4E71-8ACF-5F7182F334FE}" destId="{489CF46C-BA07-409C-95F6-BAF93F87C9C2}" srcOrd="0" destOrd="0" presId="urn:microsoft.com/office/officeart/2005/8/layout/hierarchy6"/>
    <dgm:cxn modelId="{343FDD84-3BF2-4809-A2BE-691B65DDA1E8}" type="presParOf" srcId="{FF0472ED-15EE-4E71-8ACF-5F7182F334FE}" destId="{F0BF499D-4717-4606-A9FC-6A2380019CC4}" srcOrd="1" destOrd="0" presId="urn:microsoft.com/office/officeart/2005/8/layout/hierarchy6"/>
    <dgm:cxn modelId="{16F58E97-580A-4753-BE87-73BCB78550DE}" type="presParOf" srcId="{A55C248A-D2C1-4010-AF96-AC0C65876001}" destId="{819426A1-CA69-4C14-B555-38AFA34CC769}" srcOrd="2" destOrd="0" presId="urn:microsoft.com/office/officeart/2005/8/layout/hierarchy6"/>
    <dgm:cxn modelId="{2E21848A-E816-4C94-965A-2D1F580F0A56}" type="presParOf" srcId="{A55C248A-D2C1-4010-AF96-AC0C65876001}" destId="{96918071-29A7-49C2-9FF4-77960159F43F}" srcOrd="3" destOrd="0" presId="urn:microsoft.com/office/officeart/2005/8/layout/hierarchy6"/>
    <dgm:cxn modelId="{C72A6762-C537-405D-B6D4-3541D87B418A}" type="presParOf" srcId="{96918071-29A7-49C2-9FF4-77960159F43F}" destId="{0397B003-C283-4322-9720-3DEB3AF7809D}" srcOrd="0" destOrd="0" presId="urn:microsoft.com/office/officeart/2005/8/layout/hierarchy6"/>
    <dgm:cxn modelId="{9A1C1EA8-8C6A-439A-A88A-E3DA7631FB81}" type="presParOf" srcId="{96918071-29A7-49C2-9FF4-77960159F43F}" destId="{534A7307-99FA-49F2-8116-F9B25EEA99FD}" srcOrd="1" destOrd="0" presId="urn:microsoft.com/office/officeart/2005/8/layout/hierarchy6"/>
    <dgm:cxn modelId="{9DA1D89F-F716-438C-A8E0-99EB1387771D}" type="presParOf" srcId="{534A7307-99FA-49F2-8116-F9B25EEA99FD}" destId="{0DE0730A-EE04-4048-9248-8B123D3E8EA0}" srcOrd="0" destOrd="0" presId="urn:microsoft.com/office/officeart/2005/8/layout/hierarchy6"/>
    <dgm:cxn modelId="{38E69A32-B548-4D83-B030-9202E3A9AA22}" type="presParOf" srcId="{534A7307-99FA-49F2-8116-F9B25EEA99FD}" destId="{C4B61804-2337-45C0-9666-B5D4A138C36C}" srcOrd="1" destOrd="0" presId="urn:microsoft.com/office/officeart/2005/8/layout/hierarchy6"/>
    <dgm:cxn modelId="{1A3BEB7E-D7F4-4D22-8A18-12E7F695B1BA}" type="presParOf" srcId="{C4B61804-2337-45C0-9666-B5D4A138C36C}" destId="{40F36C17-D6AA-4F6C-A7B9-1BB7B2205F9D}" srcOrd="0" destOrd="0" presId="urn:microsoft.com/office/officeart/2005/8/layout/hierarchy6"/>
    <dgm:cxn modelId="{1ADCE981-62ED-4CDE-95FB-2CB9A3F469A3}" type="presParOf" srcId="{C4B61804-2337-45C0-9666-B5D4A138C36C}" destId="{057B91CD-CC52-46FC-9F46-22A299411327}" srcOrd="1" destOrd="0" presId="urn:microsoft.com/office/officeart/2005/8/layout/hierarchy6"/>
    <dgm:cxn modelId="{F7067FF2-5468-4F68-8B03-83342683491C}" type="presParOf" srcId="{42DEF6CF-B90E-4E52-8029-6FF1C7EAFE54}" destId="{E331E85E-23B3-4716-8BF7-4CBDAF86B48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DFC1C63-A8F4-4DE4-B1D0-6D5A82A821CB}"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5087D6EF-16B6-4044-917D-DECA824B6EA3}">
      <dgm:prSet phldrT="[Text]"/>
      <dgm:spPr/>
      <dgm:t>
        <a:bodyPr/>
        <a:lstStyle/>
        <a:p>
          <a:r>
            <a:rPr lang="en-US" dirty="0"/>
            <a:t>SMS</a:t>
          </a:r>
        </a:p>
      </dgm:t>
    </dgm:pt>
    <dgm:pt modelId="{CC9114A7-7D65-4158-BC6A-4DDD080A48E7}" type="parTrans" cxnId="{5D0FCD54-6EC1-4D4B-8647-61E8AE467993}">
      <dgm:prSet/>
      <dgm:spPr/>
      <dgm:t>
        <a:bodyPr/>
        <a:lstStyle/>
        <a:p>
          <a:endParaRPr lang="en-US"/>
        </a:p>
      </dgm:t>
    </dgm:pt>
    <dgm:pt modelId="{98FCEFCA-BF36-4976-8707-086936090CDD}" type="sibTrans" cxnId="{5D0FCD54-6EC1-4D4B-8647-61E8AE467993}">
      <dgm:prSet/>
      <dgm:spPr/>
      <dgm:t>
        <a:bodyPr/>
        <a:lstStyle/>
        <a:p>
          <a:endParaRPr lang="en-US"/>
        </a:p>
      </dgm:t>
    </dgm:pt>
    <dgm:pt modelId="{972C4455-0465-46EA-AD88-1050A3F03355}">
      <dgm:prSet phldrT="[Text]"/>
      <dgm:spPr/>
      <dgm:t>
        <a:bodyPr/>
        <a:lstStyle/>
        <a:p>
          <a:r>
            <a:rPr lang="en-US" dirty="0" err="1"/>
            <a:t>Whats</a:t>
          </a:r>
          <a:r>
            <a:rPr lang="en-US" dirty="0"/>
            <a:t> App</a:t>
          </a:r>
        </a:p>
      </dgm:t>
    </dgm:pt>
    <dgm:pt modelId="{E48A3272-92DF-42FB-AC3B-B614B94350B9}" type="parTrans" cxnId="{C81E559A-39E8-4773-8DAF-3A54407792C2}">
      <dgm:prSet/>
      <dgm:spPr/>
      <dgm:t>
        <a:bodyPr/>
        <a:lstStyle/>
        <a:p>
          <a:endParaRPr lang="en-US"/>
        </a:p>
      </dgm:t>
    </dgm:pt>
    <dgm:pt modelId="{95F882B8-6C14-4323-BE66-8FA9E8CB25F0}" type="sibTrans" cxnId="{C81E559A-39E8-4773-8DAF-3A54407792C2}">
      <dgm:prSet/>
      <dgm:spPr/>
      <dgm:t>
        <a:bodyPr/>
        <a:lstStyle/>
        <a:p>
          <a:endParaRPr lang="en-US"/>
        </a:p>
      </dgm:t>
    </dgm:pt>
    <dgm:pt modelId="{CC4A0D34-0099-4A1E-B738-D305E954FD29}">
      <dgm:prSet phldrT="[Text]"/>
      <dgm:spPr/>
      <dgm:t>
        <a:bodyPr/>
        <a:lstStyle/>
        <a:p>
          <a:r>
            <a:rPr lang="en-US" dirty="0"/>
            <a:t>Telegram</a:t>
          </a:r>
        </a:p>
      </dgm:t>
    </dgm:pt>
    <dgm:pt modelId="{DF22C7C2-AC28-4F73-A5D0-10EB8091556B}" type="parTrans" cxnId="{443515F0-A0A8-4667-9CA3-344D0228AF48}">
      <dgm:prSet/>
      <dgm:spPr/>
      <dgm:t>
        <a:bodyPr/>
        <a:lstStyle/>
        <a:p>
          <a:endParaRPr lang="en-US"/>
        </a:p>
      </dgm:t>
    </dgm:pt>
    <dgm:pt modelId="{B1C8D82B-314D-415A-9BA1-B878607E6F9F}" type="sibTrans" cxnId="{443515F0-A0A8-4667-9CA3-344D0228AF48}">
      <dgm:prSet/>
      <dgm:spPr/>
      <dgm:t>
        <a:bodyPr/>
        <a:lstStyle/>
        <a:p>
          <a:endParaRPr lang="en-US"/>
        </a:p>
      </dgm:t>
    </dgm:pt>
    <dgm:pt modelId="{12C34A24-E5E0-4551-988A-FFF36E574B25}">
      <dgm:prSet phldrT="[Text]"/>
      <dgm:spPr/>
      <dgm:t>
        <a:bodyPr/>
        <a:lstStyle/>
        <a:p>
          <a:r>
            <a:rPr lang="en-US" dirty="0"/>
            <a:t>Consultant’s email</a:t>
          </a:r>
        </a:p>
      </dgm:t>
    </dgm:pt>
    <dgm:pt modelId="{A07AF1AA-6AD2-4754-A65E-983650F8457E}" type="parTrans" cxnId="{F912E946-CA4E-4309-BAAE-928487FFB59E}">
      <dgm:prSet/>
      <dgm:spPr/>
    </dgm:pt>
    <dgm:pt modelId="{4EF17413-727F-49E9-810B-4399819C7EE6}" type="sibTrans" cxnId="{F912E946-CA4E-4309-BAAE-928487FFB59E}">
      <dgm:prSet/>
      <dgm:spPr/>
    </dgm:pt>
    <dgm:pt modelId="{CE4A00A5-4EE3-4B4A-9909-52A25067AD3D}" type="pres">
      <dgm:prSet presAssocID="{4DFC1C63-A8F4-4DE4-B1D0-6D5A82A821CB}" presName="diagram" presStyleCnt="0">
        <dgm:presLayoutVars>
          <dgm:dir/>
          <dgm:resizeHandles val="exact"/>
        </dgm:presLayoutVars>
      </dgm:prSet>
      <dgm:spPr/>
    </dgm:pt>
    <dgm:pt modelId="{5A18A191-810B-4408-9364-F0F64A29AE14}" type="pres">
      <dgm:prSet presAssocID="{5087D6EF-16B6-4044-917D-DECA824B6EA3}" presName="node" presStyleLbl="node1" presStyleIdx="0" presStyleCnt="4">
        <dgm:presLayoutVars>
          <dgm:bulletEnabled val="1"/>
        </dgm:presLayoutVars>
      </dgm:prSet>
      <dgm:spPr/>
    </dgm:pt>
    <dgm:pt modelId="{3DDA4154-E980-4717-8F12-30D634E1E44A}" type="pres">
      <dgm:prSet presAssocID="{98FCEFCA-BF36-4976-8707-086936090CDD}" presName="sibTrans" presStyleCnt="0"/>
      <dgm:spPr/>
    </dgm:pt>
    <dgm:pt modelId="{0391BCED-26D5-4801-8295-1365356D9D28}" type="pres">
      <dgm:prSet presAssocID="{972C4455-0465-46EA-AD88-1050A3F03355}" presName="node" presStyleLbl="node1" presStyleIdx="1" presStyleCnt="4">
        <dgm:presLayoutVars>
          <dgm:bulletEnabled val="1"/>
        </dgm:presLayoutVars>
      </dgm:prSet>
      <dgm:spPr/>
    </dgm:pt>
    <dgm:pt modelId="{3585B903-7CBB-4C0F-A875-78DB0CFEF49A}" type="pres">
      <dgm:prSet presAssocID="{95F882B8-6C14-4323-BE66-8FA9E8CB25F0}" presName="sibTrans" presStyleCnt="0"/>
      <dgm:spPr/>
    </dgm:pt>
    <dgm:pt modelId="{EA95A79B-742C-4A47-8B30-26889F5FE304}" type="pres">
      <dgm:prSet presAssocID="{CC4A0D34-0099-4A1E-B738-D305E954FD29}" presName="node" presStyleLbl="node1" presStyleIdx="2" presStyleCnt="4">
        <dgm:presLayoutVars>
          <dgm:bulletEnabled val="1"/>
        </dgm:presLayoutVars>
      </dgm:prSet>
      <dgm:spPr/>
    </dgm:pt>
    <dgm:pt modelId="{883B035A-1DCE-423D-BF9C-830849CC5C13}" type="pres">
      <dgm:prSet presAssocID="{B1C8D82B-314D-415A-9BA1-B878607E6F9F}" presName="sibTrans" presStyleCnt="0"/>
      <dgm:spPr/>
    </dgm:pt>
    <dgm:pt modelId="{35C8968C-03AA-44B9-AC7C-54C8BE429F6A}" type="pres">
      <dgm:prSet presAssocID="{12C34A24-E5E0-4551-988A-FFF36E574B25}" presName="node" presStyleLbl="node1" presStyleIdx="3" presStyleCnt="4">
        <dgm:presLayoutVars>
          <dgm:bulletEnabled val="1"/>
        </dgm:presLayoutVars>
      </dgm:prSet>
      <dgm:spPr/>
    </dgm:pt>
  </dgm:ptLst>
  <dgm:cxnLst>
    <dgm:cxn modelId="{25D8D814-B5A7-4E15-8ADF-05870D24F9E9}" type="presOf" srcId="{972C4455-0465-46EA-AD88-1050A3F03355}" destId="{0391BCED-26D5-4801-8295-1365356D9D28}" srcOrd="0" destOrd="0" presId="urn:microsoft.com/office/officeart/2005/8/layout/default"/>
    <dgm:cxn modelId="{959B0020-40EC-4878-AA30-11493DEAB5D3}" type="presOf" srcId="{5087D6EF-16B6-4044-917D-DECA824B6EA3}" destId="{5A18A191-810B-4408-9364-F0F64A29AE14}" srcOrd="0" destOrd="0" presId="urn:microsoft.com/office/officeart/2005/8/layout/default"/>
    <dgm:cxn modelId="{22E2C65C-75B4-4881-BC52-44F42492DBF0}" type="presOf" srcId="{12C34A24-E5E0-4551-988A-FFF36E574B25}" destId="{35C8968C-03AA-44B9-AC7C-54C8BE429F6A}" srcOrd="0" destOrd="0" presId="urn:microsoft.com/office/officeart/2005/8/layout/default"/>
    <dgm:cxn modelId="{F912E946-CA4E-4309-BAAE-928487FFB59E}" srcId="{4DFC1C63-A8F4-4DE4-B1D0-6D5A82A821CB}" destId="{12C34A24-E5E0-4551-988A-FFF36E574B25}" srcOrd="3" destOrd="0" parTransId="{A07AF1AA-6AD2-4754-A65E-983650F8457E}" sibTransId="{4EF17413-727F-49E9-810B-4399819C7EE6}"/>
    <dgm:cxn modelId="{5D0FCD54-6EC1-4D4B-8647-61E8AE467993}" srcId="{4DFC1C63-A8F4-4DE4-B1D0-6D5A82A821CB}" destId="{5087D6EF-16B6-4044-917D-DECA824B6EA3}" srcOrd="0" destOrd="0" parTransId="{CC9114A7-7D65-4158-BC6A-4DDD080A48E7}" sibTransId="{98FCEFCA-BF36-4976-8707-086936090CDD}"/>
    <dgm:cxn modelId="{C295BC8C-036D-4300-8002-99A3CFC664EB}" type="presOf" srcId="{CC4A0D34-0099-4A1E-B738-D305E954FD29}" destId="{EA95A79B-742C-4A47-8B30-26889F5FE304}" srcOrd="0" destOrd="0" presId="urn:microsoft.com/office/officeart/2005/8/layout/default"/>
    <dgm:cxn modelId="{C81E559A-39E8-4773-8DAF-3A54407792C2}" srcId="{4DFC1C63-A8F4-4DE4-B1D0-6D5A82A821CB}" destId="{972C4455-0465-46EA-AD88-1050A3F03355}" srcOrd="1" destOrd="0" parTransId="{E48A3272-92DF-42FB-AC3B-B614B94350B9}" sibTransId="{95F882B8-6C14-4323-BE66-8FA9E8CB25F0}"/>
    <dgm:cxn modelId="{7B2B24E3-3694-4C20-A0B5-10C879A27DFF}" type="presOf" srcId="{4DFC1C63-A8F4-4DE4-B1D0-6D5A82A821CB}" destId="{CE4A00A5-4EE3-4B4A-9909-52A25067AD3D}" srcOrd="0" destOrd="0" presId="urn:microsoft.com/office/officeart/2005/8/layout/default"/>
    <dgm:cxn modelId="{443515F0-A0A8-4667-9CA3-344D0228AF48}" srcId="{4DFC1C63-A8F4-4DE4-B1D0-6D5A82A821CB}" destId="{CC4A0D34-0099-4A1E-B738-D305E954FD29}" srcOrd="2" destOrd="0" parTransId="{DF22C7C2-AC28-4F73-A5D0-10EB8091556B}" sibTransId="{B1C8D82B-314D-415A-9BA1-B878607E6F9F}"/>
    <dgm:cxn modelId="{B0643512-7981-49AA-B083-BEA81C4C746C}" type="presParOf" srcId="{CE4A00A5-4EE3-4B4A-9909-52A25067AD3D}" destId="{5A18A191-810B-4408-9364-F0F64A29AE14}" srcOrd="0" destOrd="0" presId="urn:microsoft.com/office/officeart/2005/8/layout/default"/>
    <dgm:cxn modelId="{88C8ED17-FDE6-4F1D-B647-680A783618A1}" type="presParOf" srcId="{CE4A00A5-4EE3-4B4A-9909-52A25067AD3D}" destId="{3DDA4154-E980-4717-8F12-30D634E1E44A}" srcOrd="1" destOrd="0" presId="urn:microsoft.com/office/officeart/2005/8/layout/default"/>
    <dgm:cxn modelId="{DF5093E5-9D10-4DA2-9EC2-1E41D9556BB4}" type="presParOf" srcId="{CE4A00A5-4EE3-4B4A-9909-52A25067AD3D}" destId="{0391BCED-26D5-4801-8295-1365356D9D28}" srcOrd="2" destOrd="0" presId="urn:microsoft.com/office/officeart/2005/8/layout/default"/>
    <dgm:cxn modelId="{B978308E-EA39-4F62-927E-24C830E821B7}" type="presParOf" srcId="{CE4A00A5-4EE3-4B4A-9909-52A25067AD3D}" destId="{3585B903-7CBB-4C0F-A875-78DB0CFEF49A}" srcOrd="3" destOrd="0" presId="urn:microsoft.com/office/officeart/2005/8/layout/default"/>
    <dgm:cxn modelId="{B7E09273-14D6-4A54-BE24-0996F928DCDF}" type="presParOf" srcId="{CE4A00A5-4EE3-4B4A-9909-52A25067AD3D}" destId="{EA95A79B-742C-4A47-8B30-26889F5FE304}" srcOrd="4" destOrd="0" presId="urn:microsoft.com/office/officeart/2005/8/layout/default"/>
    <dgm:cxn modelId="{7BDDEC73-8321-4B81-B686-CEB0091D9C0E}" type="presParOf" srcId="{CE4A00A5-4EE3-4B4A-9909-52A25067AD3D}" destId="{883B035A-1DCE-423D-BF9C-830849CC5C13}" srcOrd="5" destOrd="0" presId="urn:microsoft.com/office/officeart/2005/8/layout/default"/>
    <dgm:cxn modelId="{5DFE2FA7-7220-49B1-AAA8-D497D844BA54}" type="presParOf" srcId="{CE4A00A5-4EE3-4B4A-9909-52A25067AD3D}" destId="{35C8968C-03AA-44B9-AC7C-54C8BE429F6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F0F3CA4-88F4-4AAB-B501-EC68C5D0262C}"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0ACF7F75-DAA1-4767-895A-F8CAD7EE57B1}">
      <dgm:prSet custT="1"/>
      <dgm:spPr/>
      <dgm:t>
        <a:bodyPr/>
        <a:lstStyle/>
        <a:p>
          <a:r>
            <a:rPr lang="en-US" sz="2400" dirty="0"/>
            <a:t>Manoj Kumar Arora </a:t>
          </a:r>
          <a:r>
            <a:rPr lang="en-US" sz="2400" dirty="0">
              <a:latin typeface="Calibri" panose="020F0502020204030204" pitchFamily="34" charset="0"/>
              <a:ea typeface="Calibri" panose="020F0502020204030204" pitchFamily="34" charset="0"/>
              <a:cs typeface="Calibri" panose="020F0502020204030204" pitchFamily="34" charset="0"/>
            </a:rPr>
            <a:t>[2018 (15) GSTL 323 (All.)]*</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Para 7</a:t>
          </a:r>
        </a:p>
      </dgm:t>
    </dgm:pt>
    <dgm:pt modelId="{FB4C1349-81D8-4943-B98E-78EBB9BC1689}" type="parTrans" cxnId="{241B9978-B21E-4BAA-94A9-FC5C8157A920}">
      <dgm:prSet/>
      <dgm:spPr/>
      <dgm:t>
        <a:bodyPr/>
        <a:lstStyle/>
        <a:p>
          <a:endParaRPr lang="en-US"/>
        </a:p>
      </dgm:t>
    </dgm:pt>
    <dgm:pt modelId="{22C1C8E5-4172-4ECC-BA49-0C3CA2977050}" type="sibTrans" cxnId="{241B9978-B21E-4BAA-94A9-FC5C8157A920}">
      <dgm:prSet/>
      <dgm:spPr/>
      <dgm:t>
        <a:bodyPr/>
        <a:lstStyle/>
        <a:p>
          <a:endParaRPr lang="en-US"/>
        </a:p>
      </dgm:t>
    </dgm:pt>
    <dgm:pt modelId="{302D972C-892E-4D15-B32A-99C63FD27E59}">
      <dgm:prSet custT="1"/>
      <dgm:spPr/>
      <dgm:t>
        <a:bodyPr/>
        <a:lstStyle/>
        <a:p>
          <a:pPr>
            <a:lnSpc>
              <a:spcPct val="150000"/>
            </a:lnSpc>
          </a:pPr>
          <a:r>
            <a:rPr lang="en-US" sz="2400" i="1" dirty="0"/>
            <a:t>…</a:t>
          </a:r>
          <a:r>
            <a:rPr lang="en-US" sz="2400" b="1" i="1" dirty="0">
              <a:solidFill>
                <a:srgbClr val="FF0000"/>
              </a:solidFill>
            </a:rPr>
            <a:t>every person </a:t>
          </a:r>
          <a:r>
            <a:rPr lang="en-US" sz="2400" i="1" dirty="0"/>
            <a:t>who at the time, the offence was committed was </a:t>
          </a:r>
          <a:r>
            <a:rPr lang="en-US" sz="2400" b="1" i="1" dirty="0">
              <a:solidFill>
                <a:srgbClr val="FF0000"/>
              </a:solidFill>
            </a:rPr>
            <a:t>in charge </a:t>
          </a:r>
          <a:r>
            <a:rPr lang="en-US" sz="2400" i="1" dirty="0"/>
            <a:t>shall be severally and jointly </a:t>
          </a:r>
          <a:r>
            <a:rPr lang="en-US" sz="2400" b="1" i="1" dirty="0">
              <a:solidFill>
                <a:srgbClr val="FF0000"/>
              </a:solidFill>
            </a:rPr>
            <a:t>liable for being prosecuted </a:t>
          </a:r>
          <a:r>
            <a:rPr lang="en-US" sz="2400" i="1" dirty="0"/>
            <a:t>…</a:t>
          </a:r>
          <a:r>
            <a:rPr lang="en-US" sz="2400" b="1" i="1" dirty="0">
              <a:solidFill>
                <a:srgbClr val="FF0000"/>
              </a:solidFill>
            </a:rPr>
            <a:t>Two proceedings </a:t>
          </a:r>
          <a:r>
            <a:rPr lang="en-US" sz="2400" i="1" dirty="0"/>
            <a:t>are quite </a:t>
          </a:r>
          <a:r>
            <a:rPr lang="en-US" sz="2400" b="1" i="1" dirty="0">
              <a:solidFill>
                <a:srgbClr val="FF0000"/>
              </a:solidFill>
            </a:rPr>
            <a:t>independent</a:t>
          </a:r>
          <a:r>
            <a:rPr lang="en-US" sz="2400" i="1" dirty="0"/>
            <a:t>. Both can go on simultaneously and finding in the adjudication proceedings is not binding on the criminal proceedings. A prosecution can be launched even after the completion of adjudication. </a:t>
          </a:r>
          <a:endParaRPr lang="en-US" sz="2400" b="1" i="1" dirty="0">
            <a:solidFill>
              <a:srgbClr val="FF0000"/>
            </a:solidFill>
            <a:latin typeface="+mj-lt"/>
            <a:ea typeface="Calibri" panose="020F0502020204030204" pitchFamily="34" charset="0"/>
            <a:cs typeface="Calibri" panose="020F0502020204030204" pitchFamily="34" charset="0"/>
          </a:endParaRPr>
        </a:p>
      </dgm:t>
    </dgm:pt>
    <dgm:pt modelId="{CAE578E0-8125-426F-B88C-226B7FB03452}" type="parTrans" cxnId="{E68982D5-588C-49F7-B428-28BAF5E4E05B}">
      <dgm:prSet/>
      <dgm:spPr/>
      <dgm:t>
        <a:bodyPr/>
        <a:lstStyle/>
        <a:p>
          <a:endParaRPr lang="en-US"/>
        </a:p>
      </dgm:t>
    </dgm:pt>
    <dgm:pt modelId="{61C21B72-51CC-4596-9E72-08901FDD8B59}" type="sibTrans" cxnId="{E68982D5-588C-49F7-B428-28BAF5E4E05B}">
      <dgm:prSet/>
      <dgm:spPr/>
      <dgm:t>
        <a:bodyPr/>
        <a:lstStyle/>
        <a:p>
          <a:endParaRPr lang="en-US"/>
        </a:p>
      </dgm:t>
    </dgm:pt>
    <dgm:pt modelId="{CD57F531-6121-426A-B9D2-F044C8E0DB5A}" type="pres">
      <dgm:prSet presAssocID="{1F0F3CA4-88F4-4AAB-B501-EC68C5D0262C}" presName="Name0" presStyleCnt="0">
        <dgm:presLayoutVars>
          <dgm:dir/>
          <dgm:animLvl val="lvl"/>
          <dgm:resizeHandles val="exact"/>
        </dgm:presLayoutVars>
      </dgm:prSet>
      <dgm:spPr/>
    </dgm:pt>
    <dgm:pt modelId="{BE9FF465-2163-48FC-9D43-113108E83015}" type="pres">
      <dgm:prSet presAssocID="{0ACF7F75-DAA1-4767-895A-F8CAD7EE57B1}" presName="linNode" presStyleCnt="0"/>
      <dgm:spPr/>
    </dgm:pt>
    <dgm:pt modelId="{F1F13AD0-8E6F-4CEB-A997-206842301DF5}" type="pres">
      <dgm:prSet presAssocID="{0ACF7F75-DAA1-4767-895A-F8CAD7EE57B1}" presName="parTx" presStyleLbl="revTx" presStyleIdx="0" presStyleCnt="1">
        <dgm:presLayoutVars>
          <dgm:chMax val="1"/>
          <dgm:bulletEnabled val="1"/>
        </dgm:presLayoutVars>
      </dgm:prSet>
      <dgm:spPr/>
    </dgm:pt>
    <dgm:pt modelId="{BF83DBC0-F78D-4917-8E6D-BAB0DDD90188}" type="pres">
      <dgm:prSet presAssocID="{0ACF7F75-DAA1-4767-895A-F8CAD7EE57B1}" presName="bracket" presStyleLbl="parChTrans1D1" presStyleIdx="0" presStyleCnt="1"/>
      <dgm:spPr/>
    </dgm:pt>
    <dgm:pt modelId="{1468A5A7-7B11-44DF-9D42-C067E8DF943F}" type="pres">
      <dgm:prSet presAssocID="{0ACF7F75-DAA1-4767-895A-F8CAD7EE57B1}" presName="spH" presStyleCnt="0"/>
      <dgm:spPr/>
    </dgm:pt>
    <dgm:pt modelId="{92292700-5FFE-49DF-8CE0-9984BCF4DDDD}" type="pres">
      <dgm:prSet presAssocID="{0ACF7F75-DAA1-4767-895A-F8CAD7EE57B1}" presName="desTx" presStyleLbl="node1" presStyleIdx="0" presStyleCnt="1" custScaleX="98143">
        <dgm:presLayoutVars>
          <dgm:bulletEnabled val="1"/>
        </dgm:presLayoutVars>
      </dgm:prSet>
      <dgm:spPr/>
    </dgm:pt>
  </dgm:ptLst>
  <dgm:cxnLst>
    <dgm:cxn modelId="{A0162746-32FF-457A-B65B-CF638BDA045C}" type="presOf" srcId="{302D972C-892E-4D15-B32A-99C63FD27E59}" destId="{92292700-5FFE-49DF-8CE0-9984BCF4DDDD}" srcOrd="0" destOrd="0" presId="urn:diagrams.loki3.com/BracketList"/>
    <dgm:cxn modelId="{1E356B73-4A07-49C6-BA81-B760B65178D9}" type="presOf" srcId="{0ACF7F75-DAA1-4767-895A-F8CAD7EE57B1}" destId="{F1F13AD0-8E6F-4CEB-A997-206842301DF5}" srcOrd="0" destOrd="0" presId="urn:diagrams.loki3.com/BracketList"/>
    <dgm:cxn modelId="{20C9C353-F68A-40F6-B4CC-10AB886CF0CD}" type="presOf" srcId="{1F0F3CA4-88F4-4AAB-B501-EC68C5D0262C}" destId="{CD57F531-6121-426A-B9D2-F044C8E0DB5A}" srcOrd="0" destOrd="0" presId="urn:diagrams.loki3.com/BracketList"/>
    <dgm:cxn modelId="{241B9978-B21E-4BAA-94A9-FC5C8157A920}" srcId="{1F0F3CA4-88F4-4AAB-B501-EC68C5D0262C}" destId="{0ACF7F75-DAA1-4767-895A-F8CAD7EE57B1}" srcOrd="0" destOrd="0" parTransId="{FB4C1349-81D8-4943-B98E-78EBB9BC1689}" sibTransId="{22C1C8E5-4172-4ECC-BA49-0C3CA2977050}"/>
    <dgm:cxn modelId="{E68982D5-588C-49F7-B428-28BAF5E4E05B}" srcId="{0ACF7F75-DAA1-4767-895A-F8CAD7EE57B1}" destId="{302D972C-892E-4D15-B32A-99C63FD27E59}" srcOrd="0" destOrd="0" parTransId="{CAE578E0-8125-426F-B88C-226B7FB03452}" sibTransId="{61C21B72-51CC-4596-9E72-08901FDD8B59}"/>
    <dgm:cxn modelId="{91C5DA16-70D7-48CA-BD15-ADA0D9624D21}" type="presParOf" srcId="{CD57F531-6121-426A-B9D2-F044C8E0DB5A}" destId="{BE9FF465-2163-48FC-9D43-113108E83015}" srcOrd="0" destOrd="0" presId="urn:diagrams.loki3.com/BracketList"/>
    <dgm:cxn modelId="{D1875C06-BADF-46E1-85E9-94F811157E13}" type="presParOf" srcId="{BE9FF465-2163-48FC-9D43-113108E83015}" destId="{F1F13AD0-8E6F-4CEB-A997-206842301DF5}" srcOrd="0" destOrd="0" presId="urn:diagrams.loki3.com/BracketList"/>
    <dgm:cxn modelId="{C023841C-ECF3-46CB-8D24-94CDB94EA207}" type="presParOf" srcId="{BE9FF465-2163-48FC-9D43-113108E83015}" destId="{BF83DBC0-F78D-4917-8E6D-BAB0DDD90188}" srcOrd="1" destOrd="0" presId="urn:diagrams.loki3.com/BracketList"/>
    <dgm:cxn modelId="{E1406A31-C0AE-422D-9AB5-4BE4938ED47E}" type="presParOf" srcId="{BE9FF465-2163-48FC-9D43-113108E83015}" destId="{1468A5A7-7B11-44DF-9D42-C067E8DF943F}" srcOrd="2" destOrd="0" presId="urn:diagrams.loki3.com/BracketList"/>
    <dgm:cxn modelId="{0A2408D3-FB39-411C-A545-400109EFB28E}" type="presParOf" srcId="{BE9FF465-2163-48FC-9D43-113108E83015}" destId="{92292700-5FFE-49DF-8CE0-9984BCF4DDDD}"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1BBF737-4F63-4359-90C2-8AA9CB0445BE}"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F241A9EA-3344-483D-86DF-3A7D4AA2AF30}">
      <dgm:prSet/>
      <dgm:spPr/>
      <dgm:t>
        <a:bodyPr/>
        <a:lstStyle/>
        <a:p>
          <a:pPr>
            <a:buFont typeface="Courier New" panose="02070309020205020404" pitchFamily="49" charset="0"/>
            <a:buChar char="o"/>
          </a:pPr>
          <a:r>
            <a:rPr lang="en-IN"/>
            <a:t>Not to worry</a:t>
          </a:r>
          <a:endParaRPr lang="en-US"/>
        </a:p>
      </dgm:t>
    </dgm:pt>
    <dgm:pt modelId="{26F6AD30-2B36-4A8A-BAD4-F4F3C599BA56}" type="parTrans" cxnId="{C2306D31-4BD9-4892-97CB-1E6FE240B4C4}">
      <dgm:prSet/>
      <dgm:spPr/>
      <dgm:t>
        <a:bodyPr/>
        <a:lstStyle/>
        <a:p>
          <a:endParaRPr lang="en-US"/>
        </a:p>
      </dgm:t>
    </dgm:pt>
    <dgm:pt modelId="{040B5503-47A2-44B6-B462-32295762DDE6}" type="sibTrans" cxnId="{C2306D31-4BD9-4892-97CB-1E6FE240B4C4}">
      <dgm:prSet/>
      <dgm:spPr/>
      <dgm:t>
        <a:bodyPr/>
        <a:lstStyle/>
        <a:p>
          <a:endParaRPr lang="en-US"/>
        </a:p>
      </dgm:t>
    </dgm:pt>
    <dgm:pt modelId="{AFAC9253-B20C-4A84-B9A1-EDE6D1500778}">
      <dgm:prSet/>
      <dgm:spPr/>
      <dgm:t>
        <a:bodyPr/>
        <a:lstStyle/>
        <a:p>
          <a:pPr>
            <a:buFont typeface="Wingdings" panose="05000000000000000000" pitchFamily="2" charset="2"/>
            <a:buChar char=""/>
          </a:pPr>
          <a:r>
            <a:rPr lang="en-IN" dirty="0"/>
            <a:t>Take a deep breath!</a:t>
          </a:r>
          <a:endParaRPr lang="en-US" dirty="0"/>
        </a:p>
      </dgm:t>
    </dgm:pt>
    <dgm:pt modelId="{528A1FEB-E4E5-4E9C-AAC6-2146B798D88D}" type="parTrans" cxnId="{38E01985-6538-4A4F-A7AA-3E244EBCFCA7}">
      <dgm:prSet/>
      <dgm:spPr/>
      <dgm:t>
        <a:bodyPr/>
        <a:lstStyle/>
        <a:p>
          <a:endParaRPr lang="en-US"/>
        </a:p>
      </dgm:t>
    </dgm:pt>
    <dgm:pt modelId="{33DBD079-EB6F-49A0-86FA-B01D4FB40B23}" type="sibTrans" cxnId="{38E01985-6538-4A4F-A7AA-3E244EBCFCA7}">
      <dgm:prSet/>
      <dgm:spPr/>
      <dgm:t>
        <a:bodyPr/>
        <a:lstStyle/>
        <a:p>
          <a:endParaRPr lang="en-US"/>
        </a:p>
      </dgm:t>
    </dgm:pt>
    <dgm:pt modelId="{83C9B9F7-D702-4884-9999-044BAD59FD26}">
      <dgm:prSet/>
      <dgm:spPr/>
      <dgm:t>
        <a:bodyPr/>
        <a:lstStyle/>
        <a:p>
          <a:pPr>
            <a:buFont typeface="Courier New" panose="02070309020205020404" pitchFamily="49" charset="0"/>
            <a:buChar char="o"/>
          </a:pPr>
          <a:r>
            <a:rPr lang="en-IN" dirty="0"/>
            <a:t>Allegations / foundation</a:t>
          </a:r>
          <a:endParaRPr lang="en-US" dirty="0"/>
        </a:p>
      </dgm:t>
    </dgm:pt>
    <dgm:pt modelId="{421F942D-CD05-438E-9030-E7DF175DFF3C}" type="parTrans" cxnId="{6CBE13BF-C7E1-4199-BBF5-CCB157D842D7}">
      <dgm:prSet/>
      <dgm:spPr/>
      <dgm:t>
        <a:bodyPr/>
        <a:lstStyle/>
        <a:p>
          <a:endParaRPr lang="en-US"/>
        </a:p>
      </dgm:t>
    </dgm:pt>
    <dgm:pt modelId="{2C953585-1230-495C-9909-711E6B823A22}" type="sibTrans" cxnId="{6CBE13BF-C7E1-4199-BBF5-CCB157D842D7}">
      <dgm:prSet/>
      <dgm:spPr/>
      <dgm:t>
        <a:bodyPr/>
        <a:lstStyle/>
        <a:p>
          <a:endParaRPr lang="en-US"/>
        </a:p>
      </dgm:t>
    </dgm:pt>
    <dgm:pt modelId="{A73318D8-0F7E-4B4C-B7DA-F878A31684B9}">
      <dgm:prSet/>
      <dgm:spPr/>
      <dgm:t>
        <a:bodyPr/>
        <a:lstStyle/>
        <a:p>
          <a:pPr>
            <a:buFont typeface="Courier New" panose="02070309020205020404" pitchFamily="49" charset="0"/>
            <a:buChar char="o"/>
          </a:pPr>
          <a:r>
            <a:rPr lang="en-IN" dirty="0"/>
            <a:t>Drafting</a:t>
          </a:r>
          <a:endParaRPr lang="en-US" dirty="0"/>
        </a:p>
      </dgm:t>
    </dgm:pt>
    <dgm:pt modelId="{E1008E55-1EBC-4AB5-AA89-CAE845573684}" type="parTrans" cxnId="{53CF0DE0-3C3C-4482-AEBF-CF564B8AA7A8}">
      <dgm:prSet/>
      <dgm:spPr/>
      <dgm:t>
        <a:bodyPr/>
        <a:lstStyle/>
        <a:p>
          <a:endParaRPr lang="en-US"/>
        </a:p>
      </dgm:t>
    </dgm:pt>
    <dgm:pt modelId="{768C85CB-02CC-46DE-B20A-F11F689AB43C}" type="sibTrans" cxnId="{53CF0DE0-3C3C-4482-AEBF-CF564B8AA7A8}">
      <dgm:prSet/>
      <dgm:spPr/>
      <dgm:t>
        <a:bodyPr/>
        <a:lstStyle/>
        <a:p>
          <a:endParaRPr lang="en-US"/>
        </a:p>
      </dgm:t>
    </dgm:pt>
    <dgm:pt modelId="{75F86EDD-51DC-4918-A38F-D86CAD93EB0F}">
      <dgm:prSet/>
      <dgm:spPr/>
      <dgm:t>
        <a:bodyPr/>
        <a:lstStyle/>
        <a:p>
          <a:pPr>
            <a:buFont typeface="Courier New" panose="02070309020205020404" pitchFamily="49" charset="0"/>
            <a:buChar char="o"/>
          </a:pPr>
          <a:r>
            <a:rPr lang="en-IN" dirty="0"/>
            <a:t>Section</a:t>
          </a:r>
          <a:endParaRPr lang="en-US" dirty="0"/>
        </a:p>
      </dgm:t>
    </dgm:pt>
    <dgm:pt modelId="{AD42191F-F60B-4768-87BA-264D421D64DE}" type="parTrans" cxnId="{A59DEDCC-C6F9-4711-B045-1E1F9DB24A57}">
      <dgm:prSet/>
      <dgm:spPr/>
      <dgm:t>
        <a:bodyPr/>
        <a:lstStyle/>
        <a:p>
          <a:endParaRPr lang="en-US"/>
        </a:p>
      </dgm:t>
    </dgm:pt>
    <dgm:pt modelId="{5F6DB2B4-2832-43B9-8F7B-C42105E9FD50}" type="sibTrans" cxnId="{A59DEDCC-C6F9-4711-B045-1E1F9DB24A57}">
      <dgm:prSet/>
      <dgm:spPr/>
      <dgm:t>
        <a:bodyPr/>
        <a:lstStyle/>
        <a:p>
          <a:endParaRPr lang="en-US"/>
        </a:p>
      </dgm:t>
    </dgm:pt>
    <dgm:pt modelId="{77A47FD2-340F-442A-A2F2-577B839006B3}">
      <dgm:prSet/>
      <dgm:spPr/>
      <dgm:t>
        <a:bodyPr/>
        <a:lstStyle/>
        <a:p>
          <a:pPr>
            <a:buFont typeface="Courier New" panose="02070309020205020404" pitchFamily="49" charset="0"/>
            <a:buChar char="o"/>
          </a:pPr>
          <a:r>
            <a:rPr lang="en-IN" dirty="0"/>
            <a:t>Rule</a:t>
          </a:r>
          <a:endParaRPr lang="en-US" dirty="0"/>
        </a:p>
      </dgm:t>
    </dgm:pt>
    <dgm:pt modelId="{C000C923-ABC5-4EA6-8051-F5C93D1C6184}" type="parTrans" cxnId="{F7588603-DD86-46A4-91B7-571A0F198670}">
      <dgm:prSet/>
      <dgm:spPr/>
      <dgm:t>
        <a:bodyPr/>
        <a:lstStyle/>
        <a:p>
          <a:endParaRPr lang="en-US"/>
        </a:p>
      </dgm:t>
    </dgm:pt>
    <dgm:pt modelId="{E46D9033-3DF7-4762-9EFF-4938E14E4F6C}" type="sibTrans" cxnId="{F7588603-DD86-46A4-91B7-571A0F198670}">
      <dgm:prSet/>
      <dgm:spPr/>
      <dgm:t>
        <a:bodyPr/>
        <a:lstStyle/>
        <a:p>
          <a:endParaRPr lang="en-US"/>
        </a:p>
      </dgm:t>
    </dgm:pt>
    <dgm:pt modelId="{E8668975-D503-4F40-A549-0BC82D5DB2AE}">
      <dgm:prSet/>
      <dgm:spPr/>
      <dgm:t>
        <a:bodyPr/>
        <a:lstStyle/>
        <a:p>
          <a:pPr>
            <a:buFont typeface="Courier New" panose="02070309020205020404" pitchFamily="49" charset="0"/>
            <a:buChar char="o"/>
          </a:pPr>
          <a:r>
            <a:rPr lang="en-IN" dirty="0"/>
            <a:t>Contentions</a:t>
          </a:r>
          <a:endParaRPr lang="en-US" dirty="0"/>
        </a:p>
      </dgm:t>
    </dgm:pt>
    <dgm:pt modelId="{0188CEF6-6339-4219-B4F9-DD6855CEAB6B}" type="parTrans" cxnId="{19C2362F-0646-4878-8C92-B90471ED0F8B}">
      <dgm:prSet/>
      <dgm:spPr/>
      <dgm:t>
        <a:bodyPr/>
        <a:lstStyle/>
        <a:p>
          <a:endParaRPr lang="en-US"/>
        </a:p>
      </dgm:t>
    </dgm:pt>
    <dgm:pt modelId="{03CA6C16-A2D8-4607-8171-1BBDD53E4264}" type="sibTrans" cxnId="{19C2362F-0646-4878-8C92-B90471ED0F8B}">
      <dgm:prSet/>
      <dgm:spPr/>
      <dgm:t>
        <a:bodyPr/>
        <a:lstStyle/>
        <a:p>
          <a:endParaRPr lang="en-US"/>
        </a:p>
      </dgm:t>
    </dgm:pt>
    <dgm:pt modelId="{3C71D128-5589-4040-868F-6790418377CA}">
      <dgm:prSet/>
      <dgm:spPr/>
      <dgm:t>
        <a:bodyPr/>
        <a:lstStyle/>
        <a:p>
          <a:pPr>
            <a:buFont typeface="Courier New" panose="02070309020205020404" pitchFamily="49" charset="0"/>
            <a:buChar char="o"/>
          </a:pPr>
          <a:r>
            <a:rPr lang="en-IN" dirty="0"/>
            <a:t>Research</a:t>
          </a:r>
          <a:endParaRPr lang="en-US" dirty="0"/>
        </a:p>
      </dgm:t>
    </dgm:pt>
    <dgm:pt modelId="{C4A187E6-56CD-47D8-807B-BC535EE6D6BD}" type="parTrans" cxnId="{44C74D30-D409-4FF1-A851-8AA7E1FB428F}">
      <dgm:prSet/>
      <dgm:spPr/>
      <dgm:t>
        <a:bodyPr/>
        <a:lstStyle/>
        <a:p>
          <a:endParaRPr lang="en-US"/>
        </a:p>
      </dgm:t>
    </dgm:pt>
    <dgm:pt modelId="{F21AFDAC-88C2-4F33-A43C-0D8164AEC647}" type="sibTrans" cxnId="{44C74D30-D409-4FF1-A851-8AA7E1FB428F}">
      <dgm:prSet/>
      <dgm:spPr/>
      <dgm:t>
        <a:bodyPr/>
        <a:lstStyle/>
        <a:p>
          <a:endParaRPr lang="en-US"/>
        </a:p>
      </dgm:t>
    </dgm:pt>
    <dgm:pt modelId="{0765BD6B-3790-461B-AAB4-BEDE995E5C9B}">
      <dgm:prSet/>
      <dgm:spPr/>
      <dgm:t>
        <a:bodyPr/>
        <a:lstStyle/>
        <a:p>
          <a:pPr>
            <a:buFont typeface="Courier New" panose="02070309020205020404" pitchFamily="49" charset="0"/>
            <a:buChar char="o"/>
          </a:pPr>
          <a:r>
            <a:rPr lang="en-IN" dirty="0"/>
            <a:t>Italics</a:t>
          </a:r>
          <a:endParaRPr lang="en-US" dirty="0"/>
        </a:p>
      </dgm:t>
    </dgm:pt>
    <dgm:pt modelId="{E845C3BC-383D-4F5A-BEB4-5C50B6A01CAA}" type="parTrans" cxnId="{6389EAD7-A177-4827-812D-6F5753E1AA84}">
      <dgm:prSet/>
      <dgm:spPr/>
      <dgm:t>
        <a:bodyPr/>
        <a:lstStyle/>
        <a:p>
          <a:endParaRPr lang="en-US"/>
        </a:p>
      </dgm:t>
    </dgm:pt>
    <dgm:pt modelId="{F623C585-D7D3-431B-8BAB-3E2CB115F31C}" type="sibTrans" cxnId="{6389EAD7-A177-4827-812D-6F5753E1AA84}">
      <dgm:prSet/>
      <dgm:spPr/>
      <dgm:t>
        <a:bodyPr/>
        <a:lstStyle/>
        <a:p>
          <a:endParaRPr lang="en-US"/>
        </a:p>
      </dgm:t>
    </dgm:pt>
    <dgm:pt modelId="{8C8B81B6-E900-4C71-87B3-1261DD0CADD8}">
      <dgm:prSet/>
      <dgm:spPr/>
      <dgm:t>
        <a:bodyPr/>
        <a:lstStyle/>
        <a:p>
          <a:pPr>
            <a:buFont typeface="Courier New" panose="02070309020205020404" pitchFamily="49" charset="0"/>
            <a:buChar char="o"/>
          </a:pPr>
          <a:r>
            <a:rPr lang="en-IN"/>
            <a:t>Vague</a:t>
          </a:r>
          <a:r>
            <a:rPr lang="en-IN" dirty="0"/>
            <a:t>!</a:t>
          </a:r>
          <a:endParaRPr lang="en-US" dirty="0"/>
        </a:p>
      </dgm:t>
    </dgm:pt>
    <dgm:pt modelId="{8824E73A-2E68-4E49-96EF-A92B4BCC00CD}" type="parTrans" cxnId="{B79A4385-ED1D-4B27-AFDA-3C23BF90B431}">
      <dgm:prSet/>
      <dgm:spPr/>
    </dgm:pt>
    <dgm:pt modelId="{1BED63E8-D813-48EB-AC5E-652B748C821E}" type="sibTrans" cxnId="{B79A4385-ED1D-4B27-AFDA-3C23BF90B431}">
      <dgm:prSet/>
      <dgm:spPr/>
    </dgm:pt>
    <dgm:pt modelId="{027EE1A0-FF85-4AEF-897B-9DFC62B250AF}">
      <dgm:prSet/>
      <dgm:spPr/>
      <dgm:t>
        <a:bodyPr/>
        <a:lstStyle/>
        <a:p>
          <a:pPr>
            <a:buFont typeface="Courier New" panose="02070309020205020404" pitchFamily="49" charset="0"/>
            <a:buChar char="o"/>
          </a:pPr>
          <a:r>
            <a:rPr lang="en-IN" dirty="0"/>
            <a:t>Summary</a:t>
          </a:r>
          <a:endParaRPr lang="en-US" dirty="0"/>
        </a:p>
      </dgm:t>
    </dgm:pt>
    <dgm:pt modelId="{1E88B0C8-93C3-4512-A787-3F4F538FC96E}" type="parTrans" cxnId="{26533A67-066E-4097-9ECE-5C7BE4CF7E93}">
      <dgm:prSet/>
      <dgm:spPr/>
    </dgm:pt>
    <dgm:pt modelId="{8DA5A344-3CB3-4503-99EB-40E37340E8F2}" type="sibTrans" cxnId="{26533A67-066E-4097-9ECE-5C7BE4CF7E93}">
      <dgm:prSet/>
      <dgm:spPr/>
    </dgm:pt>
    <dgm:pt modelId="{C67259B7-F03D-4CE1-AC23-8F7E4E9A26FB}" type="pres">
      <dgm:prSet presAssocID="{C1BBF737-4F63-4359-90C2-8AA9CB0445BE}" presName="diagram" presStyleCnt="0">
        <dgm:presLayoutVars>
          <dgm:dir/>
          <dgm:resizeHandles val="exact"/>
        </dgm:presLayoutVars>
      </dgm:prSet>
      <dgm:spPr/>
    </dgm:pt>
    <dgm:pt modelId="{96CC8219-920B-4A75-8CEA-5667ABB9B8FC}" type="pres">
      <dgm:prSet presAssocID="{F241A9EA-3344-483D-86DF-3A7D4AA2AF30}" presName="node" presStyleLbl="node1" presStyleIdx="0" presStyleCnt="7">
        <dgm:presLayoutVars>
          <dgm:bulletEnabled val="1"/>
        </dgm:presLayoutVars>
      </dgm:prSet>
      <dgm:spPr/>
    </dgm:pt>
    <dgm:pt modelId="{5ED4AEA3-063D-4839-90C3-242B539650AC}" type="pres">
      <dgm:prSet presAssocID="{040B5503-47A2-44B6-B462-32295762DDE6}" presName="sibTrans" presStyleCnt="0"/>
      <dgm:spPr/>
    </dgm:pt>
    <dgm:pt modelId="{9F237DB1-F350-4071-8649-F874C96CBE76}" type="pres">
      <dgm:prSet presAssocID="{83C9B9F7-D702-4884-9999-044BAD59FD26}" presName="node" presStyleLbl="node1" presStyleIdx="1" presStyleCnt="7">
        <dgm:presLayoutVars>
          <dgm:bulletEnabled val="1"/>
        </dgm:presLayoutVars>
      </dgm:prSet>
      <dgm:spPr/>
    </dgm:pt>
    <dgm:pt modelId="{E0B18715-8CAF-469C-8D9C-2A6F40922C4A}" type="pres">
      <dgm:prSet presAssocID="{2C953585-1230-495C-9909-711E6B823A22}" presName="sibTrans" presStyleCnt="0"/>
      <dgm:spPr/>
    </dgm:pt>
    <dgm:pt modelId="{96F5B59F-BC7B-4DD3-B2CA-88D907C62A32}" type="pres">
      <dgm:prSet presAssocID="{A73318D8-0F7E-4B4C-B7DA-F878A31684B9}" presName="node" presStyleLbl="node1" presStyleIdx="2" presStyleCnt="7">
        <dgm:presLayoutVars>
          <dgm:bulletEnabled val="1"/>
        </dgm:presLayoutVars>
      </dgm:prSet>
      <dgm:spPr/>
    </dgm:pt>
    <dgm:pt modelId="{BD063B83-EA4A-4F32-8A6A-5E2D939C9EFB}" type="pres">
      <dgm:prSet presAssocID="{768C85CB-02CC-46DE-B20A-F11F689AB43C}" presName="sibTrans" presStyleCnt="0"/>
      <dgm:spPr/>
    </dgm:pt>
    <dgm:pt modelId="{BC96455C-89AC-41FD-88F4-0E4233597086}" type="pres">
      <dgm:prSet presAssocID="{E8668975-D503-4F40-A549-0BC82D5DB2AE}" presName="node" presStyleLbl="node1" presStyleIdx="3" presStyleCnt="7">
        <dgm:presLayoutVars>
          <dgm:bulletEnabled val="1"/>
        </dgm:presLayoutVars>
      </dgm:prSet>
      <dgm:spPr/>
    </dgm:pt>
    <dgm:pt modelId="{34A78057-CD5B-4C12-92A3-F62F522A6274}" type="pres">
      <dgm:prSet presAssocID="{03CA6C16-A2D8-4607-8171-1BBDD53E4264}" presName="sibTrans" presStyleCnt="0"/>
      <dgm:spPr/>
    </dgm:pt>
    <dgm:pt modelId="{A54BF2EB-73FA-40CC-BCF7-5109F4275201}" type="pres">
      <dgm:prSet presAssocID="{3C71D128-5589-4040-868F-6790418377CA}" presName="node" presStyleLbl="node1" presStyleIdx="4" presStyleCnt="7">
        <dgm:presLayoutVars>
          <dgm:bulletEnabled val="1"/>
        </dgm:presLayoutVars>
      </dgm:prSet>
      <dgm:spPr/>
    </dgm:pt>
    <dgm:pt modelId="{D3A81DC8-5A29-4340-9185-DD0993B497CB}" type="pres">
      <dgm:prSet presAssocID="{F21AFDAC-88C2-4F33-A43C-0D8164AEC647}" presName="sibTrans" presStyleCnt="0"/>
      <dgm:spPr/>
    </dgm:pt>
    <dgm:pt modelId="{435DE424-821A-4A01-BE2F-C187E51E82BC}" type="pres">
      <dgm:prSet presAssocID="{0765BD6B-3790-461B-AAB4-BEDE995E5C9B}" presName="node" presStyleLbl="node1" presStyleIdx="5" presStyleCnt="7">
        <dgm:presLayoutVars>
          <dgm:bulletEnabled val="1"/>
        </dgm:presLayoutVars>
      </dgm:prSet>
      <dgm:spPr/>
    </dgm:pt>
    <dgm:pt modelId="{892F2C38-EC09-4BEF-9589-A3A3B039B57F}" type="pres">
      <dgm:prSet presAssocID="{F623C585-D7D3-431B-8BAB-3E2CB115F31C}" presName="sibTrans" presStyleCnt="0"/>
      <dgm:spPr/>
    </dgm:pt>
    <dgm:pt modelId="{66DB6D93-298F-4F36-8201-BBA1DC4026B7}" type="pres">
      <dgm:prSet presAssocID="{027EE1A0-FF85-4AEF-897B-9DFC62B250AF}" presName="node" presStyleLbl="node1" presStyleIdx="6" presStyleCnt="7">
        <dgm:presLayoutVars>
          <dgm:bulletEnabled val="1"/>
        </dgm:presLayoutVars>
      </dgm:prSet>
      <dgm:spPr/>
    </dgm:pt>
  </dgm:ptLst>
  <dgm:cxnLst>
    <dgm:cxn modelId="{F7588603-DD86-46A4-91B7-571A0F198670}" srcId="{A73318D8-0F7E-4B4C-B7DA-F878A31684B9}" destId="{77A47FD2-340F-442A-A2F2-577B839006B3}" srcOrd="1" destOrd="0" parTransId="{C000C923-ABC5-4EA6-8051-F5C93D1C6184}" sibTransId="{E46D9033-3DF7-4762-9EFF-4938E14E4F6C}"/>
    <dgm:cxn modelId="{DE2D3A09-A125-446D-AD4C-3849111FABCA}" type="presOf" srcId="{0765BD6B-3790-461B-AAB4-BEDE995E5C9B}" destId="{435DE424-821A-4A01-BE2F-C187E51E82BC}" srcOrd="0" destOrd="0" presId="urn:microsoft.com/office/officeart/2005/8/layout/default"/>
    <dgm:cxn modelId="{34B7EB20-D267-42FA-BACF-8669B518518E}" type="presOf" srcId="{75F86EDD-51DC-4918-A38F-D86CAD93EB0F}" destId="{96F5B59F-BC7B-4DD3-B2CA-88D907C62A32}" srcOrd="0" destOrd="1" presId="urn:microsoft.com/office/officeart/2005/8/layout/default"/>
    <dgm:cxn modelId="{19C2362F-0646-4878-8C92-B90471ED0F8B}" srcId="{C1BBF737-4F63-4359-90C2-8AA9CB0445BE}" destId="{E8668975-D503-4F40-A549-0BC82D5DB2AE}" srcOrd="3" destOrd="0" parTransId="{0188CEF6-6339-4219-B4F9-DD6855CEAB6B}" sibTransId="{03CA6C16-A2D8-4607-8171-1BBDD53E4264}"/>
    <dgm:cxn modelId="{44C74D30-D409-4FF1-A851-8AA7E1FB428F}" srcId="{C1BBF737-4F63-4359-90C2-8AA9CB0445BE}" destId="{3C71D128-5589-4040-868F-6790418377CA}" srcOrd="4" destOrd="0" parTransId="{C4A187E6-56CD-47D8-807B-BC535EE6D6BD}" sibTransId="{F21AFDAC-88C2-4F33-A43C-0D8164AEC647}"/>
    <dgm:cxn modelId="{C2306D31-4BD9-4892-97CB-1E6FE240B4C4}" srcId="{C1BBF737-4F63-4359-90C2-8AA9CB0445BE}" destId="{F241A9EA-3344-483D-86DF-3A7D4AA2AF30}" srcOrd="0" destOrd="0" parTransId="{26F6AD30-2B36-4A8A-BAD4-F4F3C599BA56}" sibTransId="{040B5503-47A2-44B6-B462-32295762DDE6}"/>
    <dgm:cxn modelId="{5BDFCF45-4B24-4564-BDC5-278B18DFE17C}" type="presOf" srcId="{A73318D8-0F7E-4B4C-B7DA-F878A31684B9}" destId="{96F5B59F-BC7B-4DD3-B2CA-88D907C62A32}" srcOrd="0" destOrd="0" presId="urn:microsoft.com/office/officeart/2005/8/layout/default"/>
    <dgm:cxn modelId="{26533A67-066E-4097-9ECE-5C7BE4CF7E93}" srcId="{C1BBF737-4F63-4359-90C2-8AA9CB0445BE}" destId="{027EE1A0-FF85-4AEF-897B-9DFC62B250AF}" srcOrd="6" destOrd="0" parTransId="{1E88B0C8-93C3-4512-A787-3F4F538FC96E}" sibTransId="{8DA5A344-3CB3-4503-99EB-40E37340E8F2}"/>
    <dgm:cxn modelId="{87816B48-78CC-4C71-A103-A9A874D19801}" type="presOf" srcId="{77A47FD2-340F-442A-A2F2-577B839006B3}" destId="{96F5B59F-BC7B-4DD3-B2CA-88D907C62A32}" srcOrd="0" destOrd="2" presId="urn:microsoft.com/office/officeart/2005/8/layout/default"/>
    <dgm:cxn modelId="{77F34172-4282-4BFA-9EC2-F5AAB5A1E0CF}" type="presOf" srcId="{8C8B81B6-E900-4C71-87B3-1261DD0CADD8}" destId="{9F237DB1-F350-4071-8649-F874C96CBE76}" srcOrd="0" destOrd="1" presId="urn:microsoft.com/office/officeart/2005/8/layout/default"/>
    <dgm:cxn modelId="{BD273073-2BE8-4072-99B4-15A93DF0A24F}" type="presOf" srcId="{83C9B9F7-D702-4884-9999-044BAD59FD26}" destId="{9F237DB1-F350-4071-8649-F874C96CBE76}" srcOrd="0" destOrd="0" presId="urn:microsoft.com/office/officeart/2005/8/layout/default"/>
    <dgm:cxn modelId="{8C16C97A-D1F7-4A7D-96E1-4D794C431E1E}" type="presOf" srcId="{3C71D128-5589-4040-868F-6790418377CA}" destId="{A54BF2EB-73FA-40CC-BCF7-5109F4275201}" srcOrd="0" destOrd="0" presId="urn:microsoft.com/office/officeart/2005/8/layout/default"/>
    <dgm:cxn modelId="{38E01985-6538-4A4F-A7AA-3E244EBCFCA7}" srcId="{F241A9EA-3344-483D-86DF-3A7D4AA2AF30}" destId="{AFAC9253-B20C-4A84-B9A1-EDE6D1500778}" srcOrd="0" destOrd="0" parTransId="{528A1FEB-E4E5-4E9C-AAC6-2146B798D88D}" sibTransId="{33DBD079-EB6F-49A0-86FA-B01D4FB40B23}"/>
    <dgm:cxn modelId="{B79A4385-ED1D-4B27-AFDA-3C23BF90B431}" srcId="{83C9B9F7-D702-4884-9999-044BAD59FD26}" destId="{8C8B81B6-E900-4C71-87B3-1261DD0CADD8}" srcOrd="0" destOrd="0" parTransId="{8824E73A-2E68-4E49-96EF-A92B4BCC00CD}" sibTransId="{1BED63E8-D813-48EB-AC5E-652B748C821E}"/>
    <dgm:cxn modelId="{CE6B0892-E447-4CC5-8001-0A83B9919B30}" type="presOf" srcId="{E8668975-D503-4F40-A549-0BC82D5DB2AE}" destId="{BC96455C-89AC-41FD-88F4-0E4233597086}" srcOrd="0" destOrd="0" presId="urn:microsoft.com/office/officeart/2005/8/layout/default"/>
    <dgm:cxn modelId="{6580F3B2-1237-469D-9C77-D3E6EEDDAC13}" type="presOf" srcId="{F241A9EA-3344-483D-86DF-3A7D4AA2AF30}" destId="{96CC8219-920B-4A75-8CEA-5667ABB9B8FC}" srcOrd="0" destOrd="0" presId="urn:microsoft.com/office/officeart/2005/8/layout/default"/>
    <dgm:cxn modelId="{6CBE13BF-C7E1-4199-BBF5-CCB157D842D7}" srcId="{C1BBF737-4F63-4359-90C2-8AA9CB0445BE}" destId="{83C9B9F7-D702-4884-9999-044BAD59FD26}" srcOrd="1" destOrd="0" parTransId="{421F942D-CD05-438E-9030-E7DF175DFF3C}" sibTransId="{2C953585-1230-495C-9909-711E6B823A22}"/>
    <dgm:cxn modelId="{A59DEDCC-C6F9-4711-B045-1E1F9DB24A57}" srcId="{A73318D8-0F7E-4B4C-B7DA-F878A31684B9}" destId="{75F86EDD-51DC-4918-A38F-D86CAD93EB0F}" srcOrd="0" destOrd="0" parTransId="{AD42191F-F60B-4768-87BA-264D421D64DE}" sibTransId="{5F6DB2B4-2832-43B9-8F7B-C42105E9FD50}"/>
    <dgm:cxn modelId="{8DC3C2CF-A384-48D1-B0E3-BF0384589952}" type="presOf" srcId="{027EE1A0-FF85-4AEF-897B-9DFC62B250AF}" destId="{66DB6D93-298F-4F36-8201-BBA1DC4026B7}" srcOrd="0" destOrd="0" presId="urn:microsoft.com/office/officeart/2005/8/layout/default"/>
    <dgm:cxn modelId="{6389EAD7-A177-4827-812D-6F5753E1AA84}" srcId="{C1BBF737-4F63-4359-90C2-8AA9CB0445BE}" destId="{0765BD6B-3790-461B-AAB4-BEDE995E5C9B}" srcOrd="5" destOrd="0" parTransId="{E845C3BC-383D-4F5A-BEB4-5C50B6A01CAA}" sibTransId="{F623C585-D7D3-431B-8BAB-3E2CB115F31C}"/>
    <dgm:cxn modelId="{53CF0DE0-3C3C-4482-AEBF-CF564B8AA7A8}" srcId="{C1BBF737-4F63-4359-90C2-8AA9CB0445BE}" destId="{A73318D8-0F7E-4B4C-B7DA-F878A31684B9}" srcOrd="2" destOrd="0" parTransId="{E1008E55-1EBC-4AB5-AA89-CAE845573684}" sibTransId="{768C85CB-02CC-46DE-B20A-F11F689AB43C}"/>
    <dgm:cxn modelId="{5C6777EB-C43E-43FB-912E-C1B712EB72B4}" type="presOf" srcId="{AFAC9253-B20C-4A84-B9A1-EDE6D1500778}" destId="{96CC8219-920B-4A75-8CEA-5667ABB9B8FC}" srcOrd="0" destOrd="1" presId="urn:microsoft.com/office/officeart/2005/8/layout/default"/>
    <dgm:cxn modelId="{C65187F9-4EAA-4453-AF6A-393167A94C72}" type="presOf" srcId="{C1BBF737-4F63-4359-90C2-8AA9CB0445BE}" destId="{C67259B7-F03D-4CE1-AC23-8F7E4E9A26FB}" srcOrd="0" destOrd="0" presId="urn:microsoft.com/office/officeart/2005/8/layout/default"/>
    <dgm:cxn modelId="{6CD81CFD-2E49-4D39-9C09-ECB345D74E9D}" type="presParOf" srcId="{C67259B7-F03D-4CE1-AC23-8F7E4E9A26FB}" destId="{96CC8219-920B-4A75-8CEA-5667ABB9B8FC}" srcOrd="0" destOrd="0" presId="urn:microsoft.com/office/officeart/2005/8/layout/default"/>
    <dgm:cxn modelId="{C70853F3-EA7B-4E60-A6AB-59F25D5AB7C2}" type="presParOf" srcId="{C67259B7-F03D-4CE1-AC23-8F7E4E9A26FB}" destId="{5ED4AEA3-063D-4839-90C3-242B539650AC}" srcOrd="1" destOrd="0" presId="urn:microsoft.com/office/officeart/2005/8/layout/default"/>
    <dgm:cxn modelId="{B322C88A-5845-4851-BBF4-9E69D97ED1FD}" type="presParOf" srcId="{C67259B7-F03D-4CE1-AC23-8F7E4E9A26FB}" destId="{9F237DB1-F350-4071-8649-F874C96CBE76}" srcOrd="2" destOrd="0" presId="urn:microsoft.com/office/officeart/2005/8/layout/default"/>
    <dgm:cxn modelId="{C7200C1A-BF06-4030-9590-45F60E8DE01A}" type="presParOf" srcId="{C67259B7-F03D-4CE1-AC23-8F7E4E9A26FB}" destId="{E0B18715-8CAF-469C-8D9C-2A6F40922C4A}" srcOrd="3" destOrd="0" presId="urn:microsoft.com/office/officeart/2005/8/layout/default"/>
    <dgm:cxn modelId="{4C12251A-FAEF-4BEA-9D95-DDEE9F961A87}" type="presParOf" srcId="{C67259B7-F03D-4CE1-AC23-8F7E4E9A26FB}" destId="{96F5B59F-BC7B-4DD3-B2CA-88D907C62A32}" srcOrd="4" destOrd="0" presId="urn:microsoft.com/office/officeart/2005/8/layout/default"/>
    <dgm:cxn modelId="{EB0BD363-90B6-4BC0-BF1B-9E4A9D9D23DF}" type="presParOf" srcId="{C67259B7-F03D-4CE1-AC23-8F7E4E9A26FB}" destId="{BD063B83-EA4A-4F32-8A6A-5E2D939C9EFB}" srcOrd="5" destOrd="0" presId="urn:microsoft.com/office/officeart/2005/8/layout/default"/>
    <dgm:cxn modelId="{3BE9C0A0-E4CA-425D-ADC7-FC053D1F9097}" type="presParOf" srcId="{C67259B7-F03D-4CE1-AC23-8F7E4E9A26FB}" destId="{BC96455C-89AC-41FD-88F4-0E4233597086}" srcOrd="6" destOrd="0" presId="urn:microsoft.com/office/officeart/2005/8/layout/default"/>
    <dgm:cxn modelId="{866DD0F3-33EA-44CC-8871-C903BBDEE5C2}" type="presParOf" srcId="{C67259B7-F03D-4CE1-AC23-8F7E4E9A26FB}" destId="{34A78057-CD5B-4C12-92A3-F62F522A6274}" srcOrd="7" destOrd="0" presId="urn:microsoft.com/office/officeart/2005/8/layout/default"/>
    <dgm:cxn modelId="{3BCBC7A4-42EB-4805-9CF7-A388934BB2D9}" type="presParOf" srcId="{C67259B7-F03D-4CE1-AC23-8F7E4E9A26FB}" destId="{A54BF2EB-73FA-40CC-BCF7-5109F4275201}" srcOrd="8" destOrd="0" presId="urn:microsoft.com/office/officeart/2005/8/layout/default"/>
    <dgm:cxn modelId="{DD6AE19E-9C85-40A2-ACE9-3CAEA768F625}" type="presParOf" srcId="{C67259B7-F03D-4CE1-AC23-8F7E4E9A26FB}" destId="{D3A81DC8-5A29-4340-9185-DD0993B497CB}" srcOrd="9" destOrd="0" presId="urn:microsoft.com/office/officeart/2005/8/layout/default"/>
    <dgm:cxn modelId="{CCE30DCE-C647-4A03-9C28-9773C68D996F}" type="presParOf" srcId="{C67259B7-F03D-4CE1-AC23-8F7E4E9A26FB}" destId="{435DE424-821A-4A01-BE2F-C187E51E82BC}" srcOrd="10" destOrd="0" presId="urn:microsoft.com/office/officeart/2005/8/layout/default"/>
    <dgm:cxn modelId="{347D430A-3CB0-4A60-B1E9-B880AAF2A1B5}" type="presParOf" srcId="{C67259B7-F03D-4CE1-AC23-8F7E4E9A26FB}" destId="{892F2C38-EC09-4BEF-9589-A3A3B039B57F}" srcOrd="11" destOrd="0" presId="urn:microsoft.com/office/officeart/2005/8/layout/default"/>
    <dgm:cxn modelId="{29332958-B65F-4E4F-A033-596FB93A3644}" type="presParOf" srcId="{C67259B7-F03D-4CE1-AC23-8F7E4E9A26FB}" destId="{66DB6D93-298F-4F36-8201-BBA1DC4026B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1BBF737-4F63-4359-90C2-8AA9CB0445BE}"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F241A9EA-3344-483D-86DF-3A7D4AA2AF30}">
      <dgm:prSet/>
      <dgm:spPr/>
      <dgm:t>
        <a:bodyPr/>
        <a:lstStyle/>
        <a:p>
          <a:pPr>
            <a:buFont typeface="Courier New" panose="02070309020205020404" pitchFamily="49" charset="0"/>
            <a:buChar char="o"/>
          </a:pPr>
          <a:r>
            <a:rPr lang="en-IN" dirty="0"/>
            <a:t>On-line/ Off-line!</a:t>
          </a:r>
          <a:endParaRPr lang="en-US" dirty="0"/>
        </a:p>
      </dgm:t>
    </dgm:pt>
    <dgm:pt modelId="{26F6AD30-2B36-4A8A-BAD4-F4F3C599BA56}" type="parTrans" cxnId="{C2306D31-4BD9-4892-97CB-1E6FE240B4C4}">
      <dgm:prSet/>
      <dgm:spPr/>
      <dgm:t>
        <a:bodyPr/>
        <a:lstStyle/>
        <a:p>
          <a:endParaRPr lang="en-US"/>
        </a:p>
      </dgm:t>
    </dgm:pt>
    <dgm:pt modelId="{040B5503-47A2-44B6-B462-32295762DDE6}" type="sibTrans" cxnId="{C2306D31-4BD9-4892-97CB-1E6FE240B4C4}">
      <dgm:prSet/>
      <dgm:spPr/>
      <dgm:t>
        <a:bodyPr/>
        <a:lstStyle/>
        <a:p>
          <a:endParaRPr lang="en-US"/>
        </a:p>
      </dgm:t>
    </dgm:pt>
    <dgm:pt modelId="{A70CDA42-C26B-42B1-8268-FC5F80C80122}">
      <dgm:prSet/>
      <dgm:spPr/>
      <dgm:t>
        <a:bodyPr/>
        <a:lstStyle/>
        <a:p>
          <a:pPr>
            <a:buFont typeface="Courier New" panose="02070309020205020404" pitchFamily="49" charset="0"/>
            <a:buChar char="o"/>
          </a:pPr>
          <a:r>
            <a:rPr lang="en-US" dirty="0"/>
            <a:t>Dress well</a:t>
          </a:r>
        </a:p>
      </dgm:t>
    </dgm:pt>
    <dgm:pt modelId="{BEEEED03-E493-423E-84E5-D7D2F98C6D3D}" type="parTrans" cxnId="{46E638F5-8202-41D7-ADF9-4F573DF58E59}">
      <dgm:prSet/>
      <dgm:spPr/>
    </dgm:pt>
    <dgm:pt modelId="{CC1896F3-7012-4A83-A983-246081A360D1}" type="sibTrans" cxnId="{46E638F5-8202-41D7-ADF9-4F573DF58E59}">
      <dgm:prSet/>
      <dgm:spPr/>
    </dgm:pt>
    <dgm:pt modelId="{492A0054-2694-44CB-9913-BAB787F48AE0}">
      <dgm:prSet/>
      <dgm:spPr/>
      <dgm:t>
        <a:bodyPr/>
        <a:lstStyle/>
        <a:p>
          <a:pPr>
            <a:buFont typeface="Courier New" panose="02070309020205020404" pitchFamily="49" charset="0"/>
            <a:buChar char="o"/>
          </a:pPr>
          <a:r>
            <a:rPr lang="en-US" dirty="0" err="1"/>
            <a:t>PoA</a:t>
          </a:r>
          <a:endParaRPr lang="en-US" dirty="0"/>
        </a:p>
      </dgm:t>
    </dgm:pt>
    <dgm:pt modelId="{F7F802C3-5C56-4C2B-9CD3-26220D5186C3}" type="parTrans" cxnId="{ACFE201F-672D-4923-9FFB-F67579273054}">
      <dgm:prSet/>
      <dgm:spPr/>
    </dgm:pt>
    <dgm:pt modelId="{0DE3FD90-7614-4472-B7A6-A40FFBE427DB}" type="sibTrans" cxnId="{ACFE201F-672D-4923-9FFB-F67579273054}">
      <dgm:prSet/>
      <dgm:spPr/>
    </dgm:pt>
    <dgm:pt modelId="{8C3CE4AC-2F78-4391-BE48-222D68650466}">
      <dgm:prSet/>
      <dgm:spPr/>
      <dgm:t>
        <a:bodyPr/>
        <a:lstStyle/>
        <a:p>
          <a:pPr>
            <a:buFont typeface="Courier New" panose="02070309020205020404" pitchFamily="49" charset="0"/>
            <a:buChar char="o"/>
          </a:pPr>
          <a:r>
            <a:rPr lang="en-IN"/>
            <a:t>Summary</a:t>
          </a:r>
          <a:endParaRPr lang="en-US" dirty="0"/>
        </a:p>
      </dgm:t>
    </dgm:pt>
    <dgm:pt modelId="{C45376F0-6518-4C00-BED1-99744EEB00FD}" type="parTrans" cxnId="{8840C48F-7CDD-49E2-BC2D-227B2CF4B548}">
      <dgm:prSet/>
      <dgm:spPr/>
    </dgm:pt>
    <dgm:pt modelId="{E87EBC96-AB94-437C-AEC1-2B2FA4944CA7}" type="sibTrans" cxnId="{8840C48F-7CDD-49E2-BC2D-227B2CF4B548}">
      <dgm:prSet/>
      <dgm:spPr/>
    </dgm:pt>
    <dgm:pt modelId="{C67259B7-F03D-4CE1-AC23-8F7E4E9A26FB}" type="pres">
      <dgm:prSet presAssocID="{C1BBF737-4F63-4359-90C2-8AA9CB0445BE}" presName="diagram" presStyleCnt="0">
        <dgm:presLayoutVars>
          <dgm:dir/>
          <dgm:resizeHandles val="exact"/>
        </dgm:presLayoutVars>
      </dgm:prSet>
      <dgm:spPr/>
    </dgm:pt>
    <dgm:pt modelId="{96CC8219-920B-4A75-8CEA-5667ABB9B8FC}" type="pres">
      <dgm:prSet presAssocID="{F241A9EA-3344-483D-86DF-3A7D4AA2AF30}" presName="node" presStyleLbl="node1" presStyleIdx="0" presStyleCnt="4">
        <dgm:presLayoutVars>
          <dgm:bulletEnabled val="1"/>
        </dgm:presLayoutVars>
      </dgm:prSet>
      <dgm:spPr/>
    </dgm:pt>
    <dgm:pt modelId="{5ED4AEA3-063D-4839-90C3-242B539650AC}" type="pres">
      <dgm:prSet presAssocID="{040B5503-47A2-44B6-B462-32295762DDE6}" presName="sibTrans" presStyleCnt="0"/>
      <dgm:spPr/>
    </dgm:pt>
    <dgm:pt modelId="{DD983691-F1CD-46B4-AA8D-99DE30127E79}" type="pres">
      <dgm:prSet presAssocID="{492A0054-2694-44CB-9913-BAB787F48AE0}" presName="node" presStyleLbl="node1" presStyleIdx="1" presStyleCnt="4">
        <dgm:presLayoutVars>
          <dgm:bulletEnabled val="1"/>
        </dgm:presLayoutVars>
      </dgm:prSet>
      <dgm:spPr/>
    </dgm:pt>
    <dgm:pt modelId="{8DF44B02-D05D-445A-A58D-D4E961300C17}" type="pres">
      <dgm:prSet presAssocID="{0DE3FD90-7614-4472-B7A6-A40FFBE427DB}" presName="sibTrans" presStyleCnt="0"/>
      <dgm:spPr/>
    </dgm:pt>
    <dgm:pt modelId="{CF6E67E5-3F41-41CD-B392-9D9E83E65318}" type="pres">
      <dgm:prSet presAssocID="{A70CDA42-C26B-42B1-8268-FC5F80C80122}" presName="node" presStyleLbl="node1" presStyleIdx="2" presStyleCnt="4">
        <dgm:presLayoutVars>
          <dgm:bulletEnabled val="1"/>
        </dgm:presLayoutVars>
      </dgm:prSet>
      <dgm:spPr/>
    </dgm:pt>
    <dgm:pt modelId="{3DEC4484-6E7D-4A2C-AA35-2FB016551961}" type="pres">
      <dgm:prSet presAssocID="{CC1896F3-7012-4A83-A983-246081A360D1}" presName="sibTrans" presStyleCnt="0"/>
      <dgm:spPr/>
    </dgm:pt>
    <dgm:pt modelId="{61BB0A8D-ED27-4579-8623-0C4207047B64}" type="pres">
      <dgm:prSet presAssocID="{8C3CE4AC-2F78-4391-BE48-222D68650466}" presName="node" presStyleLbl="node1" presStyleIdx="3" presStyleCnt="4">
        <dgm:presLayoutVars>
          <dgm:bulletEnabled val="1"/>
        </dgm:presLayoutVars>
      </dgm:prSet>
      <dgm:spPr/>
    </dgm:pt>
  </dgm:ptLst>
  <dgm:cxnLst>
    <dgm:cxn modelId="{ACFE201F-672D-4923-9FFB-F67579273054}" srcId="{C1BBF737-4F63-4359-90C2-8AA9CB0445BE}" destId="{492A0054-2694-44CB-9913-BAB787F48AE0}" srcOrd="1" destOrd="0" parTransId="{F7F802C3-5C56-4C2B-9CD3-26220D5186C3}" sibTransId="{0DE3FD90-7614-4472-B7A6-A40FFBE427DB}"/>
    <dgm:cxn modelId="{C2306D31-4BD9-4892-97CB-1E6FE240B4C4}" srcId="{C1BBF737-4F63-4359-90C2-8AA9CB0445BE}" destId="{F241A9EA-3344-483D-86DF-3A7D4AA2AF30}" srcOrd="0" destOrd="0" parTransId="{26F6AD30-2B36-4A8A-BAD4-F4F3C599BA56}" sibTransId="{040B5503-47A2-44B6-B462-32295762DDE6}"/>
    <dgm:cxn modelId="{8F4FF564-1298-4841-8972-FB8984DCA808}" type="presOf" srcId="{A70CDA42-C26B-42B1-8268-FC5F80C80122}" destId="{CF6E67E5-3F41-41CD-B392-9D9E83E65318}" srcOrd="0" destOrd="0" presId="urn:microsoft.com/office/officeart/2005/8/layout/default"/>
    <dgm:cxn modelId="{8840C48F-7CDD-49E2-BC2D-227B2CF4B548}" srcId="{C1BBF737-4F63-4359-90C2-8AA9CB0445BE}" destId="{8C3CE4AC-2F78-4391-BE48-222D68650466}" srcOrd="3" destOrd="0" parTransId="{C45376F0-6518-4C00-BED1-99744EEB00FD}" sibTransId="{E87EBC96-AB94-437C-AEC1-2B2FA4944CA7}"/>
    <dgm:cxn modelId="{DEDEDE94-0C59-42C7-B70A-E56D511077E1}" type="presOf" srcId="{8C3CE4AC-2F78-4391-BE48-222D68650466}" destId="{61BB0A8D-ED27-4579-8623-0C4207047B64}" srcOrd="0" destOrd="0" presId="urn:microsoft.com/office/officeart/2005/8/layout/default"/>
    <dgm:cxn modelId="{051025A5-6A4E-4709-98DB-99D69B50FFF2}" type="presOf" srcId="{492A0054-2694-44CB-9913-BAB787F48AE0}" destId="{DD983691-F1CD-46B4-AA8D-99DE30127E79}" srcOrd="0" destOrd="0" presId="urn:microsoft.com/office/officeart/2005/8/layout/default"/>
    <dgm:cxn modelId="{6580F3B2-1237-469D-9C77-D3E6EEDDAC13}" type="presOf" srcId="{F241A9EA-3344-483D-86DF-3A7D4AA2AF30}" destId="{96CC8219-920B-4A75-8CEA-5667ABB9B8FC}" srcOrd="0" destOrd="0" presId="urn:microsoft.com/office/officeart/2005/8/layout/default"/>
    <dgm:cxn modelId="{46E638F5-8202-41D7-ADF9-4F573DF58E59}" srcId="{C1BBF737-4F63-4359-90C2-8AA9CB0445BE}" destId="{A70CDA42-C26B-42B1-8268-FC5F80C80122}" srcOrd="2" destOrd="0" parTransId="{BEEEED03-E493-423E-84E5-D7D2F98C6D3D}" sibTransId="{CC1896F3-7012-4A83-A983-246081A360D1}"/>
    <dgm:cxn modelId="{C65187F9-4EAA-4453-AF6A-393167A94C72}" type="presOf" srcId="{C1BBF737-4F63-4359-90C2-8AA9CB0445BE}" destId="{C67259B7-F03D-4CE1-AC23-8F7E4E9A26FB}" srcOrd="0" destOrd="0" presId="urn:microsoft.com/office/officeart/2005/8/layout/default"/>
    <dgm:cxn modelId="{6CD81CFD-2E49-4D39-9C09-ECB345D74E9D}" type="presParOf" srcId="{C67259B7-F03D-4CE1-AC23-8F7E4E9A26FB}" destId="{96CC8219-920B-4A75-8CEA-5667ABB9B8FC}" srcOrd="0" destOrd="0" presId="urn:microsoft.com/office/officeart/2005/8/layout/default"/>
    <dgm:cxn modelId="{C70853F3-EA7B-4E60-A6AB-59F25D5AB7C2}" type="presParOf" srcId="{C67259B7-F03D-4CE1-AC23-8F7E4E9A26FB}" destId="{5ED4AEA3-063D-4839-90C3-242B539650AC}" srcOrd="1" destOrd="0" presId="urn:microsoft.com/office/officeart/2005/8/layout/default"/>
    <dgm:cxn modelId="{B87D0628-84AB-4BE5-811F-8E094B02C8F7}" type="presParOf" srcId="{C67259B7-F03D-4CE1-AC23-8F7E4E9A26FB}" destId="{DD983691-F1CD-46B4-AA8D-99DE30127E79}" srcOrd="2" destOrd="0" presId="urn:microsoft.com/office/officeart/2005/8/layout/default"/>
    <dgm:cxn modelId="{4290D838-39DA-48DC-8D46-87731F78BC79}" type="presParOf" srcId="{C67259B7-F03D-4CE1-AC23-8F7E4E9A26FB}" destId="{8DF44B02-D05D-445A-A58D-D4E961300C17}" srcOrd="3" destOrd="0" presId="urn:microsoft.com/office/officeart/2005/8/layout/default"/>
    <dgm:cxn modelId="{F4F627A7-75DF-412B-929B-205D7D60832A}" type="presParOf" srcId="{C67259B7-F03D-4CE1-AC23-8F7E4E9A26FB}" destId="{CF6E67E5-3F41-41CD-B392-9D9E83E65318}" srcOrd="4" destOrd="0" presId="urn:microsoft.com/office/officeart/2005/8/layout/default"/>
    <dgm:cxn modelId="{6359174D-7CE2-4900-AC34-D95E93E4B2CA}" type="presParOf" srcId="{C67259B7-F03D-4CE1-AC23-8F7E4E9A26FB}" destId="{3DEC4484-6E7D-4A2C-AA35-2FB016551961}" srcOrd="5" destOrd="0" presId="urn:microsoft.com/office/officeart/2005/8/layout/default"/>
    <dgm:cxn modelId="{19CAD934-F257-4DB2-AB42-8A31614C5964}" type="presParOf" srcId="{C67259B7-F03D-4CE1-AC23-8F7E4E9A26FB}" destId="{61BB0A8D-ED27-4579-8623-0C4207047B6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3B601-2CFC-4EAC-9F51-344CE0D6F43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E9D87EC-3342-442C-8BAB-38680A4FA493}">
      <dgm:prSet phldrT="[Text]"/>
      <dgm:spPr/>
      <dgm:t>
        <a:bodyPr/>
        <a:lstStyle/>
        <a:p>
          <a:pPr>
            <a:lnSpc>
              <a:spcPct val="100000"/>
            </a:lnSpc>
          </a:pPr>
          <a:r>
            <a:rPr lang="en-US" dirty="0">
              <a:latin typeface="Calibri" panose="020F0502020204030204" pitchFamily="34" charset="0"/>
              <a:cs typeface="Calibri" panose="020F0502020204030204" pitchFamily="34" charset="0"/>
            </a:rPr>
            <a:t>E-Invoicing </a:t>
          </a:r>
        </a:p>
      </dgm:t>
    </dgm:pt>
    <dgm:pt modelId="{CA2C4409-B7BC-4795-A469-BD95879EFE80}" type="parTrans" cxnId="{752FFD45-CF59-4169-A4AA-9B1A630E9778}">
      <dgm:prSet/>
      <dgm:spPr/>
      <dgm:t>
        <a:bodyPr/>
        <a:lstStyle/>
        <a:p>
          <a:endParaRPr lang="en-US">
            <a:latin typeface="Calibri" panose="020F0502020204030204" pitchFamily="34" charset="0"/>
            <a:cs typeface="Calibri" panose="020F0502020204030204" pitchFamily="34" charset="0"/>
          </a:endParaRPr>
        </a:p>
      </dgm:t>
    </dgm:pt>
    <dgm:pt modelId="{4ABEEB93-D085-481E-815E-E2D0CBB92E71}" type="sibTrans" cxnId="{752FFD45-CF59-4169-A4AA-9B1A630E9778}">
      <dgm:prSet/>
      <dgm:spPr/>
      <dgm:t>
        <a:bodyPr/>
        <a:lstStyle/>
        <a:p>
          <a:pPr>
            <a:lnSpc>
              <a:spcPct val="100000"/>
            </a:lnSpc>
          </a:pPr>
          <a:endParaRPr lang="en-US">
            <a:latin typeface="Calibri" panose="020F0502020204030204" pitchFamily="34" charset="0"/>
            <a:cs typeface="Calibri" panose="020F0502020204030204" pitchFamily="34" charset="0"/>
          </a:endParaRPr>
        </a:p>
      </dgm:t>
    </dgm:pt>
    <dgm:pt modelId="{8047CDD7-F735-4195-96EF-64B97BE8B94D}">
      <dgm:prSet phldrT="[Text]"/>
      <dgm:spPr/>
      <dgm:t>
        <a:bodyPr/>
        <a:lstStyle/>
        <a:p>
          <a:pPr>
            <a:lnSpc>
              <a:spcPct val="100000"/>
            </a:lnSpc>
          </a:pPr>
          <a:r>
            <a:rPr lang="en-US">
              <a:latin typeface="Calibri" panose="020F0502020204030204" pitchFamily="34" charset="0"/>
              <a:cs typeface="Calibri" panose="020F0502020204030204" pitchFamily="34" charset="0"/>
            </a:rPr>
            <a:t>E-way Bill</a:t>
          </a:r>
        </a:p>
      </dgm:t>
    </dgm:pt>
    <dgm:pt modelId="{C6CBE59E-4B0D-4FB1-9C32-44FE2FD342AD}" type="parTrans" cxnId="{F12BB24D-4A12-47B5-872B-D50454ACFA06}">
      <dgm:prSet/>
      <dgm:spPr/>
      <dgm:t>
        <a:bodyPr/>
        <a:lstStyle/>
        <a:p>
          <a:endParaRPr lang="en-US">
            <a:latin typeface="Calibri" panose="020F0502020204030204" pitchFamily="34" charset="0"/>
            <a:cs typeface="Calibri" panose="020F0502020204030204" pitchFamily="34" charset="0"/>
          </a:endParaRPr>
        </a:p>
      </dgm:t>
    </dgm:pt>
    <dgm:pt modelId="{1808965E-8FFE-4C7B-817C-9AC37E50C43D}" type="sibTrans" cxnId="{F12BB24D-4A12-47B5-872B-D50454ACFA06}">
      <dgm:prSet/>
      <dgm:spPr/>
      <dgm:t>
        <a:bodyPr/>
        <a:lstStyle/>
        <a:p>
          <a:pPr>
            <a:lnSpc>
              <a:spcPct val="100000"/>
            </a:lnSpc>
          </a:pPr>
          <a:endParaRPr lang="en-US">
            <a:latin typeface="Calibri" panose="020F0502020204030204" pitchFamily="34" charset="0"/>
            <a:cs typeface="Calibri" panose="020F0502020204030204" pitchFamily="34" charset="0"/>
          </a:endParaRPr>
        </a:p>
      </dgm:t>
    </dgm:pt>
    <dgm:pt modelId="{47754991-2A6A-4FF9-B2AF-7DF215659A3D}">
      <dgm:prSet phldrT="[Text]"/>
      <dgm:spPr/>
      <dgm:t>
        <a:bodyPr/>
        <a:lstStyle/>
        <a:p>
          <a:pPr>
            <a:lnSpc>
              <a:spcPct val="100000"/>
            </a:lnSpc>
          </a:pPr>
          <a:r>
            <a:rPr lang="en-US">
              <a:latin typeface="Calibri" panose="020F0502020204030204" pitchFamily="34" charset="0"/>
              <a:cs typeface="Calibri" panose="020F0502020204030204" pitchFamily="34" charset="0"/>
            </a:rPr>
            <a:t>RFID Tag</a:t>
          </a:r>
        </a:p>
      </dgm:t>
    </dgm:pt>
    <dgm:pt modelId="{0548BE46-4646-422C-884D-C54915C394A8}" type="parTrans" cxnId="{4EB55F07-60DB-4754-B296-8CA8C007149D}">
      <dgm:prSet/>
      <dgm:spPr/>
      <dgm:t>
        <a:bodyPr/>
        <a:lstStyle/>
        <a:p>
          <a:endParaRPr lang="en-US">
            <a:latin typeface="Calibri" panose="020F0502020204030204" pitchFamily="34" charset="0"/>
            <a:cs typeface="Calibri" panose="020F0502020204030204" pitchFamily="34" charset="0"/>
          </a:endParaRPr>
        </a:p>
      </dgm:t>
    </dgm:pt>
    <dgm:pt modelId="{8E86E5AE-DE91-4A4B-8DC5-42D061E2ECA6}" type="sibTrans" cxnId="{4EB55F07-60DB-4754-B296-8CA8C007149D}">
      <dgm:prSet/>
      <dgm:spPr/>
      <dgm:t>
        <a:bodyPr/>
        <a:lstStyle/>
        <a:p>
          <a:pPr>
            <a:lnSpc>
              <a:spcPct val="100000"/>
            </a:lnSpc>
          </a:pPr>
          <a:endParaRPr lang="en-US">
            <a:latin typeface="Calibri" panose="020F0502020204030204" pitchFamily="34" charset="0"/>
            <a:cs typeface="Calibri" panose="020F0502020204030204" pitchFamily="34" charset="0"/>
          </a:endParaRPr>
        </a:p>
      </dgm:t>
    </dgm:pt>
    <dgm:pt modelId="{ED504387-9D77-48C9-A73D-A5872D1058B2}">
      <dgm:prSet phldrT="[Text]"/>
      <dgm:spPr/>
      <dgm:t>
        <a:bodyPr/>
        <a:lstStyle/>
        <a:p>
          <a:pPr>
            <a:lnSpc>
              <a:spcPct val="100000"/>
            </a:lnSpc>
          </a:pPr>
          <a:r>
            <a:rPr lang="en-US">
              <a:latin typeface="Calibri" panose="020F0502020204030204" pitchFamily="34" charset="0"/>
              <a:cs typeface="Calibri" panose="020F0502020204030204" pitchFamily="34" charset="0"/>
            </a:rPr>
            <a:t>Data Analytics </a:t>
          </a:r>
        </a:p>
      </dgm:t>
    </dgm:pt>
    <dgm:pt modelId="{C9A374C4-90AC-4A59-96AE-6B3DD5B7331A}" type="parTrans" cxnId="{C051BC33-7D93-475A-8144-18E5AAB4C64E}">
      <dgm:prSet/>
      <dgm:spPr/>
      <dgm:t>
        <a:bodyPr/>
        <a:lstStyle/>
        <a:p>
          <a:endParaRPr lang="en-US">
            <a:latin typeface="Calibri" panose="020F0502020204030204" pitchFamily="34" charset="0"/>
            <a:cs typeface="Calibri" panose="020F0502020204030204" pitchFamily="34" charset="0"/>
          </a:endParaRPr>
        </a:p>
      </dgm:t>
    </dgm:pt>
    <dgm:pt modelId="{228D737E-284C-493A-ADC7-D8AEE308221A}" type="sibTrans" cxnId="{C051BC33-7D93-475A-8144-18E5AAB4C64E}">
      <dgm:prSet/>
      <dgm:spPr/>
      <dgm:t>
        <a:bodyPr/>
        <a:lstStyle/>
        <a:p>
          <a:pPr>
            <a:lnSpc>
              <a:spcPct val="100000"/>
            </a:lnSpc>
          </a:pPr>
          <a:endParaRPr lang="en-US">
            <a:latin typeface="Calibri" panose="020F0502020204030204" pitchFamily="34" charset="0"/>
            <a:cs typeface="Calibri" panose="020F0502020204030204" pitchFamily="34" charset="0"/>
          </a:endParaRPr>
        </a:p>
      </dgm:t>
    </dgm:pt>
    <dgm:pt modelId="{08B10E9C-DEAB-469E-9C85-CAB5F33CB099}">
      <dgm:prSet phldrT="[Text]"/>
      <dgm:spPr/>
      <dgm:t>
        <a:bodyPr/>
        <a:lstStyle/>
        <a:p>
          <a:pPr>
            <a:lnSpc>
              <a:spcPct val="100000"/>
            </a:lnSpc>
          </a:pPr>
          <a:r>
            <a:rPr lang="en-US">
              <a:latin typeface="Calibri" panose="020F0502020204030204" pitchFamily="34" charset="0"/>
              <a:cs typeface="Calibri" panose="020F0502020204030204" pitchFamily="34" charset="0"/>
            </a:rPr>
            <a:t>Scrutiny of GST Returns</a:t>
          </a:r>
        </a:p>
      </dgm:t>
    </dgm:pt>
    <dgm:pt modelId="{0AB31AC2-7522-4D48-856A-33CA64FFA88E}" type="parTrans" cxnId="{698FC897-B58B-4FB6-B9E0-44585B587272}">
      <dgm:prSet/>
      <dgm:spPr/>
      <dgm:t>
        <a:bodyPr/>
        <a:lstStyle/>
        <a:p>
          <a:endParaRPr lang="en-US">
            <a:latin typeface="Calibri" panose="020F0502020204030204" pitchFamily="34" charset="0"/>
            <a:cs typeface="Calibri" panose="020F0502020204030204" pitchFamily="34" charset="0"/>
          </a:endParaRPr>
        </a:p>
      </dgm:t>
    </dgm:pt>
    <dgm:pt modelId="{012F7AC4-F4AE-44C9-B4A4-D7A553350C51}" type="sibTrans" cxnId="{698FC897-B58B-4FB6-B9E0-44585B587272}">
      <dgm:prSet/>
      <dgm:spPr/>
      <dgm:t>
        <a:bodyPr/>
        <a:lstStyle/>
        <a:p>
          <a:endParaRPr lang="en-US">
            <a:latin typeface="Calibri" panose="020F0502020204030204" pitchFamily="34" charset="0"/>
            <a:cs typeface="Calibri" panose="020F0502020204030204" pitchFamily="34" charset="0"/>
          </a:endParaRPr>
        </a:p>
      </dgm:t>
    </dgm:pt>
    <dgm:pt modelId="{C4AC97CA-6891-459F-8643-52C327E74864}">
      <dgm:prSet phldrT="[Text]"/>
      <dgm:spPr/>
      <dgm:t>
        <a:bodyPr/>
        <a:lstStyle/>
        <a:p>
          <a:pPr>
            <a:lnSpc>
              <a:spcPct val="100000"/>
            </a:lnSpc>
          </a:pPr>
          <a:r>
            <a:rPr lang="en-US">
              <a:latin typeface="Calibri" panose="020F0502020204030204" pitchFamily="34" charset="0"/>
              <a:cs typeface="Calibri" panose="020F0502020204030204" pitchFamily="34" charset="0"/>
            </a:rPr>
            <a:t>QR Code</a:t>
          </a:r>
        </a:p>
      </dgm:t>
    </dgm:pt>
    <dgm:pt modelId="{AE6244A5-3A5B-40D4-A6D7-A71D7B04E18B}" type="parTrans" cxnId="{5544FFAC-6013-44F3-8593-8223825F5CC6}">
      <dgm:prSet/>
      <dgm:spPr/>
      <dgm:t>
        <a:bodyPr/>
        <a:lstStyle/>
        <a:p>
          <a:endParaRPr lang="en-US">
            <a:latin typeface="Calibri" panose="020F0502020204030204" pitchFamily="34" charset="0"/>
            <a:cs typeface="Calibri" panose="020F0502020204030204" pitchFamily="34" charset="0"/>
          </a:endParaRPr>
        </a:p>
      </dgm:t>
    </dgm:pt>
    <dgm:pt modelId="{88A9E6D8-110A-4B79-B259-77C051F105D9}" type="sibTrans" cxnId="{5544FFAC-6013-44F3-8593-8223825F5CC6}">
      <dgm:prSet/>
      <dgm:spPr/>
      <dgm:t>
        <a:bodyPr/>
        <a:lstStyle/>
        <a:p>
          <a:pPr>
            <a:lnSpc>
              <a:spcPct val="100000"/>
            </a:lnSpc>
          </a:pPr>
          <a:endParaRPr lang="en-US">
            <a:latin typeface="Calibri" panose="020F0502020204030204" pitchFamily="34" charset="0"/>
            <a:cs typeface="Calibri" panose="020F0502020204030204" pitchFamily="34" charset="0"/>
          </a:endParaRPr>
        </a:p>
      </dgm:t>
    </dgm:pt>
    <dgm:pt modelId="{645BCEDA-260A-48C9-AD9F-19C16D4B80CC}" type="pres">
      <dgm:prSet presAssocID="{C853B601-2CFC-4EAC-9F51-344CE0D6F43F}" presName="root" presStyleCnt="0">
        <dgm:presLayoutVars>
          <dgm:dir/>
          <dgm:resizeHandles val="exact"/>
        </dgm:presLayoutVars>
      </dgm:prSet>
      <dgm:spPr/>
    </dgm:pt>
    <dgm:pt modelId="{9BBEF672-57CC-4448-9130-44D0237308F0}" type="pres">
      <dgm:prSet presAssocID="{C853B601-2CFC-4EAC-9F51-344CE0D6F43F}" presName="container" presStyleCnt="0">
        <dgm:presLayoutVars>
          <dgm:dir/>
          <dgm:resizeHandles val="exact"/>
        </dgm:presLayoutVars>
      </dgm:prSet>
      <dgm:spPr/>
    </dgm:pt>
    <dgm:pt modelId="{52159327-798E-4D33-9942-1C756F53F663}" type="pres">
      <dgm:prSet presAssocID="{9E9D87EC-3342-442C-8BAB-38680A4FA493}" presName="compNode" presStyleCnt="0"/>
      <dgm:spPr/>
    </dgm:pt>
    <dgm:pt modelId="{C5ABFEB7-C237-47A5-A25B-5811A424F5C3}" type="pres">
      <dgm:prSet presAssocID="{9E9D87EC-3342-442C-8BAB-38680A4FA493}" presName="iconBgRect" presStyleLbl="bgShp" presStyleIdx="0" presStyleCnt="6"/>
      <dgm:spPr/>
    </dgm:pt>
    <dgm:pt modelId="{F7E3BA21-E8B4-48B2-89A6-CAD943AE16CE}" type="pres">
      <dgm:prSet presAssocID="{9E9D87EC-3342-442C-8BAB-38680A4FA49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FECAD4B-EF8A-428D-B99F-5C2D6AE44AB6}" type="pres">
      <dgm:prSet presAssocID="{9E9D87EC-3342-442C-8BAB-38680A4FA493}" presName="spaceRect" presStyleCnt="0"/>
      <dgm:spPr/>
    </dgm:pt>
    <dgm:pt modelId="{D7D2EEDD-5067-4CED-A9C5-7F03182D0681}" type="pres">
      <dgm:prSet presAssocID="{9E9D87EC-3342-442C-8BAB-38680A4FA493}" presName="textRect" presStyleLbl="revTx" presStyleIdx="0" presStyleCnt="6">
        <dgm:presLayoutVars>
          <dgm:chMax val="1"/>
          <dgm:chPref val="1"/>
        </dgm:presLayoutVars>
      </dgm:prSet>
      <dgm:spPr/>
    </dgm:pt>
    <dgm:pt modelId="{0157BCE2-D3CA-4C9E-A8A2-B8ABD17803D7}" type="pres">
      <dgm:prSet presAssocID="{4ABEEB93-D085-481E-815E-E2D0CBB92E71}" presName="sibTrans" presStyleLbl="sibTrans2D1" presStyleIdx="0" presStyleCnt="0"/>
      <dgm:spPr/>
    </dgm:pt>
    <dgm:pt modelId="{E121C5EC-58CB-4E06-B4F6-7D929BDAA534}" type="pres">
      <dgm:prSet presAssocID="{C4AC97CA-6891-459F-8643-52C327E74864}" presName="compNode" presStyleCnt="0"/>
      <dgm:spPr/>
    </dgm:pt>
    <dgm:pt modelId="{0DAE597D-B39D-428C-9E36-1556AD8BF831}" type="pres">
      <dgm:prSet presAssocID="{C4AC97CA-6891-459F-8643-52C327E74864}" presName="iconBgRect" presStyleLbl="bgShp" presStyleIdx="1" presStyleCnt="6"/>
      <dgm:spPr/>
    </dgm:pt>
    <dgm:pt modelId="{5B17FF4D-56CA-4681-BADE-54F7A03C6553}" type="pres">
      <dgm:prSet presAssocID="{C4AC97CA-6891-459F-8643-52C327E7486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r Code with solid fill"/>
        </a:ext>
      </dgm:extLst>
    </dgm:pt>
    <dgm:pt modelId="{F244E341-C244-4761-BE07-FA24E6037113}" type="pres">
      <dgm:prSet presAssocID="{C4AC97CA-6891-459F-8643-52C327E74864}" presName="spaceRect" presStyleCnt="0"/>
      <dgm:spPr/>
    </dgm:pt>
    <dgm:pt modelId="{4E72B08E-7D48-4C53-B304-8F1A752902A5}" type="pres">
      <dgm:prSet presAssocID="{C4AC97CA-6891-459F-8643-52C327E74864}" presName="textRect" presStyleLbl="revTx" presStyleIdx="1" presStyleCnt="6">
        <dgm:presLayoutVars>
          <dgm:chMax val="1"/>
          <dgm:chPref val="1"/>
        </dgm:presLayoutVars>
      </dgm:prSet>
      <dgm:spPr/>
    </dgm:pt>
    <dgm:pt modelId="{843AC155-571E-4B32-B8D6-7575E660D5BD}" type="pres">
      <dgm:prSet presAssocID="{88A9E6D8-110A-4B79-B259-77C051F105D9}" presName="sibTrans" presStyleLbl="sibTrans2D1" presStyleIdx="0" presStyleCnt="0"/>
      <dgm:spPr/>
    </dgm:pt>
    <dgm:pt modelId="{C8A5FF2B-F737-4E63-9D10-066B3DA76DA4}" type="pres">
      <dgm:prSet presAssocID="{8047CDD7-F735-4195-96EF-64B97BE8B94D}" presName="compNode" presStyleCnt="0"/>
      <dgm:spPr/>
    </dgm:pt>
    <dgm:pt modelId="{A84D8C2E-07AA-4335-B304-43882F77266A}" type="pres">
      <dgm:prSet presAssocID="{8047CDD7-F735-4195-96EF-64B97BE8B94D}" presName="iconBgRect" presStyleLbl="bgShp" presStyleIdx="2" presStyleCnt="6"/>
      <dgm:spPr/>
    </dgm:pt>
    <dgm:pt modelId="{4DB72FED-C3E5-498D-BE9C-1DEC7C39950F}" type="pres">
      <dgm:prSet presAssocID="{8047CDD7-F735-4195-96EF-64B97BE8B94D}" presName="iconRect" presStyleLbl="node1" presStyleIdx="2" presStyleCnt="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i-Fi"/>
        </a:ext>
      </dgm:extLst>
    </dgm:pt>
    <dgm:pt modelId="{77B7F817-25CD-418E-A598-272E3F5653F6}" type="pres">
      <dgm:prSet presAssocID="{8047CDD7-F735-4195-96EF-64B97BE8B94D}" presName="spaceRect" presStyleCnt="0"/>
      <dgm:spPr/>
    </dgm:pt>
    <dgm:pt modelId="{F2730DC1-D9EA-45F6-A94A-3B760C3B938F}" type="pres">
      <dgm:prSet presAssocID="{8047CDD7-F735-4195-96EF-64B97BE8B94D}" presName="textRect" presStyleLbl="revTx" presStyleIdx="2" presStyleCnt="6">
        <dgm:presLayoutVars>
          <dgm:chMax val="1"/>
          <dgm:chPref val="1"/>
        </dgm:presLayoutVars>
      </dgm:prSet>
      <dgm:spPr/>
    </dgm:pt>
    <dgm:pt modelId="{A17F6538-D01F-45AE-B3F4-93DA1A6B52E7}" type="pres">
      <dgm:prSet presAssocID="{1808965E-8FFE-4C7B-817C-9AC37E50C43D}" presName="sibTrans" presStyleLbl="sibTrans2D1" presStyleIdx="0" presStyleCnt="0"/>
      <dgm:spPr/>
    </dgm:pt>
    <dgm:pt modelId="{8C299E41-8962-42A6-929C-112278B3E9C3}" type="pres">
      <dgm:prSet presAssocID="{47754991-2A6A-4FF9-B2AF-7DF215659A3D}" presName="compNode" presStyleCnt="0"/>
      <dgm:spPr/>
    </dgm:pt>
    <dgm:pt modelId="{1A7DFD00-5FAF-4F17-9E57-E6B7D1C5289E}" type="pres">
      <dgm:prSet presAssocID="{47754991-2A6A-4FF9-B2AF-7DF215659A3D}" presName="iconBgRect" presStyleLbl="bgShp" presStyleIdx="3" presStyleCnt="6"/>
      <dgm:spPr/>
    </dgm:pt>
    <dgm:pt modelId="{AD031DCF-E902-4C5F-9A9E-A8EBF395A6C3}" type="pres">
      <dgm:prSet presAssocID="{47754991-2A6A-4FF9-B2AF-7DF215659A3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E5264929-6AD5-41E4-9672-9585122596E5}" type="pres">
      <dgm:prSet presAssocID="{47754991-2A6A-4FF9-B2AF-7DF215659A3D}" presName="spaceRect" presStyleCnt="0"/>
      <dgm:spPr/>
    </dgm:pt>
    <dgm:pt modelId="{8C547B2B-AE26-4E44-8D16-488EBA2BD203}" type="pres">
      <dgm:prSet presAssocID="{47754991-2A6A-4FF9-B2AF-7DF215659A3D}" presName="textRect" presStyleLbl="revTx" presStyleIdx="3" presStyleCnt="6">
        <dgm:presLayoutVars>
          <dgm:chMax val="1"/>
          <dgm:chPref val="1"/>
        </dgm:presLayoutVars>
      </dgm:prSet>
      <dgm:spPr/>
    </dgm:pt>
    <dgm:pt modelId="{15A32C9E-9FBA-4399-ABED-79CDDCBE31F9}" type="pres">
      <dgm:prSet presAssocID="{8E86E5AE-DE91-4A4B-8DC5-42D061E2ECA6}" presName="sibTrans" presStyleLbl="sibTrans2D1" presStyleIdx="0" presStyleCnt="0"/>
      <dgm:spPr/>
    </dgm:pt>
    <dgm:pt modelId="{B0B545C6-CD08-4D78-8859-F433A7A2F1D8}" type="pres">
      <dgm:prSet presAssocID="{ED504387-9D77-48C9-A73D-A5872D1058B2}" presName="compNode" presStyleCnt="0"/>
      <dgm:spPr/>
    </dgm:pt>
    <dgm:pt modelId="{60CDC0A9-3375-4C6B-9320-72B9A30B7CBB}" type="pres">
      <dgm:prSet presAssocID="{ED504387-9D77-48C9-A73D-A5872D1058B2}" presName="iconBgRect" presStyleLbl="bgShp" presStyleIdx="4" presStyleCnt="6"/>
      <dgm:spPr/>
    </dgm:pt>
    <dgm:pt modelId="{7C965914-6EFF-419C-8DA7-B248AC3AAF26}" type="pres">
      <dgm:prSet presAssocID="{ED504387-9D77-48C9-A73D-A5872D1058B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5860F963-670F-416E-B492-DE0CABF3A4ED}" type="pres">
      <dgm:prSet presAssocID="{ED504387-9D77-48C9-A73D-A5872D1058B2}" presName="spaceRect" presStyleCnt="0"/>
      <dgm:spPr/>
    </dgm:pt>
    <dgm:pt modelId="{30BAC49A-4652-40CE-AF80-017A784CEE08}" type="pres">
      <dgm:prSet presAssocID="{ED504387-9D77-48C9-A73D-A5872D1058B2}" presName="textRect" presStyleLbl="revTx" presStyleIdx="4" presStyleCnt="6">
        <dgm:presLayoutVars>
          <dgm:chMax val="1"/>
          <dgm:chPref val="1"/>
        </dgm:presLayoutVars>
      </dgm:prSet>
      <dgm:spPr/>
    </dgm:pt>
    <dgm:pt modelId="{90D6AA0C-0E61-4AA9-93CE-9A819EEE68FA}" type="pres">
      <dgm:prSet presAssocID="{228D737E-284C-493A-ADC7-D8AEE308221A}" presName="sibTrans" presStyleLbl="sibTrans2D1" presStyleIdx="0" presStyleCnt="0"/>
      <dgm:spPr/>
    </dgm:pt>
    <dgm:pt modelId="{1A57854C-ECE7-4D22-B113-D5229D956BEB}" type="pres">
      <dgm:prSet presAssocID="{08B10E9C-DEAB-469E-9C85-CAB5F33CB099}" presName="compNode" presStyleCnt="0"/>
      <dgm:spPr/>
    </dgm:pt>
    <dgm:pt modelId="{9CE2F7CC-4205-4F3B-BE91-2A9018022E15}" type="pres">
      <dgm:prSet presAssocID="{08B10E9C-DEAB-469E-9C85-CAB5F33CB099}" presName="iconBgRect" presStyleLbl="bgShp" presStyleIdx="5" presStyleCnt="6"/>
      <dgm:spPr/>
    </dgm:pt>
    <dgm:pt modelId="{EB0E43C7-F9CD-424A-A970-15E4070EBDFC}" type="pres">
      <dgm:prSet presAssocID="{08B10E9C-DEAB-469E-9C85-CAB5F33CB09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FFDAD362-7B52-49DA-859F-1AC6C547FD55}" type="pres">
      <dgm:prSet presAssocID="{08B10E9C-DEAB-469E-9C85-CAB5F33CB099}" presName="spaceRect" presStyleCnt="0"/>
      <dgm:spPr/>
    </dgm:pt>
    <dgm:pt modelId="{83C21A9E-4700-42AA-99B5-B40AAEAD8C46}" type="pres">
      <dgm:prSet presAssocID="{08B10E9C-DEAB-469E-9C85-CAB5F33CB099}" presName="textRect" presStyleLbl="revTx" presStyleIdx="5" presStyleCnt="6">
        <dgm:presLayoutVars>
          <dgm:chMax val="1"/>
          <dgm:chPref val="1"/>
        </dgm:presLayoutVars>
      </dgm:prSet>
      <dgm:spPr/>
    </dgm:pt>
  </dgm:ptLst>
  <dgm:cxnLst>
    <dgm:cxn modelId="{4EB55F07-60DB-4754-B296-8CA8C007149D}" srcId="{C853B601-2CFC-4EAC-9F51-344CE0D6F43F}" destId="{47754991-2A6A-4FF9-B2AF-7DF215659A3D}" srcOrd="3" destOrd="0" parTransId="{0548BE46-4646-422C-884D-C54915C394A8}" sibTransId="{8E86E5AE-DE91-4A4B-8DC5-42D061E2ECA6}"/>
    <dgm:cxn modelId="{B15B051B-2E6B-4208-9D2F-91932C2C4AA8}" type="presOf" srcId="{8E86E5AE-DE91-4A4B-8DC5-42D061E2ECA6}" destId="{15A32C9E-9FBA-4399-ABED-79CDDCBE31F9}" srcOrd="0" destOrd="0" presId="urn:microsoft.com/office/officeart/2018/2/layout/IconCircleList"/>
    <dgm:cxn modelId="{1492AC2B-9ED9-4DD5-AA33-DDDA75704094}" type="presOf" srcId="{ED504387-9D77-48C9-A73D-A5872D1058B2}" destId="{30BAC49A-4652-40CE-AF80-017A784CEE08}" srcOrd="0" destOrd="0" presId="urn:microsoft.com/office/officeart/2018/2/layout/IconCircleList"/>
    <dgm:cxn modelId="{9FDB0033-F406-4761-AEEC-09196367DED3}" type="presOf" srcId="{228D737E-284C-493A-ADC7-D8AEE308221A}" destId="{90D6AA0C-0E61-4AA9-93CE-9A819EEE68FA}" srcOrd="0" destOrd="0" presId="urn:microsoft.com/office/officeart/2018/2/layout/IconCircleList"/>
    <dgm:cxn modelId="{C051BC33-7D93-475A-8144-18E5AAB4C64E}" srcId="{C853B601-2CFC-4EAC-9F51-344CE0D6F43F}" destId="{ED504387-9D77-48C9-A73D-A5872D1058B2}" srcOrd="4" destOrd="0" parTransId="{C9A374C4-90AC-4A59-96AE-6B3DD5B7331A}" sibTransId="{228D737E-284C-493A-ADC7-D8AEE308221A}"/>
    <dgm:cxn modelId="{752FFD45-CF59-4169-A4AA-9B1A630E9778}" srcId="{C853B601-2CFC-4EAC-9F51-344CE0D6F43F}" destId="{9E9D87EC-3342-442C-8BAB-38680A4FA493}" srcOrd="0" destOrd="0" parTransId="{CA2C4409-B7BC-4795-A469-BD95879EFE80}" sibTransId="{4ABEEB93-D085-481E-815E-E2D0CBB92E71}"/>
    <dgm:cxn modelId="{F12BB24D-4A12-47B5-872B-D50454ACFA06}" srcId="{C853B601-2CFC-4EAC-9F51-344CE0D6F43F}" destId="{8047CDD7-F735-4195-96EF-64B97BE8B94D}" srcOrd="2" destOrd="0" parTransId="{C6CBE59E-4B0D-4FB1-9C32-44FE2FD342AD}" sibTransId="{1808965E-8FFE-4C7B-817C-9AC37E50C43D}"/>
    <dgm:cxn modelId="{15525B6F-59D1-44B6-98A4-026A8B9D5491}" type="presOf" srcId="{9E9D87EC-3342-442C-8BAB-38680A4FA493}" destId="{D7D2EEDD-5067-4CED-A9C5-7F03182D0681}" srcOrd="0" destOrd="0" presId="urn:microsoft.com/office/officeart/2018/2/layout/IconCircleList"/>
    <dgm:cxn modelId="{B380C57A-4F65-4E0B-B985-5AE719411D5D}" type="presOf" srcId="{8047CDD7-F735-4195-96EF-64B97BE8B94D}" destId="{F2730DC1-D9EA-45F6-A94A-3B760C3B938F}" srcOrd="0" destOrd="0" presId="urn:microsoft.com/office/officeart/2018/2/layout/IconCircleList"/>
    <dgm:cxn modelId="{698FC897-B58B-4FB6-B9E0-44585B587272}" srcId="{C853B601-2CFC-4EAC-9F51-344CE0D6F43F}" destId="{08B10E9C-DEAB-469E-9C85-CAB5F33CB099}" srcOrd="5" destOrd="0" parTransId="{0AB31AC2-7522-4D48-856A-33CA64FFA88E}" sibTransId="{012F7AC4-F4AE-44C9-B4A4-D7A553350C51}"/>
    <dgm:cxn modelId="{A4F8D09E-80CB-42FF-A8B6-D0DE24396BB0}" type="presOf" srcId="{C853B601-2CFC-4EAC-9F51-344CE0D6F43F}" destId="{645BCEDA-260A-48C9-AD9F-19C16D4B80CC}" srcOrd="0" destOrd="0" presId="urn:microsoft.com/office/officeart/2018/2/layout/IconCircleList"/>
    <dgm:cxn modelId="{73E63FA7-BF8D-4C2B-881E-563B491AC10F}" type="presOf" srcId="{C4AC97CA-6891-459F-8643-52C327E74864}" destId="{4E72B08E-7D48-4C53-B304-8F1A752902A5}" srcOrd="0" destOrd="0" presId="urn:microsoft.com/office/officeart/2018/2/layout/IconCircleList"/>
    <dgm:cxn modelId="{5544FFAC-6013-44F3-8593-8223825F5CC6}" srcId="{C853B601-2CFC-4EAC-9F51-344CE0D6F43F}" destId="{C4AC97CA-6891-459F-8643-52C327E74864}" srcOrd="1" destOrd="0" parTransId="{AE6244A5-3A5B-40D4-A6D7-A71D7B04E18B}" sibTransId="{88A9E6D8-110A-4B79-B259-77C051F105D9}"/>
    <dgm:cxn modelId="{A1CB8FBD-2867-4E6C-9CF9-BB5AD76F9FF5}" type="presOf" srcId="{1808965E-8FFE-4C7B-817C-9AC37E50C43D}" destId="{A17F6538-D01F-45AE-B3F4-93DA1A6B52E7}" srcOrd="0" destOrd="0" presId="urn:microsoft.com/office/officeart/2018/2/layout/IconCircleList"/>
    <dgm:cxn modelId="{0B9494C6-DF04-4A3C-A50A-614899994F5C}" type="presOf" srcId="{08B10E9C-DEAB-469E-9C85-CAB5F33CB099}" destId="{83C21A9E-4700-42AA-99B5-B40AAEAD8C46}" srcOrd="0" destOrd="0" presId="urn:microsoft.com/office/officeart/2018/2/layout/IconCircleList"/>
    <dgm:cxn modelId="{921CA7DF-283E-4404-8457-4277A59B519A}" type="presOf" srcId="{88A9E6D8-110A-4B79-B259-77C051F105D9}" destId="{843AC155-571E-4B32-B8D6-7575E660D5BD}" srcOrd="0" destOrd="0" presId="urn:microsoft.com/office/officeart/2018/2/layout/IconCircleList"/>
    <dgm:cxn modelId="{44F0EBE6-0AE9-42FD-BDA4-B3C6D897D099}" type="presOf" srcId="{47754991-2A6A-4FF9-B2AF-7DF215659A3D}" destId="{8C547B2B-AE26-4E44-8D16-488EBA2BD203}" srcOrd="0" destOrd="0" presId="urn:microsoft.com/office/officeart/2018/2/layout/IconCircleList"/>
    <dgm:cxn modelId="{2097D1FC-C31C-4EA2-9929-068289205E7A}" type="presOf" srcId="{4ABEEB93-D085-481E-815E-E2D0CBB92E71}" destId="{0157BCE2-D3CA-4C9E-A8A2-B8ABD17803D7}" srcOrd="0" destOrd="0" presId="urn:microsoft.com/office/officeart/2018/2/layout/IconCircleList"/>
    <dgm:cxn modelId="{BF3C6ED1-81EC-4AB5-A1B7-BCCE2CBB9639}" type="presParOf" srcId="{645BCEDA-260A-48C9-AD9F-19C16D4B80CC}" destId="{9BBEF672-57CC-4448-9130-44D0237308F0}" srcOrd="0" destOrd="0" presId="urn:microsoft.com/office/officeart/2018/2/layout/IconCircleList"/>
    <dgm:cxn modelId="{AE4AA953-1B98-4A88-A4AB-282635554666}" type="presParOf" srcId="{9BBEF672-57CC-4448-9130-44D0237308F0}" destId="{52159327-798E-4D33-9942-1C756F53F663}" srcOrd="0" destOrd="0" presId="urn:microsoft.com/office/officeart/2018/2/layout/IconCircleList"/>
    <dgm:cxn modelId="{3B91ECC2-EADE-40D3-96A0-470094935A21}" type="presParOf" srcId="{52159327-798E-4D33-9942-1C756F53F663}" destId="{C5ABFEB7-C237-47A5-A25B-5811A424F5C3}" srcOrd="0" destOrd="0" presId="urn:microsoft.com/office/officeart/2018/2/layout/IconCircleList"/>
    <dgm:cxn modelId="{0EC19B0F-D147-469A-A503-E55718A5FF30}" type="presParOf" srcId="{52159327-798E-4D33-9942-1C756F53F663}" destId="{F7E3BA21-E8B4-48B2-89A6-CAD943AE16CE}" srcOrd="1" destOrd="0" presId="urn:microsoft.com/office/officeart/2018/2/layout/IconCircleList"/>
    <dgm:cxn modelId="{6C5BBEC9-B87F-4489-975C-7479130B533F}" type="presParOf" srcId="{52159327-798E-4D33-9942-1C756F53F663}" destId="{1FECAD4B-EF8A-428D-B99F-5C2D6AE44AB6}" srcOrd="2" destOrd="0" presId="urn:microsoft.com/office/officeart/2018/2/layout/IconCircleList"/>
    <dgm:cxn modelId="{AF9FBDB1-3BF2-4C46-8775-6DA3A1095C65}" type="presParOf" srcId="{52159327-798E-4D33-9942-1C756F53F663}" destId="{D7D2EEDD-5067-4CED-A9C5-7F03182D0681}" srcOrd="3" destOrd="0" presId="urn:microsoft.com/office/officeart/2018/2/layout/IconCircleList"/>
    <dgm:cxn modelId="{A053757F-39D3-47B6-8300-01E2AA4E14AA}" type="presParOf" srcId="{9BBEF672-57CC-4448-9130-44D0237308F0}" destId="{0157BCE2-D3CA-4C9E-A8A2-B8ABD17803D7}" srcOrd="1" destOrd="0" presId="urn:microsoft.com/office/officeart/2018/2/layout/IconCircleList"/>
    <dgm:cxn modelId="{9B138EEB-3DA2-4BB8-8956-3AA22C6A60AA}" type="presParOf" srcId="{9BBEF672-57CC-4448-9130-44D0237308F0}" destId="{E121C5EC-58CB-4E06-B4F6-7D929BDAA534}" srcOrd="2" destOrd="0" presId="urn:microsoft.com/office/officeart/2018/2/layout/IconCircleList"/>
    <dgm:cxn modelId="{251CA90D-62C2-4FB1-A4B2-2590E9A2DF3B}" type="presParOf" srcId="{E121C5EC-58CB-4E06-B4F6-7D929BDAA534}" destId="{0DAE597D-B39D-428C-9E36-1556AD8BF831}" srcOrd="0" destOrd="0" presId="urn:microsoft.com/office/officeart/2018/2/layout/IconCircleList"/>
    <dgm:cxn modelId="{6CCBA57D-CB1A-419C-B5BA-1E97DB9D919E}" type="presParOf" srcId="{E121C5EC-58CB-4E06-B4F6-7D929BDAA534}" destId="{5B17FF4D-56CA-4681-BADE-54F7A03C6553}" srcOrd="1" destOrd="0" presId="urn:microsoft.com/office/officeart/2018/2/layout/IconCircleList"/>
    <dgm:cxn modelId="{A506F68C-392D-4944-8990-7742B5002151}" type="presParOf" srcId="{E121C5EC-58CB-4E06-B4F6-7D929BDAA534}" destId="{F244E341-C244-4761-BE07-FA24E6037113}" srcOrd="2" destOrd="0" presId="urn:microsoft.com/office/officeart/2018/2/layout/IconCircleList"/>
    <dgm:cxn modelId="{A8202A8F-6911-4F4E-ABF8-06C3185A8F36}" type="presParOf" srcId="{E121C5EC-58CB-4E06-B4F6-7D929BDAA534}" destId="{4E72B08E-7D48-4C53-B304-8F1A752902A5}" srcOrd="3" destOrd="0" presId="urn:microsoft.com/office/officeart/2018/2/layout/IconCircleList"/>
    <dgm:cxn modelId="{CE756C62-C5A8-4C94-9BB0-C5286C14DCA7}" type="presParOf" srcId="{9BBEF672-57CC-4448-9130-44D0237308F0}" destId="{843AC155-571E-4B32-B8D6-7575E660D5BD}" srcOrd="3" destOrd="0" presId="urn:microsoft.com/office/officeart/2018/2/layout/IconCircleList"/>
    <dgm:cxn modelId="{B0CD8C79-5AAC-42D8-A5F0-B2D520A076F4}" type="presParOf" srcId="{9BBEF672-57CC-4448-9130-44D0237308F0}" destId="{C8A5FF2B-F737-4E63-9D10-066B3DA76DA4}" srcOrd="4" destOrd="0" presId="urn:microsoft.com/office/officeart/2018/2/layout/IconCircleList"/>
    <dgm:cxn modelId="{D25E6709-C04C-4E94-8231-F084246C51E0}" type="presParOf" srcId="{C8A5FF2B-F737-4E63-9D10-066B3DA76DA4}" destId="{A84D8C2E-07AA-4335-B304-43882F77266A}" srcOrd="0" destOrd="0" presId="urn:microsoft.com/office/officeart/2018/2/layout/IconCircleList"/>
    <dgm:cxn modelId="{72DB81FB-2954-46E9-91E6-0B57A596576C}" type="presParOf" srcId="{C8A5FF2B-F737-4E63-9D10-066B3DA76DA4}" destId="{4DB72FED-C3E5-498D-BE9C-1DEC7C39950F}" srcOrd="1" destOrd="0" presId="urn:microsoft.com/office/officeart/2018/2/layout/IconCircleList"/>
    <dgm:cxn modelId="{356AA220-2A26-4EC8-8E26-A23FBA983524}" type="presParOf" srcId="{C8A5FF2B-F737-4E63-9D10-066B3DA76DA4}" destId="{77B7F817-25CD-418E-A598-272E3F5653F6}" srcOrd="2" destOrd="0" presId="urn:microsoft.com/office/officeart/2018/2/layout/IconCircleList"/>
    <dgm:cxn modelId="{C334CA59-64E9-45A0-A538-04F045DFDD41}" type="presParOf" srcId="{C8A5FF2B-F737-4E63-9D10-066B3DA76DA4}" destId="{F2730DC1-D9EA-45F6-A94A-3B760C3B938F}" srcOrd="3" destOrd="0" presId="urn:microsoft.com/office/officeart/2018/2/layout/IconCircleList"/>
    <dgm:cxn modelId="{C390B792-2EFA-4389-BC35-3ABCD466A113}" type="presParOf" srcId="{9BBEF672-57CC-4448-9130-44D0237308F0}" destId="{A17F6538-D01F-45AE-B3F4-93DA1A6B52E7}" srcOrd="5" destOrd="0" presId="urn:microsoft.com/office/officeart/2018/2/layout/IconCircleList"/>
    <dgm:cxn modelId="{2EC3BA9C-5D89-4344-ADCC-3E8833C11941}" type="presParOf" srcId="{9BBEF672-57CC-4448-9130-44D0237308F0}" destId="{8C299E41-8962-42A6-929C-112278B3E9C3}" srcOrd="6" destOrd="0" presId="urn:microsoft.com/office/officeart/2018/2/layout/IconCircleList"/>
    <dgm:cxn modelId="{DC46DE42-565A-4AED-A439-B1A64E9037D7}" type="presParOf" srcId="{8C299E41-8962-42A6-929C-112278B3E9C3}" destId="{1A7DFD00-5FAF-4F17-9E57-E6B7D1C5289E}" srcOrd="0" destOrd="0" presId="urn:microsoft.com/office/officeart/2018/2/layout/IconCircleList"/>
    <dgm:cxn modelId="{FA7F85C1-47A7-4527-8274-FD43AD0C3267}" type="presParOf" srcId="{8C299E41-8962-42A6-929C-112278B3E9C3}" destId="{AD031DCF-E902-4C5F-9A9E-A8EBF395A6C3}" srcOrd="1" destOrd="0" presId="urn:microsoft.com/office/officeart/2018/2/layout/IconCircleList"/>
    <dgm:cxn modelId="{57B2BC44-4F41-4E06-9471-746478118070}" type="presParOf" srcId="{8C299E41-8962-42A6-929C-112278B3E9C3}" destId="{E5264929-6AD5-41E4-9672-9585122596E5}" srcOrd="2" destOrd="0" presId="urn:microsoft.com/office/officeart/2018/2/layout/IconCircleList"/>
    <dgm:cxn modelId="{2B07F26C-D0CC-44FE-8A97-0234F6C7FE62}" type="presParOf" srcId="{8C299E41-8962-42A6-929C-112278B3E9C3}" destId="{8C547B2B-AE26-4E44-8D16-488EBA2BD203}" srcOrd="3" destOrd="0" presId="urn:microsoft.com/office/officeart/2018/2/layout/IconCircleList"/>
    <dgm:cxn modelId="{29D633EE-9F1F-4BFB-B013-5A2E1EB6F037}" type="presParOf" srcId="{9BBEF672-57CC-4448-9130-44D0237308F0}" destId="{15A32C9E-9FBA-4399-ABED-79CDDCBE31F9}" srcOrd="7" destOrd="0" presId="urn:microsoft.com/office/officeart/2018/2/layout/IconCircleList"/>
    <dgm:cxn modelId="{4FC30EAD-56B5-46B4-82DC-5671429465B4}" type="presParOf" srcId="{9BBEF672-57CC-4448-9130-44D0237308F0}" destId="{B0B545C6-CD08-4D78-8859-F433A7A2F1D8}" srcOrd="8" destOrd="0" presId="urn:microsoft.com/office/officeart/2018/2/layout/IconCircleList"/>
    <dgm:cxn modelId="{6C3858B7-02BB-47F4-A178-0677E3C94AC1}" type="presParOf" srcId="{B0B545C6-CD08-4D78-8859-F433A7A2F1D8}" destId="{60CDC0A9-3375-4C6B-9320-72B9A30B7CBB}" srcOrd="0" destOrd="0" presId="urn:microsoft.com/office/officeart/2018/2/layout/IconCircleList"/>
    <dgm:cxn modelId="{E406E171-2F68-4696-9F63-0BA2EED98271}" type="presParOf" srcId="{B0B545C6-CD08-4D78-8859-F433A7A2F1D8}" destId="{7C965914-6EFF-419C-8DA7-B248AC3AAF26}" srcOrd="1" destOrd="0" presId="urn:microsoft.com/office/officeart/2018/2/layout/IconCircleList"/>
    <dgm:cxn modelId="{5B63D015-5516-45E4-BEBF-360F32DA93DA}" type="presParOf" srcId="{B0B545C6-CD08-4D78-8859-F433A7A2F1D8}" destId="{5860F963-670F-416E-B492-DE0CABF3A4ED}" srcOrd="2" destOrd="0" presId="urn:microsoft.com/office/officeart/2018/2/layout/IconCircleList"/>
    <dgm:cxn modelId="{1C61D556-4BBB-47BC-B356-A9FEEF9E5F95}" type="presParOf" srcId="{B0B545C6-CD08-4D78-8859-F433A7A2F1D8}" destId="{30BAC49A-4652-40CE-AF80-017A784CEE08}" srcOrd="3" destOrd="0" presId="urn:microsoft.com/office/officeart/2018/2/layout/IconCircleList"/>
    <dgm:cxn modelId="{42457988-FE90-4D31-9BDE-9DE004C89B28}" type="presParOf" srcId="{9BBEF672-57CC-4448-9130-44D0237308F0}" destId="{90D6AA0C-0E61-4AA9-93CE-9A819EEE68FA}" srcOrd="9" destOrd="0" presId="urn:microsoft.com/office/officeart/2018/2/layout/IconCircleList"/>
    <dgm:cxn modelId="{0AF91E29-B5CC-4C9C-819A-FAB3C580A065}" type="presParOf" srcId="{9BBEF672-57CC-4448-9130-44D0237308F0}" destId="{1A57854C-ECE7-4D22-B113-D5229D956BEB}" srcOrd="10" destOrd="0" presId="urn:microsoft.com/office/officeart/2018/2/layout/IconCircleList"/>
    <dgm:cxn modelId="{553FF731-E962-45FC-860E-5FE815F4A6F6}" type="presParOf" srcId="{1A57854C-ECE7-4D22-B113-D5229D956BEB}" destId="{9CE2F7CC-4205-4F3B-BE91-2A9018022E15}" srcOrd="0" destOrd="0" presId="urn:microsoft.com/office/officeart/2018/2/layout/IconCircleList"/>
    <dgm:cxn modelId="{16DF5411-456D-48B7-AC54-45A6CBD33B5C}" type="presParOf" srcId="{1A57854C-ECE7-4D22-B113-D5229D956BEB}" destId="{EB0E43C7-F9CD-424A-A970-15E4070EBDFC}" srcOrd="1" destOrd="0" presId="urn:microsoft.com/office/officeart/2018/2/layout/IconCircleList"/>
    <dgm:cxn modelId="{95BB17CB-E158-40E3-9694-9D0A66BC0D6F}" type="presParOf" srcId="{1A57854C-ECE7-4D22-B113-D5229D956BEB}" destId="{FFDAD362-7B52-49DA-859F-1AC6C547FD55}" srcOrd="2" destOrd="0" presId="urn:microsoft.com/office/officeart/2018/2/layout/IconCircleList"/>
    <dgm:cxn modelId="{E362F828-7C9D-4D74-AA39-0DE5FC089055}" type="presParOf" srcId="{1A57854C-ECE7-4D22-B113-D5229D956BEB}" destId="{83C21A9E-4700-42AA-99B5-B40AAEAD8C4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2744A2-6D8B-4192-BF19-773CEE2471F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0D9C6E9-BDEA-4FA3-8B9A-B54DC207E015}">
      <dgm:prSet phldrT="[Text]"/>
      <dgm:spPr/>
      <dgm:t>
        <a:bodyPr/>
        <a:lstStyle/>
        <a:p>
          <a:pPr>
            <a:lnSpc>
              <a:spcPct val="150000"/>
            </a:lnSpc>
          </a:pPr>
          <a:r>
            <a:rPr lang="en-US" dirty="0">
              <a:latin typeface="Calibri" panose="020F0502020204030204" pitchFamily="34" charset="0"/>
              <a:cs typeface="Calibri" panose="020F0502020204030204" pitchFamily="34" charset="0"/>
            </a:rPr>
            <a:t>Excise/ ST/GST </a:t>
          </a:r>
        </a:p>
      </dgm:t>
    </dgm:pt>
    <dgm:pt modelId="{67BBE403-E95B-4335-8723-02A2D9CBDB4D}" type="parTrans" cxnId="{40430997-997A-439C-9602-F85F421D97BE}">
      <dgm:prSet/>
      <dgm:spPr/>
      <dgm:t>
        <a:bodyPr/>
        <a:lstStyle/>
        <a:p>
          <a:endParaRPr lang="en-US"/>
        </a:p>
      </dgm:t>
    </dgm:pt>
    <dgm:pt modelId="{8232F57C-4739-4F81-8661-2672D5D246B2}" type="sibTrans" cxnId="{40430997-997A-439C-9602-F85F421D97BE}">
      <dgm:prSet/>
      <dgm:spPr/>
      <dgm:t>
        <a:bodyPr/>
        <a:lstStyle/>
        <a:p>
          <a:endParaRPr lang="en-US"/>
        </a:p>
      </dgm:t>
    </dgm:pt>
    <dgm:pt modelId="{894721BE-712E-4FBD-8880-7D39FAC1500B}">
      <dgm:prSet phldrT="[Text]"/>
      <dgm:spPr/>
      <dgm:t>
        <a:bodyPr/>
        <a:lstStyle/>
        <a:p>
          <a:pPr>
            <a:lnSpc>
              <a:spcPct val="150000"/>
            </a:lnSpc>
          </a:pPr>
          <a:r>
            <a:rPr lang="en-US" dirty="0">
              <a:latin typeface="Calibri" panose="020F0502020204030204" pitchFamily="34" charset="0"/>
              <a:cs typeface="Calibri" panose="020F0502020204030204" pitchFamily="34" charset="0"/>
            </a:rPr>
            <a:t>Letters</a:t>
          </a:r>
        </a:p>
      </dgm:t>
    </dgm:pt>
    <dgm:pt modelId="{5680B3AF-4AA7-43C3-BC1C-B5F41C908BF2}" type="sibTrans" cxnId="{23B3EA05-DD79-4328-A5C1-3964C87DC760}">
      <dgm:prSet/>
      <dgm:spPr/>
      <dgm:t>
        <a:bodyPr/>
        <a:lstStyle/>
        <a:p>
          <a:endParaRPr lang="en-US"/>
        </a:p>
      </dgm:t>
    </dgm:pt>
    <dgm:pt modelId="{A2EB6E7B-7B65-43E2-952B-966B7649ED45}" type="parTrans" cxnId="{23B3EA05-DD79-4328-A5C1-3964C87DC760}">
      <dgm:prSet/>
      <dgm:spPr/>
      <dgm:t>
        <a:bodyPr/>
        <a:lstStyle/>
        <a:p>
          <a:endParaRPr lang="en-US"/>
        </a:p>
      </dgm:t>
    </dgm:pt>
    <dgm:pt modelId="{5DB05A8F-BF59-438E-9BAD-701AAA63EBE5}">
      <dgm:prSet phldrT="[Text]"/>
      <dgm:spPr/>
      <dgm:t>
        <a:bodyPr/>
        <a:lstStyle/>
        <a:p>
          <a:pPr>
            <a:lnSpc>
              <a:spcPct val="150000"/>
            </a:lnSpc>
          </a:pPr>
          <a:r>
            <a:rPr lang="en-US" dirty="0">
              <a:latin typeface="Calibri" panose="020F0502020204030204" pitchFamily="34" charset="0"/>
              <a:cs typeface="Calibri" panose="020F0502020204030204" pitchFamily="34" charset="0"/>
            </a:rPr>
            <a:t>SCN</a:t>
          </a:r>
        </a:p>
      </dgm:t>
    </dgm:pt>
    <dgm:pt modelId="{2B6FEBF0-63DD-4F46-95D9-73EB37781FEB}" type="sibTrans" cxnId="{F2A91C74-BC2E-44A1-9B63-B4755371D0CE}">
      <dgm:prSet/>
      <dgm:spPr/>
      <dgm:t>
        <a:bodyPr/>
        <a:lstStyle/>
        <a:p>
          <a:endParaRPr lang="en-US"/>
        </a:p>
      </dgm:t>
    </dgm:pt>
    <dgm:pt modelId="{18AA63FD-452D-43DC-8B0E-CE63E55E1FB1}" type="parTrans" cxnId="{F2A91C74-BC2E-44A1-9B63-B4755371D0CE}">
      <dgm:prSet/>
      <dgm:spPr/>
      <dgm:t>
        <a:bodyPr/>
        <a:lstStyle/>
        <a:p>
          <a:endParaRPr lang="en-US"/>
        </a:p>
      </dgm:t>
    </dgm:pt>
    <dgm:pt modelId="{A607FFF8-C5C7-44CE-8841-501DF11569CE}">
      <dgm:prSet phldrT="[Text]"/>
      <dgm:spPr/>
      <dgm:t>
        <a:bodyPr/>
        <a:lstStyle/>
        <a:p>
          <a:pPr>
            <a:lnSpc>
              <a:spcPct val="150000"/>
            </a:lnSpc>
          </a:pPr>
          <a:r>
            <a:rPr lang="en-US" dirty="0">
              <a:latin typeface="Calibri" panose="020F0502020204030204" pitchFamily="34" charset="0"/>
              <a:cs typeface="Calibri" panose="020F0502020204030204" pitchFamily="34" charset="0"/>
            </a:rPr>
            <a:t>Summons</a:t>
          </a:r>
        </a:p>
      </dgm:t>
    </dgm:pt>
    <dgm:pt modelId="{0C011989-79C6-483B-ADFE-A03A3F0C54CD}" type="sibTrans" cxnId="{ADC9D0E4-7468-4391-B6D1-1FF50EAAD926}">
      <dgm:prSet/>
      <dgm:spPr/>
      <dgm:t>
        <a:bodyPr/>
        <a:lstStyle/>
        <a:p>
          <a:endParaRPr lang="en-US"/>
        </a:p>
      </dgm:t>
    </dgm:pt>
    <dgm:pt modelId="{DD66E570-56A9-4C6C-80A0-D812C11477F0}" type="parTrans" cxnId="{ADC9D0E4-7468-4391-B6D1-1FF50EAAD926}">
      <dgm:prSet/>
      <dgm:spPr/>
      <dgm:t>
        <a:bodyPr/>
        <a:lstStyle/>
        <a:p>
          <a:endParaRPr lang="en-US"/>
        </a:p>
      </dgm:t>
    </dgm:pt>
    <dgm:pt modelId="{2D53EFCC-F8A1-466F-A63E-D22F826C2CE9}">
      <dgm:prSet phldrT="[Text]"/>
      <dgm:spPr/>
      <dgm:t>
        <a:bodyPr/>
        <a:lstStyle/>
        <a:p>
          <a:pPr>
            <a:lnSpc>
              <a:spcPct val="150000"/>
            </a:lnSpc>
          </a:pPr>
          <a:r>
            <a:rPr lang="en-US" dirty="0">
              <a:latin typeface="Calibri" panose="020F0502020204030204" pitchFamily="34" charset="0"/>
              <a:cs typeface="Calibri" panose="020F0502020204030204" pitchFamily="34" charset="0"/>
            </a:rPr>
            <a:t>Recovery</a:t>
          </a:r>
        </a:p>
      </dgm:t>
    </dgm:pt>
    <dgm:pt modelId="{6E36CCD0-6272-4739-AAD9-6261F294BC29}" type="parTrans" cxnId="{FEE4F632-F73D-46EA-9D0B-06CFB3F1FBFA}">
      <dgm:prSet/>
      <dgm:spPr/>
      <dgm:t>
        <a:bodyPr/>
        <a:lstStyle/>
        <a:p>
          <a:endParaRPr lang="en-US"/>
        </a:p>
      </dgm:t>
    </dgm:pt>
    <dgm:pt modelId="{28EFB34B-27B8-447D-B1D5-2CC6AF5AC811}" type="sibTrans" cxnId="{FEE4F632-F73D-46EA-9D0B-06CFB3F1FBFA}">
      <dgm:prSet/>
      <dgm:spPr/>
      <dgm:t>
        <a:bodyPr/>
        <a:lstStyle/>
        <a:p>
          <a:endParaRPr lang="en-US"/>
        </a:p>
      </dgm:t>
    </dgm:pt>
    <dgm:pt modelId="{1BC3ACA8-9CF5-4762-8210-6E0B5B3891C1}" type="pres">
      <dgm:prSet presAssocID="{572744A2-6D8B-4192-BF19-773CEE2471FB}" presName="mainComposite" presStyleCnt="0">
        <dgm:presLayoutVars>
          <dgm:chPref val="1"/>
          <dgm:dir/>
          <dgm:animOne val="branch"/>
          <dgm:animLvl val="lvl"/>
          <dgm:resizeHandles val="exact"/>
        </dgm:presLayoutVars>
      </dgm:prSet>
      <dgm:spPr/>
    </dgm:pt>
    <dgm:pt modelId="{D669B80B-D040-4EBC-A0D3-4FA5CA6BA99D}" type="pres">
      <dgm:prSet presAssocID="{572744A2-6D8B-4192-BF19-773CEE2471FB}" presName="hierFlow" presStyleCnt="0"/>
      <dgm:spPr/>
    </dgm:pt>
    <dgm:pt modelId="{205B771D-DBAA-4382-9385-09913992B729}" type="pres">
      <dgm:prSet presAssocID="{572744A2-6D8B-4192-BF19-773CEE2471FB}" presName="hierChild1" presStyleCnt="0">
        <dgm:presLayoutVars>
          <dgm:chPref val="1"/>
          <dgm:animOne val="branch"/>
          <dgm:animLvl val="lvl"/>
        </dgm:presLayoutVars>
      </dgm:prSet>
      <dgm:spPr/>
    </dgm:pt>
    <dgm:pt modelId="{11D4A502-AA8F-4688-9155-CBFF31DA0732}" type="pres">
      <dgm:prSet presAssocID="{80D9C6E9-BDEA-4FA3-8B9A-B54DC207E015}" presName="Name14" presStyleCnt="0"/>
      <dgm:spPr/>
    </dgm:pt>
    <dgm:pt modelId="{6B9D6288-7882-4330-B515-02D25A38A3E8}" type="pres">
      <dgm:prSet presAssocID="{80D9C6E9-BDEA-4FA3-8B9A-B54DC207E015}" presName="level1Shape" presStyleLbl="node0" presStyleIdx="0" presStyleCnt="1">
        <dgm:presLayoutVars>
          <dgm:chPref val="3"/>
        </dgm:presLayoutVars>
      </dgm:prSet>
      <dgm:spPr/>
    </dgm:pt>
    <dgm:pt modelId="{D46D2677-67B2-4A49-BD8C-5DBD52ECAB49}" type="pres">
      <dgm:prSet presAssocID="{80D9C6E9-BDEA-4FA3-8B9A-B54DC207E015}" presName="hierChild2" presStyleCnt="0"/>
      <dgm:spPr/>
    </dgm:pt>
    <dgm:pt modelId="{C8365530-2F03-47FA-934A-C84BD6D20FE3}" type="pres">
      <dgm:prSet presAssocID="{A2EB6E7B-7B65-43E2-952B-966B7649ED45}" presName="Name19" presStyleLbl="parChTrans1D2" presStyleIdx="0" presStyleCnt="4"/>
      <dgm:spPr/>
    </dgm:pt>
    <dgm:pt modelId="{76220D49-093E-4C1C-B560-8987880E07B5}" type="pres">
      <dgm:prSet presAssocID="{894721BE-712E-4FBD-8880-7D39FAC1500B}" presName="Name21" presStyleCnt="0"/>
      <dgm:spPr/>
    </dgm:pt>
    <dgm:pt modelId="{ECED5DD6-165F-43C2-BFCC-688AAEBF2EBE}" type="pres">
      <dgm:prSet presAssocID="{894721BE-712E-4FBD-8880-7D39FAC1500B}" presName="level2Shape" presStyleLbl="node2" presStyleIdx="0" presStyleCnt="4"/>
      <dgm:spPr/>
    </dgm:pt>
    <dgm:pt modelId="{FF87AFC0-7A0C-4457-8ACD-931953C174AF}" type="pres">
      <dgm:prSet presAssocID="{894721BE-712E-4FBD-8880-7D39FAC1500B}" presName="hierChild3" presStyleCnt="0"/>
      <dgm:spPr/>
    </dgm:pt>
    <dgm:pt modelId="{91CADB75-3DA6-44E7-93DD-87CE49850360}" type="pres">
      <dgm:prSet presAssocID="{18AA63FD-452D-43DC-8B0E-CE63E55E1FB1}" presName="Name19" presStyleLbl="parChTrans1D2" presStyleIdx="1" presStyleCnt="4"/>
      <dgm:spPr/>
    </dgm:pt>
    <dgm:pt modelId="{FF900ADB-4420-4933-BFC8-6C3578430B49}" type="pres">
      <dgm:prSet presAssocID="{5DB05A8F-BF59-438E-9BAD-701AAA63EBE5}" presName="Name21" presStyleCnt="0"/>
      <dgm:spPr/>
    </dgm:pt>
    <dgm:pt modelId="{892CA8B1-FB3B-4897-B3A2-717B2578D69C}" type="pres">
      <dgm:prSet presAssocID="{5DB05A8F-BF59-438E-9BAD-701AAA63EBE5}" presName="level2Shape" presStyleLbl="node2" presStyleIdx="1" presStyleCnt="4"/>
      <dgm:spPr/>
    </dgm:pt>
    <dgm:pt modelId="{41ADD436-086D-4785-AEBC-79FB1306D840}" type="pres">
      <dgm:prSet presAssocID="{5DB05A8F-BF59-438E-9BAD-701AAA63EBE5}" presName="hierChild3" presStyleCnt="0"/>
      <dgm:spPr/>
    </dgm:pt>
    <dgm:pt modelId="{7847E16F-0ACD-47C1-AA85-D531B54251E7}" type="pres">
      <dgm:prSet presAssocID="{DD66E570-56A9-4C6C-80A0-D812C11477F0}" presName="Name19" presStyleLbl="parChTrans1D2" presStyleIdx="2" presStyleCnt="4"/>
      <dgm:spPr/>
    </dgm:pt>
    <dgm:pt modelId="{2AFE1BD6-AE30-428C-8E18-13264AC760D8}" type="pres">
      <dgm:prSet presAssocID="{A607FFF8-C5C7-44CE-8841-501DF11569CE}" presName="Name21" presStyleCnt="0"/>
      <dgm:spPr/>
    </dgm:pt>
    <dgm:pt modelId="{D5AE38B7-A9D2-41A0-9813-CD65D490FAB9}" type="pres">
      <dgm:prSet presAssocID="{A607FFF8-C5C7-44CE-8841-501DF11569CE}" presName="level2Shape" presStyleLbl="node2" presStyleIdx="2" presStyleCnt="4"/>
      <dgm:spPr/>
    </dgm:pt>
    <dgm:pt modelId="{EA9843FF-9C83-40A3-B34A-118324A3DFC3}" type="pres">
      <dgm:prSet presAssocID="{A607FFF8-C5C7-44CE-8841-501DF11569CE}" presName="hierChild3" presStyleCnt="0"/>
      <dgm:spPr/>
    </dgm:pt>
    <dgm:pt modelId="{07BDED81-8B22-4BC3-9046-8F2224A42D68}" type="pres">
      <dgm:prSet presAssocID="{6E36CCD0-6272-4739-AAD9-6261F294BC29}" presName="Name19" presStyleLbl="parChTrans1D2" presStyleIdx="3" presStyleCnt="4"/>
      <dgm:spPr/>
    </dgm:pt>
    <dgm:pt modelId="{E74267F1-34B9-47B4-80B4-1598662BBBDD}" type="pres">
      <dgm:prSet presAssocID="{2D53EFCC-F8A1-466F-A63E-D22F826C2CE9}" presName="Name21" presStyleCnt="0"/>
      <dgm:spPr/>
    </dgm:pt>
    <dgm:pt modelId="{EACE4480-8800-43A6-AAC7-36E3D0D83B7E}" type="pres">
      <dgm:prSet presAssocID="{2D53EFCC-F8A1-466F-A63E-D22F826C2CE9}" presName="level2Shape" presStyleLbl="node2" presStyleIdx="3" presStyleCnt="4"/>
      <dgm:spPr/>
    </dgm:pt>
    <dgm:pt modelId="{A322B39F-5501-4E31-8324-E5E9CCAA00D8}" type="pres">
      <dgm:prSet presAssocID="{2D53EFCC-F8A1-466F-A63E-D22F826C2CE9}" presName="hierChild3" presStyleCnt="0"/>
      <dgm:spPr/>
    </dgm:pt>
    <dgm:pt modelId="{40025702-02CB-4659-BEC6-A8F93F034E8F}" type="pres">
      <dgm:prSet presAssocID="{572744A2-6D8B-4192-BF19-773CEE2471FB}" presName="bgShapesFlow" presStyleCnt="0"/>
      <dgm:spPr/>
    </dgm:pt>
  </dgm:ptLst>
  <dgm:cxnLst>
    <dgm:cxn modelId="{02EA3003-CDA6-4990-BBA8-5D222690AD3D}" type="presOf" srcId="{572744A2-6D8B-4192-BF19-773CEE2471FB}" destId="{1BC3ACA8-9CF5-4762-8210-6E0B5B3891C1}" srcOrd="0" destOrd="0" presId="urn:microsoft.com/office/officeart/2005/8/layout/hierarchy6"/>
    <dgm:cxn modelId="{23B3EA05-DD79-4328-A5C1-3964C87DC760}" srcId="{80D9C6E9-BDEA-4FA3-8B9A-B54DC207E015}" destId="{894721BE-712E-4FBD-8880-7D39FAC1500B}" srcOrd="0" destOrd="0" parTransId="{A2EB6E7B-7B65-43E2-952B-966B7649ED45}" sibTransId="{5680B3AF-4AA7-43C3-BC1C-B5F41C908BF2}"/>
    <dgm:cxn modelId="{FEE4F632-F73D-46EA-9D0B-06CFB3F1FBFA}" srcId="{80D9C6E9-BDEA-4FA3-8B9A-B54DC207E015}" destId="{2D53EFCC-F8A1-466F-A63E-D22F826C2CE9}" srcOrd="3" destOrd="0" parTransId="{6E36CCD0-6272-4739-AAD9-6261F294BC29}" sibTransId="{28EFB34B-27B8-447D-B1D5-2CC6AF5AC811}"/>
    <dgm:cxn modelId="{148B7C5D-8CBC-4AE9-97E1-C1C7FF2EE391}" type="presOf" srcId="{A607FFF8-C5C7-44CE-8841-501DF11569CE}" destId="{D5AE38B7-A9D2-41A0-9813-CD65D490FAB9}" srcOrd="0" destOrd="0" presId="urn:microsoft.com/office/officeart/2005/8/layout/hierarchy6"/>
    <dgm:cxn modelId="{F76F5660-1E07-4801-A674-417DA9B31637}" type="presOf" srcId="{2D53EFCC-F8A1-466F-A63E-D22F826C2CE9}" destId="{EACE4480-8800-43A6-AAC7-36E3D0D83B7E}" srcOrd="0" destOrd="0" presId="urn:microsoft.com/office/officeart/2005/8/layout/hierarchy6"/>
    <dgm:cxn modelId="{1CD9F673-C0C0-4381-8A12-2EC05E874B07}" type="presOf" srcId="{6E36CCD0-6272-4739-AAD9-6261F294BC29}" destId="{07BDED81-8B22-4BC3-9046-8F2224A42D68}" srcOrd="0" destOrd="0" presId="urn:microsoft.com/office/officeart/2005/8/layout/hierarchy6"/>
    <dgm:cxn modelId="{F2A91C74-BC2E-44A1-9B63-B4755371D0CE}" srcId="{80D9C6E9-BDEA-4FA3-8B9A-B54DC207E015}" destId="{5DB05A8F-BF59-438E-9BAD-701AAA63EBE5}" srcOrd="1" destOrd="0" parTransId="{18AA63FD-452D-43DC-8B0E-CE63E55E1FB1}" sibTransId="{2B6FEBF0-63DD-4F46-95D9-73EB37781FEB}"/>
    <dgm:cxn modelId="{CE312374-5E10-41DE-8F92-AF10B5F40590}" type="presOf" srcId="{80D9C6E9-BDEA-4FA3-8B9A-B54DC207E015}" destId="{6B9D6288-7882-4330-B515-02D25A38A3E8}" srcOrd="0" destOrd="0" presId="urn:microsoft.com/office/officeart/2005/8/layout/hierarchy6"/>
    <dgm:cxn modelId="{AB923058-3C3A-4EFD-AD5E-5D934942DB2F}" type="presOf" srcId="{18AA63FD-452D-43DC-8B0E-CE63E55E1FB1}" destId="{91CADB75-3DA6-44E7-93DD-87CE49850360}" srcOrd="0" destOrd="0" presId="urn:microsoft.com/office/officeart/2005/8/layout/hierarchy6"/>
    <dgm:cxn modelId="{B97BEC7B-C99D-41BB-A789-FEE907A37149}" type="presOf" srcId="{5DB05A8F-BF59-438E-9BAD-701AAA63EBE5}" destId="{892CA8B1-FB3B-4897-B3A2-717B2578D69C}" srcOrd="0" destOrd="0" presId="urn:microsoft.com/office/officeart/2005/8/layout/hierarchy6"/>
    <dgm:cxn modelId="{1AD3DC8C-EFF5-4EEF-9292-78091656CF1B}" type="presOf" srcId="{894721BE-712E-4FBD-8880-7D39FAC1500B}" destId="{ECED5DD6-165F-43C2-BFCC-688AAEBF2EBE}" srcOrd="0" destOrd="0" presId="urn:microsoft.com/office/officeart/2005/8/layout/hierarchy6"/>
    <dgm:cxn modelId="{40430997-997A-439C-9602-F85F421D97BE}" srcId="{572744A2-6D8B-4192-BF19-773CEE2471FB}" destId="{80D9C6E9-BDEA-4FA3-8B9A-B54DC207E015}" srcOrd="0" destOrd="0" parTransId="{67BBE403-E95B-4335-8723-02A2D9CBDB4D}" sibTransId="{8232F57C-4739-4F81-8661-2672D5D246B2}"/>
    <dgm:cxn modelId="{C19131C2-8F83-4366-92DE-0179FA013DCD}" type="presOf" srcId="{DD66E570-56A9-4C6C-80A0-D812C11477F0}" destId="{7847E16F-0ACD-47C1-AA85-D531B54251E7}" srcOrd="0" destOrd="0" presId="urn:microsoft.com/office/officeart/2005/8/layout/hierarchy6"/>
    <dgm:cxn modelId="{F2AEB8DF-3FB6-4059-8EDC-D42F8C66EE0F}" type="presOf" srcId="{A2EB6E7B-7B65-43E2-952B-966B7649ED45}" destId="{C8365530-2F03-47FA-934A-C84BD6D20FE3}" srcOrd="0" destOrd="0" presId="urn:microsoft.com/office/officeart/2005/8/layout/hierarchy6"/>
    <dgm:cxn modelId="{ADC9D0E4-7468-4391-B6D1-1FF50EAAD926}" srcId="{80D9C6E9-BDEA-4FA3-8B9A-B54DC207E015}" destId="{A607FFF8-C5C7-44CE-8841-501DF11569CE}" srcOrd="2" destOrd="0" parTransId="{DD66E570-56A9-4C6C-80A0-D812C11477F0}" sibTransId="{0C011989-79C6-483B-ADFE-A03A3F0C54CD}"/>
    <dgm:cxn modelId="{4BA849BA-3C8B-4689-BA25-4024BC2871EE}" type="presParOf" srcId="{1BC3ACA8-9CF5-4762-8210-6E0B5B3891C1}" destId="{D669B80B-D040-4EBC-A0D3-4FA5CA6BA99D}" srcOrd="0" destOrd="0" presId="urn:microsoft.com/office/officeart/2005/8/layout/hierarchy6"/>
    <dgm:cxn modelId="{BC56BBAB-5BDB-40BB-9DF8-1989235B2979}" type="presParOf" srcId="{D669B80B-D040-4EBC-A0D3-4FA5CA6BA99D}" destId="{205B771D-DBAA-4382-9385-09913992B729}" srcOrd="0" destOrd="0" presId="urn:microsoft.com/office/officeart/2005/8/layout/hierarchy6"/>
    <dgm:cxn modelId="{A7F70049-5BBD-4356-9F19-D34DDA0E86FA}" type="presParOf" srcId="{205B771D-DBAA-4382-9385-09913992B729}" destId="{11D4A502-AA8F-4688-9155-CBFF31DA0732}" srcOrd="0" destOrd="0" presId="urn:microsoft.com/office/officeart/2005/8/layout/hierarchy6"/>
    <dgm:cxn modelId="{30FAB202-B4C7-45AB-AD90-41977A5E989F}" type="presParOf" srcId="{11D4A502-AA8F-4688-9155-CBFF31DA0732}" destId="{6B9D6288-7882-4330-B515-02D25A38A3E8}" srcOrd="0" destOrd="0" presId="urn:microsoft.com/office/officeart/2005/8/layout/hierarchy6"/>
    <dgm:cxn modelId="{097DC635-A436-4CD9-B751-196A2A640A76}" type="presParOf" srcId="{11D4A502-AA8F-4688-9155-CBFF31DA0732}" destId="{D46D2677-67B2-4A49-BD8C-5DBD52ECAB49}" srcOrd="1" destOrd="0" presId="urn:microsoft.com/office/officeart/2005/8/layout/hierarchy6"/>
    <dgm:cxn modelId="{72DF65C7-24AC-4365-A5D0-3C52A924A25B}" type="presParOf" srcId="{D46D2677-67B2-4A49-BD8C-5DBD52ECAB49}" destId="{C8365530-2F03-47FA-934A-C84BD6D20FE3}" srcOrd="0" destOrd="0" presId="urn:microsoft.com/office/officeart/2005/8/layout/hierarchy6"/>
    <dgm:cxn modelId="{94A1C047-884B-4852-95E2-4FAF65FE68B5}" type="presParOf" srcId="{D46D2677-67B2-4A49-BD8C-5DBD52ECAB49}" destId="{76220D49-093E-4C1C-B560-8987880E07B5}" srcOrd="1" destOrd="0" presId="urn:microsoft.com/office/officeart/2005/8/layout/hierarchy6"/>
    <dgm:cxn modelId="{B641A992-710A-4F3E-8C80-1F97ED4AD135}" type="presParOf" srcId="{76220D49-093E-4C1C-B560-8987880E07B5}" destId="{ECED5DD6-165F-43C2-BFCC-688AAEBF2EBE}" srcOrd="0" destOrd="0" presId="urn:microsoft.com/office/officeart/2005/8/layout/hierarchy6"/>
    <dgm:cxn modelId="{64444A7E-33DB-4D0F-9D43-81EBB2436575}" type="presParOf" srcId="{76220D49-093E-4C1C-B560-8987880E07B5}" destId="{FF87AFC0-7A0C-4457-8ACD-931953C174AF}" srcOrd="1" destOrd="0" presId="urn:microsoft.com/office/officeart/2005/8/layout/hierarchy6"/>
    <dgm:cxn modelId="{73A1F8E8-E803-40D7-8D9A-D653A7F18B1A}" type="presParOf" srcId="{D46D2677-67B2-4A49-BD8C-5DBD52ECAB49}" destId="{91CADB75-3DA6-44E7-93DD-87CE49850360}" srcOrd="2" destOrd="0" presId="urn:microsoft.com/office/officeart/2005/8/layout/hierarchy6"/>
    <dgm:cxn modelId="{A162FA35-6120-45B6-98C0-6609BE2282CB}" type="presParOf" srcId="{D46D2677-67B2-4A49-BD8C-5DBD52ECAB49}" destId="{FF900ADB-4420-4933-BFC8-6C3578430B49}" srcOrd="3" destOrd="0" presId="urn:microsoft.com/office/officeart/2005/8/layout/hierarchy6"/>
    <dgm:cxn modelId="{D0313735-8474-4BAB-935E-A4C6D6EAD9B7}" type="presParOf" srcId="{FF900ADB-4420-4933-BFC8-6C3578430B49}" destId="{892CA8B1-FB3B-4897-B3A2-717B2578D69C}" srcOrd="0" destOrd="0" presId="urn:microsoft.com/office/officeart/2005/8/layout/hierarchy6"/>
    <dgm:cxn modelId="{D16CB178-072A-4873-B098-43DF716F04F6}" type="presParOf" srcId="{FF900ADB-4420-4933-BFC8-6C3578430B49}" destId="{41ADD436-086D-4785-AEBC-79FB1306D840}" srcOrd="1" destOrd="0" presId="urn:microsoft.com/office/officeart/2005/8/layout/hierarchy6"/>
    <dgm:cxn modelId="{561C5B37-BEFC-46C0-9B70-0A6D8602A97A}" type="presParOf" srcId="{D46D2677-67B2-4A49-BD8C-5DBD52ECAB49}" destId="{7847E16F-0ACD-47C1-AA85-D531B54251E7}" srcOrd="4" destOrd="0" presId="urn:microsoft.com/office/officeart/2005/8/layout/hierarchy6"/>
    <dgm:cxn modelId="{57C747D7-3531-47DB-B802-949C17DACDC3}" type="presParOf" srcId="{D46D2677-67B2-4A49-BD8C-5DBD52ECAB49}" destId="{2AFE1BD6-AE30-428C-8E18-13264AC760D8}" srcOrd="5" destOrd="0" presId="urn:microsoft.com/office/officeart/2005/8/layout/hierarchy6"/>
    <dgm:cxn modelId="{5E4976C3-838D-4015-B7CF-5BBB8E7323C2}" type="presParOf" srcId="{2AFE1BD6-AE30-428C-8E18-13264AC760D8}" destId="{D5AE38B7-A9D2-41A0-9813-CD65D490FAB9}" srcOrd="0" destOrd="0" presId="urn:microsoft.com/office/officeart/2005/8/layout/hierarchy6"/>
    <dgm:cxn modelId="{12B2A718-4066-4346-8378-F75A308A59DC}" type="presParOf" srcId="{2AFE1BD6-AE30-428C-8E18-13264AC760D8}" destId="{EA9843FF-9C83-40A3-B34A-118324A3DFC3}" srcOrd="1" destOrd="0" presId="urn:microsoft.com/office/officeart/2005/8/layout/hierarchy6"/>
    <dgm:cxn modelId="{92E02D14-D4EB-474E-AC1E-E379B59D1836}" type="presParOf" srcId="{D46D2677-67B2-4A49-BD8C-5DBD52ECAB49}" destId="{07BDED81-8B22-4BC3-9046-8F2224A42D68}" srcOrd="6" destOrd="0" presId="urn:microsoft.com/office/officeart/2005/8/layout/hierarchy6"/>
    <dgm:cxn modelId="{57AF154D-85C8-4B3E-9BD1-629AD2124059}" type="presParOf" srcId="{D46D2677-67B2-4A49-BD8C-5DBD52ECAB49}" destId="{E74267F1-34B9-47B4-80B4-1598662BBBDD}" srcOrd="7" destOrd="0" presId="urn:microsoft.com/office/officeart/2005/8/layout/hierarchy6"/>
    <dgm:cxn modelId="{CF79BCFF-D347-4930-8BD9-3949CFE0FEC9}" type="presParOf" srcId="{E74267F1-34B9-47B4-80B4-1598662BBBDD}" destId="{EACE4480-8800-43A6-AAC7-36E3D0D83B7E}" srcOrd="0" destOrd="0" presId="urn:microsoft.com/office/officeart/2005/8/layout/hierarchy6"/>
    <dgm:cxn modelId="{4AC12900-62F6-4080-B774-22542195A4AC}" type="presParOf" srcId="{E74267F1-34B9-47B4-80B4-1598662BBBDD}" destId="{A322B39F-5501-4E31-8324-E5E9CCAA00D8}" srcOrd="1" destOrd="0" presId="urn:microsoft.com/office/officeart/2005/8/layout/hierarchy6"/>
    <dgm:cxn modelId="{B8140B3A-2C81-420D-8212-3BB0F5FD367B}" type="presParOf" srcId="{1BC3ACA8-9CF5-4762-8210-6E0B5B3891C1}" destId="{40025702-02CB-4659-BEC6-A8F93F034E8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9C2916-40D3-4D1C-B723-9A51FA8D9E36}"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0C57A895-ED24-4EDF-83F9-4D0DF871D2F1}">
      <dgm:prSet phldrT="[Text]" custT="1"/>
      <dgm:spPr/>
      <dgm:t>
        <a:bodyPr/>
        <a:lstStyle/>
        <a:p>
          <a:r>
            <a:rPr lang="en-US" sz="2000" b="1" dirty="0">
              <a:latin typeface="Calibri" panose="020F0502020204030204" pitchFamily="34" charset="0"/>
              <a:cs typeface="Calibri" panose="020F0502020204030204" pitchFamily="34" charset="0"/>
            </a:rPr>
            <a:t>Letters</a:t>
          </a:r>
          <a:r>
            <a:rPr lang="en-US" sz="2000" dirty="0">
              <a:latin typeface="Calibri" panose="020F0502020204030204" pitchFamily="34" charset="0"/>
              <a:cs typeface="Calibri" panose="020F0502020204030204" pitchFamily="34" charset="0"/>
            </a:rPr>
            <a:t> </a:t>
          </a:r>
        </a:p>
      </dgm:t>
    </dgm:pt>
    <dgm:pt modelId="{C83F0324-6477-4ADD-B3E1-AA19832DA8D4}" type="parTrans" cxnId="{CE5E95AB-6BE1-4526-AE3B-676BF5CC1074}">
      <dgm:prSet/>
      <dgm:spPr/>
      <dgm:t>
        <a:bodyPr/>
        <a:lstStyle/>
        <a:p>
          <a:endParaRPr lang="en-US">
            <a:latin typeface="Calibri" panose="020F0502020204030204" pitchFamily="34" charset="0"/>
            <a:cs typeface="Calibri" panose="020F0502020204030204" pitchFamily="34" charset="0"/>
          </a:endParaRPr>
        </a:p>
      </dgm:t>
    </dgm:pt>
    <dgm:pt modelId="{7552C4E7-CB43-46E4-97A4-DFFAB6661577}" type="sibTrans" cxnId="{CE5E95AB-6BE1-4526-AE3B-676BF5CC1074}">
      <dgm:prSet/>
      <dgm:spPr/>
      <dgm:t>
        <a:bodyPr/>
        <a:lstStyle/>
        <a:p>
          <a:endParaRPr lang="en-US">
            <a:latin typeface="Calibri" panose="020F0502020204030204" pitchFamily="34" charset="0"/>
            <a:cs typeface="Calibri" panose="020F0502020204030204" pitchFamily="34" charset="0"/>
          </a:endParaRPr>
        </a:p>
      </dgm:t>
    </dgm:pt>
    <dgm:pt modelId="{A0A5C472-B332-4286-8AF6-5363C29FF120}">
      <dgm:prSet phldrT="[Text]" custT="1"/>
      <dgm:spPr/>
      <dgm:t>
        <a:bodyPr/>
        <a:lstStyle/>
        <a:p>
          <a:pPr>
            <a:lnSpc>
              <a:spcPct val="100000"/>
            </a:lnSpc>
          </a:pPr>
          <a:r>
            <a:rPr lang="en-US" sz="2000" dirty="0">
              <a:latin typeface="Calibri" panose="020F0502020204030204" pitchFamily="34" charset="0"/>
              <a:cs typeface="Calibri" panose="020F0502020204030204" pitchFamily="34" charset="0"/>
            </a:rPr>
            <a:t>Request for information (data, documents, etc.) </a:t>
          </a:r>
        </a:p>
      </dgm:t>
    </dgm:pt>
    <dgm:pt modelId="{1F7F3E0E-C45E-462C-B2F7-95812EC9FA0B}" type="parTrans" cxnId="{E1EA2877-E1A4-4E5B-85F0-803E724B44E7}">
      <dgm:prSet/>
      <dgm:spPr/>
      <dgm:t>
        <a:bodyPr/>
        <a:lstStyle/>
        <a:p>
          <a:endParaRPr lang="en-US">
            <a:latin typeface="Calibri" panose="020F0502020204030204" pitchFamily="34" charset="0"/>
            <a:cs typeface="Calibri" panose="020F0502020204030204" pitchFamily="34" charset="0"/>
          </a:endParaRPr>
        </a:p>
      </dgm:t>
    </dgm:pt>
    <dgm:pt modelId="{DF38601D-4B3C-4AE0-A70B-ECDFBF740FA5}" type="sibTrans" cxnId="{E1EA2877-E1A4-4E5B-85F0-803E724B44E7}">
      <dgm:prSet/>
      <dgm:spPr/>
      <dgm:t>
        <a:bodyPr/>
        <a:lstStyle/>
        <a:p>
          <a:endParaRPr lang="en-US">
            <a:latin typeface="Calibri" panose="020F0502020204030204" pitchFamily="34" charset="0"/>
            <a:cs typeface="Calibri" panose="020F0502020204030204" pitchFamily="34" charset="0"/>
          </a:endParaRPr>
        </a:p>
      </dgm:t>
    </dgm:pt>
    <dgm:pt modelId="{6F8AA7AF-AC47-4810-8F95-F9704C27B386}">
      <dgm:prSet phldrT="[Text]" custT="1"/>
      <dgm:spPr/>
      <dgm:t>
        <a:bodyPr/>
        <a:lstStyle/>
        <a:p>
          <a:pPr>
            <a:lnSpc>
              <a:spcPct val="100000"/>
            </a:lnSpc>
          </a:pPr>
          <a:r>
            <a:rPr lang="en-US" sz="2000" b="1" dirty="0">
              <a:latin typeface="Calibri" panose="020F0502020204030204" pitchFamily="34" charset="0"/>
              <a:cs typeface="Calibri" panose="020F0502020204030204" pitchFamily="34" charset="0"/>
            </a:rPr>
            <a:t>Summons</a:t>
          </a:r>
        </a:p>
      </dgm:t>
    </dgm:pt>
    <dgm:pt modelId="{8DF2B5C4-C2C7-4E6D-A398-42FA1F33B7F9}" type="parTrans" cxnId="{E3A880AF-0513-43EE-BE34-BEB97A8859BB}">
      <dgm:prSet/>
      <dgm:spPr/>
      <dgm:t>
        <a:bodyPr/>
        <a:lstStyle/>
        <a:p>
          <a:endParaRPr lang="en-US"/>
        </a:p>
      </dgm:t>
    </dgm:pt>
    <dgm:pt modelId="{C99A0D6E-75D9-437B-8433-EDBA933629E4}" type="sibTrans" cxnId="{E3A880AF-0513-43EE-BE34-BEB97A8859BB}">
      <dgm:prSet/>
      <dgm:spPr/>
      <dgm:t>
        <a:bodyPr/>
        <a:lstStyle/>
        <a:p>
          <a:endParaRPr lang="en-US"/>
        </a:p>
      </dgm:t>
    </dgm:pt>
    <dgm:pt modelId="{E5038E4C-4CD1-4FAC-A712-14DE64BE36E1}">
      <dgm:prSet phldrT="[Text]" custT="1"/>
      <dgm:spPr/>
      <dgm:t>
        <a:bodyPr/>
        <a:lstStyle/>
        <a:p>
          <a:r>
            <a:rPr lang="en-US" sz="2000" dirty="0">
              <a:latin typeface="Calibri" panose="020F0502020204030204" pitchFamily="34" charset="0"/>
              <a:cs typeface="Calibri" panose="020F0502020204030204" pitchFamily="34" charset="0"/>
            </a:rPr>
            <a:t>Communication for Tax dues!</a:t>
          </a:r>
        </a:p>
        <a:p>
          <a:endParaRPr lang="en-US" sz="2000" dirty="0">
            <a:latin typeface="Calibri" panose="020F0502020204030204" pitchFamily="34" charset="0"/>
            <a:cs typeface="Calibri" panose="020F0502020204030204" pitchFamily="34" charset="0"/>
          </a:endParaRPr>
        </a:p>
      </dgm:t>
    </dgm:pt>
    <dgm:pt modelId="{00194FA9-59E3-4637-B588-49E033E7D146}" type="parTrans" cxnId="{0B7215A1-5CBA-4495-94D8-A45C88761A5E}">
      <dgm:prSet/>
      <dgm:spPr/>
      <dgm:t>
        <a:bodyPr/>
        <a:lstStyle/>
        <a:p>
          <a:endParaRPr lang="en-US"/>
        </a:p>
      </dgm:t>
    </dgm:pt>
    <dgm:pt modelId="{75C5B487-B646-4F9D-964D-783547E6B787}" type="sibTrans" cxnId="{0B7215A1-5CBA-4495-94D8-A45C88761A5E}">
      <dgm:prSet/>
      <dgm:spPr/>
      <dgm:t>
        <a:bodyPr/>
        <a:lstStyle/>
        <a:p>
          <a:endParaRPr lang="en-US"/>
        </a:p>
      </dgm:t>
    </dgm:pt>
    <dgm:pt modelId="{3E906DB6-229A-4A09-9956-C6F1FA02E334}">
      <dgm:prSet phldrT="[Text]" custT="1"/>
      <dgm:spPr/>
      <dgm:t>
        <a:bodyPr/>
        <a:lstStyle/>
        <a:p>
          <a:r>
            <a:rPr lang="en-US" sz="2000" dirty="0">
              <a:latin typeface="Calibri" panose="020F0502020204030204" pitchFamily="34" charset="0"/>
              <a:cs typeface="Calibri" panose="020F0502020204030204" pitchFamily="34" charset="0"/>
            </a:rPr>
            <a:t>Generally for lapses!</a:t>
          </a:r>
        </a:p>
      </dgm:t>
    </dgm:pt>
    <dgm:pt modelId="{0FB65921-5045-4A59-A03F-7281A4EAD480}" type="parTrans" cxnId="{4D876CC1-DCA6-4A9E-BD4A-8AE224A46DCD}">
      <dgm:prSet/>
      <dgm:spPr/>
      <dgm:t>
        <a:bodyPr/>
        <a:lstStyle/>
        <a:p>
          <a:endParaRPr lang="en-US"/>
        </a:p>
      </dgm:t>
    </dgm:pt>
    <dgm:pt modelId="{BBD39E07-7308-4175-A06D-78F618159F27}" type="sibTrans" cxnId="{4D876CC1-DCA6-4A9E-BD4A-8AE224A46DCD}">
      <dgm:prSet/>
      <dgm:spPr/>
      <dgm:t>
        <a:bodyPr/>
        <a:lstStyle/>
        <a:p>
          <a:endParaRPr lang="en-US"/>
        </a:p>
      </dgm:t>
    </dgm:pt>
    <dgm:pt modelId="{A223E1F7-3443-4E4D-B8DE-00C9C5756EC2}">
      <dgm:prSet phldrT="[Text]" custT="1"/>
      <dgm:spPr/>
      <dgm:t>
        <a:bodyPr/>
        <a:lstStyle/>
        <a:p>
          <a:r>
            <a:rPr lang="en-US" sz="2000" dirty="0">
              <a:latin typeface="Calibri" panose="020F0502020204030204" pitchFamily="34" charset="0"/>
              <a:cs typeface="Calibri" panose="020F0502020204030204" pitchFamily="34" charset="0"/>
            </a:rPr>
            <a:t>Intimation to specified person!</a:t>
          </a:r>
        </a:p>
        <a:p>
          <a:endParaRPr lang="en-US" sz="2000" dirty="0">
            <a:latin typeface="Calibri" panose="020F0502020204030204" pitchFamily="34" charset="0"/>
            <a:cs typeface="Calibri" panose="020F0502020204030204" pitchFamily="34" charset="0"/>
          </a:endParaRPr>
        </a:p>
      </dgm:t>
    </dgm:pt>
    <dgm:pt modelId="{84150B5C-76BC-40F9-AF1D-A04E059A8E51}" type="parTrans" cxnId="{70008EDB-8224-4297-8134-6C8B9E759F81}">
      <dgm:prSet/>
      <dgm:spPr/>
      <dgm:t>
        <a:bodyPr/>
        <a:lstStyle/>
        <a:p>
          <a:endParaRPr lang="en-US"/>
        </a:p>
      </dgm:t>
    </dgm:pt>
    <dgm:pt modelId="{53AFF130-86FC-4C5C-A887-87C413ADEA82}" type="sibTrans" cxnId="{70008EDB-8224-4297-8134-6C8B9E759F81}">
      <dgm:prSet/>
      <dgm:spPr/>
      <dgm:t>
        <a:bodyPr/>
        <a:lstStyle/>
        <a:p>
          <a:endParaRPr lang="en-US"/>
        </a:p>
      </dgm:t>
    </dgm:pt>
    <dgm:pt modelId="{5144609F-CF06-4979-BE26-4EE42D24C89F}">
      <dgm:prSet phldrT="[Text]" custT="1"/>
      <dgm:spPr/>
      <dgm:t>
        <a:bodyPr/>
        <a:lstStyle/>
        <a:p>
          <a:r>
            <a:rPr lang="en-US" sz="2000" b="0" i="0" dirty="0">
              <a:latin typeface="Calibri" panose="020F0502020204030204" pitchFamily="34" charset="0"/>
              <a:cs typeface="Calibri" panose="020F0502020204030204" pitchFamily="34" charset="0"/>
            </a:rPr>
            <a:t>To appear, to give or produce documents etc.</a:t>
          </a:r>
          <a:endParaRPr lang="en-US" sz="2000" b="0" dirty="0">
            <a:latin typeface="Calibri" panose="020F0502020204030204" pitchFamily="34" charset="0"/>
            <a:cs typeface="Calibri" panose="020F0502020204030204" pitchFamily="34" charset="0"/>
          </a:endParaRPr>
        </a:p>
      </dgm:t>
    </dgm:pt>
    <dgm:pt modelId="{98B4E722-BD0F-423A-9879-B96C5E500304}" type="parTrans" cxnId="{0156CE5F-AB77-4F79-AF45-C659F4DA4551}">
      <dgm:prSet/>
      <dgm:spPr/>
      <dgm:t>
        <a:bodyPr/>
        <a:lstStyle/>
        <a:p>
          <a:endParaRPr lang="en-US"/>
        </a:p>
      </dgm:t>
    </dgm:pt>
    <dgm:pt modelId="{5BF97981-B505-4065-829B-C753B2B53555}" type="sibTrans" cxnId="{0156CE5F-AB77-4F79-AF45-C659F4DA4551}">
      <dgm:prSet/>
      <dgm:spPr/>
      <dgm:t>
        <a:bodyPr/>
        <a:lstStyle/>
        <a:p>
          <a:endParaRPr lang="en-US"/>
        </a:p>
      </dgm:t>
    </dgm:pt>
    <dgm:pt modelId="{B342100C-6803-4A3D-A5D4-A266C6E7F4A3}">
      <dgm:prSet phldrT="[Text]" custT="1"/>
      <dgm:spPr/>
      <dgm:t>
        <a:bodyPr/>
        <a:lstStyle/>
        <a:p>
          <a:pPr>
            <a:lnSpc>
              <a:spcPct val="100000"/>
            </a:lnSpc>
          </a:pPr>
          <a:r>
            <a:rPr lang="en-US" sz="2000" b="1" dirty="0">
              <a:latin typeface="Calibri" panose="020F0502020204030204" pitchFamily="34" charset="0"/>
              <a:cs typeface="Calibri" panose="020F0502020204030204" pitchFamily="34" charset="0"/>
            </a:rPr>
            <a:t>SCN</a:t>
          </a:r>
        </a:p>
      </dgm:t>
    </dgm:pt>
    <dgm:pt modelId="{B64C2484-08F0-44D0-BB6D-A8B40EB3EC6A}" type="parTrans" cxnId="{8277C3E1-3CA7-4E74-A2A6-3E4A7051C988}">
      <dgm:prSet/>
      <dgm:spPr/>
      <dgm:t>
        <a:bodyPr/>
        <a:lstStyle/>
        <a:p>
          <a:endParaRPr lang="en-US"/>
        </a:p>
      </dgm:t>
    </dgm:pt>
    <dgm:pt modelId="{3D0498E2-FFEB-4990-9381-EF95950B21AC}" type="sibTrans" cxnId="{8277C3E1-3CA7-4E74-A2A6-3E4A7051C988}">
      <dgm:prSet/>
      <dgm:spPr/>
      <dgm:t>
        <a:bodyPr/>
        <a:lstStyle/>
        <a:p>
          <a:endParaRPr lang="en-US"/>
        </a:p>
      </dgm:t>
    </dgm:pt>
    <dgm:pt modelId="{F4B643D5-BF66-42F3-901D-80BDDB832CE1}" type="pres">
      <dgm:prSet presAssocID="{989C2916-40D3-4D1C-B723-9A51FA8D9E36}" presName="Name0" presStyleCnt="0">
        <dgm:presLayoutVars>
          <dgm:dir/>
          <dgm:animLvl val="lvl"/>
          <dgm:resizeHandles val="exact"/>
        </dgm:presLayoutVars>
      </dgm:prSet>
      <dgm:spPr/>
    </dgm:pt>
    <dgm:pt modelId="{B8A13F7B-13DC-4367-BF26-F136B74213AB}" type="pres">
      <dgm:prSet presAssocID="{0C57A895-ED24-4EDF-83F9-4D0DF871D2F1}" presName="composite" presStyleCnt="0"/>
      <dgm:spPr/>
    </dgm:pt>
    <dgm:pt modelId="{116E3B8D-2C99-4E5C-A52A-E25AF207D894}" type="pres">
      <dgm:prSet presAssocID="{0C57A895-ED24-4EDF-83F9-4D0DF871D2F1}" presName="parTx" presStyleLbl="alignNode1" presStyleIdx="0" presStyleCnt="3">
        <dgm:presLayoutVars>
          <dgm:chMax val="0"/>
          <dgm:chPref val="0"/>
        </dgm:presLayoutVars>
      </dgm:prSet>
      <dgm:spPr/>
    </dgm:pt>
    <dgm:pt modelId="{54B06AB3-CB3A-4DE0-8C71-59B89FEDE859}" type="pres">
      <dgm:prSet presAssocID="{0C57A895-ED24-4EDF-83F9-4D0DF871D2F1}" presName="desTx" presStyleLbl="alignAccFollowNode1" presStyleIdx="0" presStyleCnt="3">
        <dgm:presLayoutVars/>
      </dgm:prSet>
      <dgm:spPr/>
    </dgm:pt>
    <dgm:pt modelId="{EFE3A7FB-89E2-4D8C-A908-6808FAFBD7F0}" type="pres">
      <dgm:prSet presAssocID="{7552C4E7-CB43-46E4-97A4-DFFAB6661577}" presName="space" presStyleCnt="0"/>
      <dgm:spPr/>
    </dgm:pt>
    <dgm:pt modelId="{BA023A42-65F2-44A4-BE16-09B1E112396B}" type="pres">
      <dgm:prSet presAssocID="{6F8AA7AF-AC47-4810-8F95-F9704C27B386}" presName="composite" presStyleCnt="0"/>
      <dgm:spPr/>
    </dgm:pt>
    <dgm:pt modelId="{4138007C-9EBE-4163-BFF6-431610645DDE}" type="pres">
      <dgm:prSet presAssocID="{6F8AA7AF-AC47-4810-8F95-F9704C27B386}" presName="parTx" presStyleLbl="alignNode1" presStyleIdx="1" presStyleCnt="3">
        <dgm:presLayoutVars>
          <dgm:chMax val="0"/>
          <dgm:chPref val="0"/>
        </dgm:presLayoutVars>
      </dgm:prSet>
      <dgm:spPr/>
    </dgm:pt>
    <dgm:pt modelId="{E9833B3E-002D-4DA0-8573-E7CAD994BC4B}" type="pres">
      <dgm:prSet presAssocID="{6F8AA7AF-AC47-4810-8F95-F9704C27B386}" presName="desTx" presStyleLbl="alignAccFollowNode1" presStyleIdx="1" presStyleCnt="3">
        <dgm:presLayoutVars/>
      </dgm:prSet>
      <dgm:spPr/>
    </dgm:pt>
    <dgm:pt modelId="{1632E0BF-A2BD-445D-B27E-F664181D1795}" type="pres">
      <dgm:prSet presAssocID="{C99A0D6E-75D9-437B-8433-EDBA933629E4}" presName="space" presStyleCnt="0"/>
      <dgm:spPr/>
    </dgm:pt>
    <dgm:pt modelId="{D3185E46-8A0F-45CB-8BDC-6C60268A2468}" type="pres">
      <dgm:prSet presAssocID="{B342100C-6803-4A3D-A5D4-A266C6E7F4A3}" presName="composite" presStyleCnt="0"/>
      <dgm:spPr/>
    </dgm:pt>
    <dgm:pt modelId="{8FF6FB44-FCBF-459A-9AA6-DA32EA6D9448}" type="pres">
      <dgm:prSet presAssocID="{B342100C-6803-4A3D-A5D4-A266C6E7F4A3}" presName="parTx" presStyleLbl="alignNode1" presStyleIdx="2" presStyleCnt="3">
        <dgm:presLayoutVars>
          <dgm:chMax val="0"/>
          <dgm:chPref val="0"/>
        </dgm:presLayoutVars>
      </dgm:prSet>
      <dgm:spPr/>
    </dgm:pt>
    <dgm:pt modelId="{E696E58B-FD40-4CA5-B4C1-AD4B94A867F5}" type="pres">
      <dgm:prSet presAssocID="{B342100C-6803-4A3D-A5D4-A266C6E7F4A3}" presName="desTx" presStyleLbl="alignAccFollowNode1" presStyleIdx="2" presStyleCnt="3">
        <dgm:presLayoutVars/>
      </dgm:prSet>
      <dgm:spPr/>
    </dgm:pt>
  </dgm:ptLst>
  <dgm:cxnLst>
    <dgm:cxn modelId="{B78DDE1D-8FC8-4DC1-A2FE-6D548D080CE4}" type="presOf" srcId="{A0A5C472-B332-4286-8AF6-5363C29FF120}" destId="{54B06AB3-CB3A-4DE0-8C71-59B89FEDE859}" srcOrd="0" destOrd="0" presId="urn:microsoft.com/office/officeart/2016/7/layout/ChevronBlockProcess"/>
    <dgm:cxn modelId="{6315E120-FACF-4A4C-9ECB-CA707B25A4DC}" type="presOf" srcId="{0C57A895-ED24-4EDF-83F9-4D0DF871D2F1}" destId="{116E3B8D-2C99-4E5C-A52A-E25AF207D894}" srcOrd="0" destOrd="0" presId="urn:microsoft.com/office/officeart/2016/7/layout/ChevronBlockProcess"/>
    <dgm:cxn modelId="{4A748E2B-87B7-4656-BB93-5DA248C737AC}" type="presOf" srcId="{3E906DB6-229A-4A09-9956-C6F1FA02E334}" destId="{E696E58B-FD40-4CA5-B4C1-AD4B94A867F5}" srcOrd="0" destOrd="1" presId="urn:microsoft.com/office/officeart/2016/7/layout/ChevronBlockProcess"/>
    <dgm:cxn modelId="{0156CE5F-AB77-4F79-AF45-C659F4DA4551}" srcId="{6F8AA7AF-AC47-4810-8F95-F9704C27B386}" destId="{5144609F-CF06-4979-BE26-4EE42D24C89F}" srcOrd="1" destOrd="0" parTransId="{98B4E722-BD0F-423A-9879-B96C5E500304}" sibTransId="{5BF97981-B505-4065-829B-C753B2B53555}"/>
    <dgm:cxn modelId="{591B3266-EF04-4D57-B7A7-32B938B09511}" type="presOf" srcId="{989C2916-40D3-4D1C-B723-9A51FA8D9E36}" destId="{F4B643D5-BF66-42F3-901D-80BDDB832CE1}" srcOrd="0" destOrd="0" presId="urn:microsoft.com/office/officeart/2016/7/layout/ChevronBlockProcess"/>
    <dgm:cxn modelId="{D276B86D-1577-4AF0-B961-9105C28B4586}" type="presOf" srcId="{6F8AA7AF-AC47-4810-8F95-F9704C27B386}" destId="{4138007C-9EBE-4163-BFF6-431610645DDE}" srcOrd="0" destOrd="0" presId="urn:microsoft.com/office/officeart/2016/7/layout/ChevronBlockProcess"/>
    <dgm:cxn modelId="{E1EA2877-E1A4-4E5B-85F0-803E724B44E7}" srcId="{0C57A895-ED24-4EDF-83F9-4D0DF871D2F1}" destId="{A0A5C472-B332-4286-8AF6-5363C29FF120}" srcOrd="0" destOrd="0" parTransId="{1F7F3E0E-C45E-462C-B2F7-95812EC9FA0B}" sibTransId="{DF38601D-4B3C-4AE0-A70B-ECDFBF740FA5}"/>
    <dgm:cxn modelId="{216D308E-F896-47F0-8397-FFD74888F8EE}" type="presOf" srcId="{5144609F-CF06-4979-BE26-4EE42D24C89F}" destId="{E9833B3E-002D-4DA0-8573-E7CAD994BC4B}" srcOrd="0" destOrd="1" presId="urn:microsoft.com/office/officeart/2016/7/layout/ChevronBlockProcess"/>
    <dgm:cxn modelId="{0B7215A1-5CBA-4495-94D8-A45C88761A5E}" srcId="{B342100C-6803-4A3D-A5D4-A266C6E7F4A3}" destId="{E5038E4C-4CD1-4FAC-A712-14DE64BE36E1}" srcOrd="0" destOrd="0" parTransId="{00194FA9-59E3-4637-B588-49E033E7D146}" sibTransId="{75C5B487-B646-4F9D-964D-783547E6B787}"/>
    <dgm:cxn modelId="{CE5E95AB-6BE1-4526-AE3B-676BF5CC1074}" srcId="{989C2916-40D3-4D1C-B723-9A51FA8D9E36}" destId="{0C57A895-ED24-4EDF-83F9-4D0DF871D2F1}" srcOrd="0" destOrd="0" parTransId="{C83F0324-6477-4ADD-B3E1-AA19832DA8D4}" sibTransId="{7552C4E7-CB43-46E4-97A4-DFFAB6661577}"/>
    <dgm:cxn modelId="{416B60AC-1ED8-40BF-B96B-6C79085BD1EC}" type="presOf" srcId="{A223E1F7-3443-4E4D-B8DE-00C9C5756EC2}" destId="{E9833B3E-002D-4DA0-8573-E7CAD994BC4B}" srcOrd="0" destOrd="0" presId="urn:microsoft.com/office/officeart/2016/7/layout/ChevronBlockProcess"/>
    <dgm:cxn modelId="{E3A880AF-0513-43EE-BE34-BEB97A8859BB}" srcId="{989C2916-40D3-4D1C-B723-9A51FA8D9E36}" destId="{6F8AA7AF-AC47-4810-8F95-F9704C27B386}" srcOrd="1" destOrd="0" parTransId="{8DF2B5C4-C2C7-4E6D-A398-42FA1F33B7F9}" sibTransId="{C99A0D6E-75D9-437B-8433-EDBA933629E4}"/>
    <dgm:cxn modelId="{4D876CC1-DCA6-4A9E-BD4A-8AE224A46DCD}" srcId="{B342100C-6803-4A3D-A5D4-A266C6E7F4A3}" destId="{3E906DB6-229A-4A09-9956-C6F1FA02E334}" srcOrd="1" destOrd="0" parTransId="{0FB65921-5045-4A59-A03F-7281A4EAD480}" sibTransId="{BBD39E07-7308-4175-A06D-78F618159F27}"/>
    <dgm:cxn modelId="{E2851CCA-0259-4D00-9AC5-1435F37E61DD}" type="presOf" srcId="{E5038E4C-4CD1-4FAC-A712-14DE64BE36E1}" destId="{E696E58B-FD40-4CA5-B4C1-AD4B94A867F5}" srcOrd="0" destOrd="0" presId="urn:microsoft.com/office/officeart/2016/7/layout/ChevronBlockProcess"/>
    <dgm:cxn modelId="{70008EDB-8224-4297-8134-6C8B9E759F81}" srcId="{6F8AA7AF-AC47-4810-8F95-F9704C27B386}" destId="{A223E1F7-3443-4E4D-B8DE-00C9C5756EC2}" srcOrd="0" destOrd="0" parTransId="{84150B5C-76BC-40F9-AF1D-A04E059A8E51}" sibTransId="{53AFF130-86FC-4C5C-A887-87C413ADEA82}"/>
    <dgm:cxn modelId="{8277C3E1-3CA7-4E74-A2A6-3E4A7051C988}" srcId="{989C2916-40D3-4D1C-B723-9A51FA8D9E36}" destId="{B342100C-6803-4A3D-A5D4-A266C6E7F4A3}" srcOrd="2" destOrd="0" parTransId="{B64C2484-08F0-44D0-BB6D-A8B40EB3EC6A}" sibTransId="{3D0498E2-FFEB-4990-9381-EF95950B21AC}"/>
    <dgm:cxn modelId="{4A3C5CE3-C647-4F7D-979B-D90761A6A01C}" type="presOf" srcId="{B342100C-6803-4A3D-A5D4-A266C6E7F4A3}" destId="{8FF6FB44-FCBF-459A-9AA6-DA32EA6D9448}" srcOrd="0" destOrd="0" presId="urn:microsoft.com/office/officeart/2016/7/layout/ChevronBlockProcess"/>
    <dgm:cxn modelId="{B3C81BF0-6145-4205-B718-0D9502C1BADE}" type="presParOf" srcId="{F4B643D5-BF66-42F3-901D-80BDDB832CE1}" destId="{B8A13F7B-13DC-4367-BF26-F136B74213AB}" srcOrd="0" destOrd="0" presId="urn:microsoft.com/office/officeart/2016/7/layout/ChevronBlockProcess"/>
    <dgm:cxn modelId="{4727945D-E944-45AC-8C25-3F82B1E0C1B5}" type="presParOf" srcId="{B8A13F7B-13DC-4367-BF26-F136B74213AB}" destId="{116E3B8D-2C99-4E5C-A52A-E25AF207D894}" srcOrd="0" destOrd="0" presId="urn:microsoft.com/office/officeart/2016/7/layout/ChevronBlockProcess"/>
    <dgm:cxn modelId="{7051779C-67C3-44CF-9747-86E82A60FA77}" type="presParOf" srcId="{B8A13F7B-13DC-4367-BF26-F136B74213AB}" destId="{54B06AB3-CB3A-4DE0-8C71-59B89FEDE859}" srcOrd="1" destOrd="0" presId="urn:microsoft.com/office/officeart/2016/7/layout/ChevronBlockProcess"/>
    <dgm:cxn modelId="{1A4A1C71-3217-40AD-BA1A-FE1337D29609}" type="presParOf" srcId="{F4B643D5-BF66-42F3-901D-80BDDB832CE1}" destId="{EFE3A7FB-89E2-4D8C-A908-6808FAFBD7F0}" srcOrd="1" destOrd="0" presId="urn:microsoft.com/office/officeart/2016/7/layout/ChevronBlockProcess"/>
    <dgm:cxn modelId="{91BEDAD7-83F7-440C-B665-A818B64087CF}" type="presParOf" srcId="{F4B643D5-BF66-42F3-901D-80BDDB832CE1}" destId="{BA023A42-65F2-44A4-BE16-09B1E112396B}" srcOrd="2" destOrd="0" presId="urn:microsoft.com/office/officeart/2016/7/layout/ChevronBlockProcess"/>
    <dgm:cxn modelId="{02F70929-F030-42F6-B86B-1C29640DA281}" type="presParOf" srcId="{BA023A42-65F2-44A4-BE16-09B1E112396B}" destId="{4138007C-9EBE-4163-BFF6-431610645DDE}" srcOrd="0" destOrd="0" presId="urn:microsoft.com/office/officeart/2016/7/layout/ChevronBlockProcess"/>
    <dgm:cxn modelId="{BE2752A9-BF4A-485F-B8A8-A137D9208F4E}" type="presParOf" srcId="{BA023A42-65F2-44A4-BE16-09B1E112396B}" destId="{E9833B3E-002D-4DA0-8573-E7CAD994BC4B}" srcOrd="1" destOrd="0" presId="urn:microsoft.com/office/officeart/2016/7/layout/ChevronBlockProcess"/>
    <dgm:cxn modelId="{1F8219FA-8AF5-46FF-8485-5890CA9E01A7}" type="presParOf" srcId="{F4B643D5-BF66-42F3-901D-80BDDB832CE1}" destId="{1632E0BF-A2BD-445D-B27E-F664181D1795}" srcOrd="3" destOrd="0" presId="urn:microsoft.com/office/officeart/2016/7/layout/ChevronBlockProcess"/>
    <dgm:cxn modelId="{C8C5F080-543A-44D7-8C9F-B93AC0A58995}" type="presParOf" srcId="{F4B643D5-BF66-42F3-901D-80BDDB832CE1}" destId="{D3185E46-8A0F-45CB-8BDC-6C60268A2468}" srcOrd="4" destOrd="0" presId="urn:microsoft.com/office/officeart/2016/7/layout/ChevronBlockProcess"/>
    <dgm:cxn modelId="{E1E39AC8-F8EB-42ED-9DC8-63831D8E2D57}" type="presParOf" srcId="{D3185E46-8A0F-45CB-8BDC-6C60268A2468}" destId="{8FF6FB44-FCBF-459A-9AA6-DA32EA6D9448}" srcOrd="0" destOrd="0" presId="urn:microsoft.com/office/officeart/2016/7/layout/ChevronBlockProcess"/>
    <dgm:cxn modelId="{C88E403C-F884-4D87-8FBB-DDB1121CEDB8}" type="presParOf" srcId="{D3185E46-8A0F-45CB-8BDC-6C60268A2468}" destId="{E696E58B-FD40-4CA5-B4C1-AD4B94A867F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D082E6-B648-4873-A8DF-9242647ADA33}" type="doc">
      <dgm:prSet loTypeId="urn:microsoft.com/office/officeart/2009/3/layout/HorizontalOrganizationChart" loCatId="hierarchy" qsTypeId="urn:microsoft.com/office/officeart/2005/8/quickstyle/simple1" qsCatId="simple" csTypeId="urn:microsoft.com/office/officeart/2005/8/colors/accent1_1" csCatId="accent1" phldr="1"/>
      <dgm:spPr/>
      <dgm:t>
        <a:bodyPr/>
        <a:lstStyle/>
        <a:p>
          <a:endParaRPr lang="en-US"/>
        </a:p>
      </dgm:t>
    </dgm:pt>
    <dgm:pt modelId="{3A72EEE0-CE3A-4B90-8FCC-D24E9043E082}">
      <dgm:prSet phldrT="[Text]" custT="1"/>
      <dgm:spPr/>
      <dgm:t>
        <a:bodyPr/>
        <a:lstStyle/>
        <a:p>
          <a:pPr>
            <a:lnSpc>
              <a:spcPct val="150000"/>
            </a:lnSpc>
          </a:pPr>
          <a:r>
            <a:rPr lang="en-US" sz="2400" dirty="0"/>
            <a:t>ST /Excise</a:t>
          </a:r>
        </a:p>
      </dgm:t>
    </dgm:pt>
    <dgm:pt modelId="{620B6760-1864-4E5D-9E40-3038BC57207F}" type="parTrans" cxnId="{2108EA50-23F0-4178-A29E-E643BF3D94F3}">
      <dgm:prSet/>
      <dgm:spPr/>
      <dgm:t>
        <a:bodyPr/>
        <a:lstStyle/>
        <a:p>
          <a:endParaRPr lang="en-US"/>
        </a:p>
      </dgm:t>
    </dgm:pt>
    <dgm:pt modelId="{261EC7FC-872B-4F5D-BE3A-A9F83CED5C47}" type="sibTrans" cxnId="{2108EA50-23F0-4178-A29E-E643BF3D94F3}">
      <dgm:prSet/>
      <dgm:spPr/>
      <dgm:t>
        <a:bodyPr/>
        <a:lstStyle/>
        <a:p>
          <a:endParaRPr lang="en-US"/>
        </a:p>
      </dgm:t>
    </dgm:pt>
    <dgm:pt modelId="{92BC062B-5ABD-4AE6-BB4C-99E30DC6AEA6}">
      <dgm:prSet phldrT="[Text]" custT="1"/>
      <dgm:spPr/>
      <dgm:t>
        <a:bodyPr/>
        <a:lstStyle/>
        <a:p>
          <a:pPr>
            <a:lnSpc>
              <a:spcPct val="150000"/>
            </a:lnSpc>
          </a:pPr>
          <a:r>
            <a:rPr lang="en-US" sz="2400" dirty="0"/>
            <a:t>FY 1617</a:t>
          </a:r>
        </a:p>
      </dgm:t>
    </dgm:pt>
    <dgm:pt modelId="{7FE77C5E-D917-4D69-B951-C1E1C2176D4E}" type="parTrans" cxnId="{69F9A54A-7D2C-4A17-9184-3FAB5487C48B}">
      <dgm:prSet/>
      <dgm:spPr/>
      <dgm:t>
        <a:bodyPr/>
        <a:lstStyle/>
        <a:p>
          <a:endParaRPr lang="en-US"/>
        </a:p>
      </dgm:t>
    </dgm:pt>
    <dgm:pt modelId="{49F45405-4ACD-4C96-8DE4-FE33311B9B66}" type="sibTrans" cxnId="{69F9A54A-7D2C-4A17-9184-3FAB5487C48B}">
      <dgm:prSet/>
      <dgm:spPr/>
      <dgm:t>
        <a:bodyPr/>
        <a:lstStyle/>
        <a:p>
          <a:endParaRPr lang="en-US"/>
        </a:p>
      </dgm:t>
    </dgm:pt>
    <dgm:pt modelId="{6FBC05DF-82D1-4C8A-A59D-BE79125DBA1D}">
      <dgm:prSet phldrT="[Text]" custT="1"/>
      <dgm:spPr/>
      <dgm:t>
        <a:bodyPr/>
        <a:lstStyle/>
        <a:p>
          <a:pPr>
            <a:lnSpc>
              <a:spcPct val="150000"/>
            </a:lnSpc>
          </a:pPr>
          <a:r>
            <a:rPr lang="en-US" sz="2400" dirty="0"/>
            <a:t>Upto 30 June 2017</a:t>
          </a:r>
        </a:p>
      </dgm:t>
    </dgm:pt>
    <dgm:pt modelId="{C7128CB7-2023-4AF3-AA44-A2F5F44D35D1}" type="parTrans" cxnId="{2F9107BE-9919-427D-84D6-ECB3A112A93B}">
      <dgm:prSet/>
      <dgm:spPr/>
      <dgm:t>
        <a:bodyPr/>
        <a:lstStyle/>
        <a:p>
          <a:endParaRPr lang="en-US"/>
        </a:p>
      </dgm:t>
    </dgm:pt>
    <dgm:pt modelId="{03F45FFF-52A3-4B5F-8F80-D0DAF945CB0F}" type="sibTrans" cxnId="{2F9107BE-9919-427D-84D6-ECB3A112A93B}">
      <dgm:prSet/>
      <dgm:spPr/>
      <dgm:t>
        <a:bodyPr/>
        <a:lstStyle/>
        <a:p>
          <a:endParaRPr lang="en-US"/>
        </a:p>
      </dgm:t>
    </dgm:pt>
    <dgm:pt modelId="{11372D7A-DC3D-4DB9-AACD-54185A8D2480}">
      <dgm:prSet phldrT="[Text]" custT="1"/>
      <dgm:spPr/>
      <dgm:t>
        <a:bodyPr/>
        <a:lstStyle/>
        <a:p>
          <a:pPr>
            <a:lnSpc>
              <a:spcPct val="150000"/>
            </a:lnSpc>
          </a:pPr>
          <a:r>
            <a:rPr lang="en-US" sz="2400"/>
            <a:t>More than 5 years</a:t>
          </a:r>
          <a:endParaRPr lang="en-US" sz="2400" dirty="0"/>
        </a:p>
      </dgm:t>
    </dgm:pt>
    <dgm:pt modelId="{1C87F96D-AD9C-4490-8EC2-0553EE720C0D}" type="parTrans" cxnId="{4A402B7A-17C3-4175-A6F9-706207AC649E}">
      <dgm:prSet/>
      <dgm:spPr/>
      <dgm:t>
        <a:bodyPr/>
        <a:lstStyle/>
        <a:p>
          <a:endParaRPr lang="en-US"/>
        </a:p>
      </dgm:t>
    </dgm:pt>
    <dgm:pt modelId="{1AA2976E-7CA1-4381-9C9F-6BA50FC678D8}" type="sibTrans" cxnId="{4A402B7A-17C3-4175-A6F9-706207AC649E}">
      <dgm:prSet/>
      <dgm:spPr/>
      <dgm:t>
        <a:bodyPr/>
        <a:lstStyle/>
        <a:p>
          <a:endParaRPr lang="en-US"/>
        </a:p>
      </dgm:t>
    </dgm:pt>
    <dgm:pt modelId="{E4021395-3370-4FE2-9C21-9AC8AB47D750}">
      <dgm:prSet phldrT="[Text]" custT="1"/>
      <dgm:spPr/>
      <dgm:t>
        <a:bodyPr/>
        <a:lstStyle/>
        <a:p>
          <a:pPr>
            <a:lnSpc>
              <a:spcPct val="150000"/>
            </a:lnSpc>
          </a:pPr>
          <a:r>
            <a:rPr lang="en-US" sz="2400" dirty="0"/>
            <a:t>15</a:t>
          </a:r>
          <a:r>
            <a:rPr lang="en-US" sz="2400" baseline="30000" dirty="0"/>
            <a:t>th</a:t>
          </a:r>
          <a:r>
            <a:rPr lang="en-US" sz="2400" dirty="0"/>
            <a:t> August 2022</a:t>
          </a:r>
        </a:p>
      </dgm:t>
    </dgm:pt>
    <dgm:pt modelId="{A1A7C80C-0F77-4DA1-9632-D7A635CA150E}" type="parTrans" cxnId="{CF8AD821-4F17-4186-8D37-B71CF403CC4B}">
      <dgm:prSet/>
      <dgm:spPr/>
    </dgm:pt>
    <dgm:pt modelId="{EBE412B2-3DEA-4197-89CF-5DDC62A67050}" type="sibTrans" cxnId="{CF8AD821-4F17-4186-8D37-B71CF403CC4B}">
      <dgm:prSet/>
      <dgm:spPr/>
    </dgm:pt>
    <dgm:pt modelId="{55C2C7DB-7034-49C3-9DF2-66B00644FE04}" type="pres">
      <dgm:prSet presAssocID="{42D082E6-B648-4873-A8DF-9242647ADA33}" presName="hierChild1" presStyleCnt="0">
        <dgm:presLayoutVars>
          <dgm:orgChart val="1"/>
          <dgm:chPref val="1"/>
          <dgm:dir/>
          <dgm:animOne val="branch"/>
          <dgm:animLvl val="lvl"/>
          <dgm:resizeHandles/>
        </dgm:presLayoutVars>
      </dgm:prSet>
      <dgm:spPr/>
    </dgm:pt>
    <dgm:pt modelId="{A4F63412-0D0C-46C2-A0F6-C9418A739B55}" type="pres">
      <dgm:prSet presAssocID="{3A72EEE0-CE3A-4B90-8FCC-D24E9043E082}" presName="hierRoot1" presStyleCnt="0">
        <dgm:presLayoutVars>
          <dgm:hierBranch val="init"/>
        </dgm:presLayoutVars>
      </dgm:prSet>
      <dgm:spPr/>
    </dgm:pt>
    <dgm:pt modelId="{89221B37-6739-475A-B04F-8D8F51BA97D2}" type="pres">
      <dgm:prSet presAssocID="{3A72EEE0-CE3A-4B90-8FCC-D24E9043E082}" presName="rootComposite1" presStyleCnt="0"/>
      <dgm:spPr/>
    </dgm:pt>
    <dgm:pt modelId="{7B30E2AE-D5DC-493A-AA35-3A9A93538762}" type="pres">
      <dgm:prSet presAssocID="{3A72EEE0-CE3A-4B90-8FCC-D24E9043E082}" presName="rootText1" presStyleLbl="node0" presStyleIdx="0" presStyleCnt="1">
        <dgm:presLayoutVars>
          <dgm:chPref val="3"/>
        </dgm:presLayoutVars>
      </dgm:prSet>
      <dgm:spPr/>
    </dgm:pt>
    <dgm:pt modelId="{BC42D988-1391-4EA2-89DC-3B2C8A4B1C4E}" type="pres">
      <dgm:prSet presAssocID="{3A72EEE0-CE3A-4B90-8FCC-D24E9043E082}" presName="rootConnector1" presStyleLbl="node1" presStyleIdx="0" presStyleCnt="0"/>
      <dgm:spPr/>
    </dgm:pt>
    <dgm:pt modelId="{00394D59-0CF5-43DE-9B63-8EC7B8E63F49}" type="pres">
      <dgm:prSet presAssocID="{3A72EEE0-CE3A-4B90-8FCC-D24E9043E082}" presName="hierChild2" presStyleCnt="0"/>
      <dgm:spPr/>
    </dgm:pt>
    <dgm:pt modelId="{5E52B02E-7C81-48BC-B7FC-8B84D7B8B819}" type="pres">
      <dgm:prSet presAssocID="{7FE77C5E-D917-4D69-B951-C1E1C2176D4E}" presName="Name64" presStyleLbl="parChTrans1D2" presStyleIdx="0" presStyleCnt="2"/>
      <dgm:spPr/>
    </dgm:pt>
    <dgm:pt modelId="{F5835BE9-37AD-410E-A937-D128E55FFAD2}" type="pres">
      <dgm:prSet presAssocID="{92BC062B-5ABD-4AE6-BB4C-99E30DC6AEA6}" presName="hierRoot2" presStyleCnt="0">
        <dgm:presLayoutVars>
          <dgm:hierBranch val="init"/>
        </dgm:presLayoutVars>
      </dgm:prSet>
      <dgm:spPr/>
    </dgm:pt>
    <dgm:pt modelId="{4CE522F5-2029-4408-A470-735E653D25BA}" type="pres">
      <dgm:prSet presAssocID="{92BC062B-5ABD-4AE6-BB4C-99E30DC6AEA6}" presName="rootComposite" presStyleCnt="0"/>
      <dgm:spPr/>
    </dgm:pt>
    <dgm:pt modelId="{2730A2E6-28BA-4291-B1B7-365D7FADE1AD}" type="pres">
      <dgm:prSet presAssocID="{92BC062B-5ABD-4AE6-BB4C-99E30DC6AEA6}" presName="rootText" presStyleLbl="node2" presStyleIdx="0" presStyleCnt="2">
        <dgm:presLayoutVars>
          <dgm:chPref val="3"/>
        </dgm:presLayoutVars>
      </dgm:prSet>
      <dgm:spPr/>
    </dgm:pt>
    <dgm:pt modelId="{DB12E25C-CC35-4F5E-AC8D-96FF605E69E2}" type="pres">
      <dgm:prSet presAssocID="{92BC062B-5ABD-4AE6-BB4C-99E30DC6AEA6}" presName="rootConnector" presStyleLbl="node2" presStyleIdx="0" presStyleCnt="2"/>
      <dgm:spPr/>
    </dgm:pt>
    <dgm:pt modelId="{D9F96E40-2AA1-42CF-9F37-55C6BFBCFF69}" type="pres">
      <dgm:prSet presAssocID="{92BC062B-5ABD-4AE6-BB4C-99E30DC6AEA6}" presName="hierChild4" presStyleCnt="0"/>
      <dgm:spPr/>
    </dgm:pt>
    <dgm:pt modelId="{92B7EAAF-1637-4BFC-824C-1CF930C32877}" type="pres">
      <dgm:prSet presAssocID="{1C87F96D-AD9C-4490-8EC2-0553EE720C0D}" presName="Name64" presStyleLbl="parChTrans1D3" presStyleIdx="0" presStyleCnt="2"/>
      <dgm:spPr/>
    </dgm:pt>
    <dgm:pt modelId="{91B9027F-51F2-4AB6-9857-B311BE692D39}" type="pres">
      <dgm:prSet presAssocID="{11372D7A-DC3D-4DB9-AACD-54185A8D2480}" presName="hierRoot2" presStyleCnt="0">
        <dgm:presLayoutVars>
          <dgm:hierBranch val="init"/>
        </dgm:presLayoutVars>
      </dgm:prSet>
      <dgm:spPr/>
    </dgm:pt>
    <dgm:pt modelId="{F14942D5-CD79-4744-8594-EADBDB0A16D6}" type="pres">
      <dgm:prSet presAssocID="{11372D7A-DC3D-4DB9-AACD-54185A8D2480}" presName="rootComposite" presStyleCnt="0"/>
      <dgm:spPr/>
    </dgm:pt>
    <dgm:pt modelId="{DDECD575-4F05-4775-9007-55A271C77941}" type="pres">
      <dgm:prSet presAssocID="{11372D7A-DC3D-4DB9-AACD-54185A8D2480}" presName="rootText" presStyleLbl="node3" presStyleIdx="0" presStyleCnt="2">
        <dgm:presLayoutVars>
          <dgm:chPref val="3"/>
        </dgm:presLayoutVars>
      </dgm:prSet>
      <dgm:spPr/>
    </dgm:pt>
    <dgm:pt modelId="{F21786EA-0361-46A8-8CA5-D02F455C8558}" type="pres">
      <dgm:prSet presAssocID="{11372D7A-DC3D-4DB9-AACD-54185A8D2480}" presName="rootConnector" presStyleLbl="node3" presStyleIdx="0" presStyleCnt="2"/>
      <dgm:spPr/>
    </dgm:pt>
    <dgm:pt modelId="{D11BA2DF-79DD-4246-BD94-16AEA34A171F}" type="pres">
      <dgm:prSet presAssocID="{11372D7A-DC3D-4DB9-AACD-54185A8D2480}" presName="hierChild4" presStyleCnt="0"/>
      <dgm:spPr/>
    </dgm:pt>
    <dgm:pt modelId="{12FA5BA1-8C14-4DDA-B866-4FB9A8A78EEF}" type="pres">
      <dgm:prSet presAssocID="{11372D7A-DC3D-4DB9-AACD-54185A8D2480}" presName="hierChild5" presStyleCnt="0"/>
      <dgm:spPr/>
    </dgm:pt>
    <dgm:pt modelId="{730E4CC2-D1EA-434A-BD41-5F435E0C3B1A}" type="pres">
      <dgm:prSet presAssocID="{92BC062B-5ABD-4AE6-BB4C-99E30DC6AEA6}" presName="hierChild5" presStyleCnt="0"/>
      <dgm:spPr/>
    </dgm:pt>
    <dgm:pt modelId="{EE5ADB2D-5B50-4A16-A942-EA1DC862B346}" type="pres">
      <dgm:prSet presAssocID="{C7128CB7-2023-4AF3-AA44-A2F5F44D35D1}" presName="Name64" presStyleLbl="parChTrans1D2" presStyleIdx="1" presStyleCnt="2"/>
      <dgm:spPr/>
    </dgm:pt>
    <dgm:pt modelId="{4E37BF84-C52E-40DF-AF4C-44CED962E167}" type="pres">
      <dgm:prSet presAssocID="{6FBC05DF-82D1-4C8A-A59D-BE79125DBA1D}" presName="hierRoot2" presStyleCnt="0">
        <dgm:presLayoutVars>
          <dgm:hierBranch val="init"/>
        </dgm:presLayoutVars>
      </dgm:prSet>
      <dgm:spPr/>
    </dgm:pt>
    <dgm:pt modelId="{8DA07AD6-72CE-4DAE-95A5-35144F3F8848}" type="pres">
      <dgm:prSet presAssocID="{6FBC05DF-82D1-4C8A-A59D-BE79125DBA1D}" presName="rootComposite" presStyleCnt="0"/>
      <dgm:spPr/>
    </dgm:pt>
    <dgm:pt modelId="{3FAC3D69-F80A-4FC7-BEAF-6088B0D20764}" type="pres">
      <dgm:prSet presAssocID="{6FBC05DF-82D1-4C8A-A59D-BE79125DBA1D}" presName="rootText" presStyleLbl="node2" presStyleIdx="1" presStyleCnt="2">
        <dgm:presLayoutVars>
          <dgm:chPref val="3"/>
        </dgm:presLayoutVars>
      </dgm:prSet>
      <dgm:spPr/>
    </dgm:pt>
    <dgm:pt modelId="{E11A3743-DA5C-4CDD-9247-93DA18A38B53}" type="pres">
      <dgm:prSet presAssocID="{6FBC05DF-82D1-4C8A-A59D-BE79125DBA1D}" presName="rootConnector" presStyleLbl="node2" presStyleIdx="1" presStyleCnt="2"/>
      <dgm:spPr/>
    </dgm:pt>
    <dgm:pt modelId="{B386A4C0-4410-4606-B983-FBEB1A05C000}" type="pres">
      <dgm:prSet presAssocID="{6FBC05DF-82D1-4C8A-A59D-BE79125DBA1D}" presName="hierChild4" presStyleCnt="0"/>
      <dgm:spPr/>
    </dgm:pt>
    <dgm:pt modelId="{16138794-0CB8-4C8B-B513-26D1299B6E49}" type="pres">
      <dgm:prSet presAssocID="{A1A7C80C-0F77-4DA1-9632-D7A635CA150E}" presName="Name64" presStyleLbl="parChTrans1D3" presStyleIdx="1" presStyleCnt="2"/>
      <dgm:spPr/>
    </dgm:pt>
    <dgm:pt modelId="{B4A6700F-A5DF-47C9-BCB4-6BAA5E7935F1}" type="pres">
      <dgm:prSet presAssocID="{E4021395-3370-4FE2-9C21-9AC8AB47D750}" presName="hierRoot2" presStyleCnt="0">
        <dgm:presLayoutVars>
          <dgm:hierBranch val="init"/>
        </dgm:presLayoutVars>
      </dgm:prSet>
      <dgm:spPr/>
    </dgm:pt>
    <dgm:pt modelId="{A8BA9A51-7729-4B7E-A1FF-5463C279B86B}" type="pres">
      <dgm:prSet presAssocID="{E4021395-3370-4FE2-9C21-9AC8AB47D750}" presName="rootComposite" presStyleCnt="0"/>
      <dgm:spPr/>
    </dgm:pt>
    <dgm:pt modelId="{7D10D2F0-DFB2-44DB-99D9-B101CE3D49EB}" type="pres">
      <dgm:prSet presAssocID="{E4021395-3370-4FE2-9C21-9AC8AB47D750}" presName="rootText" presStyleLbl="node3" presStyleIdx="1" presStyleCnt="2">
        <dgm:presLayoutVars>
          <dgm:chPref val="3"/>
        </dgm:presLayoutVars>
      </dgm:prSet>
      <dgm:spPr/>
    </dgm:pt>
    <dgm:pt modelId="{80ADF981-F980-4C7E-B016-09B33B0C0A3A}" type="pres">
      <dgm:prSet presAssocID="{E4021395-3370-4FE2-9C21-9AC8AB47D750}" presName="rootConnector" presStyleLbl="node3" presStyleIdx="1" presStyleCnt="2"/>
      <dgm:spPr/>
    </dgm:pt>
    <dgm:pt modelId="{890E1659-F816-45E2-9440-BAEDD8CC6ED8}" type="pres">
      <dgm:prSet presAssocID="{E4021395-3370-4FE2-9C21-9AC8AB47D750}" presName="hierChild4" presStyleCnt="0"/>
      <dgm:spPr/>
    </dgm:pt>
    <dgm:pt modelId="{47B524FD-13ED-4EDE-9B73-159BBA7BDAE9}" type="pres">
      <dgm:prSet presAssocID="{E4021395-3370-4FE2-9C21-9AC8AB47D750}" presName="hierChild5" presStyleCnt="0"/>
      <dgm:spPr/>
    </dgm:pt>
    <dgm:pt modelId="{C1B048EA-181C-404D-92BA-E86F330760D5}" type="pres">
      <dgm:prSet presAssocID="{6FBC05DF-82D1-4C8A-A59D-BE79125DBA1D}" presName="hierChild5" presStyleCnt="0"/>
      <dgm:spPr/>
    </dgm:pt>
    <dgm:pt modelId="{7CF43095-5216-45B5-A5BC-DE914FA81488}" type="pres">
      <dgm:prSet presAssocID="{3A72EEE0-CE3A-4B90-8FCC-D24E9043E082}" presName="hierChild3" presStyleCnt="0"/>
      <dgm:spPr/>
    </dgm:pt>
  </dgm:ptLst>
  <dgm:cxnLst>
    <dgm:cxn modelId="{B0C4221D-CC0A-47EF-92B6-F17ED099147C}" type="presOf" srcId="{C7128CB7-2023-4AF3-AA44-A2F5F44D35D1}" destId="{EE5ADB2D-5B50-4A16-A942-EA1DC862B346}" srcOrd="0" destOrd="0" presId="urn:microsoft.com/office/officeart/2009/3/layout/HorizontalOrganizationChart"/>
    <dgm:cxn modelId="{CF8AD821-4F17-4186-8D37-B71CF403CC4B}" srcId="{6FBC05DF-82D1-4C8A-A59D-BE79125DBA1D}" destId="{E4021395-3370-4FE2-9C21-9AC8AB47D750}" srcOrd="0" destOrd="0" parTransId="{A1A7C80C-0F77-4DA1-9632-D7A635CA150E}" sibTransId="{EBE412B2-3DEA-4197-89CF-5DDC62A67050}"/>
    <dgm:cxn modelId="{B6B94536-DAC9-4561-AFE1-19261D60F854}" type="presOf" srcId="{11372D7A-DC3D-4DB9-AACD-54185A8D2480}" destId="{F21786EA-0361-46A8-8CA5-D02F455C8558}" srcOrd="1" destOrd="0" presId="urn:microsoft.com/office/officeart/2009/3/layout/HorizontalOrganizationChart"/>
    <dgm:cxn modelId="{7E72DF3C-5A05-420B-8F0C-301974B58D46}" type="presOf" srcId="{11372D7A-DC3D-4DB9-AACD-54185A8D2480}" destId="{DDECD575-4F05-4775-9007-55A271C77941}" srcOrd="0" destOrd="0" presId="urn:microsoft.com/office/officeart/2009/3/layout/HorizontalOrganizationChart"/>
    <dgm:cxn modelId="{53299461-64B6-4712-A0E4-A33D7F10EAA3}" type="presOf" srcId="{92BC062B-5ABD-4AE6-BB4C-99E30DC6AEA6}" destId="{2730A2E6-28BA-4291-B1B7-365D7FADE1AD}" srcOrd="0" destOrd="0" presId="urn:microsoft.com/office/officeart/2009/3/layout/HorizontalOrganizationChart"/>
    <dgm:cxn modelId="{584C4664-A90C-4AB0-A3C5-93D5DB0B9DEE}" type="presOf" srcId="{7FE77C5E-D917-4D69-B951-C1E1C2176D4E}" destId="{5E52B02E-7C81-48BC-B7FC-8B84D7B8B819}" srcOrd="0" destOrd="0" presId="urn:microsoft.com/office/officeart/2009/3/layout/HorizontalOrganizationChart"/>
    <dgm:cxn modelId="{69F9A54A-7D2C-4A17-9184-3FAB5487C48B}" srcId="{3A72EEE0-CE3A-4B90-8FCC-D24E9043E082}" destId="{92BC062B-5ABD-4AE6-BB4C-99E30DC6AEA6}" srcOrd="0" destOrd="0" parTransId="{7FE77C5E-D917-4D69-B951-C1E1C2176D4E}" sibTransId="{49F45405-4ACD-4C96-8DE4-FE33311B9B66}"/>
    <dgm:cxn modelId="{2108EA50-23F0-4178-A29E-E643BF3D94F3}" srcId="{42D082E6-B648-4873-A8DF-9242647ADA33}" destId="{3A72EEE0-CE3A-4B90-8FCC-D24E9043E082}" srcOrd="0" destOrd="0" parTransId="{620B6760-1864-4E5D-9E40-3038BC57207F}" sibTransId="{261EC7FC-872B-4F5D-BE3A-A9F83CED5C47}"/>
    <dgm:cxn modelId="{D26C9453-DAB5-46B3-9AFF-82963E726D24}" type="presOf" srcId="{6FBC05DF-82D1-4C8A-A59D-BE79125DBA1D}" destId="{3FAC3D69-F80A-4FC7-BEAF-6088B0D20764}" srcOrd="0" destOrd="0" presId="urn:microsoft.com/office/officeart/2009/3/layout/HorizontalOrganizationChart"/>
    <dgm:cxn modelId="{2110B753-B8BB-45CA-B861-2B1DA4C4734D}" type="presOf" srcId="{1C87F96D-AD9C-4490-8EC2-0553EE720C0D}" destId="{92B7EAAF-1637-4BFC-824C-1CF930C32877}" srcOrd="0" destOrd="0" presId="urn:microsoft.com/office/officeart/2009/3/layout/HorizontalOrganizationChart"/>
    <dgm:cxn modelId="{FD513A74-9927-4629-9CEB-EBC6F81472BE}" type="presOf" srcId="{A1A7C80C-0F77-4DA1-9632-D7A635CA150E}" destId="{16138794-0CB8-4C8B-B513-26D1299B6E49}" srcOrd="0" destOrd="0" presId="urn:microsoft.com/office/officeart/2009/3/layout/HorizontalOrganizationChart"/>
    <dgm:cxn modelId="{4A402B7A-17C3-4175-A6F9-706207AC649E}" srcId="{92BC062B-5ABD-4AE6-BB4C-99E30DC6AEA6}" destId="{11372D7A-DC3D-4DB9-AACD-54185A8D2480}" srcOrd="0" destOrd="0" parTransId="{1C87F96D-AD9C-4490-8EC2-0553EE720C0D}" sibTransId="{1AA2976E-7CA1-4381-9C9F-6BA50FC678D8}"/>
    <dgm:cxn modelId="{DE1C9F83-1376-4EA7-8312-D4A250409B5B}" type="presOf" srcId="{E4021395-3370-4FE2-9C21-9AC8AB47D750}" destId="{7D10D2F0-DFB2-44DB-99D9-B101CE3D49EB}" srcOrd="0" destOrd="0" presId="urn:microsoft.com/office/officeart/2009/3/layout/HorizontalOrganizationChart"/>
    <dgm:cxn modelId="{D4C50D8D-FCF3-443E-9FD9-6008FAAFF87F}" type="presOf" srcId="{E4021395-3370-4FE2-9C21-9AC8AB47D750}" destId="{80ADF981-F980-4C7E-B016-09B33B0C0A3A}" srcOrd="1" destOrd="0" presId="urn:microsoft.com/office/officeart/2009/3/layout/HorizontalOrganizationChart"/>
    <dgm:cxn modelId="{7FCF15A3-5226-4E19-839F-6E341E29A66A}" type="presOf" srcId="{3A72EEE0-CE3A-4B90-8FCC-D24E9043E082}" destId="{7B30E2AE-D5DC-493A-AA35-3A9A93538762}" srcOrd="0" destOrd="0" presId="urn:microsoft.com/office/officeart/2009/3/layout/HorizontalOrganizationChart"/>
    <dgm:cxn modelId="{2F9107BE-9919-427D-84D6-ECB3A112A93B}" srcId="{3A72EEE0-CE3A-4B90-8FCC-D24E9043E082}" destId="{6FBC05DF-82D1-4C8A-A59D-BE79125DBA1D}" srcOrd="1" destOrd="0" parTransId="{C7128CB7-2023-4AF3-AA44-A2F5F44D35D1}" sibTransId="{03F45FFF-52A3-4B5F-8F80-D0DAF945CB0F}"/>
    <dgm:cxn modelId="{36FED7C9-FD4A-4109-9E6C-C5833A28E431}" type="presOf" srcId="{42D082E6-B648-4873-A8DF-9242647ADA33}" destId="{55C2C7DB-7034-49C3-9DF2-66B00644FE04}" srcOrd="0" destOrd="0" presId="urn:microsoft.com/office/officeart/2009/3/layout/HorizontalOrganizationChart"/>
    <dgm:cxn modelId="{EDC656D2-BC82-4E89-B42C-1D09CEEE4DBF}" type="presOf" srcId="{6FBC05DF-82D1-4C8A-A59D-BE79125DBA1D}" destId="{E11A3743-DA5C-4CDD-9247-93DA18A38B53}" srcOrd="1" destOrd="0" presId="urn:microsoft.com/office/officeart/2009/3/layout/HorizontalOrganizationChart"/>
    <dgm:cxn modelId="{DE8853D8-D320-44A5-A921-5C37B18BBC6A}" type="presOf" srcId="{3A72EEE0-CE3A-4B90-8FCC-D24E9043E082}" destId="{BC42D988-1391-4EA2-89DC-3B2C8A4B1C4E}" srcOrd="1" destOrd="0" presId="urn:microsoft.com/office/officeart/2009/3/layout/HorizontalOrganizationChart"/>
    <dgm:cxn modelId="{0742D9E5-DDF7-43BB-920B-3DE9933B26D2}" type="presOf" srcId="{92BC062B-5ABD-4AE6-BB4C-99E30DC6AEA6}" destId="{DB12E25C-CC35-4F5E-AC8D-96FF605E69E2}" srcOrd="1" destOrd="0" presId="urn:microsoft.com/office/officeart/2009/3/layout/HorizontalOrganizationChart"/>
    <dgm:cxn modelId="{DF664C3E-6034-4986-9167-F61E5B934498}" type="presParOf" srcId="{55C2C7DB-7034-49C3-9DF2-66B00644FE04}" destId="{A4F63412-0D0C-46C2-A0F6-C9418A739B55}" srcOrd="0" destOrd="0" presId="urn:microsoft.com/office/officeart/2009/3/layout/HorizontalOrganizationChart"/>
    <dgm:cxn modelId="{5BC40067-A698-46E6-84B0-D91553066FA7}" type="presParOf" srcId="{A4F63412-0D0C-46C2-A0F6-C9418A739B55}" destId="{89221B37-6739-475A-B04F-8D8F51BA97D2}" srcOrd="0" destOrd="0" presId="urn:microsoft.com/office/officeart/2009/3/layout/HorizontalOrganizationChart"/>
    <dgm:cxn modelId="{0D50CBB5-6878-4A4F-93D2-A59E02814358}" type="presParOf" srcId="{89221B37-6739-475A-B04F-8D8F51BA97D2}" destId="{7B30E2AE-D5DC-493A-AA35-3A9A93538762}" srcOrd="0" destOrd="0" presId="urn:microsoft.com/office/officeart/2009/3/layout/HorizontalOrganizationChart"/>
    <dgm:cxn modelId="{090CCE32-66A0-4CA2-9516-3135892F95CB}" type="presParOf" srcId="{89221B37-6739-475A-B04F-8D8F51BA97D2}" destId="{BC42D988-1391-4EA2-89DC-3B2C8A4B1C4E}" srcOrd="1" destOrd="0" presId="urn:microsoft.com/office/officeart/2009/3/layout/HorizontalOrganizationChart"/>
    <dgm:cxn modelId="{459F675A-7616-4027-93F4-B1F7B217BD8B}" type="presParOf" srcId="{A4F63412-0D0C-46C2-A0F6-C9418A739B55}" destId="{00394D59-0CF5-43DE-9B63-8EC7B8E63F49}" srcOrd="1" destOrd="0" presId="urn:microsoft.com/office/officeart/2009/3/layout/HorizontalOrganizationChart"/>
    <dgm:cxn modelId="{02B637DC-E538-460D-9F8E-39E7152B4288}" type="presParOf" srcId="{00394D59-0CF5-43DE-9B63-8EC7B8E63F49}" destId="{5E52B02E-7C81-48BC-B7FC-8B84D7B8B819}" srcOrd="0" destOrd="0" presId="urn:microsoft.com/office/officeart/2009/3/layout/HorizontalOrganizationChart"/>
    <dgm:cxn modelId="{9E0D4766-7B83-4264-913B-234E63066B20}" type="presParOf" srcId="{00394D59-0CF5-43DE-9B63-8EC7B8E63F49}" destId="{F5835BE9-37AD-410E-A937-D128E55FFAD2}" srcOrd="1" destOrd="0" presId="urn:microsoft.com/office/officeart/2009/3/layout/HorizontalOrganizationChart"/>
    <dgm:cxn modelId="{CDB821BA-99F6-4653-B87C-1CB6800696CF}" type="presParOf" srcId="{F5835BE9-37AD-410E-A937-D128E55FFAD2}" destId="{4CE522F5-2029-4408-A470-735E653D25BA}" srcOrd="0" destOrd="0" presId="urn:microsoft.com/office/officeart/2009/3/layout/HorizontalOrganizationChart"/>
    <dgm:cxn modelId="{9B9F3132-2BDB-49C4-8446-A99C2024F60F}" type="presParOf" srcId="{4CE522F5-2029-4408-A470-735E653D25BA}" destId="{2730A2E6-28BA-4291-B1B7-365D7FADE1AD}" srcOrd="0" destOrd="0" presId="urn:microsoft.com/office/officeart/2009/3/layout/HorizontalOrganizationChart"/>
    <dgm:cxn modelId="{3CFC79D0-9FF5-4182-84B4-1438AF15C1F0}" type="presParOf" srcId="{4CE522F5-2029-4408-A470-735E653D25BA}" destId="{DB12E25C-CC35-4F5E-AC8D-96FF605E69E2}" srcOrd="1" destOrd="0" presId="urn:microsoft.com/office/officeart/2009/3/layout/HorizontalOrganizationChart"/>
    <dgm:cxn modelId="{21F2B3FB-90F5-48F9-B854-ABE589767FFA}" type="presParOf" srcId="{F5835BE9-37AD-410E-A937-D128E55FFAD2}" destId="{D9F96E40-2AA1-42CF-9F37-55C6BFBCFF69}" srcOrd="1" destOrd="0" presId="urn:microsoft.com/office/officeart/2009/3/layout/HorizontalOrganizationChart"/>
    <dgm:cxn modelId="{C53C410C-3E7C-44DC-BDAB-CAC340F2B537}" type="presParOf" srcId="{D9F96E40-2AA1-42CF-9F37-55C6BFBCFF69}" destId="{92B7EAAF-1637-4BFC-824C-1CF930C32877}" srcOrd="0" destOrd="0" presId="urn:microsoft.com/office/officeart/2009/3/layout/HorizontalOrganizationChart"/>
    <dgm:cxn modelId="{A5797BC6-0473-4C84-99A4-657A0B96EBB3}" type="presParOf" srcId="{D9F96E40-2AA1-42CF-9F37-55C6BFBCFF69}" destId="{91B9027F-51F2-4AB6-9857-B311BE692D39}" srcOrd="1" destOrd="0" presId="urn:microsoft.com/office/officeart/2009/3/layout/HorizontalOrganizationChart"/>
    <dgm:cxn modelId="{C37CDB80-6A67-4F6B-9FAD-C46290F44BE6}" type="presParOf" srcId="{91B9027F-51F2-4AB6-9857-B311BE692D39}" destId="{F14942D5-CD79-4744-8594-EADBDB0A16D6}" srcOrd="0" destOrd="0" presId="urn:microsoft.com/office/officeart/2009/3/layout/HorizontalOrganizationChart"/>
    <dgm:cxn modelId="{8B0A04FE-71B9-417E-B51C-0E0A21E1D850}" type="presParOf" srcId="{F14942D5-CD79-4744-8594-EADBDB0A16D6}" destId="{DDECD575-4F05-4775-9007-55A271C77941}" srcOrd="0" destOrd="0" presId="urn:microsoft.com/office/officeart/2009/3/layout/HorizontalOrganizationChart"/>
    <dgm:cxn modelId="{E3B52A0F-1B9D-4FD4-8545-FFF0BBF9946C}" type="presParOf" srcId="{F14942D5-CD79-4744-8594-EADBDB0A16D6}" destId="{F21786EA-0361-46A8-8CA5-D02F455C8558}" srcOrd="1" destOrd="0" presId="urn:microsoft.com/office/officeart/2009/3/layout/HorizontalOrganizationChart"/>
    <dgm:cxn modelId="{F1B17094-E356-49F6-BC0F-9B716D38BCF7}" type="presParOf" srcId="{91B9027F-51F2-4AB6-9857-B311BE692D39}" destId="{D11BA2DF-79DD-4246-BD94-16AEA34A171F}" srcOrd="1" destOrd="0" presId="urn:microsoft.com/office/officeart/2009/3/layout/HorizontalOrganizationChart"/>
    <dgm:cxn modelId="{9906C7ED-6E9D-4192-AFA3-0AFC0BF28B18}" type="presParOf" srcId="{91B9027F-51F2-4AB6-9857-B311BE692D39}" destId="{12FA5BA1-8C14-4DDA-B866-4FB9A8A78EEF}" srcOrd="2" destOrd="0" presId="urn:microsoft.com/office/officeart/2009/3/layout/HorizontalOrganizationChart"/>
    <dgm:cxn modelId="{A5573B78-1B19-4079-B33C-4230E586ABF3}" type="presParOf" srcId="{F5835BE9-37AD-410E-A937-D128E55FFAD2}" destId="{730E4CC2-D1EA-434A-BD41-5F435E0C3B1A}" srcOrd="2" destOrd="0" presId="urn:microsoft.com/office/officeart/2009/3/layout/HorizontalOrganizationChart"/>
    <dgm:cxn modelId="{DE162F5F-F1A4-42AC-A24E-9A61137974A3}" type="presParOf" srcId="{00394D59-0CF5-43DE-9B63-8EC7B8E63F49}" destId="{EE5ADB2D-5B50-4A16-A942-EA1DC862B346}" srcOrd="2" destOrd="0" presId="urn:microsoft.com/office/officeart/2009/3/layout/HorizontalOrganizationChart"/>
    <dgm:cxn modelId="{5DD90F5B-AE15-4336-9916-9CA24BE4E946}" type="presParOf" srcId="{00394D59-0CF5-43DE-9B63-8EC7B8E63F49}" destId="{4E37BF84-C52E-40DF-AF4C-44CED962E167}" srcOrd="3" destOrd="0" presId="urn:microsoft.com/office/officeart/2009/3/layout/HorizontalOrganizationChart"/>
    <dgm:cxn modelId="{EB766EEC-CC5D-4339-8D98-6E1026B82759}" type="presParOf" srcId="{4E37BF84-C52E-40DF-AF4C-44CED962E167}" destId="{8DA07AD6-72CE-4DAE-95A5-35144F3F8848}" srcOrd="0" destOrd="0" presId="urn:microsoft.com/office/officeart/2009/3/layout/HorizontalOrganizationChart"/>
    <dgm:cxn modelId="{1E0DDBE7-BC9F-4705-801A-6A28B20CFFB3}" type="presParOf" srcId="{8DA07AD6-72CE-4DAE-95A5-35144F3F8848}" destId="{3FAC3D69-F80A-4FC7-BEAF-6088B0D20764}" srcOrd="0" destOrd="0" presId="urn:microsoft.com/office/officeart/2009/3/layout/HorizontalOrganizationChart"/>
    <dgm:cxn modelId="{F3D0C2D1-D562-48FB-9278-DFEEA3CF7B1D}" type="presParOf" srcId="{8DA07AD6-72CE-4DAE-95A5-35144F3F8848}" destId="{E11A3743-DA5C-4CDD-9247-93DA18A38B53}" srcOrd="1" destOrd="0" presId="urn:microsoft.com/office/officeart/2009/3/layout/HorizontalOrganizationChart"/>
    <dgm:cxn modelId="{F71BD88D-3ACF-408A-A04D-3E859D5A2ACB}" type="presParOf" srcId="{4E37BF84-C52E-40DF-AF4C-44CED962E167}" destId="{B386A4C0-4410-4606-B983-FBEB1A05C000}" srcOrd="1" destOrd="0" presId="urn:microsoft.com/office/officeart/2009/3/layout/HorizontalOrganizationChart"/>
    <dgm:cxn modelId="{681B9ACE-657D-46D7-9D3F-9D1D1039D7BA}" type="presParOf" srcId="{B386A4C0-4410-4606-B983-FBEB1A05C000}" destId="{16138794-0CB8-4C8B-B513-26D1299B6E49}" srcOrd="0" destOrd="0" presId="urn:microsoft.com/office/officeart/2009/3/layout/HorizontalOrganizationChart"/>
    <dgm:cxn modelId="{E189883C-B0B8-4F1D-83EE-17BE0B74DBC4}" type="presParOf" srcId="{B386A4C0-4410-4606-B983-FBEB1A05C000}" destId="{B4A6700F-A5DF-47C9-BCB4-6BAA5E7935F1}" srcOrd="1" destOrd="0" presId="urn:microsoft.com/office/officeart/2009/3/layout/HorizontalOrganizationChart"/>
    <dgm:cxn modelId="{70E91880-BF00-4A48-BC3E-708EC85409EA}" type="presParOf" srcId="{B4A6700F-A5DF-47C9-BCB4-6BAA5E7935F1}" destId="{A8BA9A51-7729-4B7E-A1FF-5463C279B86B}" srcOrd="0" destOrd="0" presId="urn:microsoft.com/office/officeart/2009/3/layout/HorizontalOrganizationChart"/>
    <dgm:cxn modelId="{6B4EE9C3-EFA5-4697-8F54-56155A69BC7C}" type="presParOf" srcId="{A8BA9A51-7729-4B7E-A1FF-5463C279B86B}" destId="{7D10D2F0-DFB2-44DB-99D9-B101CE3D49EB}" srcOrd="0" destOrd="0" presId="urn:microsoft.com/office/officeart/2009/3/layout/HorizontalOrganizationChart"/>
    <dgm:cxn modelId="{75BF77AA-4C8C-4091-A33C-62BDB2E10731}" type="presParOf" srcId="{A8BA9A51-7729-4B7E-A1FF-5463C279B86B}" destId="{80ADF981-F980-4C7E-B016-09B33B0C0A3A}" srcOrd="1" destOrd="0" presId="urn:microsoft.com/office/officeart/2009/3/layout/HorizontalOrganizationChart"/>
    <dgm:cxn modelId="{7C6D0759-042B-4DD8-AF98-90B2FEE077E2}" type="presParOf" srcId="{B4A6700F-A5DF-47C9-BCB4-6BAA5E7935F1}" destId="{890E1659-F816-45E2-9440-BAEDD8CC6ED8}" srcOrd="1" destOrd="0" presId="urn:microsoft.com/office/officeart/2009/3/layout/HorizontalOrganizationChart"/>
    <dgm:cxn modelId="{5F932B34-E113-4CBB-8136-0550AD059F46}" type="presParOf" srcId="{B4A6700F-A5DF-47C9-BCB4-6BAA5E7935F1}" destId="{47B524FD-13ED-4EDE-9B73-159BBA7BDAE9}" srcOrd="2" destOrd="0" presId="urn:microsoft.com/office/officeart/2009/3/layout/HorizontalOrganizationChart"/>
    <dgm:cxn modelId="{4B37AEEE-F66F-4A24-B16C-65EB08384BE5}" type="presParOf" srcId="{4E37BF84-C52E-40DF-AF4C-44CED962E167}" destId="{C1B048EA-181C-404D-92BA-E86F330760D5}" srcOrd="2" destOrd="0" presId="urn:microsoft.com/office/officeart/2009/3/layout/HorizontalOrganizationChart"/>
    <dgm:cxn modelId="{B97544DE-A9AD-47E7-BFB2-CE9C5D176C3B}" type="presParOf" srcId="{A4F63412-0D0C-46C2-A0F6-C9418A739B55}" destId="{7CF43095-5216-45B5-A5BC-DE914FA8148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B52D77-C539-4435-8CC5-B3EED3315F66}"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B8CE509-0580-4F8B-9C90-F7749534AEA0}">
      <dgm:prSet phldrT="[Text]" custT="1"/>
      <dgm:spPr/>
      <dgm:t>
        <a:bodyPr/>
        <a:lstStyle/>
        <a:p>
          <a:pPr>
            <a:lnSpc>
              <a:spcPct val="150000"/>
            </a:lnSpc>
          </a:pPr>
          <a:r>
            <a:rPr lang="en-US" sz="2400" dirty="0"/>
            <a:t>Export!</a:t>
          </a:r>
        </a:p>
      </dgm:t>
    </dgm:pt>
    <dgm:pt modelId="{197044F1-3FB0-41B8-9226-3842E1ED5817}" type="parTrans" cxnId="{8587E363-D614-4BCB-AE5D-DB2D1211AB34}">
      <dgm:prSet/>
      <dgm:spPr/>
      <dgm:t>
        <a:bodyPr/>
        <a:lstStyle/>
        <a:p>
          <a:endParaRPr lang="en-US"/>
        </a:p>
      </dgm:t>
    </dgm:pt>
    <dgm:pt modelId="{D823AEEB-65AC-4EFF-8F9A-43835C3CE71F}" type="sibTrans" cxnId="{8587E363-D614-4BCB-AE5D-DB2D1211AB34}">
      <dgm:prSet/>
      <dgm:spPr/>
      <dgm:t>
        <a:bodyPr/>
        <a:lstStyle/>
        <a:p>
          <a:endParaRPr lang="en-US"/>
        </a:p>
      </dgm:t>
    </dgm:pt>
    <dgm:pt modelId="{66DD9682-9088-423C-A284-8A48FE84F63E}">
      <dgm:prSet phldrT="[Text]" custT="1"/>
      <dgm:spPr/>
      <dgm:t>
        <a:bodyPr/>
        <a:lstStyle/>
        <a:p>
          <a:pPr>
            <a:lnSpc>
              <a:spcPct val="150000"/>
            </a:lnSpc>
          </a:pPr>
          <a:r>
            <a:rPr lang="en-US" sz="2400" dirty="0"/>
            <a:t>Works contract!</a:t>
          </a:r>
        </a:p>
      </dgm:t>
    </dgm:pt>
    <dgm:pt modelId="{597FAC27-60AC-4DD5-BAC2-18004C0D86BA}" type="parTrans" cxnId="{8CBBF380-C2FE-448E-A10A-32D83BE57DF3}">
      <dgm:prSet/>
      <dgm:spPr/>
      <dgm:t>
        <a:bodyPr/>
        <a:lstStyle/>
        <a:p>
          <a:endParaRPr lang="en-US"/>
        </a:p>
      </dgm:t>
    </dgm:pt>
    <dgm:pt modelId="{0F009958-CD41-4ACA-9C8C-A18C592CCD71}" type="sibTrans" cxnId="{8CBBF380-C2FE-448E-A10A-32D83BE57DF3}">
      <dgm:prSet/>
      <dgm:spPr/>
      <dgm:t>
        <a:bodyPr/>
        <a:lstStyle/>
        <a:p>
          <a:endParaRPr lang="en-US"/>
        </a:p>
      </dgm:t>
    </dgm:pt>
    <dgm:pt modelId="{41AD3147-B0AD-4BD7-8BFE-7A254B3FF062}">
      <dgm:prSet phldrT="[Text]" custT="1"/>
      <dgm:spPr/>
      <dgm:t>
        <a:bodyPr/>
        <a:lstStyle/>
        <a:p>
          <a:pPr>
            <a:lnSpc>
              <a:spcPct val="150000"/>
            </a:lnSpc>
          </a:pPr>
          <a:r>
            <a:rPr lang="en-US" sz="2400" dirty="0"/>
            <a:t>Centralised or premises based!</a:t>
          </a:r>
        </a:p>
      </dgm:t>
    </dgm:pt>
    <dgm:pt modelId="{EB842528-A380-4BA6-88B9-2B431D0B7D23}" type="parTrans" cxnId="{7A05B66F-9B56-4670-B619-D00AF0DBB550}">
      <dgm:prSet/>
      <dgm:spPr/>
      <dgm:t>
        <a:bodyPr/>
        <a:lstStyle/>
        <a:p>
          <a:endParaRPr lang="en-US"/>
        </a:p>
      </dgm:t>
    </dgm:pt>
    <dgm:pt modelId="{2AAF6892-B21B-4A02-869B-83CF7261A540}" type="sibTrans" cxnId="{7A05B66F-9B56-4670-B619-D00AF0DBB550}">
      <dgm:prSet/>
      <dgm:spPr/>
      <dgm:t>
        <a:bodyPr/>
        <a:lstStyle/>
        <a:p>
          <a:endParaRPr lang="en-US"/>
        </a:p>
      </dgm:t>
    </dgm:pt>
    <dgm:pt modelId="{C43D3FBA-42ED-4B3B-AB04-9125A51B3570}">
      <dgm:prSet phldrT="[Text]" custT="1"/>
      <dgm:spPr/>
      <dgm:t>
        <a:bodyPr/>
        <a:lstStyle/>
        <a:p>
          <a:pPr>
            <a:lnSpc>
              <a:spcPct val="150000"/>
            </a:lnSpc>
          </a:pPr>
          <a:r>
            <a:rPr lang="en-US" sz="2400" dirty="0"/>
            <a:t>Advances!</a:t>
          </a:r>
        </a:p>
      </dgm:t>
    </dgm:pt>
    <dgm:pt modelId="{21E7FA8B-9C94-46ED-922C-2BECC0358877}" type="parTrans" cxnId="{2577DA1E-73E1-49DA-B94D-12C1366E492B}">
      <dgm:prSet/>
      <dgm:spPr/>
    </dgm:pt>
    <dgm:pt modelId="{362653F0-25CF-4E57-BDE6-A1D219AF0A6F}" type="sibTrans" cxnId="{2577DA1E-73E1-49DA-B94D-12C1366E492B}">
      <dgm:prSet/>
      <dgm:spPr/>
    </dgm:pt>
    <dgm:pt modelId="{7E847562-0606-4E16-86BB-2A97F2162785}">
      <dgm:prSet phldrT="[Text]" custT="1"/>
      <dgm:spPr/>
      <dgm:t>
        <a:bodyPr/>
        <a:lstStyle/>
        <a:p>
          <a:pPr>
            <a:lnSpc>
              <a:spcPct val="150000"/>
            </a:lnSpc>
          </a:pPr>
          <a:r>
            <a:rPr lang="en-US" sz="2400" dirty="0"/>
            <a:t>RCM!</a:t>
          </a:r>
        </a:p>
      </dgm:t>
    </dgm:pt>
    <dgm:pt modelId="{21F6C5D7-1792-4470-A7D4-1174EBC0A84A}" type="parTrans" cxnId="{E15E5F8F-C076-4CDE-ADFC-E8D9A2FAB2DD}">
      <dgm:prSet/>
      <dgm:spPr/>
    </dgm:pt>
    <dgm:pt modelId="{CF353E02-F759-46D9-ADF2-67FB1FAC7D0D}" type="sibTrans" cxnId="{E15E5F8F-C076-4CDE-ADFC-E8D9A2FAB2DD}">
      <dgm:prSet/>
      <dgm:spPr/>
    </dgm:pt>
    <dgm:pt modelId="{385FA077-0B59-45FF-8C37-06E16ED4CDC2}">
      <dgm:prSet phldrT="[Text]" custT="1"/>
      <dgm:spPr/>
      <dgm:t>
        <a:bodyPr/>
        <a:lstStyle/>
        <a:p>
          <a:pPr>
            <a:lnSpc>
              <a:spcPct val="150000"/>
            </a:lnSpc>
          </a:pPr>
          <a:r>
            <a:rPr lang="en-US" sz="2400" dirty="0"/>
            <a:t>Accounting system!</a:t>
          </a:r>
        </a:p>
      </dgm:t>
    </dgm:pt>
    <dgm:pt modelId="{8CA42BB5-1FCA-44EE-889A-ACCAD422D1A9}" type="parTrans" cxnId="{FB7E9282-FD38-45EB-B08C-37195DA48BF0}">
      <dgm:prSet/>
      <dgm:spPr/>
    </dgm:pt>
    <dgm:pt modelId="{B1EADEBD-C9FB-4A09-962B-CEB65AFD456B}" type="sibTrans" cxnId="{FB7E9282-FD38-45EB-B08C-37195DA48BF0}">
      <dgm:prSet/>
      <dgm:spPr/>
    </dgm:pt>
    <dgm:pt modelId="{F4837C7A-9C95-460F-B08C-E7D08BDF9690}">
      <dgm:prSet phldrT="[Text]" custT="1"/>
      <dgm:spPr/>
      <dgm:t>
        <a:bodyPr/>
        <a:lstStyle/>
        <a:p>
          <a:pPr>
            <a:lnSpc>
              <a:spcPct val="150000"/>
            </a:lnSpc>
          </a:pPr>
          <a:r>
            <a:rPr lang="en-US" sz="2400"/>
            <a:t>Exempt</a:t>
          </a:r>
          <a:r>
            <a:rPr lang="en-US" sz="2400" dirty="0"/>
            <a:t>!</a:t>
          </a:r>
        </a:p>
      </dgm:t>
    </dgm:pt>
    <dgm:pt modelId="{E240A234-1CE4-4A2D-87BA-367AF035A756}" type="parTrans" cxnId="{7AE44FEE-D6B8-46CA-AE36-795ED10CA6B1}">
      <dgm:prSet/>
      <dgm:spPr/>
    </dgm:pt>
    <dgm:pt modelId="{D2F4CFDB-1558-4E73-8781-159ECB1BA513}" type="sibTrans" cxnId="{7AE44FEE-D6B8-46CA-AE36-795ED10CA6B1}">
      <dgm:prSet/>
      <dgm:spPr/>
    </dgm:pt>
    <dgm:pt modelId="{E573A1AB-E7F9-4194-B42C-EA73AEB8175F}" type="pres">
      <dgm:prSet presAssocID="{40B52D77-C539-4435-8CC5-B3EED3315F66}" presName="diagram" presStyleCnt="0">
        <dgm:presLayoutVars>
          <dgm:dir/>
          <dgm:resizeHandles val="exact"/>
        </dgm:presLayoutVars>
      </dgm:prSet>
      <dgm:spPr/>
    </dgm:pt>
    <dgm:pt modelId="{C1A1F16D-593D-4E51-9F86-1A555821F787}" type="pres">
      <dgm:prSet presAssocID="{DB8CE509-0580-4F8B-9C90-F7749534AEA0}" presName="node" presStyleLbl="node1" presStyleIdx="0" presStyleCnt="7">
        <dgm:presLayoutVars>
          <dgm:bulletEnabled val="1"/>
        </dgm:presLayoutVars>
      </dgm:prSet>
      <dgm:spPr/>
    </dgm:pt>
    <dgm:pt modelId="{00700E57-C4C3-41D1-8A1A-8E951CC5882A}" type="pres">
      <dgm:prSet presAssocID="{D823AEEB-65AC-4EFF-8F9A-43835C3CE71F}" presName="sibTrans" presStyleCnt="0"/>
      <dgm:spPr/>
    </dgm:pt>
    <dgm:pt modelId="{34DEF541-26E7-4578-93D1-AEEFB097EEC9}" type="pres">
      <dgm:prSet presAssocID="{F4837C7A-9C95-460F-B08C-E7D08BDF9690}" presName="node" presStyleLbl="node1" presStyleIdx="1" presStyleCnt="7">
        <dgm:presLayoutVars>
          <dgm:bulletEnabled val="1"/>
        </dgm:presLayoutVars>
      </dgm:prSet>
      <dgm:spPr/>
    </dgm:pt>
    <dgm:pt modelId="{65157647-FF5F-4C06-ACAD-ED321397FAED}" type="pres">
      <dgm:prSet presAssocID="{D2F4CFDB-1558-4E73-8781-159ECB1BA513}" presName="sibTrans" presStyleCnt="0"/>
      <dgm:spPr/>
    </dgm:pt>
    <dgm:pt modelId="{A58BEA36-3DC5-4CB4-B623-972F9CAE9566}" type="pres">
      <dgm:prSet presAssocID="{7E847562-0606-4E16-86BB-2A97F2162785}" presName="node" presStyleLbl="node1" presStyleIdx="2" presStyleCnt="7">
        <dgm:presLayoutVars>
          <dgm:bulletEnabled val="1"/>
        </dgm:presLayoutVars>
      </dgm:prSet>
      <dgm:spPr/>
    </dgm:pt>
    <dgm:pt modelId="{FFF42E4B-C545-470D-AAE2-5E8858111637}" type="pres">
      <dgm:prSet presAssocID="{CF353E02-F759-46D9-ADF2-67FB1FAC7D0D}" presName="sibTrans" presStyleCnt="0"/>
      <dgm:spPr/>
    </dgm:pt>
    <dgm:pt modelId="{94DF1637-258E-4D84-8F96-471EA876ECB3}" type="pres">
      <dgm:prSet presAssocID="{66DD9682-9088-423C-A284-8A48FE84F63E}" presName="node" presStyleLbl="node1" presStyleIdx="3" presStyleCnt="7">
        <dgm:presLayoutVars>
          <dgm:bulletEnabled val="1"/>
        </dgm:presLayoutVars>
      </dgm:prSet>
      <dgm:spPr/>
    </dgm:pt>
    <dgm:pt modelId="{9DEC1159-5A79-41C6-BC8C-B7A50F98A56F}" type="pres">
      <dgm:prSet presAssocID="{0F009958-CD41-4ACA-9C8C-A18C592CCD71}" presName="sibTrans" presStyleCnt="0"/>
      <dgm:spPr/>
    </dgm:pt>
    <dgm:pt modelId="{075A3B6E-D5C0-438E-8964-6CCBE2E0C8F7}" type="pres">
      <dgm:prSet presAssocID="{385FA077-0B59-45FF-8C37-06E16ED4CDC2}" presName="node" presStyleLbl="node1" presStyleIdx="4" presStyleCnt="7">
        <dgm:presLayoutVars>
          <dgm:bulletEnabled val="1"/>
        </dgm:presLayoutVars>
      </dgm:prSet>
      <dgm:spPr/>
    </dgm:pt>
    <dgm:pt modelId="{CA8D16CE-AF44-46A3-85F4-C2E24FFD529B}" type="pres">
      <dgm:prSet presAssocID="{B1EADEBD-C9FB-4A09-962B-CEB65AFD456B}" presName="sibTrans" presStyleCnt="0"/>
      <dgm:spPr/>
    </dgm:pt>
    <dgm:pt modelId="{15FABE45-320F-460D-BAB8-BBD970E6F69E}" type="pres">
      <dgm:prSet presAssocID="{C43D3FBA-42ED-4B3B-AB04-9125A51B3570}" presName="node" presStyleLbl="node1" presStyleIdx="5" presStyleCnt="7">
        <dgm:presLayoutVars>
          <dgm:bulletEnabled val="1"/>
        </dgm:presLayoutVars>
      </dgm:prSet>
      <dgm:spPr/>
    </dgm:pt>
    <dgm:pt modelId="{A9B7C781-DF82-4A5B-A872-02437E90DD08}" type="pres">
      <dgm:prSet presAssocID="{362653F0-25CF-4E57-BDE6-A1D219AF0A6F}" presName="sibTrans" presStyleCnt="0"/>
      <dgm:spPr/>
    </dgm:pt>
    <dgm:pt modelId="{CB764170-C96A-493A-A47B-BFD7CEB80820}" type="pres">
      <dgm:prSet presAssocID="{41AD3147-B0AD-4BD7-8BFE-7A254B3FF062}" presName="node" presStyleLbl="node1" presStyleIdx="6" presStyleCnt="7">
        <dgm:presLayoutVars>
          <dgm:bulletEnabled val="1"/>
        </dgm:presLayoutVars>
      </dgm:prSet>
      <dgm:spPr/>
    </dgm:pt>
  </dgm:ptLst>
  <dgm:cxnLst>
    <dgm:cxn modelId="{A3244C1D-E280-49DC-82C4-66D447E4E1ED}" type="presOf" srcId="{DB8CE509-0580-4F8B-9C90-F7749534AEA0}" destId="{C1A1F16D-593D-4E51-9F86-1A555821F787}" srcOrd="0" destOrd="0" presId="urn:microsoft.com/office/officeart/2005/8/layout/default"/>
    <dgm:cxn modelId="{2577DA1E-73E1-49DA-B94D-12C1366E492B}" srcId="{40B52D77-C539-4435-8CC5-B3EED3315F66}" destId="{C43D3FBA-42ED-4B3B-AB04-9125A51B3570}" srcOrd="5" destOrd="0" parTransId="{21E7FA8B-9C94-46ED-922C-2BECC0358877}" sibTransId="{362653F0-25CF-4E57-BDE6-A1D219AF0A6F}"/>
    <dgm:cxn modelId="{8587E363-D614-4BCB-AE5D-DB2D1211AB34}" srcId="{40B52D77-C539-4435-8CC5-B3EED3315F66}" destId="{DB8CE509-0580-4F8B-9C90-F7749534AEA0}" srcOrd="0" destOrd="0" parTransId="{197044F1-3FB0-41B8-9226-3842E1ED5817}" sibTransId="{D823AEEB-65AC-4EFF-8F9A-43835C3CE71F}"/>
    <dgm:cxn modelId="{7A05B66F-9B56-4670-B619-D00AF0DBB550}" srcId="{40B52D77-C539-4435-8CC5-B3EED3315F66}" destId="{41AD3147-B0AD-4BD7-8BFE-7A254B3FF062}" srcOrd="6" destOrd="0" parTransId="{EB842528-A380-4BA6-88B9-2B431D0B7D23}" sibTransId="{2AAF6892-B21B-4A02-869B-83CF7261A540}"/>
    <dgm:cxn modelId="{5DA0DD6F-D1BC-4E6C-8E5A-7B0F9A54CEC8}" type="presOf" srcId="{F4837C7A-9C95-460F-B08C-E7D08BDF9690}" destId="{34DEF541-26E7-4578-93D1-AEEFB097EEC9}" srcOrd="0" destOrd="0" presId="urn:microsoft.com/office/officeart/2005/8/layout/default"/>
    <dgm:cxn modelId="{FBC1357B-A739-459C-8D14-E7F843E51CA8}" type="presOf" srcId="{41AD3147-B0AD-4BD7-8BFE-7A254B3FF062}" destId="{CB764170-C96A-493A-A47B-BFD7CEB80820}" srcOrd="0" destOrd="0" presId="urn:microsoft.com/office/officeart/2005/8/layout/default"/>
    <dgm:cxn modelId="{8CBBF380-C2FE-448E-A10A-32D83BE57DF3}" srcId="{40B52D77-C539-4435-8CC5-B3EED3315F66}" destId="{66DD9682-9088-423C-A284-8A48FE84F63E}" srcOrd="3" destOrd="0" parTransId="{597FAC27-60AC-4DD5-BAC2-18004C0D86BA}" sibTransId="{0F009958-CD41-4ACA-9C8C-A18C592CCD71}"/>
    <dgm:cxn modelId="{FB7E9282-FD38-45EB-B08C-37195DA48BF0}" srcId="{40B52D77-C539-4435-8CC5-B3EED3315F66}" destId="{385FA077-0B59-45FF-8C37-06E16ED4CDC2}" srcOrd="4" destOrd="0" parTransId="{8CA42BB5-1FCA-44EE-889A-ACCAD422D1A9}" sibTransId="{B1EADEBD-C9FB-4A09-962B-CEB65AFD456B}"/>
    <dgm:cxn modelId="{E15E5F8F-C076-4CDE-ADFC-E8D9A2FAB2DD}" srcId="{40B52D77-C539-4435-8CC5-B3EED3315F66}" destId="{7E847562-0606-4E16-86BB-2A97F2162785}" srcOrd="2" destOrd="0" parTransId="{21F6C5D7-1792-4470-A7D4-1174EBC0A84A}" sibTransId="{CF353E02-F759-46D9-ADF2-67FB1FAC7D0D}"/>
    <dgm:cxn modelId="{990577AC-53F8-491D-9784-BC9887D6C004}" type="presOf" srcId="{66DD9682-9088-423C-A284-8A48FE84F63E}" destId="{94DF1637-258E-4D84-8F96-471EA876ECB3}" srcOrd="0" destOrd="0" presId="urn:microsoft.com/office/officeart/2005/8/layout/default"/>
    <dgm:cxn modelId="{01389BAD-E7B5-4718-8799-4BD646AAB9FF}" type="presOf" srcId="{7E847562-0606-4E16-86BB-2A97F2162785}" destId="{A58BEA36-3DC5-4CB4-B623-972F9CAE9566}" srcOrd="0" destOrd="0" presId="urn:microsoft.com/office/officeart/2005/8/layout/default"/>
    <dgm:cxn modelId="{EDA08CB2-0F1A-4747-A49F-B183D59D4671}" type="presOf" srcId="{C43D3FBA-42ED-4B3B-AB04-9125A51B3570}" destId="{15FABE45-320F-460D-BAB8-BBD970E6F69E}" srcOrd="0" destOrd="0" presId="urn:microsoft.com/office/officeart/2005/8/layout/default"/>
    <dgm:cxn modelId="{5A3C42C2-81F1-42DE-9DEA-7FB622065905}" type="presOf" srcId="{40B52D77-C539-4435-8CC5-B3EED3315F66}" destId="{E573A1AB-E7F9-4194-B42C-EA73AEB8175F}" srcOrd="0" destOrd="0" presId="urn:microsoft.com/office/officeart/2005/8/layout/default"/>
    <dgm:cxn modelId="{958B4ADC-DBFA-4D8D-AC98-84310D7F9DAC}" type="presOf" srcId="{385FA077-0B59-45FF-8C37-06E16ED4CDC2}" destId="{075A3B6E-D5C0-438E-8964-6CCBE2E0C8F7}" srcOrd="0" destOrd="0" presId="urn:microsoft.com/office/officeart/2005/8/layout/default"/>
    <dgm:cxn modelId="{7AE44FEE-D6B8-46CA-AE36-795ED10CA6B1}" srcId="{40B52D77-C539-4435-8CC5-B3EED3315F66}" destId="{F4837C7A-9C95-460F-B08C-E7D08BDF9690}" srcOrd="1" destOrd="0" parTransId="{E240A234-1CE4-4A2D-87BA-367AF035A756}" sibTransId="{D2F4CFDB-1558-4E73-8781-159ECB1BA513}"/>
    <dgm:cxn modelId="{D3790619-FDB4-40B1-99D9-4BC6F4FF5193}" type="presParOf" srcId="{E573A1AB-E7F9-4194-B42C-EA73AEB8175F}" destId="{C1A1F16D-593D-4E51-9F86-1A555821F787}" srcOrd="0" destOrd="0" presId="urn:microsoft.com/office/officeart/2005/8/layout/default"/>
    <dgm:cxn modelId="{0AA1E80C-0412-42B3-B15B-08322B0DECF8}" type="presParOf" srcId="{E573A1AB-E7F9-4194-B42C-EA73AEB8175F}" destId="{00700E57-C4C3-41D1-8A1A-8E951CC5882A}" srcOrd="1" destOrd="0" presId="urn:microsoft.com/office/officeart/2005/8/layout/default"/>
    <dgm:cxn modelId="{EE29A87A-031A-4407-8B9C-CFF633A2B561}" type="presParOf" srcId="{E573A1AB-E7F9-4194-B42C-EA73AEB8175F}" destId="{34DEF541-26E7-4578-93D1-AEEFB097EEC9}" srcOrd="2" destOrd="0" presId="urn:microsoft.com/office/officeart/2005/8/layout/default"/>
    <dgm:cxn modelId="{22A7A4A5-A0E1-414E-AB2C-662684C9FC66}" type="presParOf" srcId="{E573A1AB-E7F9-4194-B42C-EA73AEB8175F}" destId="{65157647-FF5F-4C06-ACAD-ED321397FAED}" srcOrd="3" destOrd="0" presId="urn:microsoft.com/office/officeart/2005/8/layout/default"/>
    <dgm:cxn modelId="{4D96291F-A332-4FD9-A19A-A845C2CF7497}" type="presParOf" srcId="{E573A1AB-E7F9-4194-B42C-EA73AEB8175F}" destId="{A58BEA36-3DC5-4CB4-B623-972F9CAE9566}" srcOrd="4" destOrd="0" presId="urn:microsoft.com/office/officeart/2005/8/layout/default"/>
    <dgm:cxn modelId="{7C875BB9-01A1-4AE1-9D27-B2D78C39ACC4}" type="presParOf" srcId="{E573A1AB-E7F9-4194-B42C-EA73AEB8175F}" destId="{FFF42E4B-C545-470D-AAE2-5E8858111637}" srcOrd="5" destOrd="0" presId="urn:microsoft.com/office/officeart/2005/8/layout/default"/>
    <dgm:cxn modelId="{D7B373F6-DA75-4D7F-8395-B5BFBD3D94FB}" type="presParOf" srcId="{E573A1AB-E7F9-4194-B42C-EA73AEB8175F}" destId="{94DF1637-258E-4D84-8F96-471EA876ECB3}" srcOrd="6" destOrd="0" presId="urn:microsoft.com/office/officeart/2005/8/layout/default"/>
    <dgm:cxn modelId="{786E4A9C-3D48-436B-991C-0CF8FC48DDF6}" type="presParOf" srcId="{E573A1AB-E7F9-4194-B42C-EA73AEB8175F}" destId="{9DEC1159-5A79-41C6-BC8C-B7A50F98A56F}" srcOrd="7" destOrd="0" presId="urn:microsoft.com/office/officeart/2005/8/layout/default"/>
    <dgm:cxn modelId="{BB45A1C4-6A2C-41A0-889D-C85A51F29014}" type="presParOf" srcId="{E573A1AB-E7F9-4194-B42C-EA73AEB8175F}" destId="{075A3B6E-D5C0-438E-8964-6CCBE2E0C8F7}" srcOrd="8" destOrd="0" presId="urn:microsoft.com/office/officeart/2005/8/layout/default"/>
    <dgm:cxn modelId="{2F6E6BC2-AF87-447C-9FCC-432F01F58964}" type="presParOf" srcId="{E573A1AB-E7F9-4194-B42C-EA73AEB8175F}" destId="{CA8D16CE-AF44-46A3-85F4-C2E24FFD529B}" srcOrd="9" destOrd="0" presId="urn:microsoft.com/office/officeart/2005/8/layout/default"/>
    <dgm:cxn modelId="{D25C1799-5632-42ED-BB32-107E245A8B53}" type="presParOf" srcId="{E573A1AB-E7F9-4194-B42C-EA73AEB8175F}" destId="{15FABE45-320F-460D-BAB8-BBD970E6F69E}" srcOrd="10" destOrd="0" presId="urn:microsoft.com/office/officeart/2005/8/layout/default"/>
    <dgm:cxn modelId="{71D94D18-06BF-4901-B3C5-52AD259BE008}" type="presParOf" srcId="{E573A1AB-E7F9-4194-B42C-EA73AEB8175F}" destId="{A9B7C781-DF82-4A5B-A872-02437E90DD08}" srcOrd="11" destOrd="0" presId="urn:microsoft.com/office/officeart/2005/8/layout/default"/>
    <dgm:cxn modelId="{FFCC467E-20A0-4047-9B64-E17E9F0C163B}" type="presParOf" srcId="{E573A1AB-E7F9-4194-B42C-EA73AEB8175F}" destId="{CB764170-C96A-493A-A47B-BFD7CEB8082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BF5D7B-FA61-4768-AB31-273022E5118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4BC0A2B-3954-44E9-A940-30838E36AC2E}">
      <dgm:prSet phldrT="[Text]"/>
      <dgm:spPr/>
      <dgm:t>
        <a:bodyPr/>
        <a:lstStyle/>
        <a:p>
          <a:r>
            <a:rPr lang="en-US" dirty="0">
              <a:latin typeface="Calibri" panose="020F0502020204030204" pitchFamily="34" charset="0"/>
              <a:cs typeface="Calibri" panose="020F0502020204030204" pitchFamily="34" charset="0"/>
            </a:rPr>
            <a:t>TDS and GST!</a:t>
          </a:r>
        </a:p>
      </dgm:t>
    </dgm:pt>
    <dgm:pt modelId="{55C6D5DC-B374-4043-9390-23EB1E5DB525}" type="parTrans" cxnId="{1237DA31-35B9-422B-8739-BFE8CA769C92}">
      <dgm:prSet/>
      <dgm:spPr/>
      <dgm:t>
        <a:bodyPr/>
        <a:lstStyle/>
        <a:p>
          <a:endParaRPr lang="en-US"/>
        </a:p>
      </dgm:t>
    </dgm:pt>
    <dgm:pt modelId="{79CDD857-3C3F-41C1-83AB-DA120252F5D3}" type="sibTrans" cxnId="{1237DA31-35B9-422B-8739-BFE8CA769C92}">
      <dgm:prSet/>
      <dgm:spPr/>
      <dgm:t>
        <a:bodyPr/>
        <a:lstStyle/>
        <a:p>
          <a:endParaRPr lang="en-US"/>
        </a:p>
      </dgm:t>
    </dgm:pt>
    <dgm:pt modelId="{04EF8F53-A95E-46A2-89A0-3FAB32BABB5A}">
      <dgm:prSet phldrT="[Text]"/>
      <dgm:spPr/>
      <dgm:t>
        <a:bodyPr/>
        <a:lstStyle/>
        <a:p>
          <a:r>
            <a:rPr lang="en-US" dirty="0">
              <a:latin typeface="Calibri" panose="020F0502020204030204" pitchFamily="34" charset="0"/>
              <a:cs typeface="Calibri" panose="020F0502020204030204" pitchFamily="34" charset="0"/>
            </a:rPr>
            <a:t>GSTR-1 and GSTR-3B!</a:t>
          </a:r>
        </a:p>
      </dgm:t>
    </dgm:pt>
    <dgm:pt modelId="{8983DD7C-BB63-42E1-A981-8250F11FBD33}" type="parTrans" cxnId="{5E1FE1F7-C978-4578-B3B2-9CA6DCA1DEA8}">
      <dgm:prSet/>
      <dgm:spPr/>
      <dgm:t>
        <a:bodyPr/>
        <a:lstStyle/>
        <a:p>
          <a:endParaRPr lang="en-US"/>
        </a:p>
      </dgm:t>
    </dgm:pt>
    <dgm:pt modelId="{F601DD83-6337-4846-B1D8-F50449CDFB38}" type="sibTrans" cxnId="{5E1FE1F7-C978-4578-B3B2-9CA6DCA1DEA8}">
      <dgm:prSet/>
      <dgm:spPr/>
      <dgm:t>
        <a:bodyPr/>
        <a:lstStyle/>
        <a:p>
          <a:endParaRPr lang="en-US"/>
        </a:p>
      </dgm:t>
    </dgm:pt>
    <dgm:pt modelId="{C37DD932-75EE-4D56-BA8F-C7625338113D}">
      <dgm:prSet phldrT="[Text]"/>
      <dgm:spPr/>
      <dgm:t>
        <a:bodyPr/>
        <a:lstStyle/>
        <a:p>
          <a:r>
            <a:rPr lang="en-US" dirty="0">
              <a:latin typeface="Calibri" panose="020F0502020204030204" pitchFamily="34" charset="0"/>
              <a:cs typeface="Calibri" panose="020F0502020204030204" pitchFamily="34" charset="0"/>
            </a:rPr>
            <a:t>GSTR-2A and GSTR-3B!</a:t>
          </a:r>
        </a:p>
      </dgm:t>
    </dgm:pt>
    <dgm:pt modelId="{5D3A214E-6835-4935-A391-F2C347C38A95}" type="parTrans" cxnId="{CF285398-424B-4AD9-896B-5FD6AC1A4D7F}">
      <dgm:prSet/>
      <dgm:spPr/>
      <dgm:t>
        <a:bodyPr/>
        <a:lstStyle/>
        <a:p>
          <a:endParaRPr lang="en-US"/>
        </a:p>
      </dgm:t>
    </dgm:pt>
    <dgm:pt modelId="{09718368-28B3-4A84-9E20-BAC6CFB1DAED}" type="sibTrans" cxnId="{CF285398-424B-4AD9-896B-5FD6AC1A4D7F}">
      <dgm:prSet/>
      <dgm:spPr/>
      <dgm:t>
        <a:bodyPr/>
        <a:lstStyle/>
        <a:p>
          <a:endParaRPr lang="en-US"/>
        </a:p>
      </dgm:t>
    </dgm:pt>
    <dgm:pt modelId="{B96F4133-BECB-4754-8731-CA799D06BE2B}">
      <dgm:prSet phldrT="[Text]"/>
      <dgm:spPr/>
      <dgm:t>
        <a:bodyPr/>
        <a:lstStyle/>
        <a:p>
          <a:r>
            <a:rPr lang="en-US" dirty="0">
              <a:latin typeface="Calibri" panose="020F0502020204030204" pitchFamily="34" charset="0"/>
              <a:cs typeface="Calibri" panose="020F0502020204030204" pitchFamily="34" charset="0"/>
            </a:rPr>
            <a:t>E-way Bill!</a:t>
          </a:r>
        </a:p>
      </dgm:t>
    </dgm:pt>
    <dgm:pt modelId="{CC8796D5-2770-4AC7-976F-AD4AAA3EB011}" type="parTrans" cxnId="{0D733600-2334-430E-AE7C-3589B3F7DE93}">
      <dgm:prSet/>
      <dgm:spPr/>
      <dgm:t>
        <a:bodyPr/>
        <a:lstStyle/>
        <a:p>
          <a:endParaRPr lang="en-US"/>
        </a:p>
      </dgm:t>
    </dgm:pt>
    <dgm:pt modelId="{2F80C47C-2165-4027-96E0-476081736831}" type="sibTrans" cxnId="{0D733600-2334-430E-AE7C-3589B3F7DE93}">
      <dgm:prSet/>
      <dgm:spPr/>
      <dgm:t>
        <a:bodyPr/>
        <a:lstStyle/>
        <a:p>
          <a:endParaRPr lang="en-US"/>
        </a:p>
      </dgm:t>
    </dgm:pt>
    <dgm:pt modelId="{7ECE2F5D-004A-4388-832F-4F9247CED6F3}" type="pres">
      <dgm:prSet presAssocID="{83BF5D7B-FA61-4768-AB31-273022E5118E}" presName="linear" presStyleCnt="0">
        <dgm:presLayoutVars>
          <dgm:dir/>
          <dgm:animLvl val="lvl"/>
          <dgm:resizeHandles val="exact"/>
        </dgm:presLayoutVars>
      </dgm:prSet>
      <dgm:spPr/>
    </dgm:pt>
    <dgm:pt modelId="{04A52594-5F26-4669-B8A0-5BF86637D7BC}" type="pres">
      <dgm:prSet presAssocID="{24BC0A2B-3954-44E9-A940-30838E36AC2E}" presName="parentLin" presStyleCnt="0"/>
      <dgm:spPr/>
    </dgm:pt>
    <dgm:pt modelId="{8965127E-B17F-4B24-B789-289EBAEE8F0E}" type="pres">
      <dgm:prSet presAssocID="{24BC0A2B-3954-44E9-A940-30838E36AC2E}" presName="parentLeftMargin" presStyleLbl="node1" presStyleIdx="0" presStyleCnt="4"/>
      <dgm:spPr/>
    </dgm:pt>
    <dgm:pt modelId="{E880A52C-11E4-4779-8E94-305A64D7EE35}" type="pres">
      <dgm:prSet presAssocID="{24BC0A2B-3954-44E9-A940-30838E36AC2E}" presName="parentText" presStyleLbl="node1" presStyleIdx="0" presStyleCnt="4">
        <dgm:presLayoutVars>
          <dgm:chMax val="0"/>
          <dgm:bulletEnabled val="1"/>
        </dgm:presLayoutVars>
      </dgm:prSet>
      <dgm:spPr/>
    </dgm:pt>
    <dgm:pt modelId="{597F4059-A69E-4C32-AA00-1CCD2FBAEB37}" type="pres">
      <dgm:prSet presAssocID="{24BC0A2B-3954-44E9-A940-30838E36AC2E}" presName="negativeSpace" presStyleCnt="0"/>
      <dgm:spPr/>
    </dgm:pt>
    <dgm:pt modelId="{785BE5EA-369F-435C-B016-790B080F484F}" type="pres">
      <dgm:prSet presAssocID="{24BC0A2B-3954-44E9-A940-30838E36AC2E}" presName="childText" presStyleLbl="conFgAcc1" presStyleIdx="0" presStyleCnt="4">
        <dgm:presLayoutVars>
          <dgm:bulletEnabled val="1"/>
        </dgm:presLayoutVars>
      </dgm:prSet>
      <dgm:spPr/>
    </dgm:pt>
    <dgm:pt modelId="{504D2B1C-6109-477D-ABB0-532D60B808A6}" type="pres">
      <dgm:prSet presAssocID="{79CDD857-3C3F-41C1-83AB-DA120252F5D3}" presName="spaceBetweenRectangles" presStyleCnt="0"/>
      <dgm:spPr/>
    </dgm:pt>
    <dgm:pt modelId="{DE130F3D-2E23-48D9-B19C-AC8D81F44A26}" type="pres">
      <dgm:prSet presAssocID="{04EF8F53-A95E-46A2-89A0-3FAB32BABB5A}" presName="parentLin" presStyleCnt="0"/>
      <dgm:spPr/>
    </dgm:pt>
    <dgm:pt modelId="{5BAF4A16-0D3A-4C77-997E-A056982A7329}" type="pres">
      <dgm:prSet presAssocID="{04EF8F53-A95E-46A2-89A0-3FAB32BABB5A}" presName="parentLeftMargin" presStyleLbl="node1" presStyleIdx="0" presStyleCnt="4"/>
      <dgm:spPr/>
    </dgm:pt>
    <dgm:pt modelId="{817A6B4A-35B2-4E5C-8E21-90B735FD2DEE}" type="pres">
      <dgm:prSet presAssocID="{04EF8F53-A95E-46A2-89A0-3FAB32BABB5A}" presName="parentText" presStyleLbl="node1" presStyleIdx="1" presStyleCnt="4">
        <dgm:presLayoutVars>
          <dgm:chMax val="0"/>
          <dgm:bulletEnabled val="1"/>
        </dgm:presLayoutVars>
      </dgm:prSet>
      <dgm:spPr/>
    </dgm:pt>
    <dgm:pt modelId="{771D991F-E02F-4DB5-908D-3C3C3B14AF07}" type="pres">
      <dgm:prSet presAssocID="{04EF8F53-A95E-46A2-89A0-3FAB32BABB5A}" presName="negativeSpace" presStyleCnt="0"/>
      <dgm:spPr/>
    </dgm:pt>
    <dgm:pt modelId="{385B1D1D-6E0D-40EE-8CD4-ADBD14F8AC61}" type="pres">
      <dgm:prSet presAssocID="{04EF8F53-A95E-46A2-89A0-3FAB32BABB5A}" presName="childText" presStyleLbl="conFgAcc1" presStyleIdx="1" presStyleCnt="4">
        <dgm:presLayoutVars>
          <dgm:bulletEnabled val="1"/>
        </dgm:presLayoutVars>
      </dgm:prSet>
      <dgm:spPr/>
    </dgm:pt>
    <dgm:pt modelId="{9ED6B695-E7E0-420A-9991-D8DCD0AB0D27}" type="pres">
      <dgm:prSet presAssocID="{F601DD83-6337-4846-B1D8-F50449CDFB38}" presName="spaceBetweenRectangles" presStyleCnt="0"/>
      <dgm:spPr/>
    </dgm:pt>
    <dgm:pt modelId="{58EF6F03-44AE-46A5-9D13-BA0679162DB4}" type="pres">
      <dgm:prSet presAssocID="{C37DD932-75EE-4D56-BA8F-C7625338113D}" presName="parentLin" presStyleCnt="0"/>
      <dgm:spPr/>
    </dgm:pt>
    <dgm:pt modelId="{F33977C8-1ED0-42A6-B82B-DA2B8C7CAD35}" type="pres">
      <dgm:prSet presAssocID="{C37DD932-75EE-4D56-BA8F-C7625338113D}" presName="parentLeftMargin" presStyleLbl="node1" presStyleIdx="1" presStyleCnt="4"/>
      <dgm:spPr/>
    </dgm:pt>
    <dgm:pt modelId="{BA86F2DF-4C0C-4BDF-AFEC-E7874A21B4B6}" type="pres">
      <dgm:prSet presAssocID="{C37DD932-75EE-4D56-BA8F-C7625338113D}" presName="parentText" presStyleLbl="node1" presStyleIdx="2" presStyleCnt="4">
        <dgm:presLayoutVars>
          <dgm:chMax val="0"/>
          <dgm:bulletEnabled val="1"/>
        </dgm:presLayoutVars>
      </dgm:prSet>
      <dgm:spPr/>
    </dgm:pt>
    <dgm:pt modelId="{0E3CF346-581C-4D37-99F1-EA32AF274C59}" type="pres">
      <dgm:prSet presAssocID="{C37DD932-75EE-4D56-BA8F-C7625338113D}" presName="negativeSpace" presStyleCnt="0"/>
      <dgm:spPr/>
    </dgm:pt>
    <dgm:pt modelId="{2DA060AD-23D8-41C9-A83C-91AC14AFC440}" type="pres">
      <dgm:prSet presAssocID="{C37DD932-75EE-4D56-BA8F-C7625338113D}" presName="childText" presStyleLbl="conFgAcc1" presStyleIdx="2" presStyleCnt="4">
        <dgm:presLayoutVars>
          <dgm:bulletEnabled val="1"/>
        </dgm:presLayoutVars>
      </dgm:prSet>
      <dgm:spPr/>
    </dgm:pt>
    <dgm:pt modelId="{BD7AB445-D8A3-4A1D-8974-B268396A1DDC}" type="pres">
      <dgm:prSet presAssocID="{09718368-28B3-4A84-9E20-BAC6CFB1DAED}" presName="spaceBetweenRectangles" presStyleCnt="0"/>
      <dgm:spPr/>
    </dgm:pt>
    <dgm:pt modelId="{EDB48DFF-D910-4EA0-B75B-59800DFAA0BA}" type="pres">
      <dgm:prSet presAssocID="{B96F4133-BECB-4754-8731-CA799D06BE2B}" presName="parentLin" presStyleCnt="0"/>
      <dgm:spPr/>
    </dgm:pt>
    <dgm:pt modelId="{FCE38AF9-9E67-47AE-92A3-F0B3737ABC62}" type="pres">
      <dgm:prSet presAssocID="{B96F4133-BECB-4754-8731-CA799D06BE2B}" presName="parentLeftMargin" presStyleLbl="node1" presStyleIdx="2" presStyleCnt="4"/>
      <dgm:spPr/>
    </dgm:pt>
    <dgm:pt modelId="{379CF318-D004-490C-92C4-CA81D378C49A}" type="pres">
      <dgm:prSet presAssocID="{B96F4133-BECB-4754-8731-CA799D06BE2B}" presName="parentText" presStyleLbl="node1" presStyleIdx="3" presStyleCnt="4">
        <dgm:presLayoutVars>
          <dgm:chMax val="0"/>
          <dgm:bulletEnabled val="1"/>
        </dgm:presLayoutVars>
      </dgm:prSet>
      <dgm:spPr/>
    </dgm:pt>
    <dgm:pt modelId="{E05F9758-4846-44C4-B1F4-6328E582507A}" type="pres">
      <dgm:prSet presAssocID="{B96F4133-BECB-4754-8731-CA799D06BE2B}" presName="negativeSpace" presStyleCnt="0"/>
      <dgm:spPr/>
    </dgm:pt>
    <dgm:pt modelId="{08F17079-6B65-4038-944B-865067D27040}" type="pres">
      <dgm:prSet presAssocID="{B96F4133-BECB-4754-8731-CA799D06BE2B}" presName="childText" presStyleLbl="conFgAcc1" presStyleIdx="3" presStyleCnt="4">
        <dgm:presLayoutVars>
          <dgm:bulletEnabled val="1"/>
        </dgm:presLayoutVars>
      </dgm:prSet>
      <dgm:spPr/>
    </dgm:pt>
  </dgm:ptLst>
  <dgm:cxnLst>
    <dgm:cxn modelId="{0D733600-2334-430E-AE7C-3589B3F7DE93}" srcId="{83BF5D7B-FA61-4768-AB31-273022E5118E}" destId="{B96F4133-BECB-4754-8731-CA799D06BE2B}" srcOrd="3" destOrd="0" parTransId="{CC8796D5-2770-4AC7-976F-AD4AAA3EB011}" sibTransId="{2F80C47C-2165-4027-96E0-476081736831}"/>
    <dgm:cxn modelId="{CECA2F02-74EE-49D3-9843-0CB91449820E}" type="presOf" srcId="{83BF5D7B-FA61-4768-AB31-273022E5118E}" destId="{7ECE2F5D-004A-4388-832F-4F9247CED6F3}" srcOrd="0" destOrd="0" presId="urn:microsoft.com/office/officeart/2005/8/layout/list1"/>
    <dgm:cxn modelId="{F2AAC907-3D3B-473F-AB02-A44D6360B8BF}" type="presOf" srcId="{24BC0A2B-3954-44E9-A940-30838E36AC2E}" destId="{E880A52C-11E4-4779-8E94-305A64D7EE35}" srcOrd="1" destOrd="0" presId="urn:microsoft.com/office/officeart/2005/8/layout/list1"/>
    <dgm:cxn modelId="{1237DA31-35B9-422B-8739-BFE8CA769C92}" srcId="{83BF5D7B-FA61-4768-AB31-273022E5118E}" destId="{24BC0A2B-3954-44E9-A940-30838E36AC2E}" srcOrd="0" destOrd="0" parTransId="{55C6D5DC-B374-4043-9390-23EB1E5DB525}" sibTransId="{79CDD857-3C3F-41C1-83AB-DA120252F5D3}"/>
    <dgm:cxn modelId="{A352F86A-ECE4-42E8-9033-82F6919D76B2}" type="presOf" srcId="{24BC0A2B-3954-44E9-A940-30838E36AC2E}" destId="{8965127E-B17F-4B24-B789-289EBAEE8F0E}" srcOrd="0" destOrd="0" presId="urn:microsoft.com/office/officeart/2005/8/layout/list1"/>
    <dgm:cxn modelId="{CF285398-424B-4AD9-896B-5FD6AC1A4D7F}" srcId="{83BF5D7B-FA61-4768-AB31-273022E5118E}" destId="{C37DD932-75EE-4D56-BA8F-C7625338113D}" srcOrd="2" destOrd="0" parTransId="{5D3A214E-6835-4935-A391-F2C347C38A95}" sibTransId="{09718368-28B3-4A84-9E20-BAC6CFB1DAED}"/>
    <dgm:cxn modelId="{8DED9AA5-2E02-4743-A679-2133163D94D7}" type="presOf" srcId="{B96F4133-BECB-4754-8731-CA799D06BE2B}" destId="{FCE38AF9-9E67-47AE-92A3-F0B3737ABC62}" srcOrd="0" destOrd="0" presId="urn:microsoft.com/office/officeart/2005/8/layout/list1"/>
    <dgm:cxn modelId="{26BA0FBF-BC4C-427B-935B-52354DA16AAC}" type="presOf" srcId="{04EF8F53-A95E-46A2-89A0-3FAB32BABB5A}" destId="{817A6B4A-35B2-4E5C-8E21-90B735FD2DEE}" srcOrd="1" destOrd="0" presId="urn:microsoft.com/office/officeart/2005/8/layout/list1"/>
    <dgm:cxn modelId="{AEFDDAD8-64CC-4931-AA6E-B66AE2BD477E}" type="presOf" srcId="{C37DD932-75EE-4D56-BA8F-C7625338113D}" destId="{BA86F2DF-4C0C-4BDF-AFEC-E7874A21B4B6}" srcOrd="1" destOrd="0" presId="urn:microsoft.com/office/officeart/2005/8/layout/list1"/>
    <dgm:cxn modelId="{B7CD10E7-D807-4CAF-B8DC-78B09320F072}" type="presOf" srcId="{B96F4133-BECB-4754-8731-CA799D06BE2B}" destId="{379CF318-D004-490C-92C4-CA81D378C49A}" srcOrd="1" destOrd="0" presId="urn:microsoft.com/office/officeart/2005/8/layout/list1"/>
    <dgm:cxn modelId="{C97B84F4-35CC-4968-8146-0328277C3DFF}" type="presOf" srcId="{04EF8F53-A95E-46A2-89A0-3FAB32BABB5A}" destId="{5BAF4A16-0D3A-4C77-997E-A056982A7329}" srcOrd="0" destOrd="0" presId="urn:microsoft.com/office/officeart/2005/8/layout/list1"/>
    <dgm:cxn modelId="{5E1FE1F7-C978-4578-B3B2-9CA6DCA1DEA8}" srcId="{83BF5D7B-FA61-4768-AB31-273022E5118E}" destId="{04EF8F53-A95E-46A2-89A0-3FAB32BABB5A}" srcOrd="1" destOrd="0" parTransId="{8983DD7C-BB63-42E1-A981-8250F11FBD33}" sibTransId="{F601DD83-6337-4846-B1D8-F50449CDFB38}"/>
    <dgm:cxn modelId="{EF9C24FB-AD8D-4478-913F-E054F249ABA0}" type="presOf" srcId="{C37DD932-75EE-4D56-BA8F-C7625338113D}" destId="{F33977C8-1ED0-42A6-B82B-DA2B8C7CAD35}" srcOrd="0" destOrd="0" presId="urn:microsoft.com/office/officeart/2005/8/layout/list1"/>
    <dgm:cxn modelId="{939DE678-4E9F-40F9-B537-243A76CE9685}" type="presParOf" srcId="{7ECE2F5D-004A-4388-832F-4F9247CED6F3}" destId="{04A52594-5F26-4669-B8A0-5BF86637D7BC}" srcOrd="0" destOrd="0" presId="urn:microsoft.com/office/officeart/2005/8/layout/list1"/>
    <dgm:cxn modelId="{D8BC7372-DF15-4108-9D88-D782D836AE82}" type="presParOf" srcId="{04A52594-5F26-4669-B8A0-5BF86637D7BC}" destId="{8965127E-B17F-4B24-B789-289EBAEE8F0E}" srcOrd="0" destOrd="0" presId="urn:microsoft.com/office/officeart/2005/8/layout/list1"/>
    <dgm:cxn modelId="{9763B14C-848D-4976-AA5B-663E0EAE9CCE}" type="presParOf" srcId="{04A52594-5F26-4669-B8A0-5BF86637D7BC}" destId="{E880A52C-11E4-4779-8E94-305A64D7EE35}" srcOrd="1" destOrd="0" presId="urn:microsoft.com/office/officeart/2005/8/layout/list1"/>
    <dgm:cxn modelId="{5013EEEE-DDE8-4C9E-B50C-58F3A3AC0CEA}" type="presParOf" srcId="{7ECE2F5D-004A-4388-832F-4F9247CED6F3}" destId="{597F4059-A69E-4C32-AA00-1CCD2FBAEB37}" srcOrd="1" destOrd="0" presId="urn:microsoft.com/office/officeart/2005/8/layout/list1"/>
    <dgm:cxn modelId="{89A27BA5-3B6F-4AF9-8FFF-2DB09E40D9D8}" type="presParOf" srcId="{7ECE2F5D-004A-4388-832F-4F9247CED6F3}" destId="{785BE5EA-369F-435C-B016-790B080F484F}" srcOrd="2" destOrd="0" presId="urn:microsoft.com/office/officeart/2005/8/layout/list1"/>
    <dgm:cxn modelId="{F6D387EF-EBBB-4140-9571-3B07C487EB6A}" type="presParOf" srcId="{7ECE2F5D-004A-4388-832F-4F9247CED6F3}" destId="{504D2B1C-6109-477D-ABB0-532D60B808A6}" srcOrd="3" destOrd="0" presId="urn:microsoft.com/office/officeart/2005/8/layout/list1"/>
    <dgm:cxn modelId="{7F9337A9-A4DE-46F5-A0EE-D7D8AF3D788C}" type="presParOf" srcId="{7ECE2F5D-004A-4388-832F-4F9247CED6F3}" destId="{DE130F3D-2E23-48D9-B19C-AC8D81F44A26}" srcOrd="4" destOrd="0" presId="urn:microsoft.com/office/officeart/2005/8/layout/list1"/>
    <dgm:cxn modelId="{A8D57FBB-919D-41E0-9BF1-EBCF8235C95B}" type="presParOf" srcId="{DE130F3D-2E23-48D9-B19C-AC8D81F44A26}" destId="{5BAF4A16-0D3A-4C77-997E-A056982A7329}" srcOrd="0" destOrd="0" presId="urn:microsoft.com/office/officeart/2005/8/layout/list1"/>
    <dgm:cxn modelId="{DAD889AD-7F78-4F05-8880-3D4EBF596323}" type="presParOf" srcId="{DE130F3D-2E23-48D9-B19C-AC8D81F44A26}" destId="{817A6B4A-35B2-4E5C-8E21-90B735FD2DEE}" srcOrd="1" destOrd="0" presId="urn:microsoft.com/office/officeart/2005/8/layout/list1"/>
    <dgm:cxn modelId="{AB56971D-36EE-465F-8504-0E2CC25D6A3E}" type="presParOf" srcId="{7ECE2F5D-004A-4388-832F-4F9247CED6F3}" destId="{771D991F-E02F-4DB5-908D-3C3C3B14AF07}" srcOrd="5" destOrd="0" presId="urn:microsoft.com/office/officeart/2005/8/layout/list1"/>
    <dgm:cxn modelId="{1D9DCF0E-0CFC-45DF-AA7B-2D43E2B6F4F6}" type="presParOf" srcId="{7ECE2F5D-004A-4388-832F-4F9247CED6F3}" destId="{385B1D1D-6E0D-40EE-8CD4-ADBD14F8AC61}" srcOrd="6" destOrd="0" presId="urn:microsoft.com/office/officeart/2005/8/layout/list1"/>
    <dgm:cxn modelId="{7F9D1840-BE4B-43CE-8AF7-6EEF57CAC050}" type="presParOf" srcId="{7ECE2F5D-004A-4388-832F-4F9247CED6F3}" destId="{9ED6B695-E7E0-420A-9991-D8DCD0AB0D27}" srcOrd="7" destOrd="0" presId="urn:microsoft.com/office/officeart/2005/8/layout/list1"/>
    <dgm:cxn modelId="{5A77608E-7F0B-458E-8964-D7558E009068}" type="presParOf" srcId="{7ECE2F5D-004A-4388-832F-4F9247CED6F3}" destId="{58EF6F03-44AE-46A5-9D13-BA0679162DB4}" srcOrd="8" destOrd="0" presId="urn:microsoft.com/office/officeart/2005/8/layout/list1"/>
    <dgm:cxn modelId="{16438090-8076-4C9A-A69C-1131F332523B}" type="presParOf" srcId="{58EF6F03-44AE-46A5-9D13-BA0679162DB4}" destId="{F33977C8-1ED0-42A6-B82B-DA2B8C7CAD35}" srcOrd="0" destOrd="0" presId="urn:microsoft.com/office/officeart/2005/8/layout/list1"/>
    <dgm:cxn modelId="{90E0004E-DFDE-4FF0-B163-2EB47674C762}" type="presParOf" srcId="{58EF6F03-44AE-46A5-9D13-BA0679162DB4}" destId="{BA86F2DF-4C0C-4BDF-AFEC-E7874A21B4B6}" srcOrd="1" destOrd="0" presId="urn:microsoft.com/office/officeart/2005/8/layout/list1"/>
    <dgm:cxn modelId="{D7B00DB8-AD59-4779-A9F6-3064833AA029}" type="presParOf" srcId="{7ECE2F5D-004A-4388-832F-4F9247CED6F3}" destId="{0E3CF346-581C-4D37-99F1-EA32AF274C59}" srcOrd="9" destOrd="0" presId="urn:microsoft.com/office/officeart/2005/8/layout/list1"/>
    <dgm:cxn modelId="{91348B31-A55D-4A73-84CD-8EB7FAA06ADA}" type="presParOf" srcId="{7ECE2F5D-004A-4388-832F-4F9247CED6F3}" destId="{2DA060AD-23D8-41C9-A83C-91AC14AFC440}" srcOrd="10" destOrd="0" presId="urn:microsoft.com/office/officeart/2005/8/layout/list1"/>
    <dgm:cxn modelId="{B20EA696-A0F3-4939-97F3-D7F6592B69CB}" type="presParOf" srcId="{7ECE2F5D-004A-4388-832F-4F9247CED6F3}" destId="{BD7AB445-D8A3-4A1D-8974-B268396A1DDC}" srcOrd="11" destOrd="0" presId="urn:microsoft.com/office/officeart/2005/8/layout/list1"/>
    <dgm:cxn modelId="{4ACBF2DA-4A75-4DE4-9AFE-8DE5E9C10416}" type="presParOf" srcId="{7ECE2F5D-004A-4388-832F-4F9247CED6F3}" destId="{EDB48DFF-D910-4EA0-B75B-59800DFAA0BA}" srcOrd="12" destOrd="0" presId="urn:microsoft.com/office/officeart/2005/8/layout/list1"/>
    <dgm:cxn modelId="{271BC3B0-A8A4-4FE6-ADD7-C42A1BC4C31D}" type="presParOf" srcId="{EDB48DFF-D910-4EA0-B75B-59800DFAA0BA}" destId="{FCE38AF9-9E67-47AE-92A3-F0B3737ABC62}" srcOrd="0" destOrd="0" presId="urn:microsoft.com/office/officeart/2005/8/layout/list1"/>
    <dgm:cxn modelId="{E4C03493-5DCA-4328-AE53-93B9F19D4585}" type="presParOf" srcId="{EDB48DFF-D910-4EA0-B75B-59800DFAA0BA}" destId="{379CF318-D004-490C-92C4-CA81D378C49A}" srcOrd="1" destOrd="0" presId="urn:microsoft.com/office/officeart/2005/8/layout/list1"/>
    <dgm:cxn modelId="{9EEACD15-C237-404D-B6C5-BEB03C642BFD}" type="presParOf" srcId="{7ECE2F5D-004A-4388-832F-4F9247CED6F3}" destId="{E05F9758-4846-44C4-B1F4-6328E582507A}" srcOrd="13" destOrd="0" presId="urn:microsoft.com/office/officeart/2005/8/layout/list1"/>
    <dgm:cxn modelId="{34624DA0-0E45-4DE3-BC31-183B2FAD9456}" type="presParOf" srcId="{7ECE2F5D-004A-4388-832F-4F9247CED6F3}" destId="{08F17079-6B65-4038-944B-865067D2704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FFB56-5504-44DC-96F3-F179B0B667C0}">
      <dsp:nvSpPr>
        <dsp:cNvPr id="0" name=""/>
        <dsp:cNvSpPr/>
      </dsp:nvSpPr>
      <dsp:spPr>
        <a:xfrm>
          <a:off x="51" y="30429"/>
          <a:ext cx="4913783" cy="16992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i="1" kern="1200" baseline="0"/>
            <a:t>SECTION 59. Self-assessment</a:t>
          </a:r>
          <a:endParaRPr lang="en-US" sz="2000" kern="1200"/>
        </a:p>
      </dsp:txBody>
      <dsp:txXfrm>
        <a:off x="51" y="30429"/>
        <a:ext cx="4913783" cy="1699200"/>
      </dsp:txXfrm>
    </dsp:sp>
    <dsp:sp modelId="{DC9D874A-5351-47FF-995B-E1704B187F64}">
      <dsp:nvSpPr>
        <dsp:cNvPr id="0" name=""/>
        <dsp:cNvSpPr/>
      </dsp:nvSpPr>
      <dsp:spPr>
        <a:xfrm>
          <a:off x="51" y="1729629"/>
          <a:ext cx="4913783" cy="259128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b="0" i="1" kern="1200" baseline="0" dirty="0"/>
            <a:t>Every registered person shall </a:t>
          </a:r>
          <a:r>
            <a:rPr lang="en-US" sz="2000" b="1" i="1" kern="1200" baseline="0" dirty="0"/>
            <a:t>self-assess </a:t>
          </a:r>
          <a:r>
            <a:rPr lang="en-US" sz="2000" b="0" i="1" kern="1200" baseline="0" dirty="0"/>
            <a:t>the taxes payable under this Act and furnish a return for each tax period as specified under section 39.</a:t>
          </a:r>
          <a:endParaRPr lang="en-US" sz="2000" kern="1200" dirty="0"/>
        </a:p>
      </dsp:txBody>
      <dsp:txXfrm>
        <a:off x="51" y="1729629"/>
        <a:ext cx="4913783" cy="2591280"/>
      </dsp:txXfrm>
    </dsp:sp>
    <dsp:sp modelId="{EB548D13-0E97-45F8-8663-C5A7EBA7233B}">
      <dsp:nvSpPr>
        <dsp:cNvPr id="0" name=""/>
        <dsp:cNvSpPr/>
      </dsp:nvSpPr>
      <dsp:spPr>
        <a:xfrm>
          <a:off x="5601764" y="30429"/>
          <a:ext cx="4913783" cy="169920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i="0" kern="1200" baseline="0"/>
            <a:t>Section 2</a:t>
          </a:r>
          <a:endParaRPr lang="en-US" sz="2000" kern="1200"/>
        </a:p>
      </dsp:txBody>
      <dsp:txXfrm>
        <a:off x="5601764" y="30429"/>
        <a:ext cx="4913783" cy="1699200"/>
      </dsp:txXfrm>
    </dsp:sp>
    <dsp:sp modelId="{E48A3EB7-B8D6-4DCD-89F2-454E8B7F0815}">
      <dsp:nvSpPr>
        <dsp:cNvPr id="0" name=""/>
        <dsp:cNvSpPr/>
      </dsp:nvSpPr>
      <dsp:spPr>
        <a:xfrm>
          <a:off x="5601764" y="1729629"/>
          <a:ext cx="4913783" cy="2591280"/>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b="0" i="0" kern="1200" baseline="0" dirty="0"/>
            <a:t>(11) “assessment” means determination of tax liability under this Act and includes self-assessment, </a:t>
          </a:r>
          <a:r>
            <a:rPr lang="en-US" sz="2000" b="1" i="0" kern="1200" baseline="0" dirty="0"/>
            <a:t>re-assessment</a:t>
          </a:r>
          <a:r>
            <a:rPr lang="en-US" sz="2000" b="0" i="0" kern="1200" baseline="0" dirty="0"/>
            <a:t>, provisional assessment, summary assessment and best judgment assessment </a:t>
          </a:r>
          <a:endParaRPr lang="en-US" sz="2000" kern="1200" dirty="0"/>
        </a:p>
      </dsp:txBody>
      <dsp:txXfrm>
        <a:off x="5601764" y="1729629"/>
        <a:ext cx="4913783" cy="2591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C152B-4F54-44C6-B2FC-69EF01152FAD}">
      <dsp:nvSpPr>
        <dsp:cNvPr id="0" name=""/>
        <dsp:cNvSpPr/>
      </dsp:nvSpPr>
      <dsp:spPr>
        <a:xfrm>
          <a:off x="3524444" y="293715"/>
          <a:ext cx="3655123" cy="3655123"/>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GST</a:t>
          </a:r>
        </a:p>
      </dsp:txBody>
      <dsp:txXfrm>
        <a:off x="5511700" y="968172"/>
        <a:ext cx="1240131" cy="1218374"/>
      </dsp:txXfrm>
    </dsp:sp>
    <dsp:sp modelId="{EC1434F2-1213-42A9-BEA2-BB5860C3D5BB}">
      <dsp:nvSpPr>
        <dsp:cNvPr id="0" name=""/>
        <dsp:cNvSpPr/>
      </dsp:nvSpPr>
      <dsp:spPr>
        <a:xfrm>
          <a:off x="3336031" y="402498"/>
          <a:ext cx="3655123" cy="3655123"/>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Excise</a:t>
          </a:r>
        </a:p>
      </dsp:txBody>
      <dsp:txXfrm>
        <a:off x="4336839" y="2708707"/>
        <a:ext cx="1653508" cy="1131347"/>
      </dsp:txXfrm>
    </dsp:sp>
    <dsp:sp modelId="{8BAFCBB1-E9B8-4B24-AC6C-90B44E1AD277}">
      <dsp:nvSpPr>
        <dsp:cNvPr id="0" name=""/>
        <dsp:cNvSpPr/>
      </dsp:nvSpPr>
      <dsp:spPr>
        <a:xfrm>
          <a:off x="3336031" y="402498"/>
          <a:ext cx="3655123" cy="3655123"/>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dirty="0"/>
            <a:t>ST</a:t>
          </a:r>
        </a:p>
      </dsp:txBody>
      <dsp:txXfrm>
        <a:off x="3727651" y="1120469"/>
        <a:ext cx="1240131" cy="12183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68592" y="1388484"/>
          <a:ext cx="2715985" cy="1890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t>Pradeep Goyal </a:t>
          </a:r>
          <a:r>
            <a:rPr lang="en-US" sz="2400" kern="1200" dirty="0">
              <a:latin typeface="Calibri" panose="020F0502020204030204" pitchFamily="34" charset="0"/>
              <a:ea typeface="Calibri" panose="020F0502020204030204" pitchFamily="34" charset="0"/>
              <a:cs typeface="Calibri" panose="020F0502020204030204" pitchFamily="34" charset="0"/>
            </a:rPr>
            <a:t>[2022 (63) GSTL 286 (SC)]*</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7</a:t>
          </a:r>
        </a:p>
      </dsp:txBody>
      <dsp:txXfrm>
        <a:off x="68592" y="1388484"/>
        <a:ext cx="2715985" cy="1890281"/>
      </dsp:txXfrm>
    </dsp:sp>
    <dsp:sp modelId="{BF83DBC0-F78D-4917-8E6D-BAB0DDD90188}">
      <dsp:nvSpPr>
        <dsp:cNvPr id="0" name=""/>
        <dsp:cNvSpPr/>
      </dsp:nvSpPr>
      <dsp:spPr>
        <a:xfrm>
          <a:off x="2784578" y="738700"/>
          <a:ext cx="543197" cy="3189849"/>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545054" y="738700"/>
          <a:ext cx="7250295" cy="3189849"/>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150000"/>
            </a:lnSpc>
            <a:spcBef>
              <a:spcPct val="0"/>
            </a:spcBef>
            <a:spcAft>
              <a:spcPct val="15000"/>
            </a:spcAft>
            <a:buChar char="•"/>
          </a:pPr>
          <a:r>
            <a:rPr lang="en-US" sz="2400" i="1" kern="1200" dirty="0"/>
            <a:t>We impress upon the concerned </a:t>
          </a:r>
          <a:r>
            <a:rPr lang="en-US" sz="2400" b="1" i="1" kern="1200" dirty="0">
              <a:solidFill>
                <a:srgbClr val="FF0000"/>
              </a:solidFill>
            </a:rPr>
            <a:t>States to consider to implement </a:t>
          </a:r>
          <a:r>
            <a:rPr lang="en-US" sz="2400" i="1" kern="1200" dirty="0"/>
            <a:t>the system for electronic (digital) generation of a </a:t>
          </a:r>
          <a:r>
            <a:rPr lang="en-US" sz="2400" b="1" i="1" kern="1200" dirty="0">
              <a:solidFill>
                <a:srgbClr val="FF0000"/>
              </a:solidFill>
            </a:rPr>
            <a:t>DIN </a:t>
          </a:r>
          <a:r>
            <a:rPr lang="en-US" sz="2400" i="1" kern="1200" dirty="0"/>
            <a:t>for all communications sent by the State Tax Officers to taxpayers and other concerned persons so as to bring in transparency and accountability in the indirect tax administration at the earliest.</a:t>
          </a:r>
          <a:endParaRPr lang="en-US" sz="2400" b="0" i="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dsp:txBody>
      <dsp:txXfrm>
        <a:off x="3545054" y="738700"/>
        <a:ext cx="7250295" cy="31898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17459-D778-44F0-AD2F-B297E0D5A193}">
      <dsp:nvSpPr>
        <dsp:cNvPr id="0" name=""/>
        <dsp:cNvSpPr/>
      </dsp:nvSpPr>
      <dsp:spPr>
        <a:xfrm>
          <a:off x="3953" y="3046"/>
          <a:ext cx="2377306" cy="777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dirty="0"/>
            <a:t>Act </a:t>
          </a:r>
          <a:endParaRPr lang="en-IN" sz="2000" b="1" kern="1200" dirty="0"/>
        </a:p>
      </dsp:txBody>
      <dsp:txXfrm>
        <a:off x="3953" y="3046"/>
        <a:ext cx="2377306" cy="777600"/>
      </dsp:txXfrm>
    </dsp:sp>
    <dsp:sp modelId="{8D871858-6729-4C95-ACDA-540E56370900}">
      <dsp:nvSpPr>
        <dsp:cNvPr id="0" name=""/>
        <dsp:cNvSpPr/>
      </dsp:nvSpPr>
      <dsp:spPr>
        <a:xfrm>
          <a:off x="3953" y="780646"/>
          <a:ext cx="2377306" cy="429867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IN" sz="2000" kern="1200" dirty="0"/>
            <a:t>Finance Act</a:t>
          </a:r>
        </a:p>
        <a:p>
          <a:pPr marL="228600" lvl="1" indent="-228600" algn="l" defTabSz="889000">
            <a:lnSpc>
              <a:spcPct val="150000"/>
            </a:lnSpc>
            <a:spcBef>
              <a:spcPct val="0"/>
            </a:spcBef>
            <a:spcAft>
              <a:spcPct val="15000"/>
            </a:spcAft>
            <a:buChar char="•"/>
          </a:pPr>
          <a:r>
            <a:rPr lang="en-IN" sz="2000" kern="1200" dirty="0"/>
            <a:t>Excise Act</a:t>
          </a:r>
        </a:p>
        <a:p>
          <a:pPr marL="228600" lvl="1" indent="-228600" algn="l" defTabSz="889000">
            <a:lnSpc>
              <a:spcPct val="150000"/>
            </a:lnSpc>
            <a:spcBef>
              <a:spcPct val="0"/>
            </a:spcBef>
            <a:spcAft>
              <a:spcPct val="15000"/>
            </a:spcAft>
            <a:buChar char="•"/>
          </a:pPr>
          <a:r>
            <a:rPr lang="en-IN" sz="2000" kern="1200" dirty="0"/>
            <a:t>State VATs </a:t>
          </a:r>
        </a:p>
        <a:p>
          <a:pPr marL="228600" lvl="1" indent="-228600" algn="l" defTabSz="889000">
            <a:lnSpc>
              <a:spcPct val="150000"/>
            </a:lnSpc>
            <a:spcBef>
              <a:spcPct val="0"/>
            </a:spcBef>
            <a:spcAft>
              <a:spcPct val="15000"/>
            </a:spcAft>
            <a:buChar char="•"/>
          </a:pPr>
          <a:r>
            <a:rPr lang="en-US" sz="2000" kern="1200" dirty="0"/>
            <a:t>CGST Act</a:t>
          </a:r>
          <a:endParaRPr lang="en-IN" sz="2000" kern="1200" dirty="0"/>
        </a:p>
        <a:p>
          <a:pPr marL="228600" lvl="1" indent="-228600" algn="l" defTabSz="889000">
            <a:lnSpc>
              <a:spcPct val="150000"/>
            </a:lnSpc>
            <a:spcBef>
              <a:spcPct val="0"/>
            </a:spcBef>
            <a:spcAft>
              <a:spcPct val="15000"/>
            </a:spcAft>
            <a:buChar char="•"/>
          </a:pPr>
          <a:r>
            <a:rPr lang="en-US" sz="2000" kern="1200" dirty="0"/>
            <a:t>IGST Act</a:t>
          </a:r>
          <a:endParaRPr lang="en-IN" sz="2000" kern="1200" dirty="0"/>
        </a:p>
        <a:p>
          <a:pPr marL="228600" lvl="1" indent="-228600" algn="l" defTabSz="889000">
            <a:lnSpc>
              <a:spcPct val="150000"/>
            </a:lnSpc>
            <a:spcBef>
              <a:spcPct val="0"/>
            </a:spcBef>
            <a:spcAft>
              <a:spcPct val="15000"/>
            </a:spcAft>
            <a:buChar char="•"/>
          </a:pPr>
          <a:r>
            <a:rPr lang="en-US" sz="2000" kern="1200" dirty="0"/>
            <a:t>SGST Act </a:t>
          </a:r>
          <a:endParaRPr lang="en-IN" sz="2000" kern="1200" dirty="0"/>
        </a:p>
        <a:p>
          <a:pPr marL="228600" lvl="1" indent="-228600" algn="l" defTabSz="889000">
            <a:lnSpc>
              <a:spcPct val="150000"/>
            </a:lnSpc>
            <a:spcBef>
              <a:spcPct val="0"/>
            </a:spcBef>
            <a:spcAft>
              <a:spcPct val="15000"/>
            </a:spcAft>
            <a:buChar char="•"/>
          </a:pPr>
          <a:r>
            <a:rPr lang="en-US" sz="2000" kern="1200" dirty="0"/>
            <a:t>UTGST Act</a:t>
          </a:r>
          <a:endParaRPr lang="en-IN" sz="2000" kern="1200" dirty="0"/>
        </a:p>
        <a:p>
          <a:pPr marL="228600" lvl="1" indent="-228600" algn="l" defTabSz="889000">
            <a:lnSpc>
              <a:spcPct val="150000"/>
            </a:lnSpc>
            <a:spcBef>
              <a:spcPct val="0"/>
            </a:spcBef>
            <a:spcAft>
              <a:spcPct val="15000"/>
            </a:spcAft>
            <a:buChar char="•"/>
          </a:pPr>
          <a:r>
            <a:rPr lang="en-US" sz="2000" kern="1200" dirty="0"/>
            <a:t>Cess Act </a:t>
          </a:r>
          <a:r>
            <a:rPr lang="en-US" sz="2000" kern="1200" dirty="0" err="1"/>
            <a:t>etc</a:t>
          </a:r>
          <a:r>
            <a:rPr lang="en-US" sz="2000" kern="1200" dirty="0"/>
            <a:t> </a:t>
          </a:r>
          <a:endParaRPr lang="en-IN" sz="2000" kern="1200" dirty="0"/>
        </a:p>
      </dsp:txBody>
      <dsp:txXfrm>
        <a:off x="3953" y="780646"/>
        <a:ext cx="2377306" cy="4298670"/>
      </dsp:txXfrm>
    </dsp:sp>
    <dsp:sp modelId="{3BF15129-353D-4B98-A8F2-C70221AE2B93}">
      <dsp:nvSpPr>
        <dsp:cNvPr id="0" name=""/>
        <dsp:cNvSpPr/>
      </dsp:nvSpPr>
      <dsp:spPr>
        <a:xfrm>
          <a:off x="2714082" y="3046"/>
          <a:ext cx="2377306" cy="7776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dirty="0"/>
            <a:t>Rules</a:t>
          </a:r>
          <a:endParaRPr lang="en-IN" sz="2000" b="1" kern="1200" dirty="0"/>
        </a:p>
      </dsp:txBody>
      <dsp:txXfrm>
        <a:off x="2714082" y="3046"/>
        <a:ext cx="2377306" cy="777600"/>
      </dsp:txXfrm>
    </dsp:sp>
    <dsp:sp modelId="{473A731F-CF05-491C-AA5E-34332A3305A6}">
      <dsp:nvSpPr>
        <dsp:cNvPr id="0" name=""/>
        <dsp:cNvSpPr/>
      </dsp:nvSpPr>
      <dsp:spPr>
        <a:xfrm>
          <a:off x="2714082" y="780646"/>
          <a:ext cx="2377306" cy="429867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CCR</a:t>
          </a:r>
          <a:endParaRPr lang="en-IN" sz="2000" kern="1200" dirty="0"/>
        </a:p>
        <a:p>
          <a:pPr marL="228600" lvl="1" indent="-228600" algn="l" defTabSz="889000">
            <a:lnSpc>
              <a:spcPct val="150000"/>
            </a:lnSpc>
            <a:spcBef>
              <a:spcPct val="0"/>
            </a:spcBef>
            <a:spcAft>
              <a:spcPct val="15000"/>
            </a:spcAft>
            <a:buChar char="•"/>
          </a:pPr>
          <a:r>
            <a:rPr lang="en-US" sz="2000" kern="1200" dirty="0"/>
            <a:t>Valuation Rules</a:t>
          </a:r>
          <a:endParaRPr lang="en-IN" sz="2000" kern="1200" dirty="0"/>
        </a:p>
        <a:p>
          <a:pPr marL="228600" lvl="1" indent="-228600" algn="l" defTabSz="889000">
            <a:lnSpc>
              <a:spcPct val="150000"/>
            </a:lnSpc>
            <a:spcBef>
              <a:spcPct val="0"/>
            </a:spcBef>
            <a:spcAft>
              <a:spcPct val="15000"/>
            </a:spcAft>
            <a:buChar char="•"/>
          </a:pPr>
          <a:r>
            <a:rPr lang="en-IN" sz="2000" kern="1200" dirty="0" err="1"/>
            <a:t>PoPSR</a:t>
          </a:r>
          <a:r>
            <a:rPr lang="en-IN" sz="2000" kern="1200" dirty="0"/>
            <a:t> Rules</a:t>
          </a:r>
        </a:p>
        <a:p>
          <a:pPr marL="228600" lvl="1" indent="-228600" algn="l" defTabSz="889000">
            <a:lnSpc>
              <a:spcPct val="150000"/>
            </a:lnSpc>
            <a:spcBef>
              <a:spcPct val="0"/>
            </a:spcBef>
            <a:spcAft>
              <a:spcPct val="15000"/>
            </a:spcAft>
            <a:buChar char="•"/>
          </a:pPr>
          <a:r>
            <a:rPr lang="en-IN" sz="2000" kern="1200" dirty="0"/>
            <a:t>POT Rules</a:t>
          </a:r>
        </a:p>
        <a:p>
          <a:pPr marL="228600" lvl="1" indent="-228600" algn="l" defTabSz="889000">
            <a:lnSpc>
              <a:spcPct val="150000"/>
            </a:lnSpc>
            <a:spcBef>
              <a:spcPct val="0"/>
            </a:spcBef>
            <a:spcAft>
              <a:spcPct val="15000"/>
            </a:spcAft>
            <a:buChar char="•"/>
          </a:pPr>
          <a:r>
            <a:rPr lang="en-US" sz="2000" kern="1200" dirty="0"/>
            <a:t>CGST Rules </a:t>
          </a:r>
          <a:endParaRPr lang="en-IN" sz="2000" kern="1200" dirty="0"/>
        </a:p>
        <a:p>
          <a:pPr marL="228600" lvl="1" indent="-228600" algn="l" defTabSz="889000">
            <a:lnSpc>
              <a:spcPct val="150000"/>
            </a:lnSpc>
            <a:spcBef>
              <a:spcPct val="0"/>
            </a:spcBef>
            <a:spcAft>
              <a:spcPct val="15000"/>
            </a:spcAft>
            <a:buChar char="•"/>
          </a:pPr>
          <a:r>
            <a:rPr lang="en-US" sz="2000" kern="1200" dirty="0"/>
            <a:t>SGST Rules </a:t>
          </a:r>
          <a:endParaRPr lang="en-IN" sz="2000" kern="1200" dirty="0"/>
        </a:p>
        <a:p>
          <a:pPr marL="228600" lvl="1" indent="-228600" algn="l" defTabSz="889000">
            <a:lnSpc>
              <a:spcPct val="150000"/>
            </a:lnSpc>
            <a:spcBef>
              <a:spcPct val="0"/>
            </a:spcBef>
            <a:spcAft>
              <a:spcPct val="15000"/>
            </a:spcAft>
            <a:buChar char="•"/>
          </a:pPr>
          <a:r>
            <a:rPr lang="en-US" sz="2000" kern="1200" dirty="0"/>
            <a:t>IGST Rules </a:t>
          </a:r>
          <a:endParaRPr lang="en-IN" sz="2000" kern="1200" dirty="0"/>
        </a:p>
      </dsp:txBody>
      <dsp:txXfrm>
        <a:off x="2714082" y="780646"/>
        <a:ext cx="2377306" cy="4298670"/>
      </dsp:txXfrm>
    </dsp:sp>
    <dsp:sp modelId="{02D86885-A913-41C9-B8AB-A1D0CA83B5AB}">
      <dsp:nvSpPr>
        <dsp:cNvPr id="0" name=""/>
        <dsp:cNvSpPr/>
      </dsp:nvSpPr>
      <dsp:spPr>
        <a:xfrm>
          <a:off x="5424211" y="3046"/>
          <a:ext cx="2377306" cy="7776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IN" sz="2000" b="1" kern="1200" dirty="0"/>
            <a:t>Others</a:t>
          </a:r>
        </a:p>
      </dsp:txBody>
      <dsp:txXfrm>
        <a:off x="5424211" y="3046"/>
        <a:ext cx="2377306" cy="777600"/>
      </dsp:txXfrm>
    </dsp:sp>
    <dsp:sp modelId="{B5049112-0B1E-49CF-A7F5-B8438D8BC492}">
      <dsp:nvSpPr>
        <dsp:cNvPr id="0" name=""/>
        <dsp:cNvSpPr/>
      </dsp:nvSpPr>
      <dsp:spPr>
        <a:xfrm>
          <a:off x="5424211" y="780646"/>
          <a:ext cx="2377306" cy="429867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Notifications</a:t>
          </a:r>
          <a:endParaRPr lang="en-IN" sz="2000" kern="1200" dirty="0"/>
        </a:p>
        <a:p>
          <a:pPr marL="228600" lvl="1" indent="-228600" algn="l" defTabSz="889000">
            <a:lnSpc>
              <a:spcPct val="150000"/>
            </a:lnSpc>
            <a:spcBef>
              <a:spcPct val="0"/>
            </a:spcBef>
            <a:spcAft>
              <a:spcPct val="15000"/>
            </a:spcAft>
            <a:buChar char="•"/>
          </a:pPr>
          <a:r>
            <a:rPr lang="en-US" sz="2000" kern="1200" dirty="0"/>
            <a:t>Circulars</a:t>
          </a:r>
          <a:endParaRPr lang="en-IN" sz="2000" kern="1200" dirty="0"/>
        </a:p>
        <a:p>
          <a:pPr marL="228600" lvl="1" indent="-228600" algn="l" defTabSz="889000">
            <a:lnSpc>
              <a:spcPct val="150000"/>
            </a:lnSpc>
            <a:spcBef>
              <a:spcPct val="0"/>
            </a:spcBef>
            <a:spcAft>
              <a:spcPct val="15000"/>
            </a:spcAft>
            <a:buChar char="•"/>
          </a:pPr>
          <a:r>
            <a:rPr lang="en-IN" sz="2000" kern="1200" dirty="0"/>
            <a:t>Press Notes</a:t>
          </a:r>
        </a:p>
        <a:p>
          <a:pPr marL="228600" lvl="1" indent="-228600" algn="l" defTabSz="889000">
            <a:lnSpc>
              <a:spcPct val="150000"/>
            </a:lnSpc>
            <a:spcBef>
              <a:spcPct val="0"/>
            </a:spcBef>
            <a:spcAft>
              <a:spcPct val="15000"/>
            </a:spcAft>
            <a:buChar char="•"/>
          </a:pPr>
          <a:r>
            <a:rPr lang="en-IN" sz="2000" kern="1200" dirty="0"/>
            <a:t>GSTC Minutes</a:t>
          </a:r>
        </a:p>
      </dsp:txBody>
      <dsp:txXfrm>
        <a:off x="5424211" y="780646"/>
        <a:ext cx="2377306" cy="4298670"/>
      </dsp:txXfrm>
    </dsp:sp>
    <dsp:sp modelId="{A6DFF3EB-5B8E-461A-8635-314BAB75E9DD}">
      <dsp:nvSpPr>
        <dsp:cNvPr id="0" name=""/>
        <dsp:cNvSpPr/>
      </dsp:nvSpPr>
      <dsp:spPr>
        <a:xfrm>
          <a:off x="8134340" y="14803"/>
          <a:ext cx="2377306" cy="7776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dirty="0"/>
            <a:t>Case law</a:t>
          </a:r>
          <a:endParaRPr lang="en-IN" sz="2000" b="1" kern="1200" dirty="0"/>
        </a:p>
      </dsp:txBody>
      <dsp:txXfrm>
        <a:off x="8134340" y="14803"/>
        <a:ext cx="2377306" cy="777600"/>
      </dsp:txXfrm>
    </dsp:sp>
    <dsp:sp modelId="{FF8ECDC7-532F-4A2E-BBF9-D50A7B6D792A}">
      <dsp:nvSpPr>
        <dsp:cNvPr id="0" name=""/>
        <dsp:cNvSpPr/>
      </dsp:nvSpPr>
      <dsp:spPr>
        <a:xfrm>
          <a:off x="8138293" y="783692"/>
          <a:ext cx="2377306" cy="429867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Supreme Court </a:t>
          </a:r>
          <a:endParaRPr lang="en-IN" sz="2000" kern="1200" dirty="0"/>
        </a:p>
        <a:p>
          <a:pPr marL="228600" lvl="1" indent="-228600" algn="l" defTabSz="889000">
            <a:lnSpc>
              <a:spcPct val="150000"/>
            </a:lnSpc>
            <a:spcBef>
              <a:spcPct val="0"/>
            </a:spcBef>
            <a:spcAft>
              <a:spcPct val="15000"/>
            </a:spcAft>
            <a:buChar char="•"/>
          </a:pPr>
          <a:r>
            <a:rPr lang="en-US" sz="2000" kern="1200" dirty="0"/>
            <a:t>High Court </a:t>
          </a:r>
          <a:endParaRPr lang="en-IN" sz="2000" kern="1200" dirty="0"/>
        </a:p>
        <a:p>
          <a:pPr marL="228600" lvl="1" indent="-228600" algn="l" defTabSz="889000">
            <a:lnSpc>
              <a:spcPct val="150000"/>
            </a:lnSpc>
            <a:spcBef>
              <a:spcPct val="0"/>
            </a:spcBef>
            <a:spcAft>
              <a:spcPct val="15000"/>
            </a:spcAft>
            <a:buChar char="•"/>
          </a:pPr>
          <a:r>
            <a:rPr lang="en-US" sz="2000" kern="1200" dirty="0"/>
            <a:t>AR</a:t>
          </a:r>
          <a:endParaRPr lang="en-IN" sz="2000" kern="1200" dirty="0"/>
        </a:p>
        <a:p>
          <a:pPr marL="228600" lvl="1" indent="-228600" algn="l" defTabSz="889000">
            <a:lnSpc>
              <a:spcPct val="150000"/>
            </a:lnSpc>
            <a:spcBef>
              <a:spcPct val="0"/>
            </a:spcBef>
            <a:spcAft>
              <a:spcPct val="15000"/>
            </a:spcAft>
            <a:buChar char="•"/>
          </a:pPr>
          <a:r>
            <a:rPr lang="en-US" sz="2000" kern="1200" dirty="0"/>
            <a:t>AAR </a:t>
          </a:r>
          <a:endParaRPr lang="en-IN" sz="2000" kern="1200" dirty="0"/>
        </a:p>
        <a:p>
          <a:pPr marL="228600" lvl="1" indent="-228600" algn="l" defTabSz="889000">
            <a:lnSpc>
              <a:spcPct val="150000"/>
            </a:lnSpc>
            <a:spcBef>
              <a:spcPct val="0"/>
            </a:spcBef>
            <a:spcAft>
              <a:spcPct val="15000"/>
            </a:spcAft>
            <a:buChar char="•"/>
          </a:pPr>
          <a:r>
            <a:rPr lang="en-IN" sz="2000" kern="1200" dirty="0"/>
            <a:t>NAPA</a:t>
          </a:r>
        </a:p>
        <a:p>
          <a:pPr marL="228600" lvl="1" indent="-228600" algn="l" defTabSz="889000">
            <a:lnSpc>
              <a:spcPct val="150000"/>
            </a:lnSpc>
            <a:spcBef>
              <a:spcPct val="0"/>
            </a:spcBef>
            <a:spcAft>
              <a:spcPct val="15000"/>
            </a:spcAft>
            <a:buChar char="•"/>
          </a:pPr>
          <a:r>
            <a:rPr lang="en-IN" sz="2000" kern="1200" dirty="0"/>
            <a:t>Erstwhile cases</a:t>
          </a:r>
        </a:p>
        <a:p>
          <a:pPr marL="228600" lvl="1" indent="-228600" algn="l" defTabSz="889000">
            <a:lnSpc>
              <a:spcPct val="150000"/>
            </a:lnSpc>
            <a:spcBef>
              <a:spcPct val="0"/>
            </a:spcBef>
            <a:spcAft>
              <a:spcPct val="15000"/>
            </a:spcAft>
            <a:buChar char="•"/>
          </a:pPr>
          <a:endParaRPr lang="en-IN" sz="2000" kern="1200" dirty="0"/>
        </a:p>
      </dsp:txBody>
      <dsp:txXfrm>
        <a:off x="8138293" y="783692"/>
        <a:ext cx="2377306" cy="42986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17459-D778-44F0-AD2F-B297E0D5A193}">
      <dsp:nvSpPr>
        <dsp:cNvPr id="0" name=""/>
        <dsp:cNvSpPr/>
      </dsp:nvSpPr>
      <dsp:spPr>
        <a:xfrm>
          <a:off x="3286" y="249955"/>
          <a:ext cx="3203971" cy="128158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dirty="0"/>
            <a:t>CGST Act </a:t>
          </a:r>
          <a:endParaRPr lang="en-IN" sz="2000" b="1" kern="1200" dirty="0"/>
        </a:p>
      </dsp:txBody>
      <dsp:txXfrm>
        <a:off x="3286" y="249955"/>
        <a:ext cx="3203971" cy="1281588"/>
      </dsp:txXfrm>
    </dsp:sp>
    <dsp:sp modelId="{8D871858-6729-4C95-ACDA-540E56370900}">
      <dsp:nvSpPr>
        <dsp:cNvPr id="0" name=""/>
        <dsp:cNvSpPr/>
      </dsp:nvSpPr>
      <dsp:spPr>
        <a:xfrm>
          <a:off x="3286" y="1531544"/>
          <a:ext cx="3203971" cy="330086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Section 73</a:t>
          </a:r>
          <a:endParaRPr lang="en-IN" sz="2000" kern="1200" dirty="0"/>
        </a:p>
        <a:p>
          <a:pPr marL="228600" lvl="1" indent="-228600" algn="l" defTabSz="889000">
            <a:lnSpc>
              <a:spcPct val="150000"/>
            </a:lnSpc>
            <a:spcBef>
              <a:spcPct val="0"/>
            </a:spcBef>
            <a:spcAft>
              <a:spcPct val="15000"/>
            </a:spcAft>
            <a:buChar char="•"/>
          </a:pPr>
          <a:r>
            <a:rPr lang="en-IN" sz="2000" kern="1200" dirty="0"/>
            <a:t>Section 74</a:t>
          </a:r>
        </a:p>
        <a:p>
          <a:pPr marL="228600" lvl="1" indent="-228600" algn="l" defTabSz="889000">
            <a:lnSpc>
              <a:spcPct val="150000"/>
            </a:lnSpc>
            <a:spcBef>
              <a:spcPct val="0"/>
            </a:spcBef>
            <a:spcAft>
              <a:spcPct val="15000"/>
            </a:spcAft>
            <a:buChar char="•"/>
          </a:pPr>
          <a:r>
            <a:rPr lang="en-IN" sz="2000" kern="1200" dirty="0"/>
            <a:t>Section 75</a:t>
          </a:r>
        </a:p>
        <a:p>
          <a:pPr marL="228600" lvl="1" indent="-228600" algn="l" defTabSz="889000">
            <a:lnSpc>
              <a:spcPct val="150000"/>
            </a:lnSpc>
            <a:spcBef>
              <a:spcPct val="0"/>
            </a:spcBef>
            <a:spcAft>
              <a:spcPct val="15000"/>
            </a:spcAft>
            <a:buChar char="•"/>
          </a:pPr>
          <a:r>
            <a:rPr lang="en-IN" sz="2000" kern="1200" dirty="0"/>
            <a:t>Section 76 </a:t>
          </a:r>
        </a:p>
        <a:p>
          <a:pPr marL="228600" lvl="1" indent="-228600" algn="l" defTabSz="889000">
            <a:lnSpc>
              <a:spcPct val="150000"/>
            </a:lnSpc>
            <a:spcBef>
              <a:spcPct val="0"/>
            </a:spcBef>
            <a:spcAft>
              <a:spcPct val="15000"/>
            </a:spcAft>
            <a:buChar char="•"/>
          </a:pPr>
          <a:r>
            <a:rPr lang="en-IN" sz="2000" kern="1200" dirty="0"/>
            <a:t>Section 79</a:t>
          </a:r>
        </a:p>
        <a:p>
          <a:pPr marL="228600" lvl="1" indent="-228600" algn="l" defTabSz="889000">
            <a:lnSpc>
              <a:spcPct val="150000"/>
            </a:lnSpc>
            <a:spcBef>
              <a:spcPct val="0"/>
            </a:spcBef>
            <a:spcAft>
              <a:spcPct val="15000"/>
            </a:spcAft>
            <a:buChar char="•"/>
          </a:pPr>
          <a:r>
            <a:rPr lang="en-IN" sz="2000" kern="1200" dirty="0"/>
            <a:t>Section 169 </a:t>
          </a:r>
        </a:p>
      </dsp:txBody>
      <dsp:txXfrm>
        <a:off x="3286" y="1531544"/>
        <a:ext cx="3203971" cy="3300862"/>
      </dsp:txXfrm>
    </dsp:sp>
    <dsp:sp modelId="{3BF15129-353D-4B98-A8F2-C70221AE2B93}">
      <dsp:nvSpPr>
        <dsp:cNvPr id="0" name=""/>
        <dsp:cNvSpPr/>
      </dsp:nvSpPr>
      <dsp:spPr>
        <a:xfrm>
          <a:off x="3655814" y="249955"/>
          <a:ext cx="3203971" cy="1281588"/>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US" sz="2000" b="1" kern="1200" dirty="0"/>
            <a:t>CGST Rules</a:t>
          </a:r>
          <a:endParaRPr lang="en-IN" sz="2000" b="1" kern="1200" dirty="0"/>
        </a:p>
      </dsp:txBody>
      <dsp:txXfrm>
        <a:off x="3655814" y="249955"/>
        <a:ext cx="3203971" cy="1281588"/>
      </dsp:txXfrm>
    </dsp:sp>
    <dsp:sp modelId="{473A731F-CF05-491C-AA5E-34332A3305A6}">
      <dsp:nvSpPr>
        <dsp:cNvPr id="0" name=""/>
        <dsp:cNvSpPr/>
      </dsp:nvSpPr>
      <dsp:spPr>
        <a:xfrm>
          <a:off x="3655814" y="1531544"/>
          <a:ext cx="3203971" cy="330086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Rule 142 </a:t>
          </a:r>
          <a:endParaRPr lang="en-IN" sz="2000" kern="1200" dirty="0"/>
        </a:p>
        <a:p>
          <a:pPr marL="228600" lvl="1" indent="-228600" algn="l" defTabSz="889000">
            <a:lnSpc>
              <a:spcPct val="150000"/>
            </a:lnSpc>
            <a:spcBef>
              <a:spcPct val="0"/>
            </a:spcBef>
            <a:spcAft>
              <a:spcPct val="15000"/>
            </a:spcAft>
            <a:buChar char="•"/>
          </a:pPr>
          <a:r>
            <a:rPr lang="en-IN" sz="2000" kern="1200" dirty="0"/>
            <a:t>Rule 143</a:t>
          </a:r>
        </a:p>
        <a:p>
          <a:pPr marL="228600" lvl="1" indent="-228600" algn="l" defTabSz="889000">
            <a:lnSpc>
              <a:spcPct val="150000"/>
            </a:lnSpc>
            <a:spcBef>
              <a:spcPct val="0"/>
            </a:spcBef>
            <a:spcAft>
              <a:spcPct val="15000"/>
            </a:spcAft>
            <a:buChar char="•"/>
          </a:pPr>
          <a:r>
            <a:rPr lang="en-IN" sz="2000" kern="1200" dirty="0"/>
            <a:t>Rule 144</a:t>
          </a:r>
        </a:p>
        <a:p>
          <a:pPr marL="228600" lvl="1" indent="-228600" algn="l" defTabSz="889000">
            <a:lnSpc>
              <a:spcPct val="150000"/>
            </a:lnSpc>
            <a:spcBef>
              <a:spcPct val="0"/>
            </a:spcBef>
            <a:spcAft>
              <a:spcPct val="15000"/>
            </a:spcAft>
            <a:buChar char="•"/>
          </a:pPr>
          <a:r>
            <a:rPr lang="en-IN" sz="2000" kern="1200" dirty="0"/>
            <a:t>Rule 145</a:t>
          </a:r>
        </a:p>
        <a:p>
          <a:pPr marL="228600" lvl="1" indent="-228600" algn="l" defTabSz="889000">
            <a:lnSpc>
              <a:spcPct val="150000"/>
            </a:lnSpc>
            <a:spcBef>
              <a:spcPct val="0"/>
            </a:spcBef>
            <a:spcAft>
              <a:spcPct val="15000"/>
            </a:spcAft>
            <a:buChar char="•"/>
          </a:pPr>
          <a:r>
            <a:rPr lang="en-IN" sz="2000" kern="1200" dirty="0"/>
            <a:t>Rule 147</a:t>
          </a:r>
        </a:p>
        <a:p>
          <a:pPr marL="228600" lvl="1" indent="-228600" algn="l" defTabSz="889000">
            <a:lnSpc>
              <a:spcPct val="150000"/>
            </a:lnSpc>
            <a:spcBef>
              <a:spcPct val="0"/>
            </a:spcBef>
            <a:spcAft>
              <a:spcPct val="15000"/>
            </a:spcAft>
            <a:buChar char="•"/>
          </a:pPr>
          <a:r>
            <a:rPr lang="en-IN" sz="2000" kern="1200" dirty="0"/>
            <a:t>Rule 149</a:t>
          </a:r>
        </a:p>
      </dsp:txBody>
      <dsp:txXfrm>
        <a:off x="3655814" y="1531544"/>
        <a:ext cx="3203971" cy="3300862"/>
      </dsp:txXfrm>
    </dsp:sp>
    <dsp:sp modelId="{02D86885-A913-41C9-B8AB-A1D0CA83B5AB}">
      <dsp:nvSpPr>
        <dsp:cNvPr id="0" name=""/>
        <dsp:cNvSpPr/>
      </dsp:nvSpPr>
      <dsp:spPr>
        <a:xfrm>
          <a:off x="7308341" y="249955"/>
          <a:ext cx="3203971" cy="1281588"/>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50000"/>
            </a:lnSpc>
            <a:spcBef>
              <a:spcPct val="0"/>
            </a:spcBef>
            <a:spcAft>
              <a:spcPct val="35000"/>
            </a:spcAft>
            <a:buNone/>
          </a:pPr>
          <a:r>
            <a:rPr lang="en-IN" sz="2000" b="1" kern="1200" dirty="0"/>
            <a:t>CGST Forms</a:t>
          </a:r>
        </a:p>
      </dsp:txBody>
      <dsp:txXfrm>
        <a:off x="7308341" y="249955"/>
        <a:ext cx="3203971" cy="1281588"/>
      </dsp:txXfrm>
    </dsp:sp>
    <dsp:sp modelId="{B5049112-0B1E-49CF-A7F5-B8438D8BC492}">
      <dsp:nvSpPr>
        <dsp:cNvPr id="0" name=""/>
        <dsp:cNvSpPr/>
      </dsp:nvSpPr>
      <dsp:spPr>
        <a:xfrm>
          <a:off x="7308341" y="1531544"/>
          <a:ext cx="3203971" cy="330086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50000"/>
            </a:lnSpc>
            <a:spcBef>
              <a:spcPct val="0"/>
            </a:spcBef>
            <a:spcAft>
              <a:spcPct val="15000"/>
            </a:spcAft>
            <a:buChar char="•"/>
          </a:pPr>
          <a:r>
            <a:rPr lang="en-US" sz="2000" kern="1200" dirty="0"/>
            <a:t>DRC-01A</a:t>
          </a:r>
          <a:endParaRPr lang="en-IN" sz="2000" kern="1200" dirty="0"/>
        </a:p>
        <a:p>
          <a:pPr marL="228600" lvl="1" indent="-228600" algn="l" defTabSz="889000">
            <a:lnSpc>
              <a:spcPct val="150000"/>
            </a:lnSpc>
            <a:spcBef>
              <a:spcPct val="0"/>
            </a:spcBef>
            <a:spcAft>
              <a:spcPct val="15000"/>
            </a:spcAft>
            <a:buChar char="•"/>
          </a:pPr>
          <a:r>
            <a:rPr lang="en-IN" sz="2000" kern="1200" dirty="0"/>
            <a:t>DRC-01</a:t>
          </a:r>
        </a:p>
        <a:p>
          <a:pPr marL="228600" lvl="1" indent="-228600" algn="l" defTabSz="889000">
            <a:lnSpc>
              <a:spcPct val="150000"/>
            </a:lnSpc>
            <a:spcBef>
              <a:spcPct val="0"/>
            </a:spcBef>
            <a:spcAft>
              <a:spcPct val="15000"/>
            </a:spcAft>
            <a:buChar char="•"/>
          </a:pPr>
          <a:r>
            <a:rPr lang="en-IN" sz="2000" kern="1200" dirty="0"/>
            <a:t>…….</a:t>
          </a:r>
        </a:p>
        <a:p>
          <a:pPr marL="228600" lvl="1" indent="-228600" algn="l" defTabSz="889000">
            <a:lnSpc>
              <a:spcPct val="150000"/>
            </a:lnSpc>
            <a:spcBef>
              <a:spcPct val="0"/>
            </a:spcBef>
            <a:spcAft>
              <a:spcPct val="15000"/>
            </a:spcAft>
            <a:buChar char="•"/>
          </a:pPr>
          <a:r>
            <a:rPr lang="en-IN" sz="2000" kern="1200" dirty="0"/>
            <a:t>DRC-22</a:t>
          </a:r>
        </a:p>
      </dsp:txBody>
      <dsp:txXfrm>
        <a:off x="7308341" y="1531544"/>
        <a:ext cx="3203971" cy="3300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F1EB2-A73C-4825-8BF0-B0EB751D78FB}">
      <dsp:nvSpPr>
        <dsp:cNvPr id="0" name=""/>
        <dsp:cNvSpPr/>
      </dsp:nvSpPr>
      <dsp:spPr>
        <a:xfrm rot="5400000">
          <a:off x="4446864" y="98774"/>
          <a:ext cx="1489786" cy="1296114"/>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CGST!</a:t>
          </a:r>
        </a:p>
      </dsp:txBody>
      <dsp:txXfrm rot="-5400000">
        <a:off x="4745678" y="234096"/>
        <a:ext cx="892158" cy="1025470"/>
      </dsp:txXfrm>
    </dsp:sp>
    <dsp:sp modelId="{CD149BC5-E588-466C-A0CF-A0D88C9C7F70}">
      <dsp:nvSpPr>
        <dsp:cNvPr id="0" name=""/>
        <dsp:cNvSpPr/>
      </dsp:nvSpPr>
      <dsp:spPr>
        <a:xfrm>
          <a:off x="5879144" y="299896"/>
          <a:ext cx="1662601" cy="893871"/>
        </a:xfrm>
        <a:prstGeom prst="rect">
          <a:avLst/>
        </a:prstGeom>
        <a:noFill/>
        <a:ln>
          <a:noFill/>
        </a:ln>
        <a:effectLst/>
      </dsp:spPr>
      <dsp:style>
        <a:lnRef idx="0">
          <a:scrgbClr r="0" g="0" b="0"/>
        </a:lnRef>
        <a:fillRef idx="0">
          <a:scrgbClr r="0" g="0" b="0"/>
        </a:fillRef>
        <a:effectRef idx="0">
          <a:scrgbClr r="0" g="0" b="0"/>
        </a:effectRef>
        <a:fontRef idx="minor"/>
      </dsp:style>
    </dsp:sp>
    <dsp:sp modelId="{A84266B0-BC61-4352-BE33-177DFCC3D819}">
      <dsp:nvSpPr>
        <dsp:cNvPr id="0" name=""/>
        <dsp:cNvSpPr/>
      </dsp:nvSpPr>
      <dsp:spPr>
        <a:xfrm rot="5400000">
          <a:off x="3047061" y="98774"/>
          <a:ext cx="1489786" cy="1296114"/>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345875" y="234096"/>
        <a:ext cx="892158" cy="1025470"/>
      </dsp:txXfrm>
    </dsp:sp>
    <dsp:sp modelId="{99C07751-BC19-4230-A7B2-7D2CE6F9025F}">
      <dsp:nvSpPr>
        <dsp:cNvPr id="0" name=""/>
        <dsp:cNvSpPr/>
      </dsp:nvSpPr>
      <dsp:spPr>
        <a:xfrm rot="5400000">
          <a:off x="3744281" y="1363305"/>
          <a:ext cx="1489786" cy="1296114"/>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SGST!</a:t>
          </a:r>
        </a:p>
      </dsp:txBody>
      <dsp:txXfrm rot="-5400000">
        <a:off x="4043095" y="1498627"/>
        <a:ext cx="892158" cy="1025470"/>
      </dsp:txXfrm>
    </dsp:sp>
    <dsp:sp modelId="{4206901B-E9F4-4774-8735-828BE80F82F5}">
      <dsp:nvSpPr>
        <dsp:cNvPr id="0" name=""/>
        <dsp:cNvSpPr/>
      </dsp:nvSpPr>
      <dsp:spPr>
        <a:xfrm>
          <a:off x="2178515" y="1564426"/>
          <a:ext cx="1608969" cy="893871"/>
        </a:xfrm>
        <a:prstGeom prst="rect">
          <a:avLst/>
        </a:prstGeom>
        <a:noFill/>
        <a:ln>
          <a:noFill/>
        </a:ln>
        <a:effectLst/>
      </dsp:spPr>
      <dsp:style>
        <a:lnRef idx="0">
          <a:scrgbClr r="0" g="0" b="0"/>
        </a:lnRef>
        <a:fillRef idx="0">
          <a:scrgbClr r="0" g="0" b="0"/>
        </a:fillRef>
        <a:effectRef idx="0">
          <a:scrgbClr r="0" g="0" b="0"/>
        </a:effectRef>
        <a:fontRef idx="minor"/>
      </dsp:style>
    </dsp:sp>
    <dsp:sp modelId="{8A64E88A-D69A-424E-92E8-FFF0484D9C4D}">
      <dsp:nvSpPr>
        <dsp:cNvPr id="0" name=""/>
        <dsp:cNvSpPr/>
      </dsp:nvSpPr>
      <dsp:spPr>
        <a:xfrm rot="5400000">
          <a:off x="5144084" y="1363305"/>
          <a:ext cx="1489786" cy="1296114"/>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442898" y="1498627"/>
        <a:ext cx="892158" cy="1025470"/>
      </dsp:txXfrm>
    </dsp:sp>
    <dsp:sp modelId="{CB842E67-4358-4CE8-B96C-9D9BF3A74CFB}">
      <dsp:nvSpPr>
        <dsp:cNvPr id="0" name=""/>
        <dsp:cNvSpPr/>
      </dsp:nvSpPr>
      <dsp:spPr>
        <a:xfrm rot="5400000">
          <a:off x="4446864" y="2627836"/>
          <a:ext cx="1489786" cy="1296114"/>
        </a:xfrm>
        <a:prstGeom prst="hexagon">
          <a:avLst>
            <a:gd name="adj" fmla="val 2500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DGGI</a:t>
          </a:r>
        </a:p>
      </dsp:txBody>
      <dsp:txXfrm rot="-5400000">
        <a:off x="4745678" y="2763158"/>
        <a:ext cx="892158" cy="1025470"/>
      </dsp:txXfrm>
    </dsp:sp>
    <dsp:sp modelId="{459F6F2A-8B7E-4B2F-A7DF-C169CF1F08B9}">
      <dsp:nvSpPr>
        <dsp:cNvPr id="0" name=""/>
        <dsp:cNvSpPr/>
      </dsp:nvSpPr>
      <dsp:spPr>
        <a:xfrm>
          <a:off x="5879144" y="2828957"/>
          <a:ext cx="1662601" cy="893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Local</a:t>
          </a:r>
        </a:p>
        <a:p>
          <a:pPr marL="0" lvl="0" indent="0" algn="l"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India!</a:t>
          </a:r>
        </a:p>
      </dsp:txBody>
      <dsp:txXfrm>
        <a:off x="5879144" y="2828957"/>
        <a:ext cx="1662601" cy="893871"/>
      </dsp:txXfrm>
    </dsp:sp>
    <dsp:sp modelId="{7F7DCC9A-58BD-4D04-A2BE-FCEF06F704AC}">
      <dsp:nvSpPr>
        <dsp:cNvPr id="0" name=""/>
        <dsp:cNvSpPr/>
      </dsp:nvSpPr>
      <dsp:spPr>
        <a:xfrm rot="5400000">
          <a:off x="3047061" y="2627836"/>
          <a:ext cx="1489786" cy="1296114"/>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345875" y="2763158"/>
        <a:ext cx="892158" cy="10254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2CC7-91BC-4E58-94AC-B6490E6E1258}">
      <dsp:nvSpPr>
        <dsp:cNvPr id="0" name=""/>
        <dsp:cNvSpPr/>
      </dsp:nvSpPr>
      <dsp:spPr>
        <a:xfrm>
          <a:off x="6350513" y="659"/>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GST?</a:t>
          </a:r>
        </a:p>
      </dsp:txBody>
      <dsp:txXfrm>
        <a:off x="6379390" y="29536"/>
        <a:ext cx="2191525" cy="928195"/>
      </dsp:txXfrm>
    </dsp:sp>
    <dsp:sp modelId="{F33C8925-D429-48FC-8255-0FFCA85B25C6}">
      <dsp:nvSpPr>
        <dsp:cNvPr id="0" name=""/>
        <dsp:cNvSpPr/>
      </dsp:nvSpPr>
      <dsp:spPr>
        <a:xfrm>
          <a:off x="4955073" y="986608"/>
          <a:ext cx="2520080" cy="240711"/>
        </a:xfrm>
        <a:custGeom>
          <a:avLst/>
          <a:gdLst/>
          <a:ahLst/>
          <a:cxnLst/>
          <a:rect l="0" t="0" r="0" b="0"/>
          <a:pathLst>
            <a:path>
              <a:moveTo>
                <a:pt x="2520080" y="0"/>
              </a:moveTo>
              <a:lnTo>
                <a:pt x="2520080" y="120355"/>
              </a:lnTo>
              <a:lnTo>
                <a:pt x="0" y="120355"/>
              </a:lnTo>
              <a:lnTo>
                <a:pt x="0" y="2407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1D845-9F75-41AB-8586-A4C4C49F95BB}">
      <dsp:nvSpPr>
        <dsp:cNvPr id="0" name=""/>
        <dsp:cNvSpPr/>
      </dsp:nvSpPr>
      <dsp:spPr>
        <a:xfrm>
          <a:off x="3830433" y="1227320"/>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Notice</a:t>
          </a:r>
        </a:p>
      </dsp:txBody>
      <dsp:txXfrm>
        <a:off x="3859310" y="1256197"/>
        <a:ext cx="2191525" cy="928195"/>
      </dsp:txXfrm>
    </dsp:sp>
    <dsp:sp modelId="{1346E08E-F4D6-4C3D-896B-509A12EC8E7F}">
      <dsp:nvSpPr>
        <dsp:cNvPr id="0" name=""/>
        <dsp:cNvSpPr/>
      </dsp:nvSpPr>
      <dsp:spPr>
        <a:xfrm>
          <a:off x="1174953" y="2213269"/>
          <a:ext cx="3780120" cy="240711"/>
        </a:xfrm>
        <a:custGeom>
          <a:avLst/>
          <a:gdLst/>
          <a:ahLst/>
          <a:cxnLst/>
          <a:rect l="0" t="0" r="0" b="0"/>
          <a:pathLst>
            <a:path>
              <a:moveTo>
                <a:pt x="3780120" y="0"/>
              </a:moveTo>
              <a:lnTo>
                <a:pt x="3780120" y="120355"/>
              </a:lnTo>
              <a:lnTo>
                <a:pt x="0" y="120355"/>
              </a:lnTo>
              <a:lnTo>
                <a:pt x="0" y="24071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8DD02-7F57-4521-B981-718B0229ED67}">
      <dsp:nvSpPr>
        <dsp:cNvPr id="0" name=""/>
        <dsp:cNvSpPr/>
      </dsp:nvSpPr>
      <dsp:spPr>
        <a:xfrm>
          <a:off x="50313" y="2453981"/>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Letter demanding payment of tax </a:t>
          </a:r>
          <a:r>
            <a:rPr lang="en-US" sz="1800" kern="1200" dirty="0" err="1">
              <a:latin typeface="Calibri" panose="020F0502020204030204" pitchFamily="34" charset="0"/>
              <a:ea typeface="Calibri" panose="020F0502020204030204" pitchFamily="34" charset="0"/>
              <a:cs typeface="Calibri" panose="020F0502020204030204" pitchFamily="34" charset="0"/>
            </a:rPr>
            <a:t>etc</a:t>
          </a:r>
          <a:r>
            <a:rPr lang="en-US" sz="1800" kern="1200" dirty="0">
              <a:latin typeface="Calibri" panose="020F0502020204030204" pitchFamily="34" charset="0"/>
              <a:ea typeface="Calibri" panose="020F0502020204030204" pitchFamily="34" charset="0"/>
              <a:cs typeface="Calibri" panose="020F0502020204030204" pitchFamily="34" charset="0"/>
            </a:rPr>
            <a:t> </a:t>
          </a:r>
        </a:p>
      </dsp:txBody>
      <dsp:txXfrm>
        <a:off x="79190" y="2482858"/>
        <a:ext cx="2191525" cy="928195"/>
      </dsp:txXfrm>
    </dsp:sp>
    <dsp:sp modelId="{28B352F9-4426-41C5-B234-CC6D84E2E1A8}">
      <dsp:nvSpPr>
        <dsp:cNvPr id="0" name=""/>
        <dsp:cNvSpPr/>
      </dsp:nvSpPr>
      <dsp:spPr>
        <a:xfrm>
          <a:off x="3695033" y="2213269"/>
          <a:ext cx="1260040" cy="240711"/>
        </a:xfrm>
        <a:custGeom>
          <a:avLst/>
          <a:gdLst/>
          <a:ahLst/>
          <a:cxnLst/>
          <a:rect l="0" t="0" r="0" b="0"/>
          <a:pathLst>
            <a:path>
              <a:moveTo>
                <a:pt x="1260040" y="0"/>
              </a:moveTo>
              <a:lnTo>
                <a:pt x="1260040" y="120355"/>
              </a:lnTo>
              <a:lnTo>
                <a:pt x="0" y="120355"/>
              </a:lnTo>
              <a:lnTo>
                <a:pt x="0" y="24071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B41D6-5474-41E7-BE07-1283D41C5E14}">
      <dsp:nvSpPr>
        <dsp:cNvPr id="0" name=""/>
        <dsp:cNvSpPr/>
      </dsp:nvSpPr>
      <dsp:spPr>
        <a:xfrm>
          <a:off x="2570393" y="2453981"/>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Audit Objection</a:t>
          </a:r>
        </a:p>
      </dsp:txBody>
      <dsp:txXfrm>
        <a:off x="2599270" y="2482858"/>
        <a:ext cx="2191525" cy="928195"/>
      </dsp:txXfrm>
    </dsp:sp>
    <dsp:sp modelId="{91685029-A190-43E7-8847-22708F5CC939}">
      <dsp:nvSpPr>
        <dsp:cNvPr id="0" name=""/>
        <dsp:cNvSpPr/>
      </dsp:nvSpPr>
      <dsp:spPr>
        <a:xfrm>
          <a:off x="4955073" y="2213269"/>
          <a:ext cx="1260040" cy="240711"/>
        </a:xfrm>
        <a:custGeom>
          <a:avLst/>
          <a:gdLst/>
          <a:ahLst/>
          <a:cxnLst/>
          <a:rect l="0" t="0" r="0" b="0"/>
          <a:pathLst>
            <a:path>
              <a:moveTo>
                <a:pt x="0" y="0"/>
              </a:moveTo>
              <a:lnTo>
                <a:pt x="0" y="120355"/>
              </a:lnTo>
              <a:lnTo>
                <a:pt x="1260040" y="120355"/>
              </a:lnTo>
              <a:lnTo>
                <a:pt x="1260040" y="24071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17F36-16ED-4D16-AAFD-B85E296C40FC}">
      <dsp:nvSpPr>
        <dsp:cNvPr id="0" name=""/>
        <dsp:cNvSpPr/>
      </dsp:nvSpPr>
      <dsp:spPr>
        <a:xfrm>
          <a:off x="5090473" y="2453981"/>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SCN</a:t>
          </a:r>
        </a:p>
      </dsp:txBody>
      <dsp:txXfrm>
        <a:off x="5119350" y="2482858"/>
        <a:ext cx="2191525" cy="928195"/>
      </dsp:txXfrm>
    </dsp:sp>
    <dsp:sp modelId="{DEDC830F-5CD8-42C7-97E4-C2D688574BE9}">
      <dsp:nvSpPr>
        <dsp:cNvPr id="0" name=""/>
        <dsp:cNvSpPr/>
      </dsp:nvSpPr>
      <dsp:spPr>
        <a:xfrm>
          <a:off x="6169393" y="3439930"/>
          <a:ext cx="91440" cy="240711"/>
        </a:xfrm>
        <a:custGeom>
          <a:avLst/>
          <a:gdLst/>
          <a:ahLst/>
          <a:cxnLst/>
          <a:rect l="0" t="0" r="0" b="0"/>
          <a:pathLst>
            <a:path>
              <a:moveTo>
                <a:pt x="45720" y="0"/>
              </a:moveTo>
              <a:lnTo>
                <a:pt x="45720" y="24071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8C84C3-13EF-4354-8894-3018C6FB877E}">
      <dsp:nvSpPr>
        <dsp:cNvPr id="0" name=""/>
        <dsp:cNvSpPr/>
      </dsp:nvSpPr>
      <dsp:spPr>
        <a:xfrm>
          <a:off x="5090473" y="3680642"/>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Pre-SCN</a:t>
          </a:r>
        </a:p>
      </dsp:txBody>
      <dsp:txXfrm>
        <a:off x="5119350" y="3709519"/>
        <a:ext cx="2191525" cy="928195"/>
      </dsp:txXfrm>
    </dsp:sp>
    <dsp:sp modelId="{14917755-43A1-46D3-8C51-8F93F6BEBF5A}">
      <dsp:nvSpPr>
        <dsp:cNvPr id="0" name=""/>
        <dsp:cNvSpPr/>
      </dsp:nvSpPr>
      <dsp:spPr>
        <a:xfrm>
          <a:off x="4955073" y="2213269"/>
          <a:ext cx="3780120" cy="240711"/>
        </a:xfrm>
        <a:custGeom>
          <a:avLst/>
          <a:gdLst/>
          <a:ahLst/>
          <a:cxnLst/>
          <a:rect l="0" t="0" r="0" b="0"/>
          <a:pathLst>
            <a:path>
              <a:moveTo>
                <a:pt x="0" y="0"/>
              </a:moveTo>
              <a:lnTo>
                <a:pt x="0" y="120355"/>
              </a:lnTo>
              <a:lnTo>
                <a:pt x="3780120" y="120355"/>
              </a:lnTo>
              <a:lnTo>
                <a:pt x="3780120" y="24071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77B660-5F08-4861-8CBC-F3E50308C26D}">
      <dsp:nvSpPr>
        <dsp:cNvPr id="0" name=""/>
        <dsp:cNvSpPr/>
      </dsp:nvSpPr>
      <dsp:spPr>
        <a:xfrm>
          <a:off x="7610553" y="2453981"/>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Letter for payment from recipient</a:t>
          </a:r>
        </a:p>
      </dsp:txBody>
      <dsp:txXfrm>
        <a:off x="7639430" y="2482858"/>
        <a:ext cx="2191525" cy="928195"/>
      </dsp:txXfrm>
    </dsp:sp>
    <dsp:sp modelId="{7BA4DC31-E2C8-4550-B86A-17F5B734FEB3}">
      <dsp:nvSpPr>
        <dsp:cNvPr id="0" name=""/>
        <dsp:cNvSpPr/>
      </dsp:nvSpPr>
      <dsp:spPr>
        <a:xfrm>
          <a:off x="7429433" y="986608"/>
          <a:ext cx="91440" cy="240711"/>
        </a:xfrm>
        <a:custGeom>
          <a:avLst/>
          <a:gdLst/>
          <a:ahLst/>
          <a:cxnLst/>
          <a:rect l="0" t="0" r="0" b="0"/>
          <a:pathLst>
            <a:path>
              <a:moveTo>
                <a:pt x="45720" y="0"/>
              </a:moveTo>
              <a:lnTo>
                <a:pt x="45720" y="2407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CA2D6-79D4-446F-B2DC-17A35C32F102}">
      <dsp:nvSpPr>
        <dsp:cNvPr id="0" name=""/>
        <dsp:cNvSpPr/>
      </dsp:nvSpPr>
      <dsp:spPr>
        <a:xfrm>
          <a:off x="6350513" y="1227320"/>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Summon</a:t>
          </a:r>
        </a:p>
      </dsp:txBody>
      <dsp:txXfrm>
        <a:off x="6379390" y="1256197"/>
        <a:ext cx="2191525" cy="928195"/>
      </dsp:txXfrm>
    </dsp:sp>
    <dsp:sp modelId="{129A1CFC-60C8-41D9-9969-5C03A68B7606}">
      <dsp:nvSpPr>
        <dsp:cNvPr id="0" name=""/>
        <dsp:cNvSpPr/>
      </dsp:nvSpPr>
      <dsp:spPr>
        <a:xfrm>
          <a:off x="7475153" y="986608"/>
          <a:ext cx="2520080" cy="240711"/>
        </a:xfrm>
        <a:custGeom>
          <a:avLst/>
          <a:gdLst/>
          <a:ahLst/>
          <a:cxnLst/>
          <a:rect l="0" t="0" r="0" b="0"/>
          <a:pathLst>
            <a:path>
              <a:moveTo>
                <a:pt x="0" y="0"/>
              </a:moveTo>
              <a:lnTo>
                <a:pt x="0" y="120355"/>
              </a:lnTo>
              <a:lnTo>
                <a:pt x="2520080" y="120355"/>
              </a:lnTo>
              <a:lnTo>
                <a:pt x="2520080" y="2407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5AE08-3FD8-47DA-85B0-B6F303BD9334}">
      <dsp:nvSpPr>
        <dsp:cNvPr id="0" name=""/>
        <dsp:cNvSpPr/>
      </dsp:nvSpPr>
      <dsp:spPr>
        <a:xfrm>
          <a:off x="8870593" y="1227320"/>
          <a:ext cx="2249279" cy="985949"/>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Letter demanding information</a:t>
          </a:r>
        </a:p>
      </dsp:txBody>
      <dsp:txXfrm>
        <a:off x="8899470" y="1256197"/>
        <a:ext cx="2191525" cy="9281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95C7B-7AEA-409F-BEA9-7792C05181FD}">
      <dsp:nvSpPr>
        <dsp:cNvPr id="0" name=""/>
        <dsp:cNvSpPr/>
      </dsp:nvSpPr>
      <dsp:spPr>
        <a:xfrm>
          <a:off x="1651886" y="1082"/>
          <a:ext cx="3588526" cy="21531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150000"/>
            </a:lnSpc>
            <a:spcBef>
              <a:spcPct val="0"/>
            </a:spcBef>
            <a:spcAft>
              <a:spcPct val="35000"/>
            </a:spcAft>
            <a:buNone/>
          </a:pPr>
          <a:r>
            <a:rPr lang="en-US" sz="2100" kern="1200" dirty="0"/>
            <a:t>Any tax has not been paid</a:t>
          </a:r>
        </a:p>
        <a:p>
          <a:pPr marL="171450" lvl="1" indent="-171450" algn="l" defTabSz="711200">
            <a:lnSpc>
              <a:spcPct val="150000"/>
            </a:lnSpc>
            <a:spcBef>
              <a:spcPct val="0"/>
            </a:spcBef>
            <a:spcAft>
              <a:spcPct val="15000"/>
            </a:spcAft>
            <a:buChar char="•"/>
          </a:pPr>
          <a:r>
            <a:rPr lang="en-US" sz="1600" kern="1200" dirty="0" err="1"/>
            <a:t>Eg.</a:t>
          </a:r>
          <a:r>
            <a:rPr lang="en-US" sz="1600" kern="1200" dirty="0"/>
            <a:t> Treated as exempt</a:t>
          </a:r>
        </a:p>
      </dsp:txBody>
      <dsp:txXfrm>
        <a:off x="1651886" y="1082"/>
        <a:ext cx="3588526" cy="2153116"/>
      </dsp:txXfrm>
    </dsp:sp>
    <dsp:sp modelId="{B84ACEF3-482A-4698-9B25-4B8361166AAB}">
      <dsp:nvSpPr>
        <dsp:cNvPr id="0" name=""/>
        <dsp:cNvSpPr/>
      </dsp:nvSpPr>
      <dsp:spPr>
        <a:xfrm>
          <a:off x="5599266" y="1082"/>
          <a:ext cx="3588526" cy="2153116"/>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150000"/>
            </a:lnSpc>
            <a:spcBef>
              <a:spcPct val="0"/>
            </a:spcBef>
            <a:spcAft>
              <a:spcPct val="35000"/>
            </a:spcAft>
            <a:buNone/>
          </a:pPr>
          <a:r>
            <a:rPr lang="en-US" sz="2100" kern="1200" dirty="0"/>
            <a:t>Short paid</a:t>
          </a:r>
        </a:p>
        <a:p>
          <a:pPr marL="171450" lvl="1" indent="-171450" algn="l" defTabSz="711200">
            <a:lnSpc>
              <a:spcPct val="150000"/>
            </a:lnSpc>
            <a:spcBef>
              <a:spcPct val="0"/>
            </a:spcBef>
            <a:spcAft>
              <a:spcPct val="15000"/>
            </a:spcAft>
            <a:buChar char="•"/>
          </a:pPr>
          <a:r>
            <a:rPr lang="en-US" sz="1600" kern="1200" dirty="0" err="1"/>
            <a:t>Eg.</a:t>
          </a:r>
          <a:r>
            <a:rPr lang="en-US" sz="1600" kern="1200" dirty="0"/>
            <a:t> Treated as liable for 18% whereas it should be 28%</a:t>
          </a:r>
        </a:p>
        <a:p>
          <a:pPr marL="171450" lvl="1" indent="-171450" algn="l" defTabSz="711200">
            <a:lnSpc>
              <a:spcPct val="150000"/>
            </a:lnSpc>
            <a:spcBef>
              <a:spcPct val="0"/>
            </a:spcBef>
            <a:spcAft>
              <a:spcPct val="15000"/>
            </a:spcAft>
            <a:buChar char="•"/>
          </a:pPr>
          <a:r>
            <a:rPr lang="en-US" sz="1600" kern="1200" dirty="0"/>
            <a:t>Value </a:t>
          </a:r>
        </a:p>
      </dsp:txBody>
      <dsp:txXfrm>
        <a:off x="5599266" y="1082"/>
        <a:ext cx="3588526" cy="2153116"/>
      </dsp:txXfrm>
    </dsp:sp>
    <dsp:sp modelId="{96E02CFF-6BB1-4A9B-AA24-E6FAFD068019}">
      <dsp:nvSpPr>
        <dsp:cNvPr id="0" name=""/>
        <dsp:cNvSpPr/>
      </dsp:nvSpPr>
      <dsp:spPr>
        <a:xfrm>
          <a:off x="1651886" y="2513051"/>
          <a:ext cx="3588526" cy="2153116"/>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150000"/>
            </a:lnSpc>
            <a:spcBef>
              <a:spcPct val="0"/>
            </a:spcBef>
            <a:spcAft>
              <a:spcPct val="35000"/>
            </a:spcAft>
            <a:buNone/>
          </a:pPr>
          <a:r>
            <a:rPr lang="en-US" sz="2100" kern="1200" dirty="0"/>
            <a:t>Erroneously refunded</a:t>
          </a:r>
        </a:p>
        <a:p>
          <a:pPr marL="171450" lvl="1" indent="-171450" algn="l" defTabSz="711200">
            <a:lnSpc>
              <a:spcPct val="150000"/>
            </a:lnSpc>
            <a:spcBef>
              <a:spcPct val="0"/>
            </a:spcBef>
            <a:spcAft>
              <a:spcPct val="15000"/>
            </a:spcAft>
            <a:buChar char="•"/>
          </a:pPr>
          <a:r>
            <a:rPr lang="en-US" sz="1600" kern="1200" dirty="0" err="1"/>
            <a:t>Eg.</a:t>
          </a:r>
          <a:r>
            <a:rPr lang="en-US" sz="1600" kern="1200" dirty="0"/>
            <a:t> Not export</a:t>
          </a:r>
        </a:p>
      </dsp:txBody>
      <dsp:txXfrm>
        <a:off x="1651886" y="2513051"/>
        <a:ext cx="3588526" cy="2153116"/>
      </dsp:txXfrm>
    </dsp:sp>
    <dsp:sp modelId="{FCCF823D-ACA8-40C7-94CC-5B1AB4BDD3F8}">
      <dsp:nvSpPr>
        <dsp:cNvPr id="0" name=""/>
        <dsp:cNvSpPr/>
      </dsp:nvSpPr>
      <dsp:spPr>
        <a:xfrm>
          <a:off x="5599266" y="2513051"/>
          <a:ext cx="3588526" cy="215311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150000"/>
            </a:lnSpc>
            <a:spcBef>
              <a:spcPct val="0"/>
            </a:spcBef>
            <a:spcAft>
              <a:spcPct val="35000"/>
            </a:spcAft>
            <a:buNone/>
          </a:pPr>
          <a:r>
            <a:rPr lang="en-US" sz="2100" kern="1200" dirty="0"/>
            <a:t>Where input tax credit has been wrongly availed or utilized</a:t>
          </a:r>
        </a:p>
        <a:p>
          <a:pPr marL="171450" lvl="1" indent="-171450" algn="l" defTabSz="711200">
            <a:lnSpc>
              <a:spcPct val="150000"/>
            </a:lnSpc>
            <a:spcBef>
              <a:spcPct val="0"/>
            </a:spcBef>
            <a:spcAft>
              <a:spcPct val="15000"/>
            </a:spcAft>
            <a:buChar char="•"/>
          </a:pPr>
          <a:r>
            <a:rPr lang="en-US" sz="1600" kern="1200" dirty="0" err="1"/>
            <a:t>Eg.</a:t>
          </a:r>
          <a:r>
            <a:rPr lang="en-US" sz="1600" kern="1200" dirty="0"/>
            <a:t> personal expenses/ car</a:t>
          </a:r>
        </a:p>
      </dsp:txBody>
      <dsp:txXfrm>
        <a:off x="5599266" y="2513051"/>
        <a:ext cx="3588526" cy="21531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947ED-7C03-4A91-A1E5-9E1951B3C1CD}">
      <dsp:nvSpPr>
        <dsp:cNvPr id="0" name=""/>
        <dsp:cNvSpPr/>
      </dsp:nvSpPr>
      <dsp:spPr>
        <a:xfrm rot="16200000">
          <a:off x="2338" y="1178"/>
          <a:ext cx="4348981" cy="4348981"/>
        </a:xfrm>
        <a:prstGeom prst="upArrow">
          <a:avLst>
            <a:gd name="adj1" fmla="val 50000"/>
            <a:gd name="adj2" fmla="val 3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marL="0" lvl="0" indent="0" algn="ctr" defTabSz="2266950">
            <a:lnSpc>
              <a:spcPct val="90000"/>
            </a:lnSpc>
            <a:spcBef>
              <a:spcPct val="0"/>
            </a:spcBef>
            <a:spcAft>
              <a:spcPct val="35000"/>
            </a:spcAft>
            <a:buNone/>
          </a:pPr>
          <a:r>
            <a:rPr lang="en-US" sz="5100" kern="1200" dirty="0"/>
            <a:t>Excise/ ST regime</a:t>
          </a:r>
        </a:p>
      </dsp:txBody>
      <dsp:txXfrm rot="5400000">
        <a:off x="763410" y="1088423"/>
        <a:ext cx="3587909" cy="2174491"/>
      </dsp:txXfrm>
    </dsp:sp>
    <dsp:sp modelId="{23CBD133-BD5E-491A-82E0-219A7123EDA3}">
      <dsp:nvSpPr>
        <dsp:cNvPr id="0" name=""/>
        <dsp:cNvSpPr/>
      </dsp:nvSpPr>
      <dsp:spPr>
        <a:xfrm rot="5400000">
          <a:off x="6164280" y="1178"/>
          <a:ext cx="4348981" cy="4348981"/>
        </a:xfrm>
        <a:prstGeom prst="upArrow">
          <a:avLst>
            <a:gd name="adj1" fmla="val 50000"/>
            <a:gd name="adj2" fmla="val 3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marL="0" lvl="0" indent="0" algn="ctr" defTabSz="2266950">
            <a:lnSpc>
              <a:spcPct val="90000"/>
            </a:lnSpc>
            <a:spcBef>
              <a:spcPct val="0"/>
            </a:spcBef>
            <a:spcAft>
              <a:spcPct val="35000"/>
            </a:spcAft>
            <a:buNone/>
          </a:pPr>
          <a:r>
            <a:rPr lang="en-US" sz="5100" kern="1200" dirty="0"/>
            <a:t>GST regime</a:t>
          </a:r>
        </a:p>
      </dsp:txBody>
      <dsp:txXfrm rot="-5400000">
        <a:off x="6164280" y="1088423"/>
        <a:ext cx="3587909" cy="21744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5DF82-804A-4608-AE4E-AF3740F311F7}">
      <dsp:nvSpPr>
        <dsp:cNvPr id="0" name=""/>
        <dsp:cNvSpPr/>
      </dsp:nvSpPr>
      <dsp:spPr>
        <a:xfrm>
          <a:off x="4399043" y="151"/>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SCN</a:t>
          </a:r>
        </a:p>
      </dsp:txBody>
      <dsp:txXfrm>
        <a:off x="4432579" y="33687"/>
        <a:ext cx="1650441" cy="1077937"/>
      </dsp:txXfrm>
    </dsp:sp>
    <dsp:sp modelId="{20F707BD-23B6-4186-BF6C-9397A1E813E5}">
      <dsp:nvSpPr>
        <dsp:cNvPr id="0" name=""/>
        <dsp:cNvSpPr/>
      </dsp:nvSpPr>
      <dsp:spPr>
        <a:xfrm>
          <a:off x="4141416" y="1145160"/>
          <a:ext cx="1116383" cy="458003"/>
        </a:xfrm>
        <a:custGeom>
          <a:avLst/>
          <a:gdLst/>
          <a:ahLst/>
          <a:cxnLst/>
          <a:rect l="0" t="0" r="0" b="0"/>
          <a:pathLst>
            <a:path>
              <a:moveTo>
                <a:pt x="1116383" y="0"/>
              </a:moveTo>
              <a:lnTo>
                <a:pt x="1116383" y="229001"/>
              </a:lnTo>
              <a:lnTo>
                <a:pt x="0" y="229001"/>
              </a:lnTo>
              <a:lnTo>
                <a:pt x="0" y="458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9C0B56-F2CB-4536-8F72-0033C40A1BAE}">
      <dsp:nvSpPr>
        <dsp:cNvPr id="0" name=""/>
        <dsp:cNvSpPr/>
      </dsp:nvSpPr>
      <dsp:spPr>
        <a:xfrm>
          <a:off x="3282659" y="1603164"/>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First time</a:t>
          </a:r>
        </a:p>
      </dsp:txBody>
      <dsp:txXfrm>
        <a:off x="3316195" y="1636700"/>
        <a:ext cx="1650441" cy="1077937"/>
      </dsp:txXfrm>
    </dsp:sp>
    <dsp:sp modelId="{E92BF0F6-002D-425F-AB98-A216E22E1DD0}">
      <dsp:nvSpPr>
        <dsp:cNvPr id="0" name=""/>
        <dsp:cNvSpPr/>
      </dsp:nvSpPr>
      <dsp:spPr>
        <a:xfrm>
          <a:off x="4095696" y="2748173"/>
          <a:ext cx="91440" cy="458003"/>
        </a:xfrm>
        <a:custGeom>
          <a:avLst/>
          <a:gdLst/>
          <a:ahLst/>
          <a:cxnLst/>
          <a:rect l="0" t="0" r="0" b="0"/>
          <a:pathLst>
            <a:path>
              <a:moveTo>
                <a:pt x="45720" y="0"/>
              </a:moveTo>
              <a:lnTo>
                <a:pt x="45720"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766103-C9D1-4702-A361-4F62E3140180}">
      <dsp:nvSpPr>
        <dsp:cNvPr id="0" name=""/>
        <dsp:cNvSpPr/>
      </dsp:nvSpPr>
      <dsp:spPr>
        <a:xfrm>
          <a:off x="3282659" y="3206177"/>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Detailed SCN </a:t>
          </a:r>
        </a:p>
      </dsp:txBody>
      <dsp:txXfrm>
        <a:off x="3316195" y="3239713"/>
        <a:ext cx="1650441" cy="1077937"/>
      </dsp:txXfrm>
    </dsp:sp>
    <dsp:sp modelId="{90971119-7192-4751-809B-DC74E577AD20}">
      <dsp:nvSpPr>
        <dsp:cNvPr id="0" name=""/>
        <dsp:cNvSpPr/>
      </dsp:nvSpPr>
      <dsp:spPr>
        <a:xfrm>
          <a:off x="5257800" y="1145160"/>
          <a:ext cx="1116383" cy="458003"/>
        </a:xfrm>
        <a:custGeom>
          <a:avLst/>
          <a:gdLst/>
          <a:ahLst/>
          <a:cxnLst/>
          <a:rect l="0" t="0" r="0" b="0"/>
          <a:pathLst>
            <a:path>
              <a:moveTo>
                <a:pt x="0" y="0"/>
              </a:moveTo>
              <a:lnTo>
                <a:pt x="0" y="229001"/>
              </a:lnTo>
              <a:lnTo>
                <a:pt x="1116383" y="229001"/>
              </a:lnTo>
              <a:lnTo>
                <a:pt x="1116383" y="458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B886D-FCA9-4AD6-9906-BD954E4C394E}">
      <dsp:nvSpPr>
        <dsp:cNvPr id="0" name=""/>
        <dsp:cNvSpPr/>
      </dsp:nvSpPr>
      <dsp:spPr>
        <a:xfrm>
          <a:off x="5515427" y="1603164"/>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If already issued</a:t>
          </a:r>
        </a:p>
      </dsp:txBody>
      <dsp:txXfrm>
        <a:off x="5548963" y="1636700"/>
        <a:ext cx="1650441" cy="1077937"/>
      </dsp:txXfrm>
    </dsp:sp>
    <dsp:sp modelId="{5494AF0C-1E5D-4F0F-8969-0C176B2AFEF1}">
      <dsp:nvSpPr>
        <dsp:cNvPr id="0" name=""/>
        <dsp:cNvSpPr/>
      </dsp:nvSpPr>
      <dsp:spPr>
        <a:xfrm>
          <a:off x="6328463" y="2748173"/>
          <a:ext cx="91440" cy="458003"/>
        </a:xfrm>
        <a:custGeom>
          <a:avLst/>
          <a:gdLst/>
          <a:ahLst/>
          <a:cxnLst/>
          <a:rect l="0" t="0" r="0" b="0"/>
          <a:pathLst>
            <a:path>
              <a:moveTo>
                <a:pt x="45720" y="0"/>
              </a:moveTo>
              <a:lnTo>
                <a:pt x="45720"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CA38F-434F-4024-8CB0-71BEF957FDCF}">
      <dsp:nvSpPr>
        <dsp:cNvPr id="0" name=""/>
        <dsp:cNvSpPr/>
      </dsp:nvSpPr>
      <dsp:spPr>
        <a:xfrm>
          <a:off x="5515427" y="3206177"/>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Statement </a:t>
          </a:r>
        </a:p>
        <a:p>
          <a:pPr marL="0" lvl="0" indent="0" algn="ctr" defTabSz="844550">
            <a:lnSpc>
              <a:spcPct val="90000"/>
            </a:lnSpc>
            <a:spcBef>
              <a:spcPct val="0"/>
            </a:spcBef>
            <a:spcAft>
              <a:spcPct val="35000"/>
            </a:spcAft>
            <a:buNone/>
          </a:pPr>
          <a:r>
            <a:rPr lang="en-US" sz="1900" kern="1200" dirty="0"/>
            <a:t>(if on same ground)</a:t>
          </a:r>
        </a:p>
      </dsp:txBody>
      <dsp:txXfrm>
        <a:off x="5548963" y="3239713"/>
        <a:ext cx="1650441" cy="10779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041C9-105E-40BF-A3B2-75FFEDA7B78B}">
      <dsp:nvSpPr>
        <dsp:cNvPr id="0" name=""/>
        <dsp:cNvSpPr/>
      </dsp:nvSpPr>
      <dsp:spPr>
        <a:xfrm>
          <a:off x="0" y="538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Order must be passed within </a:t>
          </a:r>
          <a:r>
            <a:rPr lang="en-US" sz="1800" b="1" kern="1200" dirty="0">
              <a:solidFill>
                <a:srgbClr val="FF0000"/>
              </a:solidFill>
            </a:rPr>
            <a:t>three years </a:t>
          </a:r>
          <a:r>
            <a:rPr lang="en-US" sz="1800" kern="1200" dirty="0"/>
            <a:t>from the due date for furnishing of annual return for the financial year or within three years from the date of erroneous refund!</a:t>
          </a:r>
        </a:p>
      </dsp:txBody>
      <dsp:txXfrm>
        <a:off x="34726" y="88623"/>
        <a:ext cx="10446148" cy="641908"/>
      </dsp:txXfrm>
    </dsp:sp>
    <dsp:sp modelId="{6E9D82F7-42CA-40CA-8670-A8EDCC4E7041}">
      <dsp:nvSpPr>
        <dsp:cNvPr id="0" name=""/>
        <dsp:cNvSpPr/>
      </dsp:nvSpPr>
      <dsp:spPr>
        <a:xfrm>
          <a:off x="0" y="8746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Notice must be issued at least </a:t>
          </a:r>
          <a:r>
            <a:rPr lang="en-US" sz="1800" b="1" kern="1200" dirty="0">
              <a:solidFill>
                <a:srgbClr val="FF0000"/>
              </a:solidFill>
            </a:rPr>
            <a:t>three months </a:t>
          </a:r>
          <a:r>
            <a:rPr lang="en-US" sz="1800" kern="1200" dirty="0"/>
            <a:t>prior to the time limit specified in sub-section (10) for issuance of order!</a:t>
          </a:r>
        </a:p>
      </dsp:txBody>
      <dsp:txXfrm>
        <a:off x="34726" y="909423"/>
        <a:ext cx="10446148" cy="641908"/>
      </dsp:txXfrm>
    </dsp:sp>
    <dsp:sp modelId="{AFAF1805-195F-4537-8CCE-09FA2E2E1E3C}">
      <dsp:nvSpPr>
        <dsp:cNvPr id="0" name=""/>
        <dsp:cNvSpPr/>
      </dsp:nvSpPr>
      <dsp:spPr>
        <a:xfrm>
          <a:off x="0" y="16954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rPr>
            <a:t>Statement </a:t>
          </a:r>
          <a:r>
            <a:rPr lang="en-US" sz="1800" kern="1200" dirty="0"/>
            <a:t>would be deemed to be notice in case where SCN for same matter is already issued earlier </a:t>
          </a:r>
        </a:p>
      </dsp:txBody>
      <dsp:txXfrm>
        <a:off x="34726" y="1730223"/>
        <a:ext cx="10446148" cy="641908"/>
      </dsp:txXfrm>
    </dsp:sp>
    <dsp:sp modelId="{425B7CC2-5524-4BA1-B7DE-0BFF424349C3}">
      <dsp:nvSpPr>
        <dsp:cNvPr id="0" name=""/>
        <dsp:cNvSpPr/>
      </dsp:nvSpPr>
      <dsp:spPr>
        <a:xfrm>
          <a:off x="0" y="25162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tax paid along with interest, </a:t>
          </a:r>
          <a:r>
            <a:rPr lang="en-US" sz="1800" b="1" kern="1200" dirty="0">
              <a:solidFill>
                <a:srgbClr val="FF0000"/>
              </a:solidFill>
            </a:rPr>
            <a:t>no </a:t>
          </a:r>
          <a:r>
            <a:rPr lang="en-US" sz="1800" kern="1200" dirty="0"/>
            <a:t>such </a:t>
          </a:r>
          <a:r>
            <a:rPr lang="en-US" sz="1800" b="1" kern="1200" dirty="0">
              <a:solidFill>
                <a:srgbClr val="FF0000"/>
              </a:solidFill>
            </a:rPr>
            <a:t>notice </a:t>
          </a:r>
          <a:r>
            <a:rPr lang="en-US" sz="1800" kern="1200" dirty="0"/>
            <a:t>would be issued </a:t>
          </a:r>
        </a:p>
      </dsp:txBody>
      <dsp:txXfrm>
        <a:off x="34726" y="2551023"/>
        <a:ext cx="10446148" cy="641908"/>
      </dsp:txXfrm>
    </dsp:sp>
    <dsp:sp modelId="{79DC48E6-A728-490C-B419-B529EACE530C}">
      <dsp:nvSpPr>
        <dsp:cNvPr id="0" name=""/>
        <dsp:cNvSpPr/>
      </dsp:nvSpPr>
      <dsp:spPr>
        <a:xfrm>
          <a:off x="0" y="33370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tax paid along with interest within </a:t>
          </a:r>
          <a:r>
            <a:rPr lang="en-US" sz="1800" b="1" kern="1200" dirty="0">
              <a:solidFill>
                <a:srgbClr val="FF0000"/>
              </a:solidFill>
            </a:rPr>
            <a:t>30 days of SCN</a:t>
          </a:r>
          <a:r>
            <a:rPr lang="en-US" sz="1800" kern="1200" dirty="0"/>
            <a:t>, no penalty is payable and proceeding would be concluded </a:t>
          </a:r>
        </a:p>
      </dsp:txBody>
      <dsp:txXfrm>
        <a:off x="34726" y="3371823"/>
        <a:ext cx="10446148" cy="641908"/>
      </dsp:txXfrm>
    </dsp:sp>
    <dsp:sp modelId="{5A715DA3-D0C4-4B12-9C84-8D5F09EC9EC1}">
      <dsp:nvSpPr>
        <dsp:cNvPr id="0" name=""/>
        <dsp:cNvSpPr/>
      </dsp:nvSpPr>
      <dsp:spPr>
        <a:xfrm>
          <a:off x="0" y="41578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Penalty is </a:t>
          </a:r>
          <a:r>
            <a:rPr lang="en-US" sz="1800" b="1" kern="1200" dirty="0">
              <a:solidFill>
                <a:srgbClr val="FF0000"/>
              </a:solidFill>
            </a:rPr>
            <a:t>maximum 10% </a:t>
          </a:r>
          <a:r>
            <a:rPr lang="en-US" sz="1800" kern="1200" dirty="0"/>
            <a:t>of the tax amount </a:t>
          </a:r>
        </a:p>
      </dsp:txBody>
      <dsp:txXfrm>
        <a:off x="34726" y="4192623"/>
        <a:ext cx="10446148" cy="641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3BD6E-3139-4E7A-A8B4-4C8875DB74C7}">
      <dsp:nvSpPr>
        <dsp:cNvPr id="0" name=""/>
        <dsp:cNvSpPr/>
      </dsp:nvSpPr>
      <dsp:spPr>
        <a:xfrm>
          <a:off x="827087" y="0"/>
          <a:ext cx="4941888" cy="494188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75AC3-4C2C-488A-A16E-F7E800F75894}">
      <dsp:nvSpPr>
        <dsp:cNvPr id="0" name=""/>
        <dsp:cNvSpPr/>
      </dsp:nvSpPr>
      <dsp:spPr>
        <a:xfrm>
          <a:off x="1296566" y="469479"/>
          <a:ext cx="1927336" cy="19273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Earlier regime</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Excise</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ST</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VAT</a:t>
          </a:r>
        </a:p>
      </dsp:txBody>
      <dsp:txXfrm>
        <a:off x="1390651" y="563564"/>
        <a:ext cx="1739166" cy="1739166"/>
      </dsp:txXfrm>
    </dsp:sp>
    <dsp:sp modelId="{BD10AB3C-1D25-46A9-A94A-9ABE6EB611DE}">
      <dsp:nvSpPr>
        <dsp:cNvPr id="0" name=""/>
        <dsp:cNvSpPr/>
      </dsp:nvSpPr>
      <dsp:spPr>
        <a:xfrm>
          <a:off x="3372159" y="469479"/>
          <a:ext cx="1927336" cy="192733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Income Tax</a:t>
          </a:r>
        </a:p>
      </dsp:txBody>
      <dsp:txXfrm>
        <a:off x="3466244" y="563564"/>
        <a:ext cx="1739166" cy="1739166"/>
      </dsp:txXfrm>
    </dsp:sp>
    <dsp:sp modelId="{903BBAEE-3055-474D-B2CB-350C78909724}">
      <dsp:nvSpPr>
        <dsp:cNvPr id="0" name=""/>
        <dsp:cNvSpPr/>
      </dsp:nvSpPr>
      <dsp:spPr>
        <a:xfrm>
          <a:off x="1296566" y="2545072"/>
          <a:ext cx="1927336" cy="192733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Others</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MCA, SEBI, Stock Exchanges</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News</a:t>
          </a:r>
        </a:p>
      </dsp:txBody>
      <dsp:txXfrm>
        <a:off x="1390651" y="2639157"/>
        <a:ext cx="1739166" cy="1739166"/>
      </dsp:txXfrm>
    </dsp:sp>
    <dsp:sp modelId="{6FA426B5-F6D6-4FD9-BF9B-FC74F2AB4FC5}">
      <dsp:nvSpPr>
        <dsp:cNvPr id="0" name=""/>
        <dsp:cNvSpPr/>
      </dsp:nvSpPr>
      <dsp:spPr>
        <a:xfrm>
          <a:off x="3372159" y="2545072"/>
          <a:ext cx="1927336" cy="19273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Agencies</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ED/ CBI/ Cyber</a:t>
          </a:r>
        </a:p>
        <a:p>
          <a:pPr marL="228600" lvl="1" indent="-228600" algn="l" defTabSz="889000">
            <a:lnSpc>
              <a:spcPct val="90000"/>
            </a:lnSpc>
            <a:spcBef>
              <a:spcPct val="0"/>
            </a:spcBef>
            <a:spcAft>
              <a:spcPct val="15000"/>
            </a:spcAft>
            <a:buChar char="•"/>
          </a:pPr>
          <a:r>
            <a:rPr lang="en-US" sz="2000" kern="1200" dirty="0">
              <a:latin typeface="Calibri" panose="020F0502020204030204" pitchFamily="34" charset="0"/>
              <a:cs typeface="Calibri" panose="020F0502020204030204" pitchFamily="34" charset="0"/>
            </a:rPr>
            <a:t>PMLA/ SFIO</a:t>
          </a:r>
        </a:p>
      </dsp:txBody>
      <dsp:txXfrm>
        <a:off x="3466244" y="2639157"/>
        <a:ext cx="1739166" cy="17391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60371-B0EF-4941-A18F-DFAD9F62C0D9}">
      <dsp:nvSpPr>
        <dsp:cNvPr id="0" name=""/>
        <dsp:cNvSpPr/>
      </dsp:nvSpPr>
      <dsp:spPr>
        <a:xfrm>
          <a:off x="0" y="134750"/>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baseline="0"/>
            <a:t>By reason of </a:t>
          </a:r>
          <a:endParaRPr lang="en-US" sz="4400" kern="1200"/>
        </a:p>
      </dsp:txBody>
      <dsp:txXfrm>
        <a:off x="59399" y="194149"/>
        <a:ext cx="10396802" cy="1098002"/>
      </dsp:txXfrm>
    </dsp:sp>
    <dsp:sp modelId="{DC6A3DAE-B352-44A2-9A78-DB3AA8303151}">
      <dsp:nvSpPr>
        <dsp:cNvPr id="0" name=""/>
        <dsp:cNvSpPr/>
      </dsp:nvSpPr>
      <dsp:spPr>
        <a:xfrm>
          <a:off x="0" y="1351550"/>
          <a:ext cx="10515600"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b="0" i="0" kern="1200" baseline="0" dirty="0"/>
            <a:t>Fraud, or any </a:t>
          </a:r>
          <a:endParaRPr lang="en-US" sz="3200" kern="1200" dirty="0"/>
        </a:p>
        <a:p>
          <a:pPr marL="285750" lvl="1" indent="-285750" algn="l" defTabSz="1422400">
            <a:lnSpc>
              <a:spcPct val="90000"/>
            </a:lnSpc>
            <a:spcBef>
              <a:spcPct val="0"/>
            </a:spcBef>
            <a:spcAft>
              <a:spcPct val="20000"/>
            </a:spcAft>
            <a:buChar char="•"/>
          </a:pPr>
          <a:r>
            <a:rPr lang="en-US" sz="3200" b="0" i="0" kern="1200" baseline="0" dirty="0" err="1"/>
            <a:t>Wilful</a:t>
          </a:r>
          <a:r>
            <a:rPr lang="en-US" sz="3200" b="0" i="0" kern="1200" baseline="0" dirty="0"/>
            <a:t> misstatement or </a:t>
          </a:r>
          <a:endParaRPr lang="en-US" sz="3200" kern="1200" dirty="0"/>
        </a:p>
        <a:p>
          <a:pPr marL="285750" lvl="1" indent="-285750" algn="l" defTabSz="1422400">
            <a:lnSpc>
              <a:spcPct val="90000"/>
            </a:lnSpc>
            <a:spcBef>
              <a:spcPct val="0"/>
            </a:spcBef>
            <a:spcAft>
              <a:spcPct val="20000"/>
            </a:spcAft>
            <a:buChar char="•"/>
          </a:pPr>
          <a:r>
            <a:rPr lang="en-US" sz="3200" b="0" i="0" kern="1200" baseline="0" dirty="0"/>
            <a:t>Suppression of facts </a:t>
          </a:r>
          <a:endParaRPr lang="en-US" sz="3200" kern="1200" dirty="0"/>
        </a:p>
      </dsp:txBody>
      <dsp:txXfrm>
        <a:off x="0" y="1351550"/>
        <a:ext cx="10515600" cy="1648237"/>
      </dsp:txXfrm>
    </dsp:sp>
    <dsp:sp modelId="{77C2C5C9-70B4-47DE-BD17-A26773E3844A}">
      <dsp:nvSpPr>
        <dsp:cNvPr id="0" name=""/>
        <dsp:cNvSpPr/>
      </dsp:nvSpPr>
      <dsp:spPr>
        <a:xfrm>
          <a:off x="0" y="2999787"/>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baseline="0" dirty="0"/>
            <a:t>To evade tax</a:t>
          </a:r>
          <a:endParaRPr lang="en-US" sz="4400" kern="1200" dirty="0"/>
        </a:p>
      </dsp:txBody>
      <dsp:txXfrm>
        <a:off x="59399" y="3059186"/>
        <a:ext cx="10396802" cy="10980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041C9-105E-40BF-A3B2-75FFEDA7B78B}">
      <dsp:nvSpPr>
        <dsp:cNvPr id="0" name=""/>
        <dsp:cNvSpPr/>
      </dsp:nvSpPr>
      <dsp:spPr>
        <a:xfrm>
          <a:off x="0" y="538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Order must be passed within </a:t>
          </a:r>
          <a:r>
            <a:rPr lang="en-US" sz="1800" b="1" kern="1200" dirty="0">
              <a:solidFill>
                <a:srgbClr val="FF0000"/>
              </a:solidFill>
            </a:rPr>
            <a:t>five years </a:t>
          </a:r>
          <a:r>
            <a:rPr lang="en-US" sz="1800" kern="1200" dirty="0"/>
            <a:t>from the due date for furnishing of annual return for the financial year or within three years from the date of erroneous refund</a:t>
          </a:r>
        </a:p>
      </dsp:txBody>
      <dsp:txXfrm>
        <a:off x="34726" y="88623"/>
        <a:ext cx="10446148" cy="641908"/>
      </dsp:txXfrm>
    </dsp:sp>
    <dsp:sp modelId="{6E9D82F7-42CA-40CA-8670-A8EDCC4E7041}">
      <dsp:nvSpPr>
        <dsp:cNvPr id="0" name=""/>
        <dsp:cNvSpPr/>
      </dsp:nvSpPr>
      <dsp:spPr>
        <a:xfrm>
          <a:off x="0" y="8746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Notice must be issued at least </a:t>
          </a:r>
          <a:r>
            <a:rPr lang="en-US" sz="1800" b="1" kern="1200" dirty="0">
              <a:solidFill>
                <a:srgbClr val="FF0000"/>
              </a:solidFill>
            </a:rPr>
            <a:t>six months </a:t>
          </a:r>
          <a:r>
            <a:rPr lang="en-US" sz="1800" kern="1200" dirty="0"/>
            <a:t>prior to the time limit specified in sub-section (10) for issuance of order. </a:t>
          </a:r>
        </a:p>
      </dsp:txBody>
      <dsp:txXfrm>
        <a:off x="34726" y="909423"/>
        <a:ext cx="10446148" cy="641908"/>
      </dsp:txXfrm>
    </dsp:sp>
    <dsp:sp modelId="{AFAF1805-195F-4537-8CCE-09FA2E2E1E3C}">
      <dsp:nvSpPr>
        <dsp:cNvPr id="0" name=""/>
        <dsp:cNvSpPr/>
      </dsp:nvSpPr>
      <dsp:spPr>
        <a:xfrm>
          <a:off x="0" y="16954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rPr>
            <a:t>Statement</a:t>
          </a:r>
          <a:r>
            <a:rPr lang="en-US" sz="1800" kern="1200" dirty="0"/>
            <a:t> would be deemed to be notice in case where SCN for same matter is already issued earlier </a:t>
          </a:r>
        </a:p>
      </dsp:txBody>
      <dsp:txXfrm>
        <a:off x="34726" y="1730223"/>
        <a:ext cx="10446148" cy="641908"/>
      </dsp:txXfrm>
    </dsp:sp>
    <dsp:sp modelId="{425B7CC2-5524-4BA1-B7DE-0BFF424349C3}">
      <dsp:nvSpPr>
        <dsp:cNvPr id="0" name=""/>
        <dsp:cNvSpPr/>
      </dsp:nvSpPr>
      <dsp:spPr>
        <a:xfrm>
          <a:off x="0" y="25162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tax paid along with interest and 15% penalty , no such notice would be issued </a:t>
          </a:r>
        </a:p>
      </dsp:txBody>
      <dsp:txXfrm>
        <a:off x="34726" y="2551023"/>
        <a:ext cx="10446148" cy="641908"/>
      </dsp:txXfrm>
    </dsp:sp>
    <dsp:sp modelId="{79DC48E6-A728-490C-B419-B529EACE530C}">
      <dsp:nvSpPr>
        <dsp:cNvPr id="0" name=""/>
        <dsp:cNvSpPr/>
      </dsp:nvSpPr>
      <dsp:spPr>
        <a:xfrm>
          <a:off x="0" y="33370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tax paid along with interest and penalty of 25% within 30 days of SCN, proceeding would be concluded </a:t>
          </a:r>
        </a:p>
      </dsp:txBody>
      <dsp:txXfrm>
        <a:off x="34726" y="3371823"/>
        <a:ext cx="10446148" cy="641908"/>
      </dsp:txXfrm>
    </dsp:sp>
    <dsp:sp modelId="{5A715DA3-D0C4-4B12-9C84-8D5F09EC9EC1}">
      <dsp:nvSpPr>
        <dsp:cNvPr id="0" name=""/>
        <dsp:cNvSpPr/>
      </dsp:nvSpPr>
      <dsp:spPr>
        <a:xfrm>
          <a:off x="0" y="4157897"/>
          <a:ext cx="10515600" cy="7113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If tax paid along with interest and penalty of 50% within 30 days of SCN, proceeding would be concluded </a:t>
          </a:r>
        </a:p>
      </dsp:txBody>
      <dsp:txXfrm>
        <a:off x="34726" y="4192623"/>
        <a:ext cx="10446148" cy="6419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8BF6B-0704-4D40-AF82-47AD1A38B7ED}">
      <dsp:nvSpPr>
        <dsp:cNvPr id="0" name=""/>
        <dsp:cNvSpPr/>
      </dsp:nvSpPr>
      <dsp:spPr>
        <a:xfrm>
          <a:off x="1388" y="1049036"/>
          <a:ext cx="1745163" cy="1166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r>
            <a:rPr lang="en-US" sz="2700" kern="1200" dirty="0"/>
            <a:t>15%</a:t>
          </a:r>
        </a:p>
      </dsp:txBody>
      <dsp:txXfrm>
        <a:off x="1388" y="1049036"/>
        <a:ext cx="1745163" cy="698065"/>
      </dsp:txXfrm>
    </dsp:sp>
    <dsp:sp modelId="{1857822A-D86A-4C66-AD7B-99F8FE298C94}">
      <dsp:nvSpPr>
        <dsp:cNvPr id="0" name=""/>
        <dsp:cNvSpPr/>
      </dsp:nvSpPr>
      <dsp:spPr>
        <a:xfrm>
          <a:off x="358831" y="1747101"/>
          <a:ext cx="1745163" cy="1555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Before SCN</a:t>
          </a:r>
        </a:p>
      </dsp:txBody>
      <dsp:txXfrm>
        <a:off x="404381" y="1792651"/>
        <a:ext cx="1654063" cy="1464100"/>
      </dsp:txXfrm>
    </dsp:sp>
    <dsp:sp modelId="{DF2CEAE9-122E-4C91-B839-70E2E0690AFA}">
      <dsp:nvSpPr>
        <dsp:cNvPr id="0" name=""/>
        <dsp:cNvSpPr/>
      </dsp:nvSpPr>
      <dsp:spPr>
        <a:xfrm>
          <a:off x="2011112" y="1180821"/>
          <a:ext cx="560868"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11112" y="1267720"/>
        <a:ext cx="430520" cy="260697"/>
      </dsp:txXfrm>
    </dsp:sp>
    <dsp:sp modelId="{040987A0-78F3-4BD4-BCE4-8D790CBB5A1D}">
      <dsp:nvSpPr>
        <dsp:cNvPr id="0" name=""/>
        <dsp:cNvSpPr/>
      </dsp:nvSpPr>
      <dsp:spPr>
        <a:xfrm>
          <a:off x="2804794" y="1049036"/>
          <a:ext cx="1745163" cy="1166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r>
            <a:rPr lang="en-US" sz="2700" kern="1200" dirty="0"/>
            <a:t>25%</a:t>
          </a:r>
        </a:p>
      </dsp:txBody>
      <dsp:txXfrm>
        <a:off x="2804794" y="1049036"/>
        <a:ext cx="1745163" cy="698065"/>
      </dsp:txXfrm>
    </dsp:sp>
    <dsp:sp modelId="{BE572CFC-C138-4B0F-8CAD-A162695BE8B7}">
      <dsp:nvSpPr>
        <dsp:cNvPr id="0" name=""/>
        <dsp:cNvSpPr/>
      </dsp:nvSpPr>
      <dsp:spPr>
        <a:xfrm>
          <a:off x="3162237" y="1747101"/>
          <a:ext cx="1745163" cy="1555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Within 30 days of SCN</a:t>
          </a:r>
        </a:p>
      </dsp:txBody>
      <dsp:txXfrm>
        <a:off x="3207787" y="1792651"/>
        <a:ext cx="1654063" cy="1464100"/>
      </dsp:txXfrm>
    </dsp:sp>
    <dsp:sp modelId="{05D2C472-4291-4BD4-BFA9-B7B5C181FEAE}">
      <dsp:nvSpPr>
        <dsp:cNvPr id="0" name=""/>
        <dsp:cNvSpPr/>
      </dsp:nvSpPr>
      <dsp:spPr>
        <a:xfrm>
          <a:off x="4814517" y="1180821"/>
          <a:ext cx="560868"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14517" y="1267720"/>
        <a:ext cx="430520" cy="260697"/>
      </dsp:txXfrm>
    </dsp:sp>
    <dsp:sp modelId="{88F8DBCA-41BB-4FC3-8143-F91588A0350F}">
      <dsp:nvSpPr>
        <dsp:cNvPr id="0" name=""/>
        <dsp:cNvSpPr/>
      </dsp:nvSpPr>
      <dsp:spPr>
        <a:xfrm>
          <a:off x="5608199" y="1049036"/>
          <a:ext cx="1745163" cy="1166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marL="0" lvl="0" indent="0" algn="l" defTabSz="1200150">
            <a:lnSpc>
              <a:spcPct val="90000"/>
            </a:lnSpc>
            <a:spcBef>
              <a:spcPct val="0"/>
            </a:spcBef>
            <a:spcAft>
              <a:spcPct val="35000"/>
            </a:spcAft>
            <a:buNone/>
          </a:pPr>
          <a:r>
            <a:rPr lang="en-US" sz="2700" kern="1200" dirty="0"/>
            <a:t>50%</a:t>
          </a:r>
        </a:p>
      </dsp:txBody>
      <dsp:txXfrm>
        <a:off x="5608199" y="1049036"/>
        <a:ext cx="1745163" cy="698065"/>
      </dsp:txXfrm>
    </dsp:sp>
    <dsp:sp modelId="{393E5F74-CF63-41CB-9A64-DAFA307686DF}">
      <dsp:nvSpPr>
        <dsp:cNvPr id="0" name=""/>
        <dsp:cNvSpPr/>
      </dsp:nvSpPr>
      <dsp:spPr>
        <a:xfrm>
          <a:off x="5965642" y="1747101"/>
          <a:ext cx="1745163" cy="1555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Within 30 days of OIO</a:t>
          </a:r>
        </a:p>
      </dsp:txBody>
      <dsp:txXfrm>
        <a:off x="6011192" y="1792651"/>
        <a:ext cx="1654063" cy="1464100"/>
      </dsp:txXfrm>
    </dsp:sp>
    <dsp:sp modelId="{6523158A-1133-46DA-BDDC-C6FED3032C14}">
      <dsp:nvSpPr>
        <dsp:cNvPr id="0" name=""/>
        <dsp:cNvSpPr/>
      </dsp:nvSpPr>
      <dsp:spPr>
        <a:xfrm>
          <a:off x="7617923" y="1180821"/>
          <a:ext cx="560868"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617923" y="1267720"/>
        <a:ext cx="430520" cy="260697"/>
      </dsp:txXfrm>
    </dsp:sp>
    <dsp:sp modelId="{B03064E5-D23C-41B3-A3A8-6B4E1C632DF3}">
      <dsp:nvSpPr>
        <dsp:cNvPr id="0" name=""/>
        <dsp:cNvSpPr/>
      </dsp:nvSpPr>
      <dsp:spPr>
        <a:xfrm>
          <a:off x="8411604" y="1049036"/>
          <a:ext cx="1745163" cy="1166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t>100%</a:t>
          </a:r>
          <a:endParaRPr lang="en-US" sz="2400" kern="1200" dirty="0"/>
        </a:p>
      </dsp:txBody>
      <dsp:txXfrm>
        <a:off x="8411604" y="1049036"/>
        <a:ext cx="1745163" cy="698065"/>
      </dsp:txXfrm>
    </dsp:sp>
    <dsp:sp modelId="{21480ED3-CA48-45CF-9395-B81AE73DE3BB}">
      <dsp:nvSpPr>
        <dsp:cNvPr id="0" name=""/>
        <dsp:cNvSpPr/>
      </dsp:nvSpPr>
      <dsp:spPr>
        <a:xfrm>
          <a:off x="8769047" y="1747101"/>
          <a:ext cx="1745163" cy="1555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Penalty</a:t>
          </a:r>
        </a:p>
      </dsp:txBody>
      <dsp:txXfrm>
        <a:off x="8814597" y="1792651"/>
        <a:ext cx="1654063" cy="14641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68592" y="1187390"/>
          <a:ext cx="2715985" cy="229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t>ORISSA STEVEDORES LTD. </a:t>
          </a:r>
          <a:r>
            <a:rPr lang="en-US" sz="2400" kern="1200" dirty="0">
              <a:latin typeface="Calibri" panose="020F0502020204030204" pitchFamily="34" charset="0"/>
              <a:ea typeface="Calibri" panose="020F0502020204030204" pitchFamily="34" charset="0"/>
              <a:cs typeface="Calibri" panose="020F0502020204030204" pitchFamily="34" charset="0"/>
            </a:rPr>
            <a:t>[2022 (67) GSTL 284 (Ori.)]*</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7</a:t>
          </a:r>
        </a:p>
      </dsp:txBody>
      <dsp:txXfrm>
        <a:off x="68592" y="1187390"/>
        <a:ext cx="2715985" cy="2292468"/>
      </dsp:txXfrm>
    </dsp:sp>
    <dsp:sp modelId="{BF83DBC0-F78D-4917-8E6D-BAB0DDD90188}">
      <dsp:nvSpPr>
        <dsp:cNvPr id="0" name=""/>
        <dsp:cNvSpPr/>
      </dsp:nvSpPr>
      <dsp:spPr>
        <a:xfrm>
          <a:off x="2784578" y="936651"/>
          <a:ext cx="543197" cy="279394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545054" y="936651"/>
          <a:ext cx="7250295" cy="279394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150000"/>
            </a:lnSpc>
            <a:spcBef>
              <a:spcPct val="0"/>
            </a:spcBef>
            <a:spcAft>
              <a:spcPct val="15000"/>
            </a:spcAft>
            <a:buChar char="•"/>
          </a:pPr>
          <a:r>
            <a:rPr lang="en-US" sz="2800" i="1" kern="1200" dirty="0"/>
            <a:t>…it is clear that the liability to pay interest under Section 50 is not only self-imposed but also </a:t>
          </a:r>
          <a:r>
            <a:rPr lang="en-US" sz="2800" b="1" i="1" kern="1200" dirty="0">
              <a:solidFill>
                <a:srgbClr val="FF0000"/>
              </a:solidFill>
            </a:rPr>
            <a:t>automatic </a:t>
          </a:r>
          <a:r>
            <a:rPr lang="en-US" sz="2800" i="1" kern="1200" dirty="0"/>
            <a:t>without any requirement for determination by any other …</a:t>
          </a:r>
          <a:endParaRPr lang="en-US" sz="2800" b="1" i="1" kern="1200" dirty="0">
            <a:solidFill>
              <a:srgbClr val="FF0000"/>
            </a:solidFill>
            <a:latin typeface="+mj-lt"/>
            <a:ea typeface="Calibri" panose="020F0502020204030204" pitchFamily="34" charset="0"/>
            <a:cs typeface="Calibri" panose="020F0502020204030204" pitchFamily="34" charset="0"/>
          </a:endParaRPr>
        </a:p>
      </dsp:txBody>
      <dsp:txXfrm>
        <a:off x="3545054" y="936651"/>
        <a:ext cx="7250295" cy="27939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6F141-2EDF-4B84-B439-116CB5FD5984}">
      <dsp:nvSpPr>
        <dsp:cNvPr id="0" name=""/>
        <dsp:cNvSpPr/>
      </dsp:nvSpPr>
      <dsp:spPr>
        <a:xfrm>
          <a:off x="0" y="99295"/>
          <a:ext cx="6336488" cy="6592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50000"/>
            </a:lnSpc>
            <a:spcBef>
              <a:spcPct val="0"/>
            </a:spcBef>
            <a:spcAft>
              <a:spcPct val="35000"/>
            </a:spcAft>
            <a:buFont typeface="Wingdings" panose="05000000000000000000" pitchFamily="2" charset="2"/>
            <a:buNone/>
          </a:pPr>
          <a:r>
            <a:rPr lang="en-IN" sz="2300" kern="1200">
              <a:latin typeface="Calibri" panose="020F0502020204030204"/>
              <a:ea typeface="+mn-ea"/>
              <a:cs typeface="+mn-cs"/>
            </a:rPr>
            <a:t>In-person</a:t>
          </a:r>
        </a:p>
      </dsp:txBody>
      <dsp:txXfrm>
        <a:off x="0" y="99295"/>
        <a:ext cx="6336488" cy="659295"/>
      </dsp:txXfrm>
    </dsp:sp>
    <dsp:sp modelId="{441ED0A8-A536-435A-844C-EF3ABAE0A118}">
      <dsp:nvSpPr>
        <dsp:cNvPr id="0" name=""/>
        <dsp:cNvSpPr/>
      </dsp:nvSpPr>
      <dsp:spPr>
        <a:xfrm>
          <a:off x="0" y="758590"/>
          <a:ext cx="6336488" cy="44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83" tIns="29210" rIns="163576" bIns="29210" numCol="1" spcCol="1270" anchor="t" anchorCtr="0">
          <a:noAutofit/>
        </a:bodyPr>
        <a:lstStyle/>
        <a:p>
          <a:pPr marL="171450" lvl="1" indent="-171450" algn="l" defTabSz="800100">
            <a:lnSpc>
              <a:spcPct val="150000"/>
            </a:lnSpc>
            <a:spcBef>
              <a:spcPct val="0"/>
            </a:spcBef>
            <a:spcAft>
              <a:spcPct val="20000"/>
            </a:spcAft>
            <a:buFont typeface="Wingdings" panose="05000000000000000000" pitchFamily="2" charset="2"/>
            <a:buChar char="§"/>
          </a:pPr>
          <a:r>
            <a:rPr lang="en-US" sz="1800" kern="1200">
              <a:latin typeface="Calibri" panose="020F0502020204030204"/>
              <a:ea typeface="+mn-ea"/>
              <a:cs typeface="+mn-cs"/>
            </a:rPr>
            <a:t>Directly or by messenger / courier</a:t>
          </a:r>
          <a:endParaRPr lang="en-IN" sz="1800" kern="1200">
            <a:latin typeface="Calibri" panose="020F0502020204030204"/>
            <a:ea typeface="+mn-ea"/>
            <a:cs typeface="+mn-cs"/>
          </a:endParaRPr>
        </a:p>
      </dsp:txBody>
      <dsp:txXfrm>
        <a:off x="0" y="758590"/>
        <a:ext cx="6336488" cy="440392"/>
      </dsp:txXfrm>
    </dsp:sp>
    <dsp:sp modelId="{26F9898F-5EDA-47E8-8D57-9FC1CB4EC320}">
      <dsp:nvSpPr>
        <dsp:cNvPr id="0" name=""/>
        <dsp:cNvSpPr/>
      </dsp:nvSpPr>
      <dsp:spPr>
        <a:xfrm>
          <a:off x="0" y="1198983"/>
          <a:ext cx="6336488" cy="65929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50000"/>
            </a:lnSpc>
            <a:spcBef>
              <a:spcPct val="0"/>
            </a:spcBef>
            <a:spcAft>
              <a:spcPct val="35000"/>
            </a:spcAft>
            <a:buFont typeface="Wingdings" panose="05000000000000000000" pitchFamily="2" charset="2"/>
            <a:buNone/>
          </a:pPr>
          <a:r>
            <a:rPr lang="en-US" sz="2300" kern="1200">
              <a:latin typeface="Calibri" panose="020F0502020204030204"/>
              <a:ea typeface="+mn-ea"/>
              <a:cs typeface="+mn-cs"/>
            </a:rPr>
            <a:t>Courier</a:t>
          </a:r>
          <a:endParaRPr lang="en-IN" sz="2300" kern="1200">
            <a:latin typeface="Calibri" panose="020F0502020204030204"/>
            <a:ea typeface="+mn-ea"/>
            <a:cs typeface="+mn-cs"/>
          </a:endParaRPr>
        </a:p>
      </dsp:txBody>
      <dsp:txXfrm>
        <a:off x="0" y="1198983"/>
        <a:ext cx="6336488" cy="659295"/>
      </dsp:txXfrm>
    </dsp:sp>
    <dsp:sp modelId="{CE5AFF6F-FB29-424A-808F-7296F31ABA88}">
      <dsp:nvSpPr>
        <dsp:cNvPr id="0" name=""/>
        <dsp:cNvSpPr/>
      </dsp:nvSpPr>
      <dsp:spPr>
        <a:xfrm>
          <a:off x="0" y="1858278"/>
          <a:ext cx="6336488" cy="44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83" tIns="29210" rIns="163576" bIns="29210" numCol="1" spcCol="1270" anchor="t" anchorCtr="0">
          <a:noAutofit/>
        </a:bodyPr>
        <a:lstStyle/>
        <a:p>
          <a:pPr marL="171450" lvl="1" indent="-171450" algn="l" defTabSz="800100">
            <a:lnSpc>
              <a:spcPct val="150000"/>
            </a:lnSpc>
            <a:spcBef>
              <a:spcPct val="0"/>
            </a:spcBef>
            <a:spcAft>
              <a:spcPct val="20000"/>
            </a:spcAft>
            <a:buFont typeface="Wingdings" panose="05000000000000000000" pitchFamily="2" charset="2"/>
            <a:buChar char="§"/>
          </a:pPr>
          <a:r>
            <a:rPr lang="en-US" sz="1800" kern="1200" dirty="0">
              <a:latin typeface="Calibri" panose="020F0502020204030204"/>
              <a:ea typeface="+mn-ea"/>
              <a:cs typeface="+mn-cs"/>
            </a:rPr>
            <a:t>By RP or Speed Post or courier with AD</a:t>
          </a:r>
          <a:endParaRPr lang="en-IN" sz="1800" kern="1200" dirty="0">
            <a:latin typeface="Calibri" panose="020F0502020204030204"/>
            <a:ea typeface="+mn-ea"/>
            <a:cs typeface="+mn-cs"/>
          </a:endParaRPr>
        </a:p>
      </dsp:txBody>
      <dsp:txXfrm>
        <a:off x="0" y="1858278"/>
        <a:ext cx="6336488" cy="440392"/>
      </dsp:txXfrm>
    </dsp:sp>
    <dsp:sp modelId="{78602921-E591-4C9D-84DC-CCAD8F2DEA68}">
      <dsp:nvSpPr>
        <dsp:cNvPr id="0" name=""/>
        <dsp:cNvSpPr/>
      </dsp:nvSpPr>
      <dsp:spPr>
        <a:xfrm>
          <a:off x="0" y="2298670"/>
          <a:ext cx="6336488" cy="65929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50000"/>
            </a:lnSpc>
            <a:spcBef>
              <a:spcPct val="0"/>
            </a:spcBef>
            <a:spcAft>
              <a:spcPct val="35000"/>
            </a:spcAft>
            <a:buFont typeface="Wingdings" panose="05000000000000000000" pitchFamily="2" charset="2"/>
            <a:buNone/>
          </a:pPr>
          <a:r>
            <a:rPr lang="en-US" sz="2300" kern="1200">
              <a:latin typeface="Calibri" panose="020F0502020204030204"/>
              <a:ea typeface="+mn-ea"/>
              <a:cs typeface="+mn-cs"/>
            </a:rPr>
            <a:t>Digital</a:t>
          </a:r>
          <a:endParaRPr lang="en-IN" sz="2300" kern="1200">
            <a:latin typeface="Calibri" panose="020F0502020204030204"/>
            <a:ea typeface="+mn-ea"/>
            <a:cs typeface="+mn-cs"/>
          </a:endParaRPr>
        </a:p>
      </dsp:txBody>
      <dsp:txXfrm>
        <a:off x="0" y="2298670"/>
        <a:ext cx="6336488" cy="659295"/>
      </dsp:txXfrm>
    </dsp:sp>
    <dsp:sp modelId="{FEEF64D5-CD5E-4A82-AF7B-865CBE34AD35}">
      <dsp:nvSpPr>
        <dsp:cNvPr id="0" name=""/>
        <dsp:cNvSpPr/>
      </dsp:nvSpPr>
      <dsp:spPr>
        <a:xfrm>
          <a:off x="0" y="2957965"/>
          <a:ext cx="6336488"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83" tIns="29210" rIns="163576" bIns="29210" numCol="1" spcCol="1270" anchor="t" anchorCtr="0">
          <a:noAutofit/>
        </a:bodyPr>
        <a:lstStyle/>
        <a:p>
          <a:pPr marL="171450" lvl="1" indent="-171450" algn="l" defTabSz="800100">
            <a:lnSpc>
              <a:spcPct val="150000"/>
            </a:lnSpc>
            <a:spcBef>
              <a:spcPct val="0"/>
            </a:spcBef>
            <a:spcAft>
              <a:spcPct val="20000"/>
            </a:spcAft>
            <a:buFont typeface="Wingdings" panose="05000000000000000000" pitchFamily="2" charset="2"/>
            <a:buChar char="§"/>
          </a:pPr>
          <a:r>
            <a:rPr lang="en-US" sz="1800" kern="1200" dirty="0">
              <a:latin typeface="Calibri" panose="020F0502020204030204"/>
              <a:ea typeface="+mn-ea"/>
              <a:cs typeface="+mn-cs"/>
            </a:rPr>
            <a:t>Email</a:t>
          </a:r>
          <a:endParaRPr lang="en-IN" sz="1800" kern="1200" dirty="0">
            <a:latin typeface="Calibri" panose="020F0502020204030204"/>
            <a:ea typeface="+mn-ea"/>
            <a:cs typeface="+mn-cs"/>
          </a:endParaRPr>
        </a:p>
        <a:p>
          <a:pPr marL="171450" lvl="1" indent="-171450" algn="l" defTabSz="800100">
            <a:lnSpc>
              <a:spcPct val="150000"/>
            </a:lnSpc>
            <a:spcBef>
              <a:spcPct val="0"/>
            </a:spcBef>
            <a:spcAft>
              <a:spcPct val="20000"/>
            </a:spcAft>
            <a:buFont typeface="Wingdings" panose="05000000000000000000" pitchFamily="2" charset="2"/>
            <a:buChar char="§"/>
          </a:pPr>
          <a:r>
            <a:rPr lang="en-US" sz="1800" kern="1200">
              <a:latin typeface="Calibri" panose="020F0502020204030204"/>
              <a:ea typeface="+mn-ea"/>
              <a:cs typeface="+mn-cs"/>
            </a:rPr>
            <a:t>Common portal</a:t>
          </a:r>
          <a:endParaRPr lang="en-IN" sz="1800" kern="1200">
            <a:latin typeface="Calibri" panose="020F0502020204030204"/>
            <a:ea typeface="+mn-ea"/>
            <a:cs typeface="+mn-cs"/>
          </a:endParaRPr>
        </a:p>
      </dsp:txBody>
      <dsp:txXfrm>
        <a:off x="0" y="2957965"/>
        <a:ext cx="6336488" cy="928395"/>
      </dsp:txXfrm>
    </dsp:sp>
    <dsp:sp modelId="{F838B9EC-3349-4FD1-AC70-46AAEF90748E}">
      <dsp:nvSpPr>
        <dsp:cNvPr id="0" name=""/>
        <dsp:cNvSpPr/>
      </dsp:nvSpPr>
      <dsp:spPr>
        <a:xfrm>
          <a:off x="0" y="3886360"/>
          <a:ext cx="6336488" cy="65929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50000"/>
            </a:lnSpc>
            <a:spcBef>
              <a:spcPct val="0"/>
            </a:spcBef>
            <a:spcAft>
              <a:spcPct val="35000"/>
            </a:spcAft>
            <a:buFont typeface="Wingdings" panose="05000000000000000000" pitchFamily="2" charset="2"/>
            <a:buNone/>
          </a:pPr>
          <a:r>
            <a:rPr lang="en-US" sz="2300" kern="1200">
              <a:latin typeface="Calibri" panose="020F0502020204030204"/>
              <a:ea typeface="+mn-ea"/>
              <a:cs typeface="+mn-cs"/>
            </a:rPr>
            <a:t>Print-media</a:t>
          </a:r>
          <a:endParaRPr lang="en-IN" sz="2300" kern="1200">
            <a:latin typeface="Calibri" panose="020F0502020204030204"/>
            <a:ea typeface="+mn-ea"/>
            <a:cs typeface="+mn-cs"/>
          </a:endParaRPr>
        </a:p>
      </dsp:txBody>
      <dsp:txXfrm>
        <a:off x="0" y="3886360"/>
        <a:ext cx="6336488" cy="659295"/>
      </dsp:txXfrm>
    </dsp:sp>
    <dsp:sp modelId="{04C03CFC-889E-40D3-B006-357E97E59AAE}">
      <dsp:nvSpPr>
        <dsp:cNvPr id="0" name=""/>
        <dsp:cNvSpPr/>
      </dsp:nvSpPr>
      <dsp:spPr>
        <a:xfrm>
          <a:off x="0" y="4545655"/>
          <a:ext cx="6336488" cy="44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83" tIns="29210" rIns="163576" bIns="29210" numCol="1" spcCol="1270" anchor="t" anchorCtr="0">
          <a:noAutofit/>
        </a:bodyPr>
        <a:lstStyle/>
        <a:p>
          <a:pPr marL="171450" lvl="1" indent="-171450" algn="l" defTabSz="800100">
            <a:lnSpc>
              <a:spcPct val="150000"/>
            </a:lnSpc>
            <a:spcBef>
              <a:spcPct val="0"/>
            </a:spcBef>
            <a:spcAft>
              <a:spcPct val="20000"/>
            </a:spcAft>
            <a:buFont typeface="Wingdings" panose="05000000000000000000" pitchFamily="2" charset="2"/>
            <a:buChar char="§"/>
          </a:pPr>
          <a:r>
            <a:rPr lang="en-US" sz="1800" kern="1200">
              <a:latin typeface="Calibri" panose="020F0502020204030204"/>
              <a:ea typeface="+mn-ea"/>
              <a:cs typeface="+mn-cs"/>
            </a:rPr>
            <a:t>Newspaper</a:t>
          </a:r>
          <a:endParaRPr lang="en-IN" sz="1800" kern="1200">
            <a:latin typeface="Calibri" panose="020F0502020204030204"/>
            <a:ea typeface="+mn-ea"/>
            <a:cs typeface="+mn-cs"/>
          </a:endParaRPr>
        </a:p>
      </dsp:txBody>
      <dsp:txXfrm>
        <a:off x="0" y="4545655"/>
        <a:ext cx="6336488" cy="440392"/>
      </dsp:txXfrm>
    </dsp:sp>
    <dsp:sp modelId="{DB4E9DF4-F787-42CE-9EEA-8A390F168AF3}">
      <dsp:nvSpPr>
        <dsp:cNvPr id="0" name=""/>
        <dsp:cNvSpPr/>
      </dsp:nvSpPr>
      <dsp:spPr>
        <a:xfrm>
          <a:off x="0" y="4986048"/>
          <a:ext cx="6336488" cy="65929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50000"/>
            </a:lnSpc>
            <a:spcBef>
              <a:spcPct val="0"/>
            </a:spcBef>
            <a:spcAft>
              <a:spcPct val="35000"/>
            </a:spcAft>
            <a:buFont typeface="Wingdings" panose="05000000000000000000" pitchFamily="2" charset="2"/>
            <a:buNone/>
          </a:pPr>
          <a:r>
            <a:rPr lang="en-US" sz="2300" kern="1200" dirty="0">
              <a:latin typeface="Calibri" panose="020F0502020204030204"/>
              <a:ea typeface="+mn-ea"/>
              <a:cs typeface="+mn-cs"/>
            </a:rPr>
            <a:t>Affixing</a:t>
          </a:r>
          <a:endParaRPr lang="en-IN" sz="2300" kern="1200" dirty="0">
            <a:latin typeface="Calibri" panose="020F0502020204030204"/>
            <a:ea typeface="+mn-ea"/>
            <a:cs typeface="+mn-cs"/>
          </a:endParaRPr>
        </a:p>
      </dsp:txBody>
      <dsp:txXfrm>
        <a:off x="0" y="4986048"/>
        <a:ext cx="6336488" cy="65929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275C-A812-461C-9820-C2124950804C}">
      <dsp:nvSpPr>
        <dsp:cNvPr id="0" name=""/>
        <dsp:cNvSpPr/>
      </dsp:nvSpPr>
      <dsp:spPr>
        <a:xfrm>
          <a:off x="0" y="168728"/>
          <a:ext cx="3286125" cy="19716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Font typeface="Wingdings" panose="05000000000000000000" pitchFamily="2" charset="2"/>
            <a:buNone/>
          </a:pPr>
          <a:r>
            <a:rPr lang="en-IN" sz="2000" kern="1200" dirty="0"/>
            <a:t>In-person</a:t>
          </a:r>
        </a:p>
        <a:p>
          <a:pPr marL="228600" lvl="1" indent="-228600" algn="l" defTabSz="889000">
            <a:lnSpc>
              <a:spcPct val="150000"/>
            </a:lnSpc>
            <a:spcBef>
              <a:spcPct val="0"/>
            </a:spcBef>
            <a:spcAft>
              <a:spcPct val="15000"/>
            </a:spcAft>
            <a:buFont typeface="Wingdings" panose="05000000000000000000" pitchFamily="2" charset="2"/>
            <a:buChar char="§"/>
          </a:pPr>
          <a:r>
            <a:rPr lang="en-US" sz="2000" kern="1200" dirty="0"/>
            <a:t>Directly or by messenger / courier</a:t>
          </a:r>
          <a:endParaRPr lang="en-IN" sz="2000" kern="1200" dirty="0"/>
        </a:p>
      </dsp:txBody>
      <dsp:txXfrm>
        <a:off x="0" y="168728"/>
        <a:ext cx="3286125" cy="1971675"/>
      </dsp:txXfrm>
    </dsp:sp>
    <dsp:sp modelId="{46AF4231-8BE3-453D-A125-454968B31953}">
      <dsp:nvSpPr>
        <dsp:cNvPr id="0" name=""/>
        <dsp:cNvSpPr/>
      </dsp:nvSpPr>
      <dsp:spPr>
        <a:xfrm>
          <a:off x="3614737" y="168728"/>
          <a:ext cx="3286125" cy="19716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Font typeface="Wingdings" panose="05000000000000000000" pitchFamily="2" charset="2"/>
            <a:buNone/>
          </a:pPr>
          <a:r>
            <a:rPr lang="en-US" sz="2000" kern="1200" dirty="0"/>
            <a:t>Courier</a:t>
          </a:r>
          <a:endParaRPr lang="en-IN" sz="2000" kern="1200" dirty="0"/>
        </a:p>
        <a:p>
          <a:pPr marL="228600" lvl="1" indent="-228600" algn="l" defTabSz="889000">
            <a:lnSpc>
              <a:spcPct val="150000"/>
            </a:lnSpc>
            <a:spcBef>
              <a:spcPct val="0"/>
            </a:spcBef>
            <a:spcAft>
              <a:spcPct val="15000"/>
            </a:spcAft>
            <a:buFont typeface="Wingdings" panose="05000000000000000000" pitchFamily="2" charset="2"/>
            <a:buChar char="§"/>
          </a:pPr>
          <a:r>
            <a:rPr lang="en-US" sz="2000" kern="1200" dirty="0"/>
            <a:t>By RP or Speed Post or courier with AD</a:t>
          </a:r>
          <a:endParaRPr lang="en-IN" sz="2000" kern="1200" dirty="0"/>
        </a:p>
      </dsp:txBody>
      <dsp:txXfrm>
        <a:off x="3614737" y="168728"/>
        <a:ext cx="3286125" cy="1971675"/>
      </dsp:txXfrm>
    </dsp:sp>
    <dsp:sp modelId="{6634EDF0-3CA3-455A-AC04-22F08D44DCC9}">
      <dsp:nvSpPr>
        <dsp:cNvPr id="0" name=""/>
        <dsp:cNvSpPr/>
      </dsp:nvSpPr>
      <dsp:spPr>
        <a:xfrm>
          <a:off x="7229475" y="168728"/>
          <a:ext cx="3286125" cy="19716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Font typeface="Wingdings" panose="05000000000000000000" pitchFamily="2" charset="2"/>
            <a:buNone/>
          </a:pPr>
          <a:r>
            <a:rPr lang="en-US" sz="2000" kern="1200" dirty="0"/>
            <a:t>Digital</a:t>
          </a:r>
          <a:endParaRPr lang="en-IN" sz="2000" kern="1200" dirty="0"/>
        </a:p>
        <a:p>
          <a:pPr marL="228600" lvl="1" indent="-228600" algn="l" defTabSz="889000">
            <a:lnSpc>
              <a:spcPct val="150000"/>
            </a:lnSpc>
            <a:spcBef>
              <a:spcPct val="0"/>
            </a:spcBef>
            <a:spcAft>
              <a:spcPct val="15000"/>
            </a:spcAft>
            <a:buFont typeface="Wingdings" panose="05000000000000000000" pitchFamily="2" charset="2"/>
            <a:buChar char="§"/>
          </a:pPr>
          <a:r>
            <a:rPr lang="en-US" sz="2000" kern="1200" dirty="0"/>
            <a:t>Email</a:t>
          </a:r>
          <a:endParaRPr lang="en-IN" sz="2000" kern="1200" dirty="0"/>
        </a:p>
        <a:p>
          <a:pPr marL="228600" lvl="1" indent="-228600" algn="l" defTabSz="889000">
            <a:lnSpc>
              <a:spcPct val="150000"/>
            </a:lnSpc>
            <a:spcBef>
              <a:spcPct val="0"/>
            </a:spcBef>
            <a:spcAft>
              <a:spcPct val="15000"/>
            </a:spcAft>
            <a:buFont typeface="Wingdings" panose="05000000000000000000" pitchFamily="2" charset="2"/>
            <a:buChar char="§"/>
          </a:pPr>
          <a:r>
            <a:rPr lang="en-US" sz="2000" kern="1200" dirty="0"/>
            <a:t>Common portal</a:t>
          </a:r>
          <a:endParaRPr lang="en-IN" sz="2000" kern="1200" dirty="0"/>
        </a:p>
      </dsp:txBody>
      <dsp:txXfrm>
        <a:off x="7229475" y="168728"/>
        <a:ext cx="3286125" cy="1971675"/>
      </dsp:txXfrm>
    </dsp:sp>
    <dsp:sp modelId="{AE4D101D-CB64-4943-950F-E4558F6B1017}">
      <dsp:nvSpPr>
        <dsp:cNvPr id="0" name=""/>
        <dsp:cNvSpPr/>
      </dsp:nvSpPr>
      <dsp:spPr>
        <a:xfrm>
          <a:off x="1807368" y="2469016"/>
          <a:ext cx="3286125" cy="19716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Font typeface="Wingdings" panose="05000000000000000000" pitchFamily="2" charset="2"/>
            <a:buNone/>
          </a:pPr>
          <a:r>
            <a:rPr lang="en-US" sz="2000" kern="1200" dirty="0"/>
            <a:t>Print-media</a:t>
          </a:r>
          <a:endParaRPr lang="en-IN" sz="2000" kern="1200" dirty="0"/>
        </a:p>
        <a:p>
          <a:pPr marL="228600" lvl="1" indent="-228600" algn="l" defTabSz="889000">
            <a:lnSpc>
              <a:spcPct val="150000"/>
            </a:lnSpc>
            <a:spcBef>
              <a:spcPct val="0"/>
            </a:spcBef>
            <a:spcAft>
              <a:spcPct val="15000"/>
            </a:spcAft>
            <a:buFont typeface="Wingdings" panose="05000000000000000000" pitchFamily="2" charset="2"/>
            <a:buChar char="§"/>
          </a:pPr>
          <a:r>
            <a:rPr lang="en-US" sz="2000" kern="1200" dirty="0"/>
            <a:t>Newspaper</a:t>
          </a:r>
          <a:endParaRPr lang="en-IN" sz="2000" kern="1200" dirty="0"/>
        </a:p>
      </dsp:txBody>
      <dsp:txXfrm>
        <a:off x="1807368" y="2469016"/>
        <a:ext cx="3286125" cy="1971675"/>
      </dsp:txXfrm>
    </dsp:sp>
    <dsp:sp modelId="{DAAB58C7-B65B-40A7-AB53-D013779245EC}">
      <dsp:nvSpPr>
        <dsp:cNvPr id="0" name=""/>
        <dsp:cNvSpPr/>
      </dsp:nvSpPr>
      <dsp:spPr>
        <a:xfrm>
          <a:off x="5422106" y="2469016"/>
          <a:ext cx="3286125" cy="197167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Font typeface="Wingdings" panose="05000000000000000000" pitchFamily="2" charset="2"/>
            <a:buNone/>
          </a:pPr>
          <a:r>
            <a:rPr lang="en-US" sz="2000" kern="1200" dirty="0"/>
            <a:t>Affixing</a:t>
          </a:r>
          <a:endParaRPr lang="en-IN" sz="2000" kern="1200" dirty="0"/>
        </a:p>
      </dsp:txBody>
      <dsp:txXfrm>
        <a:off x="5422106" y="2469016"/>
        <a:ext cx="3286125" cy="19716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10D50-FD31-4919-A043-A3E60A96E649}">
      <dsp:nvSpPr>
        <dsp:cNvPr id="0" name=""/>
        <dsp:cNvSpPr/>
      </dsp:nvSpPr>
      <dsp:spPr>
        <a:xfrm>
          <a:off x="4776779" y="326979"/>
          <a:ext cx="1604299" cy="120139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To</a:t>
          </a:r>
          <a:endParaRPr lang="en-US" sz="1600" kern="1200" dirty="0"/>
        </a:p>
      </dsp:txBody>
      <dsp:txXfrm>
        <a:off x="4811967" y="362167"/>
        <a:ext cx="1533923" cy="1131017"/>
      </dsp:txXfrm>
    </dsp:sp>
    <dsp:sp modelId="{F5A56032-ED94-4450-9119-B014DEFA6FFF}">
      <dsp:nvSpPr>
        <dsp:cNvPr id="0" name=""/>
        <dsp:cNvSpPr/>
      </dsp:nvSpPr>
      <dsp:spPr>
        <a:xfrm>
          <a:off x="803052" y="1528373"/>
          <a:ext cx="4775876" cy="272045"/>
        </a:xfrm>
        <a:custGeom>
          <a:avLst/>
          <a:gdLst/>
          <a:ahLst/>
          <a:cxnLst/>
          <a:rect l="0" t="0" r="0" b="0"/>
          <a:pathLst>
            <a:path>
              <a:moveTo>
                <a:pt x="4775876" y="0"/>
              </a:moveTo>
              <a:lnTo>
                <a:pt x="4775876" y="136022"/>
              </a:lnTo>
              <a:lnTo>
                <a:pt x="0" y="136022"/>
              </a:lnTo>
              <a:lnTo>
                <a:pt x="0" y="2720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FF3A13-6A78-4BEF-BE0A-31B528DD10DE}">
      <dsp:nvSpPr>
        <dsp:cNvPr id="0" name=""/>
        <dsp:cNvSpPr/>
      </dsp:nvSpPr>
      <dsp:spPr>
        <a:xfrm>
          <a:off x="902" y="1800418"/>
          <a:ext cx="1604299" cy="247136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i="0" u="none" strike="noStrike" kern="1200" baseline="0" dirty="0">
              <a:latin typeface="+mn-lt"/>
              <a:ea typeface="+mn-ea"/>
              <a:cs typeface="+mn-cs"/>
            </a:rPr>
            <a:t>Addressee</a:t>
          </a:r>
          <a:endParaRPr lang="en-US" sz="1600" kern="1200" dirty="0"/>
        </a:p>
      </dsp:txBody>
      <dsp:txXfrm>
        <a:off x="47890" y="1847406"/>
        <a:ext cx="1510323" cy="2377386"/>
      </dsp:txXfrm>
    </dsp:sp>
    <dsp:sp modelId="{B353D6E8-B326-46B0-9A71-1AEE1D745DA8}">
      <dsp:nvSpPr>
        <dsp:cNvPr id="0" name=""/>
        <dsp:cNvSpPr/>
      </dsp:nvSpPr>
      <dsp:spPr>
        <a:xfrm>
          <a:off x="2713403" y="1528373"/>
          <a:ext cx="2865525" cy="272045"/>
        </a:xfrm>
        <a:custGeom>
          <a:avLst/>
          <a:gdLst/>
          <a:ahLst/>
          <a:cxnLst/>
          <a:rect l="0" t="0" r="0" b="0"/>
          <a:pathLst>
            <a:path>
              <a:moveTo>
                <a:pt x="2865525" y="0"/>
              </a:moveTo>
              <a:lnTo>
                <a:pt x="2865525" y="136022"/>
              </a:lnTo>
              <a:lnTo>
                <a:pt x="0" y="136022"/>
              </a:lnTo>
              <a:lnTo>
                <a:pt x="0" y="2720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89B11A-2948-4615-A39B-20B6B5B2F1E9}">
      <dsp:nvSpPr>
        <dsp:cNvPr id="0" name=""/>
        <dsp:cNvSpPr/>
      </dsp:nvSpPr>
      <dsp:spPr>
        <a:xfrm>
          <a:off x="1911253" y="1800418"/>
          <a:ext cx="1604299" cy="247136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b="0" i="0" u="none" strike="noStrike" kern="1200" baseline="0" dirty="0">
              <a:latin typeface="+mn-lt"/>
              <a:ea typeface="+mn-ea"/>
              <a:cs typeface="+mn-cs"/>
            </a:rPr>
            <a:t>Taxable person</a:t>
          </a:r>
          <a:endParaRPr lang="en-US" sz="1600" kern="1200" dirty="0"/>
        </a:p>
      </dsp:txBody>
      <dsp:txXfrm>
        <a:off x="1958241" y="1847406"/>
        <a:ext cx="1510323" cy="2377386"/>
      </dsp:txXfrm>
    </dsp:sp>
    <dsp:sp modelId="{9F164130-54F2-4B2B-B57D-D81DA1562CB6}">
      <dsp:nvSpPr>
        <dsp:cNvPr id="0" name=""/>
        <dsp:cNvSpPr/>
      </dsp:nvSpPr>
      <dsp:spPr>
        <a:xfrm>
          <a:off x="4623753" y="1528373"/>
          <a:ext cx="955175" cy="272045"/>
        </a:xfrm>
        <a:custGeom>
          <a:avLst/>
          <a:gdLst/>
          <a:ahLst/>
          <a:cxnLst/>
          <a:rect l="0" t="0" r="0" b="0"/>
          <a:pathLst>
            <a:path>
              <a:moveTo>
                <a:pt x="955175" y="0"/>
              </a:moveTo>
              <a:lnTo>
                <a:pt x="955175" y="136022"/>
              </a:lnTo>
              <a:lnTo>
                <a:pt x="0" y="136022"/>
              </a:lnTo>
              <a:lnTo>
                <a:pt x="0" y="2720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FF0CB5-A79D-4831-A164-646064459992}">
      <dsp:nvSpPr>
        <dsp:cNvPr id="0" name=""/>
        <dsp:cNvSpPr/>
      </dsp:nvSpPr>
      <dsp:spPr>
        <a:xfrm>
          <a:off x="3821603" y="1800418"/>
          <a:ext cx="1604299" cy="247136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His manager</a:t>
          </a:r>
        </a:p>
      </dsp:txBody>
      <dsp:txXfrm>
        <a:off x="3868591" y="1847406"/>
        <a:ext cx="1510323" cy="2377386"/>
      </dsp:txXfrm>
    </dsp:sp>
    <dsp:sp modelId="{23FDB177-6C42-4261-B506-FFB6329637CE}">
      <dsp:nvSpPr>
        <dsp:cNvPr id="0" name=""/>
        <dsp:cNvSpPr/>
      </dsp:nvSpPr>
      <dsp:spPr>
        <a:xfrm>
          <a:off x="5578929" y="1528373"/>
          <a:ext cx="955175" cy="272045"/>
        </a:xfrm>
        <a:custGeom>
          <a:avLst/>
          <a:gdLst/>
          <a:ahLst/>
          <a:cxnLst/>
          <a:rect l="0" t="0" r="0" b="0"/>
          <a:pathLst>
            <a:path>
              <a:moveTo>
                <a:pt x="0" y="0"/>
              </a:moveTo>
              <a:lnTo>
                <a:pt x="0" y="136022"/>
              </a:lnTo>
              <a:lnTo>
                <a:pt x="955175" y="136022"/>
              </a:lnTo>
              <a:lnTo>
                <a:pt x="955175" y="2720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1142E-AF8F-4DED-BD65-29EA0B0A591C}">
      <dsp:nvSpPr>
        <dsp:cNvPr id="0" name=""/>
        <dsp:cNvSpPr/>
      </dsp:nvSpPr>
      <dsp:spPr>
        <a:xfrm>
          <a:off x="5731954" y="1800418"/>
          <a:ext cx="1604299" cy="247136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AR or Advocate or TP holding authority to appear</a:t>
          </a:r>
        </a:p>
      </dsp:txBody>
      <dsp:txXfrm>
        <a:off x="5778942" y="1847406"/>
        <a:ext cx="1510323" cy="2377386"/>
      </dsp:txXfrm>
    </dsp:sp>
    <dsp:sp modelId="{B322888C-74ED-486E-A8B0-FE4CFF784D9E}">
      <dsp:nvSpPr>
        <dsp:cNvPr id="0" name=""/>
        <dsp:cNvSpPr/>
      </dsp:nvSpPr>
      <dsp:spPr>
        <a:xfrm>
          <a:off x="5578929" y="1528373"/>
          <a:ext cx="2865525" cy="272045"/>
        </a:xfrm>
        <a:custGeom>
          <a:avLst/>
          <a:gdLst/>
          <a:ahLst/>
          <a:cxnLst/>
          <a:rect l="0" t="0" r="0" b="0"/>
          <a:pathLst>
            <a:path>
              <a:moveTo>
                <a:pt x="0" y="0"/>
              </a:moveTo>
              <a:lnTo>
                <a:pt x="0" y="136022"/>
              </a:lnTo>
              <a:lnTo>
                <a:pt x="2865525" y="136022"/>
              </a:lnTo>
              <a:lnTo>
                <a:pt x="2865525" y="2720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49C9B-69DE-43C9-AC67-69094C615060}">
      <dsp:nvSpPr>
        <dsp:cNvPr id="0" name=""/>
        <dsp:cNvSpPr/>
      </dsp:nvSpPr>
      <dsp:spPr>
        <a:xfrm>
          <a:off x="7642305" y="1800418"/>
          <a:ext cx="1604299" cy="247136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Person regularly employed by him in connection with the business</a:t>
          </a:r>
        </a:p>
      </dsp:txBody>
      <dsp:txXfrm>
        <a:off x="7689293" y="1847406"/>
        <a:ext cx="1510323" cy="2377386"/>
      </dsp:txXfrm>
    </dsp:sp>
    <dsp:sp modelId="{BEC1DE1E-EDDE-4F03-9051-199130E00C01}">
      <dsp:nvSpPr>
        <dsp:cNvPr id="0" name=""/>
        <dsp:cNvSpPr/>
      </dsp:nvSpPr>
      <dsp:spPr>
        <a:xfrm>
          <a:off x="5578929" y="1528373"/>
          <a:ext cx="4775876" cy="272045"/>
        </a:xfrm>
        <a:custGeom>
          <a:avLst/>
          <a:gdLst/>
          <a:ahLst/>
          <a:cxnLst/>
          <a:rect l="0" t="0" r="0" b="0"/>
          <a:pathLst>
            <a:path>
              <a:moveTo>
                <a:pt x="0" y="0"/>
              </a:moveTo>
              <a:lnTo>
                <a:pt x="0" y="136022"/>
              </a:lnTo>
              <a:lnTo>
                <a:pt x="4775876" y="136022"/>
              </a:lnTo>
              <a:lnTo>
                <a:pt x="4775876" y="2720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82B1F4-F1AC-4E0C-9415-42DE970A95DA}">
      <dsp:nvSpPr>
        <dsp:cNvPr id="0" name=""/>
        <dsp:cNvSpPr/>
      </dsp:nvSpPr>
      <dsp:spPr>
        <a:xfrm>
          <a:off x="9552655" y="1800418"/>
          <a:ext cx="1604299" cy="247136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t>Adult member of family residing with the taxable person</a:t>
          </a:r>
        </a:p>
      </dsp:txBody>
      <dsp:txXfrm>
        <a:off x="9599643" y="1847406"/>
        <a:ext cx="1510323" cy="237738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229BC-0DF8-41E9-A1AF-6D9845E7DE76}">
      <dsp:nvSpPr>
        <dsp:cNvPr id="0" name=""/>
        <dsp:cNvSpPr/>
      </dsp:nvSpPr>
      <dsp:spPr>
        <a:xfrm>
          <a:off x="2179" y="905193"/>
          <a:ext cx="4647291" cy="278837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n-US" sz="1800" kern="1200" dirty="0"/>
            <a:t>By</a:t>
          </a:r>
        </a:p>
        <a:p>
          <a:pPr marL="171450" lvl="1" indent="-171450" algn="l" defTabSz="800100">
            <a:lnSpc>
              <a:spcPct val="150000"/>
            </a:lnSpc>
            <a:spcBef>
              <a:spcPct val="0"/>
            </a:spcBef>
            <a:spcAft>
              <a:spcPct val="15000"/>
            </a:spcAft>
            <a:buChar char="•"/>
          </a:pPr>
          <a:r>
            <a:rPr lang="en-US" sz="1800" b="0" i="0" u="none" strike="noStrike" kern="1200" baseline="0" dirty="0">
              <a:latin typeface="+mn-lt"/>
              <a:ea typeface="+mn-ea"/>
              <a:cs typeface="+mn-cs"/>
            </a:rPr>
            <a:t>RP or Speed Post or Courier with AD </a:t>
          </a:r>
          <a:endParaRPr lang="en-US" sz="1800" kern="1200" dirty="0"/>
        </a:p>
      </dsp:txBody>
      <dsp:txXfrm>
        <a:off x="83848" y="986862"/>
        <a:ext cx="4483953" cy="2625036"/>
      </dsp:txXfrm>
    </dsp:sp>
    <dsp:sp modelId="{A4B90CF0-CE8E-4DB0-92A1-AFBFADBD060F}">
      <dsp:nvSpPr>
        <dsp:cNvPr id="0" name=""/>
        <dsp:cNvSpPr/>
      </dsp:nvSpPr>
      <dsp:spPr>
        <a:xfrm>
          <a:off x="5114199" y="1723116"/>
          <a:ext cx="985225" cy="1152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5114199" y="1953622"/>
        <a:ext cx="689658" cy="691516"/>
      </dsp:txXfrm>
    </dsp:sp>
    <dsp:sp modelId="{3CE9C19C-B0F6-4262-8887-882F613D92D9}">
      <dsp:nvSpPr>
        <dsp:cNvPr id="0" name=""/>
        <dsp:cNvSpPr/>
      </dsp:nvSpPr>
      <dsp:spPr>
        <a:xfrm>
          <a:off x="6508387" y="905193"/>
          <a:ext cx="4647291" cy="278837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n-US" sz="1800" b="0" i="0" u="none" strike="noStrike" kern="1200" baseline="0" dirty="0">
              <a:latin typeface="+mn-lt"/>
              <a:ea typeface="+mn-ea"/>
              <a:cs typeface="+mn-cs"/>
            </a:rPr>
            <a:t>To</a:t>
          </a:r>
          <a:endParaRPr lang="en-US" sz="1800" kern="1200" dirty="0"/>
        </a:p>
        <a:p>
          <a:pPr marL="171450" lvl="1" indent="-171450" algn="l" defTabSz="800100">
            <a:lnSpc>
              <a:spcPct val="150000"/>
            </a:lnSpc>
            <a:spcBef>
              <a:spcPct val="0"/>
            </a:spcBef>
            <a:spcAft>
              <a:spcPct val="15000"/>
            </a:spcAft>
            <a:buChar char="•"/>
          </a:pPr>
          <a:r>
            <a:rPr lang="en-US" sz="1800" b="0" i="0" u="none" strike="noStrike" kern="1200" baseline="0" dirty="0">
              <a:latin typeface="+mn-lt"/>
              <a:ea typeface="+mn-ea"/>
              <a:cs typeface="+mn-cs"/>
            </a:rPr>
            <a:t>The person for whom it is intended or his AR, if any, at his last known place of business</a:t>
          </a:r>
          <a:endParaRPr lang="en-US" sz="1800" kern="1200" dirty="0"/>
        </a:p>
      </dsp:txBody>
      <dsp:txXfrm>
        <a:off x="6590056" y="986862"/>
        <a:ext cx="4483953" cy="262503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AC60F-D3CA-4A42-A642-AE46A851BB17}">
      <dsp:nvSpPr>
        <dsp:cNvPr id="0" name=""/>
        <dsp:cNvSpPr/>
      </dsp:nvSpPr>
      <dsp:spPr>
        <a:xfrm>
          <a:off x="1362" y="705789"/>
          <a:ext cx="5311968" cy="318718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By sending a communication to his </a:t>
          </a:r>
          <a:r>
            <a:rPr lang="en-US" sz="1800" b="1" kern="1200" dirty="0"/>
            <a:t>e-mail</a:t>
          </a:r>
          <a:r>
            <a:rPr lang="en-US" sz="1800" kern="1200" dirty="0"/>
            <a:t> address provided at the time of registration or as amended from time to time; or</a:t>
          </a:r>
        </a:p>
      </dsp:txBody>
      <dsp:txXfrm>
        <a:off x="1362" y="705789"/>
        <a:ext cx="5311968" cy="3187181"/>
      </dsp:txXfrm>
    </dsp:sp>
    <dsp:sp modelId="{06D3660C-A24C-4A48-9365-D7AC62E2A00C}">
      <dsp:nvSpPr>
        <dsp:cNvPr id="0" name=""/>
        <dsp:cNvSpPr/>
      </dsp:nvSpPr>
      <dsp:spPr>
        <a:xfrm>
          <a:off x="5844527" y="705789"/>
          <a:ext cx="5311968" cy="318718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By making it available on the common </a:t>
          </a:r>
          <a:r>
            <a:rPr lang="en-US" sz="1800" b="1" kern="1200" dirty="0"/>
            <a:t>portal</a:t>
          </a:r>
          <a:r>
            <a:rPr lang="en-US" sz="1800" kern="1200" dirty="0"/>
            <a:t>; or</a:t>
          </a:r>
        </a:p>
      </dsp:txBody>
      <dsp:txXfrm>
        <a:off x="5844527" y="705789"/>
        <a:ext cx="5311968" cy="31871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D3A9A-7BB3-40E0-8185-1BDE2AC88128}">
      <dsp:nvSpPr>
        <dsp:cNvPr id="0" name=""/>
        <dsp:cNvSpPr/>
      </dsp:nvSpPr>
      <dsp:spPr>
        <a:xfrm>
          <a:off x="1362" y="705789"/>
          <a:ext cx="5311968" cy="318718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dirty="0"/>
            <a:t>By publication in a </a:t>
          </a:r>
          <a:r>
            <a:rPr lang="en-US" sz="2000" b="1" kern="1200" dirty="0"/>
            <a:t>newspaper</a:t>
          </a:r>
          <a:endParaRPr lang="en-US" sz="2000" kern="1200" dirty="0"/>
        </a:p>
      </dsp:txBody>
      <dsp:txXfrm>
        <a:off x="1362" y="705789"/>
        <a:ext cx="5311968" cy="3187181"/>
      </dsp:txXfrm>
    </dsp:sp>
    <dsp:sp modelId="{28B7AEF0-CE67-4549-B40B-8D9E7CA2E2C4}">
      <dsp:nvSpPr>
        <dsp:cNvPr id="0" name=""/>
        <dsp:cNvSpPr/>
      </dsp:nvSpPr>
      <dsp:spPr>
        <a:xfrm>
          <a:off x="5844527" y="705789"/>
          <a:ext cx="5311968" cy="318718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50000"/>
            </a:lnSpc>
            <a:spcBef>
              <a:spcPct val="0"/>
            </a:spcBef>
            <a:spcAft>
              <a:spcPct val="35000"/>
            </a:spcAft>
            <a:buNone/>
          </a:pPr>
          <a:r>
            <a:rPr lang="en-US" sz="2000" kern="1200" dirty="0"/>
            <a:t>Circulating in the </a:t>
          </a:r>
          <a:r>
            <a:rPr lang="en-US" sz="2000" b="1" kern="1200" dirty="0"/>
            <a:t>locality</a:t>
          </a:r>
          <a:r>
            <a:rPr lang="en-US" sz="2000" kern="1200" dirty="0"/>
            <a:t> in which</a:t>
          </a:r>
        </a:p>
        <a:p>
          <a:pPr marL="228600" lvl="1" indent="-228600" algn="l" defTabSz="889000">
            <a:lnSpc>
              <a:spcPct val="150000"/>
            </a:lnSpc>
            <a:spcBef>
              <a:spcPct val="0"/>
            </a:spcBef>
            <a:spcAft>
              <a:spcPct val="15000"/>
            </a:spcAft>
            <a:buChar char="•"/>
          </a:pPr>
          <a:r>
            <a:rPr lang="en-US" sz="2000" kern="1200" dirty="0"/>
            <a:t>Taxable person or the person to whom it is  issued</a:t>
          </a:r>
        </a:p>
        <a:p>
          <a:pPr marL="228600" lvl="1" indent="-228600" algn="l" defTabSz="889000">
            <a:lnSpc>
              <a:spcPct val="150000"/>
            </a:lnSpc>
            <a:spcBef>
              <a:spcPct val="0"/>
            </a:spcBef>
            <a:spcAft>
              <a:spcPct val="15000"/>
            </a:spcAft>
            <a:buChar char="•"/>
          </a:pPr>
          <a:r>
            <a:rPr lang="en-US" sz="2000" kern="1200" dirty="0"/>
            <a:t>Is last known to have </a:t>
          </a:r>
          <a:r>
            <a:rPr lang="en-US" sz="2000" b="1" kern="1200" dirty="0"/>
            <a:t>resided</a:t>
          </a:r>
          <a:r>
            <a:rPr lang="en-US" sz="2000" kern="1200" dirty="0"/>
            <a:t>, </a:t>
          </a:r>
          <a:r>
            <a:rPr lang="en-US" sz="2000" b="1" kern="1200" dirty="0"/>
            <a:t>carried on</a:t>
          </a:r>
          <a:r>
            <a:rPr lang="en-US" sz="2000" kern="1200" dirty="0"/>
            <a:t> </a:t>
          </a:r>
          <a:r>
            <a:rPr lang="en-US" sz="2000" b="1" kern="1200" dirty="0"/>
            <a:t>business</a:t>
          </a:r>
          <a:r>
            <a:rPr lang="en-US" sz="2000" kern="1200" dirty="0"/>
            <a:t> or personally worked for gain</a:t>
          </a:r>
        </a:p>
      </dsp:txBody>
      <dsp:txXfrm>
        <a:off x="5844527" y="705789"/>
        <a:ext cx="5311968" cy="3187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1FD0A-B102-4896-AD22-CFC944DEF612}">
      <dsp:nvSpPr>
        <dsp:cNvPr id="0" name=""/>
        <dsp:cNvSpPr/>
      </dsp:nvSpPr>
      <dsp:spPr>
        <a:xfrm>
          <a:off x="423662" y="0"/>
          <a:ext cx="2648872" cy="1986654"/>
        </a:xfrm>
        <a:prstGeom prst="up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C0675-EB84-4FC3-990E-BA2173FE2C7C}">
      <dsp:nvSpPr>
        <dsp:cNvPr id="0" name=""/>
        <dsp:cNvSpPr/>
      </dsp:nvSpPr>
      <dsp:spPr>
        <a:xfrm>
          <a:off x="3198462" y="0"/>
          <a:ext cx="5680496" cy="198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cs typeface="Calibri" panose="020F0502020204030204" pitchFamily="34" charset="0"/>
            </a:rPr>
            <a:t>Service Tax, VAT and Excise </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ASAP before time-barring! </a:t>
          </a:r>
        </a:p>
      </dsp:txBody>
      <dsp:txXfrm>
        <a:off x="3198462" y="0"/>
        <a:ext cx="5680496" cy="1986654"/>
      </dsp:txXfrm>
    </dsp:sp>
    <dsp:sp modelId="{1C890655-A198-4B80-B30B-D4E84D2ACD2B}">
      <dsp:nvSpPr>
        <dsp:cNvPr id="0" name=""/>
        <dsp:cNvSpPr/>
      </dsp:nvSpPr>
      <dsp:spPr>
        <a:xfrm>
          <a:off x="1264785" y="2152208"/>
          <a:ext cx="2648872" cy="1986654"/>
        </a:xfrm>
        <a:prstGeom prst="down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C8A69-D32F-4D11-B202-0343EF4531B6}">
      <dsp:nvSpPr>
        <dsp:cNvPr id="0" name=""/>
        <dsp:cNvSpPr/>
      </dsp:nvSpPr>
      <dsp:spPr>
        <a:xfrm>
          <a:off x="3993123" y="2152208"/>
          <a:ext cx="5680496" cy="198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panose="020F0502020204030204" pitchFamily="34" charset="0"/>
              <a:cs typeface="Calibri" panose="020F0502020204030204" pitchFamily="34" charset="0"/>
            </a:rPr>
            <a:t>GST </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Nascent stage! </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GST Audits started!</a:t>
          </a:r>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cs typeface="Calibri" panose="020F0502020204030204" pitchFamily="34" charset="0"/>
            </a:rPr>
            <a:t>Menace of fake invoicing and declining Tax Revenue! </a:t>
          </a:r>
        </a:p>
      </dsp:txBody>
      <dsp:txXfrm>
        <a:off x="3993123" y="2152208"/>
        <a:ext cx="5680496" cy="198665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DBB7B-ED6A-4670-B1C3-E704799B70EB}">
      <dsp:nvSpPr>
        <dsp:cNvPr id="0" name=""/>
        <dsp:cNvSpPr/>
      </dsp:nvSpPr>
      <dsp:spPr>
        <a:xfrm>
          <a:off x="2947302" y="578"/>
          <a:ext cx="5263252" cy="128701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If none of the modes aforesaid is </a:t>
          </a:r>
          <a:r>
            <a:rPr lang="en-US" sz="1800" b="1" kern="1200" dirty="0"/>
            <a:t>practicable</a:t>
          </a:r>
          <a:r>
            <a:rPr lang="en-US" sz="1800" kern="1200" dirty="0"/>
            <a:t>, </a:t>
          </a:r>
        </a:p>
      </dsp:txBody>
      <dsp:txXfrm>
        <a:off x="2984997" y="38273"/>
        <a:ext cx="5187862" cy="1211622"/>
      </dsp:txXfrm>
    </dsp:sp>
    <dsp:sp modelId="{3C890DE8-DB0A-4DE2-9CAA-1556DC9B1EA4}">
      <dsp:nvSpPr>
        <dsp:cNvPr id="0" name=""/>
        <dsp:cNvSpPr/>
      </dsp:nvSpPr>
      <dsp:spPr>
        <a:xfrm>
          <a:off x="2682929" y="1287590"/>
          <a:ext cx="2895999" cy="469995"/>
        </a:xfrm>
        <a:custGeom>
          <a:avLst/>
          <a:gdLst/>
          <a:ahLst/>
          <a:cxnLst/>
          <a:rect l="0" t="0" r="0" b="0"/>
          <a:pathLst>
            <a:path>
              <a:moveTo>
                <a:pt x="2895999" y="0"/>
              </a:moveTo>
              <a:lnTo>
                <a:pt x="2895999" y="234997"/>
              </a:lnTo>
              <a:lnTo>
                <a:pt x="0" y="234997"/>
              </a:lnTo>
              <a:lnTo>
                <a:pt x="0" y="4699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9CF46C-BA07-409C-95F6-BAF93F87C9C2}">
      <dsp:nvSpPr>
        <dsp:cNvPr id="0" name=""/>
        <dsp:cNvSpPr/>
      </dsp:nvSpPr>
      <dsp:spPr>
        <a:xfrm>
          <a:off x="51303" y="1757586"/>
          <a:ext cx="5263252" cy="128701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By </a:t>
          </a:r>
          <a:r>
            <a:rPr lang="en-US" sz="1800" b="1" kern="1200" dirty="0"/>
            <a:t>affixing it </a:t>
          </a:r>
          <a:r>
            <a:rPr lang="en-US" sz="1800" kern="1200" dirty="0"/>
            <a:t>in some conspicuous place at his last known place of business or residence and</a:t>
          </a:r>
        </a:p>
      </dsp:txBody>
      <dsp:txXfrm>
        <a:off x="88998" y="1795281"/>
        <a:ext cx="5187862" cy="1211622"/>
      </dsp:txXfrm>
    </dsp:sp>
    <dsp:sp modelId="{819426A1-CA69-4C14-B555-38AFA34CC769}">
      <dsp:nvSpPr>
        <dsp:cNvPr id="0" name=""/>
        <dsp:cNvSpPr/>
      </dsp:nvSpPr>
      <dsp:spPr>
        <a:xfrm>
          <a:off x="5578929" y="1287590"/>
          <a:ext cx="2895999" cy="469995"/>
        </a:xfrm>
        <a:custGeom>
          <a:avLst/>
          <a:gdLst/>
          <a:ahLst/>
          <a:cxnLst/>
          <a:rect l="0" t="0" r="0" b="0"/>
          <a:pathLst>
            <a:path>
              <a:moveTo>
                <a:pt x="0" y="0"/>
              </a:moveTo>
              <a:lnTo>
                <a:pt x="0" y="234997"/>
              </a:lnTo>
              <a:lnTo>
                <a:pt x="2895999" y="234997"/>
              </a:lnTo>
              <a:lnTo>
                <a:pt x="2895999" y="4699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7B003-C283-4322-9720-3DEB3AF7809D}">
      <dsp:nvSpPr>
        <dsp:cNvPr id="0" name=""/>
        <dsp:cNvSpPr/>
      </dsp:nvSpPr>
      <dsp:spPr>
        <a:xfrm>
          <a:off x="5843301" y="1757586"/>
          <a:ext cx="5263252" cy="128701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If such mode is not practicable for any reason,</a:t>
          </a:r>
        </a:p>
      </dsp:txBody>
      <dsp:txXfrm>
        <a:off x="5880996" y="1795281"/>
        <a:ext cx="5187862" cy="1211622"/>
      </dsp:txXfrm>
    </dsp:sp>
    <dsp:sp modelId="{0DE0730A-EE04-4048-9248-8B123D3E8EA0}">
      <dsp:nvSpPr>
        <dsp:cNvPr id="0" name=""/>
        <dsp:cNvSpPr/>
      </dsp:nvSpPr>
      <dsp:spPr>
        <a:xfrm>
          <a:off x="8429208" y="3044599"/>
          <a:ext cx="91440" cy="469995"/>
        </a:xfrm>
        <a:custGeom>
          <a:avLst/>
          <a:gdLst/>
          <a:ahLst/>
          <a:cxnLst/>
          <a:rect l="0" t="0" r="0" b="0"/>
          <a:pathLst>
            <a:path>
              <a:moveTo>
                <a:pt x="45720" y="0"/>
              </a:moveTo>
              <a:lnTo>
                <a:pt x="45720" y="4699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F36C17-D6AA-4F6C-A7B9-1BB7B2205F9D}">
      <dsp:nvSpPr>
        <dsp:cNvPr id="0" name=""/>
        <dsp:cNvSpPr/>
      </dsp:nvSpPr>
      <dsp:spPr>
        <a:xfrm>
          <a:off x="5843301" y="3514595"/>
          <a:ext cx="5263252" cy="1287012"/>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US" sz="1800" kern="1200" dirty="0"/>
            <a:t>Then by affixing copy on notice board of office of concerned officer / authority who or which passed such decision / order or issued such summons / notice</a:t>
          </a:r>
        </a:p>
      </dsp:txBody>
      <dsp:txXfrm>
        <a:off x="5880996" y="3552290"/>
        <a:ext cx="5187862" cy="121162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8A191-810B-4408-9364-F0F64A29AE14}">
      <dsp:nvSpPr>
        <dsp:cNvPr id="0" name=""/>
        <dsp:cNvSpPr/>
      </dsp:nvSpPr>
      <dsp:spPr>
        <a:xfrm>
          <a:off x="1748064" y="2975"/>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SMS</a:t>
          </a:r>
        </a:p>
      </dsp:txBody>
      <dsp:txXfrm>
        <a:off x="1748064" y="2975"/>
        <a:ext cx="3342605" cy="2005563"/>
      </dsp:txXfrm>
    </dsp:sp>
    <dsp:sp modelId="{0391BCED-26D5-4801-8295-1365356D9D28}">
      <dsp:nvSpPr>
        <dsp:cNvPr id="0" name=""/>
        <dsp:cNvSpPr/>
      </dsp:nvSpPr>
      <dsp:spPr>
        <a:xfrm>
          <a:off x="5424930" y="2975"/>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err="1"/>
            <a:t>Whats</a:t>
          </a:r>
          <a:r>
            <a:rPr lang="en-US" sz="4700" kern="1200" dirty="0"/>
            <a:t> App</a:t>
          </a:r>
        </a:p>
      </dsp:txBody>
      <dsp:txXfrm>
        <a:off x="5424930" y="2975"/>
        <a:ext cx="3342605" cy="2005563"/>
      </dsp:txXfrm>
    </dsp:sp>
    <dsp:sp modelId="{EA95A79B-742C-4A47-8B30-26889F5FE304}">
      <dsp:nvSpPr>
        <dsp:cNvPr id="0" name=""/>
        <dsp:cNvSpPr/>
      </dsp:nvSpPr>
      <dsp:spPr>
        <a:xfrm>
          <a:off x="1748064" y="2342799"/>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Telegram</a:t>
          </a:r>
        </a:p>
      </dsp:txBody>
      <dsp:txXfrm>
        <a:off x="1748064" y="2342799"/>
        <a:ext cx="3342605" cy="2005563"/>
      </dsp:txXfrm>
    </dsp:sp>
    <dsp:sp modelId="{35C8968C-03AA-44B9-AC7C-54C8BE429F6A}">
      <dsp:nvSpPr>
        <dsp:cNvPr id="0" name=""/>
        <dsp:cNvSpPr/>
      </dsp:nvSpPr>
      <dsp:spPr>
        <a:xfrm>
          <a:off x="5424930" y="2342799"/>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Consultant’s email</a:t>
          </a:r>
        </a:p>
      </dsp:txBody>
      <dsp:txXfrm>
        <a:off x="5424930" y="2342799"/>
        <a:ext cx="3342605" cy="200556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13AD0-8E6F-4CEB-A997-206842301DF5}">
      <dsp:nvSpPr>
        <dsp:cNvPr id="0" name=""/>
        <dsp:cNvSpPr/>
      </dsp:nvSpPr>
      <dsp:spPr>
        <a:xfrm>
          <a:off x="68592" y="1368375"/>
          <a:ext cx="2715985" cy="193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kern="1200" dirty="0"/>
            <a:t>Manoj Kumar Arora </a:t>
          </a:r>
          <a:r>
            <a:rPr lang="en-US" sz="2400" kern="1200" dirty="0">
              <a:latin typeface="Calibri" panose="020F0502020204030204" pitchFamily="34" charset="0"/>
              <a:ea typeface="Calibri" panose="020F0502020204030204" pitchFamily="34" charset="0"/>
              <a:cs typeface="Calibri" panose="020F0502020204030204" pitchFamily="34" charset="0"/>
            </a:rPr>
            <a:t>[2018 (15) GSTL 323 (All.)]*</a:t>
          </a:r>
          <a:br>
            <a:rPr lang="en-US" sz="2400" kern="1200" dirty="0">
              <a:latin typeface="Calibri" panose="020F0502020204030204" pitchFamily="34" charset="0"/>
              <a:ea typeface="Calibri" panose="020F0502020204030204" pitchFamily="34" charset="0"/>
              <a:cs typeface="Calibri" panose="020F0502020204030204" pitchFamily="34" charset="0"/>
            </a:rPr>
          </a:br>
          <a:endParaRPr lang="en-US" sz="2400" kern="1200" dirty="0">
            <a:latin typeface="Calibri" panose="020F0502020204030204" pitchFamily="34" charset="0"/>
            <a:ea typeface="Calibri" panose="020F0502020204030204" pitchFamily="34" charset="0"/>
            <a:cs typeface="Calibri" panose="020F0502020204030204" pitchFamily="34" charset="0"/>
          </a:endParaRPr>
        </a:p>
        <a:p>
          <a:pPr marL="0" lvl="0" indent="0" algn="r" defTabSz="1066800">
            <a:lnSpc>
              <a:spcPct val="90000"/>
            </a:lnSpc>
            <a:spcBef>
              <a:spcPct val="0"/>
            </a:spcBef>
            <a:spcAft>
              <a:spcPct val="35000"/>
            </a:spcAft>
            <a:buNone/>
          </a:pPr>
          <a:r>
            <a:rPr lang="en-US" sz="2400" kern="1200" dirty="0">
              <a:latin typeface="Calibri" panose="020F0502020204030204" pitchFamily="34" charset="0"/>
              <a:ea typeface="Calibri" panose="020F0502020204030204" pitchFamily="34" charset="0"/>
              <a:cs typeface="Calibri" panose="020F0502020204030204" pitchFamily="34" charset="0"/>
            </a:rPr>
            <a:t>Para 7</a:t>
          </a:r>
        </a:p>
      </dsp:txBody>
      <dsp:txXfrm>
        <a:off x="68592" y="1368375"/>
        <a:ext cx="2715985" cy="1930500"/>
      </dsp:txXfrm>
    </dsp:sp>
    <dsp:sp modelId="{BF83DBC0-F78D-4917-8E6D-BAB0DDD90188}">
      <dsp:nvSpPr>
        <dsp:cNvPr id="0" name=""/>
        <dsp:cNvSpPr/>
      </dsp:nvSpPr>
      <dsp:spPr>
        <a:xfrm>
          <a:off x="2784578" y="282468"/>
          <a:ext cx="543197" cy="41023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92700-5FFE-49DF-8CE0-9984BCF4DDDD}">
      <dsp:nvSpPr>
        <dsp:cNvPr id="0" name=""/>
        <dsp:cNvSpPr/>
      </dsp:nvSpPr>
      <dsp:spPr>
        <a:xfrm>
          <a:off x="3545054" y="282468"/>
          <a:ext cx="7250295" cy="41023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150000"/>
            </a:lnSpc>
            <a:spcBef>
              <a:spcPct val="0"/>
            </a:spcBef>
            <a:spcAft>
              <a:spcPct val="15000"/>
            </a:spcAft>
            <a:buChar char="•"/>
          </a:pPr>
          <a:r>
            <a:rPr lang="en-US" sz="2400" i="1" kern="1200" dirty="0"/>
            <a:t>…</a:t>
          </a:r>
          <a:r>
            <a:rPr lang="en-US" sz="2400" b="1" i="1" kern="1200" dirty="0">
              <a:solidFill>
                <a:srgbClr val="FF0000"/>
              </a:solidFill>
            </a:rPr>
            <a:t>every person </a:t>
          </a:r>
          <a:r>
            <a:rPr lang="en-US" sz="2400" i="1" kern="1200" dirty="0"/>
            <a:t>who at the time, the offence was committed was </a:t>
          </a:r>
          <a:r>
            <a:rPr lang="en-US" sz="2400" b="1" i="1" kern="1200" dirty="0">
              <a:solidFill>
                <a:srgbClr val="FF0000"/>
              </a:solidFill>
            </a:rPr>
            <a:t>in charge </a:t>
          </a:r>
          <a:r>
            <a:rPr lang="en-US" sz="2400" i="1" kern="1200" dirty="0"/>
            <a:t>shall be severally and jointly </a:t>
          </a:r>
          <a:r>
            <a:rPr lang="en-US" sz="2400" b="1" i="1" kern="1200" dirty="0">
              <a:solidFill>
                <a:srgbClr val="FF0000"/>
              </a:solidFill>
            </a:rPr>
            <a:t>liable for being prosecuted </a:t>
          </a:r>
          <a:r>
            <a:rPr lang="en-US" sz="2400" i="1" kern="1200" dirty="0"/>
            <a:t>…</a:t>
          </a:r>
          <a:r>
            <a:rPr lang="en-US" sz="2400" b="1" i="1" kern="1200" dirty="0">
              <a:solidFill>
                <a:srgbClr val="FF0000"/>
              </a:solidFill>
            </a:rPr>
            <a:t>Two proceedings </a:t>
          </a:r>
          <a:r>
            <a:rPr lang="en-US" sz="2400" i="1" kern="1200" dirty="0"/>
            <a:t>are quite </a:t>
          </a:r>
          <a:r>
            <a:rPr lang="en-US" sz="2400" b="1" i="1" kern="1200" dirty="0">
              <a:solidFill>
                <a:srgbClr val="FF0000"/>
              </a:solidFill>
            </a:rPr>
            <a:t>independent</a:t>
          </a:r>
          <a:r>
            <a:rPr lang="en-US" sz="2400" i="1" kern="1200" dirty="0"/>
            <a:t>. Both can go on simultaneously and finding in the adjudication proceedings is not binding on the criminal proceedings. A prosecution can be launched even after the completion of adjudication. </a:t>
          </a:r>
          <a:endParaRPr lang="en-US" sz="2400" b="1" i="1" kern="1200" dirty="0">
            <a:solidFill>
              <a:srgbClr val="FF0000"/>
            </a:solidFill>
            <a:latin typeface="+mj-lt"/>
            <a:ea typeface="Calibri" panose="020F0502020204030204" pitchFamily="34" charset="0"/>
            <a:cs typeface="Calibri" panose="020F0502020204030204" pitchFamily="34" charset="0"/>
          </a:endParaRPr>
        </a:p>
      </dsp:txBody>
      <dsp:txXfrm>
        <a:off x="3545054" y="282468"/>
        <a:ext cx="7250295" cy="410231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8219-920B-4A75-8CEA-5667ABB9B8FC}">
      <dsp:nvSpPr>
        <dsp:cNvPr id="0" name=""/>
        <dsp:cNvSpPr/>
      </dsp:nvSpPr>
      <dsp:spPr>
        <a:xfrm>
          <a:off x="3080"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Courier New" panose="02070309020205020404" pitchFamily="49" charset="0"/>
            <a:buNone/>
          </a:pPr>
          <a:r>
            <a:rPr lang="en-IN" sz="2800" kern="1200"/>
            <a:t>Not to worry</a:t>
          </a:r>
          <a:endParaRPr lang="en-US" sz="2800" kern="1200"/>
        </a:p>
        <a:p>
          <a:pPr marL="228600" lvl="1" indent="-228600" algn="l" defTabSz="977900">
            <a:lnSpc>
              <a:spcPct val="90000"/>
            </a:lnSpc>
            <a:spcBef>
              <a:spcPct val="0"/>
            </a:spcBef>
            <a:spcAft>
              <a:spcPct val="15000"/>
            </a:spcAft>
            <a:buFont typeface="Wingdings" panose="05000000000000000000" pitchFamily="2" charset="2"/>
            <a:buChar char=""/>
          </a:pPr>
          <a:r>
            <a:rPr lang="en-IN" sz="2200" kern="1200" dirty="0"/>
            <a:t>Take a deep breath!</a:t>
          </a:r>
          <a:endParaRPr lang="en-US" sz="2200" kern="1200" dirty="0"/>
        </a:p>
      </dsp:txBody>
      <dsp:txXfrm>
        <a:off x="3080" y="587032"/>
        <a:ext cx="2444055" cy="1466433"/>
      </dsp:txXfrm>
    </dsp:sp>
    <dsp:sp modelId="{9F237DB1-F350-4071-8649-F874C96CBE76}">
      <dsp:nvSpPr>
        <dsp:cNvPr id="0" name=""/>
        <dsp:cNvSpPr/>
      </dsp:nvSpPr>
      <dsp:spPr>
        <a:xfrm>
          <a:off x="2691541"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Courier New" panose="02070309020205020404" pitchFamily="49" charset="0"/>
            <a:buNone/>
          </a:pPr>
          <a:r>
            <a:rPr lang="en-IN" sz="2800" kern="1200" dirty="0"/>
            <a:t>Allegations / foundation</a:t>
          </a:r>
          <a:endParaRPr lang="en-US" sz="2800" kern="1200" dirty="0"/>
        </a:p>
        <a:p>
          <a:pPr marL="228600" lvl="1" indent="-228600" algn="l" defTabSz="977900">
            <a:lnSpc>
              <a:spcPct val="90000"/>
            </a:lnSpc>
            <a:spcBef>
              <a:spcPct val="0"/>
            </a:spcBef>
            <a:spcAft>
              <a:spcPct val="15000"/>
            </a:spcAft>
            <a:buFont typeface="Courier New" panose="02070309020205020404" pitchFamily="49" charset="0"/>
            <a:buChar char="o"/>
          </a:pPr>
          <a:r>
            <a:rPr lang="en-IN" sz="2200" kern="1200"/>
            <a:t>Vague</a:t>
          </a:r>
          <a:r>
            <a:rPr lang="en-IN" sz="2200" kern="1200" dirty="0"/>
            <a:t>!</a:t>
          </a:r>
          <a:endParaRPr lang="en-US" sz="2200" kern="1200" dirty="0"/>
        </a:p>
      </dsp:txBody>
      <dsp:txXfrm>
        <a:off x="2691541" y="587032"/>
        <a:ext cx="2444055" cy="1466433"/>
      </dsp:txXfrm>
    </dsp:sp>
    <dsp:sp modelId="{96F5B59F-BC7B-4DD3-B2CA-88D907C62A32}">
      <dsp:nvSpPr>
        <dsp:cNvPr id="0" name=""/>
        <dsp:cNvSpPr/>
      </dsp:nvSpPr>
      <dsp:spPr>
        <a:xfrm>
          <a:off x="5380002"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Courier New" panose="02070309020205020404" pitchFamily="49" charset="0"/>
            <a:buNone/>
          </a:pPr>
          <a:r>
            <a:rPr lang="en-IN" sz="2800" kern="1200" dirty="0"/>
            <a:t>Drafting</a:t>
          </a:r>
          <a:endParaRPr lang="en-US" sz="2800" kern="1200" dirty="0"/>
        </a:p>
        <a:p>
          <a:pPr marL="228600" lvl="1" indent="-228600" algn="l" defTabSz="977900">
            <a:lnSpc>
              <a:spcPct val="90000"/>
            </a:lnSpc>
            <a:spcBef>
              <a:spcPct val="0"/>
            </a:spcBef>
            <a:spcAft>
              <a:spcPct val="15000"/>
            </a:spcAft>
            <a:buFont typeface="Courier New" panose="02070309020205020404" pitchFamily="49" charset="0"/>
            <a:buChar char="o"/>
          </a:pPr>
          <a:r>
            <a:rPr lang="en-IN" sz="2200" kern="1200" dirty="0"/>
            <a:t>Section</a:t>
          </a:r>
          <a:endParaRPr lang="en-US" sz="2200" kern="1200" dirty="0"/>
        </a:p>
        <a:p>
          <a:pPr marL="228600" lvl="1" indent="-228600" algn="l" defTabSz="977900">
            <a:lnSpc>
              <a:spcPct val="90000"/>
            </a:lnSpc>
            <a:spcBef>
              <a:spcPct val="0"/>
            </a:spcBef>
            <a:spcAft>
              <a:spcPct val="15000"/>
            </a:spcAft>
            <a:buFont typeface="Courier New" panose="02070309020205020404" pitchFamily="49" charset="0"/>
            <a:buChar char="o"/>
          </a:pPr>
          <a:r>
            <a:rPr lang="en-IN" sz="2200" kern="1200" dirty="0"/>
            <a:t>Rule</a:t>
          </a:r>
          <a:endParaRPr lang="en-US" sz="2200" kern="1200" dirty="0"/>
        </a:p>
      </dsp:txBody>
      <dsp:txXfrm>
        <a:off x="5380002" y="587032"/>
        <a:ext cx="2444055" cy="1466433"/>
      </dsp:txXfrm>
    </dsp:sp>
    <dsp:sp modelId="{BC96455C-89AC-41FD-88F4-0E4233597086}">
      <dsp:nvSpPr>
        <dsp:cNvPr id="0" name=""/>
        <dsp:cNvSpPr/>
      </dsp:nvSpPr>
      <dsp:spPr>
        <a:xfrm>
          <a:off x="8068463"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Courier New" panose="02070309020205020404" pitchFamily="49" charset="0"/>
            <a:buNone/>
          </a:pPr>
          <a:r>
            <a:rPr lang="en-IN" sz="2800" kern="1200" dirty="0"/>
            <a:t>Contentions</a:t>
          </a:r>
          <a:endParaRPr lang="en-US" sz="2800" kern="1200" dirty="0"/>
        </a:p>
      </dsp:txBody>
      <dsp:txXfrm>
        <a:off x="8068463" y="587032"/>
        <a:ext cx="2444055" cy="1466433"/>
      </dsp:txXfrm>
    </dsp:sp>
    <dsp:sp modelId="{A54BF2EB-73FA-40CC-BCF7-5109F4275201}">
      <dsp:nvSpPr>
        <dsp:cNvPr id="0" name=""/>
        <dsp:cNvSpPr/>
      </dsp:nvSpPr>
      <dsp:spPr>
        <a:xfrm>
          <a:off x="1347311" y="2297871"/>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Courier New" panose="02070309020205020404" pitchFamily="49" charset="0"/>
            <a:buNone/>
          </a:pPr>
          <a:r>
            <a:rPr lang="en-IN" sz="2800" kern="1200" dirty="0"/>
            <a:t>Research</a:t>
          </a:r>
          <a:endParaRPr lang="en-US" sz="2800" kern="1200" dirty="0"/>
        </a:p>
      </dsp:txBody>
      <dsp:txXfrm>
        <a:off x="1347311" y="2297871"/>
        <a:ext cx="2444055" cy="1466433"/>
      </dsp:txXfrm>
    </dsp:sp>
    <dsp:sp modelId="{435DE424-821A-4A01-BE2F-C187E51E82BC}">
      <dsp:nvSpPr>
        <dsp:cNvPr id="0" name=""/>
        <dsp:cNvSpPr/>
      </dsp:nvSpPr>
      <dsp:spPr>
        <a:xfrm>
          <a:off x="4035772" y="2297871"/>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Courier New" panose="02070309020205020404" pitchFamily="49" charset="0"/>
            <a:buNone/>
          </a:pPr>
          <a:r>
            <a:rPr lang="en-IN" sz="2800" kern="1200" dirty="0"/>
            <a:t>Italics</a:t>
          </a:r>
          <a:endParaRPr lang="en-US" sz="2800" kern="1200" dirty="0"/>
        </a:p>
      </dsp:txBody>
      <dsp:txXfrm>
        <a:off x="4035772" y="2297871"/>
        <a:ext cx="2444055" cy="1466433"/>
      </dsp:txXfrm>
    </dsp:sp>
    <dsp:sp modelId="{66DB6D93-298F-4F36-8201-BBA1DC4026B7}">
      <dsp:nvSpPr>
        <dsp:cNvPr id="0" name=""/>
        <dsp:cNvSpPr/>
      </dsp:nvSpPr>
      <dsp:spPr>
        <a:xfrm>
          <a:off x="6724233" y="2297871"/>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Courier New" panose="02070309020205020404" pitchFamily="49" charset="0"/>
            <a:buNone/>
          </a:pPr>
          <a:r>
            <a:rPr lang="en-IN" sz="2800" kern="1200" dirty="0"/>
            <a:t>Summary</a:t>
          </a:r>
          <a:endParaRPr lang="en-US" sz="2800" kern="1200" dirty="0"/>
        </a:p>
      </dsp:txBody>
      <dsp:txXfrm>
        <a:off x="6724233" y="2297871"/>
        <a:ext cx="2444055" cy="146643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C8219-920B-4A75-8CEA-5667ABB9B8FC}">
      <dsp:nvSpPr>
        <dsp:cNvPr id="0" name=""/>
        <dsp:cNvSpPr/>
      </dsp:nvSpPr>
      <dsp:spPr>
        <a:xfrm>
          <a:off x="1748064" y="2975"/>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Font typeface="Courier New" panose="02070309020205020404" pitchFamily="49" charset="0"/>
            <a:buNone/>
          </a:pPr>
          <a:r>
            <a:rPr lang="en-IN" sz="5600" kern="1200" dirty="0"/>
            <a:t>On-line/ Off-line!</a:t>
          </a:r>
          <a:endParaRPr lang="en-US" sz="5600" kern="1200" dirty="0"/>
        </a:p>
      </dsp:txBody>
      <dsp:txXfrm>
        <a:off x="1748064" y="2975"/>
        <a:ext cx="3342605" cy="2005563"/>
      </dsp:txXfrm>
    </dsp:sp>
    <dsp:sp modelId="{DD983691-F1CD-46B4-AA8D-99DE30127E79}">
      <dsp:nvSpPr>
        <dsp:cNvPr id="0" name=""/>
        <dsp:cNvSpPr/>
      </dsp:nvSpPr>
      <dsp:spPr>
        <a:xfrm>
          <a:off x="5424930" y="2975"/>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Font typeface="Courier New" panose="02070309020205020404" pitchFamily="49" charset="0"/>
            <a:buNone/>
          </a:pPr>
          <a:r>
            <a:rPr lang="en-US" sz="5600" kern="1200" dirty="0" err="1"/>
            <a:t>PoA</a:t>
          </a:r>
          <a:endParaRPr lang="en-US" sz="5600" kern="1200" dirty="0"/>
        </a:p>
      </dsp:txBody>
      <dsp:txXfrm>
        <a:off x="5424930" y="2975"/>
        <a:ext cx="3342605" cy="2005563"/>
      </dsp:txXfrm>
    </dsp:sp>
    <dsp:sp modelId="{CF6E67E5-3F41-41CD-B392-9D9E83E65318}">
      <dsp:nvSpPr>
        <dsp:cNvPr id="0" name=""/>
        <dsp:cNvSpPr/>
      </dsp:nvSpPr>
      <dsp:spPr>
        <a:xfrm>
          <a:off x="1748064" y="2342799"/>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Font typeface="Courier New" panose="02070309020205020404" pitchFamily="49" charset="0"/>
            <a:buNone/>
          </a:pPr>
          <a:r>
            <a:rPr lang="en-US" sz="5600" kern="1200" dirty="0"/>
            <a:t>Dress well</a:t>
          </a:r>
        </a:p>
      </dsp:txBody>
      <dsp:txXfrm>
        <a:off x="1748064" y="2342799"/>
        <a:ext cx="3342605" cy="2005563"/>
      </dsp:txXfrm>
    </dsp:sp>
    <dsp:sp modelId="{61BB0A8D-ED27-4579-8623-0C4207047B64}">
      <dsp:nvSpPr>
        <dsp:cNvPr id="0" name=""/>
        <dsp:cNvSpPr/>
      </dsp:nvSpPr>
      <dsp:spPr>
        <a:xfrm>
          <a:off x="5424930" y="2342799"/>
          <a:ext cx="3342605" cy="200556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Font typeface="Courier New" panose="02070309020205020404" pitchFamily="49" charset="0"/>
            <a:buNone/>
          </a:pPr>
          <a:r>
            <a:rPr lang="en-IN" sz="5600" kern="1200"/>
            <a:t>Summary</a:t>
          </a:r>
          <a:endParaRPr lang="en-US" sz="5600" kern="1200" dirty="0"/>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BFEB7-C237-47A5-A25B-5811A424F5C3}">
      <dsp:nvSpPr>
        <dsp:cNvPr id="0" name=""/>
        <dsp:cNvSpPr/>
      </dsp:nvSpPr>
      <dsp:spPr>
        <a:xfrm>
          <a:off x="1576558" y="23385"/>
          <a:ext cx="869409" cy="8694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3BA21-E8B4-48B2-89A6-CAD943AE16CE}">
      <dsp:nvSpPr>
        <dsp:cNvPr id="0" name=""/>
        <dsp:cNvSpPr/>
      </dsp:nvSpPr>
      <dsp:spPr>
        <a:xfrm>
          <a:off x="1759134" y="205961"/>
          <a:ext cx="504257" cy="504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D2EEDD-5067-4CED-A9C5-7F03182D0681}">
      <dsp:nvSpPr>
        <dsp:cNvPr id="0" name=""/>
        <dsp:cNvSpPr/>
      </dsp:nvSpPr>
      <dsp:spPr>
        <a:xfrm>
          <a:off x="2632270" y="23385"/>
          <a:ext cx="2049321" cy="86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Calibri" panose="020F0502020204030204" pitchFamily="34" charset="0"/>
              <a:cs typeface="Calibri" panose="020F0502020204030204" pitchFamily="34" charset="0"/>
            </a:rPr>
            <a:t>E-Invoicing </a:t>
          </a:r>
        </a:p>
      </dsp:txBody>
      <dsp:txXfrm>
        <a:off x="2632270" y="23385"/>
        <a:ext cx="2049321" cy="869409"/>
      </dsp:txXfrm>
    </dsp:sp>
    <dsp:sp modelId="{0DAE597D-B39D-428C-9E36-1556AD8BF831}">
      <dsp:nvSpPr>
        <dsp:cNvPr id="0" name=""/>
        <dsp:cNvSpPr/>
      </dsp:nvSpPr>
      <dsp:spPr>
        <a:xfrm>
          <a:off x="5038670" y="23385"/>
          <a:ext cx="869409" cy="8694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7FF4D-56CA-4681-BADE-54F7A03C6553}">
      <dsp:nvSpPr>
        <dsp:cNvPr id="0" name=""/>
        <dsp:cNvSpPr/>
      </dsp:nvSpPr>
      <dsp:spPr>
        <a:xfrm>
          <a:off x="5221246" y="205961"/>
          <a:ext cx="504257" cy="504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72B08E-7D48-4C53-B304-8F1A752902A5}">
      <dsp:nvSpPr>
        <dsp:cNvPr id="0" name=""/>
        <dsp:cNvSpPr/>
      </dsp:nvSpPr>
      <dsp:spPr>
        <a:xfrm>
          <a:off x="6094381" y="23385"/>
          <a:ext cx="2049321" cy="86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Calibri" panose="020F0502020204030204" pitchFamily="34" charset="0"/>
              <a:cs typeface="Calibri" panose="020F0502020204030204" pitchFamily="34" charset="0"/>
            </a:rPr>
            <a:t>QR Code</a:t>
          </a:r>
        </a:p>
      </dsp:txBody>
      <dsp:txXfrm>
        <a:off x="6094381" y="23385"/>
        <a:ext cx="2049321" cy="869409"/>
      </dsp:txXfrm>
    </dsp:sp>
    <dsp:sp modelId="{A84D8C2E-07AA-4335-B304-43882F77266A}">
      <dsp:nvSpPr>
        <dsp:cNvPr id="0" name=""/>
        <dsp:cNvSpPr/>
      </dsp:nvSpPr>
      <dsp:spPr>
        <a:xfrm>
          <a:off x="1576558" y="1576657"/>
          <a:ext cx="869409" cy="8694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72FED-C3E5-498D-BE9C-1DEC7C39950F}">
      <dsp:nvSpPr>
        <dsp:cNvPr id="0" name=""/>
        <dsp:cNvSpPr/>
      </dsp:nvSpPr>
      <dsp:spPr>
        <a:xfrm>
          <a:off x="1759134" y="1759233"/>
          <a:ext cx="504257" cy="50425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730DC1-D9EA-45F6-A94A-3B760C3B938F}">
      <dsp:nvSpPr>
        <dsp:cNvPr id="0" name=""/>
        <dsp:cNvSpPr/>
      </dsp:nvSpPr>
      <dsp:spPr>
        <a:xfrm>
          <a:off x="2632270" y="1576657"/>
          <a:ext cx="2049321" cy="86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Calibri" panose="020F0502020204030204" pitchFamily="34" charset="0"/>
              <a:cs typeface="Calibri" panose="020F0502020204030204" pitchFamily="34" charset="0"/>
            </a:rPr>
            <a:t>E-way Bill</a:t>
          </a:r>
        </a:p>
      </dsp:txBody>
      <dsp:txXfrm>
        <a:off x="2632270" y="1576657"/>
        <a:ext cx="2049321" cy="869409"/>
      </dsp:txXfrm>
    </dsp:sp>
    <dsp:sp modelId="{1A7DFD00-5FAF-4F17-9E57-E6B7D1C5289E}">
      <dsp:nvSpPr>
        <dsp:cNvPr id="0" name=""/>
        <dsp:cNvSpPr/>
      </dsp:nvSpPr>
      <dsp:spPr>
        <a:xfrm>
          <a:off x="5038670" y="1576657"/>
          <a:ext cx="869409" cy="8694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31DCF-E902-4C5F-9A9E-A8EBF395A6C3}">
      <dsp:nvSpPr>
        <dsp:cNvPr id="0" name=""/>
        <dsp:cNvSpPr/>
      </dsp:nvSpPr>
      <dsp:spPr>
        <a:xfrm>
          <a:off x="5221246" y="1759233"/>
          <a:ext cx="504257" cy="504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547B2B-AE26-4E44-8D16-488EBA2BD203}">
      <dsp:nvSpPr>
        <dsp:cNvPr id="0" name=""/>
        <dsp:cNvSpPr/>
      </dsp:nvSpPr>
      <dsp:spPr>
        <a:xfrm>
          <a:off x="6094381" y="1576657"/>
          <a:ext cx="2049321" cy="86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Calibri" panose="020F0502020204030204" pitchFamily="34" charset="0"/>
              <a:cs typeface="Calibri" panose="020F0502020204030204" pitchFamily="34" charset="0"/>
            </a:rPr>
            <a:t>RFID Tag</a:t>
          </a:r>
        </a:p>
      </dsp:txBody>
      <dsp:txXfrm>
        <a:off x="6094381" y="1576657"/>
        <a:ext cx="2049321" cy="869409"/>
      </dsp:txXfrm>
    </dsp:sp>
    <dsp:sp modelId="{60CDC0A9-3375-4C6B-9320-72B9A30B7CBB}">
      <dsp:nvSpPr>
        <dsp:cNvPr id="0" name=""/>
        <dsp:cNvSpPr/>
      </dsp:nvSpPr>
      <dsp:spPr>
        <a:xfrm>
          <a:off x="1576558" y="3129930"/>
          <a:ext cx="869409" cy="86940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65914-6EFF-419C-8DA7-B248AC3AAF26}">
      <dsp:nvSpPr>
        <dsp:cNvPr id="0" name=""/>
        <dsp:cNvSpPr/>
      </dsp:nvSpPr>
      <dsp:spPr>
        <a:xfrm>
          <a:off x="1759134" y="3312506"/>
          <a:ext cx="504257" cy="504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AC49A-4652-40CE-AF80-017A784CEE08}">
      <dsp:nvSpPr>
        <dsp:cNvPr id="0" name=""/>
        <dsp:cNvSpPr/>
      </dsp:nvSpPr>
      <dsp:spPr>
        <a:xfrm>
          <a:off x="2632270" y="3129930"/>
          <a:ext cx="2049321" cy="86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Calibri" panose="020F0502020204030204" pitchFamily="34" charset="0"/>
              <a:cs typeface="Calibri" panose="020F0502020204030204" pitchFamily="34" charset="0"/>
            </a:rPr>
            <a:t>Data Analytics </a:t>
          </a:r>
        </a:p>
      </dsp:txBody>
      <dsp:txXfrm>
        <a:off x="2632270" y="3129930"/>
        <a:ext cx="2049321" cy="869409"/>
      </dsp:txXfrm>
    </dsp:sp>
    <dsp:sp modelId="{9CE2F7CC-4205-4F3B-BE91-2A9018022E15}">
      <dsp:nvSpPr>
        <dsp:cNvPr id="0" name=""/>
        <dsp:cNvSpPr/>
      </dsp:nvSpPr>
      <dsp:spPr>
        <a:xfrm>
          <a:off x="5038670" y="3129930"/>
          <a:ext cx="869409" cy="8694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E43C7-F9CD-424A-A970-15E4070EBDFC}">
      <dsp:nvSpPr>
        <dsp:cNvPr id="0" name=""/>
        <dsp:cNvSpPr/>
      </dsp:nvSpPr>
      <dsp:spPr>
        <a:xfrm>
          <a:off x="5221246" y="3312506"/>
          <a:ext cx="504257" cy="5042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C21A9E-4700-42AA-99B5-B40AAEAD8C46}">
      <dsp:nvSpPr>
        <dsp:cNvPr id="0" name=""/>
        <dsp:cNvSpPr/>
      </dsp:nvSpPr>
      <dsp:spPr>
        <a:xfrm>
          <a:off x="6094381" y="3129930"/>
          <a:ext cx="2049321" cy="86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Calibri" panose="020F0502020204030204" pitchFamily="34" charset="0"/>
              <a:cs typeface="Calibri" panose="020F0502020204030204" pitchFamily="34" charset="0"/>
            </a:rPr>
            <a:t>Scrutiny of GST Returns</a:t>
          </a:r>
        </a:p>
      </dsp:txBody>
      <dsp:txXfrm>
        <a:off x="6094381" y="3129930"/>
        <a:ext cx="2049321" cy="869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D6288-7882-4330-B515-02D25A38A3E8}">
      <dsp:nvSpPr>
        <dsp:cNvPr id="0" name=""/>
        <dsp:cNvSpPr/>
      </dsp:nvSpPr>
      <dsp:spPr>
        <a:xfrm>
          <a:off x="3869357" y="426124"/>
          <a:ext cx="1981547" cy="13210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Excise/ ST/GST </a:t>
          </a:r>
        </a:p>
      </dsp:txBody>
      <dsp:txXfrm>
        <a:off x="3908049" y="464816"/>
        <a:ext cx="1904163" cy="1243647"/>
      </dsp:txXfrm>
    </dsp:sp>
    <dsp:sp modelId="{C8365530-2F03-47FA-934A-C84BD6D20FE3}">
      <dsp:nvSpPr>
        <dsp:cNvPr id="0" name=""/>
        <dsp:cNvSpPr/>
      </dsp:nvSpPr>
      <dsp:spPr>
        <a:xfrm>
          <a:off x="996113" y="1747156"/>
          <a:ext cx="3864017" cy="528412"/>
        </a:xfrm>
        <a:custGeom>
          <a:avLst/>
          <a:gdLst/>
          <a:ahLst/>
          <a:cxnLst/>
          <a:rect l="0" t="0" r="0" b="0"/>
          <a:pathLst>
            <a:path>
              <a:moveTo>
                <a:pt x="3864017" y="0"/>
              </a:moveTo>
              <a:lnTo>
                <a:pt x="3864017" y="264206"/>
              </a:lnTo>
              <a:lnTo>
                <a:pt x="0" y="264206"/>
              </a:lnTo>
              <a:lnTo>
                <a:pt x="0" y="5284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D5DD6-165F-43C2-BFCC-688AAEBF2EBE}">
      <dsp:nvSpPr>
        <dsp:cNvPr id="0" name=""/>
        <dsp:cNvSpPr/>
      </dsp:nvSpPr>
      <dsp:spPr>
        <a:xfrm>
          <a:off x="5339" y="2275568"/>
          <a:ext cx="1981547" cy="13210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Letters</a:t>
          </a:r>
        </a:p>
      </dsp:txBody>
      <dsp:txXfrm>
        <a:off x="44031" y="2314260"/>
        <a:ext cx="1904163" cy="1243647"/>
      </dsp:txXfrm>
    </dsp:sp>
    <dsp:sp modelId="{91CADB75-3DA6-44E7-93DD-87CE49850360}">
      <dsp:nvSpPr>
        <dsp:cNvPr id="0" name=""/>
        <dsp:cNvSpPr/>
      </dsp:nvSpPr>
      <dsp:spPr>
        <a:xfrm>
          <a:off x="3572125" y="1747156"/>
          <a:ext cx="1288005" cy="528412"/>
        </a:xfrm>
        <a:custGeom>
          <a:avLst/>
          <a:gdLst/>
          <a:ahLst/>
          <a:cxnLst/>
          <a:rect l="0" t="0" r="0" b="0"/>
          <a:pathLst>
            <a:path>
              <a:moveTo>
                <a:pt x="1288005" y="0"/>
              </a:moveTo>
              <a:lnTo>
                <a:pt x="1288005" y="264206"/>
              </a:lnTo>
              <a:lnTo>
                <a:pt x="0" y="264206"/>
              </a:lnTo>
              <a:lnTo>
                <a:pt x="0" y="5284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2CA8B1-FB3B-4897-B3A2-717B2578D69C}">
      <dsp:nvSpPr>
        <dsp:cNvPr id="0" name=""/>
        <dsp:cNvSpPr/>
      </dsp:nvSpPr>
      <dsp:spPr>
        <a:xfrm>
          <a:off x="2581351" y="2275568"/>
          <a:ext cx="1981547" cy="13210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SCN</a:t>
          </a:r>
        </a:p>
      </dsp:txBody>
      <dsp:txXfrm>
        <a:off x="2620043" y="2314260"/>
        <a:ext cx="1904163" cy="1243647"/>
      </dsp:txXfrm>
    </dsp:sp>
    <dsp:sp modelId="{7847E16F-0ACD-47C1-AA85-D531B54251E7}">
      <dsp:nvSpPr>
        <dsp:cNvPr id="0" name=""/>
        <dsp:cNvSpPr/>
      </dsp:nvSpPr>
      <dsp:spPr>
        <a:xfrm>
          <a:off x="4860131" y="1747156"/>
          <a:ext cx="1288005" cy="528412"/>
        </a:xfrm>
        <a:custGeom>
          <a:avLst/>
          <a:gdLst/>
          <a:ahLst/>
          <a:cxnLst/>
          <a:rect l="0" t="0" r="0" b="0"/>
          <a:pathLst>
            <a:path>
              <a:moveTo>
                <a:pt x="0" y="0"/>
              </a:moveTo>
              <a:lnTo>
                <a:pt x="0" y="264206"/>
              </a:lnTo>
              <a:lnTo>
                <a:pt x="1288005" y="264206"/>
              </a:lnTo>
              <a:lnTo>
                <a:pt x="1288005" y="5284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E38B7-A9D2-41A0-9813-CD65D490FAB9}">
      <dsp:nvSpPr>
        <dsp:cNvPr id="0" name=""/>
        <dsp:cNvSpPr/>
      </dsp:nvSpPr>
      <dsp:spPr>
        <a:xfrm>
          <a:off x="5157363" y="2275568"/>
          <a:ext cx="1981547" cy="13210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Summons</a:t>
          </a:r>
        </a:p>
      </dsp:txBody>
      <dsp:txXfrm>
        <a:off x="5196055" y="2314260"/>
        <a:ext cx="1904163" cy="1243647"/>
      </dsp:txXfrm>
    </dsp:sp>
    <dsp:sp modelId="{07BDED81-8B22-4BC3-9046-8F2224A42D68}">
      <dsp:nvSpPr>
        <dsp:cNvPr id="0" name=""/>
        <dsp:cNvSpPr/>
      </dsp:nvSpPr>
      <dsp:spPr>
        <a:xfrm>
          <a:off x="4860131" y="1747156"/>
          <a:ext cx="3864017" cy="528412"/>
        </a:xfrm>
        <a:custGeom>
          <a:avLst/>
          <a:gdLst/>
          <a:ahLst/>
          <a:cxnLst/>
          <a:rect l="0" t="0" r="0" b="0"/>
          <a:pathLst>
            <a:path>
              <a:moveTo>
                <a:pt x="0" y="0"/>
              </a:moveTo>
              <a:lnTo>
                <a:pt x="0" y="264206"/>
              </a:lnTo>
              <a:lnTo>
                <a:pt x="3864017" y="264206"/>
              </a:lnTo>
              <a:lnTo>
                <a:pt x="3864017" y="5284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E4480-8800-43A6-AAC7-36E3D0D83B7E}">
      <dsp:nvSpPr>
        <dsp:cNvPr id="0" name=""/>
        <dsp:cNvSpPr/>
      </dsp:nvSpPr>
      <dsp:spPr>
        <a:xfrm>
          <a:off x="7733374" y="2275568"/>
          <a:ext cx="1981547" cy="13210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latin typeface="Calibri" panose="020F0502020204030204" pitchFamily="34" charset="0"/>
              <a:cs typeface="Calibri" panose="020F0502020204030204" pitchFamily="34" charset="0"/>
            </a:rPr>
            <a:t>Recovery</a:t>
          </a:r>
        </a:p>
      </dsp:txBody>
      <dsp:txXfrm>
        <a:off x="7772066" y="2314260"/>
        <a:ext cx="1904163" cy="1243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E3B8D-2C99-4E5C-A52A-E25AF207D894}">
      <dsp:nvSpPr>
        <dsp:cNvPr id="0" name=""/>
        <dsp:cNvSpPr/>
      </dsp:nvSpPr>
      <dsp:spPr>
        <a:xfrm>
          <a:off x="9540" y="92990"/>
          <a:ext cx="3775591" cy="1132677"/>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854" tIns="139854" rIns="139854" bIns="139854"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Letters</a:t>
          </a:r>
          <a:r>
            <a:rPr lang="en-US" sz="2000" kern="1200" dirty="0">
              <a:latin typeface="Calibri" panose="020F0502020204030204" pitchFamily="34" charset="0"/>
              <a:cs typeface="Calibri" panose="020F0502020204030204" pitchFamily="34" charset="0"/>
            </a:rPr>
            <a:t> </a:t>
          </a:r>
        </a:p>
      </dsp:txBody>
      <dsp:txXfrm>
        <a:off x="349343" y="92990"/>
        <a:ext cx="3095985" cy="1132677"/>
      </dsp:txXfrm>
    </dsp:sp>
    <dsp:sp modelId="{54B06AB3-CB3A-4DE0-8C71-59B89FEDE859}">
      <dsp:nvSpPr>
        <dsp:cNvPr id="0" name=""/>
        <dsp:cNvSpPr/>
      </dsp:nvSpPr>
      <dsp:spPr>
        <a:xfrm>
          <a:off x="9540" y="1225668"/>
          <a:ext cx="3435788" cy="245091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504" tIns="271504" rIns="271504" bIns="543007" numCol="1" spcCol="1270" anchor="t" anchorCtr="0">
          <a:noAutofit/>
        </a:bodyPr>
        <a:lstStyle/>
        <a:p>
          <a:pPr marL="0" lvl="0" indent="0" algn="l" defTabSz="889000">
            <a:lnSpc>
              <a:spcPct val="100000"/>
            </a:lnSpc>
            <a:spcBef>
              <a:spcPct val="0"/>
            </a:spcBef>
            <a:spcAft>
              <a:spcPct val="35000"/>
            </a:spcAft>
            <a:buNone/>
          </a:pPr>
          <a:r>
            <a:rPr lang="en-US" sz="2000" kern="1200" dirty="0">
              <a:latin typeface="Calibri" panose="020F0502020204030204" pitchFamily="34" charset="0"/>
              <a:cs typeface="Calibri" panose="020F0502020204030204" pitchFamily="34" charset="0"/>
            </a:rPr>
            <a:t>Request for information (data, documents, etc.) </a:t>
          </a:r>
        </a:p>
      </dsp:txBody>
      <dsp:txXfrm>
        <a:off x="9540" y="1225668"/>
        <a:ext cx="3435788" cy="2450915"/>
      </dsp:txXfrm>
    </dsp:sp>
    <dsp:sp modelId="{4138007C-9EBE-4163-BFF6-431610645DDE}">
      <dsp:nvSpPr>
        <dsp:cNvPr id="0" name=""/>
        <dsp:cNvSpPr/>
      </dsp:nvSpPr>
      <dsp:spPr>
        <a:xfrm>
          <a:off x="3729018" y="92990"/>
          <a:ext cx="3775591" cy="1132677"/>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854" tIns="139854" rIns="139854" bIns="139854" numCol="1" spcCol="1270" anchor="ctr" anchorCtr="0">
          <a:noAutofit/>
        </a:bodyPr>
        <a:lstStyle/>
        <a:p>
          <a:pPr marL="0" lvl="0" indent="0" algn="ctr" defTabSz="889000">
            <a:lnSpc>
              <a:spcPct val="10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Summons</a:t>
          </a:r>
        </a:p>
      </dsp:txBody>
      <dsp:txXfrm>
        <a:off x="4068821" y="92990"/>
        <a:ext cx="3095985" cy="1132677"/>
      </dsp:txXfrm>
    </dsp:sp>
    <dsp:sp modelId="{E9833B3E-002D-4DA0-8573-E7CAD994BC4B}">
      <dsp:nvSpPr>
        <dsp:cNvPr id="0" name=""/>
        <dsp:cNvSpPr/>
      </dsp:nvSpPr>
      <dsp:spPr>
        <a:xfrm>
          <a:off x="3729018" y="1225668"/>
          <a:ext cx="3435788" cy="245091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504" tIns="271504" rIns="271504" bIns="543007"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Intimation to specified person!</a:t>
          </a:r>
        </a:p>
        <a:p>
          <a:pPr marL="0" lvl="0" indent="0" algn="l" defTabSz="889000">
            <a:lnSpc>
              <a:spcPct val="90000"/>
            </a:lnSpc>
            <a:spcBef>
              <a:spcPct val="0"/>
            </a:spcBef>
            <a:spcAft>
              <a:spcPct val="35000"/>
            </a:spcAft>
            <a:buNone/>
          </a:pPr>
          <a:endParaRPr lang="en-US" sz="2000" kern="1200" dirty="0">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ct val="35000"/>
            </a:spcAft>
            <a:buNone/>
          </a:pPr>
          <a:r>
            <a:rPr lang="en-US" sz="2000" b="0" i="0" kern="1200" dirty="0">
              <a:latin typeface="Calibri" panose="020F0502020204030204" pitchFamily="34" charset="0"/>
              <a:cs typeface="Calibri" panose="020F0502020204030204" pitchFamily="34" charset="0"/>
            </a:rPr>
            <a:t>To appear, to give or produce documents etc.</a:t>
          </a:r>
          <a:endParaRPr lang="en-US" sz="2000" b="0" kern="1200" dirty="0">
            <a:latin typeface="Calibri" panose="020F0502020204030204" pitchFamily="34" charset="0"/>
            <a:cs typeface="Calibri" panose="020F0502020204030204" pitchFamily="34" charset="0"/>
          </a:endParaRPr>
        </a:p>
      </dsp:txBody>
      <dsp:txXfrm>
        <a:off x="3729018" y="1225668"/>
        <a:ext cx="3435788" cy="2450915"/>
      </dsp:txXfrm>
    </dsp:sp>
    <dsp:sp modelId="{8FF6FB44-FCBF-459A-9AA6-DA32EA6D9448}">
      <dsp:nvSpPr>
        <dsp:cNvPr id="0" name=""/>
        <dsp:cNvSpPr/>
      </dsp:nvSpPr>
      <dsp:spPr>
        <a:xfrm>
          <a:off x="7448497" y="92990"/>
          <a:ext cx="3775591" cy="1132677"/>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854" tIns="139854" rIns="139854" bIns="139854" numCol="1" spcCol="1270" anchor="ctr" anchorCtr="0">
          <a:noAutofit/>
        </a:bodyPr>
        <a:lstStyle/>
        <a:p>
          <a:pPr marL="0" lvl="0" indent="0" algn="ctr" defTabSz="889000">
            <a:lnSpc>
              <a:spcPct val="10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SCN</a:t>
          </a:r>
        </a:p>
      </dsp:txBody>
      <dsp:txXfrm>
        <a:off x="7788300" y="92990"/>
        <a:ext cx="3095985" cy="1132677"/>
      </dsp:txXfrm>
    </dsp:sp>
    <dsp:sp modelId="{E696E58B-FD40-4CA5-B4C1-AD4B94A867F5}">
      <dsp:nvSpPr>
        <dsp:cNvPr id="0" name=""/>
        <dsp:cNvSpPr/>
      </dsp:nvSpPr>
      <dsp:spPr>
        <a:xfrm>
          <a:off x="7448497" y="1225668"/>
          <a:ext cx="3435788" cy="245091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1504" tIns="271504" rIns="271504" bIns="543007" numCol="1" spcCol="1270" anchor="t"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Communication for Tax dues!</a:t>
          </a:r>
        </a:p>
        <a:p>
          <a:pPr marL="0" lvl="0" indent="0" algn="l" defTabSz="889000">
            <a:lnSpc>
              <a:spcPct val="90000"/>
            </a:lnSpc>
            <a:spcBef>
              <a:spcPct val="0"/>
            </a:spcBef>
            <a:spcAft>
              <a:spcPct val="35000"/>
            </a:spcAft>
            <a:buNone/>
          </a:pPr>
          <a:endParaRPr lang="en-US" sz="2000" kern="1200" dirty="0">
            <a:latin typeface="Calibri" panose="020F0502020204030204" pitchFamily="34" charset="0"/>
            <a:cs typeface="Calibri" panose="020F0502020204030204" pitchFamily="34" charset="0"/>
          </a:endParaRPr>
        </a:p>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Generally for lapses!</a:t>
          </a:r>
        </a:p>
      </dsp:txBody>
      <dsp:txXfrm>
        <a:off x="7448497" y="1225668"/>
        <a:ext cx="3435788" cy="2450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38794-0CB8-4C8B-B513-26D1299B6E49}">
      <dsp:nvSpPr>
        <dsp:cNvPr id="0" name=""/>
        <dsp:cNvSpPr/>
      </dsp:nvSpPr>
      <dsp:spPr>
        <a:xfrm>
          <a:off x="6802984" y="2794378"/>
          <a:ext cx="618073" cy="91440"/>
        </a:xfrm>
        <a:custGeom>
          <a:avLst/>
          <a:gdLst/>
          <a:ahLst/>
          <a:cxnLst/>
          <a:rect l="0" t="0" r="0" b="0"/>
          <a:pathLst>
            <a:path>
              <a:moveTo>
                <a:pt x="0" y="45720"/>
              </a:moveTo>
              <a:lnTo>
                <a:pt x="61807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5ADB2D-5B50-4A16-A942-EA1DC862B346}">
      <dsp:nvSpPr>
        <dsp:cNvPr id="0" name=""/>
        <dsp:cNvSpPr/>
      </dsp:nvSpPr>
      <dsp:spPr>
        <a:xfrm>
          <a:off x="3094541" y="2175669"/>
          <a:ext cx="618073" cy="664429"/>
        </a:xfrm>
        <a:custGeom>
          <a:avLst/>
          <a:gdLst/>
          <a:ahLst/>
          <a:cxnLst/>
          <a:rect l="0" t="0" r="0" b="0"/>
          <a:pathLst>
            <a:path>
              <a:moveTo>
                <a:pt x="0" y="0"/>
              </a:moveTo>
              <a:lnTo>
                <a:pt x="309036" y="0"/>
              </a:lnTo>
              <a:lnTo>
                <a:pt x="309036" y="664429"/>
              </a:lnTo>
              <a:lnTo>
                <a:pt x="618073" y="6644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B7EAAF-1637-4BFC-824C-1CF930C32877}">
      <dsp:nvSpPr>
        <dsp:cNvPr id="0" name=""/>
        <dsp:cNvSpPr/>
      </dsp:nvSpPr>
      <dsp:spPr>
        <a:xfrm>
          <a:off x="6802984" y="1465519"/>
          <a:ext cx="618073" cy="91440"/>
        </a:xfrm>
        <a:custGeom>
          <a:avLst/>
          <a:gdLst/>
          <a:ahLst/>
          <a:cxnLst/>
          <a:rect l="0" t="0" r="0" b="0"/>
          <a:pathLst>
            <a:path>
              <a:moveTo>
                <a:pt x="0" y="45720"/>
              </a:moveTo>
              <a:lnTo>
                <a:pt x="61807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52B02E-7C81-48BC-B7FC-8B84D7B8B819}">
      <dsp:nvSpPr>
        <dsp:cNvPr id="0" name=""/>
        <dsp:cNvSpPr/>
      </dsp:nvSpPr>
      <dsp:spPr>
        <a:xfrm>
          <a:off x="3094541" y="1511239"/>
          <a:ext cx="618073" cy="664429"/>
        </a:xfrm>
        <a:custGeom>
          <a:avLst/>
          <a:gdLst/>
          <a:ahLst/>
          <a:cxnLst/>
          <a:rect l="0" t="0" r="0" b="0"/>
          <a:pathLst>
            <a:path>
              <a:moveTo>
                <a:pt x="0" y="664429"/>
              </a:moveTo>
              <a:lnTo>
                <a:pt x="309036" y="664429"/>
              </a:lnTo>
              <a:lnTo>
                <a:pt x="309036" y="0"/>
              </a:lnTo>
              <a:lnTo>
                <a:pt x="6180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0E2AE-D5DC-493A-AA35-3A9A93538762}">
      <dsp:nvSpPr>
        <dsp:cNvPr id="0" name=""/>
        <dsp:cNvSpPr/>
      </dsp:nvSpPr>
      <dsp:spPr>
        <a:xfrm>
          <a:off x="4171" y="1704387"/>
          <a:ext cx="3090369" cy="9425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ST /Excise</a:t>
          </a:r>
        </a:p>
      </dsp:txBody>
      <dsp:txXfrm>
        <a:off x="4171" y="1704387"/>
        <a:ext cx="3090369" cy="942562"/>
      </dsp:txXfrm>
    </dsp:sp>
    <dsp:sp modelId="{2730A2E6-28BA-4291-B1B7-365D7FADE1AD}">
      <dsp:nvSpPr>
        <dsp:cNvPr id="0" name=""/>
        <dsp:cNvSpPr/>
      </dsp:nvSpPr>
      <dsp:spPr>
        <a:xfrm>
          <a:off x="3712615" y="1039958"/>
          <a:ext cx="3090369" cy="9425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FY 1617</a:t>
          </a:r>
        </a:p>
      </dsp:txBody>
      <dsp:txXfrm>
        <a:off x="3712615" y="1039958"/>
        <a:ext cx="3090369" cy="942562"/>
      </dsp:txXfrm>
    </dsp:sp>
    <dsp:sp modelId="{DDECD575-4F05-4775-9007-55A271C77941}">
      <dsp:nvSpPr>
        <dsp:cNvPr id="0" name=""/>
        <dsp:cNvSpPr/>
      </dsp:nvSpPr>
      <dsp:spPr>
        <a:xfrm>
          <a:off x="7421058" y="1039958"/>
          <a:ext cx="3090369" cy="9425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a:t>More than 5 years</a:t>
          </a:r>
          <a:endParaRPr lang="en-US" sz="2400" kern="1200" dirty="0"/>
        </a:p>
      </dsp:txBody>
      <dsp:txXfrm>
        <a:off x="7421058" y="1039958"/>
        <a:ext cx="3090369" cy="942562"/>
      </dsp:txXfrm>
    </dsp:sp>
    <dsp:sp modelId="{3FAC3D69-F80A-4FC7-BEAF-6088B0D20764}">
      <dsp:nvSpPr>
        <dsp:cNvPr id="0" name=""/>
        <dsp:cNvSpPr/>
      </dsp:nvSpPr>
      <dsp:spPr>
        <a:xfrm>
          <a:off x="3712615" y="2368817"/>
          <a:ext cx="3090369" cy="9425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Upto 30 June 2017</a:t>
          </a:r>
        </a:p>
      </dsp:txBody>
      <dsp:txXfrm>
        <a:off x="3712615" y="2368817"/>
        <a:ext cx="3090369" cy="942562"/>
      </dsp:txXfrm>
    </dsp:sp>
    <dsp:sp modelId="{7D10D2F0-DFB2-44DB-99D9-B101CE3D49EB}">
      <dsp:nvSpPr>
        <dsp:cNvPr id="0" name=""/>
        <dsp:cNvSpPr/>
      </dsp:nvSpPr>
      <dsp:spPr>
        <a:xfrm>
          <a:off x="7421058" y="2368817"/>
          <a:ext cx="3090369" cy="9425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15</a:t>
          </a:r>
          <a:r>
            <a:rPr lang="en-US" sz="2400" kern="1200" baseline="30000" dirty="0"/>
            <a:t>th</a:t>
          </a:r>
          <a:r>
            <a:rPr lang="en-US" sz="2400" kern="1200" dirty="0"/>
            <a:t> August 2022</a:t>
          </a:r>
        </a:p>
      </dsp:txBody>
      <dsp:txXfrm>
        <a:off x="7421058" y="2368817"/>
        <a:ext cx="3090369" cy="942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1F16D-593D-4E51-9F86-1A555821F787}">
      <dsp:nvSpPr>
        <dsp:cNvPr id="0" name=""/>
        <dsp:cNvSpPr/>
      </dsp:nvSpPr>
      <dsp:spPr>
        <a:xfrm>
          <a:off x="3080"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t>Export!</a:t>
          </a:r>
        </a:p>
      </dsp:txBody>
      <dsp:txXfrm>
        <a:off x="3080" y="587032"/>
        <a:ext cx="2444055" cy="1466433"/>
      </dsp:txXfrm>
    </dsp:sp>
    <dsp:sp modelId="{34DEF541-26E7-4578-93D1-AEEFB097EEC9}">
      <dsp:nvSpPr>
        <dsp:cNvPr id="0" name=""/>
        <dsp:cNvSpPr/>
      </dsp:nvSpPr>
      <dsp:spPr>
        <a:xfrm>
          <a:off x="2691541"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a:t>Exempt</a:t>
          </a:r>
          <a:r>
            <a:rPr lang="en-US" sz="2400" kern="1200" dirty="0"/>
            <a:t>!</a:t>
          </a:r>
        </a:p>
      </dsp:txBody>
      <dsp:txXfrm>
        <a:off x="2691541" y="587032"/>
        <a:ext cx="2444055" cy="1466433"/>
      </dsp:txXfrm>
    </dsp:sp>
    <dsp:sp modelId="{A58BEA36-3DC5-4CB4-B623-972F9CAE9566}">
      <dsp:nvSpPr>
        <dsp:cNvPr id="0" name=""/>
        <dsp:cNvSpPr/>
      </dsp:nvSpPr>
      <dsp:spPr>
        <a:xfrm>
          <a:off x="5380002"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t>RCM!</a:t>
          </a:r>
        </a:p>
      </dsp:txBody>
      <dsp:txXfrm>
        <a:off x="5380002" y="587032"/>
        <a:ext cx="2444055" cy="1466433"/>
      </dsp:txXfrm>
    </dsp:sp>
    <dsp:sp modelId="{94DF1637-258E-4D84-8F96-471EA876ECB3}">
      <dsp:nvSpPr>
        <dsp:cNvPr id="0" name=""/>
        <dsp:cNvSpPr/>
      </dsp:nvSpPr>
      <dsp:spPr>
        <a:xfrm>
          <a:off x="8068463" y="587032"/>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t>Works contract!</a:t>
          </a:r>
        </a:p>
      </dsp:txBody>
      <dsp:txXfrm>
        <a:off x="8068463" y="587032"/>
        <a:ext cx="2444055" cy="1466433"/>
      </dsp:txXfrm>
    </dsp:sp>
    <dsp:sp modelId="{075A3B6E-D5C0-438E-8964-6CCBE2E0C8F7}">
      <dsp:nvSpPr>
        <dsp:cNvPr id="0" name=""/>
        <dsp:cNvSpPr/>
      </dsp:nvSpPr>
      <dsp:spPr>
        <a:xfrm>
          <a:off x="1347311" y="2297871"/>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t>Accounting system!</a:t>
          </a:r>
        </a:p>
      </dsp:txBody>
      <dsp:txXfrm>
        <a:off x="1347311" y="2297871"/>
        <a:ext cx="2444055" cy="1466433"/>
      </dsp:txXfrm>
    </dsp:sp>
    <dsp:sp modelId="{15FABE45-320F-460D-BAB8-BBD970E6F69E}">
      <dsp:nvSpPr>
        <dsp:cNvPr id="0" name=""/>
        <dsp:cNvSpPr/>
      </dsp:nvSpPr>
      <dsp:spPr>
        <a:xfrm>
          <a:off x="4035772" y="2297871"/>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t>Advances!</a:t>
          </a:r>
        </a:p>
      </dsp:txBody>
      <dsp:txXfrm>
        <a:off x="4035772" y="2297871"/>
        <a:ext cx="2444055" cy="1466433"/>
      </dsp:txXfrm>
    </dsp:sp>
    <dsp:sp modelId="{CB764170-C96A-493A-A47B-BFD7CEB80820}">
      <dsp:nvSpPr>
        <dsp:cNvPr id="0" name=""/>
        <dsp:cNvSpPr/>
      </dsp:nvSpPr>
      <dsp:spPr>
        <a:xfrm>
          <a:off x="6724233" y="2297871"/>
          <a:ext cx="2444055" cy="14664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50000"/>
            </a:lnSpc>
            <a:spcBef>
              <a:spcPct val="0"/>
            </a:spcBef>
            <a:spcAft>
              <a:spcPct val="35000"/>
            </a:spcAft>
            <a:buNone/>
          </a:pPr>
          <a:r>
            <a:rPr lang="en-US" sz="2400" kern="1200" dirty="0"/>
            <a:t>Centralised or premises based!</a:t>
          </a:r>
        </a:p>
      </dsp:txBody>
      <dsp:txXfrm>
        <a:off x="6724233" y="2297871"/>
        <a:ext cx="2444055" cy="1466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E5EA-369F-435C-B016-790B080F484F}">
      <dsp:nvSpPr>
        <dsp:cNvPr id="0" name=""/>
        <dsp:cNvSpPr/>
      </dsp:nvSpPr>
      <dsp:spPr>
        <a:xfrm>
          <a:off x="0" y="399642"/>
          <a:ext cx="9720262"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80A52C-11E4-4779-8E94-305A64D7EE35}">
      <dsp:nvSpPr>
        <dsp:cNvPr id="0" name=""/>
        <dsp:cNvSpPr/>
      </dsp:nvSpPr>
      <dsp:spPr>
        <a:xfrm>
          <a:off x="486013" y="74922"/>
          <a:ext cx="6804183"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TDS and GST!</a:t>
          </a:r>
        </a:p>
      </dsp:txBody>
      <dsp:txXfrm>
        <a:off x="517716" y="106625"/>
        <a:ext cx="6740777" cy="586034"/>
      </dsp:txXfrm>
    </dsp:sp>
    <dsp:sp modelId="{385B1D1D-6E0D-40EE-8CD4-ADBD14F8AC61}">
      <dsp:nvSpPr>
        <dsp:cNvPr id="0" name=""/>
        <dsp:cNvSpPr/>
      </dsp:nvSpPr>
      <dsp:spPr>
        <a:xfrm>
          <a:off x="0" y="1397562"/>
          <a:ext cx="9720262" cy="554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A6B4A-35B2-4E5C-8E21-90B735FD2DEE}">
      <dsp:nvSpPr>
        <dsp:cNvPr id="0" name=""/>
        <dsp:cNvSpPr/>
      </dsp:nvSpPr>
      <dsp:spPr>
        <a:xfrm>
          <a:off x="486013" y="1072842"/>
          <a:ext cx="6804183" cy="6494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GSTR-1 and GSTR-3B!</a:t>
          </a:r>
        </a:p>
      </dsp:txBody>
      <dsp:txXfrm>
        <a:off x="517716" y="1104545"/>
        <a:ext cx="6740777" cy="586034"/>
      </dsp:txXfrm>
    </dsp:sp>
    <dsp:sp modelId="{2DA060AD-23D8-41C9-A83C-91AC14AFC440}">
      <dsp:nvSpPr>
        <dsp:cNvPr id="0" name=""/>
        <dsp:cNvSpPr/>
      </dsp:nvSpPr>
      <dsp:spPr>
        <a:xfrm>
          <a:off x="0" y="2395482"/>
          <a:ext cx="9720262" cy="554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86F2DF-4C0C-4BDF-AFEC-E7874A21B4B6}">
      <dsp:nvSpPr>
        <dsp:cNvPr id="0" name=""/>
        <dsp:cNvSpPr/>
      </dsp:nvSpPr>
      <dsp:spPr>
        <a:xfrm>
          <a:off x="486013" y="2070762"/>
          <a:ext cx="6804183" cy="6494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GSTR-2A and GSTR-3B!</a:t>
          </a:r>
        </a:p>
      </dsp:txBody>
      <dsp:txXfrm>
        <a:off x="517716" y="2102465"/>
        <a:ext cx="6740777" cy="586034"/>
      </dsp:txXfrm>
    </dsp:sp>
    <dsp:sp modelId="{08F17079-6B65-4038-944B-865067D27040}">
      <dsp:nvSpPr>
        <dsp:cNvPr id="0" name=""/>
        <dsp:cNvSpPr/>
      </dsp:nvSpPr>
      <dsp:spPr>
        <a:xfrm>
          <a:off x="0" y="3393402"/>
          <a:ext cx="9720262" cy="5544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9CF318-D004-490C-92C4-CA81D378C49A}">
      <dsp:nvSpPr>
        <dsp:cNvPr id="0" name=""/>
        <dsp:cNvSpPr/>
      </dsp:nvSpPr>
      <dsp:spPr>
        <a:xfrm>
          <a:off x="486013" y="3068682"/>
          <a:ext cx="6804183" cy="649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E-way Bill!</a:t>
          </a:r>
        </a:p>
      </dsp:txBody>
      <dsp:txXfrm>
        <a:off x="517716" y="3100385"/>
        <a:ext cx="6740777"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41FF4-A427-4C0E-BA1A-FD4E220BA0BD}" type="datetimeFigureOut">
              <a:rPr lang="en-IN" smtClean="0"/>
              <a:t>09-06-2023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B7EE0-FFA4-43A7-990F-46A422631682}" type="slidenum">
              <a:rPr lang="en-IN" smtClean="0"/>
              <a:t>‹#›</a:t>
            </a:fld>
            <a:endParaRPr lang="en-IN"/>
          </a:p>
        </p:txBody>
      </p:sp>
    </p:spTree>
    <p:extLst>
      <p:ext uri="{BB962C8B-B14F-4D97-AF65-F5344CB8AC3E}">
        <p14:creationId xmlns:p14="http://schemas.microsoft.com/office/powerpoint/2010/main" val="19162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why</a:t>
            </a:r>
          </a:p>
        </p:txBody>
      </p:sp>
      <p:sp>
        <p:nvSpPr>
          <p:cNvPr id="4" name="Slide Number Placeholder 3"/>
          <p:cNvSpPr>
            <a:spLocks noGrp="1"/>
          </p:cNvSpPr>
          <p:nvPr>
            <p:ph type="sldNum" sz="quarter" idx="5"/>
          </p:nvPr>
        </p:nvSpPr>
        <p:spPr/>
        <p:txBody>
          <a:bodyPr/>
          <a:lstStyle/>
          <a:p>
            <a:fld id="{1D1B7EE0-FFA4-43A7-990F-46A422631682}" type="slidenum">
              <a:rPr lang="en-IN" smtClean="0"/>
              <a:t>3</a:t>
            </a:fld>
            <a:endParaRPr lang="en-IN"/>
          </a:p>
        </p:txBody>
      </p:sp>
    </p:spTree>
    <p:extLst>
      <p:ext uri="{BB962C8B-B14F-4D97-AF65-F5344CB8AC3E}">
        <p14:creationId xmlns:p14="http://schemas.microsoft.com/office/powerpoint/2010/main" val="26531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and Interest will remain same – Only penalty amount differs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B7EE0-FFA4-43A7-990F-46A42263168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42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 Interest remains as it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B7EE0-FFA4-43A7-990F-46A42263168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6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ticket upto Pune then travel to Pune only</a:t>
            </a:r>
          </a:p>
        </p:txBody>
      </p:sp>
      <p:sp>
        <p:nvSpPr>
          <p:cNvPr id="4" name="Slide Number Placeholder 3"/>
          <p:cNvSpPr>
            <a:spLocks noGrp="1"/>
          </p:cNvSpPr>
          <p:nvPr>
            <p:ph type="sldNum" sz="quarter" idx="5"/>
          </p:nvPr>
        </p:nvSpPr>
        <p:spPr/>
        <p:txBody>
          <a:bodyPr/>
          <a:lstStyle/>
          <a:p>
            <a:fld id="{1D1B7EE0-FFA4-43A7-990F-46A422631682}" type="slidenum">
              <a:rPr lang="en-IN" smtClean="0"/>
              <a:t>64</a:t>
            </a:fld>
            <a:endParaRPr lang="en-IN"/>
          </a:p>
        </p:txBody>
      </p:sp>
    </p:spTree>
    <p:extLst>
      <p:ext uri="{BB962C8B-B14F-4D97-AF65-F5344CB8AC3E}">
        <p14:creationId xmlns:p14="http://schemas.microsoft.com/office/powerpoint/2010/main" val="42173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“May” substituted vide </a:t>
            </a:r>
            <a:r>
              <a:rPr lang="en-US" sz="1800" b="0" i="0" u="none" strike="noStrike" baseline="0" dirty="0" err="1">
                <a:solidFill>
                  <a:srgbClr val="000000"/>
                </a:solidFill>
                <a:latin typeface="Times New Roman" panose="02020603050405020304" pitchFamily="18" charset="0"/>
              </a:rPr>
              <a:t>Notf</a:t>
            </a:r>
            <a:r>
              <a:rPr lang="en-US" sz="1800" b="0" i="0" u="none" strike="noStrike" baseline="0" dirty="0">
                <a:solidFill>
                  <a:srgbClr val="000000"/>
                </a:solidFill>
                <a:latin typeface="Times New Roman" panose="02020603050405020304" pitchFamily="18" charset="0"/>
              </a:rPr>
              <a:t> No. 79/2020-CT dt.15.10.2020 for the words ‘proper officer shall’ </a:t>
            </a:r>
            <a:endParaRPr lang="en-US" dirty="0"/>
          </a:p>
        </p:txBody>
      </p:sp>
      <p:sp>
        <p:nvSpPr>
          <p:cNvPr id="4" name="Slide Number Placeholder 3"/>
          <p:cNvSpPr>
            <a:spLocks noGrp="1"/>
          </p:cNvSpPr>
          <p:nvPr>
            <p:ph type="sldNum" sz="quarter" idx="5"/>
          </p:nvPr>
        </p:nvSpPr>
        <p:spPr/>
        <p:txBody>
          <a:bodyPr/>
          <a:lstStyle/>
          <a:p>
            <a:fld id="{1D1B7EE0-FFA4-43A7-990F-46A422631682}" type="slidenum">
              <a:rPr lang="en-IN" smtClean="0"/>
              <a:t>72</a:t>
            </a:fld>
            <a:endParaRPr lang="en-IN"/>
          </a:p>
        </p:txBody>
      </p:sp>
    </p:spTree>
    <p:extLst>
      <p:ext uri="{BB962C8B-B14F-4D97-AF65-F5344CB8AC3E}">
        <p14:creationId xmlns:p14="http://schemas.microsoft.com/office/powerpoint/2010/main" val="2185762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with date and what received</a:t>
            </a:r>
          </a:p>
        </p:txBody>
      </p:sp>
      <p:sp>
        <p:nvSpPr>
          <p:cNvPr id="4" name="Slide Number Placeholder 3"/>
          <p:cNvSpPr>
            <a:spLocks noGrp="1"/>
          </p:cNvSpPr>
          <p:nvPr>
            <p:ph type="sldNum" sz="quarter" idx="5"/>
          </p:nvPr>
        </p:nvSpPr>
        <p:spPr/>
        <p:txBody>
          <a:bodyPr/>
          <a:lstStyle/>
          <a:p>
            <a:fld id="{1D1B7EE0-FFA4-43A7-990F-46A422631682}" type="slidenum">
              <a:rPr lang="en-IN" smtClean="0"/>
              <a:t>80</a:t>
            </a:fld>
            <a:endParaRPr lang="en-IN"/>
          </a:p>
        </p:txBody>
      </p:sp>
    </p:spTree>
    <p:extLst>
      <p:ext uri="{BB962C8B-B14F-4D97-AF65-F5344CB8AC3E}">
        <p14:creationId xmlns:p14="http://schemas.microsoft.com/office/powerpoint/2010/main" val="91320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Preserve envelop</a:t>
            </a:r>
          </a:p>
        </p:txBody>
      </p:sp>
      <p:sp>
        <p:nvSpPr>
          <p:cNvPr id="4" name="Slide Number Placeholder 3"/>
          <p:cNvSpPr>
            <a:spLocks noGrp="1"/>
          </p:cNvSpPr>
          <p:nvPr>
            <p:ph type="sldNum" sz="quarter" idx="5"/>
          </p:nvPr>
        </p:nvSpPr>
        <p:spPr/>
        <p:txBody>
          <a:bodyPr/>
          <a:lstStyle/>
          <a:p>
            <a:fld id="{1D1B7EE0-FFA4-43A7-990F-46A422631682}" type="slidenum">
              <a:rPr lang="en-IN" smtClean="0"/>
              <a:t>81</a:t>
            </a:fld>
            <a:endParaRPr lang="en-IN"/>
          </a:p>
        </p:txBody>
      </p:sp>
    </p:spTree>
    <p:extLst>
      <p:ext uri="{BB962C8B-B14F-4D97-AF65-F5344CB8AC3E}">
        <p14:creationId xmlns:p14="http://schemas.microsoft.com/office/powerpoint/2010/main" val="216062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Email from? Gmail/ Gov.in</a:t>
            </a:r>
          </a:p>
          <a:p>
            <a:pPr lvl="0"/>
            <a:r>
              <a:rPr lang="en-US" dirty="0"/>
              <a:t>SPAM</a:t>
            </a:r>
          </a:p>
          <a:p>
            <a:endParaRPr lang="en-US" dirty="0"/>
          </a:p>
        </p:txBody>
      </p:sp>
      <p:sp>
        <p:nvSpPr>
          <p:cNvPr id="4" name="Slide Number Placeholder 3"/>
          <p:cNvSpPr>
            <a:spLocks noGrp="1"/>
          </p:cNvSpPr>
          <p:nvPr>
            <p:ph type="sldNum" sz="quarter" idx="5"/>
          </p:nvPr>
        </p:nvSpPr>
        <p:spPr/>
        <p:txBody>
          <a:bodyPr/>
          <a:lstStyle/>
          <a:p>
            <a:fld id="{1D1B7EE0-FFA4-43A7-990F-46A422631682}" type="slidenum">
              <a:rPr lang="en-IN" smtClean="0"/>
              <a:t>82</a:t>
            </a:fld>
            <a:endParaRPr lang="en-IN"/>
          </a:p>
        </p:txBody>
      </p:sp>
    </p:spTree>
    <p:extLst>
      <p:ext uri="{BB962C8B-B14F-4D97-AF65-F5344CB8AC3E}">
        <p14:creationId xmlns:p14="http://schemas.microsoft.com/office/powerpoint/2010/main" val="69233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not section 51?</a:t>
            </a:r>
          </a:p>
        </p:txBody>
      </p:sp>
      <p:sp>
        <p:nvSpPr>
          <p:cNvPr id="4" name="Slide Number Placeholder 3"/>
          <p:cNvSpPr>
            <a:spLocks noGrp="1"/>
          </p:cNvSpPr>
          <p:nvPr>
            <p:ph type="sldNum" sz="quarter" idx="5"/>
          </p:nvPr>
        </p:nvSpPr>
        <p:spPr/>
        <p:txBody>
          <a:bodyPr/>
          <a:lstStyle/>
          <a:p>
            <a:fld id="{1D1B7EE0-FFA4-43A7-990F-46A422631682}" type="slidenum">
              <a:rPr lang="en-IN" smtClean="0"/>
              <a:t>86</a:t>
            </a:fld>
            <a:endParaRPr lang="en-IN"/>
          </a:p>
        </p:txBody>
      </p:sp>
    </p:spTree>
    <p:extLst>
      <p:ext uri="{BB962C8B-B14F-4D97-AF65-F5344CB8AC3E}">
        <p14:creationId xmlns:p14="http://schemas.microsoft.com/office/powerpoint/2010/main" val="167385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latin typeface="+mj-lt"/>
                <a:ea typeface="+mj-ea"/>
                <a:cs typeface="+mj-cs"/>
              </a:rPr>
              <a:t>I know what you did last summer!</a:t>
            </a:r>
            <a:endParaRPr lang="en-US" dirty="0"/>
          </a:p>
        </p:txBody>
      </p:sp>
      <p:sp>
        <p:nvSpPr>
          <p:cNvPr id="4" name="Slide Number Placeholder 3"/>
          <p:cNvSpPr>
            <a:spLocks noGrp="1"/>
          </p:cNvSpPr>
          <p:nvPr>
            <p:ph type="sldNum" sz="quarter" idx="5"/>
          </p:nvPr>
        </p:nvSpPr>
        <p:spPr/>
        <p:txBody>
          <a:bodyPr/>
          <a:lstStyle/>
          <a:p>
            <a:fld id="{1D1B7EE0-FFA4-43A7-990F-46A422631682}" type="slidenum">
              <a:rPr lang="en-IN" smtClean="0"/>
              <a:t>4</a:t>
            </a:fld>
            <a:endParaRPr lang="en-IN"/>
          </a:p>
        </p:txBody>
      </p:sp>
    </p:spTree>
    <p:extLst>
      <p:ext uri="{BB962C8B-B14F-4D97-AF65-F5344CB8AC3E}">
        <p14:creationId xmlns:p14="http://schemas.microsoft.com/office/powerpoint/2010/main" val="3501289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sets of data – not expected to match – if matching then check again</a:t>
            </a:r>
          </a:p>
        </p:txBody>
      </p:sp>
      <p:sp>
        <p:nvSpPr>
          <p:cNvPr id="4" name="Slide Number Placeholder 3"/>
          <p:cNvSpPr>
            <a:spLocks noGrp="1"/>
          </p:cNvSpPr>
          <p:nvPr>
            <p:ph type="sldNum" sz="quarter" idx="5"/>
          </p:nvPr>
        </p:nvSpPr>
        <p:spPr/>
        <p:txBody>
          <a:bodyPr/>
          <a:lstStyle/>
          <a:p>
            <a:fld id="{1D1B7EE0-FFA4-43A7-990F-46A422631682}" type="slidenum">
              <a:rPr lang="en-IN" smtClean="0"/>
              <a:t>5</a:t>
            </a:fld>
            <a:endParaRPr lang="en-IN"/>
          </a:p>
        </p:txBody>
      </p:sp>
    </p:spTree>
    <p:extLst>
      <p:ext uri="{BB962C8B-B14F-4D97-AF65-F5344CB8AC3E}">
        <p14:creationId xmlns:p14="http://schemas.microsoft.com/office/powerpoint/2010/main" val="338614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1B7EE0-FFA4-43A7-990F-46A422631682}" type="slidenum">
              <a:rPr lang="en-IN" smtClean="0"/>
              <a:t>6</a:t>
            </a:fld>
            <a:endParaRPr lang="en-IN"/>
          </a:p>
        </p:txBody>
      </p:sp>
    </p:spTree>
    <p:extLst>
      <p:ext uri="{BB962C8B-B14F-4D97-AF65-F5344CB8AC3E}">
        <p14:creationId xmlns:p14="http://schemas.microsoft.com/office/powerpoint/2010/main" val="399395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2800" dirty="0"/>
              <a:t>Difference?</a:t>
            </a:r>
          </a:p>
          <a:p>
            <a:pPr lvl="1">
              <a:lnSpc>
                <a:spcPct val="150000"/>
              </a:lnSpc>
            </a:pPr>
            <a:r>
              <a:rPr lang="en-US" sz="2000" dirty="0"/>
              <a:t>TDS data</a:t>
            </a:r>
          </a:p>
          <a:p>
            <a:pPr lvl="1">
              <a:lnSpc>
                <a:spcPct val="150000"/>
              </a:lnSpc>
            </a:pPr>
            <a:r>
              <a:rPr lang="en-US" sz="2000" dirty="0" err="1"/>
              <a:t>Centralised</a:t>
            </a:r>
            <a:r>
              <a:rPr lang="en-US" sz="2000" dirty="0"/>
              <a:t> registration</a:t>
            </a:r>
          </a:p>
          <a:p>
            <a:pPr lvl="1">
              <a:lnSpc>
                <a:spcPct val="150000"/>
              </a:lnSpc>
            </a:pPr>
            <a:r>
              <a:rPr lang="en-US" sz="2000" dirty="0"/>
              <a:t>Exempt income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B7EE0-FFA4-43A7-990F-46A42263168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76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Rights and obligations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B7EE0-FFA4-43A7-990F-46A42263168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Rights and obligations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B7EE0-FFA4-43A7-990F-46A42263168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5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2800" dirty="0"/>
              <a:t>Difference?</a:t>
            </a:r>
          </a:p>
          <a:p>
            <a:pPr lvl="1">
              <a:lnSpc>
                <a:spcPct val="150000"/>
              </a:lnSpc>
            </a:pPr>
            <a:r>
              <a:rPr lang="en-US" sz="2000" dirty="0"/>
              <a:t>TDS data</a:t>
            </a:r>
          </a:p>
          <a:p>
            <a:pPr lvl="1">
              <a:lnSpc>
                <a:spcPct val="150000"/>
              </a:lnSpc>
            </a:pPr>
            <a:r>
              <a:rPr lang="en-US" sz="2000" dirty="0" err="1"/>
              <a:t>Centralised</a:t>
            </a:r>
            <a:r>
              <a:rPr lang="en-US" sz="2000" dirty="0"/>
              <a:t> registration</a:t>
            </a:r>
          </a:p>
          <a:p>
            <a:pPr lvl="1">
              <a:lnSpc>
                <a:spcPct val="150000"/>
              </a:lnSpc>
            </a:pPr>
            <a:r>
              <a:rPr lang="en-US" sz="2000" dirty="0"/>
              <a:t>Exempt income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B7EE0-FFA4-43A7-990F-46A42263168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6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date extended or Late fee waived?</a:t>
            </a:r>
          </a:p>
        </p:txBody>
      </p:sp>
      <p:sp>
        <p:nvSpPr>
          <p:cNvPr id="4" name="Slide Number Placeholder 3"/>
          <p:cNvSpPr>
            <a:spLocks noGrp="1"/>
          </p:cNvSpPr>
          <p:nvPr>
            <p:ph type="sldNum" sz="quarter" idx="5"/>
          </p:nvPr>
        </p:nvSpPr>
        <p:spPr/>
        <p:txBody>
          <a:bodyPr/>
          <a:lstStyle/>
          <a:p>
            <a:fld id="{1D1B7EE0-FFA4-43A7-990F-46A422631682}" type="slidenum">
              <a:rPr lang="en-IN" smtClean="0"/>
              <a:t>49</a:t>
            </a:fld>
            <a:endParaRPr lang="en-IN"/>
          </a:p>
        </p:txBody>
      </p:sp>
    </p:spTree>
    <p:extLst>
      <p:ext uri="{BB962C8B-B14F-4D97-AF65-F5344CB8AC3E}">
        <p14:creationId xmlns:p14="http://schemas.microsoft.com/office/powerpoint/2010/main" val="308722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3650-3E2C-4D53-B16F-7C88CF15801B}"/>
              </a:ext>
            </a:extLst>
          </p:cNvPr>
          <p:cNvSpPr>
            <a:spLocks noGrp="1"/>
          </p:cNvSpPr>
          <p:nvPr>
            <p:ph type="ctrTitle"/>
          </p:nvPr>
        </p:nvSpPr>
        <p:spPr>
          <a:xfrm>
            <a:off x="1524000" y="1122363"/>
            <a:ext cx="9144000" cy="2387600"/>
          </a:xfrm>
        </p:spPr>
        <p:txBody>
          <a:bodyPr anchor="b">
            <a:normAutofit/>
          </a:bodyPr>
          <a:lstStyle>
            <a:lvl1pPr algn="ctr">
              <a:defRPr sz="4800">
                <a:solidFill>
                  <a:srgbClr val="00B0F0"/>
                </a:solidFill>
              </a:defRPr>
            </a:lvl1pPr>
          </a:lstStyle>
          <a:p>
            <a:r>
              <a:rPr lang="en-US" dirty="0"/>
              <a:t>Click to edit Master title style</a:t>
            </a:r>
          </a:p>
        </p:txBody>
      </p:sp>
      <p:sp>
        <p:nvSpPr>
          <p:cNvPr id="3" name="Subtitle 2">
            <a:extLst>
              <a:ext uri="{FF2B5EF4-FFF2-40B4-BE49-F238E27FC236}">
                <a16:creationId xmlns:a16="http://schemas.microsoft.com/office/drawing/2014/main" id="{4BA97AD7-1799-4DF0-95A0-59F22042B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9EB18-954E-420E-8776-D95D4CAE2F7E}"/>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5" name="Footer Placeholder 4">
            <a:extLst>
              <a:ext uri="{FF2B5EF4-FFF2-40B4-BE49-F238E27FC236}">
                <a16:creationId xmlns:a16="http://schemas.microsoft.com/office/drawing/2014/main" id="{9F9DB2B3-01F7-47B7-820D-FAE605BE9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A7556-9C1C-48F5-8413-8D12A0B09A0B}"/>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325006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75FA-7507-4447-B250-AC193DD5D8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DA8AE4-094A-4ECC-AD3A-4837CD90D6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5E9E1-AB7E-45F9-9848-A52C89FD8A9D}"/>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5" name="Footer Placeholder 4">
            <a:extLst>
              <a:ext uri="{FF2B5EF4-FFF2-40B4-BE49-F238E27FC236}">
                <a16:creationId xmlns:a16="http://schemas.microsoft.com/office/drawing/2014/main" id="{9A6E7261-8293-408B-B1C4-23BA9D0F2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BA5BE-3E71-4383-AF7F-22C9E587834A}"/>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161885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AEA2A-F1FC-498B-BBAE-56241D57E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A0EFEF-6E28-4A26-AE4A-13BEF218FC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C9BB4-5F7C-4D4F-A799-8B7BDA74A903}"/>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5" name="Footer Placeholder 4">
            <a:extLst>
              <a:ext uri="{FF2B5EF4-FFF2-40B4-BE49-F238E27FC236}">
                <a16:creationId xmlns:a16="http://schemas.microsoft.com/office/drawing/2014/main" id="{83D8B1D6-9F52-4415-ABCC-1A7DA06AD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65E16-FF9B-44ED-9D77-F6163F12B720}"/>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73060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92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01039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50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53065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1E238B-6823-43EA-8405-3F8C5B12439B}" type="datetimeFigureOut">
              <a:rPr lang="en-US" smtClean="0"/>
              <a:t>09-Jun-23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824959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1E238B-6823-43EA-8405-3F8C5B12439B}" type="datetimeFigureOut">
              <a:rPr lang="en-US" smtClean="0"/>
              <a:t>09-Jun-23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30659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E238B-6823-43EA-8405-3F8C5B12439B}" type="datetimeFigureOut">
              <a:rPr lang="en-US" smtClean="0"/>
              <a:t>09-Jun-23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108842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291490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9D919-E055-44DE-82B8-5340D5722F2D}"/>
              </a:ext>
            </a:extLst>
          </p:cNvPr>
          <p:cNvSpPr>
            <a:spLocks noGrp="1"/>
          </p:cNvSpPr>
          <p:nvPr>
            <p:ph type="title"/>
          </p:nvPr>
        </p:nvSpPr>
        <p:spPr/>
        <p:txBody>
          <a:bodyPr>
            <a:normAutofit/>
          </a:bodyPr>
          <a:lstStyle>
            <a:lvl1pPr>
              <a:defRPr sz="3200">
                <a:solidFill>
                  <a:srgbClr val="00B0F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151AA5A-1E55-4057-855E-1A1E7B7F1A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70701-C9A1-4FA6-AC04-1C4D14849D5C}"/>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5" name="Footer Placeholder 4">
            <a:extLst>
              <a:ext uri="{FF2B5EF4-FFF2-40B4-BE49-F238E27FC236}">
                <a16:creationId xmlns:a16="http://schemas.microsoft.com/office/drawing/2014/main" id="{B92B997C-FC1B-4EF3-89E3-C7EB669EB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92A29-3223-4D14-B2EA-B7483E6A0187}"/>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1263461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1E238B-6823-43EA-8405-3F8C5B12439B}" type="datetimeFigureOut">
              <a:rPr lang="en-US" smtClean="0"/>
              <a:t>09-Jun-23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7EAAA0-53DC-4EDB-B693-54E3DCD461B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094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spTree>
    <p:extLst>
      <p:ext uri="{BB962C8B-B14F-4D97-AF65-F5344CB8AC3E}">
        <p14:creationId xmlns:p14="http://schemas.microsoft.com/office/powerpoint/2010/main" val="670656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E238B-6823-43EA-8405-3F8C5B12439B}" type="datetimeFigureOut">
              <a:rPr lang="en-US" smtClean="0"/>
              <a:t>09-Jun-23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EAAA0-53DC-4EDB-B693-54E3DCD461B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8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9C3E-AC27-4E3C-A2C1-484A27632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BA37E-57CA-4ABF-A385-B4037369D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8C5E5-0B65-4DEE-94D9-569062ACA94E}"/>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0A8E3EB4-43DF-4002-BF56-74AADE3422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2147FC-68C4-46A0-8EE3-A34C74559DF2}"/>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894635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0D79-8DC3-4C55-AA3A-329BC32D799B}"/>
              </a:ext>
            </a:extLst>
          </p:cNvPr>
          <p:cNvSpPr>
            <a:spLocks noGrp="1"/>
          </p:cNvSpPr>
          <p:nvPr>
            <p:ph type="title"/>
          </p:nvPr>
        </p:nvSpPr>
        <p:spPr/>
        <p:txBody>
          <a:bodyPr/>
          <a:lstStyle>
            <a:lvl1pPr>
              <a:defRPr sz="32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40CBFB-DB65-43A9-ACBD-0829B1FD6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1C0D9-2705-4DE6-967F-3B598DCB0761}"/>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7C740316-1D07-4019-B4AF-40233FB101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4A28B-6A1C-4634-BFF9-E82E3A030E1B}"/>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2379939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5656-1384-4CA7-8AB5-8798888FC2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3B38EC-B844-4B44-B964-87CB15179F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6FDDF7-3E78-4B79-9D28-534E3DAAD99B}"/>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F5C5E225-8BCC-4535-A419-D39D1F761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511F9-660A-420A-87D8-0B13EA7EB379}"/>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833823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96B5-2520-4D28-9550-72B8A32DE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41178-F679-4587-B26F-9EB56ED674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51E15-8A5A-40A2-A41B-92FD9A4B40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9BEB84-1F31-4436-84A4-1F592CF0EAA5}"/>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31938A1D-2918-4EB2-853A-8AB9A8D82D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ED91-9888-42F6-9223-1883F01F9CBA}"/>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4191841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BC9E-DC1A-4626-8B54-B5FA404BA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F84C78-BF14-4AE3-9C8F-1A6C03A73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5A8334-CBF9-4383-8775-A03980AB42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AE361-1DB2-49C1-A8F6-E79F5AB49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E87008-80F5-4481-941F-40CC5B310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506ED8-15F3-45BF-855A-4E3E9D510892}"/>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8" name="Footer Placeholder 7">
            <a:extLst>
              <a:ext uri="{FF2B5EF4-FFF2-40B4-BE49-F238E27FC236}">
                <a16:creationId xmlns:a16="http://schemas.microsoft.com/office/drawing/2014/main" id="{04541FF5-6B38-438F-BDCB-81147CE307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16C9FA-8F91-40C6-8251-975FD51983B7}"/>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457152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3696-4245-4B99-B255-B343A4BE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21AFD5-60B5-437B-8D21-60958AA123D1}"/>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4" name="Footer Placeholder 3">
            <a:extLst>
              <a:ext uri="{FF2B5EF4-FFF2-40B4-BE49-F238E27FC236}">
                <a16:creationId xmlns:a16="http://schemas.microsoft.com/office/drawing/2014/main" id="{E93A446F-7D1B-4587-9AB1-4E205CC78C7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2FE202-548D-484D-AB80-A575366AFD20}"/>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57417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C335B-6122-4C1E-B4E2-DBBFA1A901B8}"/>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3" name="Footer Placeholder 2">
            <a:extLst>
              <a:ext uri="{FF2B5EF4-FFF2-40B4-BE49-F238E27FC236}">
                <a16:creationId xmlns:a16="http://schemas.microsoft.com/office/drawing/2014/main" id="{309A80B6-2665-4052-AE9B-3D671EF5D5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9ACDCB-9236-4212-B72B-5A0DBAC05555}"/>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388633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97E6-7F65-4963-9F9C-63177C6ED093}"/>
              </a:ext>
            </a:extLst>
          </p:cNvPr>
          <p:cNvSpPr>
            <a:spLocks noGrp="1"/>
          </p:cNvSpPr>
          <p:nvPr>
            <p:ph type="title"/>
          </p:nvPr>
        </p:nvSpPr>
        <p:spPr>
          <a:xfrm>
            <a:off x="831850" y="1709738"/>
            <a:ext cx="10515600" cy="2852737"/>
          </a:xfrm>
        </p:spPr>
        <p:txBody>
          <a:bodyPr anchor="b"/>
          <a:lstStyle>
            <a:lvl1pPr>
              <a:defRPr sz="6000">
                <a:solidFill>
                  <a:srgbClr val="00B0F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4079584-C86C-4471-86ED-6B7C73107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CDE333-DF2D-4189-8BF0-354C1E2424C6}"/>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5" name="Footer Placeholder 4">
            <a:extLst>
              <a:ext uri="{FF2B5EF4-FFF2-40B4-BE49-F238E27FC236}">
                <a16:creationId xmlns:a16="http://schemas.microsoft.com/office/drawing/2014/main" id="{E9B2C4FB-B89B-4DFC-9DA8-812E87653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2702D-0E9C-49A2-9E9B-019DE74AF4D0}"/>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686924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D4A1-F938-44D0-9C6A-B58F180CC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08D5A6-3F74-4F1B-9E2F-5DF7D067E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9F554F-6CF8-481A-84F9-14424E38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899DC-975A-42AE-A290-6F47155C386D}"/>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0DDC887E-8746-4D82-B841-01BF1E72D9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FD0F60-46F3-4522-9D86-A299C38027C1}"/>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1627451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E063-D930-4A2C-823A-C7BAC5031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21F853-C77E-4F04-BCAF-72388935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B205DD1-1B72-49EF-BD8B-B93B93028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C8587-44F5-4742-9CB0-7231B426E167}"/>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6" name="Footer Placeholder 5">
            <a:extLst>
              <a:ext uri="{FF2B5EF4-FFF2-40B4-BE49-F238E27FC236}">
                <a16:creationId xmlns:a16="http://schemas.microsoft.com/office/drawing/2014/main" id="{06D7921E-72FF-4375-880F-021E7C993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653E47-E9B8-4F7C-9F94-E0ECDF4CB779}"/>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4152261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EB49-373D-4270-A72C-A2A89267D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ACC84-65D7-43B2-BA98-DF04D98C0C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F424F-7391-4B2B-BBA4-9DF977F3688B}"/>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C32BB15C-08A5-4AF4-8BD4-F639A4127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3130DA-69B5-41EA-8D48-E6D2FAA87B60}"/>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496344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4C75B-9630-4326-9174-13502D437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BCAEC-FC7F-44E5-B32D-4EC757E61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8CE91-F3DD-404B-B6CE-CA1466B1F53F}"/>
              </a:ext>
            </a:extLst>
          </p:cNvPr>
          <p:cNvSpPr>
            <a:spLocks noGrp="1"/>
          </p:cNvSpPr>
          <p:nvPr>
            <p:ph type="dt" sz="half" idx="10"/>
          </p:nvPr>
        </p:nvSpPr>
        <p:spPr/>
        <p:txBody>
          <a:body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CD2CA0E3-B107-4FBE-967B-D1999E776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84410F-A44B-48D8-9F4D-1198E11DB2F3}"/>
              </a:ext>
            </a:extLst>
          </p:cNvPr>
          <p:cNvSpPr>
            <a:spLocks noGrp="1"/>
          </p:cNvSpPr>
          <p:nvPr>
            <p:ph type="sldNum" sz="quarter" idx="12"/>
          </p:nvPr>
        </p:nvSpPr>
        <p:spPr/>
        <p:txBody>
          <a:bodyPr/>
          <a:lstStyle/>
          <a:p>
            <a:fld id="{E835807C-3944-4A73-B89E-92B79EA85F08}" type="slidenum">
              <a:rPr lang="en-US" smtClean="0"/>
              <a:t>‹#›</a:t>
            </a:fld>
            <a:endParaRPr lang="en-US" dirty="0"/>
          </a:p>
        </p:txBody>
      </p:sp>
    </p:spTree>
    <p:extLst>
      <p:ext uri="{BB962C8B-B14F-4D97-AF65-F5344CB8AC3E}">
        <p14:creationId xmlns:p14="http://schemas.microsoft.com/office/powerpoint/2010/main" val="20841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CE-2E91-4C84-A006-AAFCFDCAE560}"/>
              </a:ext>
            </a:extLst>
          </p:cNvPr>
          <p:cNvSpPr>
            <a:spLocks noGrp="1"/>
          </p:cNvSpPr>
          <p:nvPr>
            <p:ph type="title"/>
          </p:nvPr>
        </p:nvSpPr>
        <p:spPr/>
        <p:txBody>
          <a:bodyPr/>
          <a:lstStyle>
            <a:lvl1pPr>
              <a:defRPr>
                <a:solidFill>
                  <a:srgbClr val="00B0F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6659FBF-FF89-4E56-B021-841031E490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F0216-1EDA-45EE-A087-2BBC7E61CF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3E678D-8633-4A47-BA9E-5FE18D77AACE}"/>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6" name="Footer Placeholder 5">
            <a:extLst>
              <a:ext uri="{FF2B5EF4-FFF2-40B4-BE49-F238E27FC236}">
                <a16:creationId xmlns:a16="http://schemas.microsoft.com/office/drawing/2014/main" id="{4FCED495-7190-495B-8D80-77D3F81A2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393DF-5653-444C-B57E-D1C38B924364}"/>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194492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3020-E9A3-409B-98CC-0A48020F1615}"/>
              </a:ext>
            </a:extLst>
          </p:cNvPr>
          <p:cNvSpPr>
            <a:spLocks noGrp="1"/>
          </p:cNvSpPr>
          <p:nvPr>
            <p:ph type="title"/>
          </p:nvPr>
        </p:nvSpPr>
        <p:spPr>
          <a:xfrm>
            <a:off x="839788" y="365125"/>
            <a:ext cx="10515600" cy="1325563"/>
          </a:xfrm>
        </p:spPr>
        <p:txBody>
          <a:bodyPr/>
          <a:lstStyle>
            <a:lvl1pPr>
              <a:defRPr>
                <a:solidFill>
                  <a:srgbClr val="00B0F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9349589-F252-4ABE-805D-BD9E7EFD9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D4181-F30E-47E5-BAFD-26A41B9BB5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F87D5C-B14D-43F3-9AD1-02E64B62B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188EC-FA4B-4C3E-AE1E-2DFB1FC27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C8EA5F-086D-445B-A041-2395BEF99B2C}"/>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8" name="Footer Placeholder 7">
            <a:extLst>
              <a:ext uri="{FF2B5EF4-FFF2-40B4-BE49-F238E27FC236}">
                <a16:creationId xmlns:a16="http://schemas.microsoft.com/office/drawing/2014/main" id="{B968A159-D333-4D32-BD04-C5A0FD6F5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D6706A-5BDB-4B33-A4F6-20AAE121D34C}"/>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277742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D86D-964F-4714-AD92-AD7EA9859550}"/>
              </a:ext>
            </a:extLst>
          </p:cNvPr>
          <p:cNvSpPr>
            <a:spLocks noGrp="1"/>
          </p:cNvSpPr>
          <p:nvPr>
            <p:ph type="title"/>
          </p:nvPr>
        </p:nvSpPr>
        <p:spPr/>
        <p:txBody>
          <a:bodyPr/>
          <a:lstStyle>
            <a:lvl1pPr>
              <a:defRPr>
                <a:solidFill>
                  <a:srgbClr val="00B0F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5A9A15F8-5D7B-4739-86E3-F66EB448AA4A}"/>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4" name="Footer Placeholder 3">
            <a:extLst>
              <a:ext uri="{FF2B5EF4-FFF2-40B4-BE49-F238E27FC236}">
                <a16:creationId xmlns:a16="http://schemas.microsoft.com/office/drawing/2014/main" id="{78DF3B5F-EB1C-4FD9-895E-6C6D427F84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4D93D1-34F3-4D9A-8586-95468192A64C}"/>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141666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6DF41-0D1F-45BE-9AEA-E0F63019D6AD}"/>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3" name="Footer Placeholder 2">
            <a:extLst>
              <a:ext uri="{FF2B5EF4-FFF2-40B4-BE49-F238E27FC236}">
                <a16:creationId xmlns:a16="http://schemas.microsoft.com/office/drawing/2014/main" id="{909E48FE-E7B3-4877-9DEE-DE7689B9BC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D27105-7ECB-4146-B777-75C8480B7EAD}"/>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212613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19FE-7DFC-432B-9C33-53EACDEE3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0E7089-8C5E-409B-ADA0-A05EA88B7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42B38-5EE5-4F45-A972-95D9DD79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0B8E2-8C49-481A-9F9B-9F4E05B00F2B}"/>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6" name="Footer Placeholder 5">
            <a:extLst>
              <a:ext uri="{FF2B5EF4-FFF2-40B4-BE49-F238E27FC236}">
                <a16:creationId xmlns:a16="http://schemas.microsoft.com/office/drawing/2014/main" id="{0C91B764-FDFE-4E60-8D16-417F91C09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55532-5232-4D2E-A70A-8224BB5DB409}"/>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187411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B5D6-D70B-4530-9410-55DCAEAE4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B810C3-BD23-4813-992A-2C6051D1A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4C8E86-8F40-4A4C-83EA-BD1E10F8E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0E126-A0BB-4A20-8D73-C064FE3A5D26}"/>
              </a:ext>
            </a:extLst>
          </p:cNvPr>
          <p:cNvSpPr>
            <a:spLocks noGrp="1"/>
          </p:cNvSpPr>
          <p:nvPr>
            <p:ph type="dt" sz="half" idx="10"/>
          </p:nvPr>
        </p:nvSpPr>
        <p:spPr/>
        <p:txBody>
          <a:bodyPr/>
          <a:lstStyle/>
          <a:p>
            <a:fld id="{C2E0322F-239F-4B5F-B081-78613B0F2291}" type="datetimeFigureOut">
              <a:rPr lang="en-US" smtClean="0"/>
              <a:t>09-Jun-23</a:t>
            </a:fld>
            <a:endParaRPr lang="en-US"/>
          </a:p>
        </p:txBody>
      </p:sp>
      <p:sp>
        <p:nvSpPr>
          <p:cNvPr id="6" name="Footer Placeholder 5">
            <a:extLst>
              <a:ext uri="{FF2B5EF4-FFF2-40B4-BE49-F238E27FC236}">
                <a16:creationId xmlns:a16="http://schemas.microsoft.com/office/drawing/2014/main" id="{D2834C9D-B06A-41C2-BE90-56FECC3A9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AD447-DF24-4AB2-B961-EC288D024016}"/>
              </a:ext>
            </a:extLst>
          </p:cNvPr>
          <p:cNvSpPr>
            <a:spLocks noGrp="1"/>
          </p:cNvSpPr>
          <p:nvPr>
            <p:ph type="sldNum" sz="quarter" idx="12"/>
          </p:nvPr>
        </p:nvSpPr>
        <p:spPr/>
        <p:txBody>
          <a:bodyPr/>
          <a:lstStyle/>
          <a:p>
            <a:fld id="{DABCC418-97F6-4256-AF8D-E9933951BF2A}" type="slidenum">
              <a:rPr lang="en-US" smtClean="0"/>
              <a:t>‹#›</a:t>
            </a:fld>
            <a:endParaRPr lang="en-US"/>
          </a:p>
        </p:txBody>
      </p:sp>
    </p:spTree>
    <p:extLst>
      <p:ext uri="{BB962C8B-B14F-4D97-AF65-F5344CB8AC3E}">
        <p14:creationId xmlns:p14="http://schemas.microsoft.com/office/powerpoint/2010/main" val="379657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92C51-8F1D-4FA1-8510-641C83D10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5DD196C-078F-41BC-BA73-D64D8927F8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743CE-238F-4E1C-BDCF-755BDEC94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0322F-239F-4B5F-B081-78613B0F2291}" type="datetimeFigureOut">
              <a:rPr lang="en-US" smtClean="0"/>
              <a:t>09-Jun-23</a:t>
            </a:fld>
            <a:endParaRPr lang="en-US"/>
          </a:p>
        </p:txBody>
      </p:sp>
      <p:sp>
        <p:nvSpPr>
          <p:cNvPr id="5" name="Footer Placeholder 4">
            <a:extLst>
              <a:ext uri="{FF2B5EF4-FFF2-40B4-BE49-F238E27FC236}">
                <a16:creationId xmlns:a16="http://schemas.microsoft.com/office/drawing/2014/main" id="{AEDEB8AB-0905-439F-94A9-4C0226F25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C4644-60DE-41F2-A93E-0251FC0F7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CC418-97F6-4256-AF8D-E9933951BF2A}" type="slidenum">
              <a:rPr lang="en-US" smtClean="0"/>
              <a:t>‹#›</a:t>
            </a:fld>
            <a:endParaRPr lang="en-US"/>
          </a:p>
        </p:txBody>
      </p:sp>
    </p:spTree>
    <p:extLst>
      <p:ext uri="{BB962C8B-B14F-4D97-AF65-F5344CB8AC3E}">
        <p14:creationId xmlns:p14="http://schemas.microsoft.com/office/powerpoint/2010/main" val="1814722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41E238B-6823-43EA-8405-3F8C5B12439B}" type="datetimeFigureOut">
              <a:rPr lang="en-US" smtClean="0"/>
              <a:t>09-Jun-23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7EAAA0-53DC-4EDB-B693-54E3DCD461B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884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43535-8DC1-4206-898B-BC9400A53C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14836C-A972-4ED6-9D7C-ED4CADF51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486B3-4247-46D9-9E3D-63CF87966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F02E4-C7BB-4B4B-AE0F-D2126C81787C}" type="datetimeFigureOut">
              <a:rPr lang="en-US" smtClean="0"/>
              <a:t>09-Jun-23</a:t>
            </a:fld>
            <a:endParaRPr lang="en-US" dirty="0"/>
          </a:p>
        </p:txBody>
      </p:sp>
      <p:sp>
        <p:nvSpPr>
          <p:cNvPr id="5" name="Footer Placeholder 4">
            <a:extLst>
              <a:ext uri="{FF2B5EF4-FFF2-40B4-BE49-F238E27FC236}">
                <a16:creationId xmlns:a16="http://schemas.microsoft.com/office/drawing/2014/main" id="{D07FD962-907A-4AE9-8F93-0EFC96815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5D97F49-E7D3-4D40-8D7B-DD0B72459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5807C-3944-4A73-B89E-92B79EA85F08}" type="slidenum">
              <a:rPr lang="en-US" smtClean="0"/>
              <a:t>‹#›</a:t>
            </a:fld>
            <a:endParaRPr lang="en-US" dirty="0"/>
          </a:p>
        </p:txBody>
      </p:sp>
    </p:spTree>
    <p:extLst>
      <p:ext uri="{BB962C8B-B14F-4D97-AF65-F5344CB8AC3E}">
        <p14:creationId xmlns:p14="http://schemas.microsoft.com/office/powerpoint/2010/main" val="3192239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jp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07.xml.rels><?xml version="1.0" encoding="UTF-8" standalone="yes"?>
<Relationships xmlns="http://schemas.openxmlformats.org/package/2006/relationships"><Relationship Id="rId2" Type="http://schemas.openxmlformats.org/officeDocument/2006/relationships/hyperlink" Target="mailto:Pritam.mahure@lawgical.in/+91"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0.jp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b.gov.in/Pressreleaseshare.aspx?PRID=164014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988B03-C242-4DF2-B1AD-6C3F0064A025}"/>
              </a:ext>
            </a:extLst>
          </p:cNvPr>
          <p:cNvSpPr>
            <a:spLocks noGrp="1"/>
          </p:cNvSpPr>
          <p:nvPr>
            <p:ph type="ctrTitle"/>
          </p:nvPr>
        </p:nvSpPr>
        <p:spPr>
          <a:xfrm>
            <a:off x="1094096" y="1023256"/>
            <a:ext cx="5238464" cy="3777341"/>
          </a:xfrm>
        </p:spPr>
        <p:txBody>
          <a:bodyPr anchor="b">
            <a:noAutofit/>
          </a:bodyPr>
          <a:lstStyle/>
          <a:p>
            <a:pPr algn="l">
              <a:lnSpc>
                <a:spcPct val="150000"/>
              </a:lnSpc>
            </a:pPr>
            <a:r>
              <a:rPr lang="en-US" sz="3200" b="0" i="0" dirty="0">
                <a:solidFill>
                  <a:srgbClr val="00B0F0"/>
                </a:solidFill>
                <a:effectLst/>
                <a:latin typeface="Google Sans"/>
              </a:rPr>
              <a:t>GST –</a:t>
            </a:r>
            <a:br>
              <a:rPr lang="en-US" sz="3200" b="0" i="0" dirty="0">
                <a:solidFill>
                  <a:srgbClr val="00B0F0"/>
                </a:solidFill>
                <a:effectLst/>
                <a:latin typeface="Google Sans"/>
              </a:rPr>
            </a:br>
            <a:r>
              <a:rPr lang="en-US" sz="3200" b="0" i="0" dirty="0">
                <a:solidFill>
                  <a:srgbClr val="00B0F0"/>
                </a:solidFill>
                <a:effectLst/>
                <a:latin typeface="Google Sans"/>
              </a:rPr>
              <a:t>SCN and Assessments - Provisions, Challenges and Solutions!</a:t>
            </a:r>
            <a:br>
              <a:rPr lang="en-US" sz="3200" b="0" i="0" dirty="0">
                <a:solidFill>
                  <a:srgbClr val="00B0F0"/>
                </a:solidFill>
                <a:effectLst/>
                <a:latin typeface="Google Sans"/>
              </a:rPr>
            </a:br>
            <a:br>
              <a:rPr lang="en-US" sz="3200" b="0" i="0" dirty="0">
                <a:solidFill>
                  <a:srgbClr val="00B0F0"/>
                </a:solidFill>
                <a:effectLst/>
                <a:latin typeface="Google Sans"/>
              </a:rPr>
            </a:br>
            <a:r>
              <a:rPr lang="en-US" sz="1800" b="0" i="0" dirty="0">
                <a:solidFill>
                  <a:srgbClr val="00B0F0"/>
                </a:solidFill>
                <a:effectLst/>
                <a:latin typeface="Google Sans"/>
              </a:rPr>
              <a:t>[9</a:t>
            </a:r>
            <a:r>
              <a:rPr lang="en-US" sz="1800" b="0" i="0" baseline="30000" dirty="0">
                <a:solidFill>
                  <a:srgbClr val="00B0F0"/>
                </a:solidFill>
                <a:effectLst/>
                <a:latin typeface="Google Sans"/>
              </a:rPr>
              <a:t>th</a:t>
            </a:r>
            <a:r>
              <a:rPr lang="en-US" sz="1800" b="0" i="0" dirty="0">
                <a:solidFill>
                  <a:srgbClr val="00B0F0"/>
                </a:solidFill>
                <a:effectLst/>
                <a:latin typeface="Google Sans"/>
              </a:rPr>
              <a:t> June 2022]</a:t>
            </a:r>
            <a:endParaRPr lang="en-US" sz="3600" dirty="0">
              <a:solidFill>
                <a:srgbClr val="00B0F0"/>
              </a:solidFill>
            </a:endParaRPr>
          </a:p>
        </p:txBody>
      </p:sp>
      <p:sp>
        <p:nvSpPr>
          <p:cNvPr id="3" name="Subtitle 2">
            <a:extLst>
              <a:ext uri="{FF2B5EF4-FFF2-40B4-BE49-F238E27FC236}">
                <a16:creationId xmlns:a16="http://schemas.microsoft.com/office/drawing/2014/main" id="{76C90CED-98D7-42F0-9964-BD7744D7E004}"/>
              </a:ext>
            </a:extLst>
          </p:cNvPr>
          <p:cNvSpPr>
            <a:spLocks noGrp="1"/>
          </p:cNvSpPr>
          <p:nvPr>
            <p:ph type="subTitle" idx="1"/>
          </p:nvPr>
        </p:nvSpPr>
        <p:spPr>
          <a:xfrm>
            <a:off x="1094096" y="4800600"/>
            <a:ext cx="4416274" cy="1205883"/>
          </a:xfrm>
        </p:spPr>
        <p:txBody>
          <a:bodyPr anchor="t">
            <a:normAutofit fontScale="92500" lnSpcReduction="10000"/>
          </a:bodyPr>
          <a:lstStyle/>
          <a:p>
            <a:pPr algn="l"/>
            <a:endParaRPr lang="en-US" b="1" dirty="0">
              <a:solidFill>
                <a:srgbClr val="00B0F0"/>
              </a:solidFill>
              <a:latin typeface="+mj-lt"/>
              <a:ea typeface="+mj-ea"/>
              <a:cs typeface="+mj-cs"/>
            </a:endParaRPr>
          </a:p>
          <a:p>
            <a:pPr algn="l"/>
            <a:r>
              <a:rPr lang="en-US" b="1" dirty="0">
                <a:solidFill>
                  <a:srgbClr val="00B0F0"/>
                </a:solidFill>
                <a:latin typeface="+mj-lt"/>
                <a:ea typeface="+mj-ea"/>
                <a:cs typeface="+mj-cs"/>
              </a:rPr>
              <a:t>C</a:t>
            </a:r>
            <a:r>
              <a:rPr lang="en-IN" b="1" dirty="0">
                <a:solidFill>
                  <a:srgbClr val="00B0F0"/>
                </a:solidFill>
                <a:latin typeface="+mj-lt"/>
                <a:ea typeface="+mj-ea"/>
                <a:cs typeface="+mj-cs"/>
              </a:rPr>
              <a:t>A Pritam </a:t>
            </a:r>
            <a:r>
              <a:rPr lang="en-IN" b="1" dirty="0" err="1">
                <a:solidFill>
                  <a:srgbClr val="00B0F0"/>
                </a:solidFill>
                <a:latin typeface="+mj-lt"/>
                <a:ea typeface="+mj-ea"/>
                <a:cs typeface="+mj-cs"/>
              </a:rPr>
              <a:t>Mahure</a:t>
            </a:r>
            <a:r>
              <a:rPr lang="en-IN" b="1" dirty="0">
                <a:solidFill>
                  <a:srgbClr val="00B0F0"/>
                </a:solidFill>
                <a:latin typeface="+mj-lt"/>
                <a:ea typeface="+mj-ea"/>
                <a:cs typeface="+mj-cs"/>
              </a:rPr>
              <a:t> and Associates</a:t>
            </a:r>
          </a:p>
          <a:p>
            <a:pPr algn="l"/>
            <a:r>
              <a:rPr lang="en-IN" b="1" dirty="0">
                <a:solidFill>
                  <a:srgbClr val="00B0F0"/>
                </a:solidFill>
                <a:latin typeface="+mj-lt"/>
                <a:ea typeface="+mj-ea"/>
                <a:cs typeface="+mj-cs"/>
              </a:rPr>
              <a:t>https://pmaconsulting.in/</a:t>
            </a:r>
            <a:endParaRPr lang="en-US" dirty="0">
              <a:solidFill>
                <a:srgbClr val="00B0F0"/>
              </a:solidFill>
            </a:endParaRPr>
          </a:p>
        </p:txBody>
      </p:sp>
      <p:sp>
        <p:nvSpPr>
          <p:cNvPr id="24" name="Freeform: Shape 2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Graphic 6" descr="Money">
            <a:extLst>
              <a:ext uri="{FF2B5EF4-FFF2-40B4-BE49-F238E27FC236}">
                <a16:creationId xmlns:a16="http://schemas.microsoft.com/office/drawing/2014/main" id="{74B4B29F-2C3E-4E4B-9227-DF2123D073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71398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32B2-02B4-422F-9BB7-432310853436}"/>
              </a:ext>
            </a:extLst>
          </p:cNvPr>
          <p:cNvSpPr>
            <a:spLocks noGrp="1"/>
          </p:cNvSpPr>
          <p:nvPr>
            <p:ph type="title"/>
          </p:nvPr>
        </p:nvSpPr>
        <p:spPr/>
        <p:txBody>
          <a:bodyPr/>
          <a:lstStyle/>
          <a:p>
            <a:r>
              <a:rPr lang="en-US" dirty="0" err="1"/>
              <a:t>Chithi</a:t>
            </a:r>
            <a:r>
              <a:rPr lang="en-US" dirty="0"/>
              <a:t> </a:t>
            </a:r>
            <a:r>
              <a:rPr lang="en-US" dirty="0" err="1"/>
              <a:t>aayi</a:t>
            </a:r>
            <a:r>
              <a:rPr lang="en-US" dirty="0"/>
              <a:t> </a:t>
            </a:r>
            <a:r>
              <a:rPr lang="en-US" dirty="0" err="1"/>
              <a:t>hai</a:t>
            </a:r>
            <a:r>
              <a:rPr lang="en-US" dirty="0"/>
              <a:t>!</a:t>
            </a:r>
          </a:p>
        </p:txBody>
      </p:sp>
      <p:graphicFrame>
        <p:nvGraphicFramePr>
          <p:cNvPr id="4" name="Content Placeholder 3">
            <a:extLst>
              <a:ext uri="{FF2B5EF4-FFF2-40B4-BE49-F238E27FC236}">
                <a16:creationId xmlns:a16="http://schemas.microsoft.com/office/drawing/2014/main" id="{84A8C9A4-36AB-4D56-8266-EA1C145240C0}"/>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CD9266B0-8F2D-417D-85E5-C7C4B773B77D}"/>
              </a:ext>
            </a:extLst>
          </p:cNvPr>
          <p:cNvPicPr>
            <a:picLocks noChangeAspect="1"/>
          </p:cNvPicPr>
          <p:nvPr/>
        </p:nvPicPr>
        <p:blipFill rotWithShape="1">
          <a:blip r:embed="rId7">
            <a:extLst>
              <a:ext uri="{28A0092B-C50C-407E-A947-70E740481C1C}">
                <a14:useLocalDpi xmlns:a14="http://schemas.microsoft.com/office/drawing/2010/main" val="0"/>
              </a:ext>
            </a:extLst>
          </a:blip>
          <a:srcRect r="1703" b="8494"/>
          <a:stretch/>
        </p:blipFill>
        <p:spPr>
          <a:xfrm>
            <a:off x="7255392" y="-1"/>
            <a:ext cx="4833828" cy="2519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07291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D3AE-4CCE-F72D-67A3-1AE1143FE7B2}"/>
              </a:ext>
            </a:extLst>
          </p:cNvPr>
          <p:cNvSpPr>
            <a:spLocks noGrp="1"/>
          </p:cNvSpPr>
          <p:nvPr>
            <p:ph type="title"/>
          </p:nvPr>
        </p:nvSpPr>
        <p:spPr/>
        <p:txBody>
          <a:bodyPr>
            <a:normAutofit/>
          </a:bodyPr>
          <a:lstStyle/>
          <a:p>
            <a:r>
              <a:rPr lang="en-US" sz="2400" dirty="0">
                <a:solidFill>
                  <a:srgbClr val="002060"/>
                </a:solidFill>
                <a:latin typeface="Calibri-Bold"/>
              </a:rPr>
              <a:t>Self-assessed Tax can be recovered!</a:t>
            </a:r>
            <a:endParaRPr lang="en-US" sz="4000" dirty="0"/>
          </a:p>
        </p:txBody>
      </p:sp>
      <p:sp>
        <p:nvSpPr>
          <p:cNvPr id="3" name="Content Placeholder 2">
            <a:extLst>
              <a:ext uri="{FF2B5EF4-FFF2-40B4-BE49-F238E27FC236}">
                <a16:creationId xmlns:a16="http://schemas.microsoft.com/office/drawing/2014/main" id="{6581043C-E2BF-76AF-05D8-BE32466D9B97}"/>
              </a:ext>
            </a:extLst>
          </p:cNvPr>
          <p:cNvSpPr>
            <a:spLocks noGrp="1"/>
          </p:cNvSpPr>
          <p:nvPr>
            <p:ph idx="1"/>
          </p:nvPr>
        </p:nvSpPr>
        <p:spPr/>
        <p:txBody>
          <a:bodyPr>
            <a:normAutofit/>
          </a:bodyPr>
          <a:lstStyle/>
          <a:p>
            <a:pPr marL="461963" indent="-461963" algn="l">
              <a:lnSpc>
                <a:spcPct val="150000"/>
              </a:lnSpc>
              <a:buNone/>
            </a:pPr>
            <a:r>
              <a:rPr lang="en-US" sz="2000" b="0" i="1" u="none" strike="noStrike" baseline="0" dirty="0">
                <a:solidFill>
                  <a:srgbClr val="002060"/>
                </a:solidFill>
                <a:latin typeface="Calibri" panose="020F0502020204030204" pitchFamily="34" charset="0"/>
              </a:rPr>
              <a:t>(12) Notwithstanding anything contained in section 73 or section 74, where any amount of self-assessed tax in accordance with a return furnished under </a:t>
            </a:r>
            <a:r>
              <a:rPr lang="en-US" sz="2000" b="1" i="1" u="none" strike="noStrike" baseline="0" dirty="0">
                <a:solidFill>
                  <a:srgbClr val="002060"/>
                </a:solidFill>
                <a:latin typeface="Calibri" panose="020F0502020204030204" pitchFamily="34" charset="0"/>
              </a:rPr>
              <a:t>section 39 </a:t>
            </a:r>
            <a:r>
              <a:rPr lang="en-US" sz="2000" b="0" i="1" u="none" strike="noStrike" baseline="0" dirty="0">
                <a:solidFill>
                  <a:srgbClr val="002060"/>
                </a:solidFill>
                <a:latin typeface="Calibri" panose="020F0502020204030204" pitchFamily="34" charset="0"/>
              </a:rPr>
              <a:t>remains unpaid, either wholly or partly, or any amount of interest payable on such tax remains unpaid, the same shall be </a:t>
            </a:r>
            <a:r>
              <a:rPr lang="en-US" sz="2000" b="1" i="1" u="none" strike="noStrike" baseline="0" dirty="0">
                <a:solidFill>
                  <a:srgbClr val="002060"/>
                </a:solidFill>
                <a:latin typeface="Calibri" panose="020F0502020204030204" pitchFamily="34" charset="0"/>
              </a:rPr>
              <a:t>recovered under </a:t>
            </a:r>
            <a:r>
              <a:rPr lang="en-US" sz="2000" b="0" i="1" u="none" strike="noStrike" baseline="0" dirty="0">
                <a:solidFill>
                  <a:srgbClr val="002060"/>
                </a:solidFill>
                <a:latin typeface="Calibri" panose="020F0502020204030204" pitchFamily="34" charset="0"/>
              </a:rPr>
              <a:t>the provisions of </a:t>
            </a:r>
            <a:r>
              <a:rPr lang="en-US" sz="2000" b="1" i="1" u="none" strike="noStrike" baseline="0" dirty="0">
                <a:solidFill>
                  <a:srgbClr val="002060"/>
                </a:solidFill>
                <a:latin typeface="Calibri" panose="020F0502020204030204" pitchFamily="34" charset="0"/>
              </a:rPr>
              <a:t>section 79</a:t>
            </a:r>
            <a:r>
              <a:rPr lang="en-US" sz="2000" b="0" i="1" u="none" strike="noStrike" baseline="0" dirty="0">
                <a:solidFill>
                  <a:srgbClr val="002060"/>
                </a:solidFill>
                <a:latin typeface="Calibri" panose="020F0502020204030204" pitchFamily="34" charset="0"/>
              </a:rPr>
              <a:t>.</a:t>
            </a:r>
          </a:p>
          <a:p>
            <a:pPr marL="55563" indent="-55563">
              <a:lnSpc>
                <a:spcPct val="150000"/>
              </a:lnSpc>
              <a:buNone/>
            </a:pPr>
            <a:r>
              <a:rPr lang="en-US" sz="2000" b="1" i="1" u="none" strike="noStrike" baseline="0" dirty="0">
                <a:solidFill>
                  <a:srgbClr val="002060"/>
                </a:solidFill>
                <a:latin typeface="Calibri-Italic"/>
              </a:rPr>
              <a:t>Explanation</a:t>
            </a:r>
            <a:r>
              <a:rPr lang="en-US" sz="2000" b="0" i="1" u="none" strike="noStrike" baseline="0" dirty="0">
                <a:solidFill>
                  <a:srgbClr val="002060"/>
                </a:solidFill>
                <a:latin typeface="Calibri-Italic"/>
              </a:rPr>
              <a:t>. </a:t>
            </a:r>
            <a:r>
              <a:rPr lang="en-US" sz="2000" b="0" i="0" u="none" strike="noStrike" baseline="0" dirty="0">
                <a:solidFill>
                  <a:srgbClr val="002060"/>
                </a:solidFill>
                <a:latin typeface="Calibri" panose="020F0502020204030204" pitchFamily="34" charset="0"/>
              </a:rPr>
              <a:t>— For the purposes of this sub-section, the expression “self-assessed tax” shall include the tax payable in respect of details of outward supplies furnished under </a:t>
            </a:r>
            <a:r>
              <a:rPr lang="en-US" sz="2000" b="1" i="0" u="none" strike="noStrike" baseline="0" dirty="0">
                <a:solidFill>
                  <a:srgbClr val="002060"/>
                </a:solidFill>
                <a:latin typeface="Calibri" panose="020F0502020204030204" pitchFamily="34" charset="0"/>
              </a:rPr>
              <a:t>section 37</a:t>
            </a:r>
            <a:r>
              <a:rPr lang="en-US" sz="2000" b="0" i="0" u="none" strike="noStrike" baseline="0" dirty="0">
                <a:solidFill>
                  <a:srgbClr val="002060"/>
                </a:solidFill>
                <a:latin typeface="Calibri" panose="020F0502020204030204" pitchFamily="34" charset="0"/>
              </a:rPr>
              <a:t>, but not included in the return furnished under section 39.</a:t>
            </a:r>
            <a:endParaRPr lang="en-US" sz="4800" i="1" dirty="0"/>
          </a:p>
          <a:p>
            <a:pPr marL="461963" indent="-461963" algn="l">
              <a:lnSpc>
                <a:spcPct val="150000"/>
              </a:lnSpc>
              <a:buNone/>
            </a:pPr>
            <a:endParaRPr lang="en-US" sz="2000" b="0" i="1"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0655321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D3AE-4CCE-F72D-67A3-1AE1143FE7B2}"/>
              </a:ext>
            </a:extLst>
          </p:cNvPr>
          <p:cNvSpPr>
            <a:spLocks noGrp="1"/>
          </p:cNvSpPr>
          <p:nvPr>
            <p:ph type="title"/>
          </p:nvPr>
        </p:nvSpPr>
        <p:spPr/>
        <p:txBody>
          <a:bodyPr>
            <a:normAutofit/>
          </a:bodyPr>
          <a:lstStyle/>
          <a:p>
            <a:r>
              <a:rPr lang="en-US" sz="2400" dirty="0">
                <a:solidFill>
                  <a:srgbClr val="002060"/>
                </a:solidFill>
                <a:latin typeface="Calibri-Bold"/>
              </a:rPr>
              <a:t>Double jeopardy!</a:t>
            </a:r>
            <a:endParaRPr lang="en-US" sz="4000" dirty="0"/>
          </a:p>
        </p:txBody>
      </p:sp>
      <p:sp>
        <p:nvSpPr>
          <p:cNvPr id="3" name="Content Placeholder 2">
            <a:extLst>
              <a:ext uri="{FF2B5EF4-FFF2-40B4-BE49-F238E27FC236}">
                <a16:creationId xmlns:a16="http://schemas.microsoft.com/office/drawing/2014/main" id="{6581043C-E2BF-76AF-05D8-BE32466D9B97}"/>
              </a:ext>
            </a:extLst>
          </p:cNvPr>
          <p:cNvSpPr>
            <a:spLocks noGrp="1"/>
          </p:cNvSpPr>
          <p:nvPr>
            <p:ph idx="1"/>
          </p:nvPr>
        </p:nvSpPr>
        <p:spPr/>
        <p:txBody>
          <a:bodyPr>
            <a:normAutofit/>
          </a:bodyPr>
          <a:lstStyle/>
          <a:p>
            <a:pPr marL="573088" indent="-573088" algn="l">
              <a:lnSpc>
                <a:spcPct val="150000"/>
              </a:lnSpc>
              <a:buNone/>
            </a:pPr>
            <a:r>
              <a:rPr lang="en-US" sz="2400" b="0" i="0" u="none" strike="noStrike" baseline="0" dirty="0">
                <a:solidFill>
                  <a:srgbClr val="002060"/>
                </a:solidFill>
                <a:latin typeface="Calibri" panose="020F0502020204030204" pitchFamily="34" charset="0"/>
              </a:rPr>
              <a:t>(13) Where any penalty is imposed under section 73 or section 74, </a:t>
            </a:r>
            <a:r>
              <a:rPr lang="en-US" sz="2400" b="1" i="0" u="none" strike="noStrike" baseline="0" dirty="0">
                <a:solidFill>
                  <a:srgbClr val="002060"/>
                </a:solidFill>
                <a:latin typeface="Calibri" panose="020F0502020204030204" pitchFamily="34" charset="0"/>
              </a:rPr>
              <a:t>no penalty for the same act </a:t>
            </a:r>
            <a:r>
              <a:rPr lang="en-US" sz="2400" b="0" i="0" u="none" strike="noStrike" baseline="0" dirty="0">
                <a:solidFill>
                  <a:srgbClr val="002060"/>
                </a:solidFill>
                <a:latin typeface="Calibri" panose="020F0502020204030204" pitchFamily="34" charset="0"/>
              </a:rPr>
              <a:t>or omission shall be imposed </a:t>
            </a:r>
            <a:r>
              <a:rPr lang="en-US" sz="2400" b="1" i="0" u="none" strike="noStrike" baseline="0" dirty="0">
                <a:solidFill>
                  <a:srgbClr val="002060"/>
                </a:solidFill>
                <a:latin typeface="Calibri" panose="020F0502020204030204" pitchFamily="34" charset="0"/>
              </a:rPr>
              <a:t>on the same person under any other provision </a:t>
            </a:r>
            <a:r>
              <a:rPr lang="en-US" sz="2400" b="0" i="0" u="none" strike="noStrike" baseline="0" dirty="0">
                <a:solidFill>
                  <a:srgbClr val="002060"/>
                </a:solidFill>
                <a:latin typeface="Calibri" panose="020F0502020204030204" pitchFamily="34" charset="0"/>
              </a:rPr>
              <a:t>of this Act.</a:t>
            </a:r>
            <a:endParaRPr lang="en-US" b="0" i="1" u="none" strike="noStrike" baseline="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2173603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68C2-FF84-5092-C58B-DB9A629E17FF}"/>
              </a:ext>
            </a:extLst>
          </p:cNvPr>
          <p:cNvSpPr>
            <a:spLocks noGrp="1"/>
          </p:cNvSpPr>
          <p:nvPr>
            <p:ph type="title"/>
          </p:nvPr>
        </p:nvSpPr>
        <p:spPr/>
        <p:txBody>
          <a:bodyPr/>
          <a:lstStyle/>
          <a:p>
            <a:r>
              <a:rPr lang="en-US" dirty="0"/>
              <a:t>Opportunity </a:t>
            </a:r>
          </a:p>
        </p:txBody>
      </p:sp>
      <p:sp>
        <p:nvSpPr>
          <p:cNvPr id="3" name="Content Placeholder 2">
            <a:extLst>
              <a:ext uri="{FF2B5EF4-FFF2-40B4-BE49-F238E27FC236}">
                <a16:creationId xmlns:a16="http://schemas.microsoft.com/office/drawing/2014/main" id="{4D2DB06D-E7CB-8B7C-631C-580730041873}"/>
              </a:ext>
            </a:extLst>
          </p:cNvPr>
          <p:cNvSpPr>
            <a:spLocks noGrp="1"/>
          </p:cNvSpPr>
          <p:nvPr>
            <p:ph idx="1"/>
          </p:nvPr>
        </p:nvSpPr>
        <p:spPr/>
        <p:txBody>
          <a:bodyPr>
            <a:normAutofit/>
          </a:bodyPr>
          <a:lstStyle/>
          <a:p>
            <a:pPr algn="l">
              <a:lnSpc>
                <a:spcPct val="200000"/>
              </a:lnSpc>
            </a:pPr>
            <a:r>
              <a:rPr lang="en-US" sz="2000" b="0" i="0" u="none" strike="noStrike" baseline="0" dirty="0">
                <a:solidFill>
                  <a:srgbClr val="002060"/>
                </a:solidFill>
                <a:latin typeface="Calibri" panose="020F0502020204030204" pitchFamily="34" charset="0"/>
              </a:rPr>
              <a:t>Sc. 75 (4) </a:t>
            </a:r>
          </a:p>
          <a:p>
            <a:pPr lvl="1">
              <a:lnSpc>
                <a:spcPct val="200000"/>
              </a:lnSpc>
            </a:pPr>
            <a:r>
              <a:rPr lang="en-US" sz="2000" b="0" i="0" u="none" strike="noStrike" baseline="0" dirty="0">
                <a:solidFill>
                  <a:srgbClr val="002060"/>
                </a:solidFill>
                <a:latin typeface="Calibri" panose="020F0502020204030204" pitchFamily="34" charset="0"/>
              </a:rPr>
              <a:t>An opportunity of hearing shall be granted where a request is </a:t>
            </a:r>
            <a:r>
              <a:rPr lang="en-US" sz="2000" b="1" i="0" u="none" strike="noStrike" baseline="0" dirty="0">
                <a:solidFill>
                  <a:srgbClr val="002060"/>
                </a:solidFill>
                <a:latin typeface="Calibri" panose="020F0502020204030204" pitchFamily="34" charset="0"/>
              </a:rPr>
              <a:t>received in writing </a:t>
            </a:r>
            <a:r>
              <a:rPr lang="en-US" sz="2000" b="0" i="0" u="none" strike="noStrike" baseline="0" dirty="0">
                <a:solidFill>
                  <a:srgbClr val="002060"/>
                </a:solidFill>
                <a:latin typeface="Calibri" panose="020F0502020204030204" pitchFamily="34" charset="0"/>
              </a:rPr>
              <a:t>from the person chargeable with tax or penalty, or where any adverse decision is contemplated against such person!</a:t>
            </a:r>
            <a:endParaRPr lang="en-US" sz="3600" dirty="0"/>
          </a:p>
        </p:txBody>
      </p:sp>
    </p:spTree>
    <p:extLst>
      <p:ext uri="{BB962C8B-B14F-4D97-AF65-F5344CB8AC3E}">
        <p14:creationId xmlns:p14="http://schemas.microsoft.com/office/powerpoint/2010/main" val="18802339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FADD-82C2-484C-8F68-05A76E3A3B2C}"/>
              </a:ext>
            </a:extLst>
          </p:cNvPr>
          <p:cNvSpPr>
            <a:spLocks noGrp="1"/>
          </p:cNvSpPr>
          <p:nvPr>
            <p:ph type="title"/>
          </p:nvPr>
        </p:nvSpPr>
        <p:spPr>
          <a:xfrm>
            <a:off x="2724440" y="2486699"/>
            <a:ext cx="8629358" cy="1403231"/>
          </a:xfrm>
        </p:spPr>
        <p:txBody>
          <a:bodyPr vert="horz" lIns="91440" tIns="45720" rIns="91440" bIns="45720" rtlCol="0" anchor="ctr">
            <a:normAutofit/>
          </a:bodyPr>
          <a:lstStyle/>
          <a:p>
            <a:r>
              <a:rPr lang="en-US" sz="5500" kern="1200" dirty="0">
                <a:latin typeface="+mj-lt"/>
                <a:ea typeface="+mj-ea"/>
                <a:cs typeface="+mj-cs"/>
              </a:rPr>
              <a:t>What to reply?</a:t>
            </a:r>
          </a:p>
        </p:txBody>
      </p:sp>
      <p:pic>
        <p:nvPicPr>
          <p:cNvPr id="6" name="Graphic 5" descr="Money">
            <a:extLst>
              <a:ext uri="{FF2B5EF4-FFF2-40B4-BE49-F238E27FC236}">
                <a16:creationId xmlns:a16="http://schemas.microsoft.com/office/drawing/2014/main" id="{1AD88822-991D-43F4-92DB-675630F488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438399"/>
            <a:ext cx="1371600" cy="1371600"/>
          </a:xfrm>
          <a:prstGeom prst="rect">
            <a:avLst/>
          </a:prstGeom>
        </p:spPr>
      </p:pic>
    </p:spTree>
    <p:extLst>
      <p:ext uri="{BB962C8B-B14F-4D97-AF65-F5344CB8AC3E}">
        <p14:creationId xmlns:p14="http://schemas.microsoft.com/office/powerpoint/2010/main" val="34110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F674-5B1E-45C0-B094-5AF8CB22BFA1}"/>
              </a:ext>
            </a:extLst>
          </p:cNvPr>
          <p:cNvSpPr>
            <a:spLocks noGrp="1"/>
          </p:cNvSpPr>
          <p:nvPr>
            <p:ph type="title"/>
          </p:nvPr>
        </p:nvSpPr>
        <p:spPr/>
        <p:txBody>
          <a:bodyPr/>
          <a:lstStyle/>
          <a:p>
            <a:r>
              <a:rPr lang="en-US" dirty="0"/>
              <a:t>Reply!</a:t>
            </a:r>
          </a:p>
        </p:txBody>
      </p:sp>
      <p:graphicFrame>
        <p:nvGraphicFramePr>
          <p:cNvPr id="4" name="Content Placeholder 3">
            <a:extLst>
              <a:ext uri="{FF2B5EF4-FFF2-40B4-BE49-F238E27FC236}">
                <a16:creationId xmlns:a16="http://schemas.microsoft.com/office/drawing/2014/main" id="{A64C070D-A188-4DD7-81EC-36C7077BF905}"/>
              </a:ext>
            </a:extLst>
          </p:cNvPr>
          <p:cNvGraphicFramePr>
            <a:graphicFrameLocks noGrp="1"/>
          </p:cNvGraphicFramePr>
          <p:nvPr>
            <p:ph idx="1"/>
            <p:extLst>
              <p:ext uri="{D42A27DB-BD31-4B8C-83A1-F6EECF244321}">
                <p14:modId xmlns:p14="http://schemas.microsoft.com/office/powerpoint/2010/main" val="33214803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3899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FADD-82C2-484C-8F68-05A76E3A3B2C}"/>
              </a:ext>
            </a:extLst>
          </p:cNvPr>
          <p:cNvSpPr>
            <a:spLocks noGrp="1"/>
          </p:cNvSpPr>
          <p:nvPr>
            <p:ph type="title"/>
          </p:nvPr>
        </p:nvSpPr>
        <p:spPr>
          <a:xfrm>
            <a:off x="2724440" y="2486699"/>
            <a:ext cx="8629358" cy="1403231"/>
          </a:xfrm>
        </p:spPr>
        <p:txBody>
          <a:bodyPr vert="horz" lIns="91440" tIns="45720" rIns="91440" bIns="45720" rtlCol="0" anchor="ctr">
            <a:normAutofit/>
          </a:bodyPr>
          <a:lstStyle/>
          <a:p>
            <a:r>
              <a:rPr lang="en-US" sz="5500" kern="1200" dirty="0">
                <a:latin typeface="+mj-lt"/>
                <a:ea typeface="+mj-ea"/>
                <a:cs typeface="+mj-cs"/>
              </a:rPr>
              <a:t>PH?</a:t>
            </a:r>
          </a:p>
        </p:txBody>
      </p:sp>
      <p:pic>
        <p:nvPicPr>
          <p:cNvPr id="6" name="Graphic 5" descr="Money">
            <a:extLst>
              <a:ext uri="{FF2B5EF4-FFF2-40B4-BE49-F238E27FC236}">
                <a16:creationId xmlns:a16="http://schemas.microsoft.com/office/drawing/2014/main" id="{1AD88822-991D-43F4-92DB-675630F488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438399"/>
            <a:ext cx="1371600" cy="1371600"/>
          </a:xfrm>
          <a:prstGeom prst="rect">
            <a:avLst/>
          </a:prstGeom>
        </p:spPr>
      </p:pic>
    </p:spTree>
    <p:extLst>
      <p:ext uri="{BB962C8B-B14F-4D97-AF65-F5344CB8AC3E}">
        <p14:creationId xmlns:p14="http://schemas.microsoft.com/office/powerpoint/2010/main" val="41388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F674-5B1E-45C0-B094-5AF8CB22BFA1}"/>
              </a:ext>
            </a:extLst>
          </p:cNvPr>
          <p:cNvSpPr>
            <a:spLocks noGrp="1"/>
          </p:cNvSpPr>
          <p:nvPr>
            <p:ph type="title"/>
          </p:nvPr>
        </p:nvSpPr>
        <p:spPr/>
        <p:txBody>
          <a:bodyPr/>
          <a:lstStyle/>
          <a:p>
            <a:r>
              <a:rPr lang="en-US" dirty="0"/>
              <a:t>Reply!</a:t>
            </a:r>
          </a:p>
        </p:txBody>
      </p:sp>
      <p:graphicFrame>
        <p:nvGraphicFramePr>
          <p:cNvPr id="4" name="Content Placeholder 3">
            <a:extLst>
              <a:ext uri="{FF2B5EF4-FFF2-40B4-BE49-F238E27FC236}">
                <a16:creationId xmlns:a16="http://schemas.microsoft.com/office/drawing/2014/main" id="{A64C070D-A188-4DD7-81EC-36C7077BF905}"/>
              </a:ext>
            </a:extLst>
          </p:cNvPr>
          <p:cNvGraphicFramePr>
            <a:graphicFrameLocks noGrp="1"/>
          </p:cNvGraphicFramePr>
          <p:nvPr>
            <p:ph idx="1"/>
            <p:extLst>
              <p:ext uri="{D42A27DB-BD31-4B8C-83A1-F6EECF244321}">
                <p14:modId xmlns:p14="http://schemas.microsoft.com/office/powerpoint/2010/main" val="32703794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5403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4250" y="1014413"/>
            <a:ext cx="9144000" cy="1815414"/>
          </a:xfrm>
        </p:spPr>
        <p:txBody>
          <a:bodyPr/>
          <a:lstStyle/>
          <a:p>
            <a:r>
              <a:rPr lang="en-US" b="1" dirty="0">
                <a:solidFill>
                  <a:srgbClr val="00B0F0"/>
                </a:solidFill>
              </a:rPr>
              <a:t>Thank You</a:t>
            </a:r>
          </a:p>
        </p:txBody>
      </p:sp>
      <p:sp>
        <p:nvSpPr>
          <p:cNvPr id="7" name="Subtitle 4"/>
          <p:cNvSpPr txBox="1">
            <a:spLocks/>
          </p:cNvSpPr>
          <p:nvPr/>
        </p:nvSpPr>
        <p:spPr>
          <a:xfrm>
            <a:off x="1227909" y="4826794"/>
            <a:ext cx="9519271"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i="1" dirty="0">
              <a:solidFill>
                <a:srgbClr val="00B0F0"/>
              </a:solidFill>
            </a:endParaRPr>
          </a:p>
          <a:p>
            <a:endParaRPr lang="en-US" sz="1800" i="1" dirty="0">
              <a:solidFill>
                <a:srgbClr val="00B0F0"/>
              </a:solidFill>
            </a:endParaRPr>
          </a:p>
          <a:p>
            <a:r>
              <a:rPr lang="en-US" sz="1800" i="1" dirty="0">
                <a:solidFill>
                  <a:srgbClr val="00B0F0"/>
                </a:solidFill>
              </a:rPr>
              <a:t>Office : 103, Fortune House, Next to Regent Plaza, Baner-Pashan Link Road, Pashan, Pune- 411 021</a:t>
            </a:r>
          </a:p>
          <a:p>
            <a:r>
              <a:rPr lang="en-US" sz="1800" dirty="0">
                <a:solidFill>
                  <a:srgbClr val="00B0F0"/>
                </a:solidFill>
                <a:hlinkClick r:id="rId2"/>
              </a:rPr>
              <a:t>Pritam.mahure@lawgical.in/+91</a:t>
            </a:r>
            <a:r>
              <a:rPr lang="en-US" sz="1800" dirty="0">
                <a:solidFill>
                  <a:srgbClr val="00B0F0"/>
                </a:solidFill>
              </a:rPr>
              <a:t> 9920644648/ https://pmaconsulting.in/</a:t>
            </a:r>
          </a:p>
          <a:p>
            <a:r>
              <a:rPr lang="en-US" sz="1800" dirty="0">
                <a:solidFill>
                  <a:srgbClr val="00B0F0"/>
                </a:solidFill>
              </a:rPr>
              <a:t>PMA Office- 020-29524913 </a:t>
            </a:r>
          </a:p>
          <a:p>
            <a:endParaRPr lang="en-US" sz="1800" i="1" dirty="0">
              <a:solidFill>
                <a:srgbClr val="00B0F0"/>
              </a:solidFill>
            </a:endParaRPr>
          </a:p>
        </p:txBody>
      </p:sp>
      <p:sp>
        <p:nvSpPr>
          <p:cNvPr id="5" name="Title 3">
            <a:extLst>
              <a:ext uri="{FF2B5EF4-FFF2-40B4-BE49-F238E27FC236}">
                <a16:creationId xmlns:a16="http://schemas.microsoft.com/office/drawing/2014/main" id="{BA899146-0BD5-4651-8F79-4027D9A0B24E}"/>
              </a:ext>
            </a:extLst>
          </p:cNvPr>
          <p:cNvSpPr txBox="1">
            <a:spLocks/>
          </p:cNvSpPr>
          <p:nvPr/>
        </p:nvSpPr>
        <p:spPr>
          <a:xfrm>
            <a:off x="1543750" y="2459831"/>
            <a:ext cx="9144000" cy="1938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B0F0"/>
                </a:solidFill>
                <a:latin typeface="+mj-lt"/>
                <a:ea typeface="+mj-ea"/>
                <a:cs typeface="+mj-cs"/>
              </a:defRPr>
            </a:lvl1pPr>
          </a:lstStyle>
          <a:p>
            <a:r>
              <a:rPr lang="en-US" sz="2800" dirty="0"/>
              <a:t>We would love to hear your suggestions or queries!</a:t>
            </a:r>
          </a:p>
        </p:txBody>
      </p:sp>
      <p:sp>
        <p:nvSpPr>
          <p:cNvPr id="2" name="TextBox 1">
            <a:extLst>
              <a:ext uri="{FF2B5EF4-FFF2-40B4-BE49-F238E27FC236}">
                <a16:creationId xmlns:a16="http://schemas.microsoft.com/office/drawing/2014/main" id="{3D0C6C1D-5BB7-487A-8EC1-45056609758E}"/>
              </a:ext>
            </a:extLst>
          </p:cNvPr>
          <p:cNvSpPr txBox="1"/>
          <p:nvPr/>
        </p:nvSpPr>
        <p:spPr>
          <a:xfrm>
            <a:off x="2363632" y="3026280"/>
            <a:ext cx="7247824" cy="461665"/>
          </a:xfrm>
          <a:prstGeom prst="rect">
            <a:avLst/>
          </a:prstGeom>
          <a:noFill/>
        </p:spPr>
        <p:txBody>
          <a:bodyPr wrap="square" rtlCol="0">
            <a:spAutoFit/>
          </a:bodyPr>
          <a:lstStyle/>
          <a:p>
            <a:pPr algn="ctr"/>
            <a:r>
              <a:rPr lang="en-US" sz="2400" dirty="0">
                <a:solidFill>
                  <a:srgbClr val="00B0F0"/>
                </a:solidFill>
              </a:rPr>
              <a:t>CA Pritam </a:t>
            </a:r>
            <a:r>
              <a:rPr lang="en-US" sz="2400" dirty="0" err="1">
                <a:solidFill>
                  <a:srgbClr val="00B0F0"/>
                </a:solidFill>
              </a:rPr>
              <a:t>Mahure</a:t>
            </a:r>
            <a:r>
              <a:rPr lang="en-US" sz="2400" dirty="0">
                <a:solidFill>
                  <a:srgbClr val="00B0F0"/>
                </a:solidFill>
              </a:rPr>
              <a:t> and Associates</a:t>
            </a:r>
            <a:endParaRPr lang="en-IN" sz="2400" dirty="0">
              <a:solidFill>
                <a:srgbClr val="00B0F0"/>
              </a:solidFill>
            </a:endParaRPr>
          </a:p>
        </p:txBody>
      </p:sp>
    </p:spTree>
    <p:extLst>
      <p:ext uri="{BB962C8B-B14F-4D97-AF65-F5344CB8AC3E}">
        <p14:creationId xmlns:p14="http://schemas.microsoft.com/office/powerpoint/2010/main" val="18096199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AD93-37B6-B4F2-99FF-9EDB67DEDAF1}"/>
              </a:ext>
            </a:extLst>
          </p:cNvPr>
          <p:cNvSpPr>
            <a:spLocks noGrp="1"/>
          </p:cNvSpPr>
          <p:nvPr>
            <p:ph type="title"/>
          </p:nvPr>
        </p:nvSpPr>
        <p:spPr/>
        <p:txBody>
          <a:bodyPr/>
          <a:lstStyle/>
          <a:p>
            <a:r>
              <a:rPr lang="en-US" sz="1800" b="1" dirty="0">
                <a:effectLst/>
                <a:latin typeface="Verdana" panose="020B0604030504040204" pitchFamily="34" charset="0"/>
                <a:ea typeface="Times New Roman" panose="02020603050405020304" pitchFamily="18" charset="0"/>
                <a:cs typeface="Calibri" panose="020F0502020204030204" pitchFamily="34" charset="0"/>
              </a:rPr>
              <a:t>Remark Flour Mills Pvt Ltd 2018-TIOL-28-HC-AHM-GST </a:t>
            </a:r>
            <a:endParaRPr lang="en-US" dirty="0"/>
          </a:p>
        </p:txBody>
      </p:sp>
      <p:sp>
        <p:nvSpPr>
          <p:cNvPr id="3" name="Content Placeholder 2">
            <a:extLst>
              <a:ext uri="{FF2B5EF4-FFF2-40B4-BE49-F238E27FC236}">
                <a16:creationId xmlns:a16="http://schemas.microsoft.com/office/drawing/2014/main" id="{8737E3FD-7B64-EF1D-BEF6-9DDDCE9ED488}"/>
              </a:ext>
            </a:extLst>
          </p:cNvPr>
          <p:cNvSpPr>
            <a:spLocks noGrp="1"/>
          </p:cNvSpPr>
          <p:nvPr>
            <p:ph idx="1"/>
          </p:nvPr>
        </p:nvSpPr>
        <p:spPr/>
        <p:txBody>
          <a:bodyPr>
            <a:normAutofit/>
          </a:bodyPr>
          <a:lstStyle/>
          <a:p>
            <a:pPr>
              <a:lnSpc>
                <a:spcPct val="200000"/>
              </a:lnSpc>
            </a:pPr>
            <a:r>
              <a:rPr lang="en-US" sz="1800" dirty="0">
                <a:effectLst/>
                <a:latin typeface="Verdana" panose="020B0604030504040204" pitchFamily="34" charset="0"/>
                <a:ea typeface="Times New Roman" panose="02020603050405020304" pitchFamily="18" charset="0"/>
                <a:cs typeface="Calibri" panose="020F0502020204030204" pitchFamily="34" charset="0"/>
              </a:rPr>
              <a:t>Two SCNs issued </a:t>
            </a:r>
          </a:p>
          <a:p>
            <a:pPr lvl="1">
              <a:lnSpc>
                <a:spcPct val="200000"/>
              </a:lnSpc>
            </a:pPr>
            <a:r>
              <a:rPr lang="en-US" sz="1800" dirty="0">
                <a:latin typeface="Verdana" panose="020B0604030504040204" pitchFamily="34" charset="0"/>
                <a:ea typeface="Times New Roman" panose="02020603050405020304" pitchFamily="18" charset="0"/>
                <a:cs typeface="Calibri" panose="020F0502020204030204" pitchFamily="34" charset="0"/>
              </a:rPr>
              <a:t>First </a:t>
            </a:r>
            <a:r>
              <a:rPr lang="en-US" sz="1800" dirty="0">
                <a:effectLst/>
                <a:latin typeface="Verdana" panose="020B0604030504040204" pitchFamily="34" charset="0"/>
                <a:ea typeface="Times New Roman" panose="02020603050405020304" pitchFamily="18" charset="0"/>
                <a:cs typeface="Calibri" panose="020F0502020204030204" pitchFamily="34" charset="0"/>
              </a:rPr>
              <a:t>under 73 (1) and subsequently under 74</a:t>
            </a:r>
          </a:p>
          <a:p>
            <a:pPr>
              <a:lnSpc>
                <a:spcPct val="200000"/>
              </a:lnSpc>
            </a:pPr>
            <a:r>
              <a:rPr lang="en-US" sz="1800" dirty="0">
                <a:effectLst/>
                <a:latin typeface="Verdana" panose="020B0604030504040204" pitchFamily="34" charset="0"/>
                <a:ea typeface="Times New Roman" panose="02020603050405020304" pitchFamily="18" charset="0"/>
                <a:cs typeface="Calibri" panose="020F0502020204030204" pitchFamily="34" charset="0"/>
              </a:rPr>
              <a:t>Powers under sub-section (3) of section 74 of the </a:t>
            </a:r>
            <a:r>
              <a:rPr lang="en-US" sz="1800" u="none" strike="noStrike" dirty="0">
                <a:effectLst/>
                <a:latin typeface="Verdana" panose="020B0604030504040204" pitchFamily="34" charset="0"/>
                <a:ea typeface="Times New Roman" panose="02020603050405020304" pitchFamily="18" charset="0"/>
                <a:cs typeface="Calibri" panose="020F0502020204030204" pitchFamily="34" charset="0"/>
              </a:rPr>
              <a:t>CGST Act, 2017 </a:t>
            </a:r>
            <a:r>
              <a:rPr lang="en-US" sz="1800" dirty="0">
                <a:effectLst/>
                <a:latin typeface="Verdana" panose="020B0604030504040204" pitchFamily="34" charset="0"/>
                <a:ea typeface="Times New Roman" panose="02020603050405020304" pitchFamily="18" charset="0"/>
                <a:cs typeface="Calibri" panose="020F0502020204030204" pitchFamily="34" charset="0"/>
              </a:rPr>
              <a:t>cannot be exercised for expanding or enlarging the liability arising out of show-cause notice issued under sub-section (1) for the same period</a:t>
            </a:r>
            <a:endParaRPr lang="en-US" sz="1800" dirty="0"/>
          </a:p>
        </p:txBody>
      </p:sp>
    </p:spTree>
    <p:extLst>
      <p:ext uri="{BB962C8B-B14F-4D97-AF65-F5344CB8AC3E}">
        <p14:creationId xmlns:p14="http://schemas.microsoft.com/office/powerpoint/2010/main" val="217183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0">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D924F88-E15E-459C-A2BE-800E5555CF72}"/>
              </a:ext>
            </a:extLst>
          </p:cNvPr>
          <p:cNvSpPr>
            <a:spLocks noGrp="1"/>
          </p:cNvSpPr>
          <p:nvPr>
            <p:ph type="title"/>
          </p:nvPr>
        </p:nvSpPr>
        <p:spPr>
          <a:xfrm>
            <a:off x="1024128" y="4971088"/>
            <a:ext cx="9720072" cy="1499616"/>
          </a:xfrm>
        </p:spPr>
        <p:txBody>
          <a:bodyPr>
            <a:normAutofit/>
          </a:bodyPr>
          <a:lstStyle/>
          <a:p>
            <a:r>
              <a:rPr lang="en-US" dirty="0">
                <a:solidFill>
                  <a:srgbClr val="FFFFFF"/>
                </a:solidFill>
              </a:rPr>
              <a:t>What?</a:t>
            </a:r>
          </a:p>
        </p:txBody>
      </p:sp>
      <p:cxnSp>
        <p:nvCxnSpPr>
          <p:cNvPr id="19" name="Straight Connector 12">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BBEB9CDB-5A63-4039-9B7B-FB86DC3EE975}"/>
              </a:ext>
            </a:extLst>
          </p:cNvPr>
          <p:cNvGraphicFramePr/>
          <p:nvPr/>
        </p:nvGraphicFramePr>
        <p:xfrm>
          <a:off x="642937" y="642938"/>
          <a:ext cx="11233629" cy="376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69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Letter?</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pic>
        <p:nvPicPr>
          <p:cNvPr id="4" name="Picture 3">
            <a:extLst>
              <a:ext uri="{FF2B5EF4-FFF2-40B4-BE49-F238E27FC236}">
                <a16:creationId xmlns:a16="http://schemas.microsoft.com/office/drawing/2014/main" id="{F59CC107-6830-49D4-86A0-2AE551673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096" y="1274330"/>
            <a:ext cx="5777082" cy="4477884"/>
          </a:xfrm>
          <a:prstGeom prst="rect">
            <a:avLst/>
          </a:prstGeom>
        </p:spPr>
      </p:pic>
    </p:spTree>
    <p:extLst>
      <p:ext uri="{BB962C8B-B14F-4D97-AF65-F5344CB8AC3E}">
        <p14:creationId xmlns:p14="http://schemas.microsoft.com/office/powerpoint/2010/main" val="203542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AC89-3096-4294-A222-4DE4CB11FA9F}"/>
              </a:ext>
            </a:extLst>
          </p:cNvPr>
          <p:cNvSpPr>
            <a:spLocks noGrp="1"/>
          </p:cNvSpPr>
          <p:nvPr>
            <p:ph type="title"/>
          </p:nvPr>
        </p:nvSpPr>
        <p:spPr/>
        <p:txBody>
          <a:bodyPr/>
          <a:lstStyle/>
          <a:p>
            <a:r>
              <a:rPr lang="en-US" dirty="0"/>
              <a:t>ST/ Excise</a:t>
            </a:r>
          </a:p>
        </p:txBody>
      </p:sp>
      <p:graphicFrame>
        <p:nvGraphicFramePr>
          <p:cNvPr id="4" name="Content Placeholder 3">
            <a:extLst>
              <a:ext uri="{FF2B5EF4-FFF2-40B4-BE49-F238E27FC236}">
                <a16:creationId xmlns:a16="http://schemas.microsoft.com/office/drawing/2014/main" id="{E57456A2-2DD6-437D-B9AA-4C5492FC62B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96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AC8A-8899-4083-A7DC-D100E8B7A10A}"/>
              </a:ext>
            </a:extLst>
          </p:cNvPr>
          <p:cNvSpPr>
            <a:spLocks noGrp="1"/>
          </p:cNvSpPr>
          <p:nvPr>
            <p:ph type="ctrTitle"/>
          </p:nvPr>
        </p:nvSpPr>
        <p:spPr>
          <a:xfrm>
            <a:off x="1219200" y="463904"/>
            <a:ext cx="8885274" cy="632009"/>
          </a:xfrm>
        </p:spPr>
        <p:txBody>
          <a:bodyPr>
            <a:normAutofit/>
          </a:bodyPr>
          <a:lstStyle/>
          <a:p>
            <a:pPr algn="l"/>
            <a:r>
              <a:rPr lang="en-IN" sz="3200" dirty="0">
                <a:latin typeface="+mn-lt"/>
              </a:rPr>
              <a:t>ST - Data Analytics notices!</a:t>
            </a:r>
          </a:p>
        </p:txBody>
      </p:sp>
      <p:pic>
        <p:nvPicPr>
          <p:cNvPr id="11" name="Picture 10">
            <a:extLst>
              <a:ext uri="{FF2B5EF4-FFF2-40B4-BE49-F238E27FC236}">
                <a16:creationId xmlns:a16="http://schemas.microsoft.com/office/drawing/2014/main" id="{E5CB1A93-2EFC-4B13-92F0-0F903E0D7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292" y="3417967"/>
            <a:ext cx="15415" cy="22066"/>
          </a:xfrm>
          <a:prstGeom prst="rect">
            <a:avLst/>
          </a:prstGeom>
        </p:spPr>
      </p:pic>
      <p:pic>
        <p:nvPicPr>
          <p:cNvPr id="18" name="Picture 17">
            <a:extLst>
              <a:ext uri="{FF2B5EF4-FFF2-40B4-BE49-F238E27FC236}">
                <a16:creationId xmlns:a16="http://schemas.microsoft.com/office/drawing/2014/main" id="{CF8E6283-EB15-459D-A1C9-01611E545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292" y="3417967"/>
            <a:ext cx="15415" cy="22066"/>
          </a:xfrm>
          <a:prstGeom prst="rect">
            <a:avLst/>
          </a:prstGeom>
        </p:spPr>
      </p:pic>
      <p:sp>
        <p:nvSpPr>
          <p:cNvPr id="7" name="TextBox 6">
            <a:extLst>
              <a:ext uri="{FF2B5EF4-FFF2-40B4-BE49-F238E27FC236}">
                <a16:creationId xmlns:a16="http://schemas.microsoft.com/office/drawing/2014/main" id="{8B70193F-1372-4B00-991D-C8C9EC6E45C8}"/>
              </a:ext>
            </a:extLst>
          </p:cNvPr>
          <p:cNvSpPr txBox="1"/>
          <p:nvPr/>
        </p:nvSpPr>
        <p:spPr>
          <a:xfrm>
            <a:off x="8338458" y="1207492"/>
            <a:ext cx="136071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0189FB8-1B0F-47A0-9236-326B9986657B}"/>
              </a:ext>
            </a:extLst>
          </p:cNvPr>
          <p:cNvSpPr txBox="1"/>
          <p:nvPr/>
        </p:nvSpPr>
        <p:spPr>
          <a:xfrm>
            <a:off x="7881258" y="4407892"/>
            <a:ext cx="163285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31FD0DB-BF4A-44AC-BE14-A370D6558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07492"/>
            <a:ext cx="9124950" cy="4821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1156FA53-A747-4CFF-AB22-D79E0F631D2F}"/>
              </a:ext>
            </a:extLst>
          </p:cNvPr>
          <p:cNvSpPr/>
          <p:nvPr/>
        </p:nvSpPr>
        <p:spPr>
          <a:xfrm>
            <a:off x="4497572" y="4080738"/>
            <a:ext cx="754911" cy="140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BE03998-FC95-420B-96AC-AE5F01C66F1F}"/>
              </a:ext>
            </a:extLst>
          </p:cNvPr>
          <p:cNvSpPr/>
          <p:nvPr/>
        </p:nvSpPr>
        <p:spPr>
          <a:xfrm>
            <a:off x="5681333" y="4064728"/>
            <a:ext cx="754910" cy="140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5CCE23E-68EA-4CF5-A65A-FBFA735ECD2F}"/>
              </a:ext>
            </a:extLst>
          </p:cNvPr>
          <p:cNvSpPr/>
          <p:nvPr/>
        </p:nvSpPr>
        <p:spPr>
          <a:xfrm>
            <a:off x="7881258" y="3957259"/>
            <a:ext cx="816428" cy="140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86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DCC20114-7F54-4081-B500-66D520A5BF9C}"/>
              </a:ext>
            </a:extLst>
          </p:cNvPr>
          <p:cNvPicPr>
            <a:picLocks noChangeAspect="1"/>
          </p:cNvPicPr>
          <p:nvPr/>
        </p:nvPicPr>
        <p:blipFill>
          <a:blip r:embed="rId2"/>
          <a:stretch>
            <a:fillRect/>
          </a:stretch>
        </p:blipFill>
        <p:spPr>
          <a:xfrm>
            <a:off x="834853" y="1350503"/>
            <a:ext cx="10905066" cy="5043593"/>
          </a:xfrm>
          <a:prstGeom prst="rect">
            <a:avLst/>
          </a:prstGeom>
          <a:solidFill>
            <a:schemeClr val="bg1"/>
          </a:solidFill>
          <a:ln>
            <a:solidFill>
              <a:schemeClr val="bg1"/>
            </a:solidFill>
          </a:ln>
        </p:spPr>
      </p:pic>
      <p:sp>
        <p:nvSpPr>
          <p:cNvPr id="10" name="Rectangle 9">
            <a:extLst>
              <a:ext uri="{FF2B5EF4-FFF2-40B4-BE49-F238E27FC236}">
                <a16:creationId xmlns:a16="http://schemas.microsoft.com/office/drawing/2014/main" id="{1E0F7ED3-3310-4F5C-AD84-85DDA7FE2393}"/>
              </a:ext>
            </a:extLst>
          </p:cNvPr>
          <p:cNvSpPr/>
          <p:nvPr/>
        </p:nvSpPr>
        <p:spPr>
          <a:xfrm>
            <a:off x="643467" y="4985238"/>
            <a:ext cx="1582616"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2D073D4-5AF3-49E4-A762-E78587466761}"/>
              </a:ext>
            </a:extLst>
          </p:cNvPr>
          <p:cNvSpPr txBox="1">
            <a:spLocks/>
          </p:cNvSpPr>
          <p:nvPr/>
        </p:nvSpPr>
        <p:spPr>
          <a:xfrm>
            <a:off x="834853" y="463904"/>
            <a:ext cx="9269621" cy="6320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B0F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3200" b="1" i="0" u="none" strike="noStrike" kern="1200" cap="none" spc="0" normalizeH="0" baseline="0" noProof="0" dirty="0">
                <a:ln>
                  <a:noFill/>
                </a:ln>
                <a:solidFill>
                  <a:srgbClr val="00B0F0"/>
                </a:solidFill>
                <a:effectLst/>
                <a:uLnTx/>
                <a:uFillTx/>
                <a:latin typeface="Calibri" panose="020F0502020204030204"/>
                <a:ea typeface="+mj-ea"/>
                <a:cs typeface="+mj-cs"/>
              </a:rPr>
              <a:t>ST - SCN!</a:t>
            </a:r>
          </a:p>
        </p:txBody>
      </p:sp>
      <p:sp>
        <p:nvSpPr>
          <p:cNvPr id="12" name="Rectangle 11">
            <a:extLst>
              <a:ext uri="{FF2B5EF4-FFF2-40B4-BE49-F238E27FC236}">
                <a16:creationId xmlns:a16="http://schemas.microsoft.com/office/drawing/2014/main" id="{10A78094-079B-44CA-9469-E6745118CCB4}"/>
              </a:ext>
            </a:extLst>
          </p:cNvPr>
          <p:cNvSpPr/>
          <p:nvPr/>
        </p:nvSpPr>
        <p:spPr>
          <a:xfrm>
            <a:off x="3136604" y="3288611"/>
            <a:ext cx="850605" cy="25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5E6A1E7-9A20-45B7-AEB7-D89DC7941978}"/>
              </a:ext>
            </a:extLst>
          </p:cNvPr>
          <p:cNvSpPr/>
          <p:nvPr/>
        </p:nvSpPr>
        <p:spPr>
          <a:xfrm>
            <a:off x="7265581" y="3429000"/>
            <a:ext cx="850605" cy="25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63CA512-1531-4F5F-A021-1A66FC1D9257}"/>
              </a:ext>
            </a:extLst>
          </p:cNvPr>
          <p:cNvSpPr/>
          <p:nvPr/>
        </p:nvSpPr>
        <p:spPr>
          <a:xfrm>
            <a:off x="9793404" y="3440634"/>
            <a:ext cx="850605" cy="25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F6E8426-8969-4BCB-9F97-87D5DB5A0593}"/>
              </a:ext>
            </a:extLst>
          </p:cNvPr>
          <p:cNvSpPr/>
          <p:nvPr/>
        </p:nvSpPr>
        <p:spPr>
          <a:xfrm>
            <a:off x="9253869" y="5289412"/>
            <a:ext cx="850605" cy="252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2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95FA-2260-4246-987F-3631D27C46AD}"/>
              </a:ext>
            </a:extLst>
          </p:cNvPr>
          <p:cNvSpPr>
            <a:spLocks noGrp="1"/>
          </p:cNvSpPr>
          <p:nvPr>
            <p:ph type="title"/>
          </p:nvPr>
        </p:nvSpPr>
        <p:spPr/>
        <p:txBody>
          <a:bodyPr/>
          <a:lstStyle/>
          <a:p>
            <a:r>
              <a:rPr lang="en-US" dirty="0"/>
              <a:t>Mis-match!</a:t>
            </a:r>
          </a:p>
        </p:txBody>
      </p:sp>
      <p:graphicFrame>
        <p:nvGraphicFramePr>
          <p:cNvPr id="4" name="Content Placeholder 3">
            <a:extLst>
              <a:ext uri="{FF2B5EF4-FFF2-40B4-BE49-F238E27FC236}">
                <a16:creationId xmlns:a16="http://schemas.microsoft.com/office/drawing/2014/main" id="{65442934-C9F8-4239-A913-257D3C249DD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56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AC8A-8899-4083-A7DC-D100E8B7A10A}"/>
              </a:ext>
            </a:extLst>
          </p:cNvPr>
          <p:cNvSpPr>
            <a:spLocks noGrp="1"/>
          </p:cNvSpPr>
          <p:nvPr>
            <p:ph type="ctrTitle"/>
          </p:nvPr>
        </p:nvSpPr>
        <p:spPr>
          <a:xfrm>
            <a:off x="1219200" y="463904"/>
            <a:ext cx="8885274" cy="632009"/>
          </a:xfrm>
        </p:spPr>
        <p:txBody>
          <a:bodyPr>
            <a:normAutofit/>
          </a:bodyPr>
          <a:lstStyle/>
          <a:p>
            <a:pPr algn="l"/>
            <a:r>
              <a:rPr lang="en-IN" sz="3200" dirty="0">
                <a:latin typeface="+mn-lt"/>
              </a:rPr>
              <a:t>GST - Data Analytics notices!</a:t>
            </a:r>
          </a:p>
        </p:txBody>
      </p:sp>
      <p:pic>
        <p:nvPicPr>
          <p:cNvPr id="11" name="Picture 10">
            <a:extLst>
              <a:ext uri="{FF2B5EF4-FFF2-40B4-BE49-F238E27FC236}">
                <a16:creationId xmlns:a16="http://schemas.microsoft.com/office/drawing/2014/main" id="{E5CB1A93-2EFC-4B13-92F0-0F903E0D7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292" y="3417967"/>
            <a:ext cx="15415" cy="22066"/>
          </a:xfrm>
          <a:prstGeom prst="rect">
            <a:avLst/>
          </a:prstGeom>
        </p:spPr>
      </p:pic>
      <p:pic>
        <p:nvPicPr>
          <p:cNvPr id="18" name="Picture 17">
            <a:extLst>
              <a:ext uri="{FF2B5EF4-FFF2-40B4-BE49-F238E27FC236}">
                <a16:creationId xmlns:a16="http://schemas.microsoft.com/office/drawing/2014/main" id="{CF8E6283-EB15-459D-A1C9-01611E545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292" y="3417967"/>
            <a:ext cx="15415" cy="22066"/>
          </a:xfrm>
          <a:prstGeom prst="rect">
            <a:avLst/>
          </a:prstGeom>
        </p:spPr>
      </p:pic>
      <p:pic>
        <p:nvPicPr>
          <p:cNvPr id="6" name="Picture 5">
            <a:extLst>
              <a:ext uri="{FF2B5EF4-FFF2-40B4-BE49-F238E27FC236}">
                <a16:creationId xmlns:a16="http://schemas.microsoft.com/office/drawing/2014/main" id="{15736163-7067-40D1-A261-9C65A4CD1F2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440315" y="1427328"/>
            <a:ext cx="8885274" cy="4095750"/>
          </a:xfrm>
          <a:prstGeom prst="rect">
            <a:avLst/>
          </a:prstGeom>
        </p:spPr>
      </p:pic>
      <p:sp>
        <p:nvSpPr>
          <p:cNvPr id="7" name="TextBox 6">
            <a:extLst>
              <a:ext uri="{FF2B5EF4-FFF2-40B4-BE49-F238E27FC236}">
                <a16:creationId xmlns:a16="http://schemas.microsoft.com/office/drawing/2014/main" id="{8B70193F-1372-4B00-991D-C8C9EC6E45C8}"/>
              </a:ext>
            </a:extLst>
          </p:cNvPr>
          <p:cNvSpPr txBox="1"/>
          <p:nvPr/>
        </p:nvSpPr>
        <p:spPr>
          <a:xfrm>
            <a:off x="8338458" y="1207492"/>
            <a:ext cx="136071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0189FB8-1B0F-47A0-9236-326B9986657B}"/>
              </a:ext>
            </a:extLst>
          </p:cNvPr>
          <p:cNvSpPr txBox="1"/>
          <p:nvPr/>
        </p:nvSpPr>
        <p:spPr>
          <a:xfrm>
            <a:off x="7881258" y="4407892"/>
            <a:ext cx="163285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154BB0C-E46C-4C4A-876C-C4C3A6055ED8}"/>
              </a:ext>
            </a:extLst>
          </p:cNvPr>
          <p:cNvSpPr/>
          <p:nvPr/>
        </p:nvSpPr>
        <p:spPr>
          <a:xfrm>
            <a:off x="8213146" y="1576825"/>
            <a:ext cx="805669" cy="201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C6E31DB-98AB-4DB3-92E1-96A1EEFE99C2}"/>
              </a:ext>
            </a:extLst>
          </p:cNvPr>
          <p:cNvSpPr/>
          <p:nvPr/>
        </p:nvSpPr>
        <p:spPr>
          <a:xfrm>
            <a:off x="5700872" y="1834771"/>
            <a:ext cx="2300662" cy="227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22F24D0-338B-41B8-A3E8-E3327A242A43}"/>
              </a:ext>
            </a:extLst>
          </p:cNvPr>
          <p:cNvSpPr/>
          <p:nvPr/>
        </p:nvSpPr>
        <p:spPr>
          <a:xfrm>
            <a:off x="2039173" y="1847455"/>
            <a:ext cx="1427041" cy="119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2CB8030-44FC-4277-982A-A6934BC3F62B}"/>
              </a:ext>
            </a:extLst>
          </p:cNvPr>
          <p:cNvSpPr/>
          <p:nvPr/>
        </p:nvSpPr>
        <p:spPr>
          <a:xfrm>
            <a:off x="2648773" y="2127074"/>
            <a:ext cx="6105025" cy="26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7160A8A-37BE-482E-A844-B8C8A435E307}"/>
              </a:ext>
            </a:extLst>
          </p:cNvPr>
          <p:cNvSpPr/>
          <p:nvPr/>
        </p:nvSpPr>
        <p:spPr>
          <a:xfrm>
            <a:off x="3782915" y="2728516"/>
            <a:ext cx="629598" cy="260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8C5EAB2-6234-4E9F-9B17-FA8D1E344407}"/>
              </a:ext>
            </a:extLst>
          </p:cNvPr>
          <p:cNvSpPr/>
          <p:nvPr/>
        </p:nvSpPr>
        <p:spPr>
          <a:xfrm>
            <a:off x="3631149" y="3086894"/>
            <a:ext cx="1525641" cy="121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6A74138-3F34-42B4-883F-BFF9DE5CAECD}"/>
              </a:ext>
            </a:extLst>
          </p:cNvPr>
          <p:cNvSpPr/>
          <p:nvPr/>
        </p:nvSpPr>
        <p:spPr>
          <a:xfrm>
            <a:off x="3995944" y="4286360"/>
            <a:ext cx="565423" cy="121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48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2520-0CA5-42DD-B1A9-5DE5948B1EA1}"/>
              </a:ext>
            </a:extLst>
          </p:cNvPr>
          <p:cNvSpPr>
            <a:spLocks noGrp="1"/>
          </p:cNvSpPr>
          <p:nvPr>
            <p:ph type="title"/>
          </p:nvPr>
        </p:nvSpPr>
        <p:spPr>
          <a:xfrm>
            <a:off x="1024128" y="585216"/>
            <a:ext cx="9720072" cy="1499616"/>
          </a:xfrm>
        </p:spPr>
        <p:txBody>
          <a:bodyPr>
            <a:normAutofit/>
          </a:bodyPr>
          <a:lstStyle/>
          <a:p>
            <a:r>
              <a:rPr lang="en-US" dirty="0"/>
              <a:t>Mismatch letters/SMS!</a:t>
            </a:r>
          </a:p>
        </p:txBody>
      </p:sp>
      <p:graphicFrame>
        <p:nvGraphicFramePr>
          <p:cNvPr id="4" name="Content Placeholder 3">
            <a:extLst>
              <a:ext uri="{FF2B5EF4-FFF2-40B4-BE49-F238E27FC236}">
                <a16:creationId xmlns:a16="http://schemas.microsoft.com/office/drawing/2014/main" id="{E9972428-4F9A-43AD-9262-05B9C6CBC65D}"/>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44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6358F-109C-4A69-AFAE-FF6B54C5CC0D}"/>
              </a:ext>
            </a:extLst>
          </p:cNvPr>
          <p:cNvSpPr>
            <a:spLocks noGrp="1"/>
          </p:cNvSpPr>
          <p:nvPr>
            <p:ph type="title"/>
          </p:nvPr>
        </p:nvSpPr>
        <p:spPr/>
        <p:txBody>
          <a:bodyPr/>
          <a:lstStyle/>
          <a:p>
            <a:r>
              <a:rPr lang="en-US" dirty="0"/>
              <a:t>Surge in SCNs/Letters?</a:t>
            </a:r>
          </a:p>
        </p:txBody>
      </p:sp>
      <p:graphicFrame>
        <p:nvGraphicFramePr>
          <p:cNvPr id="4" name="Content Placeholder 3">
            <a:extLst>
              <a:ext uri="{FF2B5EF4-FFF2-40B4-BE49-F238E27FC236}">
                <a16:creationId xmlns:a16="http://schemas.microsoft.com/office/drawing/2014/main" id="{C77EBAF5-7B4B-45AD-90B4-B26A0468CF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05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3F98-F0E3-4CD6-B8E5-3327172F8DB5}"/>
              </a:ext>
            </a:extLst>
          </p:cNvPr>
          <p:cNvSpPr>
            <a:spLocks noGrp="1"/>
          </p:cNvSpPr>
          <p:nvPr>
            <p:ph type="title"/>
          </p:nvPr>
        </p:nvSpPr>
        <p:spPr/>
        <p:txBody>
          <a:bodyPr>
            <a:normAutofit/>
          </a:bodyPr>
          <a:lstStyle/>
          <a:p>
            <a:r>
              <a:rPr lang="en-US" sz="4000" dirty="0"/>
              <a:t>After attending numerous webinars!</a:t>
            </a:r>
          </a:p>
        </p:txBody>
      </p:sp>
      <p:sp>
        <p:nvSpPr>
          <p:cNvPr id="3" name="Content Placeholder 2">
            <a:extLst>
              <a:ext uri="{FF2B5EF4-FFF2-40B4-BE49-F238E27FC236}">
                <a16:creationId xmlns:a16="http://schemas.microsoft.com/office/drawing/2014/main" id="{C8865679-EA14-46D0-82D0-631DBA53D6F8}"/>
              </a:ext>
            </a:extLst>
          </p:cNvPr>
          <p:cNvSpPr>
            <a:spLocks noGrp="1"/>
          </p:cNvSpPr>
          <p:nvPr>
            <p:ph idx="1"/>
          </p:nvPr>
        </p:nvSpPr>
        <p:spPr/>
        <p:txBody>
          <a:bodyPr/>
          <a:lstStyle/>
          <a:p>
            <a:pPr marL="0" indent="0">
              <a:buNone/>
            </a:pPr>
            <a:r>
              <a:rPr lang="en-US" dirty="0"/>
              <a:t> </a:t>
            </a:r>
          </a:p>
        </p:txBody>
      </p:sp>
      <p:sp>
        <p:nvSpPr>
          <p:cNvPr id="4" name="Date Placeholder 3">
            <a:extLst>
              <a:ext uri="{FF2B5EF4-FFF2-40B4-BE49-F238E27FC236}">
                <a16:creationId xmlns:a16="http://schemas.microsoft.com/office/drawing/2014/main" id="{E9E321C9-57C8-478C-8A76-9DAB3F32EBFD}"/>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3082B527-90C9-4F56-BA44-1D3AFA778517}"/>
              </a:ext>
            </a:extLst>
          </p:cNvPr>
          <p:cNvSpPr>
            <a:spLocks noGrp="1"/>
          </p:cNvSpPr>
          <p:nvPr>
            <p:ph type="sldNum" sz="quarter" idx="12"/>
          </p:nvPr>
        </p:nvSpPr>
        <p:spPr/>
        <p:txBody>
          <a:bodyPr/>
          <a:lstStyle/>
          <a:p>
            <a:fld id="{64AC3483-86C7-4EC7-A037-E112BB084D70}" type="slidenum">
              <a:rPr lang="en-US" smtClean="0"/>
              <a:t>2</a:t>
            </a:fld>
            <a:endParaRPr lang="en-US"/>
          </a:p>
        </p:txBody>
      </p:sp>
      <p:pic>
        <p:nvPicPr>
          <p:cNvPr id="6" name="Content Placeholder 4">
            <a:extLst>
              <a:ext uri="{FF2B5EF4-FFF2-40B4-BE49-F238E27FC236}">
                <a16:creationId xmlns:a16="http://schemas.microsoft.com/office/drawing/2014/main" id="{34E1711C-BA07-4228-A03B-BCB15BD99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75411"/>
            <a:ext cx="10641376" cy="5019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020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4F89-C724-44D5-B577-BA2095ABD4E8}"/>
              </a:ext>
            </a:extLst>
          </p:cNvPr>
          <p:cNvSpPr>
            <a:spLocks noGrp="1"/>
          </p:cNvSpPr>
          <p:nvPr>
            <p:ph type="title"/>
          </p:nvPr>
        </p:nvSpPr>
        <p:spPr/>
        <p:txBody>
          <a:bodyPr/>
          <a:lstStyle/>
          <a:p>
            <a:r>
              <a:rPr lang="en-US" dirty="0"/>
              <a:t>DIN</a:t>
            </a:r>
          </a:p>
        </p:txBody>
      </p:sp>
      <p:sp>
        <p:nvSpPr>
          <p:cNvPr id="3" name="Content Placeholder 2">
            <a:extLst>
              <a:ext uri="{FF2B5EF4-FFF2-40B4-BE49-F238E27FC236}">
                <a16:creationId xmlns:a16="http://schemas.microsoft.com/office/drawing/2014/main" id="{006738B4-7828-4A0E-862C-8AD49786DAE2}"/>
              </a:ext>
            </a:extLst>
          </p:cNvPr>
          <p:cNvSpPr>
            <a:spLocks noGrp="1"/>
          </p:cNvSpPr>
          <p:nvPr>
            <p:ph idx="1"/>
          </p:nvPr>
        </p:nvSpPr>
        <p:spPr/>
        <p:txBody>
          <a:bodyPr/>
          <a:lstStyle/>
          <a:p>
            <a:r>
              <a:rPr lang="en-US" dirty="0"/>
              <a:t>CGST</a:t>
            </a:r>
          </a:p>
          <a:p>
            <a:pPr lvl="1"/>
            <a:r>
              <a:rPr lang="en-US" dirty="0"/>
              <a:t>Mandatory!</a:t>
            </a:r>
          </a:p>
          <a:p>
            <a:endParaRPr lang="en-US" dirty="0"/>
          </a:p>
          <a:p>
            <a:r>
              <a:rPr lang="en-US" dirty="0"/>
              <a:t>SGST?</a:t>
            </a:r>
          </a:p>
        </p:txBody>
      </p:sp>
    </p:spTree>
    <p:extLst>
      <p:ext uri="{BB962C8B-B14F-4D97-AF65-F5344CB8AC3E}">
        <p14:creationId xmlns:p14="http://schemas.microsoft.com/office/powerpoint/2010/main" val="1574624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a:bodyPr>
          <a:lstStyle/>
          <a:p>
            <a:pPr marL="511175" indent="-511175"/>
            <a:r>
              <a:rPr lang="en-US" sz="4000" b="1" dirty="0"/>
              <a:t>DIN – To be implemented by States as well!</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35C782D-0E10-8BA4-C85F-2282D5CEE6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48312"/>
                </a:solidFill>
                <a:effectLst/>
                <a:uLnTx/>
                <a:uFillTx/>
                <a:latin typeface="Calibri" panose="020F0502020204030204"/>
                <a:ea typeface="+mn-ea"/>
                <a:cs typeface="+mn-cs"/>
              </a:rPr>
              <a:t>CA Pritam Mahure and Associates</a:t>
            </a:r>
          </a:p>
        </p:txBody>
      </p:sp>
      <p:sp>
        <p:nvSpPr>
          <p:cNvPr id="5" name="Footer Placeholder 2">
            <a:extLst>
              <a:ext uri="{FF2B5EF4-FFF2-40B4-BE49-F238E27FC236}">
                <a16:creationId xmlns:a16="http://schemas.microsoft.com/office/drawing/2014/main" id="{AC24B78C-4EC6-ECE1-ED83-38165235A449}"/>
              </a:ext>
            </a:extLst>
          </p:cNvPr>
          <p:cNvSpPr txBox="1">
            <a:spLocks/>
          </p:cNvSpPr>
          <p:nvPr/>
        </p:nvSpPr>
        <p:spPr>
          <a:xfrm rot="5400000">
            <a:off x="1849022" y="3864941"/>
            <a:ext cx="471777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48312"/>
                </a:solidFill>
                <a:effectLst/>
                <a:uLnTx/>
                <a:uFillTx/>
                <a:latin typeface="Calibri" panose="020F0502020204030204"/>
                <a:ea typeface="+mn-ea"/>
                <a:cs typeface="+mn-cs"/>
              </a:rPr>
              <a:t>CA Pritam Mahure and Associates</a:t>
            </a:r>
          </a:p>
        </p:txBody>
      </p:sp>
      <p:sp>
        <p:nvSpPr>
          <p:cNvPr id="6" name="TextBox 5">
            <a:extLst>
              <a:ext uri="{FF2B5EF4-FFF2-40B4-BE49-F238E27FC236}">
                <a16:creationId xmlns:a16="http://schemas.microsoft.com/office/drawing/2014/main" id="{E958AA6C-47B0-CF81-01BE-9BF63ADC66AC}"/>
              </a:ext>
            </a:extLst>
          </p:cNvPr>
          <p:cNvSpPr txBox="1"/>
          <p:nvPr/>
        </p:nvSpPr>
        <p:spPr>
          <a:xfrm>
            <a:off x="489858" y="5660571"/>
            <a:ext cx="3331027" cy="369332"/>
          </a:xfrm>
          <a:prstGeom prst="rect">
            <a:avLst/>
          </a:prstGeom>
          <a:noFill/>
        </p:spPr>
        <p:txBody>
          <a:bodyPr wrap="square" rtlCol="0">
            <a:spAutoFit/>
          </a:bodyPr>
          <a:lstStyle/>
          <a:p>
            <a:r>
              <a:rPr lang="en-US" b="1" dirty="0"/>
              <a:t>* GST</a:t>
            </a:r>
          </a:p>
        </p:txBody>
      </p:sp>
    </p:spTree>
    <p:extLst>
      <p:ext uri="{BB962C8B-B14F-4D97-AF65-F5344CB8AC3E}">
        <p14:creationId xmlns:p14="http://schemas.microsoft.com/office/powerpoint/2010/main" val="235429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Legal Provisions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Gavel">
            <a:extLst>
              <a:ext uri="{FF2B5EF4-FFF2-40B4-BE49-F238E27FC236}">
                <a16:creationId xmlns:a16="http://schemas.microsoft.com/office/drawing/2014/main" id="{CBB57097-D3E3-462E-B034-E339071F96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2952" y="700004"/>
            <a:ext cx="5458968" cy="5458968"/>
          </a:xfrm>
          <a:prstGeom prst="rect">
            <a:avLst/>
          </a:prstGeom>
        </p:spPr>
      </p:pic>
    </p:spTree>
    <p:extLst>
      <p:ext uri="{BB962C8B-B14F-4D97-AF65-F5344CB8AC3E}">
        <p14:creationId xmlns:p14="http://schemas.microsoft.com/office/powerpoint/2010/main" val="125616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D5D5-5F05-42F9-861D-53B01B35108E}"/>
              </a:ext>
            </a:extLst>
          </p:cNvPr>
          <p:cNvSpPr>
            <a:spLocks noGrp="1"/>
          </p:cNvSpPr>
          <p:nvPr>
            <p:ph type="title"/>
          </p:nvPr>
        </p:nvSpPr>
        <p:spPr/>
        <p:txBody>
          <a:bodyPr>
            <a:normAutofit/>
          </a:bodyPr>
          <a:lstStyle/>
          <a:p>
            <a:r>
              <a:rPr lang="en-US" sz="3700" dirty="0"/>
              <a:t>Legal Provision!</a:t>
            </a:r>
          </a:p>
        </p:txBody>
      </p:sp>
      <p:graphicFrame>
        <p:nvGraphicFramePr>
          <p:cNvPr id="8" name="Content Placeholder 7">
            <a:extLst>
              <a:ext uri="{FF2B5EF4-FFF2-40B4-BE49-F238E27FC236}">
                <a16:creationId xmlns:a16="http://schemas.microsoft.com/office/drawing/2014/main" id="{C1A39EB8-83C6-4388-BCC3-7C7DB9DC4980}"/>
              </a:ext>
            </a:extLst>
          </p:cNvPr>
          <p:cNvGraphicFramePr>
            <a:graphicFrameLocks noGrp="1"/>
          </p:cNvGraphicFramePr>
          <p:nvPr>
            <p:ph idx="1"/>
          </p:nvPr>
        </p:nvGraphicFramePr>
        <p:xfrm>
          <a:off x="838200" y="1541721"/>
          <a:ext cx="10515600" cy="508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73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D5D5-5F05-42F9-861D-53B01B35108E}"/>
              </a:ext>
            </a:extLst>
          </p:cNvPr>
          <p:cNvSpPr>
            <a:spLocks noGrp="1"/>
          </p:cNvSpPr>
          <p:nvPr>
            <p:ph type="title"/>
          </p:nvPr>
        </p:nvSpPr>
        <p:spPr/>
        <p:txBody>
          <a:bodyPr>
            <a:normAutofit/>
          </a:bodyPr>
          <a:lstStyle/>
          <a:p>
            <a:r>
              <a:rPr lang="en-US" sz="3700" dirty="0"/>
              <a:t>Legal Provision!</a:t>
            </a:r>
          </a:p>
        </p:txBody>
      </p:sp>
      <p:graphicFrame>
        <p:nvGraphicFramePr>
          <p:cNvPr id="8" name="Content Placeholder 7">
            <a:extLst>
              <a:ext uri="{FF2B5EF4-FFF2-40B4-BE49-F238E27FC236}">
                <a16:creationId xmlns:a16="http://schemas.microsoft.com/office/drawing/2014/main" id="{C1A39EB8-83C6-4388-BCC3-7C7DB9DC4980}"/>
              </a:ext>
            </a:extLst>
          </p:cNvPr>
          <p:cNvGraphicFramePr>
            <a:graphicFrameLocks noGrp="1"/>
          </p:cNvGraphicFramePr>
          <p:nvPr>
            <p:ph idx="1"/>
          </p:nvPr>
        </p:nvGraphicFramePr>
        <p:xfrm>
          <a:off x="838200" y="1541721"/>
          <a:ext cx="10515600" cy="5082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63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Forms!</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Gavel">
            <a:extLst>
              <a:ext uri="{FF2B5EF4-FFF2-40B4-BE49-F238E27FC236}">
                <a16:creationId xmlns:a16="http://schemas.microsoft.com/office/drawing/2014/main" id="{CBB57097-D3E3-462E-B034-E339071F96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2952" y="700004"/>
            <a:ext cx="5458968" cy="5458968"/>
          </a:xfrm>
          <a:prstGeom prst="rect">
            <a:avLst/>
          </a:prstGeom>
        </p:spPr>
      </p:pic>
    </p:spTree>
    <p:extLst>
      <p:ext uri="{BB962C8B-B14F-4D97-AF65-F5344CB8AC3E}">
        <p14:creationId xmlns:p14="http://schemas.microsoft.com/office/powerpoint/2010/main" val="768329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39A9-A9BA-41D7-9BB2-4EC31DE3B455}"/>
              </a:ext>
            </a:extLst>
          </p:cNvPr>
          <p:cNvSpPr>
            <a:spLocks noGrp="1"/>
          </p:cNvSpPr>
          <p:nvPr>
            <p:ph type="title"/>
          </p:nvPr>
        </p:nvSpPr>
        <p:spPr>
          <a:xfrm>
            <a:off x="838200" y="216057"/>
            <a:ext cx="10515600" cy="1325563"/>
          </a:xfrm>
        </p:spPr>
        <p:txBody>
          <a:bodyPr/>
          <a:lstStyle/>
          <a:p>
            <a:r>
              <a:rPr lang="en-US" dirty="0"/>
              <a:t>Summary of Forms </a:t>
            </a:r>
          </a:p>
        </p:txBody>
      </p:sp>
      <p:graphicFrame>
        <p:nvGraphicFramePr>
          <p:cNvPr id="4" name="Table 4">
            <a:extLst>
              <a:ext uri="{FF2B5EF4-FFF2-40B4-BE49-F238E27FC236}">
                <a16:creationId xmlns:a16="http://schemas.microsoft.com/office/drawing/2014/main" id="{9B7B06F1-E313-4131-8D9D-C8FD42F88ABD}"/>
              </a:ext>
            </a:extLst>
          </p:cNvPr>
          <p:cNvGraphicFramePr>
            <a:graphicFrameLocks noGrp="1"/>
          </p:cNvGraphicFramePr>
          <p:nvPr>
            <p:extLst>
              <p:ext uri="{D42A27DB-BD31-4B8C-83A1-F6EECF244321}">
                <p14:modId xmlns:p14="http://schemas.microsoft.com/office/powerpoint/2010/main" val="1326531409"/>
              </p:ext>
            </p:extLst>
          </p:nvPr>
        </p:nvGraphicFramePr>
        <p:xfrm>
          <a:off x="838200" y="1309688"/>
          <a:ext cx="10165080" cy="5332255"/>
        </p:xfrm>
        <a:graphic>
          <a:graphicData uri="http://schemas.openxmlformats.org/drawingml/2006/table">
            <a:tbl>
              <a:tblPr firstRow="1" bandRow="1">
                <a:tableStyleId>{69012ECD-51FC-41F1-AA8D-1B2483CD663E}</a:tableStyleId>
              </a:tblPr>
              <a:tblGrid>
                <a:gridCol w="1188720">
                  <a:extLst>
                    <a:ext uri="{9D8B030D-6E8A-4147-A177-3AD203B41FA5}">
                      <a16:colId xmlns:a16="http://schemas.microsoft.com/office/drawing/2014/main" val="3990122977"/>
                    </a:ext>
                  </a:extLst>
                </a:gridCol>
                <a:gridCol w="2072640">
                  <a:extLst>
                    <a:ext uri="{9D8B030D-6E8A-4147-A177-3AD203B41FA5}">
                      <a16:colId xmlns:a16="http://schemas.microsoft.com/office/drawing/2014/main" val="1382740989"/>
                    </a:ext>
                  </a:extLst>
                </a:gridCol>
                <a:gridCol w="6903720">
                  <a:extLst>
                    <a:ext uri="{9D8B030D-6E8A-4147-A177-3AD203B41FA5}">
                      <a16:colId xmlns:a16="http://schemas.microsoft.com/office/drawing/2014/main" val="3586123315"/>
                    </a:ext>
                  </a:extLst>
                </a:gridCol>
              </a:tblGrid>
              <a:tr h="505619">
                <a:tc>
                  <a:txBody>
                    <a:bodyPr/>
                    <a:lstStyle/>
                    <a:p>
                      <a:r>
                        <a:rPr lang="en-US" sz="2000" dirty="0"/>
                        <a:t>Sr. No. </a:t>
                      </a:r>
                    </a:p>
                  </a:txBody>
                  <a:tcPr/>
                </a:tc>
                <a:tc>
                  <a:txBody>
                    <a:bodyPr/>
                    <a:lstStyle/>
                    <a:p>
                      <a:r>
                        <a:rPr lang="en-US" sz="2000" dirty="0"/>
                        <a:t>Name of Form </a:t>
                      </a:r>
                    </a:p>
                  </a:txBody>
                  <a:tcPr/>
                </a:tc>
                <a:tc>
                  <a:txBody>
                    <a:bodyPr/>
                    <a:lstStyle/>
                    <a:p>
                      <a:r>
                        <a:rPr lang="en-US" sz="2000" dirty="0"/>
                        <a:t>Particulars</a:t>
                      </a:r>
                    </a:p>
                  </a:txBody>
                  <a:tcPr/>
                </a:tc>
                <a:extLst>
                  <a:ext uri="{0D108BD9-81ED-4DB2-BD59-A6C34878D82A}">
                    <a16:rowId xmlns:a16="http://schemas.microsoft.com/office/drawing/2014/main" val="2353736502"/>
                  </a:ext>
                </a:extLst>
              </a:tr>
              <a:tr h="516413">
                <a:tc rowSpan="2">
                  <a:txBody>
                    <a:bodyPr/>
                    <a:lstStyle/>
                    <a:p>
                      <a:r>
                        <a:rPr lang="en-US" sz="2000" dirty="0"/>
                        <a:t>1</a:t>
                      </a:r>
                    </a:p>
                  </a:txBody>
                  <a:tcPr anchor="ctr"/>
                </a:tc>
                <a:tc>
                  <a:txBody>
                    <a:bodyPr/>
                    <a:lstStyle/>
                    <a:p>
                      <a:r>
                        <a:rPr lang="en-US" sz="2000" b="1" dirty="0">
                          <a:solidFill>
                            <a:srgbClr val="FF0000"/>
                          </a:solidFill>
                        </a:rPr>
                        <a:t>DRC-01A </a:t>
                      </a:r>
                      <a:r>
                        <a:rPr lang="en-US" sz="2000" dirty="0"/>
                        <a:t>(Part A)</a:t>
                      </a:r>
                    </a:p>
                  </a:txBody>
                  <a:tcPr/>
                </a:tc>
                <a:tc>
                  <a:txBody>
                    <a:bodyPr/>
                    <a:lstStyle/>
                    <a:p>
                      <a:r>
                        <a:rPr lang="en-US" sz="2000" dirty="0"/>
                        <a:t>Summary issued before SCN having details of Tax, Interest and Penalty </a:t>
                      </a:r>
                    </a:p>
                  </a:txBody>
                  <a:tcPr/>
                </a:tc>
                <a:extLst>
                  <a:ext uri="{0D108BD9-81ED-4DB2-BD59-A6C34878D82A}">
                    <a16:rowId xmlns:a16="http://schemas.microsoft.com/office/drawing/2014/main" val="4163937808"/>
                  </a:ext>
                </a:extLst>
              </a:tr>
              <a:tr h="5056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1(ii)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DRC-01A (Part B)</a:t>
                      </a:r>
                    </a:p>
                  </a:txBody>
                  <a:tcPr/>
                </a:tc>
                <a:tc>
                  <a:txBody>
                    <a:bodyPr/>
                    <a:lstStyle/>
                    <a:p>
                      <a:r>
                        <a:rPr lang="en-US" sz="2000" dirty="0"/>
                        <a:t>Paying partial liability or making additional submissions before issue of SCN</a:t>
                      </a:r>
                    </a:p>
                  </a:txBody>
                  <a:tcPr/>
                </a:tc>
                <a:extLst>
                  <a:ext uri="{0D108BD9-81ED-4DB2-BD59-A6C34878D82A}">
                    <a16:rowId xmlns:a16="http://schemas.microsoft.com/office/drawing/2014/main" val="4135539465"/>
                  </a:ext>
                </a:extLst>
              </a:tr>
              <a:tr h="505619">
                <a:tc>
                  <a:txBody>
                    <a:bodyPr/>
                    <a:lstStyle/>
                    <a:p>
                      <a:r>
                        <a:rPr lang="en-US" sz="2000" dirty="0"/>
                        <a:t>2</a:t>
                      </a:r>
                    </a:p>
                  </a:txBody>
                  <a:tcPr/>
                </a:tc>
                <a:tc>
                  <a:txBody>
                    <a:bodyPr/>
                    <a:lstStyle/>
                    <a:p>
                      <a:r>
                        <a:rPr lang="en-US" sz="2000" b="1" dirty="0">
                          <a:solidFill>
                            <a:srgbClr val="FF0000"/>
                          </a:solidFill>
                        </a:rPr>
                        <a:t>DRC-01</a:t>
                      </a:r>
                    </a:p>
                  </a:txBody>
                  <a:tcPr/>
                </a:tc>
                <a:tc>
                  <a:txBody>
                    <a:bodyPr/>
                    <a:lstStyle/>
                    <a:p>
                      <a:r>
                        <a:rPr lang="en-US" sz="2000" dirty="0"/>
                        <a:t>Summary of SCN issued, on GST Portal </a:t>
                      </a:r>
                    </a:p>
                  </a:txBody>
                  <a:tcPr/>
                </a:tc>
                <a:extLst>
                  <a:ext uri="{0D108BD9-81ED-4DB2-BD59-A6C34878D82A}">
                    <a16:rowId xmlns:a16="http://schemas.microsoft.com/office/drawing/2014/main" val="2459458875"/>
                  </a:ext>
                </a:extLst>
              </a:tr>
              <a:tr h="505619">
                <a:tc>
                  <a:txBody>
                    <a:bodyPr/>
                    <a:lstStyle/>
                    <a:p>
                      <a:r>
                        <a:rPr lang="en-US" sz="2000" dirty="0"/>
                        <a:t>3</a:t>
                      </a:r>
                    </a:p>
                  </a:txBody>
                  <a:tcPr/>
                </a:tc>
                <a:tc>
                  <a:txBody>
                    <a:bodyPr/>
                    <a:lstStyle/>
                    <a:p>
                      <a:r>
                        <a:rPr lang="en-US" sz="2000" b="1" dirty="0">
                          <a:solidFill>
                            <a:srgbClr val="FF0000"/>
                          </a:solidFill>
                        </a:rPr>
                        <a:t>DRC-02</a:t>
                      </a:r>
                    </a:p>
                  </a:txBody>
                  <a:tcPr/>
                </a:tc>
                <a:tc>
                  <a:txBody>
                    <a:bodyPr/>
                    <a:lstStyle/>
                    <a:p>
                      <a:r>
                        <a:rPr lang="en-US" sz="2000" dirty="0"/>
                        <a:t>Statement issued, which is deemed to be SCN (Refer Sec 73(3))</a:t>
                      </a:r>
                    </a:p>
                  </a:txBody>
                  <a:tcPr/>
                </a:tc>
                <a:extLst>
                  <a:ext uri="{0D108BD9-81ED-4DB2-BD59-A6C34878D82A}">
                    <a16:rowId xmlns:a16="http://schemas.microsoft.com/office/drawing/2014/main" val="604007066"/>
                  </a:ext>
                </a:extLst>
              </a:tr>
              <a:tr h="505619">
                <a:tc>
                  <a:txBody>
                    <a:bodyPr/>
                    <a:lstStyle/>
                    <a:p>
                      <a:r>
                        <a:rPr lang="en-US" sz="2000" dirty="0"/>
                        <a:t>4</a:t>
                      </a:r>
                    </a:p>
                  </a:txBody>
                  <a:tcPr/>
                </a:tc>
                <a:tc>
                  <a:txBody>
                    <a:bodyPr/>
                    <a:lstStyle/>
                    <a:p>
                      <a:r>
                        <a:rPr lang="en-US" sz="2000" dirty="0"/>
                        <a:t>DRC-03</a:t>
                      </a:r>
                    </a:p>
                  </a:txBody>
                  <a:tcPr/>
                </a:tc>
                <a:tc>
                  <a:txBody>
                    <a:bodyPr/>
                    <a:lstStyle/>
                    <a:p>
                      <a:r>
                        <a:rPr lang="en-US" sz="2000" dirty="0"/>
                        <a:t>Intimation of payment by Taxpayer to Officer, before issue of SCN or after issue SCN</a:t>
                      </a:r>
                    </a:p>
                  </a:txBody>
                  <a:tcPr/>
                </a:tc>
                <a:extLst>
                  <a:ext uri="{0D108BD9-81ED-4DB2-BD59-A6C34878D82A}">
                    <a16:rowId xmlns:a16="http://schemas.microsoft.com/office/drawing/2014/main" val="599366606"/>
                  </a:ext>
                </a:extLst>
              </a:tr>
              <a:tr h="505619">
                <a:tc>
                  <a:txBody>
                    <a:bodyPr/>
                    <a:lstStyle/>
                    <a:p>
                      <a:r>
                        <a:rPr lang="en-US" sz="2000" dirty="0"/>
                        <a:t>5</a:t>
                      </a:r>
                    </a:p>
                  </a:txBody>
                  <a:tcPr/>
                </a:tc>
                <a:tc>
                  <a:txBody>
                    <a:bodyPr/>
                    <a:lstStyle/>
                    <a:p>
                      <a:r>
                        <a:rPr lang="en-US" sz="2000" dirty="0"/>
                        <a:t>DRC–04</a:t>
                      </a:r>
                    </a:p>
                  </a:txBody>
                  <a:tcPr/>
                </a:tc>
                <a:tc>
                  <a:txBody>
                    <a:bodyPr/>
                    <a:lstStyle/>
                    <a:p>
                      <a:r>
                        <a:rPr lang="en-US" sz="2000" dirty="0"/>
                        <a:t>Acceptance of Payment by Officer, in response to DRC-03</a:t>
                      </a:r>
                    </a:p>
                  </a:txBody>
                  <a:tcPr/>
                </a:tc>
                <a:extLst>
                  <a:ext uri="{0D108BD9-81ED-4DB2-BD59-A6C34878D82A}">
                    <a16:rowId xmlns:a16="http://schemas.microsoft.com/office/drawing/2014/main" val="1023458111"/>
                  </a:ext>
                </a:extLst>
              </a:tr>
              <a:tr h="505619">
                <a:tc>
                  <a:txBody>
                    <a:bodyPr/>
                    <a:lstStyle/>
                    <a:p>
                      <a:r>
                        <a:rPr lang="en-US" sz="2000" dirty="0"/>
                        <a:t>6</a:t>
                      </a:r>
                    </a:p>
                  </a:txBody>
                  <a:tcPr/>
                </a:tc>
                <a:tc>
                  <a:txBody>
                    <a:bodyPr/>
                    <a:lstStyle/>
                    <a:p>
                      <a:r>
                        <a:rPr lang="en-US" sz="2000" dirty="0"/>
                        <a:t>DRC-05</a:t>
                      </a:r>
                    </a:p>
                  </a:txBody>
                  <a:tcPr/>
                </a:tc>
                <a:tc>
                  <a:txBody>
                    <a:bodyPr/>
                    <a:lstStyle/>
                    <a:p>
                      <a:r>
                        <a:rPr lang="en-US" sz="2000" dirty="0"/>
                        <a:t>Acceptance of Payment and concluding of Proceedings </a:t>
                      </a:r>
                    </a:p>
                  </a:txBody>
                  <a:tcPr/>
                </a:tc>
                <a:extLst>
                  <a:ext uri="{0D108BD9-81ED-4DB2-BD59-A6C34878D82A}">
                    <a16:rowId xmlns:a16="http://schemas.microsoft.com/office/drawing/2014/main" val="1370787928"/>
                  </a:ext>
                </a:extLst>
              </a:tr>
              <a:tr h="505619">
                <a:tc>
                  <a:txBody>
                    <a:bodyPr/>
                    <a:lstStyle/>
                    <a:p>
                      <a:r>
                        <a:rPr lang="en-US" sz="2000" dirty="0"/>
                        <a:t>7</a:t>
                      </a:r>
                    </a:p>
                  </a:txBody>
                  <a:tcPr/>
                </a:tc>
                <a:tc>
                  <a:txBody>
                    <a:bodyPr/>
                    <a:lstStyle/>
                    <a:p>
                      <a:r>
                        <a:rPr lang="en-US" sz="2000" dirty="0"/>
                        <a:t>DRC-06</a:t>
                      </a:r>
                    </a:p>
                  </a:txBody>
                  <a:tcPr/>
                </a:tc>
                <a:tc>
                  <a:txBody>
                    <a:bodyPr/>
                    <a:lstStyle/>
                    <a:p>
                      <a:r>
                        <a:rPr lang="en-US" sz="2000" dirty="0"/>
                        <a:t>Summary uploaded on GST portal for representations / reply made against the Notice</a:t>
                      </a:r>
                    </a:p>
                  </a:txBody>
                  <a:tcPr/>
                </a:tc>
                <a:extLst>
                  <a:ext uri="{0D108BD9-81ED-4DB2-BD59-A6C34878D82A}">
                    <a16:rowId xmlns:a16="http://schemas.microsoft.com/office/drawing/2014/main" val="1872991795"/>
                  </a:ext>
                </a:extLst>
              </a:tr>
            </a:tbl>
          </a:graphicData>
        </a:graphic>
      </p:graphicFrame>
    </p:spTree>
    <p:extLst>
      <p:ext uri="{BB962C8B-B14F-4D97-AF65-F5344CB8AC3E}">
        <p14:creationId xmlns:p14="http://schemas.microsoft.com/office/powerpoint/2010/main" val="244863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39A9-A9BA-41D7-9BB2-4EC31DE3B455}"/>
              </a:ext>
            </a:extLst>
          </p:cNvPr>
          <p:cNvSpPr>
            <a:spLocks noGrp="1"/>
          </p:cNvSpPr>
          <p:nvPr>
            <p:ph type="title"/>
          </p:nvPr>
        </p:nvSpPr>
        <p:spPr>
          <a:xfrm>
            <a:off x="838200" y="216057"/>
            <a:ext cx="10515600" cy="1325563"/>
          </a:xfrm>
        </p:spPr>
        <p:txBody>
          <a:bodyPr/>
          <a:lstStyle/>
          <a:p>
            <a:r>
              <a:rPr lang="en-US" dirty="0"/>
              <a:t>Summary of Forms </a:t>
            </a:r>
          </a:p>
        </p:txBody>
      </p:sp>
      <p:graphicFrame>
        <p:nvGraphicFramePr>
          <p:cNvPr id="4" name="Table 4">
            <a:extLst>
              <a:ext uri="{FF2B5EF4-FFF2-40B4-BE49-F238E27FC236}">
                <a16:creationId xmlns:a16="http://schemas.microsoft.com/office/drawing/2014/main" id="{9B7B06F1-E313-4131-8D9D-C8FD42F88ABD}"/>
              </a:ext>
            </a:extLst>
          </p:cNvPr>
          <p:cNvGraphicFramePr>
            <a:graphicFrameLocks noGrp="1"/>
          </p:cNvGraphicFramePr>
          <p:nvPr/>
        </p:nvGraphicFramePr>
        <p:xfrm>
          <a:off x="807720" y="1309688"/>
          <a:ext cx="10195560" cy="5043645"/>
        </p:xfrm>
        <a:graphic>
          <a:graphicData uri="http://schemas.openxmlformats.org/drawingml/2006/table">
            <a:tbl>
              <a:tblPr firstRow="1" bandRow="1">
                <a:tableStyleId>{69012ECD-51FC-41F1-AA8D-1B2483CD663E}</a:tableStyleId>
              </a:tblPr>
              <a:tblGrid>
                <a:gridCol w="1219200">
                  <a:extLst>
                    <a:ext uri="{9D8B030D-6E8A-4147-A177-3AD203B41FA5}">
                      <a16:colId xmlns:a16="http://schemas.microsoft.com/office/drawing/2014/main" val="3990122977"/>
                    </a:ext>
                  </a:extLst>
                </a:gridCol>
                <a:gridCol w="2072640">
                  <a:extLst>
                    <a:ext uri="{9D8B030D-6E8A-4147-A177-3AD203B41FA5}">
                      <a16:colId xmlns:a16="http://schemas.microsoft.com/office/drawing/2014/main" val="1382740989"/>
                    </a:ext>
                  </a:extLst>
                </a:gridCol>
                <a:gridCol w="6903720">
                  <a:extLst>
                    <a:ext uri="{9D8B030D-6E8A-4147-A177-3AD203B41FA5}">
                      <a16:colId xmlns:a16="http://schemas.microsoft.com/office/drawing/2014/main" val="3586123315"/>
                    </a:ext>
                  </a:extLst>
                </a:gridCol>
              </a:tblGrid>
              <a:tr h="505619">
                <a:tc>
                  <a:txBody>
                    <a:bodyPr/>
                    <a:lstStyle/>
                    <a:p>
                      <a:r>
                        <a:rPr lang="en-US" sz="2000" dirty="0"/>
                        <a:t>Sr. No. </a:t>
                      </a:r>
                    </a:p>
                  </a:txBody>
                  <a:tcPr/>
                </a:tc>
                <a:tc>
                  <a:txBody>
                    <a:bodyPr/>
                    <a:lstStyle/>
                    <a:p>
                      <a:r>
                        <a:rPr lang="en-US" sz="2000" dirty="0"/>
                        <a:t>Name of Form </a:t>
                      </a:r>
                    </a:p>
                  </a:txBody>
                  <a:tcPr/>
                </a:tc>
                <a:tc>
                  <a:txBody>
                    <a:bodyPr/>
                    <a:lstStyle/>
                    <a:p>
                      <a:r>
                        <a:rPr lang="en-US" sz="2000" dirty="0"/>
                        <a:t>Particulars</a:t>
                      </a:r>
                    </a:p>
                  </a:txBody>
                  <a:tcPr/>
                </a:tc>
                <a:extLst>
                  <a:ext uri="{0D108BD9-81ED-4DB2-BD59-A6C34878D82A}">
                    <a16:rowId xmlns:a16="http://schemas.microsoft.com/office/drawing/2014/main" val="2353736502"/>
                  </a:ext>
                </a:extLst>
              </a:tr>
              <a:tr h="516413">
                <a:tc>
                  <a:txBody>
                    <a:bodyPr/>
                    <a:lstStyle/>
                    <a:p>
                      <a:r>
                        <a:rPr lang="en-US" sz="2000" dirty="0"/>
                        <a:t>8</a:t>
                      </a:r>
                    </a:p>
                  </a:txBody>
                  <a:tcPr/>
                </a:tc>
                <a:tc>
                  <a:txBody>
                    <a:bodyPr/>
                    <a:lstStyle/>
                    <a:p>
                      <a:r>
                        <a:rPr lang="en-US" sz="2000" dirty="0"/>
                        <a:t>DRC-07</a:t>
                      </a:r>
                    </a:p>
                  </a:txBody>
                  <a:tcPr/>
                </a:tc>
                <a:tc>
                  <a:txBody>
                    <a:bodyPr/>
                    <a:lstStyle/>
                    <a:p>
                      <a:r>
                        <a:rPr lang="en-US" sz="2000" dirty="0"/>
                        <a:t>Summary of Order passed with Tax, Interest and Penalty amount </a:t>
                      </a:r>
                    </a:p>
                  </a:txBody>
                  <a:tcPr/>
                </a:tc>
                <a:extLst>
                  <a:ext uri="{0D108BD9-81ED-4DB2-BD59-A6C34878D82A}">
                    <a16:rowId xmlns:a16="http://schemas.microsoft.com/office/drawing/2014/main" val="4163937808"/>
                  </a:ext>
                </a:extLst>
              </a:tr>
              <a:tr h="516413">
                <a:tc>
                  <a:txBody>
                    <a:bodyPr/>
                    <a:lstStyle/>
                    <a:p>
                      <a:r>
                        <a:rPr lang="en-US" sz="2000" dirty="0"/>
                        <a:t>9</a:t>
                      </a:r>
                    </a:p>
                  </a:txBody>
                  <a:tcPr/>
                </a:tc>
                <a:tc>
                  <a:txBody>
                    <a:bodyPr/>
                    <a:lstStyle/>
                    <a:p>
                      <a:r>
                        <a:rPr lang="en-US" sz="2000" dirty="0"/>
                        <a:t>DRC-08</a:t>
                      </a:r>
                    </a:p>
                  </a:txBody>
                  <a:tcPr/>
                </a:tc>
                <a:tc>
                  <a:txBody>
                    <a:bodyPr/>
                    <a:lstStyle/>
                    <a:p>
                      <a:r>
                        <a:rPr lang="en-US" sz="2000" dirty="0"/>
                        <a:t>Summary of Order withdrawn or modified </a:t>
                      </a:r>
                    </a:p>
                  </a:txBody>
                  <a:tcPr/>
                </a:tc>
                <a:extLst>
                  <a:ext uri="{0D108BD9-81ED-4DB2-BD59-A6C34878D82A}">
                    <a16:rowId xmlns:a16="http://schemas.microsoft.com/office/drawing/2014/main" val="2209530581"/>
                  </a:ext>
                </a:extLst>
              </a:tr>
              <a:tr h="516413">
                <a:tc>
                  <a:txBody>
                    <a:bodyPr/>
                    <a:lstStyle/>
                    <a:p>
                      <a:r>
                        <a:rPr lang="en-US" sz="2000" dirty="0"/>
                        <a:t>10</a:t>
                      </a:r>
                    </a:p>
                  </a:txBody>
                  <a:tcPr/>
                </a:tc>
                <a:tc>
                  <a:txBody>
                    <a:bodyPr/>
                    <a:lstStyle/>
                    <a:p>
                      <a:r>
                        <a:rPr lang="en-US" sz="2000" dirty="0"/>
                        <a:t>DRC-08A</a:t>
                      </a:r>
                    </a:p>
                  </a:txBody>
                  <a:tcPr/>
                </a:tc>
                <a:tc>
                  <a:txBody>
                    <a:bodyPr/>
                    <a:lstStyle/>
                    <a:p>
                      <a:r>
                        <a:rPr lang="en-US" sz="2000" dirty="0"/>
                        <a:t>Details of Demand against order withdrawn or modified or quashed including appeals</a:t>
                      </a:r>
                    </a:p>
                  </a:txBody>
                  <a:tcPr/>
                </a:tc>
                <a:extLst>
                  <a:ext uri="{0D108BD9-81ED-4DB2-BD59-A6C34878D82A}">
                    <a16:rowId xmlns:a16="http://schemas.microsoft.com/office/drawing/2014/main" val="4112556739"/>
                  </a:ext>
                </a:extLst>
              </a:tr>
              <a:tr h="516413">
                <a:tc>
                  <a:txBody>
                    <a:bodyPr/>
                    <a:lstStyle/>
                    <a:p>
                      <a:r>
                        <a:rPr lang="en-US" sz="2000" dirty="0"/>
                        <a:t>11</a:t>
                      </a:r>
                    </a:p>
                  </a:txBody>
                  <a:tcPr/>
                </a:tc>
                <a:tc>
                  <a:txBody>
                    <a:bodyPr/>
                    <a:lstStyle/>
                    <a:p>
                      <a:r>
                        <a:rPr lang="en-US" sz="2000" dirty="0"/>
                        <a:t>DRC-09</a:t>
                      </a:r>
                    </a:p>
                  </a:txBody>
                  <a:tcPr/>
                </a:tc>
                <a:tc>
                  <a:txBody>
                    <a:bodyPr/>
                    <a:lstStyle/>
                    <a:p>
                      <a:r>
                        <a:rPr lang="en-US" sz="2000" dirty="0"/>
                        <a:t>Recovery of amount through any  money owned by Government to Such Taxpayer, say refund pending to be disbursed </a:t>
                      </a:r>
                    </a:p>
                  </a:txBody>
                  <a:tcPr/>
                </a:tc>
                <a:extLst>
                  <a:ext uri="{0D108BD9-81ED-4DB2-BD59-A6C34878D82A}">
                    <a16:rowId xmlns:a16="http://schemas.microsoft.com/office/drawing/2014/main" val="3224650923"/>
                  </a:ext>
                </a:extLst>
              </a:tr>
              <a:tr h="516413">
                <a:tc rowSpan="3">
                  <a:txBody>
                    <a:bodyPr/>
                    <a:lstStyle/>
                    <a:p>
                      <a:r>
                        <a:rPr lang="en-US" sz="2000" dirty="0"/>
                        <a:t>12</a:t>
                      </a:r>
                    </a:p>
                  </a:txBody>
                  <a:tcPr anchor="ctr"/>
                </a:tc>
                <a:tc>
                  <a:txBody>
                    <a:bodyPr/>
                    <a:lstStyle/>
                    <a:p>
                      <a:r>
                        <a:rPr lang="en-US" sz="2000" dirty="0"/>
                        <a:t>DRC-10</a:t>
                      </a:r>
                    </a:p>
                  </a:txBody>
                  <a:tcPr/>
                </a:tc>
                <a:tc>
                  <a:txBody>
                    <a:bodyPr/>
                    <a:lstStyle/>
                    <a:p>
                      <a:r>
                        <a:rPr lang="en-US" sz="2000" dirty="0"/>
                        <a:t>Details of Goods belonging to defaulting Taxpayer to be auctioned</a:t>
                      </a:r>
                    </a:p>
                  </a:txBody>
                  <a:tcPr/>
                </a:tc>
                <a:extLst>
                  <a:ext uri="{0D108BD9-81ED-4DB2-BD59-A6C34878D82A}">
                    <a16:rowId xmlns:a16="http://schemas.microsoft.com/office/drawing/2014/main" val="2593921333"/>
                  </a:ext>
                </a:extLst>
              </a:tr>
              <a:tr h="516413">
                <a:tc vMerge="1">
                  <a:txBody>
                    <a:bodyPr/>
                    <a:lstStyle/>
                    <a:p>
                      <a:endParaRPr lang="en-US" sz="2000" dirty="0"/>
                    </a:p>
                  </a:txBody>
                  <a:tcPr/>
                </a:tc>
                <a:tc>
                  <a:txBody>
                    <a:bodyPr/>
                    <a:lstStyle/>
                    <a:p>
                      <a:r>
                        <a:rPr lang="en-US" sz="2000" dirty="0"/>
                        <a:t>DRC-11</a:t>
                      </a:r>
                    </a:p>
                  </a:txBody>
                  <a:tcPr/>
                </a:tc>
                <a:tc>
                  <a:txBody>
                    <a:bodyPr/>
                    <a:lstStyle/>
                    <a:p>
                      <a:r>
                        <a:rPr lang="en-US" sz="2000" dirty="0"/>
                        <a:t>Notice to successful bidder of Goods or Immovable Property to make payment to Government </a:t>
                      </a:r>
                    </a:p>
                  </a:txBody>
                  <a:tcPr/>
                </a:tc>
                <a:extLst>
                  <a:ext uri="{0D108BD9-81ED-4DB2-BD59-A6C34878D82A}">
                    <a16:rowId xmlns:a16="http://schemas.microsoft.com/office/drawing/2014/main" val="2009914319"/>
                  </a:ext>
                </a:extLst>
              </a:tr>
              <a:tr h="516413">
                <a:tc vMerge="1">
                  <a:txBody>
                    <a:bodyPr/>
                    <a:lstStyle/>
                    <a:p>
                      <a:endParaRPr lang="en-US" sz="2000" dirty="0"/>
                    </a:p>
                  </a:txBody>
                  <a:tcPr/>
                </a:tc>
                <a:tc>
                  <a:txBody>
                    <a:bodyPr/>
                    <a:lstStyle/>
                    <a:p>
                      <a:r>
                        <a:rPr lang="en-US" sz="2000" dirty="0"/>
                        <a:t>DRC-12</a:t>
                      </a:r>
                    </a:p>
                  </a:txBody>
                  <a:tcPr/>
                </a:tc>
                <a:tc>
                  <a:txBody>
                    <a:bodyPr/>
                    <a:lstStyle/>
                    <a:p>
                      <a:r>
                        <a:rPr lang="en-US" sz="2000" dirty="0"/>
                        <a:t>Certificate of Payment and order of transfer of possession of goods or Immovable Property to Successful bidder</a:t>
                      </a:r>
                    </a:p>
                  </a:txBody>
                  <a:tcPr/>
                </a:tc>
                <a:extLst>
                  <a:ext uri="{0D108BD9-81ED-4DB2-BD59-A6C34878D82A}">
                    <a16:rowId xmlns:a16="http://schemas.microsoft.com/office/drawing/2014/main" val="3295512251"/>
                  </a:ext>
                </a:extLst>
              </a:tr>
            </a:tbl>
          </a:graphicData>
        </a:graphic>
      </p:graphicFrame>
    </p:spTree>
    <p:extLst>
      <p:ext uri="{BB962C8B-B14F-4D97-AF65-F5344CB8AC3E}">
        <p14:creationId xmlns:p14="http://schemas.microsoft.com/office/powerpoint/2010/main" val="8238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39A9-A9BA-41D7-9BB2-4EC31DE3B455}"/>
              </a:ext>
            </a:extLst>
          </p:cNvPr>
          <p:cNvSpPr>
            <a:spLocks noGrp="1"/>
          </p:cNvSpPr>
          <p:nvPr>
            <p:ph type="title"/>
          </p:nvPr>
        </p:nvSpPr>
        <p:spPr>
          <a:xfrm>
            <a:off x="838200" y="216057"/>
            <a:ext cx="10515600" cy="1325563"/>
          </a:xfrm>
        </p:spPr>
        <p:txBody>
          <a:bodyPr/>
          <a:lstStyle/>
          <a:p>
            <a:r>
              <a:rPr lang="en-US" dirty="0"/>
              <a:t>Summary of Forms </a:t>
            </a:r>
          </a:p>
        </p:txBody>
      </p:sp>
      <p:graphicFrame>
        <p:nvGraphicFramePr>
          <p:cNvPr id="4" name="Table 4">
            <a:extLst>
              <a:ext uri="{FF2B5EF4-FFF2-40B4-BE49-F238E27FC236}">
                <a16:creationId xmlns:a16="http://schemas.microsoft.com/office/drawing/2014/main" id="{9B7B06F1-E313-4131-8D9D-C8FD42F88ABD}"/>
              </a:ext>
            </a:extLst>
          </p:cNvPr>
          <p:cNvGraphicFramePr>
            <a:graphicFrameLocks noGrp="1"/>
          </p:cNvGraphicFramePr>
          <p:nvPr>
            <p:extLst>
              <p:ext uri="{D42A27DB-BD31-4B8C-83A1-F6EECF244321}">
                <p14:modId xmlns:p14="http://schemas.microsoft.com/office/powerpoint/2010/main" val="330329201"/>
              </p:ext>
            </p:extLst>
          </p:nvPr>
        </p:nvGraphicFramePr>
        <p:xfrm>
          <a:off x="838200" y="1309688"/>
          <a:ext cx="10165080" cy="3229135"/>
        </p:xfrm>
        <a:graphic>
          <a:graphicData uri="http://schemas.openxmlformats.org/drawingml/2006/table">
            <a:tbl>
              <a:tblPr firstRow="1" bandRow="1">
                <a:tableStyleId>{69012ECD-51FC-41F1-AA8D-1B2483CD663E}</a:tableStyleId>
              </a:tblPr>
              <a:tblGrid>
                <a:gridCol w="1188720">
                  <a:extLst>
                    <a:ext uri="{9D8B030D-6E8A-4147-A177-3AD203B41FA5}">
                      <a16:colId xmlns:a16="http://schemas.microsoft.com/office/drawing/2014/main" val="3990122977"/>
                    </a:ext>
                  </a:extLst>
                </a:gridCol>
                <a:gridCol w="2072640">
                  <a:extLst>
                    <a:ext uri="{9D8B030D-6E8A-4147-A177-3AD203B41FA5}">
                      <a16:colId xmlns:a16="http://schemas.microsoft.com/office/drawing/2014/main" val="1382740989"/>
                    </a:ext>
                  </a:extLst>
                </a:gridCol>
                <a:gridCol w="6903720">
                  <a:extLst>
                    <a:ext uri="{9D8B030D-6E8A-4147-A177-3AD203B41FA5}">
                      <a16:colId xmlns:a16="http://schemas.microsoft.com/office/drawing/2014/main" val="3586123315"/>
                    </a:ext>
                  </a:extLst>
                </a:gridCol>
              </a:tblGrid>
              <a:tr h="505619">
                <a:tc>
                  <a:txBody>
                    <a:bodyPr/>
                    <a:lstStyle/>
                    <a:p>
                      <a:r>
                        <a:rPr lang="en-US" sz="2000" dirty="0"/>
                        <a:t>Sr. No. </a:t>
                      </a:r>
                    </a:p>
                  </a:txBody>
                  <a:tcPr/>
                </a:tc>
                <a:tc>
                  <a:txBody>
                    <a:bodyPr/>
                    <a:lstStyle/>
                    <a:p>
                      <a:r>
                        <a:rPr lang="en-US" sz="2000" dirty="0"/>
                        <a:t>Name of Form </a:t>
                      </a:r>
                    </a:p>
                  </a:txBody>
                  <a:tcPr/>
                </a:tc>
                <a:tc>
                  <a:txBody>
                    <a:bodyPr/>
                    <a:lstStyle/>
                    <a:p>
                      <a:r>
                        <a:rPr lang="en-US" sz="2000" dirty="0"/>
                        <a:t>Particulars</a:t>
                      </a:r>
                    </a:p>
                  </a:txBody>
                  <a:tcPr/>
                </a:tc>
                <a:extLst>
                  <a:ext uri="{0D108BD9-81ED-4DB2-BD59-A6C34878D82A}">
                    <a16:rowId xmlns:a16="http://schemas.microsoft.com/office/drawing/2014/main" val="2353736502"/>
                  </a:ext>
                </a:extLst>
              </a:tr>
              <a:tr h="505619">
                <a:tc rowSpan="2">
                  <a:txBody>
                    <a:bodyPr/>
                    <a:lstStyle/>
                    <a:p>
                      <a:r>
                        <a:rPr lang="en-US" sz="2000" dirty="0"/>
                        <a:t>13</a:t>
                      </a:r>
                    </a:p>
                  </a:txBody>
                  <a:tcPr anchor="ctr"/>
                </a:tc>
                <a:tc>
                  <a:txBody>
                    <a:bodyPr/>
                    <a:lstStyle/>
                    <a:p>
                      <a:r>
                        <a:rPr lang="en-US" sz="2000" b="1" dirty="0">
                          <a:solidFill>
                            <a:srgbClr val="FF0000"/>
                          </a:solidFill>
                        </a:rPr>
                        <a:t>DRC-13</a:t>
                      </a:r>
                    </a:p>
                  </a:txBody>
                  <a:tcPr/>
                </a:tc>
                <a:tc>
                  <a:txBody>
                    <a:bodyPr/>
                    <a:lstStyle/>
                    <a:p>
                      <a:r>
                        <a:rPr lang="en-US" sz="2000" dirty="0"/>
                        <a:t>Notice to third person to make payment of amount due to the defaulting taxpayer say Debtors </a:t>
                      </a:r>
                    </a:p>
                  </a:txBody>
                  <a:tcPr/>
                </a:tc>
                <a:extLst>
                  <a:ext uri="{0D108BD9-81ED-4DB2-BD59-A6C34878D82A}">
                    <a16:rowId xmlns:a16="http://schemas.microsoft.com/office/drawing/2014/main" val="2459458875"/>
                  </a:ext>
                </a:extLst>
              </a:tr>
              <a:tr h="505619">
                <a:tc vMerge="1">
                  <a:txBody>
                    <a:bodyPr/>
                    <a:lstStyle/>
                    <a:p>
                      <a:endParaRPr lang="en-US" sz="2000" dirty="0"/>
                    </a:p>
                  </a:txBody>
                  <a:tcPr/>
                </a:tc>
                <a:tc>
                  <a:txBody>
                    <a:bodyPr/>
                    <a:lstStyle/>
                    <a:p>
                      <a:r>
                        <a:rPr lang="en-US" sz="2000" dirty="0"/>
                        <a:t>DRC-14</a:t>
                      </a:r>
                    </a:p>
                  </a:txBody>
                  <a:tcPr/>
                </a:tc>
                <a:tc>
                  <a:txBody>
                    <a:bodyPr/>
                    <a:lstStyle/>
                    <a:p>
                      <a:r>
                        <a:rPr lang="en-US" sz="2000" dirty="0"/>
                        <a:t>Certificate to such third person on making of payment </a:t>
                      </a:r>
                    </a:p>
                  </a:txBody>
                  <a:tcPr/>
                </a:tc>
                <a:extLst>
                  <a:ext uri="{0D108BD9-81ED-4DB2-BD59-A6C34878D82A}">
                    <a16:rowId xmlns:a16="http://schemas.microsoft.com/office/drawing/2014/main" val="2501281077"/>
                  </a:ext>
                </a:extLst>
              </a:tr>
              <a:tr h="505619">
                <a:tc rowSpan="2">
                  <a:txBody>
                    <a:bodyPr/>
                    <a:lstStyle/>
                    <a:p>
                      <a:r>
                        <a:rPr lang="en-US" sz="2000" dirty="0"/>
                        <a:t>14</a:t>
                      </a:r>
                    </a:p>
                  </a:txBody>
                  <a:tcPr/>
                </a:tc>
                <a:tc>
                  <a:txBody>
                    <a:bodyPr/>
                    <a:lstStyle/>
                    <a:p>
                      <a:r>
                        <a:rPr lang="en-US" sz="2000" dirty="0"/>
                        <a:t>DRC-16</a:t>
                      </a:r>
                    </a:p>
                  </a:txBody>
                  <a:tcPr/>
                </a:tc>
                <a:tc>
                  <a:txBody>
                    <a:bodyPr/>
                    <a:lstStyle/>
                    <a:p>
                      <a:r>
                        <a:rPr lang="en-US" sz="2000" dirty="0"/>
                        <a:t>Order of Attachment and Notice for Sale of Immovable Property </a:t>
                      </a:r>
                    </a:p>
                  </a:txBody>
                  <a:tcPr/>
                </a:tc>
                <a:extLst>
                  <a:ext uri="{0D108BD9-81ED-4DB2-BD59-A6C34878D82A}">
                    <a16:rowId xmlns:a16="http://schemas.microsoft.com/office/drawing/2014/main" val="3959664443"/>
                  </a:ext>
                </a:extLst>
              </a:tr>
              <a:tr h="505619">
                <a:tc vMerge="1">
                  <a:txBody>
                    <a:bodyPr/>
                    <a:lstStyle/>
                    <a:p>
                      <a:endParaRPr lang="en-US" sz="2000" dirty="0"/>
                    </a:p>
                  </a:txBody>
                  <a:tcPr/>
                </a:tc>
                <a:tc>
                  <a:txBody>
                    <a:bodyPr/>
                    <a:lstStyle/>
                    <a:p>
                      <a:r>
                        <a:rPr lang="en-US" sz="2000" dirty="0"/>
                        <a:t>DRC-17</a:t>
                      </a:r>
                    </a:p>
                  </a:txBody>
                  <a:tcPr/>
                </a:tc>
                <a:tc>
                  <a:txBody>
                    <a:bodyPr/>
                    <a:lstStyle/>
                    <a:p>
                      <a:r>
                        <a:rPr lang="en-US" sz="2000" dirty="0"/>
                        <a:t>Notice for Action for selling such Immovable Property </a:t>
                      </a:r>
                    </a:p>
                  </a:txBody>
                  <a:tcPr/>
                </a:tc>
                <a:extLst>
                  <a:ext uri="{0D108BD9-81ED-4DB2-BD59-A6C34878D82A}">
                    <a16:rowId xmlns:a16="http://schemas.microsoft.com/office/drawing/2014/main" val="2936548124"/>
                  </a:ext>
                </a:extLst>
              </a:tr>
              <a:tr h="505619">
                <a:tc>
                  <a:txBody>
                    <a:bodyPr/>
                    <a:lstStyle/>
                    <a:p>
                      <a:r>
                        <a:rPr lang="en-US" sz="2000" dirty="0"/>
                        <a:t>16</a:t>
                      </a:r>
                    </a:p>
                  </a:txBody>
                  <a:tcPr/>
                </a:tc>
                <a:tc>
                  <a:txBody>
                    <a:bodyPr/>
                    <a:lstStyle/>
                    <a:p>
                      <a:r>
                        <a:rPr lang="en-US" sz="2000" dirty="0"/>
                        <a:t>DRC-22</a:t>
                      </a:r>
                    </a:p>
                  </a:txBody>
                  <a:tcPr/>
                </a:tc>
                <a:tc>
                  <a:txBody>
                    <a:bodyPr/>
                    <a:lstStyle/>
                    <a:p>
                      <a:r>
                        <a:rPr lang="en-US" sz="2000" dirty="0"/>
                        <a:t>Provisional Attachment of Property or Bank Account </a:t>
                      </a:r>
                    </a:p>
                  </a:txBody>
                  <a:tcPr/>
                </a:tc>
                <a:extLst>
                  <a:ext uri="{0D108BD9-81ED-4DB2-BD59-A6C34878D82A}">
                    <a16:rowId xmlns:a16="http://schemas.microsoft.com/office/drawing/2014/main" val="2012855727"/>
                  </a:ext>
                </a:extLst>
              </a:tr>
            </a:tbl>
          </a:graphicData>
        </a:graphic>
      </p:graphicFrame>
    </p:spTree>
    <p:extLst>
      <p:ext uri="{BB962C8B-B14F-4D97-AF65-F5344CB8AC3E}">
        <p14:creationId xmlns:p14="http://schemas.microsoft.com/office/powerpoint/2010/main" val="191383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Summons?</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276835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34A9-8A2C-4D1A-B6CF-C3CABCD4240A}"/>
              </a:ext>
            </a:extLst>
          </p:cNvPr>
          <p:cNvSpPr>
            <a:spLocks noGrp="1"/>
          </p:cNvSpPr>
          <p:nvPr>
            <p:ph type="title"/>
          </p:nvPr>
        </p:nvSpPr>
        <p:spPr/>
        <p:txBody>
          <a:bodyPr/>
          <a:lstStyle/>
          <a:p>
            <a:r>
              <a:rPr lang="en-US" dirty="0"/>
              <a:t>If self-assessment then why?</a:t>
            </a:r>
          </a:p>
        </p:txBody>
      </p:sp>
      <p:graphicFrame>
        <p:nvGraphicFramePr>
          <p:cNvPr id="4" name="Content Placeholder 3">
            <a:extLst>
              <a:ext uri="{FF2B5EF4-FFF2-40B4-BE49-F238E27FC236}">
                <a16:creationId xmlns:a16="http://schemas.microsoft.com/office/drawing/2014/main" id="{184BFD1E-2EA5-D389-F308-B73DF3CEABBA}"/>
              </a:ext>
            </a:extLst>
          </p:cNvPr>
          <p:cNvGraphicFramePr>
            <a:graphicFrameLocks noGrp="1"/>
          </p:cNvGraphicFramePr>
          <p:nvPr>
            <p:ph idx="1"/>
            <p:extLst>
              <p:ext uri="{D42A27DB-BD31-4B8C-83A1-F6EECF244321}">
                <p14:modId xmlns:p14="http://schemas.microsoft.com/office/powerpoint/2010/main" val="38587253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324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6D40-4CBB-46F7-80B8-952A5397AEC0}"/>
              </a:ext>
            </a:extLst>
          </p:cNvPr>
          <p:cNvSpPr>
            <a:spLocks noGrp="1"/>
          </p:cNvSpPr>
          <p:nvPr>
            <p:ph type="title"/>
          </p:nvPr>
        </p:nvSpPr>
        <p:spPr/>
        <p:txBody>
          <a:bodyPr>
            <a:normAutofit/>
          </a:bodyPr>
          <a:lstStyle/>
          <a:p>
            <a:r>
              <a:rPr lang="en-US" sz="2400" b="1" dirty="0">
                <a:solidFill>
                  <a:srgbClr val="00B0F0"/>
                </a:solidFill>
              </a:rPr>
              <a:t>Section 70 </a:t>
            </a:r>
            <a:r>
              <a:rPr lang="en-US" sz="2400" b="1" i="0" u="none" strike="noStrike" baseline="0" dirty="0">
                <a:solidFill>
                  <a:srgbClr val="00B0F0"/>
                </a:solidFill>
              </a:rPr>
              <a:t>Power to summon persons to give evidence and produce documents.</a:t>
            </a:r>
            <a:endParaRPr lang="en-US" sz="2400" b="1" dirty="0">
              <a:solidFill>
                <a:srgbClr val="00B0F0"/>
              </a:solidFill>
            </a:endParaRPr>
          </a:p>
        </p:txBody>
      </p:sp>
      <p:sp>
        <p:nvSpPr>
          <p:cNvPr id="3" name="Content Placeholder 2">
            <a:extLst>
              <a:ext uri="{FF2B5EF4-FFF2-40B4-BE49-F238E27FC236}">
                <a16:creationId xmlns:a16="http://schemas.microsoft.com/office/drawing/2014/main" id="{9ABB52D4-7272-40B8-AF39-6D8E6264C90D}"/>
              </a:ext>
            </a:extLst>
          </p:cNvPr>
          <p:cNvSpPr>
            <a:spLocks noGrp="1"/>
          </p:cNvSpPr>
          <p:nvPr>
            <p:ph idx="1"/>
          </p:nvPr>
        </p:nvSpPr>
        <p:spPr>
          <a:xfrm>
            <a:off x="838200" y="1881962"/>
            <a:ext cx="10515600" cy="3976023"/>
          </a:xfrm>
        </p:spPr>
        <p:txBody>
          <a:bodyPr>
            <a:noAutofit/>
          </a:bodyPr>
          <a:lstStyle/>
          <a:p>
            <a:pPr marL="287338" indent="-287338" algn="l">
              <a:lnSpc>
                <a:spcPct val="150000"/>
              </a:lnSpc>
              <a:buNone/>
            </a:pPr>
            <a:r>
              <a:rPr lang="en-US" sz="2000" b="0" i="1" u="none" strike="noStrike" baseline="0" dirty="0"/>
              <a:t>(1) The proper officer under this Act shall have </a:t>
            </a:r>
            <a:r>
              <a:rPr lang="en-US" sz="2000" b="1" i="1" u="none" strike="noStrike" baseline="0" dirty="0">
                <a:solidFill>
                  <a:srgbClr val="FF0000"/>
                </a:solidFill>
              </a:rPr>
              <a:t>power to summon any person</a:t>
            </a:r>
            <a:r>
              <a:rPr lang="en-US" sz="2000" b="0" i="1" u="none" strike="noStrike" baseline="0" dirty="0"/>
              <a:t> whose attendance he considers necessary either to </a:t>
            </a:r>
            <a:r>
              <a:rPr lang="en-US" sz="2000" b="1" i="1" u="none" strike="noStrike" baseline="0" dirty="0">
                <a:solidFill>
                  <a:srgbClr val="FF0000"/>
                </a:solidFill>
              </a:rPr>
              <a:t>give evidence or to produce a document </a:t>
            </a:r>
            <a:r>
              <a:rPr lang="en-US" sz="2000" b="0" i="1" u="none" strike="noStrike" baseline="0" dirty="0"/>
              <a:t>or any other thing in any inquiry in the same manner, as provided in the case of a civil court under the provisions of the Code of Civil Procedure, 1908 (5 of 1908). </a:t>
            </a:r>
          </a:p>
          <a:p>
            <a:pPr algn="l">
              <a:lnSpc>
                <a:spcPct val="150000"/>
              </a:lnSpc>
            </a:pPr>
            <a:endParaRPr lang="en-US" sz="2000" i="1" dirty="0"/>
          </a:p>
          <a:p>
            <a:pPr marL="287338" indent="-287338" algn="l">
              <a:lnSpc>
                <a:spcPct val="150000"/>
              </a:lnSpc>
              <a:buNone/>
            </a:pPr>
            <a:r>
              <a:rPr lang="en-US" sz="2000" b="0" i="1" u="none" strike="noStrike" baseline="0" dirty="0"/>
              <a:t>(2) Every such inquiry referred to in sub-section (1) shall be deemed to be a “judicial proceedings” within the meaning of section 193 and section 228 of the Indian Penal Code (45 of 1860).</a:t>
            </a:r>
            <a:endParaRPr lang="en-US" sz="2000" b="1" i="1" dirty="0"/>
          </a:p>
        </p:txBody>
      </p:sp>
    </p:spTree>
    <p:extLst>
      <p:ext uri="{BB962C8B-B14F-4D97-AF65-F5344CB8AC3E}">
        <p14:creationId xmlns:p14="http://schemas.microsoft.com/office/powerpoint/2010/main" val="3676226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2520-0CA5-42DD-B1A9-5DE5948B1EA1}"/>
              </a:ext>
            </a:extLst>
          </p:cNvPr>
          <p:cNvSpPr>
            <a:spLocks noGrp="1"/>
          </p:cNvSpPr>
          <p:nvPr>
            <p:ph type="title"/>
          </p:nvPr>
        </p:nvSpPr>
        <p:spPr>
          <a:xfrm>
            <a:off x="1024128" y="585216"/>
            <a:ext cx="9720072" cy="1499616"/>
          </a:xfrm>
        </p:spPr>
        <p:txBody>
          <a:bodyPr>
            <a:normAutofit/>
          </a:bodyPr>
          <a:lstStyle/>
          <a:p>
            <a:r>
              <a:rPr lang="en-US" dirty="0"/>
              <a:t>Summons!</a:t>
            </a:r>
          </a:p>
        </p:txBody>
      </p:sp>
      <p:graphicFrame>
        <p:nvGraphicFramePr>
          <p:cNvPr id="4" name="Content Placeholder 3">
            <a:extLst>
              <a:ext uri="{FF2B5EF4-FFF2-40B4-BE49-F238E27FC236}">
                <a16:creationId xmlns:a16="http://schemas.microsoft.com/office/drawing/2014/main" id="{E9972428-4F9A-43AD-9262-05B9C6CBC65D}"/>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424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5FC6F8-47AF-4598-8F39-2293A5A36115}"/>
              </a:ext>
            </a:extLst>
          </p:cNvPr>
          <p:cNvPicPr>
            <a:picLocks noChangeAspect="1"/>
          </p:cNvPicPr>
          <p:nvPr/>
        </p:nvPicPr>
        <p:blipFill>
          <a:blip r:embed="rId2"/>
          <a:stretch>
            <a:fillRect/>
          </a:stretch>
        </p:blipFill>
        <p:spPr>
          <a:xfrm>
            <a:off x="334108" y="439615"/>
            <a:ext cx="11359661" cy="6326001"/>
          </a:xfrm>
          <a:prstGeom prst="rect">
            <a:avLst/>
          </a:prstGeom>
          <a:solidFill>
            <a:schemeClr val="bg1"/>
          </a:solidFill>
          <a:ln>
            <a:solidFill>
              <a:schemeClr val="bg1"/>
            </a:solidFill>
          </a:ln>
        </p:spPr>
      </p:pic>
      <p:sp>
        <p:nvSpPr>
          <p:cNvPr id="8" name="Rectangle 7">
            <a:extLst>
              <a:ext uri="{FF2B5EF4-FFF2-40B4-BE49-F238E27FC236}">
                <a16:creationId xmlns:a16="http://schemas.microsoft.com/office/drawing/2014/main" id="{105D80F0-83C7-46A0-90EE-51347B7E0458}"/>
              </a:ext>
            </a:extLst>
          </p:cNvPr>
          <p:cNvSpPr/>
          <p:nvPr/>
        </p:nvSpPr>
        <p:spPr>
          <a:xfrm>
            <a:off x="6383215" y="439615"/>
            <a:ext cx="1406770" cy="439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0F1CCC1-5F1F-436D-98AF-CC4914C3DAD1}"/>
              </a:ext>
            </a:extLst>
          </p:cNvPr>
          <p:cNvSpPr/>
          <p:nvPr/>
        </p:nvSpPr>
        <p:spPr>
          <a:xfrm>
            <a:off x="390128" y="1116494"/>
            <a:ext cx="9302261" cy="1270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587968B-AE62-408A-836E-B618A84ECEDC}"/>
              </a:ext>
            </a:extLst>
          </p:cNvPr>
          <p:cNvSpPr/>
          <p:nvPr/>
        </p:nvSpPr>
        <p:spPr>
          <a:xfrm>
            <a:off x="3405553" y="2387047"/>
            <a:ext cx="1406770" cy="439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3347081-A2E8-44D5-A6F2-71AFB89F0D81}"/>
              </a:ext>
            </a:extLst>
          </p:cNvPr>
          <p:cNvSpPr/>
          <p:nvPr/>
        </p:nvSpPr>
        <p:spPr>
          <a:xfrm>
            <a:off x="1406769" y="2539447"/>
            <a:ext cx="3557954" cy="287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8CB894-E213-484D-A77A-D0733CCE4E2B}"/>
              </a:ext>
            </a:extLst>
          </p:cNvPr>
          <p:cNvSpPr/>
          <p:nvPr/>
        </p:nvSpPr>
        <p:spPr>
          <a:xfrm>
            <a:off x="8135815" y="3658300"/>
            <a:ext cx="1658816" cy="350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B8AC0E-AD13-4B05-B63D-A26153A36305}"/>
              </a:ext>
            </a:extLst>
          </p:cNvPr>
          <p:cNvSpPr/>
          <p:nvPr/>
        </p:nvSpPr>
        <p:spPr>
          <a:xfrm>
            <a:off x="1846381" y="3919709"/>
            <a:ext cx="1658817" cy="17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2FED3D6-61C4-47CF-937E-9AA77D46A35A}"/>
              </a:ext>
            </a:extLst>
          </p:cNvPr>
          <p:cNvSpPr/>
          <p:nvPr/>
        </p:nvSpPr>
        <p:spPr>
          <a:xfrm>
            <a:off x="4724398" y="4127920"/>
            <a:ext cx="3065587" cy="17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4253640-BFA3-44FB-B219-758EFE48A643}"/>
              </a:ext>
            </a:extLst>
          </p:cNvPr>
          <p:cNvSpPr/>
          <p:nvPr/>
        </p:nvSpPr>
        <p:spPr>
          <a:xfrm>
            <a:off x="3745518" y="4504634"/>
            <a:ext cx="3065587" cy="17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AF25316-6295-4342-9257-BA81087CD892}"/>
              </a:ext>
            </a:extLst>
          </p:cNvPr>
          <p:cNvSpPr/>
          <p:nvPr/>
        </p:nvSpPr>
        <p:spPr>
          <a:xfrm>
            <a:off x="1406769" y="5320746"/>
            <a:ext cx="8352693" cy="287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19ACAFD-2432-41FE-836A-BB3333D6F05D}"/>
              </a:ext>
            </a:extLst>
          </p:cNvPr>
          <p:cNvSpPr/>
          <p:nvPr/>
        </p:nvSpPr>
        <p:spPr>
          <a:xfrm>
            <a:off x="4964722" y="5054395"/>
            <a:ext cx="2825264" cy="17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28F60DD-F3CF-4224-9CB9-D010C57D9855}"/>
              </a:ext>
            </a:extLst>
          </p:cNvPr>
          <p:cNvSpPr/>
          <p:nvPr/>
        </p:nvSpPr>
        <p:spPr>
          <a:xfrm>
            <a:off x="6811105" y="6378401"/>
            <a:ext cx="2825264" cy="17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91442A4-D8BD-4C27-828A-CD5A8C138010}"/>
              </a:ext>
            </a:extLst>
          </p:cNvPr>
          <p:cNvSpPr/>
          <p:nvPr/>
        </p:nvSpPr>
        <p:spPr>
          <a:xfrm>
            <a:off x="1617782" y="6592570"/>
            <a:ext cx="2825264" cy="173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483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SCN?</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756977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81F4-799B-4A01-BC9D-7E609E249731}"/>
              </a:ext>
            </a:extLst>
          </p:cNvPr>
          <p:cNvSpPr>
            <a:spLocks noGrp="1"/>
          </p:cNvSpPr>
          <p:nvPr>
            <p:ph type="title"/>
          </p:nvPr>
        </p:nvSpPr>
        <p:spPr/>
        <p:txBody>
          <a:bodyPr/>
          <a:lstStyle/>
          <a:p>
            <a:r>
              <a:rPr lang="en-US" dirty="0"/>
              <a:t>GST!</a:t>
            </a:r>
          </a:p>
        </p:txBody>
      </p:sp>
      <p:graphicFrame>
        <p:nvGraphicFramePr>
          <p:cNvPr id="4" name="Content Placeholder 3">
            <a:extLst>
              <a:ext uri="{FF2B5EF4-FFF2-40B4-BE49-F238E27FC236}">
                <a16:creationId xmlns:a16="http://schemas.microsoft.com/office/drawing/2014/main" id="{92591860-A09F-46D8-8B01-70A570535F6F}"/>
              </a:ext>
            </a:extLst>
          </p:cNvPr>
          <p:cNvGraphicFramePr>
            <a:graphicFrameLocks noGrp="1"/>
          </p:cNvGraphicFramePr>
          <p:nvPr>
            <p:ph idx="1"/>
            <p:extLst>
              <p:ext uri="{D42A27DB-BD31-4B8C-83A1-F6EECF244321}">
                <p14:modId xmlns:p14="http://schemas.microsoft.com/office/powerpoint/2010/main" val="2991813125"/>
              </p:ext>
            </p:extLst>
          </p:nvPr>
        </p:nvGraphicFramePr>
        <p:xfrm>
          <a:off x="838199" y="1825624"/>
          <a:ext cx="11170187" cy="466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71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F49F-BFE8-0D41-A7B7-65E9E4E66427}"/>
              </a:ext>
            </a:extLst>
          </p:cNvPr>
          <p:cNvSpPr>
            <a:spLocks noGrp="1"/>
          </p:cNvSpPr>
          <p:nvPr>
            <p:ph type="title"/>
          </p:nvPr>
        </p:nvSpPr>
        <p:spPr/>
        <p:txBody>
          <a:bodyPr>
            <a:normAutofit/>
          </a:bodyPr>
          <a:lstStyle/>
          <a:p>
            <a:r>
              <a:rPr lang="en-US" sz="2800" dirty="0">
                <a:solidFill>
                  <a:srgbClr val="00B0F0"/>
                </a:solidFill>
              </a:rPr>
              <a:t>Section 73 </a:t>
            </a:r>
            <a:r>
              <a:rPr lang="en-US" sz="2800" i="0" u="none" strike="noStrike" baseline="0" dirty="0">
                <a:solidFill>
                  <a:srgbClr val="00B0F0"/>
                </a:solidFill>
              </a:rPr>
              <a:t>Determination of tax not paid or short paid</a:t>
            </a:r>
            <a:endParaRPr lang="en-US" sz="4400" dirty="0"/>
          </a:p>
        </p:txBody>
      </p:sp>
      <p:sp>
        <p:nvSpPr>
          <p:cNvPr id="3" name="Content Placeholder 2">
            <a:extLst>
              <a:ext uri="{FF2B5EF4-FFF2-40B4-BE49-F238E27FC236}">
                <a16:creationId xmlns:a16="http://schemas.microsoft.com/office/drawing/2014/main" id="{E8E8A742-6A48-D7B8-E89B-FF015315AEC5}"/>
              </a:ext>
            </a:extLst>
          </p:cNvPr>
          <p:cNvSpPr>
            <a:spLocks noGrp="1"/>
          </p:cNvSpPr>
          <p:nvPr>
            <p:ph idx="1"/>
          </p:nvPr>
        </p:nvSpPr>
        <p:spPr/>
        <p:txBody>
          <a:bodyPr>
            <a:normAutofit/>
          </a:bodyPr>
          <a:lstStyle/>
          <a:p>
            <a:pPr marL="341313" indent="-341313">
              <a:lnSpc>
                <a:spcPct val="150000"/>
              </a:lnSpc>
              <a:buNone/>
            </a:pPr>
            <a:r>
              <a:rPr lang="en-US" sz="2000" i="1" dirty="0"/>
              <a:t>(1) Where </a:t>
            </a:r>
            <a:r>
              <a:rPr lang="en-US" sz="2000" b="1" i="1" dirty="0">
                <a:solidFill>
                  <a:srgbClr val="FF0000"/>
                </a:solidFill>
              </a:rPr>
              <a:t>it appears </a:t>
            </a:r>
            <a:r>
              <a:rPr lang="en-US" sz="2000" i="1" dirty="0"/>
              <a:t>to the proper officer that any tax has not been paid or short paid or erroneously refunded, or where </a:t>
            </a:r>
            <a:r>
              <a:rPr lang="en-US" sz="2000" b="1" i="1" dirty="0">
                <a:solidFill>
                  <a:srgbClr val="FF0000"/>
                </a:solidFill>
              </a:rPr>
              <a:t>input tax credit </a:t>
            </a:r>
            <a:r>
              <a:rPr lang="en-US" sz="2000" i="1" dirty="0"/>
              <a:t>has been wrongly availed or utilized for any reason, </a:t>
            </a:r>
            <a:r>
              <a:rPr lang="en-US" sz="2000" b="1" i="1" dirty="0">
                <a:solidFill>
                  <a:srgbClr val="FF0000"/>
                </a:solidFill>
              </a:rPr>
              <a:t>other than </a:t>
            </a:r>
            <a:r>
              <a:rPr lang="en-US" sz="2000" i="1" dirty="0"/>
              <a:t>the reason of fraud or any </a:t>
            </a:r>
            <a:r>
              <a:rPr lang="en-US" sz="2000" i="1" dirty="0" err="1"/>
              <a:t>wilful</a:t>
            </a:r>
            <a:r>
              <a:rPr lang="en-US" sz="2000" i="1" dirty="0"/>
              <a:t> misstatement or suppression of facts to evade tax, he </a:t>
            </a:r>
            <a:r>
              <a:rPr lang="en-US" sz="2000" b="1" i="1" u="sng" dirty="0">
                <a:solidFill>
                  <a:srgbClr val="FF0000"/>
                </a:solidFill>
              </a:rPr>
              <a:t>shall</a:t>
            </a:r>
            <a:r>
              <a:rPr lang="en-US" sz="2000" b="1" i="1" dirty="0">
                <a:solidFill>
                  <a:srgbClr val="FF0000"/>
                </a:solidFill>
              </a:rPr>
              <a:t> serve </a:t>
            </a:r>
            <a:r>
              <a:rPr lang="en-US" sz="2000" i="1" dirty="0"/>
              <a:t>notice on the person chargeable with tax </a:t>
            </a:r>
            <a:r>
              <a:rPr lang="en-US" sz="2000" b="1" i="1" dirty="0">
                <a:solidFill>
                  <a:srgbClr val="FF0000"/>
                </a:solidFill>
              </a:rPr>
              <a:t>which has not been </a:t>
            </a:r>
            <a:r>
              <a:rPr lang="en-US" sz="2000" i="1" dirty="0"/>
              <a:t>so paid or which has been so short paid or to whom the refund has erroneously been made, or who has wrongly availed or </a:t>
            </a:r>
            <a:r>
              <a:rPr lang="en-US" sz="2000" i="1" dirty="0" err="1"/>
              <a:t>utilised</a:t>
            </a:r>
            <a:r>
              <a:rPr lang="en-US" sz="2000" i="1" dirty="0"/>
              <a:t> </a:t>
            </a:r>
            <a:r>
              <a:rPr lang="en-US" sz="2000" b="1" i="1" dirty="0"/>
              <a:t>input tax credit</a:t>
            </a:r>
            <a:r>
              <a:rPr lang="en-US" sz="2000" i="1" dirty="0"/>
              <a:t>, requiring him to show cause as to why he should not pay the </a:t>
            </a:r>
            <a:r>
              <a:rPr lang="en-US" sz="2000" b="1" i="1" dirty="0">
                <a:solidFill>
                  <a:srgbClr val="FF0000"/>
                </a:solidFill>
              </a:rPr>
              <a:t>amount specified </a:t>
            </a:r>
            <a:r>
              <a:rPr lang="en-US" sz="2000" i="1" dirty="0"/>
              <a:t>in the notice along with </a:t>
            </a:r>
            <a:r>
              <a:rPr lang="en-US" sz="2000" b="1" i="1" dirty="0">
                <a:solidFill>
                  <a:srgbClr val="FF0000"/>
                </a:solidFill>
              </a:rPr>
              <a:t>interest </a:t>
            </a:r>
            <a:r>
              <a:rPr lang="en-US" sz="2000" i="1" dirty="0"/>
              <a:t>payable thereon under section 50 and a </a:t>
            </a:r>
            <a:r>
              <a:rPr lang="en-US" sz="2000" b="1" i="1" dirty="0">
                <a:solidFill>
                  <a:srgbClr val="FF0000"/>
                </a:solidFill>
              </a:rPr>
              <a:t>penalty </a:t>
            </a:r>
            <a:r>
              <a:rPr lang="en-US" sz="2000" i="1" dirty="0"/>
              <a:t>leviable under the provisions of this Act or the rules made thereunder.</a:t>
            </a:r>
          </a:p>
        </p:txBody>
      </p:sp>
    </p:spTree>
    <p:extLst>
      <p:ext uri="{BB962C8B-B14F-4D97-AF65-F5344CB8AC3E}">
        <p14:creationId xmlns:p14="http://schemas.microsoft.com/office/powerpoint/2010/main" val="83630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13EE-829E-F31F-D0F9-6D888765E605}"/>
              </a:ext>
            </a:extLst>
          </p:cNvPr>
          <p:cNvSpPr>
            <a:spLocks noGrp="1"/>
          </p:cNvSpPr>
          <p:nvPr>
            <p:ph type="title"/>
          </p:nvPr>
        </p:nvSpPr>
        <p:spPr/>
        <p:txBody>
          <a:bodyPr/>
          <a:lstStyle/>
          <a:p>
            <a:r>
              <a:rPr lang="en-US" dirty="0"/>
              <a:t>Show Cause</a:t>
            </a:r>
          </a:p>
        </p:txBody>
      </p:sp>
      <p:graphicFrame>
        <p:nvGraphicFramePr>
          <p:cNvPr id="4" name="Content Placeholder 3">
            <a:extLst>
              <a:ext uri="{FF2B5EF4-FFF2-40B4-BE49-F238E27FC236}">
                <a16:creationId xmlns:a16="http://schemas.microsoft.com/office/drawing/2014/main" id="{0C524CFC-769F-87B5-A5C0-460870E1DA61}"/>
              </a:ext>
            </a:extLst>
          </p:cNvPr>
          <p:cNvGraphicFramePr>
            <a:graphicFrameLocks noGrp="1"/>
          </p:cNvGraphicFramePr>
          <p:nvPr>
            <p:ph idx="1"/>
            <p:extLst>
              <p:ext uri="{D42A27DB-BD31-4B8C-83A1-F6EECF244321}">
                <p14:modId xmlns:p14="http://schemas.microsoft.com/office/powerpoint/2010/main" val="2271458184"/>
              </p:ext>
            </p:extLst>
          </p:nvPr>
        </p:nvGraphicFramePr>
        <p:xfrm>
          <a:off x="838200" y="1825625"/>
          <a:ext cx="1083968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328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7D36-5EC5-4245-93A5-C05CEA8CD485}"/>
              </a:ext>
            </a:extLst>
          </p:cNvPr>
          <p:cNvSpPr>
            <a:spLocks noGrp="1"/>
          </p:cNvSpPr>
          <p:nvPr>
            <p:ph type="title"/>
          </p:nvPr>
        </p:nvSpPr>
        <p:spPr/>
        <p:txBody>
          <a:bodyPr/>
          <a:lstStyle/>
          <a:p>
            <a:r>
              <a:rPr lang="en-US" dirty="0"/>
              <a:t>TRAN Notices!</a:t>
            </a:r>
          </a:p>
        </p:txBody>
      </p:sp>
      <p:graphicFrame>
        <p:nvGraphicFramePr>
          <p:cNvPr id="4" name="Content Placeholder 3">
            <a:extLst>
              <a:ext uri="{FF2B5EF4-FFF2-40B4-BE49-F238E27FC236}">
                <a16:creationId xmlns:a16="http://schemas.microsoft.com/office/drawing/2014/main" id="{ECC1F680-3B62-4B72-8C7F-70787477E45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133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DB56-62C3-50EB-A093-81829DA42E63}"/>
              </a:ext>
            </a:extLst>
          </p:cNvPr>
          <p:cNvSpPr>
            <a:spLocks noGrp="1"/>
          </p:cNvSpPr>
          <p:nvPr>
            <p:ph type="title"/>
          </p:nvPr>
        </p:nvSpPr>
        <p:spPr/>
        <p:txBody>
          <a:bodyPr/>
          <a:lstStyle/>
          <a:p>
            <a:r>
              <a:rPr lang="en-US" dirty="0"/>
              <a:t>ITC</a:t>
            </a:r>
          </a:p>
        </p:txBody>
      </p:sp>
      <p:sp>
        <p:nvSpPr>
          <p:cNvPr id="3" name="Content Placeholder 2">
            <a:extLst>
              <a:ext uri="{FF2B5EF4-FFF2-40B4-BE49-F238E27FC236}">
                <a16:creationId xmlns:a16="http://schemas.microsoft.com/office/drawing/2014/main" id="{D962C509-1CF0-2F28-1AA2-522AE8F4815D}"/>
              </a:ext>
            </a:extLst>
          </p:cNvPr>
          <p:cNvSpPr>
            <a:spLocks noGrp="1"/>
          </p:cNvSpPr>
          <p:nvPr>
            <p:ph idx="1"/>
          </p:nvPr>
        </p:nvSpPr>
        <p:spPr/>
        <p:txBody>
          <a:bodyPr>
            <a:normAutofit/>
          </a:bodyPr>
          <a:lstStyle/>
          <a:p>
            <a:pPr marL="738188" indent="-738188" algn="l">
              <a:lnSpc>
                <a:spcPct val="150000"/>
              </a:lnSpc>
              <a:buNone/>
            </a:pPr>
            <a:r>
              <a:rPr lang="en-US" sz="2400" b="0" i="1" u="none" strike="noStrike" baseline="0" dirty="0">
                <a:solidFill>
                  <a:srgbClr val="002060"/>
                </a:solidFill>
                <a:latin typeface="Calibri" panose="020F0502020204030204" pitchFamily="34" charset="0"/>
              </a:rPr>
              <a:t>2( 62) “input tax” in relation to a registered person, means the central tax, State tax, integrated tax or Union territory tax charged on any supply of goods or services or both made to him and includes —</a:t>
            </a:r>
          </a:p>
          <a:p>
            <a:pPr marL="1023938" indent="-285750" algn="l">
              <a:lnSpc>
                <a:spcPct val="150000"/>
              </a:lnSpc>
              <a:buNone/>
            </a:pPr>
            <a:r>
              <a:rPr lang="en-US" sz="2400" b="0" i="1" u="none" strike="noStrike" baseline="0" dirty="0">
                <a:solidFill>
                  <a:srgbClr val="002060"/>
                </a:solidFill>
                <a:latin typeface="Calibri" panose="020F0502020204030204" pitchFamily="34" charset="0"/>
              </a:rPr>
              <a:t>(a) integrated tax or Union territory tax charged …</a:t>
            </a:r>
            <a:endParaRPr lang="en-US" sz="2400" i="1" dirty="0"/>
          </a:p>
        </p:txBody>
      </p:sp>
    </p:spTree>
    <p:extLst>
      <p:ext uri="{BB962C8B-B14F-4D97-AF65-F5344CB8AC3E}">
        <p14:creationId xmlns:p14="http://schemas.microsoft.com/office/powerpoint/2010/main" val="4180909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SCN/ Statement</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108633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254C-CB04-4ACA-80EE-FC776ADC6D89}"/>
              </a:ext>
            </a:extLst>
          </p:cNvPr>
          <p:cNvSpPr>
            <a:spLocks noGrp="1"/>
          </p:cNvSpPr>
          <p:nvPr>
            <p:ph type="title"/>
          </p:nvPr>
        </p:nvSpPr>
        <p:spPr>
          <a:xfrm>
            <a:off x="636805" y="640080"/>
            <a:ext cx="3378099" cy="3034857"/>
          </a:xfrm>
        </p:spPr>
        <p:txBody>
          <a:bodyPr vert="horz" lIns="91440" tIns="45720" rIns="91440" bIns="45720" rtlCol="0" anchor="b">
            <a:normAutofit/>
          </a:bodyPr>
          <a:lstStyle/>
          <a:p>
            <a:r>
              <a:rPr lang="en-US" sz="4400" kern="1200" cap="all" spc="200" baseline="0" dirty="0"/>
              <a:t>analyzing the taxpayers! </a:t>
            </a:r>
          </a:p>
        </p:txBody>
      </p:sp>
      <p:pic>
        <p:nvPicPr>
          <p:cNvPr id="5" name="Picture 4" descr="A group of people on a beach&#10;&#10;Description automatically generated with medium confidence">
            <a:extLst>
              <a:ext uri="{FF2B5EF4-FFF2-40B4-BE49-F238E27FC236}">
                <a16:creationId xmlns:a16="http://schemas.microsoft.com/office/drawing/2014/main" id="{8F33A9A4-4B78-42DA-A794-ED9C660DC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486" y="640080"/>
            <a:ext cx="5887932" cy="5578816"/>
          </a:xfrm>
          <a:prstGeom prst="rect">
            <a:avLst/>
          </a:prstGeom>
        </p:spPr>
      </p:pic>
    </p:spTree>
    <p:extLst>
      <p:ext uri="{BB962C8B-B14F-4D97-AF65-F5344CB8AC3E}">
        <p14:creationId xmlns:p14="http://schemas.microsoft.com/office/powerpoint/2010/main" val="730841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BD45-716E-8A78-A829-90DAC154858D}"/>
              </a:ext>
            </a:extLst>
          </p:cNvPr>
          <p:cNvSpPr>
            <a:spLocks noGrp="1"/>
          </p:cNvSpPr>
          <p:nvPr>
            <p:ph type="title"/>
          </p:nvPr>
        </p:nvSpPr>
        <p:spPr/>
        <p:txBody>
          <a:bodyPr/>
          <a:lstStyle/>
          <a:p>
            <a:r>
              <a:rPr lang="en-US" dirty="0"/>
              <a:t>How?</a:t>
            </a:r>
          </a:p>
        </p:txBody>
      </p:sp>
      <p:graphicFrame>
        <p:nvGraphicFramePr>
          <p:cNvPr id="4" name="Content Placeholder 3">
            <a:extLst>
              <a:ext uri="{FF2B5EF4-FFF2-40B4-BE49-F238E27FC236}">
                <a16:creationId xmlns:a16="http://schemas.microsoft.com/office/drawing/2014/main" id="{FB7CD1A0-9BA0-0B4B-FC8A-AA4879FAE0E9}"/>
              </a:ext>
            </a:extLst>
          </p:cNvPr>
          <p:cNvGraphicFramePr>
            <a:graphicFrameLocks noGrp="1"/>
          </p:cNvGraphicFramePr>
          <p:nvPr>
            <p:ph idx="1"/>
            <p:extLst>
              <p:ext uri="{D42A27DB-BD31-4B8C-83A1-F6EECF244321}">
                <p14:modId xmlns:p14="http://schemas.microsoft.com/office/powerpoint/2010/main" val="16056208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4867FAC-C90B-B96B-A79A-4905349F71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7061" y="0"/>
            <a:ext cx="4314940" cy="2868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7704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Options!</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1340942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BD1F-2662-073C-AD2A-A162F5437EF1}"/>
              </a:ext>
            </a:extLst>
          </p:cNvPr>
          <p:cNvSpPr>
            <a:spLocks noGrp="1"/>
          </p:cNvSpPr>
          <p:nvPr>
            <p:ph type="title"/>
          </p:nvPr>
        </p:nvSpPr>
        <p:spPr/>
        <p:txBody>
          <a:bodyPr/>
          <a:lstStyle/>
          <a:p>
            <a:r>
              <a:rPr lang="en-US" dirty="0"/>
              <a:t>Option I – No Notice</a:t>
            </a:r>
          </a:p>
        </p:txBody>
      </p:sp>
      <p:sp>
        <p:nvSpPr>
          <p:cNvPr id="3" name="Content Placeholder 2">
            <a:extLst>
              <a:ext uri="{FF2B5EF4-FFF2-40B4-BE49-F238E27FC236}">
                <a16:creationId xmlns:a16="http://schemas.microsoft.com/office/drawing/2014/main" id="{32F719C2-05C5-6F5B-BB44-ADB7C7F2E2E6}"/>
              </a:ext>
            </a:extLst>
          </p:cNvPr>
          <p:cNvSpPr>
            <a:spLocks noGrp="1"/>
          </p:cNvSpPr>
          <p:nvPr>
            <p:ph idx="1"/>
          </p:nvPr>
        </p:nvSpPr>
        <p:spPr/>
        <p:txBody>
          <a:bodyPr>
            <a:normAutofit/>
          </a:bodyPr>
          <a:lstStyle/>
          <a:p>
            <a:pPr algn="l">
              <a:lnSpc>
                <a:spcPct val="150000"/>
              </a:lnSpc>
            </a:pPr>
            <a:r>
              <a:rPr lang="en-US" sz="2000" b="1" i="0" u="none" strike="noStrike" baseline="0" dirty="0">
                <a:solidFill>
                  <a:srgbClr val="002060"/>
                </a:solidFill>
                <a:latin typeface="Calibri" panose="020F0502020204030204" pitchFamily="34" charset="0"/>
              </a:rPr>
              <a:t>Section 73 (5) Before service of notice </a:t>
            </a:r>
          </a:p>
          <a:p>
            <a:pPr lvl="1">
              <a:lnSpc>
                <a:spcPct val="150000"/>
              </a:lnSpc>
            </a:pPr>
            <a:r>
              <a:rPr lang="en-US" sz="2000" b="0" i="0" u="none" strike="noStrike" baseline="0" dirty="0">
                <a:solidFill>
                  <a:srgbClr val="002060"/>
                </a:solidFill>
                <a:latin typeface="Calibri" panose="020F0502020204030204" pitchFamily="34" charset="0"/>
              </a:rPr>
              <a:t>Under sub-section (1) or, as the case may be, the statement under sub-section (3), </a:t>
            </a:r>
          </a:p>
          <a:p>
            <a:pPr algn="l">
              <a:lnSpc>
                <a:spcPct val="150000"/>
              </a:lnSpc>
            </a:pPr>
            <a:r>
              <a:rPr lang="en-US" sz="2000" b="1" i="0" u="none" strike="noStrike" baseline="0" dirty="0">
                <a:solidFill>
                  <a:srgbClr val="002060"/>
                </a:solidFill>
                <a:latin typeface="Calibri" panose="020F0502020204030204" pitchFamily="34" charset="0"/>
              </a:rPr>
              <a:t>Pay </a:t>
            </a:r>
            <a:r>
              <a:rPr lang="en-US" sz="2000" b="0" i="0" u="none" strike="noStrike" baseline="0" dirty="0">
                <a:solidFill>
                  <a:srgbClr val="002060"/>
                </a:solidFill>
                <a:latin typeface="Calibri" panose="020F0502020204030204" pitchFamily="34" charset="0"/>
              </a:rPr>
              <a:t>the amount of </a:t>
            </a:r>
            <a:r>
              <a:rPr lang="en-US" sz="2000" b="1" i="0" u="none" strike="noStrike" baseline="0" dirty="0">
                <a:solidFill>
                  <a:srgbClr val="002060"/>
                </a:solidFill>
                <a:latin typeface="Calibri" panose="020F0502020204030204" pitchFamily="34" charset="0"/>
              </a:rPr>
              <a:t>tax </a:t>
            </a:r>
            <a:r>
              <a:rPr lang="en-US" sz="2000" b="0" i="0" u="none" strike="noStrike" baseline="0" dirty="0">
                <a:solidFill>
                  <a:srgbClr val="002060"/>
                </a:solidFill>
                <a:latin typeface="Calibri" panose="020F0502020204030204" pitchFamily="34" charset="0"/>
              </a:rPr>
              <a:t>along with </a:t>
            </a:r>
            <a:r>
              <a:rPr lang="en-US" sz="2000" b="1" i="0" u="none" strike="noStrike" baseline="0" dirty="0">
                <a:solidFill>
                  <a:srgbClr val="002060"/>
                </a:solidFill>
                <a:latin typeface="Calibri" panose="020F0502020204030204" pitchFamily="34" charset="0"/>
              </a:rPr>
              <a:t>interest </a:t>
            </a:r>
            <a:r>
              <a:rPr lang="en-US" sz="2000" b="0" i="0" u="none" strike="noStrike" baseline="0" dirty="0">
                <a:solidFill>
                  <a:srgbClr val="002060"/>
                </a:solidFill>
                <a:latin typeface="Calibri" panose="020F0502020204030204" pitchFamily="34" charset="0"/>
              </a:rPr>
              <a:t>payable thereon under section 50</a:t>
            </a:r>
          </a:p>
          <a:p>
            <a:pPr algn="l">
              <a:lnSpc>
                <a:spcPct val="150000"/>
              </a:lnSpc>
            </a:pPr>
            <a:r>
              <a:rPr lang="en-US" sz="2000" b="0" i="0" u="none" strike="noStrike" baseline="0" dirty="0">
                <a:solidFill>
                  <a:srgbClr val="002060"/>
                </a:solidFill>
                <a:latin typeface="Calibri" panose="020F0502020204030204" pitchFamily="34" charset="0"/>
              </a:rPr>
              <a:t>On the basis of </a:t>
            </a:r>
          </a:p>
          <a:p>
            <a:pPr lvl="1">
              <a:lnSpc>
                <a:spcPct val="150000"/>
              </a:lnSpc>
            </a:pPr>
            <a:r>
              <a:rPr lang="en-US" sz="2000" dirty="0">
                <a:solidFill>
                  <a:srgbClr val="002060"/>
                </a:solidFill>
                <a:latin typeface="Calibri" panose="020F0502020204030204" pitchFamily="34" charset="0"/>
              </a:rPr>
              <a:t>His </a:t>
            </a:r>
            <a:r>
              <a:rPr lang="en-US" sz="2000" b="0" i="0" u="none" strike="noStrike" baseline="0" dirty="0">
                <a:solidFill>
                  <a:srgbClr val="002060"/>
                </a:solidFill>
                <a:latin typeface="Calibri" panose="020F0502020204030204" pitchFamily="34" charset="0"/>
              </a:rPr>
              <a:t>own ascertainment or </a:t>
            </a:r>
          </a:p>
          <a:p>
            <a:pPr lvl="1">
              <a:lnSpc>
                <a:spcPct val="150000"/>
              </a:lnSpc>
            </a:pPr>
            <a:r>
              <a:rPr lang="en-US" sz="2000" b="0" i="0" u="none" strike="noStrike" baseline="0" dirty="0">
                <a:solidFill>
                  <a:srgbClr val="002060"/>
                </a:solidFill>
                <a:latin typeface="Calibri" panose="020F0502020204030204" pitchFamily="34" charset="0"/>
              </a:rPr>
              <a:t>Tax as ascertained by the proper officer </a:t>
            </a:r>
          </a:p>
          <a:p>
            <a:pPr>
              <a:lnSpc>
                <a:spcPct val="150000"/>
              </a:lnSpc>
            </a:pPr>
            <a:r>
              <a:rPr lang="en-US" sz="2000" b="0" i="0" u="none" strike="noStrike" baseline="0" dirty="0">
                <a:solidFill>
                  <a:srgbClr val="002060"/>
                </a:solidFill>
                <a:latin typeface="Calibri" panose="020F0502020204030204" pitchFamily="34" charset="0"/>
              </a:rPr>
              <a:t>And</a:t>
            </a:r>
            <a:r>
              <a:rPr lang="en-US" sz="2000" dirty="0">
                <a:solidFill>
                  <a:srgbClr val="002060"/>
                </a:solidFill>
                <a:latin typeface="Calibri" panose="020F0502020204030204" pitchFamily="34" charset="0"/>
              </a:rPr>
              <a:t> </a:t>
            </a:r>
            <a:r>
              <a:rPr lang="en-US" sz="2000" b="0" i="0" u="none" strike="noStrike" baseline="0" dirty="0">
                <a:solidFill>
                  <a:srgbClr val="002060"/>
                </a:solidFill>
                <a:latin typeface="Calibri" panose="020F0502020204030204" pitchFamily="34" charset="0"/>
              </a:rPr>
              <a:t>inform the proper officer in writing of such payment</a:t>
            </a:r>
            <a:endParaRPr lang="en-US" sz="2000" dirty="0"/>
          </a:p>
        </p:txBody>
      </p:sp>
    </p:spTree>
    <p:extLst>
      <p:ext uri="{BB962C8B-B14F-4D97-AF65-F5344CB8AC3E}">
        <p14:creationId xmlns:p14="http://schemas.microsoft.com/office/powerpoint/2010/main" val="2697200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F68F-6EE0-D4AB-BED5-127AF4464C3B}"/>
              </a:ext>
            </a:extLst>
          </p:cNvPr>
          <p:cNvSpPr>
            <a:spLocks noGrp="1"/>
          </p:cNvSpPr>
          <p:nvPr>
            <p:ph type="title"/>
          </p:nvPr>
        </p:nvSpPr>
        <p:spPr/>
        <p:txBody>
          <a:bodyPr/>
          <a:lstStyle/>
          <a:p>
            <a:r>
              <a:rPr lang="en-US" dirty="0"/>
              <a:t>Option I – No Notice</a:t>
            </a:r>
          </a:p>
        </p:txBody>
      </p:sp>
      <p:sp>
        <p:nvSpPr>
          <p:cNvPr id="3" name="Content Placeholder 2">
            <a:extLst>
              <a:ext uri="{FF2B5EF4-FFF2-40B4-BE49-F238E27FC236}">
                <a16:creationId xmlns:a16="http://schemas.microsoft.com/office/drawing/2014/main" id="{50561829-281F-13DD-B237-F476B612E7D3}"/>
              </a:ext>
            </a:extLst>
          </p:cNvPr>
          <p:cNvSpPr>
            <a:spLocks noGrp="1"/>
          </p:cNvSpPr>
          <p:nvPr>
            <p:ph idx="1"/>
          </p:nvPr>
        </p:nvSpPr>
        <p:spPr/>
        <p:txBody>
          <a:bodyPr>
            <a:normAutofit/>
          </a:bodyPr>
          <a:lstStyle/>
          <a:p>
            <a:pPr algn="l">
              <a:lnSpc>
                <a:spcPct val="150000"/>
              </a:lnSpc>
            </a:pPr>
            <a:r>
              <a:rPr lang="en-US" sz="2000" b="0" i="0" u="none" strike="noStrike" baseline="0" dirty="0">
                <a:solidFill>
                  <a:srgbClr val="002060"/>
                </a:solidFill>
                <a:latin typeface="Calibri" panose="020F0502020204030204" pitchFamily="34" charset="0"/>
              </a:rPr>
              <a:t>(6) The proper officer, on receipt of such information, </a:t>
            </a:r>
            <a:r>
              <a:rPr lang="en-US" sz="2000" b="1" i="0" u="none" strike="noStrike" baseline="0" dirty="0">
                <a:solidFill>
                  <a:srgbClr val="FF0000"/>
                </a:solidFill>
                <a:latin typeface="Calibri" panose="020F0502020204030204" pitchFamily="34" charset="0"/>
              </a:rPr>
              <a:t>shall not</a:t>
            </a:r>
            <a:r>
              <a:rPr lang="en-US" sz="2000" b="1" i="0" u="none" strike="noStrike" baseline="0" dirty="0">
                <a:solidFill>
                  <a:srgbClr val="002060"/>
                </a:solidFill>
                <a:latin typeface="Calibri" panose="020F0502020204030204" pitchFamily="34" charset="0"/>
              </a:rPr>
              <a:t> </a:t>
            </a:r>
            <a:r>
              <a:rPr lang="en-US" sz="2000" b="0" i="0" u="none" strike="noStrike" baseline="0" dirty="0">
                <a:solidFill>
                  <a:srgbClr val="002060"/>
                </a:solidFill>
                <a:latin typeface="Calibri" panose="020F0502020204030204" pitchFamily="34" charset="0"/>
              </a:rPr>
              <a:t>serve any notice under sub-section (1) or, as the case may be, the statement under sub-section (3), </a:t>
            </a:r>
            <a:r>
              <a:rPr lang="en-US" sz="2000" b="1" i="0" u="none" strike="noStrike" baseline="0" dirty="0">
                <a:solidFill>
                  <a:srgbClr val="002060"/>
                </a:solidFill>
                <a:latin typeface="Calibri" panose="020F0502020204030204" pitchFamily="34" charset="0"/>
              </a:rPr>
              <a:t>in respect of the tax so paid or any penalty payable </a:t>
            </a:r>
            <a:r>
              <a:rPr lang="en-US" sz="2000" b="0" i="0" u="none" strike="noStrike" baseline="0" dirty="0">
                <a:solidFill>
                  <a:srgbClr val="002060"/>
                </a:solidFill>
                <a:latin typeface="Calibri" panose="020F0502020204030204" pitchFamily="34" charset="0"/>
              </a:rPr>
              <a:t>under the provisions of this Act or the rules made thereunder.</a:t>
            </a:r>
          </a:p>
          <a:p>
            <a:pPr algn="l">
              <a:lnSpc>
                <a:spcPct val="150000"/>
              </a:lnSpc>
            </a:pPr>
            <a:endParaRPr lang="en-US" sz="2000" b="0" i="0" u="none" strike="noStrike" baseline="0" dirty="0">
              <a:solidFill>
                <a:srgbClr val="002060"/>
              </a:solidFill>
              <a:latin typeface="Calibri" panose="020F0502020204030204" pitchFamily="34" charset="0"/>
            </a:endParaRPr>
          </a:p>
          <a:p>
            <a:pPr algn="l">
              <a:lnSpc>
                <a:spcPct val="150000"/>
              </a:lnSpc>
            </a:pPr>
            <a:r>
              <a:rPr lang="en-US" sz="2000" b="0" i="0" u="none" strike="noStrike" baseline="0" dirty="0">
                <a:solidFill>
                  <a:srgbClr val="002060"/>
                </a:solidFill>
                <a:latin typeface="Calibri" panose="020F0502020204030204" pitchFamily="34" charset="0"/>
              </a:rPr>
              <a:t>(7) Where the proper officer is of the opinion that the amount paid under sub-section (5) falls short of the amount actually payable, he shall proceed to issue the notice as provided for in sub-section (1) in respect of such amount which </a:t>
            </a:r>
            <a:r>
              <a:rPr lang="en-US" sz="2000" b="1" i="0" u="sng" strike="noStrike" baseline="0" dirty="0">
                <a:solidFill>
                  <a:srgbClr val="002060"/>
                </a:solidFill>
                <a:latin typeface="Calibri" panose="020F0502020204030204" pitchFamily="34" charset="0"/>
              </a:rPr>
              <a:t>falls short</a:t>
            </a:r>
            <a:r>
              <a:rPr lang="en-US" sz="2000" b="1" i="0" u="none" strike="noStrike" baseline="0" dirty="0">
                <a:solidFill>
                  <a:srgbClr val="002060"/>
                </a:solidFill>
                <a:latin typeface="Calibri" panose="020F0502020204030204" pitchFamily="34" charset="0"/>
              </a:rPr>
              <a:t> </a:t>
            </a:r>
            <a:r>
              <a:rPr lang="en-US" sz="2000" b="0" i="0" u="none" strike="noStrike" baseline="0" dirty="0">
                <a:solidFill>
                  <a:srgbClr val="002060"/>
                </a:solidFill>
                <a:latin typeface="Calibri" panose="020F0502020204030204" pitchFamily="34" charset="0"/>
              </a:rPr>
              <a:t>of the amount actually payable.</a:t>
            </a:r>
            <a:endParaRPr lang="en-US" sz="2000" dirty="0"/>
          </a:p>
        </p:txBody>
      </p:sp>
    </p:spTree>
    <p:extLst>
      <p:ext uri="{BB962C8B-B14F-4D97-AF65-F5344CB8AC3E}">
        <p14:creationId xmlns:p14="http://schemas.microsoft.com/office/powerpoint/2010/main" val="515075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0163-62FA-8CEC-F6E8-62E4FD652AC7}"/>
              </a:ext>
            </a:extLst>
          </p:cNvPr>
          <p:cNvSpPr>
            <a:spLocks noGrp="1"/>
          </p:cNvSpPr>
          <p:nvPr>
            <p:ph type="title"/>
          </p:nvPr>
        </p:nvSpPr>
        <p:spPr/>
        <p:txBody>
          <a:bodyPr/>
          <a:lstStyle/>
          <a:p>
            <a:r>
              <a:rPr lang="en-US" dirty="0"/>
              <a:t>Option II – SCN but no Penalty</a:t>
            </a:r>
          </a:p>
        </p:txBody>
      </p:sp>
      <p:sp>
        <p:nvSpPr>
          <p:cNvPr id="3" name="Content Placeholder 2">
            <a:extLst>
              <a:ext uri="{FF2B5EF4-FFF2-40B4-BE49-F238E27FC236}">
                <a16:creationId xmlns:a16="http://schemas.microsoft.com/office/drawing/2014/main" id="{076351E5-DA6E-5D7A-4778-F1FFF2BBD28B}"/>
              </a:ext>
            </a:extLst>
          </p:cNvPr>
          <p:cNvSpPr>
            <a:spLocks noGrp="1"/>
          </p:cNvSpPr>
          <p:nvPr>
            <p:ph idx="1"/>
          </p:nvPr>
        </p:nvSpPr>
        <p:spPr/>
        <p:txBody>
          <a:bodyPr>
            <a:normAutofit/>
          </a:bodyPr>
          <a:lstStyle/>
          <a:p>
            <a:pPr algn="l">
              <a:lnSpc>
                <a:spcPct val="150000"/>
              </a:lnSpc>
            </a:pPr>
            <a:r>
              <a:rPr lang="en-US" sz="2000" b="0" i="0" u="none" strike="noStrike" baseline="0" dirty="0">
                <a:solidFill>
                  <a:srgbClr val="002060"/>
                </a:solidFill>
                <a:latin typeface="Calibri" panose="020F0502020204030204" pitchFamily="34" charset="0"/>
              </a:rPr>
              <a:t>(8) Where any person chargeable with tax under sub-section (1) or sub-section (3) </a:t>
            </a:r>
            <a:r>
              <a:rPr lang="en-US" sz="2000" b="1" i="0" u="none" strike="noStrike" baseline="0" dirty="0">
                <a:solidFill>
                  <a:srgbClr val="002060"/>
                </a:solidFill>
                <a:latin typeface="Calibri" panose="020F0502020204030204" pitchFamily="34" charset="0"/>
              </a:rPr>
              <a:t>pays </a:t>
            </a:r>
            <a:r>
              <a:rPr lang="en-US" sz="2000" b="0" i="0" u="none" strike="noStrike" baseline="0" dirty="0">
                <a:solidFill>
                  <a:srgbClr val="002060"/>
                </a:solidFill>
                <a:latin typeface="Calibri" panose="020F0502020204030204" pitchFamily="34" charset="0"/>
              </a:rPr>
              <a:t>the said </a:t>
            </a:r>
            <a:r>
              <a:rPr lang="en-US" sz="2000" b="1" i="0" u="none" strike="noStrike" baseline="0" dirty="0">
                <a:solidFill>
                  <a:srgbClr val="002060"/>
                </a:solidFill>
                <a:latin typeface="Calibri" panose="020F0502020204030204" pitchFamily="34" charset="0"/>
              </a:rPr>
              <a:t>tax </a:t>
            </a:r>
            <a:r>
              <a:rPr lang="en-US" sz="2000" b="0" i="0" u="none" strike="noStrike" baseline="0" dirty="0">
                <a:solidFill>
                  <a:srgbClr val="002060"/>
                </a:solidFill>
                <a:latin typeface="Calibri" panose="020F0502020204030204" pitchFamily="34" charset="0"/>
              </a:rPr>
              <a:t>along with </a:t>
            </a:r>
            <a:r>
              <a:rPr lang="en-US" sz="2000" b="1" i="0" u="none" strike="noStrike" baseline="0" dirty="0">
                <a:solidFill>
                  <a:srgbClr val="002060"/>
                </a:solidFill>
                <a:latin typeface="Calibri" panose="020F0502020204030204" pitchFamily="34" charset="0"/>
              </a:rPr>
              <a:t>interest </a:t>
            </a:r>
            <a:r>
              <a:rPr lang="en-US" sz="2000" b="0" i="0" u="none" strike="noStrike" baseline="0" dirty="0">
                <a:solidFill>
                  <a:srgbClr val="002060"/>
                </a:solidFill>
                <a:latin typeface="Calibri" panose="020F0502020204030204" pitchFamily="34" charset="0"/>
              </a:rPr>
              <a:t>payable under section 50 within </a:t>
            </a:r>
            <a:r>
              <a:rPr lang="en-US" sz="2000" b="1" i="0" u="none" strike="noStrike" baseline="0" dirty="0">
                <a:solidFill>
                  <a:srgbClr val="FF0000"/>
                </a:solidFill>
                <a:latin typeface="Calibri" panose="020F0502020204030204" pitchFamily="34" charset="0"/>
              </a:rPr>
              <a:t>thirty days </a:t>
            </a:r>
            <a:r>
              <a:rPr lang="en-US" sz="2000" b="0" i="0" u="none" strike="noStrike" baseline="0" dirty="0">
                <a:solidFill>
                  <a:srgbClr val="002060"/>
                </a:solidFill>
                <a:latin typeface="Calibri" panose="020F0502020204030204" pitchFamily="34" charset="0"/>
              </a:rPr>
              <a:t>of issue of show cause notice, </a:t>
            </a:r>
            <a:r>
              <a:rPr lang="en-US" sz="2000" b="1" i="0" u="none" strike="noStrike" baseline="0" dirty="0">
                <a:solidFill>
                  <a:srgbClr val="002060"/>
                </a:solidFill>
                <a:latin typeface="Calibri" panose="020F0502020204030204" pitchFamily="34" charset="0"/>
              </a:rPr>
              <a:t>no penalty </a:t>
            </a:r>
            <a:r>
              <a:rPr lang="en-US" sz="2000" b="0" i="0" u="none" strike="noStrike" baseline="0" dirty="0">
                <a:solidFill>
                  <a:srgbClr val="002060"/>
                </a:solidFill>
                <a:latin typeface="Calibri" panose="020F0502020204030204" pitchFamily="34" charset="0"/>
              </a:rPr>
              <a:t>shall be payable and all proceedings in respect of the said notice shall be </a:t>
            </a:r>
            <a:r>
              <a:rPr lang="en-US" sz="2000" b="1" i="0" u="none" strike="noStrike" baseline="0" dirty="0">
                <a:solidFill>
                  <a:srgbClr val="FF0000"/>
                </a:solidFill>
                <a:latin typeface="Calibri" panose="020F0502020204030204" pitchFamily="34" charset="0"/>
              </a:rPr>
              <a:t>deemed to be concluded</a:t>
            </a:r>
            <a:r>
              <a:rPr lang="en-US" sz="2000" b="0" i="0" u="none" strike="noStrike" baseline="0" dirty="0">
                <a:solidFill>
                  <a:srgbClr val="002060"/>
                </a:solidFill>
                <a:latin typeface="Calibri" panose="020F0502020204030204" pitchFamily="34" charset="0"/>
              </a:rPr>
              <a:t>.</a:t>
            </a:r>
            <a:endParaRPr lang="en-US" sz="3200" dirty="0"/>
          </a:p>
        </p:txBody>
      </p:sp>
    </p:spTree>
    <p:extLst>
      <p:ext uri="{BB962C8B-B14F-4D97-AF65-F5344CB8AC3E}">
        <p14:creationId xmlns:p14="http://schemas.microsoft.com/office/powerpoint/2010/main" val="1812232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0163-62FA-8CEC-F6E8-62E4FD652AC7}"/>
              </a:ext>
            </a:extLst>
          </p:cNvPr>
          <p:cNvSpPr>
            <a:spLocks noGrp="1"/>
          </p:cNvSpPr>
          <p:nvPr>
            <p:ph type="title"/>
          </p:nvPr>
        </p:nvSpPr>
        <p:spPr/>
        <p:txBody>
          <a:bodyPr/>
          <a:lstStyle/>
          <a:p>
            <a:r>
              <a:rPr lang="en-US" dirty="0"/>
              <a:t>Option III – SCN and 10% Penalty</a:t>
            </a:r>
          </a:p>
        </p:txBody>
      </p:sp>
      <p:sp>
        <p:nvSpPr>
          <p:cNvPr id="3" name="Content Placeholder 2">
            <a:extLst>
              <a:ext uri="{FF2B5EF4-FFF2-40B4-BE49-F238E27FC236}">
                <a16:creationId xmlns:a16="http://schemas.microsoft.com/office/drawing/2014/main" id="{076351E5-DA6E-5D7A-4778-F1FFF2BBD28B}"/>
              </a:ext>
            </a:extLst>
          </p:cNvPr>
          <p:cNvSpPr>
            <a:spLocks noGrp="1"/>
          </p:cNvSpPr>
          <p:nvPr>
            <p:ph idx="1"/>
          </p:nvPr>
        </p:nvSpPr>
        <p:spPr/>
        <p:txBody>
          <a:bodyPr>
            <a:normAutofit/>
          </a:bodyPr>
          <a:lstStyle/>
          <a:p>
            <a:pPr algn="l">
              <a:lnSpc>
                <a:spcPct val="150000"/>
              </a:lnSpc>
            </a:pPr>
            <a:r>
              <a:rPr lang="en-US" sz="2200" b="0" i="0" u="none" strike="noStrike" baseline="0" dirty="0">
                <a:solidFill>
                  <a:srgbClr val="002060"/>
                </a:solidFill>
                <a:latin typeface="Calibri" panose="020F0502020204030204" pitchFamily="34" charset="0"/>
              </a:rPr>
              <a:t>(9) The proper officer shall, after considering the representation, if any, made by person chargeable with tax, </a:t>
            </a:r>
            <a:r>
              <a:rPr lang="en-US" sz="2200" b="1" i="0" u="none" strike="noStrike" baseline="0" dirty="0">
                <a:solidFill>
                  <a:srgbClr val="FF0000"/>
                </a:solidFill>
                <a:latin typeface="Calibri" panose="020F0502020204030204" pitchFamily="34" charset="0"/>
              </a:rPr>
              <a:t>determine</a:t>
            </a:r>
            <a:r>
              <a:rPr lang="en-US" sz="2200" b="0" i="0" u="none" strike="noStrike" baseline="0" dirty="0">
                <a:solidFill>
                  <a:srgbClr val="002060"/>
                </a:solidFill>
                <a:latin typeface="Calibri" panose="020F0502020204030204" pitchFamily="34" charset="0"/>
              </a:rPr>
              <a:t> the amount of tax, interest and a penalty equivalent to </a:t>
            </a:r>
            <a:r>
              <a:rPr lang="en-US" sz="2200" b="1" i="0" u="none" strike="noStrike" baseline="0" dirty="0">
                <a:solidFill>
                  <a:srgbClr val="FF0000"/>
                </a:solidFill>
                <a:latin typeface="Calibri" panose="020F0502020204030204" pitchFamily="34" charset="0"/>
              </a:rPr>
              <a:t>ten per cent.</a:t>
            </a:r>
            <a:r>
              <a:rPr lang="en-US" sz="2200" b="1" i="0" u="none" strike="noStrike" baseline="0" dirty="0">
                <a:solidFill>
                  <a:srgbClr val="002060"/>
                </a:solidFill>
                <a:latin typeface="Calibri" panose="020F0502020204030204" pitchFamily="34" charset="0"/>
              </a:rPr>
              <a:t> </a:t>
            </a:r>
            <a:r>
              <a:rPr lang="en-US" sz="2200" b="0" i="0" u="none" strike="noStrike" baseline="0" dirty="0">
                <a:solidFill>
                  <a:srgbClr val="002060"/>
                </a:solidFill>
                <a:latin typeface="Calibri" panose="020F0502020204030204" pitchFamily="34" charset="0"/>
              </a:rPr>
              <a:t>of tax or ten thousand  rupees, whichever is higher, due from such person and issue an order.</a:t>
            </a:r>
          </a:p>
          <a:p>
            <a:pPr algn="l">
              <a:lnSpc>
                <a:spcPct val="150000"/>
              </a:lnSpc>
            </a:pPr>
            <a:r>
              <a:rPr lang="en-US" sz="2200" b="0" i="0" u="none" strike="noStrike" baseline="0" dirty="0">
                <a:solidFill>
                  <a:srgbClr val="002060"/>
                </a:solidFill>
                <a:latin typeface="Calibri" panose="020F0502020204030204" pitchFamily="34" charset="0"/>
              </a:rPr>
              <a:t>(11) Notwithstanding anything contained in sub-section (6) or sub-section (8), penalty under sub-section (9) shall be payable where any amount of self-assessed tax or any amount collected as tax has not been paid within a period of thirty days from the due date of payment of such tax.</a:t>
            </a:r>
            <a:endParaRPr lang="en-US" sz="2200" dirty="0"/>
          </a:p>
        </p:txBody>
      </p:sp>
    </p:spTree>
    <p:extLst>
      <p:ext uri="{BB962C8B-B14F-4D97-AF65-F5344CB8AC3E}">
        <p14:creationId xmlns:p14="http://schemas.microsoft.com/office/powerpoint/2010/main" val="2847162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0163-62FA-8CEC-F6E8-62E4FD652AC7}"/>
              </a:ext>
            </a:extLst>
          </p:cNvPr>
          <p:cNvSpPr>
            <a:spLocks noGrp="1"/>
          </p:cNvSpPr>
          <p:nvPr>
            <p:ph type="title"/>
          </p:nvPr>
        </p:nvSpPr>
        <p:spPr/>
        <p:txBody>
          <a:bodyPr/>
          <a:lstStyle/>
          <a:p>
            <a:r>
              <a:rPr lang="en-US" dirty="0"/>
              <a:t>Option III – SCN and 10% Penalty</a:t>
            </a:r>
          </a:p>
        </p:txBody>
      </p:sp>
      <p:sp>
        <p:nvSpPr>
          <p:cNvPr id="3" name="Content Placeholder 2">
            <a:extLst>
              <a:ext uri="{FF2B5EF4-FFF2-40B4-BE49-F238E27FC236}">
                <a16:creationId xmlns:a16="http://schemas.microsoft.com/office/drawing/2014/main" id="{076351E5-DA6E-5D7A-4778-F1FFF2BBD28B}"/>
              </a:ext>
            </a:extLst>
          </p:cNvPr>
          <p:cNvSpPr>
            <a:spLocks noGrp="1"/>
          </p:cNvSpPr>
          <p:nvPr>
            <p:ph idx="1"/>
          </p:nvPr>
        </p:nvSpPr>
        <p:spPr/>
        <p:txBody>
          <a:bodyPr>
            <a:normAutofit/>
          </a:bodyPr>
          <a:lstStyle/>
          <a:p>
            <a:pPr algn="l">
              <a:lnSpc>
                <a:spcPct val="150000"/>
              </a:lnSpc>
            </a:pPr>
            <a:r>
              <a:rPr lang="en-US" sz="2200" b="0" i="0" u="none" strike="noStrike" baseline="0" dirty="0">
                <a:solidFill>
                  <a:srgbClr val="002060"/>
                </a:solidFill>
                <a:latin typeface="Calibri" panose="020F0502020204030204" pitchFamily="34" charset="0"/>
              </a:rPr>
              <a:t>(10) The proper officer shall issue the order under sub-section (9) within </a:t>
            </a:r>
            <a:r>
              <a:rPr lang="en-US" sz="2200" b="1" i="0" u="sng" strike="noStrike" baseline="0" dirty="0">
                <a:solidFill>
                  <a:srgbClr val="FF0000"/>
                </a:solidFill>
                <a:latin typeface="Calibri" panose="020F0502020204030204" pitchFamily="34" charset="0"/>
              </a:rPr>
              <a:t>three years </a:t>
            </a:r>
            <a:r>
              <a:rPr lang="en-US" sz="2200" b="0" i="0" u="none" strike="noStrike" baseline="0" dirty="0">
                <a:solidFill>
                  <a:srgbClr val="002060"/>
                </a:solidFill>
                <a:latin typeface="Calibri" panose="020F0502020204030204" pitchFamily="34" charset="0"/>
              </a:rPr>
              <a:t>from the due date for furnishing of annual return for the financial year to which the tax not paid or short paid or input tax credit wrongly availed or </a:t>
            </a:r>
            <a:r>
              <a:rPr lang="en-US" sz="2200" b="0" i="0" u="none" strike="noStrike" baseline="0" dirty="0" err="1">
                <a:solidFill>
                  <a:srgbClr val="002060"/>
                </a:solidFill>
                <a:latin typeface="Calibri" panose="020F0502020204030204" pitchFamily="34" charset="0"/>
              </a:rPr>
              <a:t>utilised</a:t>
            </a:r>
            <a:r>
              <a:rPr lang="en-US" sz="2200" b="0" i="0" u="none" strike="noStrike" baseline="0" dirty="0">
                <a:solidFill>
                  <a:srgbClr val="002060"/>
                </a:solidFill>
                <a:latin typeface="Calibri" panose="020F0502020204030204" pitchFamily="34" charset="0"/>
              </a:rPr>
              <a:t> relates to or within three years from the </a:t>
            </a:r>
            <a:r>
              <a:rPr lang="en-US" sz="2200" b="1" i="0" u="none" strike="noStrike" baseline="0" dirty="0">
                <a:solidFill>
                  <a:srgbClr val="FF0000"/>
                </a:solidFill>
                <a:latin typeface="Calibri" panose="020F0502020204030204" pitchFamily="34" charset="0"/>
              </a:rPr>
              <a:t>date of erroneous refund</a:t>
            </a:r>
            <a:r>
              <a:rPr lang="en-US" sz="2200" b="0" i="0" u="none" strike="noStrike" baseline="0" dirty="0">
                <a:solidFill>
                  <a:srgbClr val="002060"/>
                </a:solidFill>
                <a:latin typeface="Calibri" panose="020F0502020204030204" pitchFamily="34" charset="0"/>
              </a:rPr>
              <a:t>.</a:t>
            </a:r>
            <a:endParaRPr lang="en-US" sz="2200" dirty="0"/>
          </a:p>
        </p:txBody>
      </p:sp>
    </p:spTree>
    <p:extLst>
      <p:ext uri="{BB962C8B-B14F-4D97-AF65-F5344CB8AC3E}">
        <p14:creationId xmlns:p14="http://schemas.microsoft.com/office/powerpoint/2010/main" val="426830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430C-D0F1-4F31-99E6-3EF6C5AFD048}"/>
              </a:ext>
            </a:extLst>
          </p:cNvPr>
          <p:cNvSpPr>
            <a:spLocks noGrp="1"/>
          </p:cNvSpPr>
          <p:nvPr>
            <p:ph type="title"/>
          </p:nvPr>
        </p:nvSpPr>
        <p:spPr/>
        <p:txBody>
          <a:bodyPr/>
          <a:lstStyle/>
          <a:p>
            <a:r>
              <a:rPr lang="en-US"/>
              <a:t>Section 73 – Other critical points </a:t>
            </a:r>
            <a:endParaRPr lang="en-US" dirty="0"/>
          </a:p>
        </p:txBody>
      </p:sp>
      <p:graphicFrame>
        <p:nvGraphicFramePr>
          <p:cNvPr id="5" name="Content Placeholder 4">
            <a:extLst>
              <a:ext uri="{FF2B5EF4-FFF2-40B4-BE49-F238E27FC236}">
                <a16:creationId xmlns:a16="http://schemas.microsoft.com/office/drawing/2014/main" id="{C0185DDB-2382-4C05-AF8E-7BA7B58853E9}"/>
              </a:ext>
            </a:extLst>
          </p:cNvPr>
          <p:cNvGraphicFramePr>
            <a:graphicFrameLocks noGrp="1"/>
          </p:cNvGraphicFramePr>
          <p:nvPr>
            <p:ph idx="1"/>
          </p:nvPr>
        </p:nvGraphicFramePr>
        <p:xfrm>
          <a:off x="838200" y="1569720"/>
          <a:ext cx="10515600" cy="492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657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Time limit?</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1700160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2D2C-1C9B-EBC3-5B14-9CEC5B89B9ED}"/>
              </a:ext>
            </a:extLst>
          </p:cNvPr>
          <p:cNvSpPr>
            <a:spLocks noGrp="1"/>
          </p:cNvSpPr>
          <p:nvPr>
            <p:ph type="title"/>
          </p:nvPr>
        </p:nvSpPr>
        <p:spPr/>
        <p:txBody>
          <a:bodyPr/>
          <a:lstStyle/>
          <a:p>
            <a:r>
              <a:rPr lang="en-US" dirty="0"/>
              <a:t>When?</a:t>
            </a:r>
          </a:p>
        </p:txBody>
      </p:sp>
      <p:sp>
        <p:nvSpPr>
          <p:cNvPr id="3" name="Content Placeholder 2">
            <a:extLst>
              <a:ext uri="{FF2B5EF4-FFF2-40B4-BE49-F238E27FC236}">
                <a16:creationId xmlns:a16="http://schemas.microsoft.com/office/drawing/2014/main" id="{57D8569C-0E49-261B-E26E-F34C7915E227}"/>
              </a:ext>
            </a:extLst>
          </p:cNvPr>
          <p:cNvSpPr>
            <a:spLocks noGrp="1"/>
          </p:cNvSpPr>
          <p:nvPr>
            <p:ph idx="1"/>
          </p:nvPr>
        </p:nvSpPr>
        <p:spPr>
          <a:xfrm>
            <a:off x="838200" y="1825625"/>
            <a:ext cx="11071034" cy="4861614"/>
          </a:xfrm>
        </p:spPr>
        <p:txBody>
          <a:bodyPr>
            <a:normAutofit/>
          </a:bodyPr>
          <a:lstStyle/>
          <a:p>
            <a:pPr algn="l">
              <a:lnSpc>
                <a:spcPct val="150000"/>
              </a:lnSpc>
            </a:pPr>
            <a:r>
              <a:rPr lang="en-US" sz="2400" b="0" i="0" u="none" strike="noStrike" baseline="0" dirty="0">
                <a:solidFill>
                  <a:srgbClr val="002060"/>
                </a:solidFill>
                <a:latin typeface="Calibri" panose="020F0502020204030204" pitchFamily="34" charset="0"/>
              </a:rPr>
              <a:t>Section 73 (2) :The proper officer shall </a:t>
            </a:r>
            <a:r>
              <a:rPr lang="en-US" sz="2400" b="1" i="0" u="none" strike="noStrike" baseline="0" dirty="0">
                <a:solidFill>
                  <a:srgbClr val="002060"/>
                </a:solidFill>
                <a:latin typeface="Calibri" panose="020F0502020204030204" pitchFamily="34" charset="0"/>
              </a:rPr>
              <a:t>issue the notice </a:t>
            </a:r>
            <a:r>
              <a:rPr lang="en-US" sz="2400" b="0" i="0" u="none" strike="noStrike" baseline="0" dirty="0">
                <a:solidFill>
                  <a:srgbClr val="002060"/>
                </a:solidFill>
                <a:latin typeface="Calibri" panose="020F0502020204030204" pitchFamily="34" charset="0"/>
              </a:rPr>
              <a:t>under sub-section (1) at least three months prior to the time limit specified in sub-section (10) for issuance of order.</a:t>
            </a:r>
          </a:p>
          <a:p>
            <a:pPr algn="l">
              <a:lnSpc>
                <a:spcPct val="150000"/>
              </a:lnSpc>
            </a:pPr>
            <a:r>
              <a:rPr lang="en-US" sz="2400" dirty="0">
                <a:solidFill>
                  <a:srgbClr val="002060"/>
                </a:solidFill>
                <a:latin typeface="Calibri" panose="020F0502020204030204" pitchFamily="34" charset="0"/>
              </a:rPr>
              <a:t>Example</a:t>
            </a:r>
          </a:p>
          <a:p>
            <a:pPr marL="0" indent="0" algn="l">
              <a:lnSpc>
                <a:spcPct val="150000"/>
              </a:lnSpc>
              <a:buNone/>
            </a:pPr>
            <a:endParaRPr lang="en-US" sz="2400" dirty="0"/>
          </a:p>
        </p:txBody>
      </p:sp>
      <p:graphicFrame>
        <p:nvGraphicFramePr>
          <p:cNvPr id="4" name="Table 4">
            <a:extLst>
              <a:ext uri="{FF2B5EF4-FFF2-40B4-BE49-F238E27FC236}">
                <a16:creationId xmlns:a16="http://schemas.microsoft.com/office/drawing/2014/main" id="{0569B26B-A4C5-B6FC-83EB-52FAEF3141B3}"/>
              </a:ext>
            </a:extLst>
          </p:cNvPr>
          <p:cNvGraphicFramePr>
            <a:graphicFrameLocks noGrp="1"/>
          </p:cNvGraphicFramePr>
          <p:nvPr>
            <p:extLst>
              <p:ext uri="{D42A27DB-BD31-4B8C-83A1-F6EECF244321}">
                <p14:modId xmlns:p14="http://schemas.microsoft.com/office/powerpoint/2010/main" val="874491247"/>
              </p:ext>
            </p:extLst>
          </p:nvPr>
        </p:nvGraphicFramePr>
        <p:xfrm>
          <a:off x="1150648" y="3727270"/>
          <a:ext cx="9491646" cy="2664460"/>
        </p:xfrm>
        <a:graphic>
          <a:graphicData uri="http://schemas.openxmlformats.org/drawingml/2006/table">
            <a:tbl>
              <a:tblPr firstRow="1" bandRow="1">
                <a:tableStyleId>{5940675A-B579-460E-94D1-54222C63F5DA}</a:tableStyleId>
              </a:tblPr>
              <a:tblGrid>
                <a:gridCol w="1288290">
                  <a:extLst>
                    <a:ext uri="{9D8B030D-6E8A-4147-A177-3AD203B41FA5}">
                      <a16:colId xmlns:a16="http://schemas.microsoft.com/office/drawing/2014/main" val="3260303061"/>
                    </a:ext>
                  </a:extLst>
                </a:gridCol>
                <a:gridCol w="1670248">
                  <a:extLst>
                    <a:ext uri="{9D8B030D-6E8A-4147-A177-3AD203B41FA5}">
                      <a16:colId xmlns:a16="http://schemas.microsoft.com/office/drawing/2014/main" val="549531991"/>
                    </a:ext>
                  </a:extLst>
                </a:gridCol>
                <a:gridCol w="1962162">
                  <a:extLst>
                    <a:ext uri="{9D8B030D-6E8A-4147-A177-3AD203B41FA5}">
                      <a16:colId xmlns:a16="http://schemas.microsoft.com/office/drawing/2014/main" val="3706118946"/>
                    </a:ext>
                  </a:extLst>
                </a:gridCol>
                <a:gridCol w="4570946">
                  <a:extLst>
                    <a:ext uri="{9D8B030D-6E8A-4147-A177-3AD203B41FA5}">
                      <a16:colId xmlns:a16="http://schemas.microsoft.com/office/drawing/2014/main" val="1483071652"/>
                    </a:ext>
                  </a:extLst>
                </a:gridCol>
              </a:tblGrid>
              <a:tr h="859183">
                <a:tc>
                  <a:txBody>
                    <a:bodyPr/>
                    <a:lstStyle/>
                    <a:p>
                      <a:pPr>
                        <a:lnSpc>
                          <a:spcPct val="150000"/>
                        </a:lnSpc>
                      </a:pPr>
                      <a:r>
                        <a:rPr lang="en-US" b="1" dirty="0">
                          <a:solidFill>
                            <a:schemeClr val="bg1"/>
                          </a:solidFill>
                        </a:rPr>
                        <a:t>FY</a:t>
                      </a:r>
                    </a:p>
                  </a:txBody>
                  <a:tcPr>
                    <a:solidFill>
                      <a:srgbClr val="00B0F0"/>
                    </a:solidFill>
                  </a:tcPr>
                </a:tc>
                <a:tc>
                  <a:txBody>
                    <a:bodyPr/>
                    <a:lstStyle/>
                    <a:p>
                      <a:pPr>
                        <a:lnSpc>
                          <a:spcPct val="150000"/>
                        </a:lnSpc>
                      </a:pPr>
                      <a:r>
                        <a:rPr lang="en-US" b="1" dirty="0">
                          <a:solidFill>
                            <a:schemeClr val="bg1"/>
                          </a:solidFill>
                        </a:rPr>
                        <a:t>Final date AR</a:t>
                      </a:r>
                    </a:p>
                  </a:txBody>
                  <a:tcPr>
                    <a:solidFill>
                      <a:srgbClr val="00B0F0"/>
                    </a:solidFill>
                  </a:tcPr>
                </a:tc>
                <a:tc>
                  <a:txBody>
                    <a:bodyPr/>
                    <a:lstStyle/>
                    <a:p>
                      <a:pPr>
                        <a:lnSpc>
                          <a:spcPct val="150000"/>
                        </a:lnSpc>
                      </a:pPr>
                      <a:r>
                        <a:rPr lang="en-US" b="1" dirty="0">
                          <a:solidFill>
                            <a:schemeClr val="bg1"/>
                          </a:solidFill>
                        </a:rPr>
                        <a:t>Normal Order</a:t>
                      </a:r>
                    </a:p>
                    <a:p>
                      <a:pPr>
                        <a:lnSpc>
                          <a:spcPct val="150000"/>
                        </a:lnSpc>
                      </a:pPr>
                      <a:r>
                        <a:rPr lang="en-US" b="1" dirty="0">
                          <a:solidFill>
                            <a:schemeClr val="bg1"/>
                          </a:solidFill>
                        </a:rPr>
                        <a:t>(3 Years)</a:t>
                      </a:r>
                    </a:p>
                  </a:txBody>
                  <a:tcPr>
                    <a:solidFill>
                      <a:srgbClr val="00B0F0"/>
                    </a:solidFill>
                  </a:tcPr>
                </a:tc>
                <a:tc>
                  <a:txBody>
                    <a:bodyPr/>
                    <a:lstStyle/>
                    <a:p>
                      <a:pPr>
                        <a:lnSpc>
                          <a:spcPct val="150000"/>
                        </a:lnSpc>
                      </a:pPr>
                      <a:r>
                        <a:rPr lang="en-US" b="1" dirty="0">
                          <a:solidFill>
                            <a:schemeClr val="bg1"/>
                          </a:solidFill>
                        </a:rPr>
                        <a:t>Extended Order</a:t>
                      </a:r>
                    </a:p>
                    <a:p>
                      <a:pPr>
                        <a:lnSpc>
                          <a:spcPct val="150000"/>
                        </a:lnSpc>
                      </a:pPr>
                      <a:r>
                        <a:rPr lang="en-US" b="1" dirty="0">
                          <a:solidFill>
                            <a:schemeClr val="bg1"/>
                          </a:solidFill>
                        </a:rPr>
                        <a:t>(5 Years)</a:t>
                      </a:r>
                    </a:p>
                  </a:txBody>
                  <a:tcPr>
                    <a:solidFill>
                      <a:srgbClr val="00B0F0"/>
                    </a:solidFill>
                  </a:tcPr>
                </a:tc>
                <a:extLst>
                  <a:ext uri="{0D108BD9-81ED-4DB2-BD59-A6C34878D82A}">
                    <a16:rowId xmlns:a16="http://schemas.microsoft.com/office/drawing/2014/main" val="1846788924"/>
                  </a:ext>
                </a:extLst>
              </a:tr>
              <a:tr h="711005">
                <a:tc>
                  <a:txBody>
                    <a:bodyPr/>
                    <a:lstStyle/>
                    <a:p>
                      <a:pPr>
                        <a:lnSpc>
                          <a:spcPct val="150000"/>
                        </a:lnSpc>
                      </a:pPr>
                      <a:r>
                        <a:rPr lang="en-US" dirty="0"/>
                        <a:t>2017-18</a:t>
                      </a:r>
                    </a:p>
                  </a:txBody>
                  <a:tcPr/>
                </a:tc>
                <a:tc>
                  <a:txBody>
                    <a:bodyPr/>
                    <a:lstStyle/>
                    <a:p>
                      <a:pPr>
                        <a:lnSpc>
                          <a:spcPct val="150000"/>
                        </a:lnSpc>
                      </a:pPr>
                      <a:r>
                        <a:rPr lang="en-US" dirty="0"/>
                        <a:t>5</a:t>
                      </a:r>
                      <a:r>
                        <a:rPr lang="en-US" baseline="30000" dirty="0"/>
                        <a:t>th</a:t>
                      </a:r>
                      <a:r>
                        <a:rPr lang="en-US" dirty="0"/>
                        <a:t> /7</a:t>
                      </a:r>
                      <a:r>
                        <a:rPr lang="en-US" baseline="30000" dirty="0"/>
                        <a:t>th</a:t>
                      </a:r>
                      <a:r>
                        <a:rPr lang="en-US" dirty="0"/>
                        <a:t>.02.2020</a:t>
                      </a:r>
                    </a:p>
                  </a:txBody>
                  <a:tcPr/>
                </a:tc>
                <a:tc>
                  <a:txBody>
                    <a:bodyPr/>
                    <a:lstStyle/>
                    <a:p>
                      <a:pPr>
                        <a:lnSpc>
                          <a:spcPct val="150000"/>
                        </a:lnSpc>
                      </a:pPr>
                      <a:r>
                        <a:rPr lang="en-US" dirty="0"/>
                        <a:t>5</a:t>
                      </a:r>
                      <a:r>
                        <a:rPr lang="en-US" baseline="30000" dirty="0"/>
                        <a:t>th</a:t>
                      </a:r>
                      <a:r>
                        <a:rPr lang="en-US" dirty="0"/>
                        <a:t> /7</a:t>
                      </a:r>
                      <a:r>
                        <a:rPr lang="en-US" baseline="30000" dirty="0"/>
                        <a:t>th</a:t>
                      </a:r>
                      <a:r>
                        <a:rPr lang="en-US" dirty="0"/>
                        <a:t>.02.2023</a:t>
                      </a:r>
                    </a:p>
                    <a:p>
                      <a:pPr>
                        <a:lnSpc>
                          <a:spcPct val="150000"/>
                        </a:lnSpc>
                      </a:pPr>
                      <a:r>
                        <a:rPr lang="en-US" dirty="0"/>
                        <a:t>[*31.12.2023]</a:t>
                      </a:r>
                    </a:p>
                  </a:txBody>
                  <a:tcPr/>
                </a:tc>
                <a:tc>
                  <a:txBody>
                    <a:bodyPr/>
                    <a:lstStyle/>
                    <a:p>
                      <a:pPr>
                        <a:lnSpc>
                          <a:spcPct val="150000"/>
                        </a:lnSpc>
                      </a:pPr>
                      <a:r>
                        <a:rPr lang="en-US" dirty="0"/>
                        <a:t>5</a:t>
                      </a:r>
                      <a:r>
                        <a:rPr lang="en-US" baseline="30000" dirty="0"/>
                        <a:t>th</a:t>
                      </a:r>
                      <a:r>
                        <a:rPr lang="en-US" dirty="0"/>
                        <a:t> /7</a:t>
                      </a:r>
                      <a:r>
                        <a:rPr lang="en-US" baseline="30000" dirty="0"/>
                        <a:t>th</a:t>
                      </a:r>
                      <a:r>
                        <a:rPr lang="en-US" dirty="0"/>
                        <a:t>.02.2025</a:t>
                      </a:r>
                    </a:p>
                  </a:txBody>
                  <a:tcPr/>
                </a:tc>
                <a:extLst>
                  <a:ext uri="{0D108BD9-81ED-4DB2-BD59-A6C34878D82A}">
                    <a16:rowId xmlns:a16="http://schemas.microsoft.com/office/drawing/2014/main" val="2138797430"/>
                  </a:ext>
                </a:extLst>
              </a:tr>
              <a:tr h="39631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2018-19</a:t>
                      </a:r>
                    </a:p>
                  </a:txBody>
                  <a:tcPr/>
                </a:tc>
                <a:tc>
                  <a:txBody>
                    <a:bodyPr/>
                    <a:lstStyle/>
                    <a:p>
                      <a:pPr>
                        <a:lnSpc>
                          <a:spcPct val="150000"/>
                        </a:lnSpc>
                      </a:pPr>
                      <a:r>
                        <a:rPr lang="en-US" dirty="0"/>
                        <a:t>31.12.2020</a:t>
                      </a:r>
                    </a:p>
                  </a:txBody>
                  <a:tcPr/>
                </a:tc>
                <a:tc>
                  <a:txBody>
                    <a:bodyPr/>
                    <a:lstStyle/>
                    <a:p>
                      <a:pPr>
                        <a:lnSpc>
                          <a:spcPct val="150000"/>
                        </a:lnSpc>
                      </a:pPr>
                      <a:r>
                        <a:rPr lang="en-US" dirty="0"/>
                        <a:t>31.12.2023</a:t>
                      </a:r>
                    </a:p>
                  </a:txBody>
                  <a:tcPr/>
                </a:tc>
                <a:tc>
                  <a:txBody>
                    <a:bodyPr/>
                    <a:lstStyle/>
                    <a:p>
                      <a:pPr>
                        <a:lnSpc>
                          <a:spcPct val="150000"/>
                        </a:lnSpc>
                      </a:pPr>
                      <a:r>
                        <a:rPr lang="en-US" dirty="0"/>
                        <a:t>31.12.2025</a:t>
                      </a:r>
                    </a:p>
                  </a:txBody>
                  <a:tcPr/>
                </a:tc>
                <a:extLst>
                  <a:ext uri="{0D108BD9-81ED-4DB2-BD59-A6C34878D82A}">
                    <a16:rowId xmlns:a16="http://schemas.microsoft.com/office/drawing/2014/main" val="947549496"/>
                  </a:ext>
                </a:extLst>
              </a:tr>
              <a:tr h="39631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2019-20</a:t>
                      </a:r>
                    </a:p>
                  </a:txBody>
                  <a:tcPr/>
                </a:tc>
                <a:tc>
                  <a:txBody>
                    <a:bodyPr/>
                    <a:lstStyle/>
                    <a:p>
                      <a:pPr>
                        <a:lnSpc>
                          <a:spcPct val="150000"/>
                        </a:lnSpc>
                      </a:pPr>
                      <a:r>
                        <a:rPr lang="en-US" dirty="0"/>
                        <a:t>31.03.2021</a:t>
                      </a:r>
                    </a:p>
                  </a:txBody>
                  <a:tcPr/>
                </a:tc>
                <a:tc>
                  <a:txBody>
                    <a:bodyPr/>
                    <a:lstStyle/>
                    <a:p>
                      <a:pPr>
                        <a:lnSpc>
                          <a:spcPct val="150000"/>
                        </a:lnSpc>
                      </a:pPr>
                      <a:r>
                        <a:rPr lang="en-US" dirty="0"/>
                        <a:t>31.03.2024</a:t>
                      </a:r>
                    </a:p>
                  </a:txBody>
                  <a:tcPr/>
                </a:tc>
                <a:tc>
                  <a:txBody>
                    <a:bodyPr/>
                    <a:lstStyle/>
                    <a:p>
                      <a:pPr>
                        <a:lnSpc>
                          <a:spcPct val="150000"/>
                        </a:lnSpc>
                      </a:pPr>
                      <a:r>
                        <a:rPr lang="en-US" dirty="0"/>
                        <a:t>31.03.2026</a:t>
                      </a:r>
                    </a:p>
                  </a:txBody>
                  <a:tcPr/>
                </a:tc>
                <a:extLst>
                  <a:ext uri="{0D108BD9-81ED-4DB2-BD59-A6C34878D82A}">
                    <a16:rowId xmlns:a16="http://schemas.microsoft.com/office/drawing/2014/main" val="1774688825"/>
                  </a:ext>
                </a:extLst>
              </a:tr>
            </a:tbl>
          </a:graphicData>
        </a:graphic>
      </p:graphicFrame>
    </p:spTree>
    <p:extLst>
      <p:ext uri="{BB962C8B-B14F-4D97-AF65-F5344CB8AC3E}">
        <p14:creationId xmlns:p14="http://schemas.microsoft.com/office/powerpoint/2010/main" val="120602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6F03-D705-4E9C-B70B-9A67A5CDA5E6}"/>
              </a:ext>
            </a:extLst>
          </p:cNvPr>
          <p:cNvSpPr>
            <a:spLocks noGrp="1"/>
          </p:cNvSpPr>
          <p:nvPr>
            <p:ph type="title"/>
          </p:nvPr>
        </p:nvSpPr>
        <p:spPr>
          <a:xfrm>
            <a:off x="8129872" y="643467"/>
            <a:ext cx="3473009" cy="5571066"/>
          </a:xfrm>
        </p:spPr>
        <p:txBody>
          <a:bodyPr>
            <a:normAutofit/>
          </a:bodyPr>
          <a:lstStyle/>
          <a:p>
            <a:pPr>
              <a:lnSpc>
                <a:spcPct val="150000"/>
              </a:lnSpc>
            </a:pPr>
            <a:r>
              <a:rPr lang="en-US" sz="3900" dirty="0"/>
              <a:t>From ‘informer’ based to ‘IT’ based!</a:t>
            </a:r>
          </a:p>
        </p:txBody>
      </p:sp>
      <p:graphicFrame>
        <p:nvGraphicFramePr>
          <p:cNvPr id="4" name="Content Placeholder 3">
            <a:extLst>
              <a:ext uri="{FF2B5EF4-FFF2-40B4-BE49-F238E27FC236}">
                <a16:creationId xmlns:a16="http://schemas.microsoft.com/office/drawing/2014/main" id="{7400EE02-2654-4A3D-87B6-AA63A2B6D288}"/>
              </a:ext>
            </a:extLst>
          </p:cNvPr>
          <p:cNvGraphicFramePr>
            <a:graphicFrameLocks noGrp="1"/>
          </p:cNvGraphicFramePr>
          <p:nvPr>
            <p:ph idx="1"/>
            <p:extLst>
              <p:ext uri="{D42A27DB-BD31-4B8C-83A1-F6EECF244321}">
                <p14:modId xmlns:p14="http://schemas.microsoft.com/office/powerpoint/2010/main" val="1495188804"/>
              </p:ext>
            </p:extLst>
          </p:nvPr>
        </p:nvGraphicFramePr>
        <p:xfrm>
          <a:off x="942975" y="933450"/>
          <a:ext cx="6596063" cy="494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135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fontScale="90000"/>
          </a:bodyPr>
          <a:lstStyle/>
          <a:p>
            <a:pPr algn="r"/>
            <a:r>
              <a:rPr lang="en-US" sz="4400" kern="1200" cap="all" spc="200" baseline="0" dirty="0">
                <a:solidFill>
                  <a:srgbClr val="FFFFFF"/>
                </a:solidFill>
              </a:rPr>
              <a:t>Fraud, or</a:t>
            </a:r>
            <a:br>
              <a:rPr lang="en-US" sz="4400" kern="1200" cap="all" spc="200" baseline="0" dirty="0">
                <a:solidFill>
                  <a:srgbClr val="FFFFFF"/>
                </a:solidFill>
              </a:rPr>
            </a:br>
            <a:r>
              <a:rPr lang="en-US" sz="4400" kern="1200" cap="all" spc="200" baseline="0" dirty="0" err="1">
                <a:solidFill>
                  <a:srgbClr val="FFFFFF"/>
                </a:solidFill>
              </a:rPr>
              <a:t>Wilful</a:t>
            </a:r>
            <a:r>
              <a:rPr lang="en-US" sz="4400" kern="1200" cap="all" spc="200" baseline="0" dirty="0">
                <a:solidFill>
                  <a:srgbClr val="FFFFFF"/>
                </a:solidFill>
              </a:rPr>
              <a:t> misstatement or </a:t>
            </a:r>
            <a:br>
              <a:rPr lang="en-US" sz="4400" kern="1200" cap="all" spc="200" baseline="0" dirty="0">
                <a:solidFill>
                  <a:srgbClr val="FFFFFF"/>
                </a:solidFill>
              </a:rPr>
            </a:br>
            <a:r>
              <a:rPr lang="en-US" sz="4400" kern="1200" cap="all" spc="200" baseline="0" dirty="0">
                <a:solidFill>
                  <a:srgbClr val="FFFFFF"/>
                </a:solidFill>
              </a:rPr>
              <a:t>Suppression of facts!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723900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9318-799E-7DDF-1542-95BC06057156}"/>
              </a:ext>
            </a:extLst>
          </p:cNvPr>
          <p:cNvSpPr>
            <a:spLocks noGrp="1"/>
          </p:cNvSpPr>
          <p:nvPr>
            <p:ph type="title"/>
          </p:nvPr>
        </p:nvSpPr>
        <p:spPr/>
        <p:txBody>
          <a:bodyPr/>
          <a:lstStyle/>
          <a:p>
            <a:r>
              <a:rPr lang="en-US" dirty="0"/>
              <a:t>Section 74</a:t>
            </a:r>
          </a:p>
        </p:txBody>
      </p:sp>
      <p:graphicFrame>
        <p:nvGraphicFramePr>
          <p:cNvPr id="4" name="Content Placeholder 3">
            <a:extLst>
              <a:ext uri="{FF2B5EF4-FFF2-40B4-BE49-F238E27FC236}">
                <a16:creationId xmlns:a16="http://schemas.microsoft.com/office/drawing/2014/main" id="{75F5E5AA-2AB2-4366-C2AB-86816E18D5D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884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923C-DA34-DBFE-E730-40C360B71D10}"/>
              </a:ext>
            </a:extLst>
          </p:cNvPr>
          <p:cNvSpPr>
            <a:spLocks noGrp="1"/>
          </p:cNvSpPr>
          <p:nvPr>
            <p:ph type="title"/>
          </p:nvPr>
        </p:nvSpPr>
        <p:spPr/>
        <p:txBody>
          <a:bodyPr/>
          <a:lstStyle/>
          <a:p>
            <a:r>
              <a:rPr lang="en-US" sz="3200" i="0" u="none" strike="noStrike" baseline="0" dirty="0">
                <a:solidFill>
                  <a:srgbClr val="002060"/>
                </a:solidFill>
                <a:latin typeface="Calibri" panose="020F0502020204030204" pitchFamily="34" charset="0"/>
              </a:rPr>
              <a:t>Meaning of ‘Suppression’</a:t>
            </a:r>
            <a:endParaRPr lang="en-US" dirty="0"/>
          </a:p>
        </p:txBody>
      </p:sp>
      <p:sp>
        <p:nvSpPr>
          <p:cNvPr id="3" name="Content Placeholder 2">
            <a:extLst>
              <a:ext uri="{FF2B5EF4-FFF2-40B4-BE49-F238E27FC236}">
                <a16:creationId xmlns:a16="http://schemas.microsoft.com/office/drawing/2014/main" id="{F08E4AB8-F335-C119-BFDC-08175DB3ACF7}"/>
              </a:ext>
            </a:extLst>
          </p:cNvPr>
          <p:cNvSpPr>
            <a:spLocks noGrp="1"/>
          </p:cNvSpPr>
          <p:nvPr>
            <p:ph idx="1"/>
          </p:nvPr>
        </p:nvSpPr>
        <p:spPr/>
        <p:txBody>
          <a:bodyPr>
            <a:normAutofit/>
          </a:bodyPr>
          <a:lstStyle/>
          <a:p>
            <a:pPr marL="0" indent="0" algn="l">
              <a:lnSpc>
                <a:spcPct val="200000"/>
              </a:lnSpc>
              <a:buNone/>
            </a:pPr>
            <a:r>
              <a:rPr lang="en-US" sz="2000" b="1" i="1" u="none" strike="noStrike" baseline="0" dirty="0">
                <a:solidFill>
                  <a:srgbClr val="002060"/>
                </a:solidFill>
                <a:latin typeface="Calibri-BoldItalic"/>
              </a:rPr>
              <a:t>Explanation 2. </a:t>
            </a:r>
            <a:r>
              <a:rPr lang="en-US" sz="2000" b="0" i="0" u="none" strike="noStrike" baseline="0" dirty="0">
                <a:solidFill>
                  <a:srgbClr val="002060"/>
                </a:solidFill>
                <a:latin typeface="Calibri" panose="020F0502020204030204" pitchFamily="34" charset="0"/>
              </a:rPr>
              <a:t>— For the purposes of this Act, the expression </a:t>
            </a:r>
            <a:r>
              <a:rPr lang="en-US" sz="2000" b="1" i="0" u="none" strike="noStrike" baseline="0" dirty="0">
                <a:solidFill>
                  <a:srgbClr val="002060"/>
                </a:solidFill>
                <a:latin typeface="Calibri" panose="020F0502020204030204" pitchFamily="34" charset="0"/>
              </a:rPr>
              <a:t>“suppression” </a:t>
            </a:r>
            <a:r>
              <a:rPr lang="en-US" sz="2000" b="0" i="0" u="none" strike="noStrike" baseline="0" dirty="0">
                <a:solidFill>
                  <a:srgbClr val="002060"/>
                </a:solidFill>
                <a:latin typeface="Calibri" panose="020F0502020204030204" pitchFamily="34" charset="0"/>
              </a:rPr>
              <a:t>shall mean non-declaration of facts or information which a taxable person </a:t>
            </a:r>
          </a:p>
          <a:p>
            <a:pPr algn="l">
              <a:lnSpc>
                <a:spcPct val="200000"/>
              </a:lnSpc>
              <a:buFontTx/>
              <a:buChar char="-"/>
            </a:pPr>
            <a:r>
              <a:rPr lang="en-US" sz="2000" b="1" i="0" u="none" strike="noStrike" baseline="0" dirty="0">
                <a:solidFill>
                  <a:srgbClr val="002060"/>
                </a:solidFill>
                <a:latin typeface="Calibri" panose="020F0502020204030204" pitchFamily="34" charset="0"/>
              </a:rPr>
              <a:t>Is required to declare </a:t>
            </a:r>
            <a:r>
              <a:rPr lang="en-US" sz="2000" b="0" i="0" u="none" strike="noStrike" baseline="0" dirty="0">
                <a:solidFill>
                  <a:srgbClr val="002060"/>
                </a:solidFill>
                <a:latin typeface="Calibri" panose="020F0502020204030204" pitchFamily="34" charset="0"/>
              </a:rPr>
              <a:t>in the return, statement, report or any other document furnished under this Act or the rules made thereunder, or </a:t>
            </a:r>
          </a:p>
          <a:p>
            <a:pPr algn="l">
              <a:lnSpc>
                <a:spcPct val="200000"/>
              </a:lnSpc>
              <a:buFontTx/>
              <a:buChar char="-"/>
            </a:pPr>
            <a:r>
              <a:rPr lang="en-US" sz="2000" b="0" i="0" u="none" strike="noStrike" baseline="0" dirty="0">
                <a:solidFill>
                  <a:srgbClr val="002060"/>
                </a:solidFill>
                <a:latin typeface="Calibri" panose="020F0502020204030204" pitchFamily="34" charset="0"/>
              </a:rPr>
              <a:t>Failure to furnish any information on being asked for, in writing, by the proper officer</a:t>
            </a:r>
            <a:endParaRPr lang="en-US" sz="3200" dirty="0"/>
          </a:p>
        </p:txBody>
      </p:sp>
    </p:spTree>
    <p:extLst>
      <p:ext uri="{BB962C8B-B14F-4D97-AF65-F5344CB8AC3E}">
        <p14:creationId xmlns:p14="http://schemas.microsoft.com/office/powerpoint/2010/main" val="270031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430C-D0F1-4F31-99E6-3EF6C5AFD048}"/>
              </a:ext>
            </a:extLst>
          </p:cNvPr>
          <p:cNvSpPr>
            <a:spLocks noGrp="1"/>
          </p:cNvSpPr>
          <p:nvPr>
            <p:ph type="title"/>
          </p:nvPr>
        </p:nvSpPr>
        <p:spPr/>
        <p:txBody>
          <a:bodyPr/>
          <a:lstStyle/>
          <a:p>
            <a:r>
              <a:rPr lang="en-US" dirty="0"/>
              <a:t>Section 74 – Other critical points </a:t>
            </a:r>
          </a:p>
        </p:txBody>
      </p:sp>
      <p:graphicFrame>
        <p:nvGraphicFramePr>
          <p:cNvPr id="5" name="Content Placeholder 4">
            <a:extLst>
              <a:ext uri="{FF2B5EF4-FFF2-40B4-BE49-F238E27FC236}">
                <a16:creationId xmlns:a16="http://schemas.microsoft.com/office/drawing/2014/main" id="{C0185DDB-2382-4C05-AF8E-7BA7B58853E9}"/>
              </a:ext>
            </a:extLst>
          </p:cNvPr>
          <p:cNvGraphicFramePr>
            <a:graphicFrameLocks noGrp="1"/>
          </p:cNvGraphicFramePr>
          <p:nvPr>
            <p:ph idx="1"/>
          </p:nvPr>
        </p:nvGraphicFramePr>
        <p:xfrm>
          <a:off x="838200" y="1569720"/>
          <a:ext cx="10515600" cy="4923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1976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0FFF-967B-457A-53CC-775DEAA4FC20}"/>
              </a:ext>
            </a:extLst>
          </p:cNvPr>
          <p:cNvSpPr>
            <a:spLocks noGrp="1"/>
          </p:cNvSpPr>
          <p:nvPr>
            <p:ph type="title"/>
          </p:nvPr>
        </p:nvSpPr>
        <p:spPr/>
        <p:txBody>
          <a:bodyPr/>
          <a:lstStyle/>
          <a:p>
            <a:r>
              <a:rPr lang="en-US" dirty="0"/>
              <a:t>Section 74 - Penalty</a:t>
            </a:r>
          </a:p>
        </p:txBody>
      </p:sp>
      <p:graphicFrame>
        <p:nvGraphicFramePr>
          <p:cNvPr id="4" name="Content Placeholder 3">
            <a:extLst>
              <a:ext uri="{FF2B5EF4-FFF2-40B4-BE49-F238E27FC236}">
                <a16:creationId xmlns:a16="http://schemas.microsoft.com/office/drawing/2014/main" id="{99258C15-C86A-58E7-708D-E4FAB0F4CAE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137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Penalty - </a:t>
            </a:r>
            <a:r>
              <a:rPr lang="en-US" sz="4400" kern="1200" cap="all" spc="200" baseline="0" dirty="0" err="1">
                <a:solidFill>
                  <a:srgbClr val="FFFFFF"/>
                </a:solidFill>
              </a:rPr>
              <a:t>COmparison</a:t>
            </a:r>
            <a:endParaRPr lang="en-US" sz="4400" kern="1200" cap="all" spc="200" baseline="0" dirty="0">
              <a:solidFill>
                <a:srgbClr val="FFFFFF"/>
              </a:solidFill>
            </a:endParaRP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3963104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FFFC-289E-1D93-48E6-AB481B7F99A9}"/>
              </a:ext>
            </a:extLst>
          </p:cNvPr>
          <p:cNvSpPr>
            <a:spLocks noGrp="1"/>
          </p:cNvSpPr>
          <p:nvPr>
            <p:ph type="title"/>
          </p:nvPr>
        </p:nvSpPr>
        <p:spPr/>
        <p:txBody>
          <a:bodyPr/>
          <a:lstStyle/>
          <a:p>
            <a:r>
              <a:rPr lang="en-US" dirty="0"/>
              <a:t>Penalty – Decision Matrix!</a:t>
            </a:r>
          </a:p>
        </p:txBody>
      </p:sp>
      <p:graphicFrame>
        <p:nvGraphicFramePr>
          <p:cNvPr id="7" name="Table 7">
            <a:extLst>
              <a:ext uri="{FF2B5EF4-FFF2-40B4-BE49-F238E27FC236}">
                <a16:creationId xmlns:a16="http://schemas.microsoft.com/office/drawing/2014/main" id="{26BB6254-4156-EEAE-E9B9-510A7EF697E8}"/>
              </a:ext>
            </a:extLst>
          </p:cNvPr>
          <p:cNvGraphicFramePr>
            <a:graphicFrameLocks noGrp="1"/>
          </p:cNvGraphicFramePr>
          <p:nvPr>
            <p:ph idx="1"/>
          </p:nvPr>
        </p:nvGraphicFramePr>
        <p:xfrm>
          <a:off x="838200" y="1825625"/>
          <a:ext cx="10515600" cy="266192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113004704"/>
                    </a:ext>
                  </a:extLst>
                </a:gridCol>
                <a:gridCol w="1752600">
                  <a:extLst>
                    <a:ext uri="{9D8B030D-6E8A-4147-A177-3AD203B41FA5}">
                      <a16:colId xmlns:a16="http://schemas.microsoft.com/office/drawing/2014/main" val="515563790"/>
                    </a:ext>
                  </a:extLst>
                </a:gridCol>
                <a:gridCol w="1752600">
                  <a:extLst>
                    <a:ext uri="{9D8B030D-6E8A-4147-A177-3AD203B41FA5}">
                      <a16:colId xmlns:a16="http://schemas.microsoft.com/office/drawing/2014/main" val="4245675142"/>
                    </a:ext>
                  </a:extLst>
                </a:gridCol>
                <a:gridCol w="1752600">
                  <a:extLst>
                    <a:ext uri="{9D8B030D-6E8A-4147-A177-3AD203B41FA5}">
                      <a16:colId xmlns:a16="http://schemas.microsoft.com/office/drawing/2014/main" val="2753685372"/>
                    </a:ext>
                  </a:extLst>
                </a:gridCol>
                <a:gridCol w="1493704">
                  <a:extLst>
                    <a:ext uri="{9D8B030D-6E8A-4147-A177-3AD203B41FA5}">
                      <a16:colId xmlns:a16="http://schemas.microsoft.com/office/drawing/2014/main" val="2225958731"/>
                    </a:ext>
                  </a:extLst>
                </a:gridCol>
                <a:gridCol w="2011496">
                  <a:extLst>
                    <a:ext uri="{9D8B030D-6E8A-4147-A177-3AD203B41FA5}">
                      <a16:colId xmlns:a16="http://schemas.microsoft.com/office/drawing/2014/main" val="1485867911"/>
                    </a:ext>
                  </a:extLst>
                </a:gridCol>
              </a:tblGrid>
              <a:tr h="370840">
                <a:tc>
                  <a:txBody>
                    <a:bodyPr/>
                    <a:lstStyle/>
                    <a:p>
                      <a:r>
                        <a:rPr lang="en-US" b="1" dirty="0">
                          <a:solidFill>
                            <a:schemeClr val="bg1"/>
                          </a:solidFill>
                        </a:rPr>
                        <a:t>Particulars</a:t>
                      </a:r>
                    </a:p>
                  </a:txBody>
                  <a:tcPr>
                    <a:solidFill>
                      <a:srgbClr val="00B0F0"/>
                    </a:solidFill>
                  </a:tcPr>
                </a:tc>
                <a:tc>
                  <a:txBody>
                    <a:bodyPr/>
                    <a:lstStyle/>
                    <a:p>
                      <a:pPr algn="ctr"/>
                      <a:r>
                        <a:rPr lang="en-US" b="1" dirty="0">
                          <a:solidFill>
                            <a:schemeClr val="bg1"/>
                          </a:solidFill>
                        </a:rPr>
                        <a:t>Sec. 73</a:t>
                      </a:r>
                    </a:p>
                    <a:p>
                      <a:pPr algn="ctr"/>
                      <a:r>
                        <a:rPr lang="en-US" b="1" dirty="0">
                          <a:solidFill>
                            <a:schemeClr val="bg1"/>
                          </a:solidFill>
                        </a:rPr>
                        <a:t>(A)</a:t>
                      </a:r>
                    </a:p>
                  </a:txBody>
                  <a:tcPr>
                    <a:solidFill>
                      <a:srgbClr val="00B0F0"/>
                    </a:solidFill>
                  </a:tcPr>
                </a:tc>
                <a:tc>
                  <a:txBody>
                    <a:bodyPr/>
                    <a:lstStyle/>
                    <a:p>
                      <a:pPr algn="ctr"/>
                      <a:r>
                        <a:rPr lang="en-US" b="1" dirty="0">
                          <a:solidFill>
                            <a:schemeClr val="bg1"/>
                          </a:solidFill>
                        </a:rPr>
                        <a:t>Incremental</a:t>
                      </a:r>
                    </a:p>
                    <a:p>
                      <a:pPr algn="ctr"/>
                      <a:r>
                        <a:rPr lang="en-US" b="1" dirty="0">
                          <a:solidFill>
                            <a:schemeClr val="bg1"/>
                          </a:solidFill>
                        </a:rPr>
                        <a:t>(B)</a:t>
                      </a:r>
                    </a:p>
                  </a:txBody>
                  <a:tcPr>
                    <a:solidFill>
                      <a:srgbClr val="00B0F0"/>
                    </a:solidFill>
                  </a:tcPr>
                </a:tc>
                <a:tc>
                  <a:txBody>
                    <a:bodyPr/>
                    <a:lstStyle/>
                    <a:p>
                      <a:pPr algn="ctr"/>
                      <a:r>
                        <a:rPr lang="en-US" b="1" dirty="0">
                          <a:solidFill>
                            <a:schemeClr val="bg1"/>
                          </a:solidFill>
                        </a:rPr>
                        <a:t>Sec. 74</a:t>
                      </a:r>
                    </a:p>
                    <a:p>
                      <a:pPr algn="ctr"/>
                      <a:r>
                        <a:rPr lang="en-US" b="1" dirty="0">
                          <a:solidFill>
                            <a:schemeClr val="bg1"/>
                          </a:solidFill>
                        </a:rPr>
                        <a:t>(C)</a:t>
                      </a:r>
                    </a:p>
                  </a:txBody>
                  <a:tcPr>
                    <a:solidFill>
                      <a:srgbClr val="00B0F0"/>
                    </a:solidFill>
                  </a:tcPr>
                </a:tc>
                <a:tc>
                  <a:txBody>
                    <a:bodyPr/>
                    <a:lstStyle/>
                    <a:p>
                      <a:pPr algn="ctr"/>
                      <a:r>
                        <a:rPr lang="en-US" b="1" dirty="0">
                          <a:solidFill>
                            <a:schemeClr val="bg1"/>
                          </a:solidFill>
                        </a:rPr>
                        <a:t>Incremental</a:t>
                      </a:r>
                    </a:p>
                    <a:p>
                      <a:pPr algn="ctr"/>
                      <a:r>
                        <a:rPr lang="en-US" b="1" dirty="0">
                          <a:solidFill>
                            <a:schemeClr val="bg1"/>
                          </a:solidFill>
                        </a:rPr>
                        <a:t>(D)</a:t>
                      </a:r>
                    </a:p>
                  </a:txBody>
                  <a:tcPr>
                    <a:solidFill>
                      <a:srgbClr val="00B0F0"/>
                    </a:solidFill>
                  </a:tcPr>
                </a:tc>
                <a:tc>
                  <a:txBody>
                    <a:bodyPr/>
                    <a:lstStyle/>
                    <a:p>
                      <a:pPr algn="ctr"/>
                      <a:r>
                        <a:rPr lang="en-US" b="1" dirty="0">
                          <a:solidFill>
                            <a:schemeClr val="bg1"/>
                          </a:solidFill>
                        </a:rPr>
                        <a:t>Sec. 73 vs. Sec. 74</a:t>
                      </a:r>
                    </a:p>
                    <a:p>
                      <a:pPr algn="ctr"/>
                      <a:r>
                        <a:rPr lang="en-US" b="1" dirty="0">
                          <a:solidFill>
                            <a:schemeClr val="bg1"/>
                          </a:solidFill>
                        </a:rPr>
                        <a:t>(A vs. C) </a:t>
                      </a:r>
                    </a:p>
                  </a:txBody>
                  <a:tcPr>
                    <a:solidFill>
                      <a:srgbClr val="00B0F0"/>
                    </a:solidFill>
                  </a:tcPr>
                </a:tc>
                <a:extLst>
                  <a:ext uri="{0D108BD9-81ED-4DB2-BD59-A6C34878D82A}">
                    <a16:rowId xmlns:a16="http://schemas.microsoft.com/office/drawing/2014/main" val="3663235587"/>
                  </a:ext>
                </a:extLst>
              </a:tr>
              <a:tr h="370840">
                <a:tc>
                  <a:txBody>
                    <a:bodyPr/>
                    <a:lstStyle/>
                    <a:p>
                      <a:r>
                        <a:rPr lang="en-US" dirty="0"/>
                        <a:t>Before</a:t>
                      </a:r>
                    </a:p>
                  </a:txBody>
                  <a:tcPr/>
                </a:tc>
                <a:tc>
                  <a:txBody>
                    <a:bodyPr/>
                    <a:lstStyle/>
                    <a:p>
                      <a:pPr algn="ctr"/>
                      <a:r>
                        <a:rPr lang="en-US" dirty="0"/>
                        <a:t>Nil</a:t>
                      </a:r>
                    </a:p>
                  </a:txBody>
                  <a:tcPr/>
                </a:tc>
                <a:tc>
                  <a:txBody>
                    <a:bodyPr/>
                    <a:lstStyle/>
                    <a:p>
                      <a:pPr algn="ctr"/>
                      <a:r>
                        <a:rPr lang="en-US" dirty="0"/>
                        <a:t>-</a:t>
                      </a:r>
                    </a:p>
                  </a:txBody>
                  <a:tcPr/>
                </a:tc>
                <a:tc>
                  <a:txBody>
                    <a:bodyPr/>
                    <a:lstStyle/>
                    <a:p>
                      <a:pPr algn="ctr"/>
                      <a:r>
                        <a:rPr lang="en-US" dirty="0"/>
                        <a:t>15%</a:t>
                      </a:r>
                    </a:p>
                  </a:txBody>
                  <a:tcPr/>
                </a:tc>
                <a:tc>
                  <a:txBody>
                    <a:bodyPr/>
                    <a:lstStyle/>
                    <a:p>
                      <a:pPr algn="ctr"/>
                      <a:r>
                        <a:rPr lang="en-US" dirty="0"/>
                        <a:t>-</a:t>
                      </a:r>
                    </a:p>
                  </a:txBody>
                  <a:tcPr/>
                </a:tc>
                <a:tc>
                  <a:txBody>
                    <a:bodyPr/>
                    <a:lstStyle/>
                    <a:p>
                      <a:pPr algn="ctr"/>
                      <a:r>
                        <a:rPr lang="en-US" dirty="0"/>
                        <a:t>15%</a:t>
                      </a:r>
                    </a:p>
                  </a:txBody>
                  <a:tcPr/>
                </a:tc>
                <a:extLst>
                  <a:ext uri="{0D108BD9-81ED-4DB2-BD59-A6C34878D82A}">
                    <a16:rowId xmlns:a16="http://schemas.microsoft.com/office/drawing/2014/main" val="1351856691"/>
                  </a:ext>
                </a:extLst>
              </a:tr>
              <a:tr h="370840">
                <a:tc>
                  <a:txBody>
                    <a:bodyPr/>
                    <a:lstStyle/>
                    <a:p>
                      <a:r>
                        <a:rPr lang="en-US" dirty="0"/>
                        <a:t>Within 30 days of SCN</a:t>
                      </a:r>
                    </a:p>
                  </a:txBody>
                  <a:tcPr/>
                </a:tc>
                <a:tc>
                  <a:txBody>
                    <a:bodyPr/>
                    <a:lstStyle/>
                    <a:p>
                      <a:pPr algn="ctr"/>
                      <a:r>
                        <a:rPr lang="en-US" dirty="0"/>
                        <a:t>Nil</a:t>
                      </a:r>
                    </a:p>
                  </a:txBody>
                  <a:tcPr/>
                </a:tc>
                <a:tc>
                  <a:txBody>
                    <a:bodyPr/>
                    <a:lstStyle/>
                    <a:p>
                      <a:pPr algn="ctr"/>
                      <a:r>
                        <a:rPr lang="en-US" dirty="0"/>
                        <a:t>Nil</a:t>
                      </a:r>
                    </a:p>
                  </a:txBody>
                  <a:tcPr/>
                </a:tc>
                <a:tc>
                  <a:txBody>
                    <a:bodyPr/>
                    <a:lstStyle/>
                    <a:p>
                      <a:pPr algn="ctr"/>
                      <a:r>
                        <a:rPr lang="en-US" dirty="0"/>
                        <a:t>25%</a:t>
                      </a:r>
                    </a:p>
                  </a:txBody>
                  <a:tcPr/>
                </a:tc>
                <a:tc>
                  <a:txBody>
                    <a:bodyPr/>
                    <a:lstStyle/>
                    <a:p>
                      <a:pPr algn="ctr"/>
                      <a:r>
                        <a:rPr lang="en-US" dirty="0"/>
                        <a:t>10%</a:t>
                      </a:r>
                    </a:p>
                  </a:txBody>
                  <a:tcPr/>
                </a:tc>
                <a:tc>
                  <a:txBody>
                    <a:bodyPr/>
                    <a:lstStyle/>
                    <a:p>
                      <a:pPr algn="ctr"/>
                      <a:r>
                        <a:rPr lang="en-US" dirty="0"/>
                        <a:t>25%</a:t>
                      </a:r>
                    </a:p>
                  </a:txBody>
                  <a:tcPr/>
                </a:tc>
                <a:extLst>
                  <a:ext uri="{0D108BD9-81ED-4DB2-BD59-A6C34878D82A}">
                    <a16:rowId xmlns:a16="http://schemas.microsoft.com/office/drawing/2014/main" val="3990948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30 days of Order</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50%</a:t>
                      </a:r>
                    </a:p>
                  </a:txBody>
                  <a:tcPr/>
                </a:tc>
                <a:tc>
                  <a:txBody>
                    <a:bodyPr/>
                    <a:lstStyle/>
                    <a:p>
                      <a:pPr algn="ctr"/>
                      <a:r>
                        <a:rPr lang="en-US" dirty="0"/>
                        <a:t>25%</a:t>
                      </a:r>
                    </a:p>
                  </a:txBody>
                  <a:tcPr/>
                </a:tc>
                <a:tc>
                  <a:txBody>
                    <a:bodyPr/>
                    <a:lstStyle/>
                    <a:p>
                      <a:pPr algn="ctr"/>
                      <a:r>
                        <a:rPr lang="en-US" dirty="0"/>
                        <a:t>40%</a:t>
                      </a:r>
                    </a:p>
                  </a:txBody>
                  <a:tcPr/>
                </a:tc>
                <a:extLst>
                  <a:ext uri="{0D108BD9-81ED-4DB2-BD59-A6C34878D82A}">
                    <a16:rowId xmlns:a16="http://schemas.microsoft.com/office/drawing/2014/main" val="20409329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Afterwards</a:t>
                      </a:r>
                    </a:p>
                  </a:txBody>
                  <a:tcPr/>
                </a:tc>
                <a:tc>
                  <a:txBody>
                    <a:bodyPr/>
                    <a:lstStyle/>
                    <a:p>
                      <a:pPr algn="ctr"/>
                      <a:r>
                        <a:rPr lang="en-US" dirty="0"/>
                        <a:t>10%</a:t>
                      </a:r>
                    </a:p>
                  </a:txBody>
                  <a:tcPr/>
                </a:tc>
                <a:tc>
                  <a:txBody>
                    <a:bodyPr/>
                    <a:lstStyle/>
                    <a:p>
                      <a:pPr algn="ctr"/>
                      <a:r>
                        <a:rPr lang="en-US" dirty="0"/>
                        <a:t>Nil</a:t>
                      </a:r>
                    </a:p>
                  </a:txBody>
                  <a:tcPr/>
                </a:tc>
                <a:tc>
                  <a:txBody>
                    <a:bodyPr/>
                    <a:lstStyle/>
                    <a:p>
                      <a:pPr algn="ctr"/>
                      <a:r>
                        <a:rPr lang="en-US" dirty="0"/>
                        <a:t>100%</a:t>
                      </a:r>
                    </a:p>
                  </a:txBody>
                  <a:tcPr/>
                </a:tc>
                <a:tc>
                  <a:txBody>
                    <a:bodyPr/>
                    <a:lstStyle/>
                    <a:p>
                      <a:pPr algn="ctr"/>
                      <a:r>
                        <a:rPr lang="en-US" dirty="0"/>
                        <a:t>50%</a:t>
                      </a:r>
                    </a:p>
                  </a:txBody>
                  <a:tcPr/>
                </a:tc>
                <a:tc>
                  <a:txBody>
                    <a:bodyPr/>
                    <a:lstStyle/>
                    <a:p>
                      <a:pPr algn="ctr"/>
                      <a:r>
                        <a:rPr lang="en-US" dirty="0"/>
                        <a:t>90%</a:t>
                      </a:r>
                    </a:p>
                  </a:txBody>
                  <a:tcPr/>
                </a:tc>
                <a:extLst>
                  <a:ext uri="{0D108BD9-81ED-4DB2-BD59-A6C34878D82A}">
                    <a16:rowId xmlns:a16="http://schemas.microsoft.com/office/drawing/2014/main" val="8237184"/>
                  </a:ext>
                </a:extLst>
              </a:tr>
            </a:tbl>
          </a:graphicData>
        </a:graphic>
      </p:graphicFrame>
    </p:spTree>
    <p:extLst>
      <p:ext uri="{BB962C8B-B14F-4D97-AF65-F5344CB8AC3E}">
        <p14:creationId xmlns:p14="http://schemas.microsoft.com/office/powerpoint/2010/main" val="2252368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spc="200" dirty="0">
                <a:solidFill>
                  <a:srgbClr val="FFFFFF"/>
                </a:solidFill>
              </a:rPr>
              <a:t>Other provisions</a:t>
            </a:r>
            <a:endParaRPr lang="en-US" sz="4400" kern="1200" cap="all" spc="200" baseline="0" dirty="0">
              <a:solidFill>
                <a:srgbClr val="FFFFFF"/>
              </a:solidFill>
            </a:endParaRP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1184990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43BE-3364-4A58-CD0F-D519B6801867}"/>
              </a:ext>
            </a:extLst>
          </p:cNvPr>
          <p:cNvSpPr>
            <a:spLocks noGrp="1"/>
          </p:cNvSpPr>
          <p:nvPr>
            <p:ph type="title"/>
          </p:nvPr>
        </p:nvSpPr>
        <p:spPr/>
        <p:txBody>
          <a:bodyPr/>
          <a:lstStyle/>
          <a:p>
            <a:r>
              <a:rPr lang="en-US" sz="1800" b="1" i="0" u="none" strike="noStrike" baseline="0" dirty="0">
                <a:solidFill>
                  <a:srgbClr val="002060"/>
                </a:solidFill>
                <a:latin typeface="Calibri-Bold"/>
              </a:rPr>
              <a:t>SECTION 75. General provisions relating to determination of tax</a:t>
            </a:r>
            <a:endParaRPr lang="en-US" dirty="0"/>
          </a:p>
        </p:txBody>
      </p:sp>
      <p:sp>
        <p:nvSpPr>
          <p:cNvPr id="3" name="Content Placeholder 2">
            <a:extLst>
              <a:ext uri="{FF2B5EF4-FFF2-40B4-BE49-F238E27FC236}">
                <a16:creationId xmlns:a16="http://schemas.microsoft.com/office/drawing/2014/main" id="{2A35627F-2AEE-5F11-BD95-123B3D96F6A4}"/>
              </a:ext>
            </a:extLst>
          </p:cNvPr>
          <p:cNvSpPr>
            <a:spLocks noGrp="1"/>
          </p:cNvSpPr>
          <p:nvPr>
            <p:ph idx="1"/>
          </p:nvPr>
        </p:nvSpPr>
        <p:spPr/>
        <p:txBody>
          <a:bodyPr>
            <a:normAutofit/>
          </a:bodyPr>
          <a:lstStyle/>
          <a:p>
            <a:pPr marL="461963" indent="-461963" algn="l">
              <a:lnSpc>
                <a:spcPct val="150000"/>
              </a:lnSpc>
              <a:buNone/>
            </a:pPr>
            <a:r>
              <a:rPr lang="en-US" sz="2000" b="0" i="0" u="none" strike="noStrike" baseline="0" dirty="0">
                <a:solidFill>
                  <a:srgbClr val="002060"/>
                </a:solidFill>
                <a:latin typeface="Calibri" panose="020F0502020204030204" pitchFamily="34" charset="0"/>
              </a:rPr>
              <a:t>(10) The adjudication proceedings shall be </a:t>
            </a:r>
            <a:r>
              <a:rPr lang="en-US" sz="2000" b="1" i="0" u="none" strike="noStrike" baseline="0" dirty="0">
                <a:solidFill>
                  <a:srgbClr val="FF0000"/>
                </a:solidFill>
                <a:latin typeface="Calibri" panose="020F0502020204030204" pitchFamily="34" charset="0"/>
              </a:rPr>
              <a:t>deemed to be concluded</a:t>
            </a:r>
            <a:r>
              <a:rPr lang="en-US" sz="2000" b="0" i="0" u="none" strike="noStrike" baseline="0" dirty="0">
                <a:solidFill>
                  <a:srgbClr val="002060"/>
                </a:solidFill>
                <a:latin typeface="Calibri" panose="020F0502020204030204" pitchFamily="34" charset="0"/>
              </a:rPr>
              <a:t>, </a:t>
            </a:r>
            <a:r>
              <a:rPr lang="en-US" sz="2000" b="1" i="0" u="none" strike="noStrike" baseline="0" dirty="0">
                <a:solidFill>
                  <a:srgbClr val="002060"/>
                </a:solidFill>
                <a:latin typeface="Calibri" panose="020F0502020204030204" pitchFamily="34" charset="0"/>
              </a:rPr>
              <a:t>if the order is not issued </a:t>
            </a:r>
            <a:r>
              <a:rPr lang="en-US" sz="2000" b="1" i="0" u="none" strike="noStrike" baseline="0" dirty="0">
                <a:solidFill>
                  <a:srgbClr val="FF0000"/>
                </a:solidFill>
                <a:latin typeface="Calibri" panose="020F0502020204030204" pitchFamily="34" charset="0"/>
              </a:rPr>
              <a:t>within</a:t>
            </a:r>
            <a:r>
              <a:rPr lang="en-US" sz="2000" b="1" i="0" u="none" strike="noStrike" baseline="0" dirty="0">
                <a:solidFill>
                  <a:srgbClr val="002060"/>
                </a:solidFill>
                <a:latin typeface="Calibri" panose="020F0502020204030204" pitchFamily="34" charset="0"/>
              </a:rPr>
              <a:t> </a:t>
            </a:r>
            <a:r>
              <a:rPr lang="en-US" sz="2000" b="0" i="0" u="none" strike="noStrike" baseline="0" dirty="0">
                <a:solidFill>
                  <a:srgbClr val="002060"/>
                </a:solidFill>
                <a:latin typeface="Calibri" panose="020F0502020204030204" pitchFamily="34" charset="0"/>
              </a:rPr>
              <a:t>three years as provided for in sub-section (10) of section 73 or within five years as provided for in sub-section (10) of section 74.</a:t>
            </a:r>
            <a:endParaRPr lang="en-US" sz="3200" dirty="0"/>
          </a:p>
        </p:txBody>
      </p:sp>
    </p:spTree>
    <p:extLst>
      <p:ext uri="{BB962C8B-B14F-4D97-AF65-F5344CB8AC3E}">
        <p14:creationId xmlns:p14="http://schemas.microsoft.com/office/powerpoint/2010/main" val="811004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77AD-1A1F-E26A-4C49-44F115DA08A9}"/>
              </a:ext>
            </a:extLst>
          </p:cNvPr>
          <p:cNvSpPr>
            <a:spLocks noGrp="1"/>
          </p:cNvSpPr>
          <p:nvPr>
            <p:ph type="title"/>
          </p:nvPr>
        </p:nvSpPr>
        <p:spPr/>
        <p:txBody>
          <a:bodyPr/>
          <a:lstStyle/>
          <a:p>
            <a:r>
              <a:rPr lang="en-US" dirty="0"/>
              <a:t>Whether SCN is mandatory?</a:t>
            </a:r>
          </a:p>
        </p:txBody>
      </p:sp>
      <p:sp>
        <p:nvSpPr>
          <p:cNvPr id="3" name="Content Placeholder 2">
            <a:extLst>
              <a:ext uri="{FF2B5EF4-FFF2-40B4-BE49-F238E27FC236}">
                <a16:creationId xmlns:a16="http://schemas.microsoft.com/office/drawing/2014/main" id="{E1600F86-ABB8-A5D7-FCC0-BAFFDD853F11}"/>
              </a:ext>
            </a:extLst>
          </p:cNvPr>
          <p:cNvSpPr>
            <a:spLocks noGrp="1"/>
          </p:cNvSpPr>
          <p:nvPr>
            <p:ph idx="1"/>
          </p:nvPr>
        </p:nvSpPr>
        <p:spPr/>
        <p:txBody>
          <a:bodyPr>
            <a:normAutofit/>
          </a:bodyPr>
          <a:lstStyle/>
          <a:p>
            <a:pPr>
              <a:lnSpc>
                <a:spcPct val="150000"/>
              </a:lnSpc>
            </a:pPr>
            <a:r>
              <a:rPr lang="en-US" sz="2000" dirty="0"/>
              <a:t>Section 11A of the Central Excises and Salt Act, 1944 clearly proceeds that prior Show Cause Notice </a:t>
            </a:r>
            <a:r>
              <a:rPr lang="en-US" sz="2000" b="1" dirty="0">
                <a:solidFill>
                  <a:srgbClr val="FF0000"/>
                </a:solidFill>
              </a:rPr>
              <a:t>must be issued</a:t>
            </a:r>
            <a:r>
              <a:rPr lang="en-US" sz="2000" b="1" dirty="0"/>
              <a:t> </a:t>
            </a:r>
            <a:r>
              <a:rPr lang="en-US" sz="2000" dirty="0"/>
              <a:t>to the person against whom any demand on ground of short-levy or non-levy of payment of excise duty is proposed to be made. Therefore a post facto Show Cause Notice cannot be regarded as adequate in law</a:t>
            </a:r>
          </a:p>
          <a:p>
            <a:pPr lvl="1">
              <a:lnSpc>
                <a:spcPct val="150000"/>
              </a:lnSpc>
            </a:pPr>
            <a:r>
              <a:rPr lang="en-US" sz="1800" b="1" dirty="0"/>
              <a:t>MADHUMILAN SYNTEX PVT. LTD. 1988 (35) E.L.T. 349 (S.C.)</a:t>
            </a:r>
          </a:p>
          <a:p>
            <a:pPr lvl="1">
              <a:lnSpc>
                <a:spcPct val="150000"/>
              </a:lnSpc>
            </a:pPr>
            <a:endParaRPr lang="en-US" sz="1800" dirty="0"/>
          </a:p>
        </p:txBody>
      </p:sp>
    </p:spTree>
    <p:extLst>
      <p:ext uri="{BB962C8B-B14F-4D97-AF65-F5344CB8AC3E}">
        <p14:creationId xmlns:p14="http://schemas.microsoft.com/office/powerpoint/2010/main" val="23931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B9F8-A91E-4486-B9A5-03CD56401D25}"/>
              </a:ext>
            </a:extLst>
          </p:cNvPr>
          <p:cNvSpPr>
            <a:spLocks noGrp="1"/>
          </p:cNvSpPr>
          <p:nvPr>
            <p:ph type="title"/>
          </p:nvPr>
        </p:nvSpPr>
        <p:spPr/>
        <p:txBody>
          <a:bodyPr>
            <a:normAutofit/>
          </a:bodyPr>
          <a:lstStyle/>
          <a:p>
            <a:r>
              <a:rPr lang="en-US" sz="2800" dirty="0"/>
              <a:t>CBIC &amp; CBDT sign MoU to facilitate smoother bilateral exchange of data [</a:t>
            </a:r>
            <a:r>
              <a:rPr lang="en-US" sz="2800" dirty="0">
                <a:hlinkClick r:id="rId3"/>
              </a:rPr>
              <a:t>PIB 21.07.2020</a:t>
            </a:r>
            <a:r>
              <a:rPr lang="en-US" sz="2800" dirty="0"/>
              <a:t>]</a:t>
            </a:r>
          </a:p>
        </p:txBody>
      </p:sp>
      <p:sp>
        <p:nvSpPr>
          <p:cNvPr id="3" name="Content Placeholder 2">
            <a:extLst>
              <a:ext uri="{FF2B5EF4-FFF2-40B4-BE49-F238E27FC236}">
                <a16:creationId xmlns:a16="http://schemas.microsoft.com/office/drawing/2014/main" id="{E33FA25D-6878-4E28-BBC1-9F5FE9B34E4B}"/>
              </a:ext>
            </a:extLst>
          </p:cNvPr>
          <p:cNvSpPr>
            <a:spLocks noGrp="1"/>
          </p:cNvSpPr>
          <p:nvPr>
            <p:ph idx="1"/>
          </p:nvPr>
        </p:nvSpPr>
        <p:spPr/>
        <p:txBody>
          <a:bodyPr>
            <a:normAutofit/>
          </a:bodyPr>
          <a:lstStyle/>
          <a:p>
            <a:pPr algn="just">
              <a:lnSpc>
                <a:spcPct val="150000"/>
              </a:lnSpc>
            </a:pPr>
            <a:r>
              <a:rPr lang="en-US" sz="2000" b="0" i="1" dirty="0">
                <a:solidFill>
                  <a:srgbClr val="333333"/>
                </a:solidFill>
                <a:effectLst/>
              </a:rPr>
              <a:t>A Memorandum of Understanding (MoU) was signed between the Central Board of Direct Taxes (CBDT) and the </a:t>
            </a:r>
            <a:r>
              <a:rPr lang="en-US" sz="2000" b="0" i="1" dirty="0">
                <a:effectLst/>
              </a:rPr>
              <a:t>Central Board of Indirect Taxes and Customs</a:t>
            </a:r>
            <a:r>
              <a:rPr lang="en-US" sz="2000" b="0" i="1" dirty="0">
                <a:solidFill>
                  <a:srgbClr val="333333"/>
                </a:solidFill>
                <a:effectLst/>
              </a:rPr>
              <a:t> (CBIC) today, for </a:t>
            </a:r>
            <a:r>
              <a:rPr lang="en-US" sz="2000" b="1" i="1" dirty="0">
                <a:solidFill>
                  <a:srgbClr val="FF0000"/>
                </a:solidFill>
                <a:effectLst/>
              </a:rPr>
              <a:t>data exchange</a:t>
            </a:r>
            <a:r>
              <a:rPr lang="en-US" sz="2000" b="1" i="1" dirty="0">
                <a:solidFill>
                  <a:srgbClr val="333333"/>
                </a:solidFill>
                <a:effectLst/>
              </a:rPr>
              <a:t> </a:t>
            </a:r>
            <a:r>
              <a:rPr lang="en-US" sz="2000" b="0" i="1" dirty="0">
                <a:solidFill>
                  <a:srgbClr val="333333"/>
                </a:solidFill>
                <a:effectLst/>
              </a:rPr>
              <a:t>between the two </a:t>
            </a:r>
            <a:r>
              <a:rPr lang="en-US" sz="2000" b="0" i="1" dirty="0" err="1">
                <a:solidFill>
                  <a:srgbClr val="333333"/>
                </a:solidFill>
                <a:effectLst/>
              </a:rPr>
              <a:t>organisations</a:t>
            </a:r>
            <a:r>
              <a:rPr lang="en-US" sz="2000" b="0" i="1" dirty="0">
                <a:solidFill>
                  <a:srgbClr val="333333"/>
                </a:solidFill>
                <a:effectLst/>
              </a:rPr>
              <a:t>. … </a:t>
            </a:r>
          </a:p>
          <a:p>
            <a:pPr algn="just">
              <a:lnSpc>
                <a:spcPct val="150000"/>
              </a:lnSpc>
            </a:pPr>
            <a:r>
              <a:rPr lang="en-US" sz="2000" b="0" i="1" dirty="0">
                <a:solidFill>
                  <a:srgbClr val="333333"/>
                </a:solidFill>
                <a:effectLst/>
              </a:rPr>
              <a:t>This MoU will facilitate the sharing of data and information between CBDT and CBIC on an automatic and regular basis. In addition to regular exchange of data, CBDT and CBIC will also exchange with each other, </a:t>
            </a:r>
            <a:r>
              <a:rPr lang="en-US" sz="2000" b="1" i="1" dirty="0">
                <a:solidFill>
                  <a:srgbClr val="FF0000"/>
                </a:solidFill>
                <a:effectLst/>
              </a:rPr>
              <a:t>on request and spontaneous basis</a:t>
            </a:r>
            <a:r>
              <a:rPr lang="en-US" sz="2000" b="1" i="1" dirty="0">
                <a:solidFill>
                  <a:srgbClr val="333333"/>
                </a:solidFill>
                <a:effectLst/>
              </a:rPr>
              <a:t>, any information available in their respective databases</a:t>
            </a:r>
            <a:r>
              <a:rPr lang="en-US" sz="2000" b="0" i="1" dirty="0">
                <a:solidFill>
                  <a:srgbClr val="333333"/>
                </a:solidFill>
                <a:effectLst/>
              </a:rPr>
              <a:t> which may have utility for the other organisation.</a:t>
            </a:r>
            <a:br>
              <a:rPr lang="en-US" sz="2000" i="1" dirty="0"/>
            </a:br>
            <a:endParaRPr lang="en-US" sz="2000" i="1" dirty="0"/>
          </a:p>
        </p:txBody>
      </p:sp>
    </p:spTree>
    <p:extLst>
      <p:ext uri="{BB962C8B-B14F-4D97-AF65-F5344CB8AC3E}">
        <p14:creationId xmlns:p14="http://schemas.microsoft.com/office/powerpoint/2010/main" val="3229808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AD93-37B6-B4F2-99FF-9EDB67DEDAF1}"/>
              </a:ext>
            </a:extLst>
          </p:cNvPr>
          <p:cNvSpPr>
            <a:spLocks noGrp="1"/>
          </p:cNvSpPr>
          <p:nvPr>
            <p:ph type="title"/>
          </p:nvPr>
        </p:nvSpPr>
        <p:spPr/>
        <p:txBody>
          <a:bodyPr/>
          <a:lstStyle/>
          <a:p>
            <a:r>
              <a:rPr lang="en-US" dirty="0"/>
              <a:t>LC Infra Projects 2020-TIOL-827-HC-KAR-GST</a:t>
            </a:r>
          </a:p>
        </p:txBody>
      </p:sp>
      <p:sp>
        <p:nvSpPr>
          <p:cNvPr id="3" name="Content Placeholder 2">
            <a:extLst>
              <a:ext uri="{FF2B5EF4-FFF2-40B4-BE49-F238E27FC236}">
                <a16:creationId xmlns:a16="http://schemas.microsoft.com/office/drawing/2014/main" id="{8737E3FD-7B64-EF1D-BEF6-9DDDCE9ED488}"/>
              </a:ext>
            </a:extLst>
          </p:cNvPr>
          <p:cNvSpPr>
            <a:spLocks noGrp="1"/>
          </p:cNvSpPr>
          <p:nvPr>
            <p:ph idx="1"/>
          </p:nvPr>
        </p:nvSpPr>
        <p:spPr/>
        <p:txBody>
          <a:bodyPr/>
          <a:lstStyle/>
          <a:p>
            <a:pPr>
              <a:lnSpc>
                <a:spcPct val="150000"/>
              </a:lnSpc>
            </a:pPr>
            <a:r>
              <a:rPr lang="en-US" sz="1800" dirty="0">
                <a:solidFill>
                  <a:srgbClr val="272727"/>
                </a:solidFill>
                <a:effectLst/>
                <a:latin typeface="Verdana" panose="020B0604030504040204" pitchFamily="34" charset="0"/>
                <a:ea typeface="Calibri" panose="020F0502020204030204" pitchFamily="34" charset="0"/>
                <a:cs typeface="Calibri" panose="020F0502020204030204" pitchFamily="34" charset="0"/>
              </a:rPr>
              <a:t>Issuance of show Cause Notice is </a:t>
            </a:r>
            <a:r>
              <a:rPr lang="en-US" sz="1800" i="1" dirty="0">
                <a:solidFill>
                  <a:srgbClr val="272727"/>
                </a:solidFill>
                <a:effectLst/>
                <a:latin typeface="Verdana" panose="020B0604030504040204" pitchFamily="34" charset="0"/>
                <a:ea typeface="Calibri" panose="020F0502020204030204" pitchFamily="34" charset="0"/>
                <a:cs typeface="Calibri" panose="020F0502020204030204" pitchFamily="34" charset="0"/>
              </a:rPr>
              <a:t>sine qua non </a:t>
            </a:r>
            <a:r>
              <a:rPr lang="en-US" sz="1800" dirty="0">
                <a:solidFill>
                  <a:srgbClr val="272727"/>
                </a:solidFill>
                <a:effectLst/>
                <a:latin typeface="Verdana" panose="020B0604030504040204" pitchFamily="34" charset="0"/>
                <a:ea typeface="Calibri" panose="020F0502020204030204" pitchFamily="34" charset="0"/>
                <a:cs typeface="Calibri" panose="020F0502020204030204" pitchFamily="34" charset="0"/>
              </a:rPr>
              <a:t>to proceed with the </a:t>
            </a:r>
            <a:r>
              <a:rPr lang="en-US" sz="1800" b="1" dirty="0">
                <a:solidFill>
                  <a:srgbClr val="FF0000"/>
                </a:solidFill>
                <a:effectLst/>
                <a:latin typeface="Verdana" panose="020B0604030504040204" pitchFamily="34" charset="0"/>
                <a:ea typeface="Calibri" panose="020F0502020204030204" pitchFamily="34" charset="0"/>
                <a:cs typeface="Calibri" panose="020F0502020204030204" pitchFamily="34" charset="0"/>
              </a:rPr>
              <a:t>recovery </a:t>
            </a:r>
            <a:r>
              <a:rPr lang="en-US" sz="1800" dirty="0">
                <a:solidFill>
                  <a:srgbClr val="272727"/>
                </a:solidFill>
                <a:effectLst/>
                <a:latin typeface="Verdana" panose="020B0604030504040204" pitchFamily="34" charset="0"/>
                <a:ea typeface="Calibri" panose="020F0502020204030204" pitchFamily="34" charset="0"/>
                <a:cs typeface="Calibri" panose="020F0502020204030204" pitchFamily="34" charset="0"/>
              </a:rPr>
              <a:t>of interest payable </a:t>
            </a:r>
          </a:p>
          <a:p>
            <a:pPr>
              <a:lnSpc>
                <a:spcPct val="150000"/>
              </a:lnSpc>
            </a:pPr>
            <a:r>
              <a:rPr lang="en-US" sz="1800" dirty="0">
                <a:solidFill>
                  <a:srgbClr val="272727"/>
                </a:solidFill>
                <a:effectLst/>
                <a:latin typeface="Verdana" panose="020B0604030504040204" pitchFamily="34" charset="0"/>
                <a:ea typeface="Calibri" panose="020F0502020204030204" pitchFamily="34" charset="0"/>
                <a:cs typeface="Calibri" panose="020F0502020204030204" pitchFamily="34" charset="0"/>
              </a:rPr>
              <a:t>Before recovery of interest payable in accordance with Section 50 of the GST Act, a show Cause Notice is required to be issued </a:t>
            </a:r>
            <a:endParaRPr lang="en-US" dirty="0"/>
          </a:p>
        </p:txBody>
      </p:sp>
    </p:spTree>
    <p:extLst>
      <p:ext uri="{BB962C8B-B14F-4D97-AF65-F5344CB8AC3E}">
        <p14:creationId xmlns:p14="http://schemas.microsoft.com/office/powerpoint/2010/main" val="3347176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a:bodyPr>
          <a:lstStyle/>
          <a:p>
            <a:pPr marL="511175" indent="-511175"/>
            <a:r>
              <a:rPr lang="en-US" sz="4000" b="1" dirty="0"/>
              <a:t>Interest – Self-imposed and automatic!</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A35C782D-0E10-8BA4-C85F-2282D5CEE6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48312"/>
                </a:solidFill>
                <a:effectLst/>
                <a:uLnTx/>
                <a:uFillTx/>
                <a:latin typeface="Calibri" panose="020F0502020204030204"/>
                <a:ea typeface="+mn-ea"/>
                <a:cs typeface="+mn-cs"/>
              </a:rPr>
              <a:t>CA Pritam Mahure and Associates</a:t>
            </a:r>
          </a:p>
        </p:txBody>
      </p:sp>
      <p:sp>
        <p:nvSpPr>
          <p:cNvPr id="5" name="Footer Placeholder 2">
            <a:extLst>
              <a:ext uri="{FF2B5EF4-FFF2-40B4-BE49-F238E27FC236}">
                <a16:creationId xmlns:a16="http://schemas.microsoft.com/office/drawing/2014/main" id="{AC24B78C-4EC6-ECE1-ED83-38165235A449}"/>
              </a:ext>
            </a:extLst>
          </p:cNvPr>
          <p:cNvSpPr txBox="1">
            <a:spLocks/>
          </p:cNvSpPr>
          <p:nvPr/>
        </p:nvSpPr>
        <p:spPr>
          <a:xfrm rot="5400000">
            <a:off x="1849022" y="3864941"/>
            <a:ext cx="471777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48312"/>
                </a:solidFill>
                <a:effectLst/>
                <a:uLnTx/>
                <a:uFillTx/>
                <a:latin typeface="Calibri" panose="020F0502020204030204"/>
                <a:ea typeface="+mn-ea"/>
                <a:cs typeface="+mn-cs"/>
              </a:rPr>
              <a:t>CA Pritam Mahure and Associates</a:t>
            </a:r>
          </a:p>
        </p:txBody>
      </p:sp>
      <p:sp>
        <p:nvSpPr>
          <p:cNvPr id="6" name="TextBox 5">
            <a:extLst>
              <a:ext uri="{FF2B5EF4-FFF2-40B4-BE49-F238E27FC236}">
                <a16:creationId xmlns:a16="http://schemas.microsoft.com/office/drawing/2014/main" id="{E958AA6C-47B0-CF81-01BE-9BF63ADC66AC}"/>
              </a:ext>
            </a:extLst>
          </p:cNvPr>
          <p:cNvSpPr txBox="1"/>
          <p:nvPr/>
        </p:nvSpPr>
        <p:spPr>
          <a:xfrm>
            <a:off x="1643743" y="5595257"/>
            <a:ext cx="1926771" cy="369332"/>
          </a:xfrm>
          <a:prstGeom prst="rect">
            <a:avLst/>
          </a:prstGeom>
          <a:noFill/>
        </p:spPr>
        <p:txBody>
          <a:bodyPr wrap="square" rtlCol="0">
            <a:spAutoFit/>
          </a:bodyPr>
          <a:lstStyle/>
          <a:p>
            <a:r>
              <a:rPr lang="en-US" b="1" dirty="0"/>
              <a:t>* GST</a:t>
            </a:r>
          </a:p>
        </p:txBody>
      </p:sp>
    </p:spTree>
    <p:extLst>
      <p:ext uri="{BB962C8B-B14F-4D97-AF65-F5344CB8AC3E}">
        <p14:creationId xmlns:p14="http://schemas.microsoft.com/office/powerpoint/2010/main" val="516819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4403-C5AC-F97B-87FD-4133B3108939}"/>
              </a:ext>
            </a:extLst>
          </p:cNvPr>
          <p:cNvSpPr>
            <a:spLocks noGrp="1"/>
          </p:cNvSpPr>
          <p:nvPr>
            <p:ph type="title"/>
          </p:nvPr>
        </p:nvSpPr>
        <p:spPr/>
        <p:txBody>
          <a:bodyPr/>
          <a:lstStyle/>
          <a:p>
            <a:r>
              <a:rPr lang="en-US" dirty="0"/>
              <a:t>Amount should be specified?</a:t>
            </a:r>
          </a:p>
        </p:txBody>
      </p:sp>
      <p:sp>
        <p:nvSpPr>
          <p:cNvPr id="3" name="Content Placeholder 2">
            <a:extLst>
              <a:ext uri="{FF2B5EF4-FFF2-40B4-BE49-F238E27FC236}">
                <a16:creationId xmlns:a16="http://schemas.microsoft.com/office/drawing/2014/main" id="{C4E12818-A4D0-5B12-7A1D-09F02C67B4DE}"/>
              </a:ext>
            </a:extLst>
          </p:cNvPr>
          <p:cNvSpPr>
            <a:spLocks noGrp="1"/>
          </p:cNvSpPr>
          <p:nvPr>
            <p:ph idx="1"/>
          </p:nvPr>
        </p:nvSpPr>
        <p:spPr/>
        <p:txBody>
          <a:bodyPr>
            <a:normAutofit fontScale="77500" lnSpcReduction="20000"/>
          </a:bodyPr>
          <a:lstStyle/>
          <a:p>
            <a:pPr>
              <a:lnSpc>
                <a:spcPct val="150000"/>
              </a:lnSpc>
            </a:pPr>
            <a:r>
              <a:rPr lang="en-US" i="1" dirty="0">
                <a:effectLst/>
              </a:rPr>
              <a:t>This is because of the fact that issuance of a show cause notice in a particular format is a </a:t>
            </a:r>
            <a:r>
              <a:rPr lang="en-US" b="1" i="1" dirty="0">
                <a:solidFill>
                  <a:srgbClr val="FF0000"/>
                </a:solidFill>
                <a:effectLst/>
              </a:rPr>
              <a:t>mandatory requirement </a:t>
            </a:r>
            <a:r>
              <a:rPr lang="en-US" i="1" dirty="0">
                <a:effectLst/>
              </a:rPr>
              <a:t>of law. The law requires the said notice to be issued under a specific provision of law and not as a correspondence or part of an order. The said notice </a:t>
            </a:r>
            <a:r>
              <a:rPr lang="en-US" b="1" i="1" dirty="0">
                <a:solidFill>
                  <a:srgbClr val="FF0000"/>
                </a:solidFill>
                <a:effectLst/>
              </a:rPr>
              <a:t>must </a:t>
            </a:r>
            <a:r>
              <a:rPr lang="en-US" i="1" dirty="0">
                <a:effectLst/>
              </a:rPr>
              <a:t>also </a:t>
            </a:r>
            <a:r>
              <a:rPr lang="en-US" b="1" i="1" u="sng" dirty="0">
                <a:solidFill>
                  <a:srgbClr val="FF0000"/>
                </a:solidFill>
                <a:effectLst/>
              </a:rPr>
              <a:t>indicate the amount</a:t>
            </a:r>
            <a:r>
              <a:rPr lang="en-US" b="1" i="1" dirty="0">
                <a:solidFill>
                  <a:srgbClr val="FF0000"/>
                </a:solidFill>
                <a:effectLst/>
              </a:rPr>
              <a:t> </a:t>
            </a:r>
            <a:r>
              <a:rPr lang="en-US" i="1" dirty="0">
                <a:effectLst/>
              </a:rPr>
              <a:t>demanded and call upon the assessee to show cause if he has any objection for such demand. The said notice also will have to be </a:t>
            </a:r>
            <a:r>
              <a:rPr lang="en-US" b="1" i="1" u="sng" dirty="0">
                <a:solidFill>
                  <a:srgbClr val="FF0000"/>
                </a:solidFill>
                <a:effectLst/>
              </a:rPr>
              <a:t>served</a:t>
            </a:r>
            <a:r>
              <a:rPr lang="en-US" b="1" i="1" dirty="0">
                <a:solidFill>
                  <a:srgbClr val="FF0000"/>
                </a:solidFill>
                <a:effectLst/>
              </a:rPr>
              <a:t> </a:t>
            </a:r>
            <a:r>
              <a:rPr lang="en-US" i="1" dirty="0">
                <a:effectLst/>
              </a:rPr>
              <a:t>on the assessee </a:t>
            </a:r>
            <a:r>
              <a:rPr lang="en-US" b="1" i="1" dirty="0">
                <a:solidFill>
                  <a:srgbClr val="FF0000"/>
                </a:solidFill>
                <a:effectLst/>
              </a:rPr>
              <a:t>within the said period </a:t>
            </a:r>
            <a:r>
              <a:rPr lang="en-US" i="1" dirty="0">
                <a:effectLst/>
              </a:rPr>
              <a:t>which is either 6 months or 5 years as the facts demand. Therefore, it will be futile to contend that </a:t>
            </a:r>
            <a:r>
              <a:rPr lang="en-US" b="1" i="1" dirty="0">
                <a:effectLst/>
              </a:rPr>
              <a:t>each and every communication or order </a:t>
            </a:r>
            <a:r>
              <a:rPr lang="en-US" i="1" dirty="0">
                <a:effectLst/>
              </a:rPr>
              <a:t>could be construed as a show cause notice. </a:t>
            </a:r>
          </a:p>
          <a:p>
            <a:pPr lvl="1">
              <a:lnSpc>
                <a:spcPct val="150000"/>
              </a:lnSpc>
            </a:pPr>
            <a:r>
              <a:rPr lang="en-US" dirty="0"/>
              <a:t>METAL FORGINGS 2002 (146) E.L.T. 241 (S.C.)</a:t>
            </a:r>
          </a:p>
          <a:p>
            <a:pPr marL="457200" lvl="1" indent="0">
              <a:lnSpc>
                <a:spcPct val="150000"/>
              </a:lnSpc>
              <a:buNone/>
            </a:pPr>
            <a:endParaRPr lang="en-US" dirty="0"/>
          </a:p>
        </p:txBody>
      </p:sp>
    </p:spTree>
    <p:extLst>
      <p:ext uri="{BB962C8B-B14F-4D97-AF65-F5344CB8AC3E}">
        <p14:creationId xmlns:p14="http://schemas.microsoft.com/office/powerpoint/2010/main" val="34832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6E69-ED07-79F5-3A84-B717ED34D897}"/>
              </a:ext>
            </a:extLst>
          </p:cNvPr>
          <p:cNvSpPr>
            <a:spLocks noGrp="1"/>
          </p:cNvSpPr>
          <p:nvPr>
            <p:ph type="title"/>
          </p:nvPr>
        </p:nvSpPr>
        <p:spPr/>
        <p:txBody>
          <a:bodyPr>
            <a:normAutofit/>
          </a:bodyPr>
          <a:lstStyle/>
          <a:p>
            <a:r>
              <a:rPr lang="en-US" dirty="0"/>
              <a:t>Can SCN be waived?</a:t>
            </a:r>
          </a:p>
        </p:txBody>
      </p:sp>
      <p:sp>
        <p:nvSpPr>
          <p:cNvPr id="3" name="Content Placeholder 2">
            <a:extLst>
              <a:ext uri="{FF2B5EF4-FFF2-40B4-BE49-F238E27FC236}">
                <a16:creationId xmlns:a16="http://schemas.microsoft.com/office/drawing/2014/main" id="{69068B44-44B3-7A92-4419-3C2959A46921}"/>
              </a:ext>
            </a:extLst>
          </p:cNvPr>
          <p:cNvSpPr>
            <a:spLocks noGrp="1"/>
          </p:cNvSpPr>
          <p:nvPr>
            <p:ph idx="1"/>
          </p:nvPr>
        </p:nvSpPr>
        <p:spPr/>
        <p:txBody>
          <a:bodyPr>
            <a:normAutofit/>
          </a:bodyPr>
          <a:lstStyle/>
          <a:p>
            <a:pPr>
              <a:lnSpc>
                <a:spcPct val="150000"/>
              </a:lnSpc>
            </a:pPr>
            <a:r>
              <a:rPr lang="en-US" sz="2400" dirty="0">
                <a:effectLst/>
              </a:rPr>
              <a:t>Mandatory requirement of a statute whether </a:t>
            </a:r>
            <a:r>
              <a:rPr lang="en-US" sz="2400" b="1" dirty="0">
                <a:solidFill>
                  <a:srgbClr val="FF0000"/>
                </a:solidFill>
                <a:effectLst/>
              </a:rPr>
              <a:t>can be waived </a:t>
            </a:r>
            <a:r>
              <a:rPr lang="en-US" sz="2400" dirty="0">
                <a:effectLst/>
              </a:rPr>
              <a:t>by the party concerned </a:t>
            </a:r>
          </a:p>
          <a:p>
            <a:pPr>
              <a:lnSpc>
                <a:spcPct val="150000"/>
              </a:lnSpc>
            </a:pPr>
            <a:r>
              <a:rPr lang="en-US" sz="2400" dirty="0">
                <a:effectLst/>
              </a:rPr>
              <a:t>Even though a provision of law is mandatory in its operation if such provision is one which deals with the individual rights of a person concerned and is for his benefit, the said person can always waive such a right </a:t>
            </a:r>
          </a:p>
          <a:p>
            <a:pPr lvl="1">
              <a:lnSpc>
                <a:spcPct val="150000"/>
              </a:lnSpc>
            </a:pPr>
            <a:r>
              <a:rPr lang="en-US" sz="2800" dirty="0"/>
              <a:t>VIRGO STEELS 2002 (141) E.L.T. 598 (S.C.)</a:t>
            </a:r>
            <a:endParaRPr lang="en-US" sz="2000" dirty="0"/>
          </a:p>
        </p:txBody>
      </p:sp>
    </p:spTree>
    <p:extLst>
      <p:ext uri="{BB962C8B-B14F-4D97-AF65-F5344CB8AC3E}">
        <p14:creationId xmlns:p14="http://schemas.microsoft.com/office/powerpoint/2010/main" val="4215731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B999-E314-BD17-9CD9-3C32F25C6C11}"/>
              </a:ext>
            </a:extLst>
          </p:cNvPr>
          <p:cNvSpPr>
            <a:spLocks noGrp="1"/>
          </p:cNvSpPr>
          <p:nvPr>
            <p:ph type="title"/>
          </p:nvPr>
        </p:nvSpPr>
        <p:spPr/>
        <p:txBody>
          <a:bodyPr/>
          <a:lstStyle/>
          <a:p>
            <a:r>
              <a:rPr lang="en-US" dirty="0"/>
              <a:t>SCN is foundation!</a:t>
            </a:r>
          </a:p>
        </p:txBody>
      </p:sp>
      <p:sp>
        <p:nvSpPr>
          <p:cNvPr id="3" name="Content Placeholder 2">
            <a:extLst>
              <a:ext uri="{FF2B5EF4-FFF2-40B4-BE49-F238E27FC236}">
                <a16:creationId xmlns:a16="http://schemas.microsoft.com/office/drawing/2014/main" id="{36AD322F-9D56-79DD-4F6D-A10285E2F05C}"/>
              </a:ext>
            </a:extLst>
          </p:cNvPr>
          <p:cNvSpPr>
            <a:spLocks noGrp="1"/>
          </p:cNvSpPr>
          <p:nvPr>
            <p:ph idx="1"/>
          </p:nvPr>
        </p:nvSpPr>
        <p:spPr/>
        <p:txBody>
          <a:bodyPr>
            <a:normAutofit/>
          </a:bodyPr>
          <a:lstStyle/>
          <a:p>
            <a:pPr>
              <a:lnSpc>
                <a:spcPct val="150000"/>
              </a:lnSpc>
            </a:pPr>
            <a:r>
              <a:rPr lang="en-US" sz="2200" dirty="0"/>
              <a:t>It is well settled that unless the </a:t>
            </a:r>
            <a:r>
              <a:rPr lang="en-US" sz="2200" b="1" dirty="0">
                <a:solidFill>
                  <a:srgbClr val="FF0000"/>
                </a:solidFill>
              </a:rPr>
              <a:t>foundation</a:t>
            </a:r>
            <a:r>
              <a:rPr lang="en-US" sz="2200" dirty="0"/>
              <a:t> of the case, is made out in the show-cause notice, Revenue cannot in Court argue a case not made out in its show-cause notice</a:t>
            </a:r>
          </a:p>
          <a:p>
            <a:pPr lvl="1">
              <a:lnSpc>
                <a:spcPct val="150000"/>
              </a:lnSpc>
            </a:pPr>
            <a:r>
              <a:rPr lang="en-US" sz="2200" dirty="0"/>
              <a:t>CHAMPDANY INDUSTRIES LTD. 2009 (241) E.L.T. 481 (S.C.)</a:t>
            </a:r>
          </a:p>
          <a:p>
            <a:pPr>
              <a:lnSpc>
                <a:spcPct val="150000"/>
              </a:lnSpc>
            </a:pPr>
            <a:endParaRPr lang="en-US" sz="2200" i="1" dirty="0">
              <a:effectLst/>
            </a:endParaRPr>
          </a:p>
          <a:p>
            <a:pPr>
              <a:lnSpc>
                <a:spcPct val="150000"/>
              </a:lnSpc>
            </a:pPr>
            <a:r>
              <a:rPr lang="en-US" sz="2200" i="1" dirty="0">
                <a:effectLst/>
              </a:rPr>
              <a:t>The Department cannot be travel </a:t>
            </a:r>
            <a:r>
              <a:rPr lang="en-US" sz="2200" b="1" i="1" dirty="0">
                <a:solidFill>
                  <a:srgbClr val="FF0000"/>
                </a:solidFill>
                <a:effectLst/>
              </a:rPr>
              <a:t>beyond </a:t>
            </a:r>
            <a:r>
              <a:rPr lang="en-US" sz="2200" i="1" dirty="0">
                <a:effectLst/>
              </a:rPr>
              <a:t>the show cause notice. </a:t>
            </a:r>
          </a:p>
          <a:p>
            <a:pPr lvl="1">
              <a:lnSpc>
                <a:spcPct val="150000"/>
              </a:lnSpc>
            </a:pPr>
            <a:r>
              <a:rPr lang="en-US" sz="2200" i="1" dirty="0"/>
              <a:t>TOYO ENGINEERING INDIA LIMITED </a:t>
            </a:r>
            <a:r>
              <a:rPr lang="en-US" sz="2200" dirty="0"/>
              <a:t>2006 (201) E.L.T. 513 (S.C.)</a:t>
            </a:r>
          </a:p>
          <a:p>
            <a:pPr>
              <a:lnSpc>
                <a:spcPct val="150000"/>
              </a:lnSpc>
            </a:pPr>
            <a:endParaRPr lang="en-US" sz="2200" dirty="0"/>
          </a:p>
          <a:p>
            <a:pPr lvl="1">
              <a:lnSpc>
                <a:spcPct val="150000"/>
              </a:lnSpc>
            </a:pPr>
            <a:endParaRPr lang="en-US" sz="2200" dirty="0"/>
          </a:p>
          <a:p>
            <a:pPr marL="457200" lvl="1" indent="0">
              <a:lnSpc>
                <a:spcPct val="150000"/>
              </a:lnSpc>
              <a:buNone/>
            </a:pPr>
            <a:endParaRPr lang="en-US" sz="2200" i="1" dirty="0"/>
          </a:p>
          <a:p>
            <a:pPr lvl="1">
              <a:lnSpc>
                <a:spcPct val="150000"/>
              </a:lnSpc>
            </a:pPr>
            <a:endParaRPr lang="en-US" sz="2200" i="1" dirty="0"/>
          </a:p>
          <a:p>
            <a:pPr lvl="1">
              <a:lnSpc>
                <a:spcPct val="150000"/>
              </a:lnSpc>
            </a:pPr>
            <a:endParaRPr lang="en-US" sz="2200" i="1" dirty="0"/>
          </a:p>
        </p:txBody>
      </p:sp>
    </p:spTree>
    <p:extLst>
      <p:ext uri="{BB962C8B-B14F-4D97-AF65-F5344CB8AC3E}">
        <p14:creationId xmlns:p14="http://schemas.microsoft.com/office/powerpoint/2010/main" val="2497667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9A1DE-206B-7790-93FA-2BDA22DC02C6}"/>
              </a:ext>
            </a:extLst>
          </p:cNvPr>
          <p:cNvSpPr>
            <a:spLocks noGrp="1"/>
          </p:cNvSpPr>
          <p:nvPr>
            <p:ph type="title"/>
          </p:nvPr>
        </p:nvSpPr>
        <p:spPr/>
        <p:txBody>
          <a:bodyPr/>
          <a:lstStyle/>
          <a:p>
            <a:r>
              <a:rPr lang="en-US" dirty="0"/>
              <a:t>Put to notice!</a:t>
            </a:r>
          </a:p>
        </p:txBody>
      </p:sp>
      <p:sp>
        <p:nvSpPr>
          <p:cNvPr id="3" name="Content Placeholder 2">
            <a:extLst>
              <a:ext uri="{FF2B5EF4-FFF2-40B4-BE49-F238E27FC236}">
                <a16:creationId xmlns:a16="http://schemas.microsoft.com/office/drawing/2014/main" id="{FF05E89D-F360-1E83-DFB9-CF221A71CD43}"/>
              </a:ext>
            </a:extLst>
          </p:cNvPr>
          <p:cNvSpPr>
            <a:spLocks noGrp="1"/>
          </p:cNvSpPr>
          <p:nvPr>
            <p:ph idx="1"/>
          </p:nvPr>
        </p:nvSpPr>
        <p:spPr/>
        <p:txBody>
          <a:bodyPr>
            <a:normAutofit/>
          </a:bodyPr>
          <a:lstStyle/>
          <a:p>
            <a:pPr>
              <a:lnSpc>
                <a:spcPct val="150000"/>
              </a:lnSpc>
            </a:pPr>
            <a:r>
              <a:rPr lang="en-US" sz="2000" dirty="0"/>
              <a:t>Unless the assessee is </a:t>
            </a:r>
            <a:r>
              <a:rPr lang="en-US" sz="2000" b="1" dirty="0">
                <a:solidFill>
                  <a:srgbClr val="FF0000"/>
                </a:solidFill>
              </a:rPr>
              <a:t>put to notice</a:t>
            </a:r>
            <a:r>
              <a:rPr lang="en-US" sz="2000" dirty="0"/>
              <a:t>, the assessee would have no opportunity to meet the case of the department. The defaults enumerated in the proviso to the said sub-section are more than one and if the excise department places reliance on the proviso it </a:t>
            </a:r>
            <a:r>
              <a:rPr lang="en-US" sz="2000" b="1" dirty="0">
                <a:solidFill>
                  <a:srgbClr val="FF0000"/>
                </a:solidFill>
              </a:rPr>
              <a:t>must be specifically stated </a:t>
            </a:r>
            <a:r>
              <a:rPr lang="en-US" sz="2000" dirty="0"/>
              <a:t>in the show cause notice which is </a:t>
            </a:r>
            <a:r>
              <a:rPr lang="en-US" sz="2000" b="1" dirty="0">
                <a:solidFill>
                  <a:srgbClr val="FF0000"/>
                </a:solidFill>
              </a:rPr>
              <a:t>the allegation </a:t>
            </a:r>
            <a:r>
              <a:rPr lang="en-US" sz="2000" dirty="0"/>
              <a:t>against the assessee falling within the four corners of the said proviso.</a:t>
            </a:r>
          </a:p>
          <a:p>
            <a:pPr lvl="1">
              <a:lnSpc>
                <a:spcPct val="150000"/>
              </a:lnSpc>
            </a:pPr>
            <a:r>
              <a:rPr lang="en-US" sz="2000" dirty="0">
                <a:effectLst/>
              </a:rPr>
              <a:t>HMM Ltd  </a:t>
            </a:r>
            <a:r>
              <a:rPr lang="en-US" sz="2000" dirty="0"/>
              <a:t>1995 (76) E.L.T. 497 (S.C.)</a:t>
            </a:r>
          </a:p>
          <a:p>
            <a:pPr lvl="1">
              <a:lnSpc>
                <a:spcPct val="150000"/>
              </a:lnSpc>
            </a:pPr>
            <a:endParaRPr lang="en-US" sz="2000" dirty="0"/>
          </a:p>
        </p:txBody>
      </p:sp>
    </p:spTree>
    <p:extLst>
      <p:ext uri="{BB962C8B-B14F-4D97-AF65-F5344CB8AC3E}">
        <p14:creationId xmlns:p14="http://schemas.microsoft.com/office/powerpoint/2010/main" val="4222352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5388-8449-E20E-ADBB-5BB87F56DD78}"/>
              </a:ext>
            </a:extLst>
          </p:cNvPr>
          <p:cNvSpPr>
            <a:spLocks noGrp="1"/>
          </p:cNvSpPr>
          <p:nvPr>
            <p:ph type="title"/>
          </p:nvPr>
        </p:nvSpPr>
        <p:spPr/>
        <p:txBody>
          <a:bodyPr/>
          <a:lstStyle/>
          <a:p>
            <a:r>
              <a:rPr lang="en-US" dirty="0"/>
              <a:t>Vague SCN?</a:t>
            </a:r>
          </a:p>
        </p:txBody>
      </p:sp>
      <p:sp>
        <p:nvSpPr>
          <p:cNvPr id="3" name="Content Placeholder 2">
            <a:extLst>
              <a:ext uri="{FF2B5EF4-FFF2-40B4-BE49-F238E27FC236}">
                <a16:creationId xmlns:a16="http://schemas.microsoft.com/office/drawing/2014/main" id="{87F53C5E-1A20-5141-4DED-43C49423C681}"/>
              </a:ext>
            </a:extLst>
          </p:cNvPr>
          <p:cNvSpPr>
            <a:spLocks noGrp="1"/>
          </p:cNvSpPr>
          <p:nvPr>
            <p:ph idx="1"/>
          </p:nvPr>
        </p:nvSpPr>
        <p:spPr/>
        <p:txBody>
          <a:bodyPr>
            <a:normAutofit/>
          </a:bodyPr>
          <a:lstStyle/>
          <a:p>
            <a:pPr>
              <a:lnSpc>
                <a:spcPct val="150000"/>
              </a:lnSpc>
            </a:pPr>
            <a:r>
              <a:rPr lang="en-US" sz="2400" dirty="0"/>
              <a:t>If the allegations in the show cause notice are </a:t>
            </a:r>
            <a:r>
              <a:rPr lang="en-US" sz="2400" b="1" dirty="0">
                <a:solidFill>
                  <a:srgbClr val="FF0000"/>
                </a:solidFill>
              </a:rPr>
              <a:t>not specific </a:t>
            </a:r>
            <a:r>
              <a:rPr lang="en-US" sz="2400" dirty="0"/>
              <a:t>and are on the contrary </a:t>
            </a:r>
            <a:r>
              <a:rPr lang="en-US" sz="2400" b="1" dirty="0">
                <a:solidFill>
                  <a:srgbClr val="FF0000"/>
                </a:solidFill>
              </a:rPr>
              <a:t>vague, lack details </a:t>
            </a:r>
            <a:r>
              <a:rPr lang="en-US" sz="2400" dirty="0"/>
              <a:t>and/or unintelligible that is sufficient to hold that the </a:t>
            </a:r>
            <a:r>
              <a:rPr lang="en-US" sz="2400" dirty="0" err="1"/>
              <a:t>noticee</a:t>
            </a:r>
            <a:r>
              <a:rPr lang="en-US" sz="2400" dirty="0"/>
              <a:t> was not given proper opportunity to meet the allegations indicated in the show cause notice</a:t>
            </a:r>
          </a:p>
          <a:p>
            <a:pPr lvl="1">
              <a:lnSpc>
                <a:spcPct val="150000"/>
              </a:lnSpc>
            </a:pPr>
            <a:r>
              <a:rPr lang="en-US" sz="2000" dirty="0"/>
              <a:t>BRINDAVAN BEVERAGES (P) LTD. 2007 (213) E.L.T. 487 (S.C.)</a:t>
            </a:r>
          </a:p>
          <a:p>
            <a:pPr lvl="1">
              <a:lnSpc>
                <a:spcPct val="150000"/>
              </a:lnSpc>
            </a:pPr>
            <a:endParaRPr lang="en-US" sz="2000" dirty="0"/>
          </a:p>
          <a:p>
            <a:pPr lvl="1">
              <a:lnSpc>
                <a:spcPct val="150000"/>
              </a:lnSpc>
            </a:pPr>
            <a:endParaRPr lang="en-US" sz="2000" dirty="0"/>
          </a:p>
        </p:txBody>
      </p:sp>
    </p:spTree>
    <p:extLst>
      <p:ext uri="{BB962C8B-B14F-4D97-AF65-F5344CB8AC3E}">
        <p14:creationId xmlns:p14="http://schemas.microsoft.com/office/powerpoint/2010/main" val="2927169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0A5C-E743-C4F6-D773-84880B0D4560}"/>
              </a:ext>
            </a:extLst>
          </p:cNvPr>
          <p:cNvSpPr>
            <a:spLocks noGrp="1"/>
          </p:cNvSpPr>
          <p:nvPr>
            <p:ph type="title"/>
          </p:nvPr>
        </p:nvSpPr>
        <p:spPr/>
        <p:txBody>
          <a:bodyPr/>
          <a:lstStyle/>
          <a:p>
            <a:r>
              <a:rPr lang="en-US" dirty="0"/>
              <a:t>Demand cannot be raised on assumptions!</a:t>
            </a:r>
          </a:p>
        </p:txBody>
      </p:sp>
      <p:sp>
        <p:nvSpPr>
          <p:cNvPr id="3" name="Content Placeholder 2">
            <a:extLst>
              <a:ext uri="{FF2B5EF4-FFF2-40B4-BE49-F238E27FC236}">
                <a16:creationId xmlns:a16="http://schemas.microsoft.com/office/drawing/2014/main" id="{EFA51CC0-048C-28C6-076E-5AADED7480E1}"/>
              </a:ext>
            </a:extLst>
          </p:cNvPr>
          <p:cNvSpPr>
            <a:spLocks noGrp="1"/>
          </p:cNvSpPr>
          <p:nvPr>
            <p:ph idx="1"/>
          </p:nvPr>
        </p:nvSpPr>
        <p:spPr/>
        <p:txBody>
          <a:bodyPr>
            <a:normAutofit/>
          </a:bodyPr>
          <a:lstStyle/>
          <a:p>
            <a:pPr>
              <a:lnSpc>
                <a:spcPct val="150000"/>
              </a:lnSpc>
            </a:pPr>
            <a:r>
              <a:rPr lang="en-US" sz="2400" dirty="0"/>
              <a:t>Now, these calculations certainly involve some </a:t>
            </a:r>
            <a:r>
              <a:rPr lang="en-US" sz="2400" b="1" dirty="0">
                <a:solidFill>
                  <a:srgbClr val="FF0000"/>
                </a:solidFill>
              </a:rPr>
              <a:t>assumptions</a:t>
            </a:r>
            <a:r>
              <a:rPr lang="en-US" sz="2400" dirty="0"/>
              <a:t>. If any of these assumptions breaks down, then the ultimate conclusion will have to be rejected as incorrect</a:t>
            </a:r>
          </a:p>
          <a:p>
            <a:pPr lvl="1">
              <a:lnSpc>
                <a:spcPct val="150000"/>
              </a:lnSpc>
            </a:pPr>
            <a:r>
              <a:rPr lang="en-US" sz="2000" dirty="0"/>
              <a:t>OUDH SUGAR MILLS LTD. 1978 (2) E.L.T. (J 172) (S.C.) </a:t>
            </a:r>
          </a:p>
          <a:p>
            <a:pPr lvl="1">
              <a:lnSpc>
                <a:spcPct val="150000"/>
              </a:lnSpc>
            </a:pPr>
            <a:endParaRPr lang="en-US" sz="2000" dirty="0"/>
          </a:p>
          <a:p>
            <a:pPr>
              <a:lnSpc>
                <a:spcPct val="150000"/>
              </a:lnSpc>
            </a:pPr>
            <a:endParaRPr lang="en-US" sz="2400" b="1" dirty="0"/>
          </a:p>
        </p:txBody>
      </p:sp>
    </p:spTree>
    <p:extLst>
      <p:ext uri="{BB962C8B-B14F-4D97-AF65-F5344CB8AC3E}">
        <p14:creationId xmlns:p14="http://schemas.microsoft.com/office/powerpoint/2010/main" val="35136979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6D40-4CBB-46F7-80B8-952A5397AEC0}"/>
              </a:ext>
            </a:extLst>
          </p:cNvPr>
          <p:cNvSpPr>
            <a:spLocks noGrp="1"/>
          </p:cNvSpPr>
          <p:nvPr>
            <p:ph type="title"/>
          </p:nvPr>
        </p:nvSpPr>
        <p:spPr/>
        <p:txBody>
          <a:bodyPr/>
          <a:lstStyle/>
          <a:p>
            <a:r>
              <a:rPr lang="en-US" dirty="0"/>
              <a:t>Not every SCN is valid!</a:t>
            </a:r>
          </a:p>
        </p:txBody>
      </p:sp>
      <p:sp>
        <p:nvSpPr>
          <p:cNvPr id="3" name="Content Placeholder 2">
            <a:extLst>
              <a:ext uri="{FF2B5EF4-FFF2-40B4-BE49-F238E27FC236}">
                <a16:creationId xmlns:a16="http://schemas.microsoft.com/office/drawing/2014/main" id="{9ABB52D4-7272-40B8-AF39-6D8E6264C90D}"/>
              </a:ext>
            </a:extLst>
          </p:cNvPr>
          <p:cNvSpPr>
            <a:spLocks noGrp="1"/>
          </p:cNvSpPr>
          <p:nvPr>
            <p:ph idx="1"/>
          </p:nvPr>
        </p:nvSpPr>
        <p:spPr>
          <a:xfrm>
            <a:off x="838200" y="1584251"/>
            <a:ext cx="10515600" cy="4592712"/>
          </a:xfrm>
        </p:spPr>
        <p:txBody>
          <a:bodyPr>
            <a:noAutofit/>
          </a:bodyPr>
          <a:lstStyle/>
          <a:p>
            <a:pPr>
              <a:lnSpc>
                <a:spcPct val="170000"/>
              </a:lnSpc>
            </a:pPr>
            <a:r>
              <a:rPr lang="en-US" sz="1800" dirty="0"/>
              <a:t>The show cause notice issued prior to passing of the impugned order does not stipulate even basic details such as the date and time of hearing and </a:t>
            </a:r>
            <a:r>
              <a:rPr lang="en-US" sz="1800" b="1" dirty="0">
                <a:solidFill>
                  <a:srgbClr val="FF0000"/>
                </a:solidFill>
              </a:rPr>
              <a:t>merely states DD/MM/YYYY at HH/MM, without filling in the fields</a:t>
            </a:r>
            <a:r>
              <a:rPr lang="en-US" sz="1800" dirty="0"/>
              <a:t>. </a:t>
            </a:r>
          </a:p>
          <a:p>
            <a:pPr>
              <a:lnSpc>
                <a:spcPct val="170000"/>
              </a:lnSpc>
            </a:pPr>
            <a:r>
              <a:rPr lang="en-US" sz="1800" dirty="0"/>
              <a:t>The requirement of passing a </a:t>
            </a:r>
            <a:r>
              <a:rPr lang="en-US" sz="1800" b="1" dirty="0">
                <a:solidFill>
                  <a:srgbClr val="FF0000"/>
                </a:solidFill>
              </a:rPr>
              <a:t>speaking order has been entirely frustrated </a:t>
            </a:r>
            <a:r>
              <a:rPr lang="en-US" sz="1800" dirty="0"/>
              <a:t>in so far as in the field marked 'speaking order', there are no reasons set out for the conclusion arrived at by the authority. Manifest non application of mind is evident.</a:t>
            </a:r>
          </a:p>
          <a:p>
            <a:pPr>
              <a:lnSpc>
                <a:spcPct val="170000"/>
              </a:lnSpc>
            </a:pPr>
            <a:r>
              <a:rPr lang="en-US" sz="1800" dirty="0"/>
              <a:t>Authorities </a:t>
            </a:r>
            <a:r>
              <a:rPr lang="en-US" sz="1800" dirty="0">
                <a:effectLst/>
                <a:ea typeface="Calibri" panose="020F0502020204030204" pitchFamily="34" charset="0"/>
                <a:cs typeface="Times New Roman" panose="02020603050405020304" pitchFamily="18" charset="0"/>
              </a:rPr>
              <a:t>directed to issue fresh notice, hear the assessee &amp; pass a speaking order </a:t>
            </a:r>
            <a:endParaRPr lang="en-US" sz="1800" b="1" dirty="0">
              <a:solidFill>
                <a:srgbClr val="FF0000"/>
              </a:solidFill>
            </a:endParaRPr>
          </a:p>
          <a:p>
            <a:pPr lvl="1">
              <a:lnSpc>
                <a:spcPct val="170000"/>
              </a:lnSpc>
            </a:pPr>
            <a:r>
              <a:rPr lang="en-US" sz="1800" b="1" dirty="0" err="1"/>
              <a:t>Tarmal</a:t>
            </a:r>
            <a:r>
              <a:rPr lang="en-US" sz="1800" b="1" dirty="0"/>
              <a:t> Industrial Supply Company (2021-TIOL-1004-HC-MAD-GST)</a:t>
            </a:r>
          </a:p>
        </p:txBody>
      </p:sp>
    </p:spTree>
    <p:extLst>
      <p:ext uri="{BB962C8B-B14F-4D97-AF65-F5344CB8AC3E}">
        <p14:creationId xmlns:p14="http://schemas.microsoft.com/office/powerpoint/2010/main" val="24638452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6D40-4CBB-46F7-80B8-952A5397AEC0}"/>
              </a:ext>
            </a:extLst>
          </p:cNvPr>
          <p:cNvSpPr>
            <a:spLocks noGrp="1"/>
          </p:cNvSpPr>
          <p:nvPr>
            <p:ph type="title"/>
          </p:nvPr>
        </p:nvSpPr>
        <p:spPr/>
        <p:txBody>
          <a:bodyPr/>
          <a:lstStyle/>
          <a:p>
            <a:r>
              <a:rPr lang="en-US" dirty="0"/>
              <a:t>Not every SCN is valid!</a:t>
            </a:r>
          </a:p>
        </p:txBody>
      </p:sp>
      <p:sp>
        <p:nvSpPr>
          <p:cNvPr id="3" name="Content Placeholder 2">
            <a:extLst>
              <a:ext uri="{FF2B5EF4-FFF2-40B4-BE49-F238E27FC236}">
                <a16:creationId xmlns:a16="http://schemas.microsoft.com/office/drawing/2014/main" id="{9ABB52D4-7272-40B8-AF39-6D8E6264C90D}"/>
              </a:ext>
            </a:extLst>
          </p:cNvPr>
          <p:cNvSpPr>
            <a:spLocks noGrp="1"/>
          </p:cNvSpPr>
          <p:nvPr>
            <p:ph idx="1"/>
          </p:nvPr>
        </p:nvSpPr>
        <p:spPr>
          <a:xfrm>
            <a:off x="838200" y="1584251"/>
            <a:ext cx="10515600" cy="4592712"/>
          </a:xfrm>
        </p:spPr>
        <p:txBody>
          <a:bodyPr>
            <a:noAutofit/>
          </a:bodyPr>
          <a:lstStyle/>
          <a:p>
            <a:pPr>
              <a:lnSpc>
                <a:spcPct val="170000"/>
              </a:lnSpc>
            </a:pPr>
            <a:r>
              <a:rPr lang="en-US" sz="1600" dirty="0"/>
              <a:t>The </a:t>
            </a:r>
            <a:r>
              <a:rPr lang="en-US" sz="1600" b="1" dirty="0">
                <a:solidFill>
                  <a:srgbClr val="FF0000"/>
                </a:solidFill>
              </a:rPr>
              <a:t>SCN was completely vague</a:t>
            </a:r>
            <a:r>
              <a:rPr lang="en-US" sz="1600" b="1" dirty="0"/>
              <a:t> </a:t>
            </a:r>
            <a:r>
              <a:rPr lang="en-US" sz="1600" dirty="0"/>
              <a:t>and did not even point out as to what ground the reply was proposed to be sought</a:t>
            </a:r>
          </a:p>
          <a:p>
            <a:pPr>
              <a:lnSpc>
                <a:spcPct val="170000"/>
              </a:lnSpc>
            </a:pPr>
            <a:r>
              <a:rPr lang="en-US" sz="1600" dirty="0"/>
              <a:t>A perusal of the said show cause notice clearly highlights the fact that serious quasi-adjudicatory functionaries are being discharged by persons who do not have a </a:t>
            </a:r>
            <a:r>
              <a:rPr lang="en-US" sz="1600" b="1" dirty="0">
                <a:solidFill>
                  <a:srgbClr val="FF0000"/>
                </a:solidFill>
              </a:rPr>
              <a:t>legally trained mind </a:t>
            </a:r>
            <a:r>
              <a:rPr lang="en-US" sz="1600" dirty="0"/>
              <a:t>and are entrusted in discharging functions affecting huge revenues.</a:t>
            </a:r>
          </a:p>
          <a:p>
            <a:pPr>
              <a:lnSpc>
                <a:spcPct val="170000"/>
              </a:lnSpc>
            </a:pPr>
            <a:r>
              <a:rPr lang="en-US" sz="1600" dirty="0"/>
              <a:t>Consequently, the order cancelling the registration </a:t>
            </a:r>
            <a:r>
              <a:rPr lang="en-US" sz="1600" b="1" dirty="0">
                <a:solidFill>
                  <a:srgbClr val="FF0000"/>
                </a:solidFill>
              </a:rPr>
              <a:t>stands revoked </a:t>
            </a:r>
            <a:r>
              <a:rPr lang="en-US" sz="1600" dirty="0"/>
              <a:t>from the date of filing of the application before the respondent no. 2.</a:t>
            </a:r>
          </a:p>
          <a:p>
            <a:pPr>
              <a:lnSpc>
                <a:spcPct val="170000"/>
              </a:lnSpc>
            </a:pPr>
            <a:r>
              <a:rPr lang="en-US" sz="1600" dirty="0"/>
              <a:t>In view of the specific findings recorded above to the effect that the petitioner was unnecessarily harassed, the writ petition is allowed with a </a:t>
            </a:r>
            <a:r>
              <a:rPr lang="en-US" sz="1600" b="1" dirty="0">
                <a:solidFill>
                  <a:srgbClr val="FF0000"/>
                </a:solidFill>
              </a:rPr>
              <a:t>cost of Rs. 10,000/- </a:t>
            </a:r>
            <a:r>
              <a:rPr lang="en-US" sz="1600" dirty="0"/>
              <a:t>to be paid to the petitioner within 30 days by the respondent no. 2 </a:t>
            </a:r>
            <a:r>
              <a:rPr lang="en-US" sz="1600" b="1" dirty="0">
                <a:solidFill>
                  <a:srgbClr val="FF0000"/>
                </a:solidFill>
              </a:rPr>
              <a:t>from his own salary.</a:t>
            </a:r>
          </a:p>
          <a:p>
            <a:pPr lvl="1">
              <a:lnSpc>
                <a:spcPct val="170000"/>
              </a:lnSpc>
            </a:pPr>
            <a:r>
              <a:rPr lang="en-US" sz="1600" b="1" dirty="0"/>
              <a:t>M/s Ansari Construction (2020-TIOL-2107-HC-ALL-GST)</a:t>
            </a:r>
          </a:p>
        </p:txBody>
      </p:sp>
    </p:spTree>
    <p:extLst>
      <p:ext uri="{BB962C8B-B14F-4D97-AF65-F5344CB8AC3E}">
        <p14:creationId xmlns:p14="http://schemas.microsoft.com/office/powerpoint/2010/main" val="256184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9814-DDFC-4F2B-A2DE-9394DC7174A9}"/>
              </a:ext>
            </a:extLst>
          </p:cNvPr>
          <p:cNvSpPr>
            <a:spLocks noGrp="1"/>
          </p:cNvSpPr>
          <p:nvPr>
            <p:ph type="title"/>
          </p:nvPr>
        </p:nvSpPr>
        <p:spPr/>
        <p:txBody>
          <a:bodyPr/>
          <a:lstStyle/>
          <a:p>
            <a:r>
              <a:rPr lang="en-US" dirty="0"/>
              <a:t>Surge in cases!</a:t>
            </a:r>
          </a:p>
        </p:txBody>
      </p:sp>
      <p:graphicFrame>
        <p:nvGraphicFramePr>
          <p:cNvPr id="4" name="Diagram 3">
            <a:extLst>
              <a:ext uri="{FF2B5EF4-FFF2-40B4-BE49-F238E27FC236}">
                <a16:creationId xmlns:a16="http://schemas.microsoft.com/office/drawing/2014/main" id="{B1E8D287-694F-40BD-8AA5-AC047CB7E908}"/>
              </a:ext>
            </a:extLst>
          </p:cNvPr>
          <p:cNvGraphicFramePr/>
          <p:nvPr/>
        </p:nvGraphicFramePr>
        <p:xfrm>
          <a:off x="1024128" y="2084832"/>
          <a:ext cx="10143744" cy="413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561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664D-E698-77E3-0A69-132AAD443118}"/>
              </a:ext>
            </a:extLst>
          </p:cNvPr>
          <p:cNvSpPr>
            <a:spLocks noGrp="1"/>
          </p:cNvSpPr>
          <p:nvPr>
            <p:ph type="title"/>
          </p:nvPr>
        </p:nvSpPr>
        <p:spPr/>
        <p:txBody>
          <a:bodyPr/>
          <a:lstStyle/>
          <a:p>
            <a:r>
              <a:rPr lang="en-US" dirty="0"/>
              <a:t>Excise or Customs?</a:t>
            </a:r>
          </a:p>
        </p:txBody>
      </p:sp>
      <p:sp>
        <p:nvSpPr>
          <p:cNvPr id="3" name="Content Placeholder 2">
            <a:extLst>
              <a:ext uri="{FF2B5EF4-FFF2-40B4-BE49-F238E27FC236}">
                <a16:creationId xmlns:a16="http://schemas.microsoft.com/office/drawing/2014/main" id="{2014CC6E-4A6A-A4BE-B90C-4F1AA2DD1B13}"/>
              </a:ext>
            </a:extLst>
          </p:cNvPr>
          <p:cNvSpPr>
            <a:spLocks noGrp="1"/>
          </p:cNvSpPr>
          <p:nvPr>
            <p:ph idx="1"/>
          </p:nvPr>
        </p:nvSpPr>
        <p:spPr/>
        <p:txBody>
          <a:bodyPr>
            <a:normAutofit/>
          </a:bodyPr>
          <a:lstStyle/>
          <a:p>
            <a:pPr>
              <a:lnSpc>
                <a:spcPct val="150000"/>
              </a:lnSpc>
            </a:pPr>
            <a:r>
              <a:rPr lang="en-US" sz="2000" dirty="0"/>
              <a:t>Duty to be paid by a 100% export oriented unit for clearance in the Domestic Tariff Area is the </a:t>
            </a:r>
            <a:r>
              <a:rPr lang="en-US" sz="2000" b="1" dirty="0"/>
              <a:t>duty of excise </a:t>
            </a:r>
            <a:r>
              <a:rPr lang="en-US" sz="2000" dirty="0"/>
              <a:t>and </a:t>
            </a:r>
            <a:r>
              <a:rPr lang="en-US" sz="2000" b="1" dirty="0"/>
              <a:t>not customs duty</a:t>
            </a:r>
            <a:r>
              <a:rPr lang="en-US" sz="2000" dirty="0"/>
              <a:t>. There is merit in the above contention. The duty in question is excise duty and not customs duty. Even the investigations were made under the Central Excise Act, 1944. Therefore, the show cause notice was defective in law and since it was defective notice the demand was not maintainable.</a:t>
            </a:r>
          </a:p>
          <a:p>
            <a:pPr lvl="1">
              <a:lnSpc>
                <a:spcPct val="150000"/>
              </a:lnSpc>
            </a:pPr>
            <a:r>
              <a:rPr lang="en-US" sz="1800" dirty="0"/>
              <a:t>SURESH SYNTHETICS  2007 (216) E.L.T. 662 (S.C.)</a:t>
            </a:r>
          </a:p>
          <a:p>
            <a:pPr lvl="1">
              <a:lnSpc>
                <a:spcPct val="150000"/>
              </a:lnSpc>
            </a:pPr>
            <a:endParaRPr lang="en-US" sz="1800" dirty="0"/>
          </a:p>
          <a:p>
            <a:pPr lvl="1">
              <a:lnSpc>
                <a:spcPct val="150000"/>
              </a:lnSpc>
            </a:pPr>
            <a:endParaRPr lang="en-US" sz="1800" dirty="0"/>
          </a:p>
        </p:txBody>
      </p:sp>
    </p:spTree>
    <p:extLst>
      <p:ext uri="{BB962C8B-B14F-4D97-AF65-F5344CB8AC3E}">
        <p14:creationId xmlns:p14="http://schemas.microsoft.com/office/powerpoint/2010/main" val="3828333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DRC-01A?</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4226830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F674-5B1E-45C0-B094-5AF8CB22BFA1}"/>
              </a:ext>
            </a:extLst>
          </p:cNvPr>
          <p:cNvSpPr>
            <a:spLocks noGrp="1"/>
          </p:cNvSpPr>
          <p:nvPr>
            <p:ph type="title"/>
          </p:nvPr>
        </p:nvSpPr>
        <p:spPr/>
        <p:txBody>
          <a:bodyPr>
            <a:noAutofit/>
          </a:bodyPr>
          <a:lstStyle/>
          <a:p>
            <a:r>
              <a:rPr lang="en-US" sz="3200" dirty="0"/>
              <a:t>Rule 142 Notice and Order for demand of amounts payable under the Act</a:t>
            </a:r>
          </a:p>
        </p:txBody>
      </p:sp>
      <p:sp>
        <p:nvSpPr>
          <p:cNvPr id="3" name="Content Placeholder 2">
            <a:extLst>
              <a:ext uri="{FF2B5EF4-FFF2-40B4-BE49-F238E27FC236}">
                <a16:creationId xmlns:a16="http://schemas.microsoft.com/office/drawing/2014/main" id="{91CFECF6-16CB-4A53-A1E4-218665639759}"/>
              </a:ext>
            </a:extLst>
          </p:cNvPr>
          <p:cNvSpPr>
            <a:spLocks noGrp="1"/>
          </p:cNvSpPr>
          <p:nvPr>
            <p:ph idx="1"/>
          </p:nvPr>
        </p:nvSpPr>
        <p:spPr/>
        <p:txBody>
          <a:bodyPr>
            <a:normAutofit fontScale="92500" lnSpcReduction="20000"/>
          </a:bodyPr>
          <a:lstStyle/>
          <a:p>
            <a:pPr marL="457200" indent="-457200">
              <a:lnSpc>
                <a:spcPct val="150000"/>
              </a:lnSpc>
              <a:buNone/>
            </a:pPr>
            <a:r>
              <a:rPr lang="en-US" sz="2000" b="0" i="0" u="none" strike="noStrike" baseline="0" dirty="0">
                <a:solidFill>
                  <a:srgbClr val="000000"/>
                </a:solidFill>
              </a:rPr>
              <a:t>(1) The proper officer shall </a:t>
            </a:r>
            <a:r>
              <a:rPr lang="en-US" sz="2000" b="1" i="0" u="none" strike="noStrike" baseline="0" dirty="0">
                <a:solidFill>
                  <a:srgbClr val="FF0000"/>
                </a:solidFill>
              </a:rPr>
              <a:t>serve</a:t>
            </a:r>
            <a:r>
              <a:rPr lang="en-US" sz="2000" b="0" i="0" u="none" strike="noStrike" baseline="0" dirty="0">
                <a:solidFill>
                  <a:srgbClr val="000000"/>
                </a:solidFill>
              </a:rPr>
              <a:t>, along with the </a:t>
            </a:r>
          </a:p>
          <a:p>
            <a:pPr marL="576263" indent="-347663">
              <a:lnSpc>
                <a:spcPct val="150000"/>
              </a:lnSpc>
              <a:buNone/>
            </a:pPr>
            <a:r>
              <a:rPr lang="en-US" sz="2000" b="0" i="0" u="none" strike="noStrike" baseline="0" dirty="0">
                <a:solidFill>
                  <a:srgbClr val="000000"/>
                </a:solidFill>
              </a:rPr>
              <a:t>(a) </a:t>
            </a:r>
            <a:r>
              <a:rPr lang="en-US" sz="2000" b="1" i="0" u="none" strike="noStrike" baseline="0" dirty="0">
                <a:solidFill>
                  <a:srgbClr val="FF0000"/>
                </a:solidFill>
              </a:rPr>
              <a:t>notice</a:t>
            </a:r>
            <a:r>
              <a:rPr lang="en-US" sz="2000" b="1" i="0" u="none" strike="noStrike" baseline="0" dirty="0">
                <a:solidFill>
                  <a:srgbClr val="000000"/>
                </a:solidFill>
              </a:rPr>
              <a:t> </a:t>
            </a:r>
            <a:r>
              <a:rPr lang="en-US" sz="2000" b="0" i="0" u="none" strike="noStrike" baseline="0" dirty="0">
                <a:solidFill>
                  <a:srgbClr val="000000"/>
                </a:solidFill>
              </a:rPr>
              <a:t>issued under section 52 or section 73 or section 74 or section 76 or section 122 or section 123 or section 124 or section 125 or section 127 or section 129 or section 130, a summary thereof </a:t>
            </a:r>
            <a:r>
              <a:rPr lang="en-US" sz="2000" b="1" i="0" u="none" strike="noStrike" baseline="0" dirty="0">
                <a:solidFill>
                  <a:srgbClr val="FF0000"/>
                </a:solidFill>
              </a:rPr>
              <a:t>electronically</a:t>
            </a:r>
            <a:r>
              <a:rPr lang="en-US" sz="2000" b="0" i="0" u="none" strike="noStrike" baseline="0" dirty="0">
                <a:solidFill>
                  <a:srgbClr val="000000"/>
                </a:solidFill>
              </a:rPr>
              <a:t> in </a:t>
            </a:r>
            <a:r>
              <a:rPr lang="en-US" sz="2000" b="1" i="0" u="none" strike="noStrike" baseline="0" dirty="0">
                <a:solidFill>
                  <a:srgbClr val="000000"/>
                </a:solidFill>
              </a:rPr>
              <a:t>FORM GST </a:t>
            </a:r>
            <a:r>
              <a:rPr lang="en-US" sz="2000" b="1" i="0" u="none" strike="noStrike" baseline="0" dirty="0">
                <a:solidFill>
                  <a:srgbClr val="FF0000"/>
                </a:solidFill>
              </a:rPr>
              <a:t>DRC-01</a:t>
            </a:r>
            <a:r>
              <a:rPr lang="en-US" sz="2000" b="0" i="0" u="none" strike="noStrike" baseline="0" dirty="0">
                <a:solidFill>
                  <a:srgbClr val="000000"/>
                </a:solidFill>
              </a:rPr>
              <a:t>, </a:t>
            </a:r>
          </a:p>
          <a:p>
            <a:pPr marL="576263" indent="-347663">
              <a:lnSpc>
                <a:spcPct val="150000"/>
              </a:lnSpc>
              <a:buNone/>
            </a:pPr>
            <a:r>
              <a:rPr lang="en-US" sz="2000" b="0" i="0" u="none" strike="noStrike" baseline="0" dirty="0">
                <a:solidFill>
                  <a:srgbClr val="000000"/>
                </a:solidFill>
              </a:rPr>
              <a:t>(b) </a:t>
            </a:r>
            <a:r>
              <a:rPr lang="en-US" sz="2000" b="1" i="0" u="none" strike="noStrike" baseline="0" dirty="0">
                <a:solidFill>
                  <a:srgbClr val="FF0000"/>
                </a:solidFill>
              </a:rPr>
              <a:t>statement</a:t>
            </a:r>
            <a:r>
              <a:rPr lang="en-US" sz="2000" b="0" i="0" u="none" strike="noStrike" baseline="0" dirty="0">
                <a:solidFill>
                  <a:srgbClr val="000000"/>
                </a:solidFill>
              </a:rPr>
              <a:t> under sub-section (3) of section 73 or sub-section (3) of section 74, a summary thereof electronically in </a:t>
            </a:r>
            <a:r>
              <a:rPr lang="en-US" sz="2000" b="1" i="0" u="none" strike="noStrike" baseline="0" dirty="0">
                <a:solidFill>
                  <a:srgbClr val="000000"/>
                </a:solidFill>
              </a:rPr>
              <a:t>FORM GST DRC-02</a:t>
            </a:r>
            <a:r>
              <a:rPr lang="en-US" sz="2000" b="0" i="0" u="none" strike="noStrike" baseline="0" dirty="0">
                <a:solidFill>
                  <a:srgbClr val="000000"/>
                </a:solidFill>
              </a:rPr>
              <a:t>,  specifying therein the details of the amount payable. </a:t>
            </a:r>
          </a:p>
          <a:p>
            <a:pPr marL="457200" indent="-457200">
              <a:lnSpc>
                <a:spcPct val="150000"/>
              </a:lnSpc>
              <a:buNone/>
            </a:pPr>
            <a:r>
              <a:rPr lang="en-US" sz="2000" b="0" i="0" u="none" strike="noStrike" baseline="0" dirty="0">
                <a:solidFill>
                  <a:srgbClr val="000000"/>
                </a:solidFill>
              </a:rPr>
              <a:t>(1A) The proper officer </a:t>
            </a:r>
            <a:r>
              <a:rPr lang="en-US" sz="2000" b="1" i="0" u="none" strike="noStrike" baseline="0" dirty="0">
                <a:solidFill>
                  <a:srgbClr val="FF0000"/>
                </a:solidFill>
              </a:rPr>
              <a:t>may</a:t>
            </a:r>
            <a:r>
              <a:rPr lang="en-US" sz="2000" b="0" i="0" u="none" strike="noStrike" baseline="0" dirty="0">
                <a:solidFill>
                  <a:srgbClr val="000000"/>
                </a:solidFill>
              </a:rPr>
              <a:t>, before service of notice to the person chargeable with tax, interest and penalty, under sub-section (1) of Section 73 or sub-section (1) of Section 74, as the case may be, communicate the details of any tax, interest and penalty as ascertained by the said officer, in </a:t>
            </a:r>
            <a:r>
              <a:rPr lang="en-US" sz="2000" b="1" i="0" u="none" strike="noStrike" baseline="0" dirty="0">
                <a:solidFill>
                  <a:srgbClr val="000000"/>
                </a:solidFill>
              </a:rPr>
              <a:t>Part A </a:t>
            </a:r>
            <a:r>
              <a:rPr lang="en-US" sz="2000" b="0" i="0" u="none" strike="noStrike" baseline="0" dirty="0">
                <a:solidFill>
                  <a:srgbClr val="000000"/>
                </a:solidFill>
              </a:rPr>
              <a:t>of </a:t>
            </a:r>
            <a:r>
              <a:rPr lang="en-US" sz="2000" b="1" i="0" u="none" strike="noStrike" baseline="0" dirty="0">
                <a:solidFill>
                  <a:srgbClr val="000000"/>
                </a:solidFill>
              </a:rPr>
              <a:t>FORM </a:t>
            </a:r>
            <a:r>
              <a:rPr lang="en-US" sz="2000" b="1" i="0" u="none" strike="noStrike" baseline="0" dirty="0">
                <a:solidFill>
                  <a:srgbClr val="FF0000"/>
                </a:solidFill>
              </a:rPr>
              <a:t>GST DRC-01A</a:t>
            </a:r>
            <a:endParaRPr lang="en-US" sz="2000" dirty="0">
              <a:solidFill>
                <a:srgbClr val="FF0000"/>
              </a:solidFill>
            </a:endParaRPr>
          </a:p>
        </p:txBody>
      </p:sp>
    </p:spTree>
    <p:extLst>
      <p:ext uri="{BB962C8B-B14F-4D97-AF65-F5344CB8AC3E}">
        <p14:creationId xmlns:p14="http://schemas.microsoft.com/office/powerpoint/2010/main" val="2784605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35321-BABF-400B-BA8C-1594008AAA1A}"/>
              </a:ext>
            </a:extLst>
          </p:cNvPr>
          <p:cNvPicPr>
            <a:picLocks noChangeAspect="1"/>
          </p:cNvPicPr>
          <p:nvPr/>
        </p:nvPicPr>
        <p:blipFill>
          <a:blip r:embed="rId2"/>
          <a:stretch>
            <a:fillRect/>
          </a:stretch>
        </p:blipFill>
        <p:spPr>
          <a:xfrm>
            <a:off x="527539" y="590711"/>
            <a:ext cx="10585937" cy="3277904"/>
          </a:xfrm>
          <a:prstGeom prst="rect">
            <a:avLst/>
          </a:prstGeom>
        </p:spPr>
      </p:pic>
      <p:sp>
        <p:nvSpPr>
          <p:cNvPr id="6" name="Rectangle 5">
            <a:extLst>
              <a:ext uri="{FF2B5EF4-FFF2-40B4-BE49-F238E27FC236}">
                <a16:creationId xmlns:a16="http://schemas.microsoft.com/office/drawing/2014/main" id="{75BBA2DA-AF2C-4BE0-A49B-F56EB60A2DB3}"/>
              </a:ext>
            </a:extLst>
          </p:cNvPr>
          <p:cNvSpPr/>
          <p:nvPr/>
        </p:nvSpPr>
        <p:spPr>
          <a:xfrm>
            <a:off x="1037492" y="2004646"/>
            <a:ext cx="9478108" cy="1424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3A3433-2D48-4461-8781-F8F82E7B0A12}"/>
              </a:ext>
            </a:extLst>
          </p:cNvPr>
          <p:cNvPicPr>
            <a:picLocks noChangeAspect="1"/>
          </p:cNvPicPr>
          <p:nvPr/>
        </p:nvPicPr>
        <p:blipFill>
          <a:blip r:embed="rId3"/>
          <a:stretch>
            <a:fillRect/>
          </a:stretch>
        </p:blipFill>
        <p:spPr>
          <a:xfrm>
            <a:off x="1037492" y="3868614"/>
            <a:ext cx="9478108" cy="2915859"/>
          </a:xfrm>
          <a:prstGeom prst="rect">
            <a:avLst/>
          </a:prstGeom>
        </p:spPr>
      </p:pic>
      <p:sp>
        <p:nvSpPr>
          <p:cNvPr id="9" name="Rectangle 8">
            <a:extLst>
              <a:ext uri="{FF2B5EF4-FFF2-40B4-BE49-F238E27FC236}">
                <a16:creationId xmlns:a16="http://schemas.microsoft.com/office/drawing/2014/main" id="{BDA3C3BF-4ECA-430F-9F1B-FF84480230DD}"/>
              </a:ext>
            </a:extLst>
          </p:cNvPr>
          <p:cNvSpPr/>
          <p:nvPr/>
        </p:nvSpPr>
        <p:spPr>
          <a:xfrm flipV="1">
            <a:off x="7244862" y="5486400"/>
            <a:ext cx="1547446" cy="281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01D6DD-384B-47A1-81D0-AF4CDE185AB9}"/>
              </a:ext>
            </a:extLst>
          </p:cNvPr>
          <p:cNvSpPr txBox="1"/>
          <p:nvPr/>
        </p:nvSpPr>
        <p:spPr>
          <a:xfrm>
            <a:off x="5405178" y="3453973"/>
            <a:ext cx="3770720" cy="24615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14826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F674-5B1E-45C0-B094-5AF8CB22BFA1}"/>
              </a:ext>
            </a:extLst>
          </p:cNvPr>
          <p:cNvSpPr>
            <a:spLocks noGrp="1"/>
          </p:cNvSpPr>
          <p:nvPr>
            <p:ph type="title"/>
          </p:nvPr>
        </p:nvSpPr>
        <p:spPr/>
        <p:txBody>
          <a:bodyPr>
            <a:noAutofit/>
          </a:bodyPr>
          <a:lstStyle/>
          <a:p>
            <a:r>
              <a:rPr lang="en-US" sz="2800" dirty="0">
                <a:solidFill>
                  <a:srgbClr val="00B0F0"/>
                </a:solidFill>
              </a:rPr>
              <a:t>Section 16 Eligibility and conditions for taking input tax credit</a:t>
            </a:r>
          </a:p>
        </p:txBody>
      </p:sp>
      <p:sp>
        <p:nvSpPr>
          <p:cNvPr id="3" name="Content Placeholder 2">
            <a:extLst>
              <a:ext uri="{FF2B5EF4-FFF2-40B4-BE49-F238E27FC236}">
                <a16:creationId xmlns:a16="http://schemas.microsoft.com/office/drawing/2014/main" id="{91CFECF6-16CB-4A53-A1E4-218665639759}"/>
              </a:ext>
            </a:extLst>
          </p:cNvPr>
          <p:cNvSpPr>
            <a:spLocks noGrp="1"/>
          </p:cNvSpPr>
          <p:nvPr>
            <p:ph idx="1"/>
          </p:nvPr>
        </p:nvSpPr>
        <p:spPr>
          <a:xfrm>
            <a:off x="1024128" y="2084832"/>
            <a:ext cx="9720073" cy="4224528"/>
          </a:xfrm>
        </p:spPr>
        <p:txBody>
          <a:bodyPr>
            <a:normAutofit/>
          </a:bodyPr>
          <a:lstStyle/>
          <a:p>
            <a:pPr marL="339725" indent="-339725" algn="l">
              <a:lnSpc>
                <a:spcPct val="150000"/>
              </a:lnSpc>
              <a:buNone/>
            </a:pPr>
            <a:r>
              <a:rPr lang="en-US" sz="2000" i="1" dirty="0">
                <a:solidFill>
                  <a:srgbClr val="000000"/>
                </a:solidFill>
              </a:rPr>
              <a:t>(</a:t>
            </a:r>
            <a:r>
              <a:rPr lang="en-US" sz="2000" b="0" i="1" u="none" strike="noStrike" baseline="0" dirty="0">
                <a:solidFill>
                  <a:srgbClr val="000000"/>
                </a:solidFill>
              </a:rPr>
              <a:t>4) A registered person shall not be entitled to take input tax credit in respect of any invoice or debit note for supply of goods or services or both </a:t>
            </a:r>
            <a:r>
              <a:rPr lang="en-US" sz="2000" b="1" i="1" u="none" strike="noStrike" baseline="0" dirty="0">
                <a:solidFill>
                  <a:srgbClr val="FF0000"/>
                </a:solidFill>
              </a:rPr>
              <a:t>after the due date of furnishing of the return under section 39 for the month of September </a:t>
            </a:r>
            <a:r>
              <a:rPr lang="en-US" sz="2000" b="0" i="1" u="none" strike="noStrike" baseline="0" dirty="0">
                <a:solidFill>
                  <a:srgbClr val="000000"/>
                </a:solidFill>
              </a:rPr>
              <a:t>following the end of financial year to which such invoice or </a:t>
            </a:r>
            <a:r>
              <a:rPr lang="en-US" sz="2000" b="0" i="1" u="none" strike="sngStrike" baseline="0" dirty="0">
                <a:solidFill>
                  <a:srgbClr val="FF0000"/>
                </a:solidFill>
              </a:rPr>
              <a:t>invoice relating to such</a:t>
            </a:r>
            <a:r>
              <a:rPr lang="en-US" sz="2000" b="0" i="1" u="none" strike="noStrike" baseline="0" dirty="0">
                <a:solidFill>
                  <a:srgbClr val="000000"/>
                </a:solidFill>
              </a:rPr>
              <a:t> debit note pertains or furnishing of the relevant annual return, whichever is earlier.</a:t>
            </a:r>
            <a:endParaRPr lang="en-US" sz="2000" i="1" dirty="0">
              <a:solidFill>
                <a:srgbClr val="FF0000"/>
              </a:solidFill>
            </a:endParaRPr>
          </a:p>
        </p:txBody>
      </p:sp>
    </p:spTree>
    <p:extLst>
      <p:ext uri="{BB962C8B-B14F-4D97-AF65-F5344CB8AC3E}">
        <p14:creationId xmlns:p14="http://schemas.microsoft.com/office/powerpoint/2010/main" val="23562915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DD606-58AD-4852-BF8C-348569F658B0}"/>
              </a:ext>
            </a:extLst>
          </p:cNvPr>
          <p:cNvPicPr>
            <a:picLocks noChangeAspect="1"/>
          </p:cNvPicPr>
          <p:nvPr/>
        </p:nvPicPr>
        <p:blipFill>
          <a:blip r:embed="rId2"/>
          <a:stretch>
            <a:fillRect/>
          </a:stretch>
        </p:blipFill>
        <p:spPr>
          <a:xfrm>
            <a:off x="942242" y="677739"/>
            <a:ext cx="10307515" cy="714075"/>
          </a:xfrm>
          <a:prstGeom prst="rect">
            <a:avLst/>
          </a:prstGeom>
        </p:spPr>
      </p:pic>
      <p:pic>
        <p:nvPicPr>
          <p:cNvPr id="7" name="Picture 6">
            <a:extLst>
              <a:ext uri="{FF2B5EF4-FFF2-40B4-BE49-F238E27FC236}">
                <a16:creationId xmlns:a16="http://schemas.microsoft.com/office/drawing/2014/main" id="{E32A41E8-2E27-4957-90F9-82DC0BCAED24}"/>
              </a:ext>
            </a:extLst>
          </p:cNvPr>
          <p:cNvPicPr>
            <a:picLocks noChangeAspect="1"/>
          </p:cNvPicPr>
          <p:nvPr/>
        </p:nvPicPr>
        <p:blipFill>
          <a:blip r:embed="rId3"/>
          <a:stretch>
            <a:fillRect/>
          </a:stretch>
        </p:blipFill>
        <p:spPr>
          <a:xfrm>
            <a:off x="1283676" y="1529861"/>
            <a:ext cx="9759461" cy="5129151"/>
          </a:xfrm>
          <a:prstGeom prst="rect">
            <a:avLst/>
          </a:prstGeom>
        </p:spPr>
      </p:pic>
      <p:sp>
        <p:nvSpPr>
          <p:cNvPr id="8" name="Rectangle 7">
            <a:extLst>
              <a:ext uri="{FF2B5EF4-FFF2-40B4-BE49-F238E27FC236}">
                <a16:creationId xmlns:a16="http://schemas.microsoft.com/office/drawing/2014/main" id="{81579479-D547-4371-B367-DFC572C5FA98}"/>
              </a:ext>
            </a:extLst>
          </p:cNvPr>
          <p:cNvSpPr/>
          <p:nvPr/>
        </p:nvSpPr>
        <p:spPr>
          <a:xfrm>
            <a:off x="4114800" y="3200400"/>
            <a:ext cx="5627077" cy="879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03B489-C735-43CA-8141-2CD152E37F1D}"/>
              </a:ext>
            </a:extLst>
          </p:cNvPr>
          <p:cNvSpPr/>
          <p:nvPr/>
        </p:nvSpPr>
        <p:spPr>
          <a:xfrm>
            <a:off x="5081954" y="5486400"/>
            <a:ext cx="1406769" cy="158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8FECA3-409D-4ABE-ACD0-959357DB6015}"/>
              </a:ext>
            </a:extLst>
          </p:cNvPr>
          <p:cNvSpPr/>
          <p:nvPr/>
        </p:nvSpPr>
        <p:spPr>
          <a:xfrm>
            <a:off x="9038492" y="5765124"/>
            <a:ext cx="1406769" cy="158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820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Serve?</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3097161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F674-5B1E-45C0-B094-5AF8CB22BFA1}"/>
              </a:ext>
            </a:extLst>
          </p:cNvPr>
          <p:cNvSpPr>
            <a:spLocks noGrp="1"/>
          </p:cNvSpPr>
          <p:nvPr>
            <p:ph type="title"/>
          </p:nvPr>
        </p:nvSpPr>
        <p:spPr/>
        <p:txBody>
          <a:bodyPr/>
          <a:lstStyle/>
          <a:p>
            <a:r>
              <a:rPr lang="en-US" dirty="0"/>
              <a:t>Shall be “served”!</a:t>
            </a:r>
          </a:p>
        </p:txBody>
      </p:sp>
      <p:sp>
        <p:nvSpPr>
          <p:cNvPr id="3" name="Content Placeholder 2">
            <a:extLst>
              <a:ext uri="{FF2B5EF4-FFF2-40B4-BE49-F238E27FC236}">
                <a16:creationId xmlns:a16="http://schemas.microsoft.com/office/drawing/2014/main" id="{91CFECF6-16CB-4A53-A1E4-218665639759}"/>
              </a:ext>
            </a:extLst>
          </p:cNvPr>
          <p:cNvSpPr>
            <a:spLocks noGrp="1"/>
          </p:cNvSpPr>
          <p:nvPr>
            <p:ph idx="1"/>
          </p:nvPr>
        </p:nvSpPr>
        <p:spPr/>
        <p:txBody>
          <a:bodyPr>
            <a:normAutofit/>
          </a:bodyPr>
          <a:lstStyle/>
          <a:p>
            <a:pPr algn="l">
              <a:lnSpc>
                <a:spcPct val="150000"/>
              </a:lnSpc>
            </a:pPr>
            <a:r>
              <a:rPr lang="en-US" sz="2400" b="1" i="0" u="none" strike="noStrike" baseline="0" dirty="0"/>
              <a:t>Section 169 Service of notice in certain circumstances: </a:t>
            </a:r>
          </a:p>
          <a:p>
            <a:pPr lvl="1">
              <a:lnSpc>
                <a:spcPct val="150000"/>
              </a:lnSpc>
            </a:pPr>
            <a:r>
              <a:rPr lang="en-US" sz="2000" b="0" i="0" u="none" strike="noStrike" baseline="0" dirty="0"/>
              <a:t>Any decision, order, summons, notice or other communication under this Act or the rules made thereunder </a:t>
            </a:r>
            <a:r>
              <a:rPr lang="en-US" sz="2000" b="1" i="0" u="none" strike="noStrike" baseline="0" dirty="0">
                <a:solidFill>
                  <a:srgbClr val="FF0000"/>
                </a:solidFill>
              </a:rPr>
              <a:t>shall be served </a:t>
            </a:r>
            <a:r>
              <a:rPr lang="en-US" sz="2000" b="0" i="0" u="none" strike="noStrike" baseline="0" dirty="0"/>
              <a:t>by any one of the following:</a:t>
            </a:r>
            <a:endParaRPr lang="en-US" sz="3600" dirty="0"/>
          </a:p>
        </p:txBody>
      </p:sp>
    </p:spTree>
    <p:extLst>
      <p:ext uri="{BB962C8B-B14F-4D97-AF65-F5344CB8AC3E}">
        <p14:creationId xmlns:p14="http://schemas.microsoft.com/office/powerpoint/2010/main" val="2758751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7224097-4D8A-49B8-9AA7-A442E10145CD}"/>
              </a:ext>
            </a:extLst>
          </p:cNvPr>
          <p:cNvSpPr>
            <a:spLocks noGrp="1"/>
          </p:cNvSpPr>
          <p:nvPr>
            <p:ph type="title"/>
          </p:nvPr>
        </p:nvSpPr>
        <p:spPr>
          <a:xfrm>
            <a:off x="643468" y="643467"/>
            <a:ext cx="3415612" cy="5571066"/>
          </a:xfrm>
        </p:spPr>
        <p:txBody>
          <a:bodyPr>
            <a:normAutofit/>
          </a:bodyPr>
          <a:lstStyle/>
          <a:p>
            <a:r>
              <a:rPr lang="en-US" dirty="0">
                <a:solidFill>
                  <a:srgbClr val="FFFFFF"/>
                </a:solidFill>
              </a:rPr>
              <a:t>Manner!</a:t>
            </a:r>
          </a:p>
        </p:txBody>
      </p:sp>
      <p:graphicFrame>
        <p:nvGraphicFramePr>
          <p:cNvPr id="5" name="Content Placeholder 3">
            <a:extLst>
              <a:ext uri="{FF2B5EF4-FFF2-40B4-BE49-F238E27FC236}">
                <a16:creationId xmlns:a16="http://schemas.microsoft.com/office/drawing/2014/main" id="{74C8F309-32E8-4FB3-80C5-6DE4A12B45AD}"/>
              </a:ext>
            </a:extLst>
          </p:cNvPr>
          <p:cNvGraphicFramePr>
            <a:graphicFrameLocks/>
          </p:cNvGraphicFramePr>
          <p:nvPr/>
        </p:nvGraphicFramePr>
        <p:xfrm>
          <a:off x="5603875" y="688059"/>
          <a:ext cx="6336488" cy="5744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99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BCDF-BA45-4069-9653-19B6ED56690D}"/>
              </a:ext>
            </a:extLst>
          </p:cNvPr>
          <p:cNvSpPr>
            <a:spLocks noGrp="1"/>
          </p:cNvSpPr>
          <p:nvPr>
            <p:ph type="title"/>
          </p:nvPr>
        </p:nvSpPr>
        <p:spPr/>
        <p:txBody>
          <a:bodyPr/>
          <a:lstStyle/>
          <a:p>
            <a:r>
              <a:rPr lang="en-US" dirty="0"/>
              <a:t>Manner of serving</a:t>
            </a:r>
            <a:r>
              <a:rPr lang="en-US" dirty="0">
                <a:solidFill>
                  <a:srgbClr val="00B0F0"/>
                </a:solidFill>
              </a:rPr>
              <a:t>!</a:t>
            </a:r>
            <a:endParaRPr lang="en-IN" dirty="0">
              <a:solidFill>
                <a:srgbClr val="00B0F0"/>
              </a:solidFill>
            </a:endParaRPr>
          </a:p>
        </p:txBody>
      </p:sp>
      <p:graphicFrame>
        <p:nvGraphicFramePr>
          <p:cNvPr id="4" name="Content Placeholder 3">
            <a:extLst>
              <a:ext uri="{FF2B5EF4-FFF2-40B4-BE49-F238E27FC236}">
                <a16:creationId xmlns:a16="http://schemas.microsoft.com/office/drawing/2014/main" id="{DFFD9716-CA3B-4AE5-BC5E-1F9E5FC9D13B}"/>
              </a:ext>
            </a:extLst>
          </p:cNvPr>
          <p:cNvGraphicFramePr>
            <a:graphicFrameLocks noGrp="1"/>
          </p:cNvGraphicFramePr>
          <p:nvPr>
            <p:ph idx="1"/>
          </p:nvPr>
        </p:nvGraphicFramePr>
        <p:xfrm>
          <a:off x="838200" y="1567543"/>
          <a:ext cx="10515600" cy="460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0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67C5-6DC2-43FD-8EAD-9D568C14D278}"/>
              </a:ext>
            </a:extLst>
          </p:cNvPr>
          <p:cNvSpPr>
            <a:spLocks noGrp="1"/>
          </p:cNvSpPr>
          <p:nvPr>
            <p:ph type="title"/>
          </p:nvPr>
        </p:nvSpPr>
        <p:spPr>
          <a:xfrm>
            <a:off x="1024128" y="585216"/>
            <a:ext cx="9720072" cy="1499616"/>
          </a:xfrm>
        </p:spPr>
        <p:txBody>
          <a:bodyPr>
            <a:normAutofit/>
          </a:bodyPr>
          <a:lstStyle/>
          <a:p>
            <a:r>
              <a:rPr lang="en-US" dirty="0"/>
              <a:t>Real time data being captured! </a:t>
            </a:r>
          </a:p>
        </p:txBody>
      </p:sp>
      <p:graphicFrame>
        <p:nvGraphicFramePr>
          <p:cNvPr id="4" name="Diagram 3">
            <a:extLst>
              <a:ext uri="{FF2B5EF4-FFF2-40B4-BE49-F238E27FC236}">
                <a16:creationId xmlns:a16="http://schemas.microsoft.com/office/drawing/2014/main" id="{A34657B0-23C5-47B1-977B-8F340B8F61B3}"/>
              </a:ext>
            </a:extLst>
          </p:cNvPr>
          <p:cNvGraphicFramePr/>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373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E8B9-6D48-41A0-A84A-714EB59CB77D}"/>
              </a:ext>
            </a:extLst>
          </p:cNvPr>
          <p:cNvSpPr>
            <a:spLocks noGrp="1"/>
          </p:cNvSpPr>
          <p:nvPr>
            <p:ph type="title"/>
          </p:nvPr>
        </p:nvSpPr>
        <p:spPr/>
        <p:txBody>
          <a:bodyPr/>
          <a:lstStyle/>
          <a:p>
            <a:r>
              <a:rPr lang="en-US" dirty="0"/>
              <a:t>In-person</a:t>
            </a:r>
            <a:r>
              <a:rPr lang="en-US" dirty="0">
                <a:solidFill>
                  <a:srgbClr val="00B0F0"/>
                </a:solidFill>
              </a:rPr>
              <a:t>!</a:t>
            </a:r>
            <a:endParaRPr lang="en-US" dirty="0"/>
          </a:p>
        </p:txBody>
      </p:sp>
      <p:graphicFrame>
        <p:nvGraphicFramePr>
          <p:cNvPr id="4" name="Content Placeholder 3">
            <a:extLst>
              <a:ext uri="{FF2B5EF4-FFF2-40B4-BE49-F238E27FC236}">
                <a16:creationId xmlns:a16="http://schemas.microsoft.com/office/drawing/2014/main" id="{BF3FDF2B-8F66-4172-82BA-9849DA6FDA22}"/>
              </a:ext>
            </a:extLst>
          </p:cNvPr>
          <p:cNvGraphicFramePr>
            <a:graphicFrameLocks noGrp="1"/>
          </p:cNvGraphicFramePr>
          <p:nvPr>
            <p:ph idx="1"/>
          </p:nvPr>
        </p:nvGraphicFramePr>
        <p:xfrm>
          <a:off x="838199" y="1894113"/>
          <a:ext cx="11157858" cy="4598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508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E8B9-6D48-41A0-A84A-714EB59CB77D}"/>
              </a:ext>
            </a:extLst>
          </p:cNvPr>
          <p:cNvSpPr>
            <a:spLocks noGrp="1"/>
          </p:cNvSpPr>
          <p:nvPr>
            <p:ph type="title"/>
          </p:nvPr>
        </p:nvSpPr>
        <p:spPr/>
        <p:txBody>
          <a:bodyPr/>
          <a:lstStyle/>
          <a:p>
            <a:r>
              <a:rPr lang="en-US" dirty="0"/>
              <a:t>Courier</a:t>
            </a:r>
            <a:r>
              <a:rPr lang="en-US" dirty="0">
                <a:solidFill>
                  <a:srgbClr val="00B0F0"/>
                </a:solidFill>
              </a:rPr>
              <a:t>!</a:t>
            </a:r>
            <a:endParaRPr lang="en-US" dirty="0"/>
          </a:p>
        </p:txBody>
      </p:sp>
      <p:graphicFrame>
        <p:nvGraphicFramePr>
          <p:cNvPr id="4" name="Content Placeholder 3">
            <a:extLst>
              <a:ext uri="{FF2B5EF4-FFF2-40B4-BE49-F238E27FC236}">
                <a16:creationId xmlns:a16="http://schemas.microsoft.com/office/drawing/2014/main" id="{BF3FDF2B-8F66-4172-82BA-9849DA6FDA22}"/>
              </a:ext>
            </a:extLst>
          </p:cNvPr>
          <p:cNvGraphicFramePr>
            <a:graphicFrameLocks noGrp="1"/>
          </p:cNvGraphicFramePr>
          <p:nvPr>
            <p:ph idx="1"/>
          </p:nvPr>
        </p:nvGraphicFramePr>
        <p:xfrm>
          <a:off x="838199" y="1894113"/>
          <a:ext cx="11157858" cy="4598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741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E8B9-6D48-41A0-A84A-714EB59CB77D}"/>
              </a:ext>
            </a:extLst>
          </p:cNvPr>
          <p:cNvSpPr>
            <a:spLocks noGrp="1"/>
          </p:cNvSpPr>
          <p:nvPr>
            <p:ph type="title"/>
          </p:nvPr>
        </p:nvSpPr>
        <p:spPr/>
        <p:txBody>
          <a:bodyPr/>
          <a:lstStyle/>
          <a:p>
            <a:r>
              <a:rPr lang="en-US" dirty="0"/>
              <a:t>Digital</a:t>
            </a:r>
            <a:r>
              <a:rPr lang="en-US" dirty="0">
                <a:solidFill>
                  <a:srgbClr val="00B0F0"/>
                </a:solidFill>
              </a:rPr>
              <a:t>!</a:t>
            </a:r>
            <a:endParaRPr lang="en-US" dirty="0"/>
          </a:p>
        </p:txBody>
      </p:sp>
      <p:graphicFrame>
        <p:nvGraphicFramePr>
          <p:cNvPr id="4" name="Content Placeholder 3">
            <a:extLst>
              <a:ext uri="{FF2B5EF4-FFF2-40B4-BE49-F238E27FC236}">
                <a16:creationId xmlns:a16="http://schemas.microsoft.com/office/drawing/2014/main" id="{BF3FDF2B-8F66-4172-82BA-9849DA6FDA22}"/>
              </a:ext>
            </a:extLst>
          </p:cNvPr>
          <p:cNvGraphicFramePr>
            <a:graphicFrameLocks noGrp="1"/>
          </p:cNvGraphicFramePr>
          <p:nvPr>
            <p:ph idx="1"/>
          </p:nvPr>
        </p:nvGraphicFramePr>
        <p:xfrm>
          <a:off x="838199" y="1894113"/>
          <a:ext cx="11157858" cy="4598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68531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E8B9-6D48-41A0-A84A-714EB59CB77D}"/>
              </a:ext>
            </a:extLst>
          </p:cNvPr>
          <p:cNvSpPr>
            <a:spLocks noGrp="1"/>
          </p:cNvSpPr>
          <p:nvPr>
            <p:ph type="title"/>
          </p:nvPr>
        </p:nvSpPr>
        <p:spPr/>
        <p:txBody>
          <a:bodyPr/>
          <a:lstStyle/>
          <a:p>
            <a:r>
              <a:rPr lang="en-US" dirty="0"/>
              <a:t>Print-media</a:t>
            </a:r>
            <a:r>
              <a:rPr lang="en-US" dirty="0">
                <a:solidFill>
                  <a:srgbClr val="00B0F0"/>
                </a:solidFill>
              </a:rPr>
              <a:t>!</a:t>
            </a:r>
            <a:endParaRPr lang="en-US" dirty="0"/>
          </a:p>
        </p:txBody>
      </p:sp>
      <p:graphicFrame>
        <p:nvGraphicFramePr>
          <p:cNvPr id="4" name="Content Placeholder 3">
            <a:extLst>
              <a:ext uri="{FF2B5EF4-FFF2-40B4-BE49-F238E27FC236}">
                <a16:creationId xmlns:a16="http://schemas.microsoft.com/office/drawing/2014/main" id="{BF3FDF2B-8F66-4172-82BA-9849DA6FDA22}"/>
              </a:ext>
            </a:extLst>
          </p:cNvPr>
          <p:cNvGraphicFramePr>
            <a:graphicFrameLocks noGrp="1"/>
          </p:cNvGraphicFramePr>
          <p:nvPr>
            <p:ph idx="1"/>
          </p:nvPr>
        </p:nvGraphicFramePr>
        <p:xfrm>
          <a:off x="838199" y="1894113"/>
          <a:ext cx="11157858" cy="4598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11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E8B9-6D48-41A0-A84A-714EB59CB77D}"/>
              </a:ext>
            </a:extLst>
          </p:cNvPr>
          <p:cNvSpPr>
            <a:spLocks noGrp="1"/>
          </p:cNvSpPr>
          <p:nvPr>
            <p:ph type="title"/>
          </p:nvPr>
        </p:nvSpPr>
        <p:spPr/>
        <p:txBody>
          <a:bodyPr/>
          <a:lstStyle/>
          <a:p>
            <a:r>
              <a:rPr lang="en-US" dirty="0"/>
              <a:t>Affix</a:t>
            </a:r>
            <a:r>
              <a:rPr lang="en-US" dirty="0">
                <a:solidFill>
                  <a:srgbClr val="00B0F0"/>
                </a:solidFill>
              </a:rPr>
              <a:t>!</a:t>
            </a:r>
            <a:endParaRPr lang="en-US" dirty="0"/>
          </a:p>
        </p:txBody>
      </p:sp>
      <p:graphicFrame>
        <p:nvGraphicFramePr>
          <p:cNvPr id="4" name="Content Placeholder 3">
            <a:extLst>
              <a:ext uri="{FF2B5EF4-FFF2-40B4-BE49-F238E27FC236}">
                <a16:creationId xmlns:a16="http://schemas.microsoft.com/office/drawing/2014/main" id="{BF3FDF2B-8F66-4172-82BA-9849DA6FDA22}"/>
              </a:ext>
            </a:extLst>
          </p:cNvPr>
          <p:cNvGraphicFramePr>
            <a:graphicFrameLocks noGrp="1"/>
          </p:cNvGraphicFramePr>
          <p:nvPr>
            <p:ph idx="1"/>
          </p:nvPr>
        </p:nvGraphicFramePr>
        <p:xfrm>
          <a:off x="838199" y="1690689"/>
          <a:ext cx="11157858" cy="4802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761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E594-57CB-4B12-BD51-B8F042C4534D}"/>
              </a:ext>
            </a:extLst>
          </p:cNvPr>
          <p:cNvSpPr>
            <a:spLocks noGrp="1"/>
          </p:cNvSpPr>
          <p:nvPr>
            <p:ph type="title"/>
          </p:nvPr>
        </p:nvSpPr>
        <p:spPr>
          <a:xfrm>
            <a:off x="1024128" y="585216"/>
            <a:ext cx="10282780" cy="1454599"/>
          </a:xfrm>
        </p:spPr>
        <p:txBody>
          <a:bodyPr>
            <a:normAutofit/>
          </a:bodyPr>
          <a:lstStyle/>
          <a:p>
            <a:r>
              <a:rPr lang="en-US" sz="3800" dirty="0">
                <a:solidFill>
                  <a:srgbClr val="00B0F0"/>
                </a:solidFill>
              </a:rPr>
              <a:t>ST regime – AD required!</a:t>
            </a:r>
          </a:p>
        </p:txBody>
      </p:sp>
      <p:sp>
        <p:nvSpPr>
          <p:cNvPr id="3" name="Content Placeholder 2">
            <a:extLst>
              <a:ext uri="{FF2B5EF4-FFF2-40B4-BE49-F238E27FC236}">
                <a16:creationId xmlns:a16="http://schemas.microsoft.com/office/drawing/2014/main" id="{B585F94D-562E-4DCB-B93F-A137FF5A8A88}"/>
              </a:ext>
            </a:extLst>
          </p:cNvPr>
          <p:cNvSpPr>
            <a:spLocks noGrp="1"/>
          </p:cNvSpPr>
          <p:nvPr>
            <p:ph idx="1"/>
          </p:nvPr>
        </p:nvSpPr>
        <p:spPr>
          <a:xfrm>
            <a:off x="1024128" y="1881963"/>
            <a:ext cx="9720073" cy="4427397"/>
          </a:xfrm>
        </p:spPr>
        <p:txBody>
          <a:bodyPr>
            <a:noAutofit/>
          </a:bodyPr>
          <a:lstStyle/>
          <a:p>
            <a:pPr marL="233363" indent="-233363">
              <a:lnSpc>
                <a:spcPct val="150000"/>
              </a:lnSpc>
              <a:buFont typeface="Arial" panose="020B0604020202020204" pitchFamily="34" charset="0"/>
              <a:buChar char="•"/>
            </a:pPr>
            <a:r>
              <a:rPr lang="en-US" sz="2000" i="1" dirty="0"/>
              <a:t>… whereas in the present case, the order is said to have been </a:t>
            </a:r>
            <a:r>
              <a:rPr lang="en-US" sz="2000" b="1" i="1" dirty="0">
                <a:solidFill>
                  <a:srgbClr val="FF0000"/>
                </a:solidFill>
              </a:rPr>
              <a:t>sent by speed post </a:t>
            </a:r>
            <a:r>
              <a:rPr lang="en-US" sz="2000" i="1" dirty="0"/>
              <a:t>and there is </a:t>
            </a:r>
            <a:r>
              <a:rPr lang="en-US" sz="2000" b="1" i="1" dirty="0">
                <a:solidFill>
                  <a:srgbClr val="FF0000"/>
                </a:solidFill>
              </a:rPr>
              <a:t>no evidence of tendering </a:t>
            </a:r>
            <a:r>
              <a:rPr lang="en-US" sz="2000" i="1" dirty="0"/>
              <a:t>the decision to the assessee.</a:t>
            </a:r>
          </a:p>
          <a:p>
            <a:pPr marL="233363" indent="-233363">
              <a:lnSpc>
                <a:spcPct val="150000"/>
              </a:lnSpc>
              <a:buFont typeface="Arial" panose="020B0604020202020204" pitchFamily="34" charset="0"/>
              <a:buChar char="•"/>
            </a:pPr>
            <a:r>
              <a:rPr lang="en-US" sz="2000" i="1" dirty="0"/>
              <a:t>As per Section 37C(1)(a) of the Central Excise Act, 1944, it was </a:t>
            </a:r>
            <a:r>
              <a:rPr lang="en-US" sz="2000" b="1" i="1" dirty="0">
                <a:solidFill>
                  <a:srgbClr val="FF0000"/>
                </a:solidFill>
              </a:rPr>
              <a:t>obligatory </a:t>
            </a:r>
            <a:r>
              <a:rPr lang="en-US" sz="2000" i="1" dirty="0"/>
              <a:t>on the part of the Revenue, either to tender a copy of the decision to the assessee or to sent it by registered post </a:t>
            </a:r>
            <a:r>
              <a:rPr lang="en-US" sz="2000" b="1" i="1" dirty="0">
                <a:solidFill>
                  <a:srgbClr val="FF0000"/>
                </a:solidFill>
              </a:rPr>
              <a:t>with acknowledgment due</a:t>
            </a:r>
            <a:r>
              <a:rPr lang="en-US" sz="2000" i="1" dirty="0"/>
              <a:t> to the assessee or its authorized agent. In the present case, neither of the above have been complied with by the Revenue. </a:t>
            </a:r>
          </a:p>
          <a:p>
            <a:pPr marL="407099" lvl="1" indent="-233363">
              <a:lnSpc>
                <a:spcPct val="150000"/>
              </a:lnSpc>
              <a:buFont typeface="Arial" panose="020B0604020202020204" pitchFamily="34" charset="0"/>
              <a:buChar char="•"/>
            </a:pPr>
            <a:r>
              <a:rPr lang="en-US" b="1" dirty="0" err="1"/>
              <a:t>Amidev</a:t>
            </a:r>
            <a:r>
              <a:rPr lang="en-US" b="1" dirty="0"/>
              <a:t> </a:t>
            </a:r>
            <a:r>
              <a:rPr lang="en-US" b="1" dirty="0" err="1"/>
              <a:t>Agro</a:t>
            </a:r>
            <a:r>
              <a:rPr lang="en-US" b="1" dirty="0"/>
              <a:t> Care Pvt. Ltd. [</a:t>
            </a:r>
            <a:r>
              <a:rPr lang="pt-BR" b="1" dirty="0"/>
              <a:t>2012 (26) STR 299 (Bom.)]</a:t>
            </a:r>
            <a:endParaRPr lang="en-US" b="1" i="1" dirty="0"/>
          </a:p>
          <a:p>
            <a:pPr marL="233363" indent="-233363">
              <a:lnSpc>
                <a:spcPct val="150000"/>
              </a:lnSpc>
              <a:buFont typeface="Arial" panose="020B0604020202020204" pitchFamily="34" charset="0"/>
              <a:buChar char="•"/>
            </a:pPr>
            <a:endParaRPr lang="en-US" sz="2000" i="1" dirty="0"/>
          </a:p>
        </p:txBody>
      </p:sp>
    </p:spTree>
    <p:extLst>
      <p:ext uri="{BB962C8B-B14F-4D97-AF65-F5344CB8AC3E}">
        <p14:creationId xmlns:p14="http://schemas.microsoft.com/office/powerpoint/2010/main" val="3640776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F674-5B1E-45C0-B094-5AF8CB22BFA1}"/>
              </a:ext>
            </a:extLst>
          </p:cNvPr>
          <p:cNvSpPr>
            <a:spLocks noGrp="1"/>
          </p:cNvSpPr>
          <p:nvPr>
            <p:ph type="title"/>
          </p:nvPr>
        </p:nvSpPr>
        <p:spPr/>
        <p:txBody>
          <a:bodyPr>
            <a:normAutofit/>
          </a:bodyPr>
          <a:lstStyle/>
          <a:p>
            <a:r>
              <a:rPr lang="en-US" dirty="0"/>
              <a:t>Rule 142 Notice and Order for demand of amounts payable under the Act</a:t>
            </a:r>
          </a:p>
        </p:txBody>
      </p:sp>
      <p:sp>
        <p:nvSpPr>
          <p:cNvPr id="3" name="Content Placeholder 2">
            <a:extLst>
              <a:ext uri="{FF2B5EF4-FFF2-40B4-BE49-F238E27FC236}">
                <a16:creationId xmlns:a16="http://schemas.microsoft.com/office/drawing/2014/main" id="{91CFECF6-16CB-4A53-A1E4-218665639759}"/>
              </a:ext>
            </a:extLst>
          </p:cNvPr>
          <p:cNvSpPr>
            <a:spLocks noGrp="1"/>
          </p:cNvSpPr>
          <p:nvPr>
            <p:ph idx="1"/>
          </p:nvPr>
        </p:nvSpPr>
        <p:spPr/>
        <p:txBody>
          <a:bodyPr>
            <a:normAutofit fontScale="92500" lnSpcReduction="20000"/>
          </a:bodyPr>
          <a:lstStyle/>
          <a:p>
            <a:pPr marL="457200" indent="-457200">
              <a:lnSpc>
                <a:spcPct val="150000"/>
              </a:lnSpc>
              <a:buNone/>
            </a:pPr>
            <a:r>
              <a:rPr lang="en-US" sz="2000" b="0" i="0" u="none" strike="noStrike" baseline="0" dirty="0">
                <a:solidFill>
                  <a:srgbClr val="000000"/>
                </a:solidFill>
              </a:rPr>
              <a:t>(1) The proper officer shall </a:t>
            </a:r>
            <a:r>
              <a:rPr lang="en-US" sz="2000" b="1" i="0" u="none" strike="noStrike" baseline="0" dirty="0">
                <a:solidFill>
                  <a:srgbClr val="FF0000"/>
                </a:solidFill>
              </a:rPr>
              <a:t>serve</a:t>
            </a:r>
            <a:r>
              <a:rPr lang="en-US" sz="2000" b="0" i="0" u="none" strike="noStrike" baseline="0" dirty="0">
                <a:solidFill>
                  <a:srgbClr val="000000"/>
                </a:solidFill>
              </a:rPr>
              <a:t>, along with the </a:t>
            </a:r>
          </a:p>
          <a:p>
            <a:pPr marL="576263" indent="-347663">
              <a:lnSpc>
                <a:spcPct val="150000"/>
              </a:lnSpc>
              <a:buNone/>
            </a:pPr>
            <a:r>
              <a:rPr lang="en-US" sz="2000" b="0" i="0" u="none" strike="noStrike" baseline="0" dirty="0">
                <a:solidFill>
                  <a:srgbClr val="000000"/>
                </a:solidFill>
              </a:rPr>
              <a:t>(a) </a:t>
            </a:r>
            <a:r>
              <a:rPr lang="en-US" sz="2000" b="1" i="0" u="none" strike="noStrike" baseline="0" dirty="0">
                <a:solidFill>
                  <a:srgbClr val="FF0000"/>
                </a:solidFill>
              </a:rPr>
              <a:t>notice</a:t>
            </a:r>
            <a:r>
              <a:rPr lang="en-US" sz="2000" b="1" i="0" u="none" strike="noStrike" baseline="0" dirty="0">
                <a:solidFill>
                  <a:srgbClr val="000000"/>
                </a:solidFill>
              </a:rPr>
              <a:t> </a:t>
            </a:r>
            <a:r>
              <a:rPr lang="en-US" sz="2000" b="0" i="0" u="none" strike="noStrike" baseline="0" dirty="0">
                <a:solidFill>
                  <a:srgbClr val="000000"/>
                </a:solidFill>
              </a:rPr>
              <a:t>issued under section 52 or section 73 or section 74 or section 76 or section 122 or section 123 or section 124 or section 125 or section 127 or section 129 or section 130, a summary thereof </a:t>
            </a:r>
            <a:r>
              <a:rPr lang="en-US" sz="2000" b="1" i="0" u="none" strike="noStrike" baseline="0" dirty="0">
                <a:solidFill>
                  <a:srgbClr val="FF0000"/>
                </a:solidFill>
              </a:rPr>
              <a:t>electronically</a:t>
            </a:r>
            <a:r>
              <a:rPr lang="en-US" sz="2000" b="0" i="0" u="none" strike="noStrike" baseline="0" dirty="0">
                <a:solidFill>
                  <a:srgbClr val="000000"/>
                </a:solidFill>
              </a:rPr>
              <a:t> in </a:t>
            </a:r>
            <a:r>
              <a:rPr lang="en-US" sz="2000" b="1" i="0" u="none" strike="noStrike" baseline="0" dirty="0">
                <a:solidFill>
                  <a:srgbClr val="000000"/>
                </a:solidFill>
              </a:rPr>
              <a:t>FORM GST </a:t>
            </a:r>
            <a:r>
              <a:rPr lang="en-US" sz="2000" b="1" i="0" u="none" strike="noStrike" baseline="0" dirty="0">
                <a:solidFill>
                  <a:srgbClr val="FF0000"/>
                </a:solidFill>
              </a:rPr>
              <a:t>DRC-01</a:t>
            </a:r>
            <a:r>
              <a:rPr lang="en-US" sz="2000" b="0" i="0" u="none" strike="noStrike" baseline="0" dirty="0">
                <a:solidFill>
                  <a:srgbClr val="000000"/>
                </a:solidFill>
              </a:rPr>
              <a:t>, </a:t>
            </a:r>
          </a:p>
          <a:p>
            <a:pPr marL="576263" indent="-347663">
              <a:lnSpc>
                <a:spcPct val="150000"/>
              </a:lnSpc>
              <a:buNone/>
            </a:pPr>
            <a:r>
              <a:rPr lang="en-US" sz="2000" b="0" i="0" u="none" strike="noStrike" baseline="0" dirty="0">
                <a:solidFill>
                  <a:srgbClr val="000000"/>
                </a:solidFill>
              </a:rPr>
              <a:t>(b) </a:t>
            </a:r>
            <a:r>
              <a:rPr lang="en-US" sz="2000" b="1" i="0" u="none" strike="noStrike" baseline="0" dirty="0">
                <a:solidFill>
                  <a:srgbClr val="FF0000"/>
                </a:solidFill>
              </a:rPr>
              <a:t>statement</a:t>
            </a:r>
            <a:r>
              <a:rPr lang="en-US" sz="2000" b="0" i="0" u="none" strike="noStrike" baseline="0" dirty="0">
                <a:solidFill>
                  <a:srgbClr val="000000"/>
                </a:solidFill>
              </a:rPr>
              <a:t> under sub-section (3) of section 73 or sub-section (3) of section 74, a summary thereof electronically in </a:t>
            </a:r>
            <a:r>
              <a:rPr lang="en-US" sz="2000" b="1" i="0" u="none" strike="noStrike" baseline="0" dirty="0">
                <a:solidFill>
                  <a:srgbClr val="000000"/>
                </a:solidFill>
              </a:rPr>
              <a:t>FORM GST DRC-02</a:t>
            </a:r>
            <a:r>
              <a:rPr lang="en-US" sz="2000" b="0" i="0" u="none" strike="noStrike" baseline="0" dirty="0">
                <a:solidFill>
                  <a:srgbClr val="000000"/>
                </a:solidFill>
              </a:rPr>
              <a:t>,  specifying therein the details of the amount payable. </a:t>
            </a:r>
          </a:p>
          <a:p>
            <a:pPr marL="457200" indent="-457200">
              <a:lnSpc>
                <a:spcPct val="150000"/>
              </a:lnSpc>
              <a:buNone/>
            </a:pPr>
            <a:r>
              <a:rPr lang="en-US" sz="2000" b="0" i="0" u="none" strike="noStrike" baseline="0" dirty="0">
                <a:solidFill>
                  <a:srgbClr val="000000"/>
                </a:solidFill>
              </a:rPr>
              <a:t>(1A) The proper officer </a:t>
            </a:r>
            <a:r>
              <a:rPr lang="en-US" sz="2000" b="1" i="0" u="none" strike="noStrike" baseline="0" dirty="0">
                <a:solidFill>
                  <a:srgbClr val="000000"/>
                </a:solidFill>
              </a:rPr>
              <a:t>may</a:t>
            </a:r>
            <a:r>
              <a:rPr lang="en-US" sz="2000" b="0" i="0" u="none" strike="noStrike" baseline="0" dirty="0">
                <a:solidFill>
                  <a:srgbClr val="000000"/>
                </a:solidFill>
              </a:rPr>
              <a:t>, before service of notice to the person chargeable with tax, interest and penalty, under sub-section (1) of Section 73 or sub-section (1) of Section 74, as the case may be, communicate the details of any tax, interest and penalty as ascertained by the said officer, in </a:t>
            </a:r>
            <a:r>
              <a:rPr lang="en-US" sz="2000" b="1" i="0" u="none" strike="noStrike" baseline="0" dirty="0">
                <a:solidFill>
                  <a:srgbClr val="000000"/>
                </a:solidFill>
              </a:rPr>
              <a:t>Part A </a:t>
            </a:r>
            <a:r>
              <a:rPr lang="en-US" sz="2000" b="0" i="0" u="none" strike="noStrike" baseline="0" dirty="0">
                <a:solidFill>
                  <a:srgbClr val="000000"/>
                </a:solidFill>
              </a:rPr>
              <a:t>of </a:t>
            </a:r>
            <a:r>
              <a:rPr lang="en-US" sz="2000" b="1" i="0" u="none" strike="noStrike" baseline="0" dirty="0">
                <a:solidFill>
                  <a:srgbClr val="000000"/>
                </a:solidFill>
              </a:rPr>
              <a:t>FORM </a:t>
            </a:r>
            <a:r>
              <a:rPr lang="en-US" sz="2000" b="1" i="0" u="none" strike="noStrike" baseline="0" dirty="0">
                <a:solidFill>
                  <a:srgbClr val="FF0000"/>
                </a:solidFill>
              </a:rPr>
              <a:t>GST DRC-01A</a:t>
            </a:r>
            <a:endParaRPr lang="en-US" sz="2000" dirty="0">
              <a:solidFill>
                <a:srgbClr val="FF0000"/>
              </a:solidFill>
            </a:endParaRPr>
          </a:p>
        </p:txBody>
      </p:sp>
    </p:spTree>
    <p:extLst>
      <p:ext uri="{BB962C8B-B14F-4D97-AF65-F5344CB8AC3E}">
        <p14:creationId xmlns:p14="http://schemas.microsoft.com/office/powerpoint/2010/main" val="3953455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7C1A-802C-469C-96AA-A25D0CAE2B96}"/>
              </a:ext>
            </a:extLst>
          </p:cNvPr>
          <p:cNvSpPr>
            <a:spLocks noGrp="1"/>
          </p:cNvSpPr>
          <p:nvPr>
            <p:ph type="title"/>
          </p:nvPr>
        </p:nvSpPr>
        <p:spPr/>
        <p:txBody>
          <a:bodyPr/>
          <a:lstStyle/>
          <a:p>
            <a:r>
              <a:rPr lang="en-US" dirty="0"/>
              <a:t> Yet to be specified modes!</a:t>
            </a:r>
          </a:p>
        </p:txBody>
      </p:sp>
      <p:graphicFrame>
        <p:nvGraphicFramePr>
          <p:cNvPr id="4" name="Content Placeholder 3">
            <a:extLst>
              <a:ext uri="{FF2B5EF4-FFF2-40B4-BE49-F238E27FC236}">
                <a16:creationId xmlns:a16="http://schemas.microsoft.com/office/drawing/2014/main" id="{D2F39176-4CEE-4677-8545-4A0539AF849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5704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E594-57CB-4B12-BD51-B8F042C4534D}"/>
              </a:ext>
            </a:extLst>
          </p:cNvPr>
          <p:cNvSpPr>
            <a:spLocks noGrp="1"/>
          </p:cNvSpPr>
          <p:nvPr>
            <p:ph type="title"/>
          </p:nvPr>
        </p:nvSpPr>
        <p:spPr/>
        <p:txBody>
          <a:bodyPr>
            <a:normAutofit/>
          </a:bodyPr>
          <a:lstStyle/>
          <a:p>
            <a:r>
              <a:rPr lang="en-US" dirty="0"/>
              <a:t>RAJU ARORA</a:t>
            </a:r>
            <a:br>
              <a:rPr lang="en-US" dirty="0"/>
            </a:br>
            <a:r>
              <a:rPr lang="en-US" dirty="0"/>
              <a:t>[2018 (361) E.L.T. 270 (Del.)]</a:t>
            </a:r>
          </a:p>
        </p:txBody>
      </p:sp>
      <p:sp>
        <p:nvSpPr>
          <p:cNvPr id="3" name="Content Placeholder 2">
            <a:extLst>
              <a:ext uri="{FF2B5EF4-FFF2-40B4-BE49-F238E27FC236}">
                <a16:creationId xmlns:a16="http://schemas.microsoft.com/office/drawing/2014/main" id="{B585F94D-562E-4DCB-B93F-A137FF5A8A88}"/>
              </a:ext>
            </a:extLst>
          </p:cNvPr>
          <p:cNvSpPr>
            <a:spLocks noGrp="1"/>
          </p:cNvSpPr>
          <p:nvPr>
            <p:ph idx="1"/>
          </p:nvPr>
        </p:nvSpPr>
        <p:spPr/>
        <p:txBody>
          <a:bodyPr>
            <a:normAutofit fontScale="92500"/>
          </a:bodyPr>
          <a:lstStyle/>
          <a:p>
            <a:pPr>
              <a:lnSpc>
                <a:spcPct val="150000"/>
              </a:lnSpc>
            </a:pPr>
            <a:r>
              <a:rPr lang="en-US" sz="2000" i="1" dirty="0"/>
              <a:t>It was, however, </a:t>
            </a:r>
            <a:r>
              <a:rPr lang="en-US" sz="2000" b="1" i="1" dirty="0">
                <a:solidFill>
                  <a:srgbClr val="FF0000"/>
                </a:solidFill>
              </a:rPr>
              <a:t>not ascertained </a:t>
            </a:r>
            <a:r>
              <a:rPr lang="en-US" sz="2000" i="1" dirty="0"/>
              <a:t>as to when and to whom the summonses were </a:t>
            </a:r>
            <a:r>
              <a:rPr lang="en-US" sz="2000" b="1" i="1" dirty="0"/>
              <a:t>delivered</a:t>
            </a:r>
            <a:r>
              <a:rPr lang="en-US" sz="2000" i="1" dirty="0"/>
              <a:t>. </a:t>
            </a:r>
            <a:r>
              <a:rPr lang="en-US" sz="2000" b="1" i="1" dirty="0">
                <a:solidFill>
                  <a:srgbClr val="FF0000"/>
                </a:solidFill>
              </a:rPr>
              <a:t>No efforts </a:t>
            </a:r>
            <a:r>
              <a:rPr lang="en-US" sz="2000" i="1" dirty="0"/>
              <a:t>were </a:t>
            </a:r>
            <a:r>
              <a:rPr lang="en-US" sz="2000" b="1" i="1" dirty="0"/>
              <a:t>made </a:t>
            </a:r>
            <a:r>
              <a:rPr lang="en-US" sz="2000" i="1" dirty="0"/>
              <a:t>by the Investigating Agency </a:t>
            </a:r>
            <a:r>
              <a:rPr lang="en-US" sz="2000" b="1" i="1" dirty="0">
                <a:solidFill>
                  <a:srgbClr val="FF0000"/>
                </a:solidFill>
              </a:rPr>
              <a:t>to serve </a:t>
            </a:r>
            <a:r>
              <a:rPr lang="en-US" sz="2000" i="1" dirty="0"/>
              <a:t>the summonses </a:t>
            </a:r>
            <a:r>
              <a:rPr lang="en-US" sz="2000" b="1" i="1" dirty="0">
                <a:solidFill>
                  <a:srgbClr val="FF0000"/>
                </a:solidFill>
              </a:rPr>
              <a:t>personally </a:t>
            </a:r>
            <a:r>
              <a:rPr lang="en-US" sz="2000" i="1" dirty="0"/>
              <a:t>upon the respondent. It was </a:t>
            </a:r>
            <a:r>
              <a:rPr lang="en-US" sz="2000" b="1" i="1" dirty="0"/>
              <a:t>specifically denied </a:t>
            </a:r>
            <a:r>
              <a:rPr lang="en-US" sz="2000" i="1" dirty="0"/>
              <a:t>by the respondent that no such summonses were received by him. It was further informed that during the relevant period he was </a:t>
            </a:r>
            <a:r>
              <a:rPr lang="en-US" sz="2000" b="1" i="1" dirty="0"/>
              <a:t>admitted in </a:t>
            </a:r>
            <a:r>
              <a:rPr lang="en-US" sz="2000" i="1" dirty="0"/>
              <a:t>the </a:t>
            </a:r>
            <a:r>
              <a:rPr lang="en-US" sz="2000" b="1" i="1" dirty="0"/>
              <a:t>hospital</a:t>
            </a:r>
            <a:r>
              <a:rPr lang="en-US" sz="2000" i="1" dirty="0"/>
              <a:t>. </a:t>
            </a:r>
          </a:p>
          <a:p>
            <a:pPr>
              <a:lnSpc>
                <a:spcPct val="150000"/>
              </a:lnSpc>
            </a:pPr>
            <a:r>
              <a:rPr lang="en-US" sz="2000" i="1" dirty="0"/>
              <a:t>The impugned judgment records that the summons dated 6-9-2016 sent by speed post </a:t>
            </a:r>
            <a:r>
              <a:rPr lang="en-US" sz="2000" b="1" i="1" dirty="0"/>
              <a:t>was delivered </a:t>
            </a:r>
            <a:r>
              <a:rPr lang="en-US" sz="2000" i="1" dirty="0"/>
              <a:t>as per tracking report </a:t>
            </a:r>
            <a:r>
              <a:rPr lang="en-US" sz="2000" b="1" i="1" dirty="0"/>
              <a:t>on 14-9-2016</a:t>
            </a:r>
            <a:r>
              <a:rPr lang="en-US" sz="2000" i="1" dirty="0"/>
              <a:t>. The </a:t>
            </a:r>
            <a:r>
              <a:rPr lang="en-US" sz="2000" b="1" i="1" dirty="0"/>
              <a:t>date of appearance </a:t>
            </a:r>
            <a:r>
              <a:rPr lang="en-US" sz="2000" i="1" dirty="0"/>
              <a:t>mentioned therein was </a:t>
            </a:r>
            <a:r>
              <a:rPr lang="en-US" sz="2000" b="1" i="1" dirty="0"/>
              <a:t>13-9-2016</a:t>
            </a:r>
            <a:r>
              <a:rPr lang="en-US" sz="2000" i="1" dirty="0"/>
              <a:t>. The trial court committed no error to observe that before initiating criminal proceedings against the respondent, the prosecution/Investigating Agency was </a:t>
            </a:r>
            <a:r>
              <a:rPr lang="en-US" sz="2000" b="1" i="1" dirty="0">
                <a:solidFill>
                  <a:srgbClr val="FF0000"/>
                </a:solidFill>
              </a:rPr>
              <a:t>expected to ensure</a:t>
            </a:r>
            <a:r>
              <a:rPr lang="en-US" sz="2000" i="1" dirty="0"/>
              <a:t> that the summonses were </a:t>
            </a:r>
            <a:r>
              <a:rPr lang="en-US" sz="2000" b="1" i="1" dirty="0">
                <a:solidFill>
                  <a:srgbClr val="FF0000"/>
                </a:solidFill>
              </a:rPr>
              <a:t>duly served</a:t>
            </a:r>
            <a:r>
              <a:rPr lang="en-US" sz="2000" b="1" i="1" dirty="0"/>
              <a:t> </a:t>
            </a:r>
            <a:r>
              <a:rPr lang="en-US" sz="2000" i="1" dirty="0"/>
              <a:t>upon the respondent and he avoided to appear before it deliberately or intentionally.</a:t>
            </a:r>
          </a:p>
          <a:p>
            <a:pPr>
              <a:lnSpc>
                <a:spcPct val="150000"/>
              </a:lnSpc>
            </a:pPr>
            <a:endParaRPr lang="en-US" sz="2000" i="1" dirty="0"/>
          </a:p>
        </p:txBody>
      </p:sp>
    </p:spTree>
    <p:extLst>
      <p:ext uri="{BB962C8B-B14F-4D97-AF65-F5344CB8AC3E}">
        <p14:creationId xmlns:p14="http://schemas.microsoft.com/office/powerpoint/2010/main" val="745011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E594-57CB-4B12-BD51-B8F042C4534D}"/>
              </a:ext>
            </a:extLst>
          </p:cNvPr>
          <p:cNvSpPr>
            <a:spLocks noGrp="1"/>
          </p:cNvSpPr>
          <p:nvPr>
            <p:ph type="title"/>
          </p:nvPr>
        </p:nvSpPr>
        <p:spPr/>
        <p:txBody>
          <a:bodyPr>
            <a:normAutofit/>
          </a:bodyPr>
          <a:lstStyle/>
          <a:p>
            <a:r>
              <a:rPr lang="en-US" dirty="0"/>
              <a:t>KAUSHAL CONSTRUCTIONS</a:t>
            </a:r>
            <a:br>
              <a:rPr lang="en-US" dirty="0"/>
            </a:br>
            <a:r>
              <a:rPr lang="en-US" dirty="0"/>
              <a:t>[</a:t>
            </a:r>
            <a:r>
              <a:rPr lang="it-IT" dirty="0"/>
              <a:t>2020 (37) G.S.T.L. 235 (Tri. - Chan.)]</a:t>
            </a:r>
            <a:endParaRPr lang="en-US" dirty="0"/>
          </a:p>
        </p:txBody>
      </p:sp>
      <p:sp>
        <p:nvSpPr>
          <p:cNvPr id="3" name="Content Placeholder 2">
            <a:extLst>
              <a:ext uri="{FF2B5EF4-FFF2-40B4-BE49-F238E27FC236}">
                <a16:creationId xmlns:a16="http://schemas.microsoft.com/office/drawing/2014/main" id="{B585F94D-562E-4DCB-B93F-A137FF5A8A88}"/>
              </a:ext>
            </a:extLst>
          </p:cNvPr>
          <p:cNvSpPr>
            <a:spLocks noGrp="1"/>
          </p:cNvSpPr>
          <p:nvPr>
            <p:ph idx="1"/>
          </p:nvPr>
        </p:nvSpPr>
        <p:spPr/>
        <p:txBody>
          <a:bodyPr>
            <a:normAutofit/>
          </a:bodyPr>
          <a:lstStyle/>
          <a:p>
            <a:pPr>
              <a:lnSpc>
                <a:spcPct val="150000"/>
              </a:lnSpc>
            </a:pPr>
            <a:r>
              <a:rPr lang="en-US" sz="2000" i="1" dirty="0"/>
              <a:t>… as per the records the impugned order was sent to the appellant by way of </a:t>
            </a:r>
            <a:r>
              <a:rPr lang="en-US" sz="2000" b="1" i="1" dirty="0"/>
              <a:t>speed post </a:t>
            </a:r>
            <a:r>
              <a:rPr lang="en-US" sz="2000" i="1" dirty="0"/>
              <a:t>on 26-7-2016 and the same has </a:t>
            </a:r>
            <a:r>
              <a:rPr lang="en-US" sz="2000" b="1" i="1" dirty="0">
                <a:solidFill>
                  <a:srgbClr val="FF0000"/>
                </a:solidFill>
              </a:rPr>
              <a:t>not been returned back</a:t>
            </a:r>
            <a:r>
              <a:rPr lang="en-US" sz="2000" b="1" i="1" dirty="0"/>
              <a:t> </a:t>
            </a:r>
            <a:r>
              <a:rPr lang="en-US" sz="2000" i="1" dirty="0"/>
              <a:t>to the Department but there is no contradiction to that stand of the Revenue by the appellant, moreover, as per the application, it is </a:t>
            </a:r>
            <a:r>
              <a:rPr lang="en-US" sz="2000" b="1" i="1" dirty="0"/>
              <a:t>contended by the appellant </a:t>
            </a:r>
            <a:r>
              <a:rPr lang="en-US" sz="2000" i="1" dirty="0"/>
              <a:t>that they had </a:t>
            </a:r>
            <a:r>
              <a:rPr lang="en-US" sz="2000" b="1" i="1" dirty="0"/>
              <a:t>written several letters </a:t>
            </a:r>
            <a:r>
              <a:rPr lang="en-US" sz="2000" i="1" dirty="0"/>
              <a:t>to the Department for supply of the order but </a:t>
            </a:r>
            <a:r>
              <a:rPr lang="en-US" sz="2000" b="1" i="1" dirty="0">
                <a:solidFill>
                  <a:srgbClr val="FF0000"/>
                </a:solidFill>
              </a:rPr>
              <a:t>none</a:t>
            </a:r>
            <a:r>
              <a:rPr lang="en-US" sz="2000" b="1" i="1" dirty="0"/>
              <a:t> </a:t>
            </a:r>
            <a:r>
              <a:rPr lang="en-US" sz="2000" i="1" dirty="0"/>
              <a:t>of the letters </a:t>
            </a:r>
            <a:r>
              <a:rPr lang="en-US" sz="2000" b="1" i="1" dirty="0"/>
              <a:t>are having any </a:t>
            </a:r>
            <a:r>
              <a:rPr lang="en-US" sz="2000" b="1" i="1" dirty="0">
                <a:solidFill>
                  <a:srgbClr val="FF0000"/>
                </a:solidFill>
              </a:rPr>
              <a:t>receipt from the Department</a:t>
            </a:r>
            <a:r>
              <a:rPr lang="en-US" sz="2000" b="1" i="1" dirty="0"/>
              <a:t> </a:t>
            </a:r>
            <a:r>
              <a:rPr lang="en-US" sz="2000" i="1" dirty="0"/>
              <a:t>which </a:t>
            </a:r>
            <a:r>
              <a:rPr lang="en-US" sz="2000" b="1" i="1" dirty="0"/>
              <a:t>shows</a:t>
            </a:r>
            <a:r>
              <a:rPr lang="en-US" sz="2000" i="1" dirty="0"/>
              <a:t> that the appellant has </a:t>
            </a:r>
            <a:r>
              <a:rPr lang="en-US" sz="2000" b="1" i="1" dirty="0">
                <a:solidFill>
                  <a:srgbClr val="FF0000"/>
                </a:solidFill>
              </a:rPr>
              <a:t>never approached to the Department </a:t>
            </a:r>
            <a:r>
              <a:rPr lang="en-US" sz="2000" i="1" dirty="0"/>
              <a:t>for supply of the copy of the order. In that circumstances, we do not find any merits in the application for condonation of delay, …</a:t>
            </a:r>
          </a:p>
        </p:txBody>
      </p:sp>
    </p:spTree>
    <p:extLst>
      <p:ext uri="{BB962C8B-B14F-4D97-AF65-F5344CB8AC3E}">
        <p14:creationId xmlns:p14="http://schemas.microsoft.com/office/powerpoint/2010/main" val="57534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5CBA008-5341-4E2A-85FE-F2BDAAAC71D7}"/>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kern="1200" cap="all" spc="200" baseline="0" dirty="0">
                <a:solidFill>
                  <a:schemeClr val="tx1">
                    <a:lumMod val="95000"/>
                    <a:lumOff val="5000"/>
                  </a:schemeClr>
                </a:solidFill>
              </a:rPr>
              <a:t>Are all these same?</a:t>
            </a:r>
          </a:p>
        </p:txBody>
      </p:sp>
      <p:cxnSp>
        <p:nvCxnSpPr>
          <p:cNvPr id="18" name="Straight Connector 17">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0F498907-0115-4FF0-AFCD-9E0A3192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984" y="687956"/>
            <a:ext cx="6896936" cy="5483064"/>
          </a:xfrm>
          <a:prstGeom prst="rect">
            <a:avLst/>
          </a:prstGeom>
        </p:spPr>
      </p:pic>
    </p:spTree>
    <p:extLst>
      <p:ext uri="{BB962C8B-B14F-4D97-AF65-F5344CB8AC3E}">
        <p14:creationId xmlns:p14="http://schemas.microsoft.com/office/powerpoint/2010/main" val="10357128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E594-57CB-4B12-BD51-B8F042C4534D}"/>
              </a:ext>
            </a:extLst>
          </p:cNvPr>
          <p:cNvSpPr>
            <a:spLocks noGrp="1"/>
          </p:cNvSpPr>
          <p:nvPr>
            <p:ph type="title"/>
          </p:nvPr>
        </p:nvSpPr>
        <p:spPr/>
        <p:txBody>
          <a:bodyPr>
            <a:normAutofit/>
          </a:bodyPr>
          <a:lstStyle/>
          <a:p>
            <a:r>
              <a:rPr lang="en-US" dirty="0"/>
              <a:t>SHAGIRD DECORATORS</a:t>
            </a:r>
            <a:br>
              <a:rPr lang="en-US" dirty="0"/>
            </a:br>
            <a:r>
              <a:rPr lang="it-IT" dirty="0"/>
              <a:t>2020 (33) G.S.T.L. 204 (Tri. - Mumbai)</a:t>
            </a:r>
          </a:p>
        </p:txBody>
      </p:sp>
      <p:sp>
        <p:nvSpPr>
          <p:cNvPr id="3" name="Content Placeholder 2">
            <a:extLst>
              <a:ext uri="{FF2B5EF4-FFF2-40B4-BE49-F238E27FC236}">
                <a16:creationId xmlns:a16="http://schemas.microsoft.com/office/drawing/2014/main" id="{B585F94D-562E-4DCB-B93F-A137FF5A8A88}"/>
              </a:ext>
            </a:extLst>
          </p:cNvPr>
          <p:cNvSpPr>
            <a:spLocks noGrp="1"/>
          </p:cNvSpPr>
          <p:nvPr>
            <p:ph idx="1"/>
          </p:nvPr>
        </p:nvSpPr>
        <p:spPr/>
        <p:txBody>
          <a:bodyPr>
            <a:normAutofit/>
          </a:bodyPr>
          <a:lstStyle/>
          <a:p>
            <a:pPr>
              <a:lnSpc>
                <a:spcPct val="150000"/>
              </a:lnSpc>
            </a:pPr>
            <a:r>
              <a:rPr lang="en-US" sz="2000" i="1" dirty="0"/>
              <a:t>There is no doubt that the impugned order had been </a:t>
            </a:r>
            <a:r>
              <a:rPr lang="en-US" sz="2000" b="1" i="1" dirty="0"/>
              <a:t>dispatched</a:t>
            </a:r>
            <a:r>
              <a:rPr lang="en-US" sz="2000" i="1" dirty="0"/>
              <a:t> by speed post but that </a:t>
            </a:r>
            <a:r>
              <a:rPr lang="en-US" sz="2000" b="1" i="1" u="sng" dirty="0">
                <a:solidFill>
                  <a:srgbClr val="FF0000"/>
                </a:solidFill>
              </a:rPr>
              <a:t>does not necessarily imply service</a:t>
            </a:r>
            <a:r>
              <a:rPr lang="en-US" sz="2000" i="1" dirty="0"/>
              <a:t> on the addressee as the signature on the delivery manifest does not bear any resemblance to the names of the employees listed in certificate of the Chartered Accountant. It would appear that the mail intended for the applicant had been </a:t>
            </a:r>
            <a:r>
              <a:rPr lang="en-US" sz="2000" b="1" i="1" dirty="0"/>
              <a:t>delivered to an individual whose connection with the applicant is not decipherable</a:t>
            </a:r>
            <a:r>
              <a:rPr lang="en-US" sz="2000" i="1" dirty="0"/>
              <a:t>. While dispatch suffices to evidence service, it is </a:t>
            </a:r>
            <a:r>
              <a:rPr lang="en-US" sz="2000" b="1" i="1" dirty="0">
                <a:solidFill>
                  <a:srgbClr val="FF0000"/>
                </a:solidFill>
              </a:rPr>
              <a:t>open to the addressee to rebut the presumption</a:t>
            </a:r>
            <a:r>
              <a:rPr lang="en-US" sz="2000" i="1" dirty="0"/>
              <a:t> with circumstantial evidence of non-delivery. </a:t>
            </a:r>
          </a:p>
        </p:txBody>
      </p:sp>
    </p:spTree>
    <p:extLst>
      <p:ext uri="{BB962C8B-B14F-4D97-AF65-F5344CB8AC3E}">
        <p14:creationId xmlns:p14="http://schemas.microsoft.com/office/powerpoint/2010/main" val="12953820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E594-57CB-4B12-BD51-B8F042C4534D}"/>
              </a:ext>
            </a:extLst>
          </p:cNvPr>
          <p:cNvSpPr>
            <a:spLocks noGrp="1"/>
          </p:cNvSpPr>
          <p:nvPr>
            <p:ph type="title"/>
          </p:nvPr>
        </p:nvSpPr>
        <p:spPr/>
        <p:txBody>
          <a:bodyPr>
            <a:normAutofit/>
          </a:bodyPr>
          <a:lstStyle/>
          <a:p>
            <a:r>
              <a:rPr lang="en-US" dirty="0"/>
              <a:t>RAM NIVAS SINGH CONTRACTOR</a:t>
            </a:r>
            <a:br>
              <a:rPr lang="en-US" dirty="0"/>
            </a:br>
            <a:r>
              <a:rPr lang="en-US" dirty="0"/>
              <a:t>2019 (24) G.S.T.L. 451 (Tri. - All.)</a:t>
            </a:r>
          </a:p>
        </p:txBody>
      </p:sp>
      <p:sp>
        <p:nvSpPr>
          <p:cNvPr id="3" name="Content Placeholder 2">
            <a:extLst>
              <a:ext uri="{FF2B5EF4-FFF2-40B4-BE49-F238E27FC236}">
                <a16:creationId xmlns:a16="http://schemas.microsoft.com/office/drawing/2014/main" id="{B585F94D-562E-4DCB-B93F-A137FF5A8A88}"/>
              </a:ext>
            </a:extLst>
          </p:cNvPr>
          <p:cNvSpPr>
            <a:spLocks noGrp="1"/>
          </p:cNvSpPr>
          <p:nvPr>
            <p:ph idx="1"/>
          </p:nvPr>
        </p:nvSpPr>
        <p:spPr/>
        <p:txBody>
          <a:bodyPr>
            <a:normAutofit/>
          </a:bodyPr>
          <a:lstStyle/>
          <a:p>
            <a:pPr>
              <a:lnSpc>
                <a:spcPct val="150000"/>
              </a:lnSpc>
            </a:pPr>
            <a:r>
              <a:rPr lang="en-US" sz="2000" i="1" dirty="0"/>
              <a:t>There is</a:t>
            </a:r>
            <a:r>
              <a:rPr lang="en-US" sz="2000" i="1" dirty="0">
                <a:solidFill>
                  <a:srgbClr val="FF0000"/>
                </a:solidFill>
              </a:rPr>
              <a:t> </a:t>
            </a:r>
            <a:r>
              <a:rPr lang="en-US" sz="2000" b="1" i="1" dirty="0">
                <a:solidFill>
                  <a:srgbClr val="FF0000"/>
                </a:solidFill>
              </a:rPr>
              <a:t>no attempt to serve</a:t>
            </a:r>
            <a:r>
              <a:rPr lang="en-US" sz="2000" b="1" i="1" dirty="0"/>
              <a:t> </a:t>
            </a:r>
            <a:r>
              <a:rPr lang="en-US" sz="2000" i="1" dirty="0"/>
              <a:t>the notice in the normal process by registered post or speed post. … Straightaway upon receiving the notice it has been </a:t>
            </a:r>
            <a:r>
              <a:rPr lang="en-US" sz="2000" b="1" i="1" dirty="0">
                <a:solidFill>
                  <a:srgbClr val="FF0000"/>
                </a:solidFill>
              </a:rPr>
              <a:t>served by affixture</a:t>
            </a:r>
            <a:r>
              <a:rPr lang="en-US" sz="2000" i="1" dirty="0"/>
              <a:t>. Thus, it is writ large on the face of the record that the show cause notice has not been served upon the appellant-assessee and only so-called record of service of show cause notice has been prepared, which is against the provisions of law and the rules. I hold that there is </a:t>
            </a:r>
            <a:r>
              <a:rPr lang="en-US" sz="2000" b="1" i="1" dirty="0">
                <a:solidFill>
                  <a:srgbClr val="FF0000"/>
                </a:solidFill>
              </a:rPr>
              <a:t>no valid service </a:t>
            </a:r>
            <a:r>
              <a:rPr lang="en-US" sz="2000" i="1" dirty="0"/>
              <a:t>of show cause notice. Accordingly, the impugned </a:t>
            </a:r>
            <a:r>
              <a:rPr lang="en-US" sz="2000" b="1" i="1" dirty="0"/>
              <a:t>order</a:t>
            </a:r>
            <a:r>
              <a:rPr lang="en-US" sz="2000" i="1" dirty="0"/>
              <a:t> cannot be sustained and the same is </a:t>
            </a:r>
            <a:r>
              <a:rPr lang="en-US" sz="2000" b="1" i="1" dirty="0"/>
              <a:t>set aside</a:t>
            </a:r>
            <a:r>
              <a:rPr lang="en-US" sz="2000" i="1" dirty="0"/>
              <a:t>. </a:t>
            </a:r>
          </a:p>
        </p:txBody>
      </p:sp>
    </p:spTree>
    <p:extLst>
      <p:ext uri="{BB962C8B-B14F-4D97-AF65-F5344CB8AC3E}">
        <p14:creationId xmlns:p14="http://schemas.microsoft.com/office/powerpoint/2010/main" val="30698504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AE0F346-056D-4FC9-B248-B60DC7A6F6E1}"/>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rPr>
              <a:t>Other aspects!</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Graphic 53" descr="Rupee with solid fill">
            <a:extLst>
              <a:ext uri="{FF2B5EF4-FFF2-40B4-BE49-F238E27FC236}">
                <a16:creationId xmlns:a16="http://schemas.microsoft.com/office/drawing/2014/main" id="{CBB57097-D3E3-462E-B034-E339071F9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2952" y="715244"/>
            <a:ext cx="5458968" cy="5458968"/>
          </a:xfrm>
          <a:prstGeom prst="rect">
            <a:avLst/>
          </a:prstGeom>
        </p:spPr>
      </p:pic>
    </p:spTree>
    <p:extLst>
      <p:ext uri="{BB962C8B-B14F-4D97-AF65-F5344CB8AC3E}">
        <p14:creationId xmlns:p14="http://schemas.microsoft.com/office/powerpoint/2010/main" val="25472153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672B-8F30-6B59-54F1-91172B027A0D}"/>
              </a:ext>
            </a:extLst>
          </p:cNvPr>
          <p:cNvSpPr>
            <a:spLocks noGrp="1"/>
          </p:cNvSpPr>
          <p:nvPr>
            <p:ph type="title"/>
          </p:nvPr>
        </p:nvSpPr>
        <p:spPr/>
        <p:txBody>
          <a:bodyPr/>
          <a:lstStyle/>
          <a:p>
            <a:r>
              <a:rPr lang="en-US" dirty="0"/>
              <a:t>All Proceedings!</a:t>
            </a:r>
          </a:p>
        </p:txBody>
      </p:sp>
      <p:sp>
        <p:nvSpPr>
          <p:cNvPr id="3" name="Content Placeholder 2">
            <a:extLst>
              <a:ext uri="{FF2B5EF4-FFF2-40B4-BE49-F238E27FC236}">
                <a16:creationId xmlns:a16="http://schemas.microsoft.com/office/drawing/2014/main" id="{721A3A17-184C-E602-5694-E5A3E1E784DD}"/>
              </a:ext>
            </a:extLst>
          </p:cNvPr>
          <p:cNvSpPr>
            <a:spLocks noGrp="1"/>
          </p:cNvSpPr>
          <p:nvPr>
            <p:ph idx="1"/>
          </p:nvPr>
        </p:nvSpPr>
        <p:spPr/>
        <p:txBody>
          <a:bodyPr>
            <a:normAutofit/>
          </a:bodyPr>
          <a:lstStyle/>
          <a:p>
            <a:pPr marL="231775" indent="-231775" algn="l">
              <a:lnSpc>
                <a:spcPct val="200000"/>
              </a:lnSpc>
              <a:buNone/>
            </a:pPr>
            <a:r>
              <a:rPr lang="en-US" sz="2000" b="1" i="1" u="none" strike="noStrike" baseline="0" dirty="0">
                <a:solidFill>
                  <a:srgbClr val="002060"/>
                </a:solidFill>
                <a:latin typeface="Calibri" panose="020F0502020204030204" pitchFamily="34" charset="0"/>
              </a:rPr>
              <a:t>Explanation 1</a:t>
            </a:r>
            <a:r>
              <a:rPr lang="en-US" sz="2000" b="0" i="1" u="none" strike="noStrike" baseline="0" dirty="0">
                <a:solidFill>
                  <a:srgbClr val="002060"/>
                </a:solidFill>
                <a:latin typeface="Calibri" panose="020F0502020204030204" pitchFamily="34" charset="0"/>
              </a:rPr>
              <a:t>. — For the purposes of section 73 and this section, —</a:t>
            </a:r>
          </a:p>
          <a:p>
            <a:pPr marL="514350" indent="-514350" algn="l">
              <a:lnSpc>
                <a:spcPct val="200000"/>
              </a:lnSpc>
              <a:buAutoNum type="romanLcParenBoth"/>
            </a:pPr>
            <a:r>
              <a:rPr lang="en-US" sz="2000" b="0" i="1" u="none" strike="noStrike" baseline="0" dirty="0">
                <a:solidFill>
                  <a:srgbClr val="002060"/>
                </a:solidFill>
                <a:latin typeface="Calibri" panose="020F0502020204030204" pitchFamily="34" charset="0"/>
              </a:rPr>
              <a:t>the expression “all proceedings in respect of the said notice” shall </a:t>
            </a:r>
            <a:r>
              <a:rPr lang="en-US" sz="2000" b="1" i="1" u="none" strike="noStrike" baseline="0" dirty="0">
                <a:solidFill>
                  <a:srgbClr val="002060"/>
                </a:solidFill>
                <a:latin typeface="Calibri" panose="020F0502020204030204" pitchFamily="34" charset="0"/>
              </a:rPr>
              <a:t>not </a:t>
            </a:r>
            <a:r>
              <a:rPr lang="en-US" sz="2000" b="0" i="1" u="none" strike="noStrike" baseline="0" dirty="0">
                <a:solidFill>
                  <a:srgbClr val="002060"/>
                </a:solidFill>
                <a:latin typeface="Calibri" panose="020F0502020204030204" pitchFamily="34" charset="0"/>
              </a:rPr>
              <a:t>include proceedings under </a:t>
            </a:r>
            <a:r>
              <a:rPr lang="en-US" sz="2000" b="1" i="1" u="none" strike="noStrike" baseline="0" dirty="0">
                <a:solidFill>
                  <a:srgbClr val="002060"/>
                </a:solidFill>
                <a:latin typeface="Calibri" panose="020F0502020204030204" pitchFamily="34" charset="0"/>
              </a:rPr>
              <a:t>section 132</a:t>
            </a:r>
            <a:r>
              <a:rPr lang="en-US" sz="2000" b="0" i="1" u="none" strike="noStrike" baseline="0" dirty="0">
                <a:solidFill>
                  <a:srgbClr val="002060"/>
                </a:solidFill>
                <a:latin typeface="Calibri" panose="020F0502020204030204" pitchFamily="34" charset="0"/>
              </a:rPr>
              <a:t>;</a:t>
            </a:r>
          </a:p>
          <a:p>
            <a:pPr marL="0" indent="0" algn="l">
              <a:lnSpc>
                <a:spcPct val="200000"/>
              </a:lnSpc>
              <a:buNone/>
            </a:pPr>
            <a:endParaRPr lang="en-US" sz="2000" i="1" dirty="0">
              <a:solidFill>
                <a:srgbClr val="002060"/>
              </a:solidFill>
              <a:latin typeface="Calibri" panose="020F0502020204030204" pitchFamily="34" charset="0"/>
            </a:endParaRPr>
          </a:p>
          <a:p>
            <a:pPr marL="0" indent="0" algn="l">
              <a:lnSpc>
                <a:spcPct val="200000"/>
              </a:lnSpc>
              <a:buNone/>
            </a:pPr>
            <a:r>
              <a:rPr lang="en-US" sz="2000" i="1" dirty="0">
                <a:solidFill>
                  <a:srgbClr val="002060"/>
                </a:solidFill>
                <a:latin typeface="Calibri" panose="020F0502020204030204" pitchFamily="34" charset="0"/>
              </a:rPr>
              <a:t>[</a:t>
            </a:r>
            <a:r>
              <a:rPr lang="en-US" sz="2000" b="1" i="1" dirty="0">
                <a:solidFill>
                  <a:srgbClr val="002060"/>
                </a:solidFill>
                <a:latin typeface="Calibri" panose="020F0502020204030204" pitchFamily="34" charset="0"/>
              </a:rPr>
              <a:t>Section 132 </a:t>
            </a:r>
            <a:r>
              <a:rPr lang="en-US" sz="2000" i="1" dirty="0">
                <a:solidFill>
                  <a:srgbClr val="002060"/>
                </a:solidFill>
                <a:latin typeface="Calibri" panose="020F0502020204030204" pitchFamily="34" charset="0"/>
              </a:rPr>
              <a:t>– Punishment for certain offenses]</a:t>
            </a:r>
            <a:endParaRPr lang="en-US" sz="3200" i="1" dirty="0"/>
          </a:p>
        </p:txBody>
      </p:sp>
    </p:spTree>
    <p:extLst>
      <p:ext uri="{BB962C8B-B14F-4D97-AF65-F5344CB8AC3E}">
        <p14:creationId xmlns:p14="http://schemas.microsoft.com/office/powerpoint/2010/main" val="16540811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5F4A-33DD-44B1-7808-5B149FB677B7}"/>
              </a:ext>
            </a:extLst>
          </p:cNvPr>
          <p:cNvSpPr>
            <a:spLocks noGrp="1"/>
          </p:cNvSpPr>
          <p:nvPr>
            <p:ph type="title"/>
          </p:nvPr>
        </p:nvSpPr>
        <p:spPr/>
        <p:txBody>
          <a:bodyPr>
            <a:normAutofit/>
          </a:bodyPr>
          <a:lstStyle/>
          <a:p>
            <a:r>
              <a:rPr lang="en-US" sz="4000" b="1" dirty="0"/>
              <a:t>Adjudication and Prosecution – Independent of each other!</a:t>
            </a:r>
          </a:p>
        </p:txBody>
      </p:sp>
      <p:graphicFrame>
        <p:nvGraphicFramePr>
          <p:cNvPr id="4" name="Content Placeholder 3">
            <a:extLst>
              <a:ext uri="{FF2B5EF4-FFF2-40B4-BE49-F238E27FC236}">
                <a16:creationId xmlns:a16="http://schemas.microsoft.com/office/drawing/2014/main" id="{7E162298-E7B0-993E-5161-B10A629D51EB}"/>
              </a:ext>
            </a:extLst>
          </p:cNvPr>
          <p:cNvGraphicFramePr>
            <a:graphicFrameLocks noGrp="1"/>
          </p:cNvGraphicFramePr>
          <p:nvPr>
            <p:ph idx="1"/>
          </p:nvPr>
        </p:nvGraphicFramePr>
        <p:xfrm>
          <a:off x="838199" y="1825625"/>
          <a:ext cx="1086394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2">
            <a:extLst>
              <a:ext uri="{FF2B5EF4-FFF2-40B4-BE49-F238E27FC236}">
                <a16:creationId xmlns:a16="http://schemas.microsoft.com/office/drawing/2014/main" id="{AC24B78C-4EC6-ECE1-ED83-38165235A449}"/>
              </a:ext>
            </a:extLst>
          </p:cNvPr>
          <p:cNvSpPr txBox="1">
            <a:spLocks/>
          </p:cNvSpPr>
          <p:nvPr/>
        </p:nvSpPr>
        <p:spPr>
          <a:xfrm rot="5400000">
            <a:off x="1849022" y="3864941"/>
            <a:ext cx="471777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48312"/>
                </a:solidFill>
                <a:effectLst/>
                <a:uLnTx/>
                <a:uFillTx/>
                <a:latin typeface="Calibri" panose="020F0502020204030204"/>
                <a:ea typeface="+mn-ea"/>
                <a:cs typeface="+mn-cs"/>
              </a:rPr>
              <a:t>CA Pritam Mahure and Associates</a:t>
            </a:r>
          </a:p>
        </p:txBody>
      </p:sp>
      <p:sp>
        <p:nvSpPr>
          <p:cNvPr id="6" name="TextBox 5">
            <a:extLst>
              <a:ext uri="{FF2B5EF4-FFF2-40B4-BE49-F238E27FC236}">
                <a16:creationId xmlns:a16="http://schemas.microsoft.com/office/drawing/2014/main" id="{2AFBD753-404C-40C3-75F4-F064D2A2C07E}"/>
              </a:ext>
            </a:extLst>
          </p:cNvPr>
          <p:cNvSpPr txBox="1"/>
          <p:nvPr/>
        </p:nvSpPr>
        <p:spPr>
          <a:xfrm>
            <a:off x="1687287" y="5508172"/>
            <a:ext cx="2111828" cy="369332"/>
          </a:xfrm>
          <a:prstGeom prst="rect">
            <a:avLst/>
          </a:prstGeom>
          <a:noFill/>
        </p:spPr>
        <p:txBody>
          <a:bodyPr wrap="square" rtlCol="0">
            <a:spAutoFit/>
          </a:bodyPr>
          <a:lstStyle/>
          <a:p>
            <a:r>
              <a:rPr lang="en-US" b="1" dirty="0"/>
              <a:t>* Central Excise Act</a:t>
            </a:r>
          </a:p>
        </p:txBody>
      </p:sp>
    </p:spTree>
    <p:extLst>
      <p:ext uri="{BB962C8B-B14F-4D97-AF65-F5344CB8AC3E}">
        <p14:creationId xmlns:p14="http://schemas.microsoft.com/office/powerpoint/2010/main" val="27141761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672B-8F30-6B59-54F1-91172B027A0D}"/>
              </a:ext>
            </a:extLst>
          </p:cNvPr>
          <p:cNvSpPr>
            <a:spLocks noGrp="1"/>
          </p:cNvSpPr>
          <p:nvPr>
            <p:ph type="title"/>
          </p:nvPr>
        </p:nvSpPr>
        <p:spPr/>
        <p:txBody>
          <a:bodyPr/>
          <a:lstStyle/>
          <a:p>
            <a:r>
              <a:rPr lang="en-US" dirty="0"/>
              <a:t>All Proceedings!</a:t>
            </a:r>
          </a:p>
        </p:txBody>
      </p:sp>
      <p:sp>
        <p:nvSpPr>
          <p:cNvPr id="3" name="Content Placeholder 2">
            <a:extLst>
              <a:ext uri="{FF2B5EF4-FFF2-40B4-BE49-F238E27FC236}">
                <a16:creationId xmlns:a16="http://schemas.microsoft.com/office/drawing/2014/main" id="{721A3A17-184C-E602-5694-E5A3E1E784DD}"/>
              </a:ext>
            </a:extLst>
          </p:cNvPr>
          <p:cNvSpPr>
            <a:spLocks noGrp="1"/>
          </p:cNvSpPr>
          <p:nvPr>
            <p:ph idx="1"/>
          </p:nvPr>
        </p:nvSpPr>
        <p:spPr/>
        <p:txBody>
          <a:bodyPr>
            <a:normAutofit/>
          </a:bodyPr>
          <a:lstStyle/>
          <a:p>
            <a:pPr marL="231775" indent="-231775" algn="l">
              <a:lnSpc>
                <a:spcPct val="200000"/>
              </a:lnSpc>
              <a:buNone/>
            </a:pPr>
            <a:r>
              <a:rPr lang="en-US" sz="2000" b="1" i="1" u="none" strike="noStrike" baseline="0" dirty="0">
                <a:solidFill>
                  <a:srgbClr val="002060"/>
                </a:solidFill>
                <a:latin typeface="Calibri" panose="020F0502020204030204" pitchFamily="34" charset="0"/>
              </a:rPr>
              <a:t>Explanation 1</a:t>
            </a:r>
            <a:r>
              <a:rPr lang="en-US" sz="2000" b="0" i="1" u="none" strike="noStrike" baseline="0" dirty="0">
                <a:solidFill>
                  <a:srgbClr val="002060"/>
                </a:solidFill>
                <a:latin typeface="Calibri" panose="020F0502020204030204" pitchFamily="34" charset="0"/>
              </a:rPr>
              <a:t>. — For the purposes of section 73 and this section, —</a:t>
            </a:r>
          </a:p>
          <a:p>
            <a:pPr marL="341313" indent="-341313" algn="l">
              <a:lnSpc>
                <a:spcPct val="200000"/>
              </a:lnSpc>
              <a:buNone/>
            </a:pPr>
            <a:r>
              <a:rPr lang="en-US" sz="2000" b="0" i="1" u="none" strike="noStrike" baseline="0" dirty="0">
                <a:solidFill>
                  <a:srgbClr val="002060"/>
                </a:solidFill>
                <a:latin typeface="Calibri" panose="020F0502020204030204" pitchFamily="34" charset="0"/>
              </a:rPr>
              <a:t>(ii) where the notice under the same proceedings is issued to the </a:t>
            </a:r>
            <a:r>
              <a:rPr lang="en-US" sz="2000" b="1" i="1" u="none" strike="noStrike" baseline="0" dirty="0">
                <a:solidFill>
                  <a:srgbClr val="002060"/>
                </a:solidFill>
                <a:latin typeface="Calibri" panose="020F0502020204030204" pitchFamily="34" charset="0"/>
              </a:rPr>
              <a:t>main person </a:t>
            </a:r>
            <a:r>
              <a:rPr lang="en-US" sz="2000" b="0" i="1" u="none" strike="noStrike" baseline="0" dirty="0">
                <a:solidFill>
                  <a:srgbClr val="002060"/>
                </a:solidFill>
                <a:latin typeface="Calibri" panose="020F0502020204030204" pitchFamily="34" charset="0"/>
              </a:rPr>
              <a:t>liable to pay tax and some other persons, and such proceedings against the main person have been </a:t>
            </a:r>
            <a:r>
              <a:rPr lang="en-US" sz="2000" b="1" i="1" u="none" strike="noStrike" baseline="0" dirty="0">
                <a:solidFill>
                  <a:srgbClr val="002060"/>
                </a:solidFill>
                <a:latin typeface="Calibri" panose="020F0502020204030204" pitchFamily="34" charset="0"/>
              </a:rPr>
              <a:t>concluded under section 73 or section 74</a:t>
            </a:r>
            <a:r>
              <a:rPr lang="en-US" sz="2000" b="0" i="1" u="none" strike="noStrike" baseline="0" dirty="0">
                <a:solidFill>
                  <a:srgbClr val="002060"/>
                </a:solidFill>
                <a:latin typeface="Calibri" panose="020F0502020204030204" pitchFamily="34" charset="0"/>
              </a:rPr>
              <a:t>, the proceedings against all the persons </a:t>
            </a:r>
            <a:r>
              <a:rPr lang="en-US" sz="2000" b="1" i="1" u="none" strike="noStrike" baseline="0" dirty="0">
                <a:solidFill>
                  <a:srgbClr val="002060"/>
                </a:solidFill>
                <a:latin typeface="Calibri" panose="020F0502020204030204" pitchFamily="34" charset="0"/>
              </a:rPr>
              <a:t>liable to pay penalty </a:t>
            </a:r>
            <a:r>
              <a:rPr lang="en-US" sz="2000" b="0" i="1" u="none" strike="noStrike" baseline="0" dirty="0">
                <a:solidFill>
                  <a:srgbClr val="002060"/>
                </a:solidFill>
                <a:latin typeface="Calibri" panose="020F0502020204030204" pitchFamily="34" charset="0"/>
              </a:rPr>
              <a:t>under </a:t>
            </a:r>
            <a:r>
              <a:rPr lang="en-US" sz="2000" b="1" i="1" u="none" strike="noStrike" baseline="0" dirty="0">
                <a:solidFill>
                  <a:srgbClr val="002060"/>
                </a:solidFill>
                <a:latin typeface="Calibri" panose="020F0502020204030204" pitchFamily="34" charset="0"/>
              </a:rPr>
              <a:t>[sections 122 and 125] are deemed to be concluded.</a:t>
            </a:r>
            <a:endParaRPr lang="en-US" sz="3200" b="1" i="1" dirty="0"/>
          </a:p>
        </p:txBody>
      </p:sp>
    </p:spTree>
    <p:extLst>
      <p:ext uri="{BB962C8B-B14F-4D97-AF65-F5344CB8AC3E}">
        <p14:creationId xmlns:p14="http://schemas.microsoft.com/office/powerpoint/2010/main" val="11606301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D3AE-4CCE-F72D-67A3-1AE1143FE7B2}"/>
              </a:ext>
            </a:extLst>
          </p:cNvPr>
          <p:cNvSpPr>
            <a:spLocks noGrp="1"/>
          </p:cNvSpPr>
          <p:nvPr>
            <p:ph type="title"/>
          </p:nvPr>
        </p:nvSpPr>
        <p:spPr/>
        <p:txBody>
          <a:bodyPr>
            <a:normAutofit/>
          </a:bodyPr>
          <a:lstStyle/>
          <a:p>
            <a:r>
              <a:rPr lang="en-US" sz="2400" b="1" i="0" u="none" strike="noStrike" baseline="0" dirty="0">
                <a:solidFill>
                  <a:srgbClr val="002060"/>
                </a:solidFill>
                <a:latin typeface="Calibri-Bold"/>
              </a:rPr>
              <a:t>SECTION 75. General provisions relating to determination of tax</a:t>
            </a:r>
            <a:endParaRPr lang="en-US" sz="4000" dirty="0"/>
          </a:p>
        </p:txBody>
      </p:sp>
      <p:sp>
        <p:nvSpPr>
          <p:cNvPr id="3" name="Content Placeholder 2">
            <a:extLst>
              <a:ext uri="{FF2B5EF4-FFF2-40B4-BE49-F238E27FC236}">
                <a16:creationId xmlns:a16="http://schemas.microsoft.com/office/drawing/2014/main" id="{6581043C-E2BF-76AF-05D8-BE32466D9B97}"/>
              </a:ext>
            </a:extLst>
          </p:cNvPr>
          <p:cNvSpPr>
            <a:spLocks noGrp="1"/>
          </p:cNvSpPr>
          <p:nvPr>
            <p:ph idx="1"/>
          </p:nvPr>
        </p:nvSpPr>
        <p:spPr/>
        <p:txBody>
          <a:bodyPr>
            <a:normAutofit/>
          </a:bodyPr>
          <a:lstStyle/>
          <a:p>
            <a:pPr marL="285750" indent="-285750" algn="l">
              <a:lnSpc>
                <a:spcPct val="200000"/>
              </a:lnSpc>
              <a:buNone/>
            </a:pPr>
            <a:r>
              <a:rPr lang="en-US" sz="2000" b="0" i="1" u="none" strike="noStrike" baseline="0" dirty="0">
                <a:solidFill>
                  <a:srgbClr val="002060"/>
                </a:solidFill>
                <a:latin typeface="Calibri" panose="020F0502020204030204" pitchFamily="34" charset="0"/>
              </a:rPr>
              <a:t>(2) Where any Appellate Authority or Appellate Tribunal or court concludes that the notice issued under sub-section (1) of section 74 is </a:t>
            </a:r>
            <a:r>
              <a:rPr lang="en-US" sz="2000" b="1" i="1" u="none" strike="noStrike" baseline="0" dirty="0">
                <a:solidFill>
                  <a:srgbClr val="002060"/>
                </a:solidFill>
                <a:latin typeface="Calibri" panose="020F0502020204030204" pitchFamily="34" charset="0"/>
              </a:rPr>
              <a:t>not sustainable </a:t>
            </a:r>
            <a:r>
              <a:rPr lang="en-US" sz="2000" b="0" i="1" u="none" strike="noStrike" baseline="0" dirty="0">
                <a:solidFill>
                  <a:srgbClr val="002060"/>
                </a:solidFill>
                <a:latin typeface="Calibri" panose="020F0502020204030204" pitchFamily="34" charset="0"/>
              </a:rPr>
              <a:t>for the reason that the charges of fraud or any </a:t>
            </a:r>
            <a:r>
              <a:rPr lang="en-US" sz="2000" b="0" i="1" u="none" strike="noStrike" baseline="0" dirty="0" err="1">
                <a:solidFill>
                  <a:srgbClr val="002060"/>
                </a:solidFill>
                <a:latin typeface="Calibri" panose="020F0502020204030204" pitchFamily="34" charset="0"/>
              </a:rPr>
              <a:t>wilful</a:t>
            </a:r>
            <a:r>
              <a:rPr lang="en-US" sz="2000" b="0" i="1" u="none" strike="noStrike" baseline="0" dirty="0">
                <a:solidFill>
                  <a:srgbClr val="002060"/>
                </a:solidFill>
                <a:latin typeface="Calibri" panose="020F0502020204030204" pitchFamily="34" charset="0"/>
              </a:rPr>
              <a:t> misstatement or suppression of facts to evade tax has not been established against the person to whom the notice was issued, the proper officer shall determine the tax payable by such person, deeming as if the notice were issued under sub-section </a:t>
            </a:r>
            <a:r>
              <a:rPr lang="en-US" sz="2000" b="1" i="1" u="none" strike="noStrike" baseline="0" dirty="0">
                <a:solidFill>
                  <a:srgbClr val="002060"/>
                </a:solidFill>
                <a:latin typeface="Calibri" panose="020F0502020204030204" pitchFamily="34" charset="0"/>
              </a:rPr>
              <a:t>(1) of section 73</a:t>
            </a:r>
            <a:r>
              <a:rPr lang="en-US" sz="2000" b="0" i="1" u="none" strike="noStrike" baseline="0" dirty="0">
                <a:solidFill>
                  <a:srgbClr val="002060"/>
                </a:solidFill>
                <a:latin typeface="Calibri" panose="020F0502020204030204" pitchFamily="34" charset="0"/>
              </a:rPr>
              <a:t>.</a:t>
            </a:r>
            <a:endParaRPr lang="en-US" sz="3200" i="1" dirty="0"/>
          </a:p>
        </p:txBody>
      </p:sp>
    </p:spTree>
    <p:extLst>
      <p:ext uri="{BB962C8B-B14F-4D97-AF65-F5344CB8AC3E}">
        <p14:creationId xmlns:p14="http://schemas.microsoft.com/office/powerpoint/2010/main" val="8056395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D3AE-4CCE-F72D-67A3-1AE1143FE7B2}"/>
              </a:ext>
            </a:extLst>
          </p:cNvPr>
          <p:cNvSpPr>
            <a:spLocks noGrp="1"/>
          </p:cNvSpPr>
          <p:nvPr>
            <p:ph type="title"/>
          </p:nvPr>
        </p:nvSpPr>
        <p:spPr/>
        <p:txBody>
          <a:bodyPr>
            <a:normAutofit/>
          </a:bodyPr>
          <a:lstStyle/>
          <a:p>
            <a:r>
              <a:rPr lang="en-US" sz="2400" b="1" i="0" u="none" strike="noStrike" baseline="0" dirty="0">
                <a:solidFill>
                  <a:srgbClr val="002060"/>
                </a:solidFill>
                <a:latin typeface="Calibri-Bold"/>
              </a:rPr>
              <a:t>Facts and Basis needed!</a:t>
            </a:r>
            <a:endParaRPr lang="en-US" sz="4000" dirty="0"/>
          </a:p>
        </p:txBody>
      </p:sp>
      <p:sp>
        <p:nvSpPr>
          <p:cNvPr id="3" name="Content Placeholder 2">
            <a:extLst>
              <a:ext uri="{FF2B5EF4-FFF2-40B4-BE49-F238E27FC236}">
                <a16:creationId xmlns:a16="http://schemas.microsoft.com/office/drawing/2014/main" id="{6581043C-E2BF-76AF-05D8-BE32466D9B97}"/>
              </a:ext>
            </a:extLst>
          </p:cNvPr>
          <p:cNvSpPr>
            <a:spLocks noGrp="1"/>
          </p:cNvSpPr>
          <p:nvPr>
            <p:ph idx="1"/>
          </p:nvPr>
        </p:nvSpPr>
        <p:spPr/>
        <p:txBody>
          <a:bodyPr>
            <a:normAutofit/>
          </a:bodyPr>
          <a:lstStyle/>
          <a:p>
            <a:pPr algn="l">
              <a:lnSpc>
                <a:spcPct val="200000"/>
              </a:lnSpc>
            </a:pPr>
            <a:r>
              <a:rPr lang="en-US" sz="1800" b="0" i="0" u="none" strike="noStrike" baseline="0" dirty="0">
                <a:solidFill>
                  <a:srgbClr val="002060"/>
                </a:solidFill>
                <a:latin typeface="Calibri" panose="020F0502020204030204" pitchFamily="34" charset="0"/>
              </a:rPr>
              <a:t>Section 75 (6) </a:t>
            </a:r>
          </a:p>
          <a:p>
            <a:pPr lvl="1">
              <a:lnSpc>
                <a:spcPct val="200000"/>
              </a:lnSpc>
            </a:pPr>
            <a:r>
              <a:rPr lang="en-US" sz="1800" b="0" i="0" u="none" strike="noStrike" baseline="0" dirty="0">
                <a:solidFill>
                  <a:srgbClr val="002060"/>
                </a:solidFill>
                <a:latin typeface="Calibri" panose="020F0502020204030204" pitchFamily="34" charset="0"/>
              </a:rPr>
              <a:t>The proper officer, in his order, shall set out the </a:t>
            </a:r>
            <a:r>
              <a:rPr lang="en-US" sz="1800" b="1" i="0" u="none" strike="noStrike" baseline="0" dirty="0">
                <a:solidFill>
                  <a:srgbClr val="002060"/>
                </a:solidFill>
                <a:latin typeface="Calibri" panose="020F0502020204030204" pitchFamily="34" charset="0"/>
              </a:rPr>
              <a:t>relevant facts and the basis </a:t>
            </a:r>
            <a:r>
              <a:rPr lang="en-US" sz="1800" b="0" i="0" u="none" strike="noStrike" baseline="0" dirty="0">
                <a:solidFill>
                  <a:srgbClr val="002060"/>
                </a:solidFill>
                <a:latin typeface="Calibri" panose="020F0502020204030204" pitchFamily="34" charset="0"/>
              </a:rPr>
              <a:t>of his decision.</a:t>
            </a:r>
            <a:endParaRPr lang="en-US" sz="3600" i="1" dirty="0"/>
          </a:p>
        </p:txBody>
      </p:sp>
    </p:spTree>
    <p:extLst>
      <p:ext uri="{BB962C8B-B14F-4D97-AF65-F5344CB8AC3E}">
        <p14:creationId xmlns:p14="http://schemas.microsoft.com/office/powerpoint/2010/main" val="918032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D3AE-4CCE-F72D-67A3-1AE1143FE7B2}"/>
              </a:ext>
            </a:extLst>
          </p:cNvPr>
          <p:cNvSpPr>
            <a:spLocks noGrp="1"/>
          </p:cNvSpPr>
          <p:nvPr>
            <p:ph type="title"/>
          </p:nvPr>
        </p:nvSpPr>
        <p:spPr/>
        <p:txBody>
          <a:bodyPr>
            <a:normAutofit/>
          </a:bodyPr>
          <a:lstStyle/>
          <a:p>
            <a:r>
              <a:rPr lang="en-US" sz="2400" dirty="0">
                <a:solidFill>
                  <a:srgbClr val="002060"/>
                </a:solidFill>
                <a:latin typeface="Calibri-Bold"/>
              </a:rPr>
              <a:t>Order cannot exceed demand!</a:t>
            </a:r>
            <a:endParaRPr lang="en-US" sz="4000" dirty="0"/>
          </a:p>
        </p:txBody>
      </p:sp>
      <p:sp>
        <p:nvSpPr>
          <p:cNvPr id="3" name="Content Placeholder 2">
            <a:extLst>
              <a:ext uri="{FF2B5EF4-FFF2-40B4-BE49-F238E27FC236}">
                <a16:creationId xmlns:a16="http://schemas.microsoft.com/office/drawing/2014/main" id="{6581043C-E2BF-76AF-05D8-BE32466D9B97}"/>
              </a:ext>
            </a:extLst>
          </p:cNvPr>
          <p:cNvSpPr>
            <a:spLocks noGrp="1"/>
          </p:cNvSpPr>
          <p:nvPr>
            <p:ph idx="1"/>
          </p:nvPr>
        </p:nvSpPr>
        <p:spPr/>
        <p:txBody>
          <a:bodyPr>
            <a:normAutofit/>
          </a:bodyPr>
          <a:lstStyle/>
          <a:p>
            <a:pPr>
              <a:lnSpc>
                <a:spcPct val="150000"/>
              </a:lnSpc>
            </a:pPr>
            <a:r>
              <a:rPr lang="en-US" sz="2000" b="0" i="0" u="none" strike="noStrike" baseline="0" dirty="0">
                <a:solidFill>
                  <a:srgbClr val="002060"/>
                </a:solidFill>
                <a:latin typeface="Calibri" panose="020F0502020204030204" pitchFamily="34" charset="0"/>
              </a:rPr>
              <a:t>Section 75 (7) </a:t>
            </a:r>
            <a:endParaRPr lang="en-US" sz="2000" dirty="0">
              <a:solidFill>
                <a:srgbClr val="002060"/>
              </a:solidFill>
              <a:latin typeface="Calibri" panose="020F0502020204030204" pitchFamily="34" charset="0"/>
            </a:endParaRPr>
          </a:p>
          <a:p>
            <a:pPr lvl="1">
              <a:lnSpc>
                <a:spcPct val="150000"/>
              </a:lnSpc>
            </a:pPr>
            <a:r>
              <a:rPr lang="en-US" sz="2000" b="0" i="0" u="none" strike="noStrike" baseline="0" dirty="0">
                <a:solidFill>
                  <a:srgbClr val="002060"/>
                </a:solidFill>
                <a:latin typeface="Calibri" panose="020F0502020204030204" pitchFamily="34" charset="0"/>
              </a:rPr>
              <a:t>The amount of tax, interest and penalty demanded in the order </a:t>
            </a:r>
            <a:r>
              <a:rPr lang="en-US" sz="2000" b="1" i="0" u="none" strike="noStrike" baseline="0" dirty="0">
                <a:solidFill>
                  <a:srgbClr val="002060"/>
                </a:solidFill>
                <a:latin typeface="Calibri" panose="020F0502020204030204" pitchFamily="34" charset="0"/>
              </a:rPr>
              <a:t>shall not be in excess </a:t>
            </a:r>
            <a:r>
              <a:rPr lang="en-US" sz="2000" b="0" i="0" u="none" strike="noStrike" baseline="0" dirty="0">
                <a:solidFill>
                  <a:srgbClr val="002060"/>
                </a:solidFill>
                <a:latin typeface="Calibri" panose="020F0502020204030204" pitchFamily="34" charset="0"/>
              </a:rPr>
              <a:t>of the amount </a:t>
            </a:r>
            <a:r>
              <a:rPr lang="en-US" sz="2000" b="1" i="0" u="none" strike="noStrike" baseline="0" dirty="0">
                <a:solidFill>
                  <a:srgbClr val="002060"/>
                </a:solidFill>
                <a:latin typeface="Calibri" panose="020F0502020204030204" pitchFamily="34" charset="0"/>
              </a:rPr>
              <a:t>specified in the notice </a:t>
            </a:r>
            <a:r>
              <a:rPr lang="en-US" sz="2000" b="0" i="0" u="none" strike="noStrike" baseline="0" dirty="0">
                <a:solidFill>
                  <a:srgbClr val="002060"/>
                </a:solidFill>
                <a:latin typeface="Calibri" panose="020F0502020204030204" pitchFamily="34" charset="0"/>
              </a:rPr>
              <a:t>and no demand shall be confirmed on the </a:t>
            </a:r>
            <a:r>
              <a:rPr lang="en-US" sz="2000" b="1" i="0" u="none" strike="noStrike" baseline="0" dirty="0">
                <a:solidFill>
                  <a:srgbClr val="002060"/>
                </a:solidFill>
                <a:latin typeface="Calibri" panose="020F0502020204030204" pitchFamily="34" charset="0"/>
              </a:rPr>
              <a:t>grounds </a:t>
            </a:r>
            <a:r>
              <a:rPr lang="en-US" sz="2000" b="0" i="0" u="none" strike="noStrike" baseline="0" dirty="0">
                <a:solidFill>
                  <a:srgbClr val="002060"/>
                </a:solidFill>
                <a:latin typeface="Calibri" panose="020F0502020204030204" pitchFamily="34" charset="0"/>
              </a:rPr>
              <a:t>other than the grounds specified in the notice</a:t>
            </a:r>
            <a:endParaRPr lang="en-US" sz="4000" i="1" dirty="0"/>
          </a:p>
        </p:txBody>
      </p:sp>
    </p:spTree>
    <p:extLst>
      <p:ext uri="{BB962C8B-B14F-4D97-AF65-F5344CB8AC3E}">
        <p14:creationId xmlns:p14="http://schemas.microsoft.com/office/powerpoint/2010/main" val="2772257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D3AE-4CCE-F72D-67A3-1AE1143FE7B2}"/>
              </a:ext>
            </a:extLst>
          </p:cNvPr>
          <p:cNvSpPr>
            <a:spLocks noGrp="1"/>
          </p:cNvSpPr>
          <p:nvPr>
            <p:ph type="title"/>
          </p:nvPr>
        </p:nvSpPr>
        <p:spPr/>
        <p:txBody>
          <a:bodyPr>
            <a:normAutofit/>
          </a:bodyPr>
          <a:lstStyle/>
          <a:p>
            <a:r>
              <a:rPr lang="en-US" sz="2400" dirty="0">
                <a:solidFill>
                  <a:srgbClr val="002060"/>
                </a:solidFill>
                <a:latin typeface="Calibri-Bold"/>
              </a:rPr>
              <a:t>Interest to follow!</a:t>
            </a:r>
            <a:endParaRPr lang="en-US" sz="4000" dirty="0"/>
          </a:p>
        </p:txBody>
      </p:sp>
      <p:sp>
        <p:nvSpPr>
          <p:cNvPr id="3" name="Content Placeholder 2">
            <a:extLst>
              <a:ext uri="{FF2B5EF4-FFF2-40B4-BE49-F238E27FC236}">
                <a16:creationId xmlns:a16="http://schemas.microsoft.com/office/drawing/2014/main" id="{6581043C-E2BF-76AF-05D8-BE32466D9B97}"/>
              </a:ext>
            </a:extLst>
          </p:cNvPr>
          <p:cNvSpPr>
            <a:spLocks noGrp="1"/>
          </p:cNvSpPr>
          <p:nvPr>
            <p:ph idx="1"/>
          </p:nvPr>
        </p:nvSpPr>
        <p:spPr/>
        <p:txBody>
          <a:bodyPr>
            <a:normAutofit/>
          </a:bodyPr>
          <a:lstStyle/>
          <a:p>
            <a:pPr marL="396875" indent="-396875" algn="l">
              <a:lnSpc>
                <a:spcPct val="200000"/>
              </a:lnSpc>
              <a:buNone/>
            </a:pPr>
            <a:r>
              <a:rPr lang="en-US" sz="2000" b="0" i="0" u="none" strike="noStrike" baseline="0" dirty="0">
                <a:solidFill>
                  <a:srgbClr val="002060"/>
                </a:solidFill>
                <a:latin typeface="Calibri" panose="020F0502020204030204" pitchFamily="34" charset="0"/>
              </a:rPr>
              <a:t>(9) The interest on the tax short paid or not paid shall be payable </a:t>
            </a:r>
            <a:r>
              <a:rPr lang="en-US" sz="2000" b="1" i="0" u="none" strike="noStrike" baseline="0" dirty="0">
                <a:solidFill>
                  <a:srgbClr val="FF0000"/>
                </a:solidFill>
                <a:latin typeface="Calibri" panose="020F0502020204030204" pitchFamily="34" charset="0"/>
              </a:rPr>
              <a:t>whether or not specified </a:t>
            </a:r>
            <a:r>
              <a:rPr lang="en-US" sz="2000" b="0" i="0" u="none" strike="noStrike" baseline="0" dirty="0">
                <a:solidFill>
                  <a:srgbClr val="002060"/>
                </a:solidFill>
                <a:latin typeface="Calibri" panose="020F0502020204030204" pitchFamily="34" charset="0"/>
              </a:rPr>
              <a:t>in the order determining the tax liability.</a:t>
            </a:r>
            <a:endParaRPr lang="en-US" sz="4000" i="1" dirty="0"/>
          </a:p>
        </p:txBody>
      </p:sp>
    </p:spTree>
    <p:extLst>
      <p:ext uri="{BB962C8B-B14F-4D97-AF65-F5344CB8AC3E}">
        <p14:creationId xmlns:p14="http://schemas.microsoft.com/office/powerpoint/2010/main" val="77618039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6057</TotalTime>
  <Words>5997</Words>
  <Application>Microsoft Office PowerPoint</Application>
  <PresentationFormat>Widescreen</PresentationFormat>
  <Paragraphs>620</Paragraphs>
  <Slides>108</Slides>
  <Notes>17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108</vt:i4>
      </vt:variant>
    </vt:vector>
  </HeadingPairs>
  <TitlesOfParts>
    <vt:vector size="125" baseType="lpstr">
      <vt:lpstr>Arial</vt:lpstr>
      <vt:lpstr>Calibri</vt:lpstr>
      <vt:lpstr>Calibri Light</vt:lpstr>
      <vt:lpstr>Calibri-Bold</vt:lpstr>
      <vt:lpstr>Calibri-BoldItalic</vt:lpstr>
      <vt:lpstr>Calibri-Italic</vt:lpstr>
      <vt:lpstr>Courier New</vt:lpstr>
      <vt:lpstr>Google Sans</vt:lpstr>
      <vt:lpstr>Times New Roman</vt:lpstr>
      <vt:lpstr>Tw Cen MT</vt:lpstr>
      <vt:lpstr>Tw Cen MT Condensed</vt:lpstr>
      <vt:lpstr>Verdana</vt:lpstr>
      <vt:lpstr>Wingdings</vt:lpstr>
      <vt:lpstr>Wingdings 3</vt:lpstr>
      <vt:lpstr>Office Theme</vt:lpstr>
      <vt:lpstr>Integral</vt:lpstr>
      <vt:lpstr>1_Office Theme</vt:lpstr>
      <vt:lpstr>GST – SCN and Assessments - Provisions, Challenges and Solutions!  [9th June 2022]</vt:lpstr>
      <vt:lpstr>After attending numerous webinars!</vt:lpstr>
      <vt:lpstr>If self-assessment then why?</vt:lpstr>
      <vt:lpstr>analyzing the taxpayers! </vt:lpstr>
      <vt:lpstr>From ‘informer’ based to ‘IT’ based!</vt:lpstr>
      <vt:lpstr>CBIC &amp; CBDT sign MoU to facilitate smoother bilateral exchange of data [PIB 21.07.2020]</vt:lpstr>
      <vt:lpstr>Surge in cases!</vt:lpstr>
      <vt:lpstr>Real time data being captured! </vt:lpstr>
      <vt:lpstr>Are all these same?</vt:lpstr>
      <vt:lpstr>Chithi aayi hai!</vt:lpstr>
      <vt:lpstr>What?</vt:lpstr>
      <vt:lpstr>Letter?</vt:lpstr>
      <vt:lpstr>ST/ Excise</vt:lpstr>
      <vt:lpstr>ST - Data Analytics notices!</vt:lpstr>
      <vt:lpstr>PowerPoint Presentation</vt:lpstr>
      <vt:lpstr>Mis-match!</vt:lpstr>
      <vt:lpstr>GST - Data Analytics notices!</vt:lpstr>
      <vt:lpstr>Mismatch letters/SMS!</vt:lpstr>
      <vt:lpstr>Surge in SCNs/Letters?</vt:lpstr>
      <vt:lpstr>DIN</vt:lpstr>
      <vt:lpstr>DIN – To be implemented by States as well!</vt:lpstr>
      <vt:lpstr>Legal Provisions </vt:lpstr>
      <vt:lpstr>Legal Provision!</vt:lpstr>
      <vt:lpstr>Legal Provision!</vt:lpstr>
      <vt:lpstr>Forms!</vt:lpstr>
      <vt:lpstr>Summary of Forms </vt:lpstr>
      <vt:lpstr>Summary of Forms </vt:lpstr>
      <vt:lpstr>Summary of Forms </vt:lpstr>
      <vt:lpstr>Summons?</vt:lpstr>
      <vt:lpstr>Section 70 Power to summon persons to give evidence and produce documents.</vt:lpstr>
      <vt:lpstr>Summons!</vt:lpstr>
      <vt:lpstr>PowerPoint Presentation</vt:lpstr>
      <vt:lpstr>SCN?</vt:lpstr>
      <vt:lpstr>GST!</vt:lpstr>
      <vt:lpstr>Section 73 Determination of tax not paid or short paid</vt:lpstr>
      <vt:lpstr>Show Cause</vt:lpstr>
      <vt:lpstr>TRAN Notices!</vt:lpstr>
      <vt:lpstr>ITC</vt:lpstr>
      <vt:lpstr>SCN/ Statement</vt:lpstr>
      <vt:lpstr>How?</vt:lpstr>
      <vt:lpstr>Options!</vt:lpstr>
      <vt:lpstr>Option I – No Notice</vt:lpstr>
      <vt:lpstr>Option I – No Notice</vt:lpstr>
      <vt:lpstr>Option II – SCN but no Penalty</vt:lpstr>
      <vt:lpstr>Option III – SCN and 10% Penalty</vt:lpstr>
      <vt:lpstr>Option III – SCN and 10% Penalty</vt:lpstr>
      <vt:lpstr>Section 73 – Other critical points </vt:lpstr>
      <vt:lpstr>Time limit?</vt:lpstr>
      <vt:lpstr>When?</vt:lpstr>
      <vt:lpstr>Fraud, or Wilful misstatement or  Suppression of facts! </vt:lpstr>
      <vt:lpstr>Section 74</vt:lpstr>
      <vt:lpstr>Meaning of ‘Suppression’</vt:lpstr>
      <vt:lpstr>Section 74 – Other critical points </vt:lpstr>
      <vt:lpstr>Section 74 - Penalty</vt:lpstr>
      <vt:lpstr>Penalty - COmparison</vt:lpstr>
      <vt:lpstr>Penalty – Decision Matrix!</vt:lpstr>
      <vt:lpstr>Other provisions</vt:lpstr>
      <vt:lpstr>SECTION 75. General provisions relating to determination of tax</vt:lpstr>
      <vt:lpstr>Whether SCN is mandatory?</vt:lpstr>
      <vt:lpstr>LC Infra Projects 2020-TIOL-827-HC-KAR-GST</vt:lpstr>
      <vt:lpstr>Interest – Self-imposed and automatic!</vt:lpstr>
      <vt:lpstr>Amount should be specified?</vt:lpstr>
      <vt:lpstr>Can SCN be waived?</vt:lpstr>
      <vt:lpstr>SCN is foundation!</vt:lpstr>
      <vt:lpstr>Put to notice!</vt:lpstr>
      <vt:lpstr>Vague SCN?</vt:lpstr>
      <vt:lpstr>Demand cannot be raised on assumptions!</vt:lpstr>
      <vt:lpstr>Not every SCN is valid!</vt:lpstr>
      <vt:lpstr>Not every SCN is valid!</vt:lpstr>
      <vt:lpstr>Excise or Customs?</vt:lpstr>
      <vt:lpstr>DRC-01A?</vt:lpstr>
      <vt:lpstr>Rule 142 Notice and Order for demand of amounts payable under the Act</vt:lpstr>
      <vt:lpstr>PowerPoint Presentation</vt:lpstr>
      <vt:lpstr>Section 16 Eligibility and conditions for taking input tax credit</vt:lpstr>
      <vt:lpstr>PowerPoint Presentation</vt:lpstr>
      <vt:lpstr>Serve?</vt:lpstr>
      <vt:lpstr>Shall be “served”!</vt:lpstr>
      <vt:lpstr>Manner!</vt:lpstr>
      <vt:lpstr>Manner of serving!</vt:lpstr>
      <vt:lpstr>In-person!</vt:lpstr>
      <vt:lpstr>Courier!</vt:lpstr>
      <vt:lpstr>Digital!</vt:lpstr>
      <vt:lpstr>Print-media!</vt:lpstr>
      <vt:lpstr>Affix!</vt:lpstr>
      <vt:lpstr>ST regime – AD required!</vt:lpstr>
      <vt:lpstr>Rule 142 Notice and Order for demand of amounts payable under the Act</vt:lpstr>
      <vt:lpstr> Yet to be specified modes!</vt:lpstr>
      <vt:lpstr>RAJU ARORA [2018 (361) E.L.T. 270 (Del.)]</vt:lpstr>
      <vt:lpstr>KAUSHAL CONSTRUCTIONS [2020 (37) G.S.T.L. 235 (Tri. - Chan.)]</vt:lpstr>
      <vt:lpstr>SHAGIRD DECORATORS 2020 (33) G.S.T.L. 204 (Tri. - Mumbai)</vt:lpstr>
      <vt:lpstr>RAM NIVAS SINGH CONTRACTOR 2019 (24) G.S.T.L. 451 (Tri. - All.)</vt:lpstr>
      <vt:lpstr>Other aspects!</vt:lpstr>
      <vt:lpstr>All Proceedings!</vt:lpstr>
      <vt:lpstr>Adjudication and Prosecution – Independent of each other!</vt:lpstr>
      <vt:lpstr>All Proceedings!</vt:lpstr>
      <vt:lpstr>SECTION 75. General provisions relating to determination of tax</vt:lpstr>
      <vt:lpstr>Facts and Basis needed!</vt:lpstr>
      <vt:lpstr>Order cannot exceed demand!</vt:lpstr>
      <vt:lpstr>Interest to follow!</vt:lpstr>
      <vt:lpstr>Self-assessed Tax can be recovered!</vt:lpstr>
      <vt:lpstr>Double jeopardy!</vt:lpstr>
      <vt:lpstr>Opportunity </vt:lpstr>
      <vt:lpstr>What to reply?</vt:lpstr>
      <vt:lpstr>Reply!</vt:lpstr>
      <vt:lpstr>PH?</vt:lpstr>
      <vt:lpstr>Reply!</vt:lpstr>
      <vt:lpstr>Thank You</vt:lpstr>
      <vt:lpstr>Remark Flour Mills Pvt Ltd 2018-TIOL-28-HC-AHM-GST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cant make it then fake it!</dc:title>
  <dc:creator>Nikita Mahure</dc:creator>
  <cp:lastModifiedBy>Nikita Mahure</cp:lastModifiedBy>
  <cp:revision>118</cp:revision>
  <dcterms:created xsi:type="dcterms:W3CDTF">2020-11-22T05:27:16Z</dcterms:created>
  <dcterms:modified xsi:type="dcterms:W3CDTF">2023-06-09T11:47:04Z</dcterms:modified>
</cp:coreProperties>
</file>