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9.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0.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11.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12.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13.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14.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15.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16.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17.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18.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19.xml" ContentType="application/vnd.openxmlformats-officedocument.presentationml.notesSlide+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notesSlides/notesSlide20.xml" ContentType="application/vnd.openxmlformats-officedocument.presentationml.notesSlide+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notesSlides/notesSlide21.xml" ContentType="application/vnd.openxmlformats-officedocument.presentationml.notesSlide+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notesSlides/notesSlide22.xml" ContentType="application/vnd.openxmlformats-officedocument.presentationml.notesSlide+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notesSlides/notesSlide23.xml" ContentType="application/vnd.openxmlformats-officedocument.presentationml.notesSlide+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notesSlides/notesSlide24.xml" ContentType="application/vnd.openxmlformats-officedocument.presentationml.notesSlide+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notesSlides/notesSlide25.xml" ContentType="application/vnd.openxmlformats-officedocument.presentationml.notesSlide+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96" r:id="rId4"/>
    <p:sldMasterId id="2147483708" r:id="rId5"/>
  </p:sldMasterIdLst>
  <p:notesMasterIdLst>
    <p:notesMasterId r:id="rId85"/>
  </p:notesMasterIdLst>
  <p:sldIdLst>
    <p:sldId id="256" r:id="rId6"/>
    <p:sldId id="2685" r:id="rId7"/>
    <p:sldId id="2656" r:id="rId8"/>
    <p:sldId id="261" r:id="rId9"/>
    <p:sldId id="2890" r:id="rId10"/>
    <p:sldId id="2910" r:id="rId11"/>
    <p:sldId id="2912" r:id="rId12"/>
    <p:sldId id="2806" r:id="rId13"/>
    <p:sldId id="2913" r:id="rId14"/>
    <p:sldId id="2761" r:id="rId15"/>
    <p:sldId id="291" r:id="rId16"/>
    <p:sldId id="2876" r:id="rId17"/>
    <p:sldId id="2882" r:id="rId18"/>
    <p:sldId id="2884" r:id="rId19"/>
    <p:sldId id="2879" r:id="rId20"/>
    <p:sldId id="2885" r:id="rId21"/>
    <p:sldId id="2762" r:id="rId22"/>
    <p:sldId id="2763" r:id="rId23"/>
    <p:sldId id="2690" r:id="rId24"/>
    <p:sldId id="2719" r:id="rId25"/>
    <p:sldId id="2666" r:id="rId26"/>
    <p:sldId id="2710" r:id="rId27"/>
    <p:sldId id="2596" r:id="rId28"/>
    <p:sldId id="2658" r:id="rId29"/>
    <p:sldId id="2655" r:id="rId30"/>
    <p:sldId id="2661" r:id="rId31"/>
    <p:sldId id="2928" r:id="rId32"/>
    <p:sldId id="2648" r:id="rId33"/>
    <p:sldId id="2662" r:id="rId34"/>
    <p:sldId id="3248" r:id="rId35"/>
    <p:sldId id="3245" r:id="rId36"/>
    <p:sldId id="2243" r:id="rId37"/>
    <p:sldId id="3177" r:id="rId38"/>
    <p:sldId id="3326" r:id="rId39"/>
    <p:sldId id="2274" r:id="rId40"/>
    <p:sldId id="3317" r:id="rId41"/>
    <p:sldId id="3323" r:id="rId42"/>
    <p:sldId id="3324" r:id="rId43"/>
    <p:sldId id="3325" r:id="rId44"/>
    <p:sldId id="3328" r:id="rId45"/>
    <p:sldId id="3320" r:id="rId46"/>
    <p:sldId id="3327" r:id="rId47"/>
    <p:sldId id="3318" r:id="rId48"/>
    <p:sldId id="3373" r:id="rId49"/>
    <p:sldId id="3321" r:id="rId50"/>
    <p:sldId id="3322" r:id="rId51"/>
    <p:sldId id="3329" r:id="rId52"/>
    <p:sldId id="3350" r:id="rId53"/>
    <p:sldId id="2934" r:id="rId54"/>
    <p:sldId id="2935" r:id="rId55"/>
    <p:sldId id="2937" r:id="rId56"/>
    <p:sldId id="2175" r:id="rId57"/>
    <p:sldId id="2722" r:id="rId58"/>
    <p:sldId id="2723" r:id="rId59"/>
    <p:sldId id="2779" r:id="rId60"/>
    <p:sldId id="2764" r:id="rId61"/>
    <p:sldId id="2726" r:id="rId62"/>
    <p:sldId id="2765" r:id="rId63"/>
    <p:sldId id="2746" r:id="rId64"/>
    <p:sldId id="2766" r:id="rId65"/>
    <p:sldId id="2713" r:id="rId66"/>
    <p:sldId id="2728" r:id="rId67"/>
    <p:sldId id="2731" r:id="rId68"/>
    <p:sldId id="2752" r:id="rId69"/>
    <p:sldId id="2767" r:id="rId70"/>
    <p:sldId id="2749" r:id="rId71"/>
    <p:sldId id="2748" r:id="rId72"/>
    <p:sldId id="2751" r:id="rId73"/>
    <p:sldId id="2721" r:id="rId74"/>
    <p:sldId id="2768" r:id="rId75"/>
    <p:sldId id="2706" r:id="rId76"/>
    <p:sldId id="2755" r:id="rId77"/>
    <p:sldId id="2769" r:id="rId78"/>
    <p:sldId id="2709" r:id="rId79"/>
    <p:sldId id="2753" r:id="rId80"/>
    <p:sldId id="2736" r:id="rId81"/>
    <p:sldId id="2880" r:id="rId82"/>
    <p:sldId id="2738" r:id="rId83"/>
    <p:sldId id="318" r:id="rId84"/>
  </p:sldIdLst>
  <p:sldSz cx="12192000" cy="6858000"/>
  <p:notesSz cx="9866313" cy="67357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ooja Sharma" initials="PS" lastIdx="1" clrIdx="0">
    <p:extLst>
      <p:ext uri="{19B8F6BF-5375-455C-9EA6-DF929625EA0E}">
        <p15:presenceInfo xmlns:p15="http://schemas.microsoft.com/office/powerpoint/2012/main" userId="1bd284f1e944759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D7D3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86" autoAdjust="0"/>
    <p:restoredTop sz="94660"/>
  </p:normalViewPr>
  <p:slideViewPr>
    <p:cSldViewPr snapToGrid="0">
      <p:cViewPr varScale="1">
        <p:scale>
          <a:sx n="59" d="100"/>
          <a:sy n="59" d="100"/>
        </p:scale>
        <p:origin x="76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slide" Target="slides/slide79.xml"/><Relationship Id="rId89" Type="http://schemas.openxmlformats.org/officeDocument/2006/relationships/theme" Target="theme/theme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tableStyles" Target="tableStyles.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commentAuthors" Target="commentAuthors.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ata15.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sv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diagrams/_rels/data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svg"/><Relationship Id="rId1" Type="http://schemas.openxmlformats.org/officeDocument/2006/relationships/image" Target="../media/image50.png"/><Relationship Id="rId4" Type="http://schemas.openxmlformats.org/officeDocument/2006/relationships/image" Target="../media/image53.svg"/></Relationships>
</file>

<file path=ppt/diagrams/_rels/data3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svg"/><Relationship Id="rId1" Type="http://schemas.openxmlformats.org/officeDocument/2006/relationships/image" Target="../media/image58.png"/><Relationship Id="rId4" Type="http://schemas.openxmlformats.org/officeDocument/2006/relationships/image" Target="../media/image61.svg"/></Relationships>
</file>

<file path=ppt/diagrams/_rels/data4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svg"/><Relationship Id="rId1" Type="http://schemas.openxmlformats.org/officeDocument/2006/relationships/image" Target="../media/image62.png"/><Relationship Id="rId4" Type="http://schemas.openxmlformats.org/officeDocument/2006/relationships/image" Target="../media/image65.svg"/></Relationships>
</file>

<file path=ppt/diagrams/_rels/data4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svg"/><Relationship Id="rId1" Type="http://schemas.openxmlformats.org/officeDocument/2006/relationships/image" Target="../media/image66.png"/><Relationship Id="rId6" Type="http://schemas.openxmlformats.org/officeDocument/2006/relationships/image" Target="../media/image71.svg"/><Relationship Id="rId5" Type="http://schemas.openxmlformats.org/officeDocument/2006/relationships/image" Target="../media/image70.png"/><Relationship Id="rId4" Type="http://schemas.openxmlformats.org/officeDocument/2006/relationships/image" Target="../media/image69.svg"/></Relationships>
</file>

<file path=ppt/diagrams/_rels/data46.xml.rels><?xml version="1.0" encoding="UTF-8" standalone="yes"?>
<Relationships xmlns="http://schemas.openxmlformats.org/package/2006/relationships"><Relationship Id="rId8" Type="http://schemas.openxmlformats.org/officeDocument/2006/relationships/image" Target="../media/image81.svg"/><Relationship Id="rId3" Type="http://schemas.openxmlformats.org/officeDocument/2006/relationships/image" Target="../media/image76.png"/><Relationship Id="rId7" Type="http://schemas.openxmlformats.org/officeDocument/2006/relationships/image" Target="../media/image80.png"/><Relationship Id="rId2" Type="http://schemas.openxmlformats.org/officeDocument/2006/relationships/image" Target="../media/image59.svg"/><Relationship Id="rId1" Type="http://schemas.openxmlformats.org/officeDocument/2006/relationships/image" Target="../media/image58.png"/><Relationship Id="rId6" Type="http://schemas.openxmlformats.org/officeDocument/2006/relationships/image" Target="../media/image79.svg"/><Relationship Id="rId5" Type="http://schemas.openxmlformats.org/officeDocument/2006/relationships/image" Target="../media/image78.png"/><Relationship Id="rId4" Type="http://schemas.openxmlformats.org/officeDocument/2006/relationships/image" Target="../media/image77.svg"/></Relationships>
</file>

<file path=ppt/diagrams/_rels/data47.xml.rels><?xml version="1.0" encoding="UTF-8" standalone="yes"?>
<Relationships xmlns="http://schemas.openxmlformats.org/package/2006/relationships"><Relationship Id="rId8" Type="http://schemas.openxmlformats.org/officeDocument/2006/relationships/image" Target="../media/image89.svg"/><Relationship Id="rId3" Type="http://schemas.openxmlformats.org/officeDocument/2006/relationships/image" Target="../media/image84.png"/><Relationship Id="rId7" Type="http://schemas.openxmlformats.org/officeDocument/2006/relationships/image" Target="../media/image88.png"/><Relationship Id="rId2" Type="http://schemas.openxmlformats.org/officeDocument/2006/relationships/image" Target="../media/image83.svg"/><Relationship Id="rId1" Type="http://schemas.openxmlformats.org/officeDocument/2006/relationships/image" Target="../media/image82.png"/><Relationship Id="rId6" Type="http://schemas.openxmlformats.org/officeDocument/2006/relationships/image" Target="../media/image87.svg"/><Relationship Id="rId5" Type="http://schemas.openxmlformats.org/officeDocument/2006/relationships/image" Target="../media/image86.png"/><Relationship Id="rId4" Type="http://schemas.openxmlformats.org/officeDocument/2006/relationships/image" Target="../media/image85.svg"/></Relationships>
</file>

<file path=ppt/diagrams/_rels/data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hyperlink" Target="https://indiankanoon.org/doc/60500851/" TargetMode="External"/><Relationship Id="rId5" Type="http://schemas.openxmlformats.org/officeDocument/2006/relationships/image" Target="../media/image19.svg"/><Relationship Id="rId4" Type="http://schemas.openxmlformats.org/officeDocument/2006/relationships/image" Target="../media/image18.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rawing15.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sv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diagrams/_rels/drawing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svg"/><Relationship Id="rId1" Type="http://schemas.openxmlformats.org/officeDocument/2006/relationships/image" Target="../media/image50.png"/><Relationship Id="rId4" Type="http://schemas.openxmlformats.org/officeDocument/2006/relationships/image" Target="../media/image53.svg"/></Relationships>
</file>

<file path=ppt/diagrams/_rels/drawing3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svg"/><Relationship Id="rId1" Type="http://schemas.openxmlformats.org/officeDocument/2006/relationships/image" Target="../media/image58.png"/><Relationship Id="rId4" Type="http://schemas.openxmlformats.org/officeDocument/2006/relationships/image" Target="../media/image61.svg"/></Relationships>
</file>

<file path=ppt/diagrams/_rels/drawing4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svg"/><Relationship Id="rId1" Type="http://schemas.openxmlformats.org/officeDocument/2006/relationships/image" Target="../media/image62.png"/><Relationship Id="rId4" Type="http://schemas.openxmlformats.org/officeDocument/2006/relationships/image" Target="../media/image65.svg"/></Relationships>
</file>

<file path=ppt/diagrams/_rels/drawing4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svg"/><Relationship Id="rId1" Type="http://schemas.openxmlformats.org/officeDocument/2006/relationships/image" Target="../media/image66.png"/><Relationship Id="rId6" Type="http://schemas.openxmlformats.org/officeDocument/2006/relationships/image" Target="../media/image71.svg"/><Relationship Id="rId5" Type="http://schemas.openxmlformats.org/officeDocument/2006/relationships/image" Target="../media/image70.png"/><Relationship Id="rId4" Type="http://schemas.openxmlformats.org/officeDocument/2006/relationships/image" Target="../media/image69.svg"/></Relationships>
</file>

<file path=ppt/diagrams/_rels/drawing46.xml.rels><?xml version="1.0" encoding="UTF-8" standalone="yes"?>
<Relationships xmlns="http://schemas.openxmlformats.org/package/2006/relationships"><Relationship Id="rId8" Type="http://schemas.openxmlformats.org/officeDocument/2006/relationships/image" Target="../media/image81.svg"/><Relationship Id="rId3" Type="http://schemas.openxmlformats.org/officeDocument/2006/relationships/image" Target="../media/image76.png"/><Relationship Id="rId7" Type="http://schemas.openxmlformats.org/officeDocument/2006/relationships/image" Target="../media/image80.png"/><Relationship Id="rId2" Type="http://schemas.openxmlformats.org/officeDocument/2006/relationships/image" Target="../media/image59.svg"/><Relationship Id="rId1" Type="http://schemas.openxmlformats.org/officeDocument/2006/relationships/image" Target="../media/image58.png"/><Relationship Id="rId6" Type="http://schemas.openxmlformats.org/officeDocument/2006/relationships/image" Target="../media/image79.svg"/><Relationship Id="rId5" Type="http://schemas.openxmlformats.org/officeDocument/2006/relationships/image" Target="../media/image78.png"/><Relationship Id="rId4" Type="http://schemas.openxmlformats.org/officeDocument/2006/relationships/image" Target="../media/image77.svg"/></Relationships>
</file>

<file path=ppt/diagrams/_rels/drawing47.xml.rels><?xml version="1.0" encoding="UTF-8" standalone="yes"?>
<Relationships xmlns="http://schemas.openxmlformats.org/package/2006/relationships"><Relationship Id="rId8" Type="http://schemas.openxmlformats.org/officeDocument/2006/relationships/image" Target="../media/image89.svg"/><Relationship Id="rId3" Type="http://schemas.openxmlformats.org/officeDocument/2006/relationships/image" Target="../media/image84.png"/><Relationship Id="rId7" Type="http://schemas.openxmlformats.org/officeDocument/2006/relationships/image" Target="../media/image88.png"/><Relationship Id="rId2" Type="http://schemas.openxmlformats.org/officeDocument/2006/relationships/image" Target="../media/image83.svg"/><Relationship Id="rId1" Type="http://schemas.openxmlformats.org/officeDocument/2006/relationships/image" Target="../media/image82.png"/><Relationship Id="rId6" Type="http://schemas.openxmlformats.org/officeDocument/2006/relationships/image" Target="../media/image87.svg"/><Relationship Id="rId5" Type="http://schemas.openxmlformats.org/officeDocument/2006/relationships/image" Target="../media/image86.png"/><Relationship Id="rId4" Type="http://schemas.openxmlformats.org/officeDocument/2006/relationships/image" Target="../media/image85.svg"/></Relationships>
</file>

<file path=ppt/diagrams/_rels/drawing7.xml.rels><?xml version="1.0" encoding="UTF-8" standalone="yes"?>
<Relationships xmlns="http://schemas.openxmlformats.org/package/2006/relationships"><Relationship Id="rId3" Type="http://schemas.openxmlformats.org/officeDocument/2006/relationships/hyperlink" Target="https://indiankanoon.org/doc/60500851/" TargetMode="External"/><Relationship Id="rId2" Type="http://schemas.openxmlformats.org/officeDocument/2006/relationships/image" Target="../media/image17.svg"/><Relationship Id="rId1"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544BEF-BAA6-400B-AE07-47517C974815}"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ACB95069-0821-43BE-8958-9247DC3E10D3}">
      <dgm:prSet phldrT="[Text]" custT="1"/>
      <dgm:spPr/>
      <dgm:t>
        <a:bodyPr/>
        <a:lstStyle/>
        <a:p>
          <a:pPr>
            <a:lnSpc>
              <a:spcPct val="100000"/>
            </a:lnSpc>
            <a:defRPr cap="all"/>
          </a:pPr>
          <a:r>
            <a:rPr lang="en-US" sz="2000">
              <a:latin typeface="Calibri" panose="020F0502020204030204" pitchFamily="34" charset="0"/>
              <a:cs typeface="Calibri" panose="020F0502020204030204" pitchFamily="34" charset="0"/>
            </a:rPr>
            <a:t>Legal Provisions </a:t>
          </a:r>
        </a:p>
      </dgm:t>
    </dgm:pt>
    <dgm:pt modelId="{D3B6734A-DCE1-45B8-8F0E-25D9AA68380B}" type="parTrans" cxnId="{C57E0932-45E3-4247-AFBD-A41D4E105C5C}">
      <dgm:prSet/>
      <dgm:spPr/>
      <dgm:t>
        <a:bodyPr/>
        <a:lstStyle/>
        <a:p>
          <a:endParaRPr lang="en-US"/>
        </a:p>
      </dgm:t>
    </dgm:pt>
    <dgm:pt modelId="{7230361D-BCEF-46E1-B010-0D2CD2A2C4AC}" type="sibTrans" cxnId="{C57E0932-45E3-4247-AFBD-A41D4E105C5C}">
      <dgm:prSet/>
      <dgm:spPr/>
      <dgm:t>
        <a:bodyPr/>
        <a:lstStyle/>
        <a:p>
          <a:endParaRPr lang="en-US"/>
        </a:p>
      </dgm:t>
    </dgm:pt>
    <dgm:pt modelId="{6421AD00-9FA9-4052-B2AB-C3B0270D2078}">
      <dgm:prSet phldrT="[Text]" custT="1"/>
      <dgm:spPr/>
      <dgm:t>
        <a:bodyPr/>
        <a:lstStyle/>
        <a:p>
          <a:pPr>
            <a:lnSpc>
              <a:spcPct val="100000"/>
            </a:lnSpc>
            <a:defRPr cap="all"/>
          </a:pPr>
          <a:r>
            <a:rPr lang="en-US" sz="2000">
              <a:latin typeface="Calibri" panose="020F0502020204030204" pitchFamily="34" charset="0"/>
              <a:cs typeface="Calibri" panose="020F0502020204030204" pitchFamily="34" charset="0"/>
            </a:rPr>
            <a:t>Outward Supply</a:t>
          </a:r>
        </a:p>
      </dgm:t>
    </dgm:pt>
    <dgm:pt modelId="{88ABE8C7-0D01-4EDF-8B0A-F3D7425E56AB}" type="sibTrans" cxnId="{66CC8FB4-5D8D-41F6-A386-AE374141F19E}">
      <dgm:prSet/>
      <dgm:spPr/>
      <dgm:t>
        <a:bodyPr/>
        <a:lstStyle/>
        <a:p>
          <a:endParaRPr lang="en-US"/>
        </a:p>
      </dgm:t>
    </dgm:pt>
    <dgm:pt modelId="{F216C3C6-FC8B-4234-BD6A-6CB69A5F2500}" type="parTrans" cxnId="{66CC8FB4-5D8D-41F6-A386-AE374141F19E}">
      <dgm:prSet/>
      <dgm:spPr/>
      <dgm:t>
        <a:bodyPr/>
        <a:lstStyle/>
        <a:p>
          <a:endParaRPr lang="en-US"/>
        </a:p>
      </dgm:t>
    </dgm:pt>
    <dgm:pt modelId="{FBBF498D-F683-4912-A171-EF2AEC15CCA7}">
      <dgm:prSet phldrT="[Text]" custT="1"/>
      <dgm:spPr/>
      <dgm:t>
        <a:bodyPr/>
        <a:lstStyle/>
        <a:p>
          <a:pPr>
            <a:lnSpc>
              <a:spcPct val="100000"/>
            </a:lnSpc>
            <a:defRPr cap="all"/>
          </a:pPr>
          <a:r>
            <a:rPr lang="en-US" sz="2000">
              <a:latin typeface="Calibri" panose="020F0502020204030204" pitchFamily="34" charset="0"/>
              <a:cs typeface="Calibri" panose="020F0502020204030204" pitchFamily="34" charset="0"/>
            </a:rPr>
            <a:t>Inward Supply</a:t>
          </a:r>
        </a:p>
      </dgm:t>
    </dgm:pt>
    <dgm:pt modelId="{F3F0296B-6E13-4E8A-8E74-D55FEF7AE161}" type="sibTrans" cxnId="{A4586F48-11B4-4FE9-AE50-01D7F41BBAAD}">
      <dgm:prSet/>
      <dgm:spPr/>
      <dgm:t>
        <a:bodyPr/>
        <a:lstStyle/>
        <a:p>
          <a:endParaRPr lang="en-GB"/>
        </a:p>
      </dgm:t>
    </dgm:pt>
    <dgm:pt modelId="{11F4FF15-122F-4B11-B946-DFAD8A677191}" type="parTrans" cxnId="{A4586F48-11B4-4FE9-AE50-01D7F41BBAAD}">
      <dgm:prSet/>
      <dgm:spPr/>
      <dgm:t>
        <a:bodyPr/>
        <a:lstStyle/>
        <a:p>
          <a:endParaRPr lang="en-GB"/>
        </a:p>
      </dgm:t>
    </dgm:pt>
    <dgm:pt modelId="{0BAE99FD-4A17-4058-9AAF-363FD2AE1BA1}">
      <dgm:prSet phldrT="[Text]" custT="1"/>
      <dgm:spPr/>
      <dgm:t>
        <a:bodyPr/>
        <a:lstStyle/>
        <a:p>
          <a:pPr>
            <a:lnSpc>
              <a:spcPct val="100000"/>
            </a:lnSpc>
            <a:defRPr cap="all"/>
          </a:pPr>
          <a:r>
            <a:rPr lang="en-US" sz="2000">
              <a:latin typeface="Calibri" panose="020F0502020204030204" pitchFamily="34" charset="0"/>
              <a:cs typeface="Calibri" panose="020F0502020204030204" pitchFamily="34" charset="0"/>
            </a:rPr>
            <a:t>Issues and Challenges </a:t>
          </a:r>
        </a:p>
      </dgm:t>
    </dgm:pt>
    <dgm:pt modelId="{FE846227-66B1-4089-8AB6-1168297E4719}" type="sibTrans" cxnId="{DDDC5CCB-1A76-471F-B084-24300D08A9F3}">
      <dgm:prSet/>
      <dgm:spPr/>
      <dgm:t>
        <a:bodyPr/>
        <a:lstStyle/>
        <a:p>
          <a:endParaRPr lang="en-GB"/>
        </a:p>
      </dgm:t>
    </dgm:pt>
    <dgm:pt modelId="{65A519B8-A24E-4C9D-A994-EA76C9909F46}" type="parTrans" cxnId="{DDDC5CCB-1A76-471F-B084-24300D08A9F3}">
      <dgm:prSet/>
      <dgm:spPr/>
      <dgm:t>
        <a:bodyPr/>
        <a:lstStyle/>
        <a:p>
          <a:endParaRPr lang="en-GB"/>
        </a:p>
      </dgm:t>
    </dgm:pt>
    <dgm:pt modelId="{DC7149B0-74AA-4DED-9451-B8DC54601D98}">
      <dgm:prSet phldrT="[Text]" custT="1"/>
      <dgm:spPr/>
      <dgm:t>
        <a:bodyPr/>
        <a:lstStyle/>
        <a:p>
          <a:pPr>
            <a:lnSpc>
              <a:spcPct val="100000"/>
            </a:lnSpc>
            <a:defRPr cap="all"/>
          </a:pPr>
          <a:r>
            <a:rPr lang="en-US" sz="2000">
              <a:latin typeface="Calibri" panose="020F0502020204030204" pitchFamily="34" charset="0"/>
              <a:cs typeface="Calibri" panose="020F0502020204030204" pitchFamily="34" charset="0"/>
            </a:rPr>
            <a:t>Questions</a:t>
          </a:r>
        </a:p>
      </dgm:t>
    </dgm:pt>
    <dgm:pt modelId="{D2221226-DFA9-4823-AEF3-E3BBAAEDBC22}" type="sibTrans" cxnId="{F84A1F59-A355-47E3-BE02-9590964FC7B2}">
      <dgm:prSet/>
      <dgm:spPr/>
      <dgm:t>
        <a:bodyPr/>
        <a:lstStyle/>
        <a:p>
          <a:endParaRPr lang="en-GB"/>
        </a:p>
      </dgm:t>
    </dgm:pt>
    <dgm:pt modelId="{7A6D54A3-EA38-43CB-81E0-93240B463FB2}" type="parTrans" cxnId="{F84A1F59-A355-47E3-BE02-9590964FC7B2}">
      <dgm:prSet/>
      <dgm:spPr/>
      <dgm:t>
        <a:bodyPr/>
        <a:lstStyle/>
        <a:p>
          <a:endParaRPr lang="en-GB"/>
        </a:p>
      </dgm:t>
    </dgm:pt>
    <dgm:pt modelId="{F502A36C-D062-46CD-8554-B33836B8A7BE}" type="pres">
      <dgm:prSet presAssocID="{BD544BEF-BAA6-400B-AE07-47517C974815}" presName="root" presStyleCnt="0">
        <dgm:presLayoutVars>
          <dgm:dir/>
          <dgm:resizeHandles val="exact"/>
        </dgm:presLayoutVars>
      </dgm:prSet>
      <dgm:spPr/>
    </dgm:pt>
    <dgm:pt modelId="{557926EB-5D90-4C96-A44C-18BACC576E77}" type="pres">
      <dgm:prSet presAssocID="{ACB95069-0821-43BE-8958-9247DC3E10D3}" presName="compNode" presStyleCnt="0"/>
      <dgm:spPr/>
    </dgm:pt>
    <dgm:pt modelId="{CB44548D-5CCA-4BAB-B4F9-ADB71872A8A0}" type="pres">
      <dgm:prSet presAssocID="{ACB95069-0821-43BE-8958-9247DC3E10D3}" presName="iconBgRect" presStyleLbl="bgShp" presStyleIdx="0" presStyleCnt="5"/>
      <dgm:spPr/>
    </dgm:pt>
    <dgm:pt modelId="{EDED3DD8-ACE2-402E-BF7B-660E28A7893E}" type="pres">
      <dgm:prSet presAssocID="{ACB95069-0821-43BE-8958-9247DC3E10D3}"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avel"/>
        </a:ext>
      </dgm:extLst>
    </dgm:pt>
    <dgm:pt modelId="{182F9390-0292-4D81-BD03-46BE7283470A}" type="pres">
      <dgm:prSet presAssocID="{ACB95069-0821-43BE-8958-9247DC3E10D3}" presName="spaceRect" presStyleCnt="0"/>
      <dgm:spPr/>
    </dgm:pt>
    <dgm:pt modelId="{B966753C-3A35-4DF2-9A00-43D9D4C85F97}" type="pres">
      <dgm:prSet presAssocID="{ACB95069-0821-43BE-8958-9247DC3E10D3}" presName="textRect" presStyleLbl="revTx" presStyleIdx="0" presStyleCnt="5">
        <dgm:presLayoutVars>
          <dgm:chMax val="1"/>
          <dgm:chPref val="1"/>
        </dgm:presLayoutVars>
      </dgm:prSet>
      <dgm:spPr/>
    </dgm:pt>
    <dgm:pt modelId="{E0C2816E-9016-4B62-8BE4-84BE6B2B3439}" type="pres">
      <dgm:prSet presAssocID="{7230361D-BCEF-46E1-B010-0D2CD2A2C4AC}" presName="sibTrans" presStyleCnt="0"/>
      <dgm:spPr/>
    </dgm:pt>
    <dgm:pt modelId="{EFD9F4CF-8AAE-465F-B8E0-E4AFA5F24EBD}" type="pres">
      <dgm:prSet presAssocID="{6421AD00-9FA9-4052-B2AB-C3B0270D2078}" presName="compNode" presStyleCnt="0"/>
      <dgm:spPr/>
    </dgm:pt>
    <dgm:pt modelId="{911C972A-9029-4AF5-84E1-CC3FE23429F7}" type="pres">
      <dgm:prSet presAssocID="{6421AD00-9FA9-4052-B2AB-C3B0270D2078}" presName="iconBgRect" presStyleLbl="bgShp" presStyleIdx="1" presStyleCnt="5"/>
      <dgm:spPr/>
    </dgm:pt>
    <dgm:pt modelId="{FE83414E-8D8D-4337-BBC4-205A10040A98}" type="pres">
      <dgm:prSet presAssocID="{6421AD00-9FA9-4052-B2AB-C3B0270D2078}"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oney"/>
        </a:ext>
      </dgm:extLst>
    </dgm:pt>
    <dgm:pt modelId="{C5DB7BF1-ADEE-404F-8651-B233B0DC90F0}" type="pres">
      <dgm:prSet presAssocID="{6421AD00-9FA9-4052-B2AB-C3B0270D2078}" presName="spaceRect" presStyleCnt="0"/>
      <dgm:spPr/>
    </dgm:pt>
    <dgm:pt modelId="{3594C4AA-72FD-425F-901C-538AB29EED62}" type="pres">
      <dgm:prSet presAssocID="{6421AD00-9FA9-4052-B2AB-C3B0270D2078}" presName="textRect" presStyleLbl="revTx" presStyleIdx="1" presStyleCnt="5">
        <dgm:presLayoutVars>
          <dgm:chMax val="1"/>
          <dgm:chPref val="1"/>
        </dgm:presLayoutVars>
      </dgm:prSet>
      <dgm:spPr/>
    </dgm:pt>
    <dgm:pt modelId="{6E91F948-0E9D-4837-9F09-DBFFCE9AAAE3}" type="pres">
      <dgm:prSet presAssocID="{88ABE8C7-0D01-4EDF-8B0A-F3D7425E56AB}" presName="sibTrans" presStyleCnt="0"/>
      <dgm:spPr/>
    </dgm:pt>
    <dgm:pt modelId="{46A5FED7-3E59-4E98-9C02-2A0492CBC3D1}" type="pres">
      <dgm:prSet presAssocID="{FBBF498D-F683-4912-A171-EF2AEC15CCA7}" presName="compNode" presStyleCnt="0"/>
      <dgm:spPr/>
    </dgm:pt>
    <dgm:pt modelId="{21D71155-5329-4608-B975-513FF8F9D4B1}" type="pres">
      <dgm:prSet presAssocID="{FBBF498D-F683-4912-A171-EF2AEC15CCA7}" presName="iconBgRect" presStyleLbl="bgShp" presStyleIdx="2" presStyleCnt="5"/>
      <dgm:spPr/>
    </dgm:pt>
    <dgm:pt modelId="{EBF40A04-90C6-407E-952D-CDE137F2ED32}" type="pres">
      <dgm:prSet presAssocID="{FBBF498D-F683-4912-A171-EF2AEC15CCA7}" presName="iconRect" presStyleLbl="node1" presStyleIdx="2" presStyleCnt="5"/>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oins with solid fill"/>
        </a:ext>
      </dgm:extLst>
    </dgm:pt>
    <dgm:pt modelId="{0FF2F5FA-47EC-4D67-9718-9233EDED08E2}" type="pres">
      <dgm:prSet presAssocID="{FBBF498D-F683-4912-A171-EF2AEC15CCA7}" presName="spaceRect" presStyleCnt="0"/>
      <dgm:spPr/>
    </dgm:pt>
    <dgm:pt modelId="{713EC154-D5BB-4C5B-9AB2-D25A55E0B435}" type="pres">
      <dgm:prSet presAssocID="{FBBF498D-F683-4912-A171-EF2AEC15CCA7}" presName="textRect" presStyleLbl="revTx" presStyleIdx="2" presStyleCnt="5">
        <dgm:presLayoutVars>
          <dgm:chMax val="1"/>
          <dgm:chPref val="1"/>
        </dgm:presLayoutVars>
      </dgm:prSet>
      <dgm:spPr/>
    </dgm:pt>
    <dgm:pt modelId="{675BB023-55F7-4C1B-B537-9E3B0AB44CC6}" type="pres">
      <dgm:prSet presAssocID="{F3F0296B-6E13-4E8A-8E74-D55FEF7AE161}" presName="sibTrans" presStyleCnt="0"/>
      <dgm:spPr/>
    </dgm:pt>
    <dgm:pt modelId="{98B85FB7-C87F-4006-8561-AD39FABDA05E}" type="pres">
      <dgm:prSet presAssocID="{0BAE99FD-4A17-4058-9AAF-363FD2AE1BA1}" presName="compNode" presStyleCnt="0"/>
      <dgm:spPr/>
    </dgm:pt>
    <dgm:pt modelId="{2DB6C07A-5627-4EFE-95A0-4F02E41B50EC}" type="pres">
      <dgm:prSet presAssocID="{0BAE99FD-4A17-4058-9AAF-363FD2AE1BA1}" presName="iconBgRect" presStyleLbl="bgShp" presStyleIdx="3" presStyleCnt="5"/>
      <dgm:spPr/>
    </dgm:pt>
    <dgm:pt modelId="{3362FD1C-0DA3-43E7-8A45-828638345988}" type="pres">
      <dgm:prSet presAssocID="{0BAE99FD-4A17-4058-9AAF-363FD2AE1BA1}"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Warning"/>
        </a:ext>
      </dgm:extLst>
    </dgm:pt>
    <dgm:pt modelId="{CBB25517-9752-4A46-8831-F3CD7754F8B6}" type="pres">
      <dgm:prSet presAssocID="{0BAE99FD-4A17-4058-9AAF-363FD2AE1BA1}" presName="spaceRect" presStyleCnt="0"/>
      <dgm:spPr/>
    </dgm:pt>
    <dgm:pt modelId="{27831035-495D-4A97-842B-B164452BB4E2}" type="pres">
      <dgm:prSet presAssocID="{0BAE99FD-4A17-4058-9AAF-363FD2AE1BA1}" presName="textRect" presStyleLbl="revTx" presStyleIdx="3" presStyleCnt="5" custScaleX="108564" custScaleY="90299">
        <dgm:presLayoutVars>
          <dgm:chMax val="1"/>
          <dgm:chPref val="1"/>
        </dgm:presLayoutVars>
      </dgm:prSet>
      <dgm:spPr/>
    </dgm:pt>
    <dgm:pt modelId="{50C7AE02-F48B-486A-9FEA-F492D8E34E0A}" type="pres">
      <dgm:prSet presAssocID="{FE846227-66B1-4089-8AB6-1168297E4719}" presName="sibTrans" presStyleCnt="0"/>
      <dgm:spPr/>
    </dgm:pt>
    <dgm:pt modelId="{A4428909-DC21-434B-B974-CE585AAF5E3C}" type="pres">
      <dgm:prSet presAssocID="{DC7149B0-74AA-4DED-9451-B8DC54601D98}" presName="compNode" presStyleCnt="0"/>
      <dgm:spPr/>
    </dgm:pt>
    <dgm:pt modelId="{FB110604-8398-4092-8487-24F0A777FACE}" type="pres">
      <dgm:prSet presAssocID="{DC7149B0-74AA-4DED-9451-B8DC54601D98}" presName="iconBgRect" presStyleLbl="bgShp" presStyleIdx="4" presStyleCnt="5"/>
      <dgm:spPr/>
    </dgm:pt>
    <dgm:pt modelId="{A177F8EE-6017-4644-8387-F8D1B36C1068}" type="pres">
      <dgm:prSet presAssocID="{DC7149B0-74AA-4DED-9451-B8DC54601D98}"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Thought bubble"/>
        </a:ext>
      </dgm:extLst>
    </dgm:pt>
    <dgm:pt modelId="{81BBB5DC-1BDC-491E-A85A-61DEB588E53E}" type="pres">
      <dgm:prSet presAssocID="{DC7149B0-74AA-4DED-9451-B8DC54601D98}" presName="spaceRect" presStyleCnt="0"/>
      <dgm:spPr/>
    </dgm:pt>
    <dgm:pt modelId="{5D7E77F6-33F2-4E98-84DF-393BDD8C112A}" type="pres">
      <dgm:prSet presAssocID="{DC7149B0-74AA-4DED-9451-B8DC54601D98}" presName="textRect" presStyleLbl="revTx" presStyleIdx="4" presStyleCnt="5" custScaleX="134464" custScaleY="102820">
        <dgm:presLayoutVars>
          <dgm:chMax val="1"/>
          <dgm:chPref val="1"/>
        </dgm:presLayoutVars>
      </dgm:prSet>
      <dgm:spPr/>
    </dgm:pt>
  </dgm:ptLst>
  <dgm:cxnLst>
    <dgm:cxn modelId="{36539817-C3C0-43D2-8F5D-2AC120544F67}" type="presOf" srcId="{ACB95069-0821-43BE-8958-9247DC3E10D3}" destId="{B966753C-3A35-4DF2-9A00-43D9D4C85F97}" srcOrd="0" destOrd="0" presId="urn:microsoft.com/office/officeart/2018/5/layout/IconCircleLabelList"/>
    <dgm:cxn modelId="{49CF1D23-EC4B-4752-9769-F489C99EF2FD}" type="presOf" srcId="{BD544BEF-BAA6-400B-AE07-47517C974815}" destId="{F502A36C-D062-46CD-8554-B33836B8A7BE}" srcOrd="0" destOrd="0" presId="urn:microsoft.com/office/officeart/2018/5/layout/IconCircleLabelList"/>
    <dgm:cxn modelId="{C57E0932-45E3-4247-AFBD-A41D4E105C5C}" srcId="{BD544BEF-BAA6-400B-AE07-47517C974815}" destId="{ACB95069-0821-43BE-8958-9247DC3E10D3}" srcOrd="0" destOrd="0" parTransId="{D3B6734A-DCE1-45B8-8F0E-25D9AA68380B}" sibTransId="{7230361D-BCEF-46E1-B010-0D2CD2A2C4AC}"/>
    <dgm:cxn modelId="{876E4147-574D-4299-9E99-FB970408A3CF}" type="presOf" srcId="{0BAE99FD-4A17-4058-9AAF-363FD2AE1BA1}" destId="{27831035-495D-4A97-842B-B164452BB4E2}" srcOrd="0" destOrd="0" presId="urn:microsoft.com/office/officeart/2018/5/layout/IconCircleLabelList"/>
    <dgm:cxn modelId="{A4586F48-11B4-4FE9-AE50-01D7F41BBAAD}" srcId="{BD544BEF-BAA6-400B-AE07-47517C974815}" destId="{FBBF498D-F683-4912-A171-EF2AEC15CCA7}" srcOrd="2" destOrd="0" parTransId="{11F4FF15-122F-4B11-B946-DFAD8A677191}" sibTransId="{F3F0296B-6E13-4E8A-8E74-D55FEF7AE161}"/>
    <dgm:cxn modelId="{F84A1F59-A355-47E3-BE02-9590964FC7B2}" srcId="{BD544BEF-BAA6-400B-AE07-47517C974815}" destId="{DC7149B0-74AA-4DED-9451-B8DC54601D98}" srcOrd="4" destOrd="0" parTransId="{7A6D54A3-EA38-43CB-81E0-93240B463FB2}" sibTransId="{D2221226-DFA9-4823-AEF3-E3BBAAEDBC22}"/>
    <dgm:cxn modelId="{34F14F7D-6465-475E-83D2-0C225549B9CA}" type="presOf" srcId="{FBBF498D-F683-4912-A171-EF2AEC15CCA7}" destId="{713EC154-D5BB-4C5B-9AB2-D25A55E0B435}" srcOrd="0" destOrd="0" presId="urn:microsoft.com/office/officeart/2018/5/layout/IconCircleLabelList"/>
    <dgm:cxn modelId="{66CC8FB4-5D8D-41F6-A386-AE374141F19E}" srcId="{BD544BEF-BAA6-400B-AE07-47517C974815}" destId="{6421AD00-9FA9-4052-B2AB-C3B0270D2078}" srcOrd="1" destOrd="0" parTransId="{F216C3C6-FC8B-4234-BD6A-6CB69A5F2500}" sibTransId="{88ABE8C7-0D01-4EDF-8B0A-F3D7425E56AB}"/>
    <dgm:cxn modelId="{DDDC5CCB-1A76-471F-B084-24300D08A9F3}" srcId="{BD544BEF-BAA6-400B-AE07-47517C974815}" destId="{0BAE99FD-4A17-4058-9AAF-363FD2AE1BA1}" srcOrd="3" destOrd="0" parTransId="{65A519B8-A24E-4C9D-A994-EA76C9909F46}" sibTransId="{FE846227-66B1-4089-8AB6-1168297E4719}"/>
    <dgm:cxn modelId="{620C7CE9-5222-4124-8A0A-787953D13DA8}" type="presOf" srcId="{6421AD00-9FA9-4052-B2AB-C3B0270D2078}" destId="{3594C4AA-72FD-425F-901C-538AB29EED62}" srcOrd="0" destOrd="0" presId="urn:microsoft.com/office/officeart/2018/5/layout/IconCircleLabelList"/>
    <dgm:cxn modelId="{9DDD9AFD-FC19-459B-B887-C03AD595F3E5}" type="presOf" srcId="{DC7149B0-74AA-4DED-9451-B8DC54601D98}" destId="{5D7E77F6-33F2-4E98-84DF-393BDD8C112A}" srcOrd="0" destOrd="0" presId="urn:microsoft.com/office/officeart/2018/5/layout/IconCircleLabelList"/>
    <dgm:cxn modelId="{53F5CAA4-DD8D-4707-866D-0886EC718A7A}" type="presParOf" srcId="{F502A36C-D062-46CD-8554-B33836B8A7BE}" destId="{557926EB-5D90-4C96-A44C-18BACC576E77}" srcOrd="0" destOrd="0" presId="urn:microsoft.com/office/officeart/2018/5/layout/IconCircleLabelList"/>
    <dgm:cxn modelId="{46EAA02B-E925-4FA1-896C-F705C67B748A}" type="presParOf" srcId="{557926EB-5D90-4C96-A44C-18BACC576E77}" destId="{CB44548D-5CCA-4BAB-B4F9-ADB71872A8A0}" srcOrd="0" destOrd="0" presId="urn:microsoft.com/office/officeart/2018/5/layout/IconCircleLabelList"/>
    <dgm:cxn modelId="{43D9B0F7-6D5B-40B4-8B40-3D223CD5A1E1}" type="presParOf" srcId="{557926EB-5D90-4C96-A44C-18BACC576E77}" destId="{EDED3DD8-ACE2-402E-BF7B-660E28A7893E}" srcOrd="1" destOrd="0" presId="urn:microsoft.com/office/officeart/2018/5/layout/IconCircleLabelList"/>
    <dgm:cxn modelId="{B6F1BC2D-2742-4AF3-A434-12F047BDE29B}" type="presParOf" srcId="{557926EB-5D90-4C96-A44C-18BACC576E77}" destId="{182F9390-0292-4D81-BD03-46BE7283470A}" srcOrd="2" destOrd="0" presId="urn:microsoft.com/office/officeart/2018/5/layout/IconCircleLabelList"/>
    <dgm:cxn modelId="{FE70E166-EE38-4AC3-9BDC-CFEBF731D5C8}" type="presParOf" srcId="{557926EB-5D90-4C96-A44C-18BACC576E77}" destId="{B966753C-3A35-4DF2-9A00-43D9D4C85F97}" srcOrd="3" destOrd="0" presId="urn:microsoft.com/office/officeart/2018/5/layout/IconCircleLabelList"/>
    <dgm:cxn modelId="{2B9E0B2C-1B22-4EA3-B49A-FABA26CACDB6}" type="presParOf" srcId="{F502A36C-D062-46CD-8554-B33836B8A7BE}" destId="{E0C2816E-9016-4B62-8BE4-84BE6B2B3439}" srcOrd="1" destOrd="0" presId="urn:microsoft.com/office/officeart/2018/5/layout/IconCircleLabelList"/>
    <dgm:cxn modelId="{23F5DCC2-673F-4A0E-A68A-D67DFCA75D71}" type="presParOf" srcId="{F502A36C-D062-46CD-8554-B33836B8A7BE}" destId="{EFD9F4CF-8AAE-465F-B8E0-E4AFA5F24EBD}" srcOrd="2" destOrd="0" presId="urn:microsoft.com/office/officeart/2018/5/layout/IconCircleLabelList"/>
    <dgm:cxn modelId="{55A85D6D-D1C8-4457-9C33-6D4CE75DDEDB}" type="presParOf" srcId="{EFD9F4CF-8AAE-465F-B8E0-E4AFA5F24EBD}" destId="{911C972A-9029-4AF5-84E1-CC3FE23429F7}" srcOrd="0" destOrd="0" presId="urn:microsoft.com/office/officeart/2018/5/layout/IconCircleLabelList"/>
    <dgm:cxn modelId="{F47F31D6-780A-4B91-B1F9-8FC2FED7AA6A}" type="presParOf" srcId="{EFD9F4CF-8AAE-465F-B8E0-E4AFA5F24EBD}" destId="{FE83414E-8D8D-4337-BBC4-205A10040A98}" srcOrd="1" destOrd="0" presId="urn:microsoft.com/office/officeart/2018/5/layout/IconCircleLabelList"/>
    <dgm:cxn modelId="{1A4CD5DC-DA25-4512-B35C-AE524B3F9F96}" type="presParOf" srcId="{EFD9F4CF-8AAE-465F-B8E0-E4AFA5F24EBD}" destId="{C5DB7BF1-ADEE-404F-8651-B233B0DC90F0}" srcOrd="2" destOrd="0" presId="urn:microsoft.com/office/officeart/2018/5/layout/IconCircleLabelList"/>
    <dgm:cxn modelId="{21522939-E2DF-4C1E-A2F5-6C0B8317236C}" type="presParOf" srcId="{EFD9F4CF-8AAE-465F-B8E0-E4AFA5F24EBD}" destId="{3594C4AA-72FD-425F-901C-538AB29EED62}" srcOrd="3" destOrd="0" presId="urn:microsoft.com/office/officeart/2018/5/layout/IconCircleLabelList"/>
    <dgm:cxn modelId="{F7268896-9C44-4740-A137-384021821593}" type="presParOf" srcId="{F502A36C-D062-46CD-8554-B33836B8A7BE}" destId="{6E91F948-0E9D-4837-9F09-DBFFCE9AAAE3}" srcOrd="3" destOrd="0" presId="urn:microsoft.com/office/officeart/2018/5/layout/IconCircleLabelList"/>
    <dgm:cxn modelId="{5EE1B1CB-105D-4915-BA12-9C65E3308E39}" type="presParOf" srcId="{F502A36C-D062-46CD-8554-B33836B8A7BE}" destId="{46A5FED7-3E59-4E98-9C02-2A0492CBC3D1}" srcOrd="4" destOrd="0" presId="urn:microsoft.com/office/officeart/2018/5/layout/IconCircleLabelList"/>
    <dgm:cxn modelId="{C76634BA-5CE4-467C-9874-F7A0E8D65A3D}" type="presParOf" srcId="{46A5FED7-3E59-4E98-9C02-2A0492CBC3D1}" destId="{21D71155-5329-4608-B975-513FF8F9D4B1}" srcOrd="0" destOrd="0" presId="urn:microsoft.com/office/officeart/2018/5/layout/IconCircleLabelList"/>
    <dgm:cxn modelId="{8010DD1C-EA25-4DB2-AF45-BA43384A6E08}" type="presParOf" srcId="{46A5FED7-3E59-4E98-9C02-2A0492CBC3D1}" destId="{EBF40A04-90C6-407E-952D-CDE137F2ED32}" srcOrd="1" destOrd="0" presId="urn:microsoft.com/office/officeart/2018/5/layout/IconCircleLabelList"/>
    <dgm:cxn modelId="{61F0DBD0-FD44-4D13-BAC6-ACD3374B207C}" type="presParOf" srcId="{46A5FED7-3E59-4E98-9C02-2A0492CBC3D1}" destId="{0FF2F5FA-47EC-4D67-9718-9233EDED08E2}" srcOrd="2" destOrd="0" presId="urn:microsoft.com/office/officeart/2018/5/layout/IconCircleLabelList"/>
    <dgm:cxn modelId="{85DE7D73-1D19-428E-BB99-EBFEE5EA0B8C}" type="presParOf" srcId="{46A5FED7-3E59-4E98-9C02-2A0492CBC3D1}" destId="{713EC154-D5BB-4C5B-9AB2-D25A55E0B435}" srcOrd="3" destOrd="0" presId="urn:microsoft.com/office/officeart/2018/5/layout/IconCircleLabelList"/>
    <dgm:cxn modelId="{F2FA4532-8C5C-4030-8C10-D1EE41C058BA}" type="presParOf" srcId="{F502A36C-D062-46CD-8554-B33836B8A7BE}" destId="{675BB023-55F7-4C1B-B537-9E3B0AB44CC6}" srcOrd="5" destOrd="0" presId="urn:microsoft.com/office/officeart/2018/5/layout/IconCircleLabelList"/>
    <dgm:cxn modelId="{9EC66B1F-9692-4E39-80A7-B5B1A3F8638D}" type="presParOf" srcId="{F502A36C-D062-46CD-8554-B33836B8A7BE}" destId="{98B85FB7-C87F-4006-8561-AD39FABDA05E}" srcOrd="6" destOrd="0" presId="urn:microsoft.com/office/officeart/2018/5/layout/IconCircleLabelList"/>
    <dgm:cxn modelId="{0A2AF997-7C78-454A-836C-1453A0DE54C8}" type="presParOf" srcId="{98B85FB7-C87F-4006-8561-AD39FABDA05E}" destId="{2DB6C07A-5627-4EFE-95A0-4F02E41B50EC}" srcOrd="0" destOrd="0" presId="urn:microsoft.com/office/officeart/2018/5/layout/IconCircleLabelList"/>
    <dgm:cxn modelId="{51EA652A-15CF-4AD9-BE72-4572B4BFB8AB}" type="presParOf" srcId="{98B85FB7-C87F-4006-8561-AD39FABDA05E}" destId="{3362FD1C-0DA3-43E7-8A45-828638345988}" srcOrd="1" destOrd="0" presId="urn:microsoft.com/office/officeart/2018/5/layout/IconCircleLabelList"/>
    <dgm:cxn modelId="{53157954-DCF8-426F-B530-3286AA84A16A}" type="presParOf" srcId="{98B85FB7-C87F-4006-8561-AD39FABDA05E}" destId="{CBB25517-9752-4A46-8831-F3CD7754F8B6}" srcOrd="2" destOrd="0" presId="urn:microsoft.com/office/officeart/2018/5/layout/IconCircleLabelList"/>
    <dgm:cxn modelId="{BDBC79A4-B399-4617-985D-9DC820A71E4C}" type="presParOf" srcId="{98B85FB7-C87F-4006-8561-AD39FABDA05E}" destId="{27831035-495D-4A97-842B-B164452BB4E2}" srcOrd="3" destOrd="0" presId="urn:microsoft.com/office/officeart/2018/5/layout/IconCircleLabelList"/>
    <dgm:cxn modelId="{DD485896-B70D-4CB0-A097-B32400706847}" type="presParOf" srcId="{F502A36C-D062-46CD-8554-B33836B8A7BE}" destId="{50C7AE02-F48B-486A-9FEA-F492D8E34E0A}" srcOrd="7" destOrd="0" presId="urn:microsoft.com/office/officeart/2018/5/layout/IconCircleLabelList"/>
    <dgm:cxn modelId="{FAC328B5-6222-41C1-9E74-989D0C1C559C}" type="presParOf" srcId="{F502A36C-D062-46CD-8554-B33836B8A7BE}" destId="{A4428909-DC21-434B-B974-CE585AAF5E3C}" srcOrd="8" destOrd="0" presId="urn:microsoft.com/office/officeart/2018/5/layout/IconCircleLabelList"/>
    <dgm:cxn modelId="{D849EA5C-0AB1-43A2-83E4-B1AED941EA0E}" type="presParOf" srcId="{A4428909-DC21-434B-B974-CE585AAF5E3C}" destId="{FB110604-8398-4092-8487-24F0A777FACE}" srcOrd="0" destOrd="0" presId="urn:microsoft.com/office/officeart/2018/5/layout/IconCircleLabelList"/>
    <dgm:cxn modelId="{8E463F05-BBCB-4E90-8C35-A01938B89099}" type="presParOf" srcId="{A4428909-DC21-434B-B974-CE585AAF5E3C}" destId="{A177F8EE-6017-4644-8387-F8D1B36C1068}" srcOrd="1" destOrd="0" presId="urn:microsoft.com/office/officeart/2018/5/layout/IconCircleLabelList"/>
    <dgm:cxn modelId="{F5F5EA33-ED82-42AA-A33A-7D198BE2858A}" type="presParOf" srcId="{A4428909-DC21-434B-B974-CE585AAF5E3C}" destId="{81BBB5DC-1BDC-491E-A85A-61DEB588E53E}" srcOrd="2" destOrd="0" presId="urn:microsoft.com/office/officeart/2018/5/layout/IconCircleLabelList"/>
    <dgm:cxn modelId="{01F45AFF-D141-4882-B8A1-E5320D6719C3}" type="presParOf" srcId="{A4428909-DC21-434B-B974-CE585AAF5E3C}" destId="{5D7E77F6-33F2-4E98-84DF-393BDD8C112A}"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AA5C466-BECC-4E23-B884-741E1D643D3B}" type="doc">
      <dgm:prSet loTypeId="urn:microsoft.com/office/officeart/2005/8/layout/default" loCatId="list" qsTypeId="urn:microsoft.com/office/officeart/2005/8/quickstyle/simple1" qsCatId="simple" csTypeId="urn:microsoft.com/office/officeart/2005/8/colors/accent1_1" csCatId="accent1" phldr="1"/>
      <dgm:spPr/>
      <dgm:t>
        <a:bodyPr/>
        <a:lstStyle/>
        <a:p>
          <a:endParaRPr lang="en-US"/>
        </a:p>
      </dgm:t>
    </dgm:pt>
    <dgm:pt modelId="{17E5723B-23CD-4A2F-BB1A-04F3A1714B31}">
      <dgm:prSet phldrT="[Text]" custT="1"/>
      <dgm:spPr/>
      <dgm:t>
        <a:bodyPr/>
        <a:lstStyle/>
        <a:p>
          <a:pPr>
            <a:lnSpc>
              <a:spcPct val="150000"/>
            </a:lnSpc>
          </a:pPr>
          <a:r>
            <a:rPr lang="en-US" sz="2000" i="1" dirty="0">
              <a:latin typeface="Calibri" panose="020F0502020204030204" pitchFamily="34" charset="0"/>
              <a:cs typeface="Calibri" panose="020F0502020204030204" pitchFamily="34" charset="0"/>
            </a:rPr>
            <a:t>…the efficacy of Form </a:t>
          </a:r>
          <a:r>
            <a:rPr lang="en-US" sz="2000" b="1" i="1" dirty="0">
              <a:solidFill>
                <a:srgbClr val="FF0000"/>
              </a:solidFill>
              <a:latin typeface="Calibri" panose="020F0502020204030204" pitchFamily="34" charset="0"/>
              <a:cs typeface="Calibri" panose="020F0502020204030204" pitchFamily="34" charset="0"/>
            </a:rPr>
            <a:t>GSTR3B</a:t>
          </a:r>
          <a:r>
            <a:rPr lang="en-US" sz="2000" i="1" dirty="0">
              <a:latin typeface="Calibri" panose="020F0502020204030204" pitchFamily="34" charset="0"/>
              <a:cs typeface="Calibri" panose="020F0502020204030204" pitchFamily="34" charset="0"/>
            </a:rPr>
            <a:t> being a stop gap arrangement for furnishing of return, as was required under Section 39 read with Rule 61, </a:t>
          </a:r>
          <a:r>
            <a:rPr lang="en-US" sz="2000" b="1" i="1" dirty="0">
              <a:solidFill>
                <a:srgbClr val="FF0000"/>
              </a:solidFill>
              <a:latin typeface="Calibri" panose="020F0502020204030204" pitchFamily="34" charset="0"/>
              <a:cs typeface="Calibri" panose="020F0502020204030204" pitchFamily="34" charset="0"/>
            </a:rPr>
            <a:t>would not stand whittled down</a:t>
          </a:r>
          <a:r>
            <a:rPr lang="en-US" sz="2000" i="1" dirty="0">
              <a:latin typeface="Calibri" panose="020F0502020204030204" pitchFamily="34" charset="0"/>
              <a:cs typeface="Calibri" panose="020F0502020204030204" pitchFamily="34" charset="0"/>
            </a:rPr>
            <a:t> in any manner. It would still be considered as a return for all purposes though filled manually electronically.</a:t>
          </a:r>
        </a:p>
      </dgm:t>
    </dgm:pt>
    <dgm:pt modelId="{78795EC6-1DAC-4870-ACEA-D47982E9C44E}" type="parTrans" cxnId="{CBD000EB-8F5B-4AFB-A23A-AA856C2CD9FF}">
      <dgm:prSet/>
      <dgm:spPr/>
      <dgm:t>
        <a:bodyPr/>
        <a:lstStyle/>
        <a:p>
          <a:endParaRPr lang="en-US"/>
        </a:p>
      </dgm:t>
    </dgm:pt>
    <dgm:pt modelId="{60DBFF7B-29BA-4B57-AEFA-CC7CBA45CE59}" type="sibTrans" cxnId="{CBD000EB-8F5B-4AFB-A23A-AA856C2CD9FF}">
      <dgm:prSet/>
      <dgm:spPr/>
      <dgm:t>
        <a:bodyPr/>
        <a:lstStyle/>
        <a:p>
          <a:endParaRPr lang="en-US"/>
        </a:p>
      </dgm:t>
    </dgm:pt>
    <dgm:pt modelId="{5FE54C3B-B666-438E-8BB3-6AD5F94E948A}" type="pres">
      <dgm:prSet presAssocID="{7AA5C466-BECC-4E23-B884-741E1D643D3B}" presName="diagram" presStyleCnt="0">
        <dgm:presLayoutVars>
          <dgm:dir/>
          <dgm:resizeHandles val="exact"/>
        </dgm:presLayoutVars>
      </dgm:prSet>
      <dgm:spPr/>
    </dgm:pt>
    <dgm:pt modelId="{8312C609-D92C-4B9F-82B4-1C0F3D745CD2}" type="pres">
      <dgm:prSet presAssocID="{17E5723B-23CD-4A2F-BB1A-04F3A1714B31}" presName="node" presStyleLbl="node1" presStyleIdx="0" presStyleCnt="1">
        <dgm:presLayoutVars>
          <dgm:bulletEnabled val="1"/>
        </dgm:presLayoutVars>
      </dgm:prSet>
      <dgm:spPr/>
    </dgm:pt>
  </dgm:ptLst>
  <dgm:cxnLst>
    <dgm:cxn modelId="{35A0CC03-1745-4879-B89A-DDA981C10F58}" type="presOf" srcId="{7AA5C466-BECC-4E23-B884-741E1D643D3B}" destId="{5FE54C3B-B666-438E-8BB3-6AD5F94E948A}" srcOrd="0" destOrd="0" presId="urn:microsoft.com/office/officeart/2005/8/layout/default"/>
    <dgm:cxn modelId="{16DDAE50-A43C-4C09-9E6B-62944887716A}" type="presOf" srcId="{17E5723B-23CD-4A2F-BB1A-04F3A1714B31}" destId="{8312C609-D92C-4B9F-82B4-1C0F3D745CD2}" srcOrd="0" destOrd="0" presId="urn:microsoft.com/office/officeart/2005/8/layout/default"/>
    <dgm:cxn modelId="{CBD000EB-8F5B-4AFB-A23A-AA856C2CD9FF}" srcId="{7AA5C466-BECC-4E23-B884-741E1D643D3B}" destId="{17E5723B-23CD-4A2F-BB1A-04F3A1714B31}" srcOrd="0" destOrd="0" parTransId="{78795EC6-1DAC-4870-ACEA-D47982E9C44E}" sibTransId="{60DBFF7B-29BA-4B57-AEFA-CC7CBA45CE59}"/>
    <dgm:cxn modelId="{1E4279FB-A325-4956-AA67-2C45EDD4906F}" type="presParOf" srcId="{5FE54C3B-B666-438E-8BB3-6AD5F94E948A}" destId="{8312C609-D92C-4B9F-82B4-1C0F3D745CD2}"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AA5C466-BECC-4E23-B884-741E1D643D3B}" type="doc">
      <dgm:prSet loTypeId="urn:microsoft.com/office/officeart/2005/8/layout/default" loCatId="list" qsTypeId="urn:microsoft.com/office/officeart/2005/8/quickstyle/simple1" qsCatId="simple" csTypeId="urn:microsoft.com/office/officeart/2005/8/colors/accent1_1" csCatId="accent1" phldr="1"/>
      <dgm:spPr/>
      <dgm:t>
        <a:bodyPr/>
        <a:lstStyle/>
        <a:p>
          <a:endParaRPr lang="en-US"/>
        </a:p>
      </dgm:t>
    </dgm:pt>
    <dgm:pt modelId="{99F3449C-A116-43F3-9F14-6C70D55BB4C0}">
      <dgm:prSet phldrT="[Text]" custT="1"/>
      <dgm:spPr/>
      <dgm:t>
        <a:bodyPr/>
        <a:lstStyle/>
        <a:p>
          <a:pPr>
            <a:lnSpc>
              <a:spcPct val="150000"/>
            </a:lnSpc>
          </a:pPr>
          <a:r>
            <a:rPr lang="en-US" sz="2000" i="1" dirty="0">
              <a:latin typeface="Calibri" panose="020F0502020204030204" pitchFamily="34" charset="0"/>
              <a:cs typeface="Calibri" panose="020F0502020204030204" pitchFamily="34" charset="0"/>
            </a:rPr>
            <a:t>... registered person is </a:t>
          </a:r>
          <a:r>
            <a:rPr lang="en-US" sz="2000" b="1" i="1" dirty="0">
              <a:solidFill>
                <a:srgbClr val="FF0000"/>
              </a:solidFill>
              <a:latin typeface="Calibri" panose="020F0502020204030204" pitchFamily="34" charset="0"/>
              <a:cs typeface="Calibri" panose="020F0502020204030204" pitchFamily="34" charset="0"/>
            </a:rPr>
            <a:t>not denied of the opportunity</a:t>
          </a:r>
          <a:r>
            <a:rPr lang="en-US" sz="2000" i="1" dirty="0">
              <a:latin typeface="Calibri" panose="020F0502020204030204" pitchFamily="34" charset="0"/>
              <a:cs typeface="Calibri" panose="020F0502020204030204" pitchFamily="34" charset="0"/>
            </a:rPr>
            <a:t> to rectify omission or incorrect particulars, which he could do in the return to be furnished for the month or quarter </a:t>
          </a:r>
          <a:r>
            <a:rPr lang="en-US" sz="2000" b="1" i="1" dirty="0">
              <a:solidFill>
                <a:srgbClr val="FF0000"/>
              </a:solidFill>
              <a:latin typeface="Calibri" panose="020F0502020204030204" pitchFamily="34" charset="0"/>
              <a:cs typeface="Calibri" panose="020F0502020204030204" pitchFamily="34" charset="0"/>
            </a:rPr>
            <a:t>in which</a:t>
          </a:r>
          <a:r>
            <a:rPr lang="en-US" sz="2000" i="1" dirty="0">
              <a:latin typeface="Calibri" panose="020F0502020204030204" pitchFamily="34" charset="0"/>
              <a:cs typeface="Calibri" panose="020F0502020204030204" pitchFamily="34" charset="0"/>
            </a:rPr>
            <a:t> such omission or incorrect particulars are </a:t>
          </a:r>
          <a:r>
            <a:rPr lang="en-US" sz="2000" b="1" i="1" dirty="0">
              <a:solidFill>
                <a:srgbClr val="FF0000"/>
              </a:solidFill>
              <a:latin typeface="Calibri" panose="020F0502020204030204" pitchFamily="34" charset="0"/>
              <a:cs typeface="Calibri" panose="020F0502020204030204" pitchFamily="34" charset="0"/>
            </a:rPr>
            <a:t>noticed</a:t>
          </a:r>
          <a:r>
            <a:rPr lang="en-US" sz="2000" b="1" i="1" dirty="0">
              <a:solidFill>
                <a:schemeClr val="tx1"/>
              </a:solidFill>
              <a:latin typeface="Calibri" panose="020F0502020204030204" pitchFamily="34" charset="0"/>
              <a:cs typeface="Calibri" panose="020F0502020204030204" pitchFamily="34" charset="0"/>
            </a:rPr>
            <a:t>.</a:t>
          </a:r>
          <a:endParaRPr lang="en-US" sz="2000" i="0" dirty="0">
            <a:solidFill>
              <a:schemeClr val="tx1"/>
            </a:solidFill>
            <a:latin typeface="Calibri" panose="020F0502020204030204" pitchFamily="34" charset="0"/>
            <a:cs typeface="Calibri" panose="020F0502020204030204" pitchFamily="34" charset="0"/>
          </a:endParaRPr>
        </a:p>
      </dgm:t>
    </dgm:pt>
    <dgm:pt modelId="{734D261F-5A89-44EC-8CC7-4D49F4DBC0CD}" type="parTrans" cxnId="{29803156-014E-4361-BF7B-1FFAC5D64D41}">
      <dgm:prSet/>
      <dgm:spPr/>
      <dgm:t>
        <a:bodyPr/>
        <a:lstStyle/>
        <a:p>
          <a:endParaRPr lang="en-US"/>
        </a:p>
      </dgm:t>
    </dgm:pt>
    <dgm:pt modelId="{20D0D728-8528-4DBC-B513-47A27E72980C}" type="sibTrans" cxnId="{29803156-014E-4361-BF7B-1FFAC5D64D41}">
      <dgm:prSet/>
      <dgm:spPr/>
      <dgm:t>
        <a:bodyPr/>
        <a:lstStyle/>
        <a:p>
          <a:endParaRPr lang="en-US"/>
        </a:p>
      </dgm:t>
    </dgm:pt>
    <dgm:pt modelId="{14FF1CD4-814C-449A-B4F6-0B005F3B2F05}">
      <dgm:prSet phldrT="[Text]" custT="1"/>
      <dgm:spPr/>
      <dgm:t>
        <a:bodyPr/>
        <a:lstStyle/>
        <a:p>
          <a:pPr>
            <a:lnSpc>
              <a:spcPct val="150000"/>
            </a:lnSpc>
          </a:pPr>
          <a:r>
            <a:rPr lang="en-US" sz="2000" i="1" dirty="0">
              <a:latin typeface="Calibri" panose="020F0502020204030204" pitchFamily="34" charset="0"/>
              <a:cs typeface="Calibri" panose="020F0502020204030204" pitchFamily="34" charset="0"/>
            </a:rPr>
            <a:t>… the law permits rectification of errors and omissions only at the initial stages of Forms </a:t>
          </a:r>
          <a:r>
            <a:rPr lang="en-US" sz="2000" b="1" i="1" dirty="0">
              <a:solidFill>
                <a:srgbClr val="FF0000"/>
              </a:solidFill>
              <a:latin typeface="Calibri" panose="020F0502020204030204" pitchFamily="34" charset="0"/>
              <a:cs typeface="Calibri" panose="020F0502020204030204" pitchFamily="34" charset="0"/>
            </a:rPr>
            <a:t>GSTR1 and GSTR3</a:t>
          </a:r>
          <a:r>
            <a:rPr lang="en-US" sz="2000" i="1" dirty="0">
              <a:latin typeface="Calibri" panose="020F0502020204030204" pitchFamily="34" charset="0"/>
              <a:cs typeface="Calibri" panose="020F0502020204030204" pitchFamily="34" charset="0"/>
            </a:rPr>
            <a:t>, but in the </a:t>
          </a:r>
          <a:r>
            <a:rPr lang="en-US" sz="2000" b="1" i="1" dirty="0">
              <a:solidFill>
                <a:srgbClr val="FF0000"/>
              </a:solidFill>
              <a:latin typeface="Calibri" panose="020F0502020204030204" pitchFamily="34" charset="0"/>
              <a:cs typeface="Calibri" panose="020F0502020204030204" pitchFamily="34" charset="0"/>
            </a:rPr>
            <a:t>specified manner</a:t>
          </a:r>
          <a:r>
            <a:rPr lang="en-US" sz="2000" i="1" dirty="0">
              <a:latin typeface="Calibri" panose="020F0502020204030204" pitchFamily="34" charset="0"/>
              <a:cs typeface="Calibri" panose="020F0502020204030204" pitchFamily="34" charset="0"/>
            </a:rPr>
            <a:t>.</a:t>
          </a:r>
          <a:endParaRPr lang="en-US" sz="2000" i="0" dirty="0">
            <a:latin typeface="Calibri" panose="020F0502020204030204" pitchFamily="34" charset="0"/>
            <a:cs typeface="Calibri" panose="020F0502020204030204" pitchFamily="34" charset="0"/>
          </a:endParaRPr>
        </a:p>
      </dgm:t>
    </dgm:pt>
    <dgm:pt modelId="{235C43B5-E62D-458C-8026-7AD5F8206123}" type="parTrans" cxnId="{5A62D03D-096C-4360-A375-B8A44A7A6246}">
      <dgm:prSet/>
      <dgm:spPr/>
      <dgm:t>
        <a:bodyPr/>
        <a:lstStyle/>
        <a:p>
          <a:endParaRPr lang="en-US"/>
        </a:p>
      </dgm:t>
    </dgm:pt>
    <dgm:pt modelId="{D20BBB09-FF6A-462C-8EA7-458A83E1F0C9}" type="sibTrans" cxnId="{5A62D03D-096C-4360-A375-B8A44A7A6246}">
      <dgm:prSet/>
      <dgm:spPr/>
      <dgm:t>
        <a:bodyPr/>
        <a:lstStyle/>
        <a:p>
          <a:endParaRPr lang="en-US"/>
        </a:p>
      </dgm:t>
    </dgm:pt>
    <dgm:pt modelId="{2D5F33BF-422C-4B64-AB86-00B4DAFE059D}" type="pres">
      <dgm:prSet presAssocID="{7AA5C466-BECC-4E23-B884-741E1D643D3B}" presName="diagram" presStyleCnt="0">
        <dgm:presLayoutVars>
          <dgm:dir/>
          <dgm:resizeHandles val="exact"/>
        </dgm:presLayoutVars>
      </dgm:prSet>
      <dgm:spPr/>
    </dgm:pt>
    <dgm:pt modelId="{91F87052-5C63-4AAB-A36E-A8BCF1FB950D}" type="pres">
      <dgm:prSet presAssocID="{99F3449C-A116-43F3-9F14-6C70D55BB4C0}" presName="node" presStyleLbl="node1" presStyleIdx="0" presStyleCnt="2">
        <dgm:presLayoutVars>
          <dgm:bulletEnabled val="1"/>
        </dgm:presLayoutVars>
      </dgm:prSet>
      <dgm:spPr/>
    </dgm:pt>
    <dgm:pt modelId="{95480017-5A01-46CE-B8A8-190D3F3BD4AE}" type="pres">
      <dgm:prSet presAssocID="{20D0D728-8528-4DBC-B513-47A27E72980C}" presName="sibTrans" presStyleCnt="0"/>
      <dgm:spPr/>
    </dgm:pt>
    <dgm:pt modelId="{3ED50B2C-506A-4339-8EC7-281B09661D36}" type="pres">
      <dgm:prSet presAssocID="{14FF1CD4-814C-449A-B4F6-0B005F3B2F05}" presName="node" presStyleLbl="node1" presStyleIdx="1" presStyleCnt="2">
        <dgm:presLayoutVars>
          <dgm:bulletEnabled val="1"/>
        </dgm:presLayoutVars>
      </dgm:prSet>
      <dgm:spPr/>
    </dgm:pt>
  </dgm:ptLst>
  <dgm:cxnLst>
    <dgm:cxn modelId="{B9E47436-B83E-4D41-8190-67160FEBA34C}" type="presOf" srcId="{99F3449C-A116-43F3-9F14-6C70D55BB4C0}" destId="{91F87052-5C63-4AAB-A36E-A8BCF1FB950D}" srcOrd="0" destOrd="0" presId="urn:microsoft.com/office/officeart/2005/8/layout/default"/>
    <dgm:cxn modelId="{5A62D03D-096C-4360-A375-B8A44A7A6246}" srcId="{7AA5C466-BECC-4E23-B884-741E1D643D3B}" destId="{14FF1CD4-814C-449A-B4F6-0B005F3B2F05}" srcOrd="1" destOrd="0" parTransId="{235C43B5-E62D-458C-8026-7AD5F8206123}" sibTransId="{D20BBB09-FF6A-462C-8EA7-458A83E1F0C9}"/>
    <dgm:cxn modelId="{29803156-014E-4361-BF7B-1FFAC5D64D41}" srcId="{7AA5C466-BECC-4E23-B884-741E1D643D3B}" destId="{99F3449C-A116-43F3-9F14-6C70D55BB4C0}" srcOrd="0" destOrd="0" parTransId="{734D261F-5A89-44EC-8CC7-4D49F4DBC0CD}" sibTransId="{20D0D728-8528-4DBC-B513-47A27E72980C}"/>
    <dgm:cxn modelId="{7901FEAB-9A9B-43A0-90F8-2A94D8223A9E}" type="presOf" srcId="{14FF1CD4-814C-449A-B4F6-0B005F3B2F05}" destId="{3ED50B2C-506A-4339-8EC7-281B09661D36}" srcOrd="0" destOrd="0" presId="urn:microsoft.com/office/officeart/2005/8/layout/default"/>
    <dgm:cxn modelId="{295B90D2-D4E0-42E0-A2C9-225AB6F6437B}" type="presOf" srcId="{7AA5C466-BECC-4E23-B884-741E1D643D3B}" destId="{2D5F33BF-422C-4B64-AB86-00B4DAFE059D}" srcOrd="0" destOrd="0" presId="urn:microsoft.com/office/officeart/2005/8/layout/default"/>
    <dgm:cxn modelId="{17847BCB-F402-496C-8F8C-B03326AA9234}" type="presParOf" srcId="{2D5F33BF-422C-4B64-AB86-00B4DAFE059D}" destId="{91F87052-5C63-4AAB-A36E-A8BCF1FB950D}" srcOrd="0" destOrd="0" presId="urn:microsoft.com/office/officeart/2005/8/layout/default"/>
    <dgm:cxn modelId="{23DEED95-EE98-4B3B-B9D5-9484297D6EEF}" type="presParOf" srcId="{2D5F33BF-422C-4B64-AB86-00B4DAFE059D}" destId="{95480017-5A01-46CE-B8A8-190D3F3BD4AE}" srcOrd="1" destOrd="0" presId="urn:microsoft.com/office/officeart/2005/8/layout/default"/>
    <dgm:cxn modelId="{0A644F50-6B5A-4B09-9C98-356DC2E247B1}" type="presParOf" srcId="{2D5F33BF-422C-4B64-AB86-00B4DAFE059D}" destId="{3ED50B2C-506A-4339-8EC7-281B09661D36}"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AA5C466-BECC-4E23-B884-741E1D643D3B}" type="doc">
      <dgm:prSet loTypeId="urn:microsoft.com/office/officeart/2005/8/layout/default" loCatId="list" qsTypeId="urn:microsoft.com/office/officeart/2005/8/quickstyle/simple1" qsCatId="simple" csTypeId="urn:microsoft.com/office/officeart/2005/8/colors/accent1_1" csCatId="accent1" phldr="1"/>
      <dgm:spPr/>
      <dgm:t>
        <a:bodyPr/>
        <a:lstStyle/>
        <a:p>
          <a:endParaRPr lang="en-US"/>
        </a:p>
      </dgm:t>
    </dgm:pt>
    <dgm:pt modelId="{10D0CB6E-DD5D-4561-B67A-4E1ED4C6B660}">
      <dgm:prSet phldrT="[Text]" custT="1"/>
      <dgm:spPr/>
      <dgm:t>
        <a:bodyPr/>
        <a:lstStyle/>
        <a:p>
          <a:pPr>
            <a:lnSpc>
              <a:spcPct val="150000"/>
            </a:lnSpc>
          </a:pPr>
          <a:r>
            <a:rPr lang="en-US" sz="2000" i="1" dirty="0">
              <a:latin typeface="Calibri" panose="020F0502020204030204" pitchFamily="34" charset="0"/>
              <a:cs typeface="Calibri" panose="020F0502020204030204" pitchFamily="34" charset="0"/>
            </a:rPr>
            <a:t>… assessee </a:t>
          </a:r>
          <a:r>
            <a:rPr lang="en-US" sz="2000" b="1" i="1" dirty="0">
              <a:solidFill>
                <a:srgbClr val="FF0000"/>
              </a:solidFill>
              <a:latin typeface="Calibri" panose="020F0502020204030204" pitchFamily="34" charset="0"/>
              <a:cs typeface="Calibri" panose="020F0502020204030204" pitchFamily="34" charset="0"/>
            </a:rPr>
            <a:t>cannot</a:t>
          </a:r>
          <a:r>
            <a:rPr lang="en-US" sz="2000" i="1" dirty="0">
              <a:latin typeface="Calibri" panose="020F0502020204030204" pitchFamily="34" charset="0"/>
              <a:cs typeface="Calibri" panose="020F0502020204030204" pitchFamily="34" charset="0"/>
            </a:rPr>
            <a:t> be permitted to </a:t>
          </a:r>
          <a:r>
            <a:rPr lang="en-US" sz="2000" b="1" i="1" dirty="0">
              <a:solidFill>
                <a:srgbClr val="FF0000"/>
              </a:solidFill>
              <a:latin typeface="Calibri" panose="020F0502020204030204" pitchFamily="34" charset="0"/>
              <a:cs typeface="Calibri" panose="020F0502020204030204" pitchFamily="34" charset="0"/>
            </a:rPr>
            <a:t>unilaterally</a:t>
          </a:r>
          <a:r>
            <a:rPr lang="en-US" sz="2000" i="1" dirty="0">
              <a:latin typeface="Calibri" panose="020F0502020204030204" pitchFamily="34" charset="0"/>
              <a:cs typeface="Calibri" panose="020F0502020204030204" pitchFamily="34" charset="0"/>
            </a:rPr>
            <a:t> carry out rectification of his returns submitted electronically in </a:t>
          </a:r>
          <a:r>
            <a:rPr lang="en-US" sz="2000" b="1" i="1" dirty="0">
              <a:solidFill>
                <a:srgbClr val="FF0000"/>
              </a:solidFill>
              <a:latin typeface="Calibri" panose="020F0502020204030204" pitchFamily="34" charset="0"/>
              <a:cs typeface="Calibri" panose="020F0502020204030204" pitchFamily="34" charset="0"/>
            </a:rPr>
            <a:t>Form GSTR3B</a:t>
          </a:r>
          <a:r>
            <a:rPr lang="en-US" sz="2000" i="1" dirty="0">
              <a:latin typeface="Calibri" panose="020F0502020204030204" pitchFamily="34" charset="0"/>
              <a:cs typeface="Calibri" panose="020F0502020204030204" pitchFamily="34" charset="0"/>
            </a:rPr>
            <a:t>, which inevitably would affect the obligations and liabilities of other stakeholders, because of the </a:t>
          </a:r>
          <a:r>
            <a:rPr lang="en-US" sz="2000" b="1" i="1" dirty="0">
              <a:solidFill>
                <a:srgbClr val="FF0000"/>
              </a:solidFill>
              <a:latin typeface="Calibri" panose="020F0502020204030204" pitchFamily="34" charset="0"/>
              <a:cs typeface="Calibri" panose="020F0502020204030204" pitchFamily="34" charset="0"/>
            </a:rPr>
            <a:t>cascading</a:t>
          </a:r>
          <a:r>
            <a:rPr lang="en-US" sz="2000" i="1" dirty="0">
              <a:latin typeface="Calibri" panose="020F0502020204030204" pitchFamily="34" charset="0"/>
              <a:cs typeface="Calibri" panose="020F0502020204030204" pitchFamily="34" charset="0"/>
            </a:rPr>
            <a:t> effect in their electronic records.</a:t>
          </a:r>
          <a:endParaRPr lang="en-US" sz="2000" i="0" dirty="0">
            <a:latin typeface="Calibri" panose="020F0502020204030204" pitchFamily="34" charset="0"/>
            <a:cs typeface="Calibri" panose="020F0502020204030204" pitchFamily="34" charset="0"/>
          </a:endParaRPr>
        </a:p>
      </dgm:t>
    </dgm:pt>
    <dgm:pt modelId="{BE5755A9-B499-4640-831E-F8D7E61ACF3A}" type="parTrans" cxnId="{B6AFCA4E-C98A-46B6-B2E4-9A99FCD9C95E}">
      <dgm:prSet/>
      <dgm:spPr/>
      <dgm:t>
        <a:bodyPr/>
        <a:lstStyle/>
        <a:p>
          <a:endParaRPr lang="en-US"/>
        </a:p>
      </dgm:t>
    </dgm:pt>
    <dgm:pt modelId="{54E97900-A3A5-4C05-8ABA-CD7EFCD84B6D}" type="sibTrans" cxnId="{B6AFCA4E-C98A-46B6-B2E4-9A99FCD9C95E}">
      <dgm:prSet/>
      <dgm:spPr/>
      <dgm:t>
        <a:bodyPr/>
        <a:lstStyle/>
        <a:p>
          <a:endParaRPr lang="en-US"/>
        </a:p>
      </dgm:t>
    </dgm:pt>
    <dgm:pt modelId="{2D5F33BF-422C-4B64-AB86-00B4DAFE059D}" type="pres">
      <dgm:prSet presAssocID="{7AA5C466-BECC-4E23-B884-741E1D643D3B}" presName="diagram" presStyleCnt="0">
        <dgm:presLayoutVars>
          <dgm:dir/>
          <dgm:resizeHandles val="exact"/>
        </dgm:presLayoutVars>
      </dgm:prSet>
      <dgm:spPr/>
    </dgm:pt>
    <dgm:pt modelId="{436023F1-4D69-430E-A73C-FA43547FA386}" type="pres">
      <dgm:prSet presAssocID="{10D0CB6E-DD5D-4561-B67A-4E1ED4C6B660}" presName="node" presStyleLbl="node1" presStyleIdx="0" presStyleCnt="1">
        <dgm:presLayoutVars>
          <dgm:bulletEnabled val="1"/>
        </dgm:presLayoutVars>
      </dgm:prSet>
      <dgm:spPr/>
    </dgm:pt>
  </dgm:ptLst>
  <dgm:cxnLst>
    <dgm:cxn modelId="{B6AFCA4E-C98A-46B6-B2E4-9A99FCD9C95E}" srcId="{7AA5C466-BECC-4E23-B884-741E1D643D3B}" destId="{10D0CB6E-DD5D-4561-B67A-4E1ED4C6B660}" srcOrd="0" destOrd="0" parTransId="{BE5755A9-B499-4640-831E-F8D7E61ACF3A}" sibTransId="{54E97900-A3A5-4C05-8ABA-CD7EFCD84B6D}"/>
    <dgm:cxn modelId="{1892A757-703B-4502-88E6-6F5A267691C1}" type="presOf" srcId="{10D0CB6E-DD5D-4561-B67A-4E1ED4C6B660}" destId="{436023F1-4D69-430E-A73C-FA43547FA386}" srcOrd="0" destOrd="0" presId="urn:microsoft.com/office/officeart/2005/8/layout/default"/>
    <dgm:cxn modelId="{295B90D2-D4E0-42E0-A2C9-225AB6F6437B}" type="presOf" srcId="{7AA5C466-BECC-4E23-B884-741E1D643D3B}" destId="{2D5F33BF-422C-4B64-AB86-00B4DAFE059D}" srcOrd="0" destOrd="0" presId="urn:microsoft.com/office/officeart/2005/8/layout/default"/>
    <dgm:cxn modelId="{22E40154-8F92-4DEC-831A-1650A2522A55}" type="presParOf" srcId="{2D5F33BF-422C-4B64-AB86-00B4DAFE059D}" destId="{436023F1-4D69-430E-A73C-FA43547FA386}"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03D4E10-8B7E-4D6E-B8F5-E95E6348AE04}" type="doc">
      <dgm:prSet loTypeId="urn:microsoft.com/office/officeart/2005/8/layout/cycle5" loCatId="cycle" qsTypeId="urn:microsoft.com/office/officeart/2005/8/quickstyle/simple1" qsCatId="simple" csTypeId="urn:microsoft.com/office/officeart/2005/8/colors/colorful5" csCatId="colorful" phldr="1"/>
      <dgm:spPr/>
      <dgm:t>
        <a:bodyPr/>
        <a:lstStyle/>
        <a:p>
          <a:endParaRPr lang="en-US"/>
        </a:p>
      </dgm:t>
    </dgm:pt>
    <dgm:pt modelId="{1C0E94DC-F047-4332-8972-1FECC8237444}">
      <dgm:prSet phldrT="[Text]" custT="1"/>
      <dgm:spPr/>
      <dgm:t>
        <a:bodyPr/>
        <a:lstStyle/>
        <a:p>
          <a:pPr>
            <a:lnSpc>
              <a:spcPct val="150000"/>
            </a:lnSpc>
          </a:pPr>
          <a:r>
            <a:rPr lang="en-US" sz="1800" dirty="0"/>
            <a:t>Taxable Income</a:t>
          </a:r>
        </a:p>
      </dgm:t>
    </dgm:pt>
    <dgm:pt modelId="{E1426812-D038-46BE-901E-0A45D1F38334}" type="parTrans" cxnId="{358B26DF-45CA-4360-9891-E2DCDBF0718A}">
      <dgm:prSet/>
      <dgm:spPr/>
      <dgm:t>
        <a:bodyPr/>
        <a:lstStyle/>
        <a:p>
          <a:endParaRPr lang="en-US"/>
        </a:p>
      </dgm:t>
    </dgm:pt>
    <dgm:pt modelId="{D4CDE2FD-2528-48AC-9290-3D49959738A1}" type="sibTrans" cxnId="{358B26DF-45CA-4360-9891-E2DCDBF0718A}">
      <dgm:prSet/>
      <dgm:spPr/>
      <dgm:t>
        <a:bodyPr/>
        <a:lstStyle/>
        <a:p>
          <a:endParaRPr lang="en-US"/>
        </a:p>
      </dgm:t>
    </dgm:pt>
    <dgm:pt modelId="{5C4AFE3E-E1AF-437B-B42D-786E8BF8DF49}">
      <dgm:prSet phldrT="[Text]" custT="1"/>
      <dgm:spPr/>
      <dgm:t>
        <a:bodyPr/>
        <a:lstStyle/>
        <a:p>
          <a:pPr>
            <a:lnSpc>
              <a:spcPct val="150000"/>
            </a:lnSpc>
          </a:pPr>
          <a:r>
            <a:rPr lang="en-US" sz="1800" dirty="0"/>
            <a:t>Zero rated income</a:t>
          </a:r>
        </a:p>
      </dgm:t>
    </dgm:pt>
    <dgm:pt modelId="{70B810A9-8784-4A28-A772-F26EC9579A70}" type="parTrans" cxnId="{18A2F1E3-632C-4616-A835-75D4D54A1043}">
      <dgm:prSet/>
      <dgm:spPr/>
      <dgm:t>
        <a:bodyPr/>
        <a:lstStyle/>
        <a:p>
          <a:endParaRPr lang="en-US"/>
        </a:p>
      </dgm:t>
    </dgm:pt>
    <dgm:pt modelId="{FA59D94F-921A-46C9-9216-159084E08D95}" type="sibTrans" cxnId="{18A2F1E3-632C-4616-A835-75D4D54A1043}">
      <dgm:prSet/>
      <dgm:spPr/>
      <dgm:t>
        <a:bodyPr/>
        <a:lstStyle/>
        <a:p>
          <a:endParaRPr lang="en-US"/>
        </a:p>
      </dgm:t>
    </dgm:pt>
    <dgm:pt modelId="{DF5AB57B-0DAB-4BFC-B71A-780E9B541BA6}">
      <dgm:prSet phldrT="[Text]" custT="1"/>
      <dgm:spPr/>
      <dgm:t>
        <a:bodyPr/>
        <a:lstStyle/>
        <a:p>
          <a:pPr>
            <a:lnSpc>
              <a:spcPct val="150000"/>
            </a:lnSpc>
          </a:pPr>
          <a:r>
            <a:rPr lang="en-US" sz="1800" dirty="0"/>
            <a:t>Exempt income</a:t>
          </a:r>
        </a:p>
      </dgm:t>
    </dgm:pt>
    <dgm:pt modelId="{C72FF4C4-DAC3-4721-A67C-5CE0F009E33E}" type="parTrans" cxnId="{1922FA13-7D1A-4203-9808-7017F02F51EB}">
      <dgm:prSet/>
      <dgm:spPr/>
      <dgm:t>
        <a:bodyPr/>
        <a:lstStyle/>
        <a:p>
          <a:endParaRPr lang="en-US"/>
        </a:p>
      </dgm:t>
    </dgm:pt>
    <dgm:pt modelId="{91399800-C55F-40B8-B6F8-17D10D9F9043}" type="sibTrans" cxnId="{1922FA13-7D1A-4203-9808-7017F02F51EB}">
      <dgm:prSet/>
      <dgm:spPr/>
      <dgm:t>
        <a:bodyPr/>
        <a:lstStyle/>
        <a:p>
          <a:endParaRPr lang="en-US"/>
        </a:p>
      </dgm:t>
    </dgm:pt>
    <dgm:pt modelId="{7B856329-CD78-4E02-9E44-E532BCE20EED}">
      <dgm:prSet phldrT="[Text]" custT="1"/>
      <dgm:spPr/>
      <dgm:t>
        <a:bodyPr/>
        <a:lstStyle/>
        <a:p>
          <a:pPr>
            <a:lnSpc>
              <a:spcPct val="150000"/>
            </a:lnSpc>
          </a:pPr>
          <a:r>
            <a:rPr lang="en-US" sz="1800" dirty="0"/>
            <a:t>Non-GST income </a:t>
          </a:r>
        </a:p>
      </dgm:t>
    </dgm:pt>
    <dgm:pt modelId="{B15AE77F-7283-4691-AA78-1F053F14A2E5}" type="parTrans" cxnId="{20EA44CD-7489-4DEE-8629-FD59B3ACC8E8}">
      <dgm:prSet/>
      <dgm:spPr/>
      <dgm:t>
        <a:bodyPr/>
        <a:lstStyle/>
        <a:p>
          <a:endParaRPr lang="en-US"/>
        </a:p>
      </dgm:t>
    </dgm:pt>
    <dgm:pt modelId="{BB7CEA52-6912-4D57-9F75-CCF2E51B3618}" type="sibTrans" cxnId="{20EA44CD-7489-4DEE-8629-FD59B3ACC8E8}">
      <dgm:prSet/>
      <dgm:spPr/>
      <dgm:t>
        <a:bodyPr/>
        <a:lstStyle/>
        <a:p>
          <a:endParaRPr lang="en-US"/>
        </a:p>
      </dgm:t>
    </dgm:pt>
    <dgm:pt modelId="{81BF8CC0-AA90-466E-94D7-A805F890F969}">
      <dgm:prSet phldrT="[Text]" custT="1"/>
      <dgm:spPr/>
      <dgm:t>
        <a:bodyPr/>
        <a:lstStyle/>
        <a:p>
          <a:pPr>
            <a:lnSpc>
              <a:spcPct val="150000"/>
            </a:lnSpc>
          </a:pPr>
          <a:r>
            <a:rPr lang="en-US" sz="1800" dirty="0"/>
            <a:t>HSN summary</a:t>
          </a:r>
        </a:p>
      </dgm:t>
    </dgm:pt>
    <dgm:pt modelId="{08548F06-91AB-4CF9-A1C7-F970106DD17D}" type="parTrans" cxnId="{25509C7C-52C9-4DD9-81FE-3B65D59926AD}">
      <dgm:prSet/>
      <dgm:spPr/>
      <dgm:t>
        <a:bodyPr/>
        <a:lstStyle/>
        <a:p>
          <a:endParaRPr lang="en-US"/>
        </a:p>
      </dgm:t>
    </dgm:pt>
    <dgm:pt modelId="{37E8D848-139C-4E5F-8E42-5E83B86DBE99}" type="sibTrans" cxnId="{25509C7C-52C9-4DD9-81FE-3B65D59926AD}">
      <dgm:prSet/>
      <dgm:spPr/>
      <dgm:t>
        <a:bodyPr/>
        <a:lstStyle/>
        <a:p>
          <a:endParaRPr lang="en-US"/>
        </a:p>
      </dgm:t>
    </dgm:pt>
    <dgm:pt modelId="{77C3C53E-43F7-43E5-8E9C-28D4EB77D58E}">
      <dgm:prSet phldrT="[Text]" custT="1"/>
      <dgm:spPr/>
      <dgm:t>
        <a:bodyPr/>
        <a:lstStyle/>
        <a:p>
          <a:pPr>
            <a:lnSpc>
              <a:spcPct val="150000"/>
            </a:lnSpc>
          </a:pPr>
          <a:r>
            <a:rPr lang="en-US" sz="1800" dirty="0"/>
            <a:t>List of Documents issued</a:t>
          </a:r>
        </a:p>
      </dgm:t>
    </dgm:pt>
    <dgm:pt modelId="{CB5CAC66-F702-4C46-9946-B495F46BA9C2}" type="parTrans" cxnId="{875B9682-95F7-4B49-BB21-726557F3B905}">
      <dgm:prSet/>
      <dgm:spPr/>
      <dgm:t>
        <a:bodyPr/>
        <a:lstStyle/>
        <a:p>
          <a:endParaRPr lang="en-US"/>
        </a:p>
      </dgm:t>
    </dgm:pt>
    <dgm:pt modelId="{AF6D49DD-9ED8-4BF8-AA59-B54A3E461FB3}" type="sibTrans" cxnId="{875B9682-95F7-4B49-BB21-726557F3B905}">
      <dgm:prSet/>
      <dgm:spPr/>
      <dgm:t>
        <a:bodyPr/>
        <a:lstStyle/>
        <a:p>
          <a:endParaRPr lang="en-US"/>
        </a:p>
      </dgm:t>
    </dgm:pt>
    <dgm:pt modelId="{E3E62389-9957-4B62-A65B-814045DAB42B}" type="pres">
      <dgm:prSet presAssocID="{D03D4E10-8B7E-4D6E-B8F5-E95E6348AE04}" presName="cycle" presStyleCnt="0">
        <dgm:presLayoutVars>
          <dgm:dir/>
          <dgm:resizeHandles val="exact"/>
        </dgm:presLayoutVars>
      </dgm:prSet>
      <dgm:spPr/>
    </dgm:pt>
    <dgm:pt modelId="{857CE876-800F-4FE8-A750-54F592D2E75E}" type="pres">
      <dgm:prSet presAssocID="{1C0E94DC-F047-4332-8972-1FECC8237444}" presName="node" presStyleLbl="node1" presStyleIdx="0" presStyleCnt="6" custScaleX="164429">
        <dgm:presLayoutVars>
          <dgm:bulletEnabled val="1"/>
        </dgm:presLayoutVars>
      </dgm:prSet>
      <dgm:spPr/>
    </dgm:pt>
    <dgm:pt modelId="{477B7680-80F5-452D-91F3-6C11AC44E77D}" type="pres">
      <dgm:prSet presAssocID="{1C0E94DC-F047-4332-8972-1FECC8237444}" presName="spNode" presStyleCnt="0"/>
      <dgm:spPr/>
    </dgm:pt>
    <dgm:pt modelId="{2BEECF1E-2623-4C69-81D1-0821FA655D98}" type="pres">
      <dgm:prSet presAssocID="{D4CDE2FD-2528-48AC-9290-3D49959738A1}" presName="sibTrans" presStyleLbl="sibTrans1D1" presStyleIdx="0" presStyleCnt="6"/>
      <dgm:spPr/>
    </dgm:pt>
    <dgm:pt modelId="{F8EE9B7F-5EC0-4B55-8D49-1AD8791A8879}" type="pres">
      <dgm:prSet presAssocID="{5C4AFE3E-E1AF-437B-B42D-786E8BF8DF49}" presName="node" presStyleLbl="node1" presStyleIdx="1" presStyleCnt="6" custScaleX="164429" custRadScaleRad="96712" custRadScaleInc="17842">
        <dgm:presLayoutVars>
          <dgm:bulletEnabled val="1"/>
        </dgm:presLayoutVars>
      </dgm:prSet>
      <dgm:spPr/>
    </dgm:pt>
    <dgm:pt modelId="{F6D1D2EB-5DBA-4A77-8B73-7F4CDF3B8D84}" type="pres">
      <dgm:prSet presAssocID="{5C4AFE3E-E1AF-437B-B42D-786E8BF8DF49}" presName="spNode" presStyleCnt="0"/>
      <dgm:spPr/>
    </dgm:pt>
    <dgm:pt modelId="{449B7BC8-5B58-4ECE-9DB9-32270819D644}" type="pres">
      <dgm:prSet presAssocID="{FA59D94F-921A-46C9-9216-159084E08D95}" presName="sibTrans" presStyleLbl="sibTrans1D1" presStyleIdx="1" presStyleCnt="6"/>
      <dgm:spPr/>
    </dgm:pt>
    <dgm:pt modelId="{E801EC09-8879-4A17-9D1E-B20DE472717E}" type="pres">
      <dgm:prSet presAssocID="{DF5AB57B-0DAB-4BFC-B71A-780E9B541BA6}" presName="node" presStyleLbl="node1" presStyleIdx="2" presStyleCnt="6" custScaleX="164429">
        <dgm:presLayoutVars>
          <dgm:bulletEnabled val="1"/>
        </dgm:presLayoutVars>
      </dgm:prSet>
      <dgm:spPr/>
    </dgm:pt>
    <dgm:pt modelId="{9F296F16-9F6D-44EC-B3E9-DC014D0DF2B3}" type="pres">
      <dgm:prSet presAssocID="{DF5AB57B-0DAB-4BFC-B71A-780E9B541BA6}" presName="spNode" presStyleCnt="0"/>
      <dgm:spPr/>
    </dgm:pt>
    <dgm:pt modelId="{2A60C099-E8BF-4F53-9D77-8C0C6476A7DA}" type="pres">
      <dgm:prSet presAssocID="{91399800-C55F-40B8-B6F8-17D10D9F9043}" presName="sibTrans" presStyleLbl="sibTrans1D1" presStyleIdx="2" presStyleCnt="6"/>
      <dgm:spPr/>
    </dgm:pt>
    <dgm:pt modelId="{DFE76550-03A3-4222-8AB9-10E93977445B}" type="pres">
      <dgm:prSet presAssocID="{7B856329-CD78-4E02-9E44-E532BCE20EED}" presName="node" presStyleLbl="node1" presStyleIdx="3" presStyleCnt="6" custScaleX="164429">
        <dgm:presLayoutVars>
          <dgm:bulletEnabled val="1"/>
        </dgm:presLayoutVars>
      </dgm:prSet>
      <dgm:spPr/>
    </dgm:pt>
    <dgm:pt modelId="{8063C477-4E18-4441-9D70-E723D8E756CE}" type="pres">
      <dgm:prSet presAssocID="{7B856329-CD78-4E02-9E44-E532BCE20EED}" presName="spNode" presStyleCnt="0"/>
      <dgm:spPr/>
    </dgm:pt>
    <dgm:pt modelId="{88B4564E-1587-4ECE-B09F-EBFCFACA35F6}" type="pres">
      <dgm:prSet presAssocID="{BB7CEA52-6912-4D57-9F75-CCF2E51B3618}" presName="sibTrans" presStyleLbl="sibTrans1D1" presStyleIdx="3" presStyleCnt="6"/>
      <dgm:spPr/>
    </dgm:pt>
    <dgm:pt modelId="{E97E7A57-E074-4C57-B45D-50012AC751E4}" type="pres">
      <dgm:prSet presAssocID="{81BF8CC0-AA90-466E-94D7-A805F890F969}" presName="node" presStyleLbl="node1" presStyleIdx="4" presStyleCnt="6" custScaleX="164429">
        <dgm:presLayoutVars>
          <dgm:bulletEnabled val="1"/>
        </dgm:presLayoutVars>
      </dgm:prSet>
      <dgm:spPr/>
    </dgm:pt>
    <dgm:pt modelId="{31F97606-D975-4CAB-8F19-44682B7F82D0}" type="pres">
      <dgm:prSet presAssocID="{81BF8CC0-AA90-466E-94D7-A805F890F969}" presName="spNode" presStyleCnt="0"/>
      <dgm:spPr/>
    </dgm:pt>
    <dgm:pt modelId="{8351C4E9-214D-4F1D-AE75-CCEBD1A31F61}" type="pres">
      <dgm:prSet presAssocID="{37E8D848-139C-4E5F-8E42-5E83B86DBE99}" presName="sibTrans" presStyleLbl="sibTrans1D1" presStyleIdx="4" presStyleCnt="6"/>
      <dgm:spPr/>
    </dgm:pt>
    <dgm:pt modelId="{CAAC5465-4A55-4447-B5E5-FEA091705693}" type="pres">
      <dgm:prSet presAssocID="{77C3C53E-43F7-43E5-8E9C-28D4EB77D58E}" presName="node" presStyleLbl="node1" presStyleIdx="5" presStyleCnt="6" custScaleX="164429" custRadScaleRad="96712" custRadScaleInc="-17842">
        <dgm:presLayoutVars>
          <dgm:bulletEnabled val="1"/>
        </dgm:presLayoutVars>
      </dgm:prSet>
      <dgm:spPr/>
    </dgm:pt>
    <dgm:pt modelId="{7C578407-D57D-485B-83FC-642EE10E6BC7}" type="pres">
      <dgm:prSet presAssocID="{77C3C53E-43F7-43E5-8E9C-28D4EB77D58E}" presName="spNode" presStyleCnt="0"/>
      <dgm:spPr/>
    </dgm:pt>
    <dgm:pt modelId="{C0667F5D-8909-4FBC-B8F4-CBC37B470B26}" type="pres">
      <dgm:prSet presAssocID="{AF6D49DD-9ED8-4BF8-AA59-B54A3E461FB3}" presName="sibTrans" presStyleLbl="sibTrans1D1" presStyleIdx="5" presStyleCnt="6"/>
      <dgm:spPr/>
    </dgm:pt>
  </dgm:ptLst>
  <dgm:cxnLst>
    <dgm:cxn modelId="{BBDCE709-0CB7-4AFA-B6AF-BBED43806C4B}" type="presOf" srcId="{BB7CEA52-6912-4D57-9F75-CCF2E51B3618}" destId="{88B4564E-1587-4ECE-B09F-EBFCFACA35F6}" srcOrd="0" destOrd="0" presId="urn:microsoft.com/office/officeart/2005/8/layout/cycle5"/>
    <dgm:cxn modelId="{1922FA13-7D1A-4203-9808-7017F02F51EB}" srcId="{D03D4E10-8B7E-4D6E-B8F5-E95E6348AE04}" destId="{DF5AB57B-0DAB-4BFC-B71A-780E9B541BA6}" srcOrd="2" destOrd="0" parTransId="{C72FF4C4-DAC3-4721-A67C-5CE0F009E33E}" sibTransId="{91399800-C55F-40B8-B6F8-17D10D9F9043}"/>
    <dgm:cxn modelId="{7295BC14-C615-41F9-B94C-3A03CDB48C03}" type="presOf" srcId="{91399800-C55F-40B8-B6F8-17D10D9F9043}" destId="{2A60C099-E8BF-4F53-9D77-8C0C6476A7DA}" srcOrd="0" destOrd="0" presId="urn:microsoft.com/office/officeart/2005/8/layout/cycle5"/>
    <dgm:cxn modelId="{D80F6527-6B46-4FA9-8924-8D048CA8C77E}" type="presOf" srcId="{5C4AFE3E-E1AF-437B-B42D-786E8BF8DF49}" destId="{F8EE9B7F-5EC0-4B55-8D49-1AD8791A8879}" srcOrd="0" destOrd="0" presId="urn:microsoft.com/office/officeart/2005/8/layout/cycle5"/>
    <dgm:cxn modelId="{4331592C-8ABC-4AFE-A5CE-3A36C17046EC}" type="presOf" srcId="{FA59D94F-921A-46C9-9216-159084E08D95}" destId="{449B7BC8-5B58-4ECE-9DB9-32270819D644}" srcOrd="0" destOrd="0" presId="urn:microsoft.com/office/officeart/2005/8/layout/cycle5"/>
    <dgm:cxn modelId="{6F0D8B36-96E2-4E05-9727-206D2F5B41A8}" type="presOf" srcId="{DF5AB57B-0DAB-4BFC-B71A-780E9B541BA6}" destId="{E801EC09-8879-4A17-9D1E-B20DE472717E}" srcOrd="0" destOrd="0" presId="urn:microsoft.com/office/officeart/2005/8/layout/cycle5"/>
    <dgm:cxn modelId="{D9C4FD3A-CD8C-4E26-BC62-EA016897F31E}" type="presOf" srcId="{37E8D848-139C-4E5F-8E42-5E83B86DBE99}" destId="{8351C4E9-214D-4F1D-AE75-CCEBD1A31F61}" srcOrd="0" destOrd="0" presId="urn:microsoft.com/office/officeart/2005/8/layout/cycle5"/>
    <dgm:cxn modelId="{A0F84C64-C6FD-4522-BD96-FA95ED255E8C}" type="presOf" srcId="{7B856329-CD78-4E02-9E44-E532BCE20EED}" destId="{DFE76550-03A3-4222-8AB9-10E93977445B}" srcOrd="0" destOrd="0" presId="urn:microsoft.com/office/officeart/2005/8/layout/cycle5"/>
    <dgm:cxn modelId="{25509C7C-52C9-4DD9-81FE-3B65D59926AD}" srcId="{D03D4E10-8B7E-4D6E-B8F5-E95E6348AE04}" destId="{81BF8CC0-AA90-466E-94D7-A805F890F969}" srcOrd="4" destOrd="0" parTransId="{08548F06-91AB-4CF9-A1C7-F970106DD17D}" sibTransId="{37E8D848-139C-4E5F-8E42-5E83B86DBE99}"/>
    <dgm:cxn modelId="{875B9682-95F7-4B49-BB21-726557F3B905}" srcId="{D03D4E10-8B7E-4D6E-B8F5-E95E6348AE04}" destId="{77C3C53E-43F7-43E5-8E9C-28D4EB77D58E}" srcOrd="5" destOrd="0" parTransId="{CB5CAC66-F702-4C46-9946-B495F46BA9C2}" sibTransId="{AF6D49DD-9ED8-4BF8-AA59-B54A3E461FB3}"/>
    <dgm:cxn modelId="{F9E4B082-719C-472C-BF7F-85FCD939379A}" type="presOf" srcId="{AF6D49DD-9ED8-4BF8-AA59-B54A3E461FB3}" destId="{C0667F5D-8909-4FBC-B8F4-CBC37B470B26}" srcOrd="0" destOrd="0" presId="urn:microsoft.com/office/officeart/2005/8/layout/cycle5"/>
    <dgm:cxn modelId="{08542F86-C217-4A2A-A7CD-AE7F57508876}" type="presOf" srcId="{77C3C53E-43F7-43E5-8E9C-28D4EB77D58E}" destId="{CAAC5465-4A55-4447-B5E5-FEA091705693}" srcOrd="0" destOrd="0" presId="urn:microsoft.com/office/officeart/2005/8/layout/cycle5"/>
    <dgm:cxn modelId="{092356BE-352F-4949-92C7-037ABC2B96BE}" type="presOf" srcId="{D4CDE2FD-2528-48AC-9290-3D49959738A1}" destId="{2BEECF1E-2623-4C69-81D1-0821FA655D98}" srcOrd="0" destOrd="0" presId="urn:microsoft.com/office/officeart/2005/8/layout/cycle5"/>
    <dgm:cxn modelId="{08DBA4C3-A353-477D-B9C9-5444AFD40FC3}" type="presOf" srcId="{1C0E94DC-F047-4332-8972-1FECC8237444}" destId="{857CE876-800F-4FE8-A750-54F592D2E75E}" srcOrd="0" destOrd="0" presId="urn:microsoft.com/office/officeart/2005/8/layout/cycle5"/>
    <dgm:cxn modelId="{20EA44CD-7489-4DEE-8629-FD59B3ACC8E8}" srcId="{D03D4E10-8B7E-4D6E-B8F5-E95E6348AE04}" destId="{7B856329-CD78-4E02-9E44-E532BCE20EED}" srcOrd="3" destOrd="0" parTransId="{B15AE77F-7283-4691-AA78-1F053F14A2E5}" sibTransId="{BB7CEA52-6912-4D57-9F75-CCF2E51B3618}"/>
    <dgm:cxn modelId="{358B26DF-45CA-4360-9891-E2DCDBF0718A}" srcId="{D03D4E10-8B7E-4D6E-B8F5-E95E6348AE04}" destId="{1C0E94DC-F047-4332-8972-1FECC8237444}" srcOrd="0" destOrd="0" parTransId="{E1426812-D038-46BE-901E-0A45D1F38334}" sibTransId="{D4CDE2FD-2528-48AC-9290-3D49959738A1}"/>
    <dgm:cxn modelId="{AF919DE0-A8F3-4BE8-B906-E01F3741052A}" type="presOf" srcId="{D03D4E10-8B7E-4D6E-B8F5-E95E6348AE04}" destId="{E3E62389-9957-4B62-A65B-814045DAB42B}" srcOrd="0" destOrd="0" presId="urn:microsoft.com/office/officeart/2005/8/layout/cycle5"/>
    <dgm:cxn modelId="{18A2F1E3-632C-4616-A835-75D4D54A1043}" srcId="{D03D4E10-8B7E-4D6E-B8F5-E95E6348AE04}" destId="{5C4AFE3E-E1AF-437B-B42D-786E8BF8DF49}" srcOrd="1" destOrd="0" parTransId="{70B810A9-8784-4A28-A772-F26EC9579A70}" sibTransId="{FA59D94F-921A-46C9-9216-159084E08D95}"/>
    <dgm:cxn modelId="{8B59D9E4-8AE9-4978-A546-592D1A649639}" type="presOf" srcId="{81BF8CC0-AA90-466E-94D7-A805F890F969}" destId="{E97E7A57-E074-4C57-B45D-50012AC751E4}" srcOrd="0" destOrd="0" presId="urn:microsoft.com/office/officeart/2005/8/layout/cycle5"/>
    <dgm:cxn modelId="{490AF538-004E-4B94-95B6-61B48E4160CE}" type="presParOf" srcId="{E3E62389-9957-4B62-A65B-814045DAB42B}" destId="{857CE876-800F-4FE8-A750-54F592D2E75E}" srcOrd="0" destOrd="0" presId="urn:microsoft.com/office/officeart/2005/8/layout/cycle5"/>
    <dgm:cxn modelId="{71BB15DF-3023-4D03-9EB7-6CCCD7366CD5}" type="presParOf" srcId="{E3E62389-9957-4B62-A65B-814045DAB42B}" destId="{477B7680-80F5-452D-91F3-6C11AC44E77D}" srcOrd="1" destOrd="0" presId="urn:microsoft.com/office/officeart/2005/8/layout/cycle5"/>
    <dgm:cxn modelId="{997DA8DB-2868-497A-B1A5-9117AC7417F9}" type="presParOf" srcId="{E3E62389-9957-4B62-A65B-814045DAB42B}" destId="{2BEECF1E-2623-4C69-81D1-0821FA655D98}" srcOrd="2" destOrd="0" presId="urn:microsoft.com/office/officeart/2005/8/layout/cycle5"/>
    <dgm:cxn modelId="{F6A4CCD2-EE91-4954-BB8C-E414BCAF85E9}" type="presParOf" srcId="{E3E62389-9957-4B62-A65B-814045DAB42B}" destId="{F8EE9B7F-5EC0-4B55-8D49-1AD8791A8879}" srcOrd="3" destOrd="0" presId="urn:microsoft.com/office/officeart/2005/8/layout/cycle5"/>
    <dgm:cxn modelId="{621BCEA8-0D53-47CD-BCC4-83C955A2D670}" type="presParOf" srcId="{E3E62389-9957-4B62-A65B-814045DAB42B}" destId="{F6D1D2EB-5DBA-4A77-8B73-7F4CDF3B8D84}" srcOrd="4" destOrd="0" presId="urn:microsoft.com/office/officeart/2005/8/layout/cycle5"/>
    <dgm:cxn modelId="{F16AA62E-4CCF-4C77-B760-DF25AB21750C}" type="presParOf" srcId="{E3E62389-9957-4B62-A65B-814045DAB42B}" destId="{449B7BC8-5B58-4ECE-9DB9-32270819D644}" srcOrd="5" destOrd="0" presId="urn:microsoft.com/office/officeart/2005/8/layout/cycle5"/>
    <dgm:cxn modelId="{50535B6F-E9A4-4BFF-A2B6-723E6815EF57}" type="presParOf" srcId="{E3E62389-9957-4B62-A65B-814045DAB42B}" destId="{E801EC09-8879-4A17-9D1E-B20DE472717E}" srcOrd="6" destOrd="0" presId="urn:microsoft.com/office/officeart/2005/8/layout/cycle5"/>
    <dgm:cxn modelId="{CF0B25D7-3E87-41E7-AA02-06BA4E588630}" type="presParOf" srcId="{E3E62389-9957-4B62-A65B-814045DAB42B}" destId="{9F296F16-9F6D-44EC-B3E9-DC014D0DF2B3}" srcOrd="7" destOrd="0" presId="urn:microsoft.com/office/officeart/2005/8/layout/cycle5"/>
    <dgm:cxn modelId="{E02AF182-5FC6-4188-B20F-7B1878B400E0}" type="presParOf" srcId="{E3E62389-9957-4B62-A65B-814045DAB42B}" destId="{2A60C099-E8BF-4F53-9D77-8C0C6476A7DA}" srcOrd="8" destOrd="0" presId="urn:microsoft.com/office/officeart/2005/8/layout/cycle5"/>
    <dgm:cxn modelId="{89085710-875F-485A-A805-1DA302A44172}" type="presParOf" srcId="{E3E62389-9957-4B62-A65B-814045DAB42B}" destId="{DFE76550-03A3-4222-8AB9-10E93977445B}" srcOrd="9" destOrd="0" presId="urn:microsoft.com/office/officeart/2005/8/layout/cycle5"/>
    <dgm:cxn modelId="{0A7FFFF6-CC1A-4061-96BA-82DC5F8E0E48}" type="presParOf" srcId="{E3E62389-9957-4B62-A65B-814045DAB42B}" destId="{8063C477-4E18-4441-9D70-E723D8E756CE}" srcOrd="10" destOrd="0" presId="urn:microsoft.com/office/officeart/2005/8/layout/cycle5"/>
    <dgm:cxn modelId="{AA31763E-1DFD-40E4-A7CD-F765B92A25A8}" type="presParOf" srcId="{E3E62389-9957-4B62-A65B-814045DAB42B}" destId="{88B4564E-1587-4ECE-B09F-EBFCFACA35F6}" srcOrd="11" destOrd="0" presId="urn:microsoft.com/office/officeart/2005/8/layout/cycle5"/>
    <dgm:cxn modelId="{7D48EC63-69D2-4161-9C24-434746B0D2C7}" type="presParOf" srcId="{E3E62389-9957-4B62-A65B-814045DAB42B}" destId="{E97E7A57-E074-4C57-B45D-50012AC751E4}" srcOrd="12" destOrd="0" presId="urn:microsoft.com/office/officeart/2005/8/layout/cycle5"/>
    <dgm:cxn modelId="{9041FE73-9709-49CD-BDE0-D19AA3425977}" type="presParOf" srcId="{E3E62389-9957-4B62-A65B-814045DAB42B}" destId="{31F97606-D975-4CAB-8F19-44682B7F82D0}" srcOrd="13" destOrd="0" presId="urn:microsoft.com/office/officeart/2005/8/layout/cycle5"/>
    <dgm:cxn modelId="{74DDDC9C-EEA6-4739-ADCE-8E89B731B7ED}" type="presParOf" srcId="{E3E62389-9957-4B62-A65B-814045DAB42B}" destId="{8351C4E9-214D-4F1D-AE75-CCEBD1A31F61}" srcOrd="14" destOrd="0" presId="urn:microsoft.com/office/officeart/2005/8/layout/cycle5"/>
    <dgm:cxn modelId="{D46CCFEF-6126-4318-803E-E3722BEB8263}" type="presParOf" srcId="{E3E62389-9957-4B62-A65B-814045DAB42B}" destId="{CAAC5465-4A55-4447-B5E5-FEA091705693}" srcOrd="15" destOrd="0" presId="urn:microsoft.com/office/officeart/2005/8/layout/cycle5"/>
    <dgm:cxn modelId="{DD22E389-A41B-4520-A657-EE2D2387CB05}" type="presParOf" srcId="{E3E62389-9957-4B62-A65B-814045DAB42B}" destId="{7C578407-D57D-485B-83FC-642EE10E6BC7}" srcOrd="16" destOrd="0" presId="urn:microsoft.com/office/officeart/2005/8/layout/cycle5"/>
    <dgm:cxn modelId="{2411DA95-2332-4472-A9B6-0AD1A228F0D0}" type="presParOf" srcId="{E3E62389-9957-4B62-A65B-814045DAB42B}" destId="{C0667F5D-8909-4FBC-B8F4-CBC37B470B26}" srcOrd="17"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03D4E10-8B7E-4D6E-B8F5-E95E6348AE04}" type="doc">
      <dgm:prSet loTypeId="urn:microsoft.com/office/officeart/2005/8/layout/rings+Icon" loCatId="relationship" qsTypeId="urn:microsoft.com/office/officeart/2005/8/quickstyle/simple1" qsCatId="simple" csTypeId="urn:microsoft.com/office/officeart/2005/8/colors/colorful5" csCatId="colorful" phldr="1"/>
      <dgm:spPr/>
      <dgm:t>
        <a:bodyPr/>
        <a:lstStyle/>
        <a:p>
          <a:endParaRPr lang="en-US"/>
        </a:p>
      </dgm:t>
    </dgm:pt>
    <dgm:pt modelId="{1C0E94DC-F047-4332-8972-1FECC8237444}">
      <dgm:prSet phldrT="[Text]" custT="1"/>
      <dgm:spPr/>
      <dgm:t>
        <a:bodyPr/>
        <a:lstStyle/>
        <a:p>
          <a:pPr>
            <a:lnSpc>
              <a:spcPct val="150000"/>
            </a:lnSpc>
          </a:pPr>
          <a:r>
            <a:rPr lang="en-US" sz="2000" dirty="0"/>
            <a:t>Outward Tax Liability</a:t>
          </a:r>
        </a:p>
      </dgm:t>
    </dgm:pt>
    <dgm:pt modelId="{E1426812-D038-46BE-901E-0A45D1F38334}" type="parTrans" cxnId="{358B26DF-45CA-4360-9891-E2DCDBF0718A}">
      <dgm:prSet/>
      <dgm:spPr/>
      <dgm:t>
        <a:bodyPr/>
        <a:lstStyle/>
        <a:p>
          <a:endParaRPr lang="en-US"/>
        </a:p>
      </dgm:t>
    </dgm:pt>
    <dgm:pt modelId="{D4CDE2FD-2528-48AC-9290-3D49959738A1}" type="sibTrans" cxnId="{358B26DF-45CA-4360-9891-E2DCDBF0718A}">
      <dgm:prSet/>
      <dgm:spPr/>
      <dgm:t>
        <a:bodyPr/>
        <a:lstStyle/>
        <a:p>
          <a:endParaRPr lang="en-US"/>
        </a:p>
      </dgm:t>
    </dgm:pt>
    <dgm:pt modelId="{81813231-0CA8-437A-9BEE-9D54A38CEB4C}">
      <dgm:prSet phldrT="[Text]" custT="1"/>
      <dgm:spPr/>
      <dgm:t>
        <a:bodyPr/>
        <a:lstStyle/>
        <a:p>
          <a:pPr>
            <a:lnSpc>
              <a:spcPct val="150000"/>
            </a:lnSpc>
          </a:pPr>
          <a:r>
            <a:rPr lang="en-US" sz="2000" dirty="0"/>
            <a:t>RCM Liability</a:t>
          </a:r>
        </a:p>
      </dgm:t>
    </dgm:pt>
    <dgm:pt modelId="{4858E67E-59B5-42A9-8455-904CE10C9E61}" type="parTrans" cxnId="{F508961D-42E9-48C8-A708-E2ADA5360ECF}">
      <dgm:prSet/>
      <dgm:spPr/>
      <dgm:t>
        <a:bodyPr/>
        <a:lstStyle/>
        <a:p>
          <a:endParaRPr lang="en-US"/>
        </a:p>
      </dgm:t>
    </dgm:pt>
    <dgm:pt modelId="{6789C702-E70B-4EF7-989D-9524E4768E2B}" type="sibTrans" cxnId="{F508961D-42E9-48C8-A708-E2ADA5360ECF}">
      <dgm:prSet/>
      <dgm:spPr/>
      <dgm:t>
        <a:bodyPr/>
        <a:lstStyle/>
        <a:p>
          <a:endParaRPr lang="en-US"/>
        </a:p>
      </dgm:t>
    </dgm:pt>
    <dgm:pt modelId="{581835CE-3C6B-43FD-BB7A-992732136EA5}">
      <dgm:prSet phldrT="[Text]" custT="1"/>
      <dgm:spPr/>
      <dgm:t>
        <a:bodyPr/>
        <a:lstStyle/>
        <a:p>
          <a:pPr>
            <a:lnSpc>
              <a:spcPct val="150000"/>
            </a:lnSpc>
          </a:pPr>
          <a:r>
            <a:rPr lang="en-US" sz="2000" dirty="0"/>
            <a:t>Import of Goods</a:t>
          </a:r>
        </a:p>
      </dgm:t>
    </dgm:pt>
    <dgm:pt modelId="{F70EAC78-6EF4-46A8-A5F6-E823043C2DC6}" type="parTrans" cxnId="{B872FDC4-374C-480E-A84F-3CA25D224794}">
      <dgm:prSet/>
      <dgm:spPr/>
      <dgm:t>
        <a:bodyPr/>
        <a:lstStyle/>
        <a:p>
          <a:endParaRPr lang="en-US"/>
        </a:p>
      </dgm:t>
    </dgm:pt>
    <dgm:pt modelId="{3FEE8819-3BBF-4439-8A61-96F046747C05}" type="sibTrans" cxnId="{B872FDC4-374C-480E-A84F-3CA25D224794}">
      <dgm:prSet/>
      <dgm:spPr/>
      <dgm:t>
        <a:bodyPr/>
        <a:lstStyle/>
        <a:p>
          <a:endParaRPr lang="en-US"/>
        </a:p>
      </dgm:t>
    </dgm:pt>
    <dgm:pt modelId="{B676B934-A120-4BCA-8237-1BAD1268778F}">
      <dgm:prSet phldrT="[Text]" custT="1"/>
      <dgm:spPr/>
      <dgm:t>
        <a:bodyPr/>
        <a:lstStyle/>
        <a:p>
          <a:pPr>
            <a:lnSpc>
              <a:spcPct val="150000"/>
            </a:lnSpc>
          </a:pPr>
          <a:r>
            <a:rPr lang="en-US" sz="2000" dirty="0"/>
            <a:t>In-eligible ITC</a:t>
          </a:r>
        </a:p>
      </dgm:t>
    </dgm:pt>
    <dgm:pt modelId="{B88DA149-D057-4146-BCA8-30AC3E0AF68E}" type="parTrans" cxnId="{0D4A74B0-AD14-4FC4-B323-4484D84360F9}">
      <dgm:prSet/>
      <dgm:spPr/>
      <dgm:t>
        <a:bodyPr/>
        <a:lstStyle/>
        <a:p>
          <a:endParaRPr lang="en-US"/>
        </a:p>
      </dgm:t>
    </dgm:pt>
    <dgm:pt modelId="{FD2B34F5-09F9-4A9A-8814-F736FBDFC338}" type="sibTrans" cxnId="{0D4A74B0-AD14-4FC4-B323-4484D84360F9}">
      <dgm:prSet/>
      <dgm:spPr/>
      <dgm:t>
        <a:bodyPr/>
        <a:lstStyle/>
        <a:p>
          <a:endParaRPr lang="en-US"/>
        </a:p>
      </dgm:t>
    </dgm:pt>
    <dgm:pt modelId="{228CD0EF-62DC-47B2-B7E5-AA986B1CD837}">
      <dgm:prSet phldrT="[Text]" custT="1"/>
      <dgm:spPr/>
      <dgm:t>
        <a:bodyPr/>
        <a:lstStyle/>
        <a:p>
          <a:pPr>
            <a:lnSpc>
              <a:spcPct val="150000"/>
            </a:lnSpc>
          </a:pPr>
          <a:r>
            <a:rPr lang="en-US" sz="2000" dirty="0"/>
            <a:t>Import of Services</a:t>
          </a:r>
        </a:p>
      </dgm:t>
    </dgm:pt>
    <dgm:pt modelId="{96FF1538-CF48-487C-AE7B-38A9E3E7C72A}" type="parTrans" cxnId="{18BE7D79-8745-4784-B724-85BF82A28CCC}">
      <dgm:prSet/>
      <dgm:spPr/>
      <dgm:t>
        <a:bodyPr/>
        <a:lstStyle/>
        <a:p>
          <a:endParaRPr lang="en-US"/>
        </a:p>
      </dgm:t>
    </dgm:pt>
    <dgm:pt modelId="{987A9A9D-8D8E-4C51-96DE-2C889F3B7F82}" type="sibTrans" cxnId="{18BE7D79-8745-4784-B724-85BF82A28CCC}">
      <dgm:prSet/>
      <dgm:spPr/>
      <dgm:t>
        <a:bodyPr/>
        <a:lstStyle/>
        <a:p>
          <a:endParaRPr lang="en-US"/>
        </a:p>
      </dgm:t>
    </dgm:pt>
    <dgm:pt modelId="{5B4C6601-4E2F-466A-A09B-BB2423147B4A}">
      <dgm:prSet phldrT="[Text]" custT="1"/>
      <dgm:spPr/>
      <dgm:t>
        <a:bodyPr/>
        <a:lstStyle/>
        <a:p>
          <a:pPr>
            <a:lnSpc>
              <a:spcPct val="150000"/>
            </a:lnSpc>
          </a:pPr>
          <a:r>
            <a:rPr lang="en-US" sz="2000" dirty="0"/>
            <a:t>Domestic</a:t>
          </a:r>
        </a:p>
      </dgm:t>
    </dgm:pt>
    <dgm:pt modelId="{46C02001-A6AA-4FB5-A7DC-7744072FEFC4}" type="parTrans" cxnId="{7258C820-7F86-487E-BF4E-A1A556064A6F}">
      <dgm:prSet/>
      <dgm:spPr/>
      <dgm:t>
        <a:bodyPr/>
        <a:lstStyle/>
        <a:p>
          <a:endParaRPr lang="en-US"/>
        </a:p>
      </dgm:t>
    </dgm:pt>
    <dgm:pt modelId="{41BE1295-BD8B-4851-A1FE-E630A9529D87}" type="sibTrans" cxnId="{7258C820-7F86-487E-BF4E-A1A556064A6F}">
      <dgm:prSet/>
      <dgm:spPr/>
      <dgm:t>
        <a:bodyPr/>
        <a:lstStyle/>
        <a:p>
          <a:endParaRPr lang="en-US"/>
        </a:p>
      </dgm:t>
    </dgm:pt>
    <dgm:pt modelId="{353D2749-76BC-47C1-B5B0-F8D82D78CE8E}">
      <dgm:prSet phldrT="[Text]" custT="1"/>
      <dgm:spPr/>
      <dgm:t>
        <a:bodyPr/>
        <a:lstStyle/>
        <a:p>
          <a:pPr>
            <a:lnSpc>
              <a:spcPct val="150000"/>
            </a:lnSpc>
          </a:pPr>
          <a:r>
            <a:rPr lang="en-US" sz="2000" dirty="0"/>
            <a:t>Eligible</a:t>
          </a:r>
        </a:p>
      </dgm:t>
    </dgm:pt>
    <dgm:pt modelId="{49428B50-2A25-4BC3-AB05-F8EE14EDFE4E}" type="parTrans" cxnId="{A063F684-1642-4BD8-BE81-E8BF9208CAFD}">
      <dgm:prSet/>
      <dgm:spPr/>
      <dgm:t>
        <a:bodyPr/>
        <a:lstStyle/>
        <a:p>
          <a:endParaRPr lang="en-US"/>
        </a:p>
      </dgm:t>
    </dgm:pt>
    <dgm:pt modelId="{5F270468-67CE-4F96-8FC7-FD438383F96C}" type="sibTrans" cxnId="{A063F684-1642-4BD8-BE81-E8BF9208CAFD}">
      <dgm:prSet/>
      <dgm:spPr/>
      <dgm:t>
        <a:bodyPr/>
        <a:lstStyle/>
        <a:p>
          <a:endParaRPr lang="en-US"/>
        </a:p>
      </dgm:t>
    </dgm:pt>
    <dgm:pt modelId="{73760D96-80F0-4557-8C1B-7E53139B8674}">
      <dgm:prSet phldrT="[Text]" custT="1"/>
      <dgm:spPr/>
      <dgm:t>
        <a:bodyPr/>
        <a:lstStyle/>
        <a:p>
          <a:pPr>
            <a:lnSpc>
              <a:spcPct val="150000"/>
            </a:lnSpc>
          </a:pPr>
          <a:r>
            <a:rPr lang="en-US" sz="2000"/>
            <a:t>ITC</a:t>
          </a:r>
          <a:endParaRPr lang="en-US" sz="2000" dirty="0"/>
        </a:p>
      </dgm:t>
    </dgm:pt>
    <dgm:pt modelId="{122F65E9-B41C-458F-B120-C38E4F93C0F1}" type="parTrans" cxnId="{2C771F5A-0AB6-4353-935B-9C25761C5C1C}">
      <dgm:prSet/>
      <dgm:spPr/>
      <dgm:t>
        <a:bodyPr/>
        <a:lstStyle/>
        <a:p>
          <a:endParaRPr lang="en-US"/>
        </a:p>
      </dgm:t>
    </dgm:pt>
    <dgm:pt modelId="{16D54048-755A-4883-92C3-B4A7F26DDB2D}" type="sibTrans" cxnId="{2C771F5A-0AB6-4353-935B-9C25761C5C1C}">
      <dgm:prSet/>
      <dgm:spPr/>
      <dgm:t>
        <a:bodyPr/>
        <a:lstStyle/>
        <a:p>
          <a:endParaRPr lang="en-US"/>
        </a:p>
      </dgm:t>
    </dgm:pt>
    <dgm:pt modelId="{E268CA40-1452-4D27-9F1F-E61DBB19D4FD}" type="pres">
      <dgm:prSet presAssocID="{D03D4E10-8B7E-4D6E-B8F5-E95E6348AE04}" presName="Name0" presStyleCnt="0">
        <dgm:presLayoutVars>
          <dgm:chMax val="7"/>
          <dgm:dir/>
          <dgm:resizeHandles val="exact"/>
        </dgm:presLayoutVars>
      </dgm:prSet>
      <dgm:spPr/>
    </dgm:pt>
    <dgm:pt modelId="{CBBE6B9C-3E68-43F0-AC57-C0D78B9DFBC6}" type="pres">
      <dgm:prSet presAssocID="{D03D4E10-8B7E-4D6E-B8F5-E95E6348AE04}" presName="ellipse1" presStyleLbl="vennNode1" presStyleIdx="0" presStyleCnt="4">
        <dgm:presLayoutVars>
          <dgm:bulletEnabled val="1"/>
        </dgm:presLayoutVars>
      </dgm:prSet>
      <dgm:spPr/>
    </dgm:pt>
    <dgm:pt modelId="{4BC09ED8-4C33-42BE-A02C-04BFE2B6BFAD}" type="pres">
      <dgm:prSet presAssocID="{D03D4E10-8B7E-4D6E-B8F5-E95E6348AE04}" presName="ellipse2" presStyleLbl="vennNode1" presStyleIdx="1" presStyleCnt="4">
        <dgm:presLayoutVars>
          <dgm:bulletEnabled val="1"/>
        </dgm:presLayoutVars>
      </dgm:prSet>
      <dgm:spPr/>
    </dgm:pt>
    <dgm:pt modelId="{F2B229FC-AA40-41DD-BADC-CBF73BED21F4}" type="pres">
      <dgm:prSet presAssocID="{D03D4E10-8B7E-4D6E-B8F5-E95E6348AE04}" presName="ellipse3" presStyleLbl="vennNode1" presStyleIdx="2" presStyleCnt="4">
        <dgm:presLayoutVars>
          <dgm:bulletEnabled val="1"/>
        </dgm:presLayoutVars>
      </dgm:prSet>
      <dgm:spPr/>
    </dgm:pt>
    <dgm:pt modelId="{39D8A2EA-B9FF-4CC8-8E24-61BA7E2DE0EC}" type="pres">
      <dgm:prSet presAssocID="{D03D4E10-8B7E-4D6E-B8F5-E95E6348AE04}" presName="ellipse4" presStyleLbl="vennNode1" presStyleIdx="3" presStyleCnt="4">
        <dgm:presLayoutVars>
          <dgm:bulletEnabled val="1"/>
        </dgm:presLayoutVars>
      </dgm:prSet>
      <dgm:spPr/>
    </dgm:pt>
  </dgm:ptLst>
  <dgm:cxnLst>
    <dgm:cxn modelId="{85DE3902-05DA-4EB4-B25D-CA2C462350FA}" type="presOf" srcId="{81813231-0CA8-437A-9BEE-9D54A38CEB4C}" destId="{4BC09ED8-4C33-42BE-A02C-04BFE2B6BFAD}" srcOrd="0" destOrd="0" presId="urn:microsoft.com/office/officeart/2005/8/layout/rings+Icon"/>
    <dgm:cxn modelId="{F508961D-42E9-48C8-A708-E2ADA5360ECF}" srcId="{D03D4E10-8B7E-4D6E-B8F5-E95E6348AE04}" destId="{81813231-0CA8-437A-9BEE-9D54A38CEB4C}" srcOrd="1" destOrd="0" parTransId="{4858E67E-59B5-42A9-8455-904CE10C9E61}" sibTransId="{6789C702-E70B-4EF7-989D-9524E4768E2B}"/>
    <dgm:cxn modelId="{7258C820-7F86-487E-BF4E-A1A556064A6F}" srcId="{81813231-0CA8-437A-9BEE-9D54A38CEB4C}" destId="{5B4C6601-4E2F-466A-A09B-BB2423147B4A}" srcOrd="0" destOrd="0" parTransId="{46C02001-A6AA-4FB5-A7DC-7744072FEFC4}" sibTransId="{41BE1295-BD8B-4851-A1FE-E630A9529D87}"/>
    <dgm:cxn modelId="{E7D47527-06E1-4992-8635-4FF78734FB39}" type="presOf" srcId="{581835CE-3C6B-43FD-BB7A-992732136EA5}" destId="{F2B229FC-AA40-41DD-BADC-CBF73BED21F4}" srcOrd="0" destOrd="0" presId="urn:microsoft.com/office/officeart/2005/8/layout/rings+Icon"/>
    <dgm:cxn modelId="{6B211F2C-CCEF-49E2-A9C5-C3919B8CBBAD}" type="presOf" srcId="{D03D4E10-8B7E-4D6E-B8F5-E95E6348AE04}" destId="{E268CA40-1452-4D27-9F1F-E61DBB19D4FD}" srcOrd="0" destOrd="0" presId="urn:microsoft.com/office/officeart/2005/8/layout/rings+Icon"/>
    <dgm:cxn modelId="{2EBA633A-5D23-4D09-849D-40860B10C49B}" type="presOf" srcId="{228CD0EF-62DC-47B2-B7E5-AA986B1CD837}" destId="{4BC09ED8-4C33-42BE-A02C-04BFE2B6BFAD}" srcOrd="0" destOrd="2" presId="urn:microsoft.com/office/officeart/2005/8/layout/rings+Icon"/>
    <dgm:cxn modelId="{18BE7D79-8745-4784-B724-85BF82A28CCC}" srcId="{81813231-0CA8-437A-9BEE-9D54A38CEB4C}" destId="{228CD0EF-62DC-47B2-B7E5-AA986B1CD837}" srcOrd="1" destOrd="0" parTransId="{96FF1538-CF48-487C-AE7B-38A9E3E7C72A}" sibTransId="{987A9A9D-8D8E-4C51-96DE-2C889F3B7F82}"/>
    <dgm:cxn modelId="{2C771F5A-0AB6-4353-935B-9C25761C5C1C}" srcId="{D03D4E10-8B7E-4D6E-B8F5-E95E6348AE04}" destId="{73760D96-80F0-4557-8C1B-7E53139B8674}" srcOrd="3" destOrd="0" parTransId="{122F65E9-B41C-458F-B120-C38E4F93C0F1}" sibTransId="{16D54048-755A-4883-92C3-B4A7F26DDB2D}"/>
    <dgm:cxn modelId="{A063F684-1642-4BD8-BE81-E8BF9208CAFD}" srcId="{73760D96-80F0-4557-8C1B-7E53139B8674}" destId="{353D2749-76BC-47C1-B5B0-F8D82D78CE8E}" srcOrd="0" destOrd="0" parTransId="{49428B50-2A25-4BC3-AB05-F8EE14EDFE4E}" sibTransId="{5F270468-67CE-4F96-8FC7-FD438383F96C}"/>
    <dgm:cxn modelId="{92453C94-6CAC-4669-BDBF-656D6B4BCC89}" type="presOf" srcId="{353D2749-76BC-47C1-B5B0-F8D82D78CE8E}" destId="{39D8A2EA-B9FF-4CC8-8E24-61BA7E2DE0EC}" srcOrd="0" destOrd="1" presId="urn:microsoft.com/office/officeart/2005/8/layout/rings+Icon"/>
    <dgm:cxn modelId="{EE1A589B-9D85-4026-9ED3-DF72E4642E19}" type="presOf" srcId="{73760D96-80F0-4557-8C1B-7E53139B8674}" destId="{39D8A2EA-B9FF-4CC8-8E24-61BA7E2DE0EC}" srcOrd="0" destOrd="0" presId="urn:microsoft.com/office/officeart/2005/8/layout/rings+Icon"/>
    <dgm:cxn modelId="{0D4A74B0-AD14-4FC4-B323-4484D84360F9}" srcId="{73760D96-80F0-4557-8C1B-7E53139B8674}" destId="{B676B934-A120-4BCA-8237-1BAD1268778F}" srcOrd="1" destOrd="0" parTransId="{B88DA149-D057-4146-BCA8-30AC3E0AF68E}" sibTransId="{FD2B34F5-09F9-4A9A-8814-F736FBDFC338}"/>
    <dgm:cxn modelId="{B872FDC4-374C-480E-A84F-3CA25D224794}" srcId="{D03D4E10-8B7E-4D6E-B8F5-E95E6348AE04}" destId="{581835CE-3C6B-43FD-BB7A-992732136EA5}" srcOrd="2" destOrd="0" parTransId="{F70EAC78-6EF4-46A8-A5F6-E823043C2DC6}" sibTransId="{3FEE8819-3BBF-4439-8A61-96F046747C05}"/>
    <dgm:cxn modelId="{3E1815CC-7BAD-4FED-B264-53630D23FB67}" type="presOf" srcId="{B676B934-A120-4BCA-8237-1BAD1268778F}" destId="{39D8A2EA-B9FF-4CC8-8E24-61BA7E2DE0EC}" srcOrd="0" destOrd="2" presId="urn:microsoft.com/office/officeart/2005/8/layout/rings+Icon"/>
    <dgm:cxn modelId="{D1C44CDA-DA66-44C0-B5C9-CE9B246C8F04}" type="presOf" srcId="{5B4C6601-4E2F-466A-A09B-BB2423147B4A}" destId="{4BC09ED8-4C33-42BE-A02C-04BFE2B6BFAD}" srcOrd="0" destOrd="1" presId="urn:microsoft.com/office/officeart/2005/8/layout/rings+Icon"/>
    <dgm:cxn modelId="{358B26DF-45CA-4360-9891-E2DCDBF0718A}" srcId="{D03D4E10-8B7E-4D6E-B8F5-E95E6348AE04}" destId="{1C0E94DC-F047-4332-8972-1FECC8237444}" srcOrd="0" destOrd="0" parTransId="{E1426812-D038-46BE-901E-0A45D1F38334}" sibTransId="{D4CDE2FD-2528-48AC-9290-3D49959738A1}"/>
    <dgm:cxn modelId="{869C20FD-3816-4579-A8AE-28D0666BB458}" type="presOf" srcId="{1C0E94DC-F047-4332-8972-1FECC8237444}" destId="{CBBE6B9C-3E68-43F0-AC57-C0D78B9DFBC6}" srcOrd="0" destOrd="0" presId="urn:microsoft.com/office/officeart/2005/8/layout/rings+Icon"/>
    <dgm:cxn modelId="{050C2E32-8E4B-4EAD-B2DB-2F355EC57E7E}" type="presParOf" srcId="{E268CA40-1452-4D27-9F1F-E61DBB19D4FD}" destId="{CBBE6B9C-3E68-43F0-AC57-C0D78B9DFBC6}" srcOrd="0" destOrd="0" presId="urn:microsoft.com/office/officeart/2005/8/layout/rings+Icon"/>
    <dgm:cxn modelId="{8C337530-E447-4F7A-99C6-304A04DE2C0C}" type="presParOf" srcId="{E268CA40-1452-4D27-9F1F-E61DBB19D4FD}" destId="{4BC09ED8-4C33-42BE-A02C-04BFE2B6BFAD}" srcOrd="1" destOrd="0" presId="urn:microsoft.com/office/officeart/2005/8/layout/rings+Icon"/>
    <dgm:cxn modelId="{D819CBD9-84CF-48C9-A9D6-1FE0616D1638}" type="presParOf" srcId="{E268CA40-1452-4D27-9F1F-E61DBB19D4FD}" destId="{F2B229FC-AA40-41DD-BADC-CBF73BED21F4}" srcOrd="2" destOrd="0" presId="urn:microsoft.com/office/officeart/2005/8/layout/rings+Icon"/>
    <dgm:cxn modelId="{EF509E24-9C0D-4EA5-A196-5DC76400A047}" type="presParOf" srcId="{E268CA40-1452-4D27-9F1F-E61DBB19D4FD}" destId="{39D8A2EA-B9FF-4CC8-8E24-61BA7E2DE0EC}" srcOrd="3"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71929C8-773A-459D-BFAF-2B34063649B3}" type="doc">
      <dgm:prSet loTypeId="urn:microsoft.com/office/officeart/2018/2/layout/IconCircleList" loCatId="icon" qsTypeId="urn:microsoft.com/office/officeart/2005/8/quickstyle/simple4" qsCatId="simple" csTypeId="urn:microsoft.com/office/officeart/2005/8/colors/colorful5" csCatId="colorful" phldr="1"/>
      <dgm:spPr/>
      <dgm:t>
        <a:bodyPr/>
        <a:lstStyle/>
        <a:p>
          <a:endParaRPr lang="en-IN"/>
        </a:p>
      </dgm:t>
    </dgm:pt>
    <dgm:pt modelId="{28E6C90B-83EB-418A-8D6F-217D3341F12E}">
      <dgm:prSet phldrT="[Text]" custT="1"/>
      <dgm:spPr/>
      <dgm:t>
        <a:bodyPr/>
        <a:lstStyle/>
        <a:p>
          <a:pPr>
            <a:lnSpc>
              <a:spcPct val="150000"/>
            </a:lnSpc>
          </a:pPr>
          <a:r>
            <a:rPr lang="en-US" sz="2000" dirty="0"/>
            <a:t>What is nature of Supply? Goods/Service/Composite/Mixed</a:t>
          </a:r>
          <a:endParaRPr lang="en-IN" sz="2000" dirty="0"/>
        </a:p>
      </dgm:t>
    </dgm:pt>
    <dgm:pt modelId="{50C82927-B76F-4CAF-9542-0606DC155B74}" type="parTrans" cxnId="{C61F4FB5-2C46-4367-A62F-1B99B8CBDA8B}">
      <dgm:prSet/>
      <dgm:spPr/>
      <dgm:t>
        <a:bodyPr/>
        <a:lstStyle/>
        <a:p>
          <a:endParaRPr lang="en-IN"/>
        </a:p>
      </dgm:t>
    </dgm:pt>
    <dgm:pt modelId="{EAC29BDC-1876-462C-B285-AAD128B96C81}" type="sibTrans" cxnId="{C61F4FB5-2C46-4367-A62F-1B99B8CBDA8B}">
      <dgm:prSet/>
      <dgm:spPr/>
      <dgm:t>
        <a:bodyPr/>
        <a:lstStyle/>
        <a:p>
          <a:pPr>
            <a:lnSpc>
              <a:spcPct val="100000"/>
            </a:lnSpc>
          </a:pPr>
          <a:endParaRPr lang="en-IN"/>
        </a:p>
      </dgm:t>
    </dgm:pt>
    <dgm:pt modelId="{77841731-4A4C-48CF-8C9C-D61AED94FDDD}">
      <dgm:prSet phldrT="[Text]" custT="1"/>
      <dgm:spPr/>
      <dgm:t>
        <a:bodyPr/>
        <a:lstStyle/>
        <a:p>
          <a:pPr>
            <a:lnSpc>
              <a:spcPct val="150000"/>
            </a:lnSpc>
          </a:pPr>
          <a:r>
            <a:rPr lang="en-US" sz="2000" dirty="0"/>
            <a:t> Classification</a:t>
          </a:r>
          <a:endParaRPr lang="en-IN" sz="2000" dirty="0"/>
        </a:p>
      </dgm:t>
    </dgm:pt>
    <dgm:pt modelId="{2550918C-6DEB-4549-B986-7B2DC3A7E633}" type="parTrans" cxnId="{7CEA751D-0692-4C79-B5A7-A9FF93ECCCD8}">
      <dgm:prSet/>
      <dgm:spPr/>
      <dgm:t>
        <a:bodyPr/>
        <a:lstStyle/>
        <a:p>
          <a:endParaRPr lang="en-IN"/>
        </a:p>
      </dgm:t>
    </dgm:pt>
    <dgm:pt modelId="{E503E734-1C91-4A31-8CD8-5B1183BFB775}" type="sibTrans" cxnId="{7CEA751D-0692-4C79-B5A7-A9FF93ECCCD8}">
      <dgm:prSet/>
      <dgm:spPr/>
      <dgm:t>
        <a:bodyPr/>
        <a:lstStyle/>
        <a:p>
          <a:pPr>
            <a:lnSpc>
              <a:spcPct val="100000"/>
            </a:lnSpc>
          </a:pPr>
          <a:endParaRPr lang="en-IN"/>
        </a:p>
      </dgm:t>
    </dgm:pt>
    <dgm:pt modelId="{6D808588-BB20-45D8-AFA9-B6DB8CCE673C}">
      <dgm:prSet phldrT="[Text]" custT="1"/>
      <dgm:spPr/>
      <dgm:t>
        <a:bodyPr/>
        <a:lstStyle/>
        <a:p>
          <a:pPr>
            <a:lnSpc>
              <a:spcPct val="150000"/>
            </a:lnSpc>
          </a:pPr>
          <a:r>
            <a:rPr lang="en-US" sz="2000"/>
            <a:t>Time of Supply of Goods and Time of supply of Service</a:t>
          </a:r>
          <a:endParaRPr lang="en-IN" sz="2000"/>
        </a:p>
      </dgm:t>
    </dgm:pt>
    <dgm:pt modelId="{38E76A3D-9DDD-4A40-AF69-5CF8756C52A7}" type="parTrans" cxnId="{09D883E9-156F-41AC-984F-BEC56F806461}">
      <dgm:prSet/>
      <dgm:spPr/>
      <dgm:t>
        <a:bodyPr/>
        <a:lstStyle/>
        <a:p>
          <a:endParaRPr lang="en-IN"/>
        </a:p>
      </dgm:t>
    </dgm:pt>
    <dgm:pt modelId="{3DBA1ACA-1B1A-4593-89D0-1CCA7D40B7B4}" type="sibTrans" cxnId="{09D883E9-156F-41AC-984F-BEC56F806461}">
      <dgm:prSet/>
      <dgm:spPr/>
      <dgm:t>
        <a:bodyPr/>
        <a:lstStyle/>
        <a:p>
          <a:pPr>
            <a:lnSpc>
              <a:spcPct val="100000"/>
            </a:lnSpc>
          </a:pPr>
          <a:endParaRPr lang="en-IN"/>
        </a:p>
      </dgm:t>
    </dgm:pt>
    <dgm:pt modelId="{C9C5159C-290D-41CC-B6BA-BEADE44DBB33}">
      <dgm:prSet custT="1"/>
      <dgm:spPr/>
      <dgm:t>
        <a:bodyPr/>
        <a:lstStyle/>
        <a:p>
          <a:pPr>
            <a:lnSpc>
              <a:spcPct val="150000"/>
            </a:lnSpc>
          </a:pPr>
          <a:r>
            <a:rPr lang="en-US" sz="2000"/>
            <a:t>Place of Supply </a:t>
          </a:r>
          <a:endParaRPr lang="en-IN" sz="2000"/>
        </a:p>
      </dgm:t>
    </dgm:pt>
    <dgm:pt modelId="{30DB3ABE-1ADE-4517-9873-FE6D5572080E}" type="parTrans" cxnId="{563C8288-A5D7-425B-A143-B6FD9CFFA8A9}">
      <dgm:prSet/>
      <dgm:spPr/>
      <dgm:t>
        <a:bodyPr/>
        <a:lstStyle/>
        <a:p>
          <a:endParaRPr lang="en-IN"/>
        </a:p>
      </dgm:t>
    </dgm:pt>
    <dgm:pt modelId="{066E08B9-24DF-43D2-B29B-F698FD994433}" type="sibTrans" cxnId="{563C8288-A5D7-425B-A143-B6FD9CFFA8A9}">
      <dgm:prSet/>
      <dgm:spPr/>
      <dgm:t>
        <a:bodyPr/>
        <a:lstStyle/>
        <a:p>
          <a:pPr>
            <a:lnSpc>
              <a:spcPct val="100000"/>
            </a:lnSpc>
          </a:pPr>
          <a:endParaRPr lang="en-IN"/>
        </a:p>
      </dgm:t>
    </dgm:pt>
    <dgm:pt modelId="{AE131A82-0AC7-42B5-9659-07D7E50D52BC}">
      <dgm:prSet custT="1"/>
      <dgm:spPr/>
      <dgm:t>
        <a:bodyPr/>
        <a:lstStyle/>
        <a:p>
          <a:pPr>
            <a:lnSpc>
              <a:spcPct val="150000"/>
            </a:lnSpc>
          </a:pPr>
          <a:r>
            <a:rPr lang="en-US" sz="2000"/>
            <a:t>Valuation </a:t>
          </a:r>
          <a:endParaRPr lang="en-IN" sz="2000"/>
        </a:p>
      </dgm:t>
    </dgm:pt>
    <dgm:pt modelId="{EC329915-8C3F-48BB-9C63-E6DE3FD3DAFE}" type="parTrans" cxnId="{5CF1D940-6808-470E-BDC9-31F4281CA258}">
      <dgm:prSet/>
      <dgm:spPr/>
      <dgm:t>
        <a:bodyPr/>
        <a:lstStyle/>
        <a:p>
          <a:endParaRPr lang="en-IN"/>
        </a:p>
      </dgm:t>
    </dgm:pt>
    <dgm:pt modelId="{1AA36365-C102-4FA0-A1D6-F92F7F28DE36}" type="sibTrans" cxnId="{5CF1D940-6808-470E-BDC9-31F4281CA258}">
      <dgm:prSet/>
      <dgm:spPr/>
      <dgm:t>
        <a:bodyPr/>
        <a:lstStyle/>
        <a:p>
          <a:pPr>
            <a:lnSpc>
              <a:spcPct val="100000"/>
            </a:lnSpc>
          </a:pPr>
          <a:endParaRPr lang="en-IN"/>
        </a:p>
      </dgm:t>
    </dgm:pt>
    <dgm:pt modelId="{DDF7BA80-0182-4150-90DE-F644655D6E7B}">
      <dgm:prSet custT="1"/>
      <dgm:spPr/>
      <dgm:t>
        <a:bodyPr/>
        <a:lstStyle/>
        <a:p>
          <a:pPr>
            <a:lnSpc>
              <a:spcPct val="150000"/>
            </a:lnSpc>
          </a:pPr>
          <a:r>
            <a:rPr lang="en-US" sz="2000" dirty="0"/>
            <a:t>Invoice / Bill of Supply </a:t>
          </a:r>
          <a:endParaRPr lang="en-IN" sz="2000" dirty="0"/>
        </a:p>
      </dgm:t>
    </dgm:pt>
    <dgm:pt modelId="{9C1C1236-00D2-40AC-B592-7F79652FA9BC}" type="parTrans" cxnId="{76D30AA4-C5B0-4E51-9151-60C39DF036FD}">
      <dgm:prSet/>
      <dgm:spPr/>
      <dgm:t>
        <a:bodyPr/>
        <a:lstStyle/>
        <a:p>
          <a:endParaRPr lang="en-IN"/>
        </a:p>
      </dgm:t>
    </dgm:pt>
    <dgm:pt modelId="{C0152025-8DE6-4AC2-A2BC-2EE3356C26AC}" type="sibTrans" cxnId="{76D30AA4-C5B0-4E51-9151-60C39DF036FD}">
      <dgm:prSet/>
      <dgm:spPr/>
      <dgm:t>
        <a:bodyPr/>
        <a:lstStyle/>
        <a:p>
          <a:endParaRPr lang="en-IN"/>
        </a:p>
      </dgm:t>
    </dgm:pt>
    <dgm:pt modelId="{3F4971E5-32E8-466E-A3CE-031AD4CDB546}" type="pres">
      <dgm:prSet presAssocID="{B71929C8-773A-459D-BFAF-2B34063649B3}" presName="root" presStyleCnt="0">
        <dgm:presLayoutVars>
          <dgm:dir/>
          <dgm:resizeHandles val="exact"/>
        </dgm:presLayoutVars>
      </dgm:prSet>
      <dgm:spPr/>
    </dgm:pt>
    <dgm:pt modelId="{88617D68-E552-4D10-88DF-C746DD697023}" type="pres">
      <dgm:prSet presAssocID="{B71929C8-773A-459D-BFAF-2B34063649B3}" presName="container" presStyleCnt="0">
        <dgm:presLayoutVars>
          <dgm:dir/>
          <dgm:resizeHandles val="exact"/>
        </dgm:presLayoutVars>
      </dgm:prSet>
      <dgm:spPr/>
    </dgm:pt>
    <dgm:pt modelId="{DC0A8BEA-8501-4CD6-8103-5CAF90F58C6C}" type="pres">
      <dgm:prSet presAssocID="{28E6C90B-83EB-418A-8D6F-217D3341F12E}" presName="compNode" presStyleCnt="0"/>
      <dgm:spPr/>
    </dgm:pt>
    <dgm:pt modelId="{DA11D0BF-AA4B-437C-A6AC-D2B507A49E2F}" type="pres">
      <dgm:prSet presAssocID="{28E6C90B-83EB-418A-8D6F-217D3341F12E}" presName="iconBgRect" presStyleLbl="bgShp" presStyleIdx="0" presStyleCnt="6"/>
      <dgm:spPr/>
    </dgm:pt>
    <dgm:pt modelId="{8B33C305-E26D-43EB-AC74-6855D7DAA95A}" type="pres">
      <dgm:prSet presAssocID="{28E6C90B-83EB-418A-8D6F-217D3341F12E}"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cientist"/>
        </a:ext>
      </dgm:extLst>
    </dgm:pt>
    <dgm:pt modelId="{692ADE22-B28A-4FA4-BB99-A02F69332086}" type="pres">
      <dgm:prSet presAssocID="{28E6C90B-83EB-418A-8D6F-217D3341F12E}" presName="spaceRect" presStyleCnt="0"/>
      <dgm:spPr/>
    </dgm:pt>
    <dgm:pt modelId="{4BCC6DE6-0054-4265-A260-8B05094B9D12}" type="pres">
      <dgm:prSet presAssocID="{28E6C90B-83EB-418A-8D6F-217D3341F12E}" presName="textRect" presStyleLbl="revTx" presStyleIdx="0" presStyleCnt="6">
        <dgm:presLayoutVars>
          <dgm:chMax val="1"/>
          <dgm:chPref val="1"/>
        </dgm:presLayoutVars>
      </dgm:prSet>
      <dgm:spPr/>
    </dgm:pt>
    <dgm:pt modelId="{6737903E-3123-44D7-A05C-65D558C79065}" type="pres">
      <dgm:prSet presAssocID="{EAC29BDC-1876-462C-B285-AAD128B96C81}" presName="sibTrans" presStyleLbl="sibTrans2D1" presStyleIdx="0" presStyleCnt="0"/>
      <dgm:spPr/>
    </dgm:pt>
    <dgm:pt modelId="{725BAFDF-2360-4643-8B07-517DC9149E05}" type="pres">
      <dgm:prSet presAssocID="{77841731-4A4C-48CF-8C9C-D61AED94FDDD}" presName="compNode" presStyleCnt="0"/>
      <dgm:spPr/>
    </dgm:pt>
    <dgm:pt modelId="{DA992008-3507-474D-85F9-12846FEBC8D1}" type="pres">
      <dgm:prSet presAssocID="{77841731-4A4C-48CF-8C9C-D61AED94FDDD}" presName="iconBgRect" presStyleLbl="bgShp" presStyleIdx="1" presStyleCnt="6"/>
      <dgm:spPr/>
    </dgm:pt>
    <dgm:pt modelId="{06642276-81B8-40D0-96EA-94BE66835CDC}" type="pres">
      <dgm:prSet presAssocID="{77841731-4A4C-48CF-8C9C-D61AED94FDDD}"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ierarchy"/>
        </a:ext>
      </dgm:extLst>
    </dgm:pt>
    <dgm:pt modelId="{FE64E848-C81B-4936-B0C2-FD823264466C}" type="pres">
      <dgm:prSet presAssocID="{77841731-4A4C-48CF-8C9C-D61AED94FDDD}" presName="spaceRect" presStyleCnt="0"/>
      <dgm:spPr/>
    </dgm:pt>
    <dgm:pt modelId="{1DB39C0C-9732-42D6-AB12-8E46F259FF85}" type="pres">
      <dgm:prSet presAssocID="{77841731-4A4C-48CF-8C9C-D61AED94FDDD}" presName="textRect" presStyleLbl="revTx" presStyleIdx="1" presStyleCnt="6">
        <dgm:presLayoutVars>
          <dgm:chMax val="1"/>
          <dgm:chPref val="1"/>
        </dgm:presLayoutVars>
      </dgm:prSet>
      <dgm:spPr/>
    </dgm:pt>
    <dgm:pt modelId="{BDCE323A-96DB-49D5-8124-050DAE07782F}" type="pres">
      <dgm:prSet presAssocID="{E503E734-1C91-4A31-8CD8-5B1183BFB775}" presName="sibTrans" presStyleLbl="sibTrans2D1" presStyleIdx="0" presStyleCnt="0"/>
      <dgm:spPr/>
    </dgm:pt>
    <dgm:pt modelId="{96B936C5-9432-4B9F-922A-E9BF6BC1CF8D}" type="pres">
      <dgm:prSet presAssocID="{6D808588-BB20-45D8-AFA9-B6DB8CCE673C}" presName="compNode" presStyleCnt="0"/>
      <dgm:spPr/>
    </dgm:pt>
    <dgm:pt modelId="{153C80CB-17BC-497F-920E-A7B87A14430F}" type="pres">
      <dgm:prSet presAssocID="{6D808588-BB20-45D8-AFA9-B6DB8CCE673C}" presName="iconBgRect" presStyleLbl="bgShp" presStyleIdx="2" presStyleCnt="6"/>
      <dgm:spPr/>
    </dgm:pt>
    <dgm:pt modelId="{ABCA1256-1987-4A08-9024-C42FFC4B8743}" type="pres">
      <dgm:prSet presAssocID="{6D808588-BB20-45D8-AFA9-B6DB8CCE673C}"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topwatch"/>
        </a:ext>
      </dgm:extLst>
    </dgm:pt>
    <dgm:pt modelId="{FE8CBACC-7961-497E-B08C-80519A9FD996}" type="pres">
      <dgm:prSet presAssocID="{6D808588-BB20-45D8-AFA9-B6DB8CCE673C}" presName="spaceRect" presStyleCnt="0"/>
      <dgm:spPr/>
    </dgm:pt>
    <dgm:pt modelId="{77A6785D-6C73-44D9-A950-00CA8081AC1E}" type="pres">
      <dgm:prSet presAssocID="{6D808588-BB20-45D8-AFA9-B6DB8CCE673C}" presName="textRect" presStyleLbl="revTx" presStyleIdx="2" presStyleCnt="6">
        <dgm:presLayoutVars>
          <dgm:chMax val="1"/>
          <dgm:chPref val="1"/>
        </dgm:presLayoutVars>
      </dgm:prSet>
      <dgm:spPr/>
    </dgm:pt>
    <dgm:pt modelId="{2AB68A6D-852F-4562-8EB4-D55372A6AEC0}" type="pres">
      <dgm:prSet presAssocID="{3DBA1ACA-1B1A-4593-89D0-1CCA7D40B7B4}" presName="sibTrans" presStyleLbl="sibTrans2D1" presStyleIdx="0" presStyleCnt="0"/>
      <dgm:spPr/>
    </dgm:pt>
    <dgm:pt modelId="{720D2D44-0E96-4BE8-B2C7-1AF4A44377B7}" type="pres">
      <dgm:prSet presAssocID="{C9C5159C-290D-41CC-B6BA-BEADE44DBB33}" presName="compNode" presStyleCnt="0"/>
      <dgm:spPr/>
    </dgm:pt>
    <dgm:pt modelId="{0B7192D9-E3C8-4265-BC0B-DDC7E0FB9C38}" type="pres">
      <dgm:prSet presAssocID="{C9C5159C-290D-41CC-B6BA-BEADE44DBB33}" presName="iconBgRect" presStyleLbl="bgShp" presStyleIdx="3" presStyleCnt="6"/>
      <dgm:spPr/>
    </dgm:pt>
    <dgm:pt modelId="{48A8C7E7-DE0D-4264-A7CF-56B0E144B7A9}" type="pres">
      <dgm:prSet presAssocID="{C9C5159C-290D-41CC-B6BA-BEADE44DBB33}"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Truck"/>
        </a:ext>
      </dgm:extLst>
    </dgm:pt>
    <dgm:pt modelId="{CD6035EB-DC79-4DAB-B229-7A1BA53767F9}" type="pres">
      <dgm:prSet presAssocID="{C9C5159C-290D-41CC-B6BA-BEADE44DBB33}" presName="spaceRect" presStyleCnt="0"/>
      <dgm:spPr/>
    </dgm:pt>
    <dgm:pt modelId="{9121255C-5B0A-4B1E-B213-B35308B22893}" type="pres">
      <dgm:prSet presAssocID="{C9C5159C-290D-41CC-B6BA-BEADE44DBB33}" presName="textRect" presStyleLbl="revTx" presStyleIdx="3" presStyleCnt="6">
        <dgm:presLayoutVars>
          <dgm:chMax val="1"/>
          <dgm:chPref val="1"/>
        </dgm:presLayoutVars>
      </dgm:prSet>
      <dgm:spPr/>
    </dgm:pt>
    <dgm:pt modelId="{3677A687-E103-49D3-9997-CABF5E06A466}" type="pres">
      <dgm:prSet presAssocID="{066E08B9-24DF-43D2-B29B-F698FD994433}" presName="sibTrans" presStyleLbl="sibTrans2D1" presStyleIdx="0" presStyleCnt="0"/>
      <dgm:spPr/>
    </dgm:pt>
    <dgm:pt modelId="{302ACCF5-7D0F-48D1-843C-8D7FE2530467}" type="pres">
      <dgm:prSet presAssocID="{AE131A82-0AC7-42B5-9659-07D7E50D52BC}" presName="compNode" presStyleCnt="0"/>
      <dgm:spPr/>
    </dgm:pt>
    <dgm:pt modelId="{D8672CA0-30FA-4A62-9AC2-3E12C460F1C4}" type="pres">
      <dgm:prSet presAssocID="{AE131A82-0AC7-42B5-9659-07D7E50D52BC}" presName="iconBgRect" presStyleLbl="bgShp" presStyleIdx="4" presStyleCnt="6"/>
      <dgm:spPr/>
    </dgm:pt>
    <dgm:pt modelId="{97E0D85B-DEE2-4438-A1BD-F04C98316436}" type="pres">
      <dgm:prSet presAssocID="{AE131A82-0AC7-42B5-9659-07D7E50D52BC}"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Money"/>
        </a:ext>
      </dgm:extLst>
    </dgm:pt>
    <dgm:pt modelId="{5015AAB8-0547-45C8-BE8B-7D1F22EC0920}" type="pres">
      <dgm:prSet presAssocID="{AE131A82-0AC7-42B5-9659-07D7E50D52BC}" presName="spaceRect" presStyleCnt="0"/>
      <dgm:spPr/>
    </dgm:pt>
    <dgm:pt modelId="{EFBA6F31-EBAA-4DC2-955D-BB4F430174B1}" type="pres">
      <dgm:prSet presAssocID="{AE131A82-0AC7-42B5-9659-07D7E50D52BC}" presName="textRect" presStyleLbl="revTx" presStyleIdx="4" presStyleCnt="6">
        <dgm:presLayoutVars>
          <dgm:chMax val="1"/>
          <dgm:chPref val="1"/>
        </dgm:presLayoutVars>
      </dgm:prSet>
      <dgm:spPr/>
    </dgm:pt>
    <dgm:pt modelId="{9D95C330-C702-43E1-89E7-60DB14DBCAE9}" type="pres">
      <dgm:prSet presAssocID="{1AA36365-C102-4FA0-A1D6-F92F7F28DE36}" presName="sibTrans" presStyleLbl="sibTrans2D1" presStyleIdx="0" presStyleCnt="0"/>
      <dgm:spPr/>
    </dgm:pt>
    <dgm:pt modelId="{E85FF597-A255-4307-AF78-D7A5B4693B9B}" type="pres">
      <dgm:prSet presAssocID="{DDF7BA80-0182-4150-90DE-F644655D6E7B}" presName="compNode" presStyleCnt="0"/>
      <dgm:spPr/>
    </dgm:pt>
    <dgm:pt modelId="{F37D4B21-45B4-470C-B296-80202829A54D}" type="pres">
      <dgm:prSet presAssocID="{DDF7BA80-0182-4150-90DE-F644655D6E7B}" presName="iconBgRect" presStyleLbl="bgShp" presStyleIdx="5" presStyleCnt="6"/>
      <dgm:spPr/>
    </dgm:pt>
    <dgm:pt modelId="{18F37614-7AD8-4B8D-86A5-A5B7C4101FEA}" type="pres">
      <dgm:prSet presAssocID="{DDF7BA80-0182-4150-90DE-F644655D6E7B}"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Bank Check"/>
        </a:ext>
      </dgm:extLst>
    </dgm:pt>
    <dgm:pt modelId="{D8087CE9-36D4-48AB-B4CC-46B4394026A8}" type="pres">
      <dgm:prSet presAssocID="{DDF7BA80-0182-4150-90DE-F644655D6E7B}" presName="spaceRect" presStyleCnt="0"/>
      <dgm:spPr/>
    </dgm:pt>
    <dgm:pt modelId="{047B84BF-B4B1-429F-A574-B5353E994304}" type="pres">
      <dgm:prSet presAssocID="{DDF7BA80-0182-4150-90DE-F644655D6E7B}" presName="textRect" presStyleLbl="revTx" presStyleIdx="5" presStyleCnt="6">
        <dgm:presLayoutVars>
          <dgm:chMax val="1"/>
          <dgm:chPref val="1"/>
        </dgm:presLayoutVars>
      </dgm:prSet>
      <dgm:spPr/>
    </dgm:pt>
  </dgm:ptLst>
  <dgm:cxnLst>
    <dgm:cxn modelId="{7CEA751D-0692-4C79-B5A7-A9FF93ECCCD8}" srcId="{B71929C8-773A-459D-BFAF-2B34063649B3}" destId="{77841731-4A4C-48CF-8C9C-D61AED94FDDD}" srcOrd="1" destOrd="0" parTransId="{2550918C-6DEB-4549-B986-7B2DC3A7E633}" sibTransId="{E503E734-1C91-4A31-8CD8-5B1183BFB775}"/>
    <dgm:cxn modelId="{AF22C72C-AAC0-40C9-816C-3D915DC9298C}" type="presOf" srcId="{066E08B9-24DF-43D2-B29B-F698FD994433}" destId="{3677A687-E103-49D3-9997-CABF5E06A466}" srcOrd="0" destOrd="0" presId="urn:microsoft.com/office/officeart/2018/2/layout/IconCircleList"/>
    <dgm:cxn modelId="{51C09D31-9345-4603-9165-563391F6757B}" type="presOf" srcId="{3DBA1ACA-1B1A-4593-89D0-1CCA7D40B7B4}" destId="{2AB68A6D-852F-4562-8EB4-D55372A6AEC0}" srcOrd="0" destOrd="0" presId="urn:microsoft.com/office/officeart/2018/2/layout/IconCircleList"/>
    <dgm:cxn modelId="{1D304039-A12F-4508-B0F1-67032CE150BC}" type="presOf" srcId="{E503E734-1C91-4A31-8CD8-5B1183BFB775}" destId="{BDCE323A-96DB-49D5-8124-050DAE07782F}" srcOrd="0" destOrd="0" presId="urn:microsoft.com/office/officeart/2018/2/layout/IconCircleList"/>
    <dgm:cxn modelId="{5CF1D940-6808-470E-BDC9-31F4281CA258}" srcId="{B71929C8-773A-459D-BFAF-2B34063649B3}" destId="{AE131A82-0AC7-42B5-9659-07D7E50D52BC}" srcOrd="4" destOrd="0" parTransId="{EC329915-8C3F-48BB-9C63-E6DE3FD3DAFE}" sibTransId="{1AA36365-C102-4FA0-A1D6-F92F7F28DE36}"/>
    <dgm:cxn modelId="{3113DA5B-52F6-4CCD-8D19-CE71034FFB1A}" type="presOf" srcId="{DDF7BA80-0182-4150-90DE-F644655D6E7B}" destId="{047B84BF-B4B1-429F-A574-B5353E994304}" srcOrd="0" destOrd="0" presId="urn:microsoft.com/office/officeart/2018/2/layout/IconCircleList"/>
    <dgm:cxn modelId="{2BB8AC62-5441-4395-AEA5-52432D67325F}" type="presOf" srcId="{1AA36365-C102-4FA0-A1D6-F92F7F28DE36}" destId="{9D95C330-C702-43E1-89E7-60DB14DBCAE9}" srcOrd="0" destOrd="0" presId="urn:microsoft.com/office/officeart/2018/2/layout/IconCircleList"/>
    <dgm:cxn modelId="{86FE4072-94B5-4D52-9E85-E3AC77B5B6CF}" type="presOf" srcId="{28E6C90B-83EB-418A-8D6F-217D3341F12E}" destId="{4BCC6DE6-0054-4265-A260-8B05094B9D12}" srcOrd="0" destOrd="0" presId="urn:microsoft.com/office/officeart/2018/2/layout/IconCircleList"/>
    <dgm:cxn modelId="{E14B6D57-080E-4E45-A765-1FB57FA9DDA8}" type="presOf" srcId="{EAC29BDC-1876-462C-B285-AAD128B96C81}" destId="{6737903E-3123-44D7-A05C-65D558C79065}" srcOrd="0" destOrd="0" presId="urn:microsoft.com/office/officeart/2018/2/layout/IconCircleList"/>
    <dgm:cxn modelId="{7E60F678-6144-4A63-9AA3-D1CCD6551629}" type="presOf" srcId="{C9C5159C-290D-41CC-B6BA-BEADE44DBB33}" destId="{9121255C-5B0A-4B1E-B213-B35308B22893}" srcOrd="0" destOrd="0" presId="urn:microsoft.com/office/officeart/2018/2/layout/IconCircleList"/>
    <dgm:cxn modelId="{C8CCE05A-F7F0-4225-B0F3-28E1B22AC7B0}" type="presOf" srcId="{B71929C8-773A-459D-BFAF-2B34063649B3}" destId="{3F4971E5-32E8-466E-A3CE-031AD4CDB546}" srcOrd="0" destOrd="0" presId="urn:microsoft.com/office/officeart/2018/2/layout/IconCircleList"/>
    <dgm:cxn modelId="{563C8288-A5D7-425B-A143-B6FD9CFFA8A9}" srcId="{B71929C8-773A-459D-BFAF-2B34063649B3}" destId="{C9C5159C-290D-41CC-B6BA-BEADE44DBB33}" srcOrd="3" destOrd="0" parTransId="{30DB3ABE-1ADE-4517-9873-FE6D5572080E}" sibTransId="{066E08B9-24DF-43D2-B29B-F698FD994433}"/>
    <dgm:cxn modelId="{37CE388E-43B6-4F8A-9D3F-B5F5B044AE1E}" type="presOf" srcId="{77841731-4A4C-48CF-8C9C-D61AED94FDDD}" destId="{1DB39C0C-9732-42D6-AB12-8E46F259FF85}" srcOrd="0" destOrd="0" presId="urn:microsoft.com/office/officeart/2018/2/layout/IconCircleList"/>
    <dgm:cxn modelId="{76D30AA4-C5B0-4E51-9151-60C39DF036FD}" srcId="{B71929C8-773A-459D-BFAF-2B34063649B3}" destId="{DDF7BA80-0182-4150-90DE-F644655D6E7B}" srcOrd="5" destOrd="0" parTransId="{9C1C1236-00D2-40AC-B592-7F79652FA9BC}" sibTransId="{C0152025-8DE6-4AC2-A2BC-2EE3356C26AC}"/>
    <dgm:cxn modelId="{C61F4FB5-2C46-4367-A62F-1B99B8CBDA8B}" srcId="{B71929C8-773A-459D-BFAF-2B34063649B3}" destId="{28E6C90B-83EB-418A-8D6F-217D3341F12E}" srcOrd="0" destOrd="0" parTransId="{50C82927-B76F-4CAF-9542-0606DC155B74}" sibTransId="{EAC29BDC-1876-462C-B285-AAD128B96C81}"/>
    <dgm:cxn modelId="{106406D6-55AD-4402-B558-1028F0587604}" type="presOf" srcId="{6D808588-BB20-45D8-AFA9-B6DB8CCE673C}" destId="{77A6785D-6C73-44D9-A950-00CA8081AC1E}" srcOrd="0" destOrd="0" presId="urn:microsoft.com/office/officeart/2018/2/layout/IconCircleList"/>
    <dgm:cxn modelId="{09D883E9-156F-41AC-984F-BEC56F806461}" srcId="{B71929C8-773A-459D-BFAF-2B34063649B3}" destId="{6D808588-BB20-45D8-AFA9-B6DB8CCE673C}" srcOrd="2" destOrd="0" parTransId="{38E76A3D-9DDD-4A40-AF69-5CF8756C52A7}" sibTransId="{3DBA1ACA-1B1A-4593-89D0-1CCA7D40B7B4}"/>
    <dgm:cxn modelId="{A4B634FA-E7AE-4BB6-B8BD-C435ED3BFD5B}" type="presOf" srcId="{AE131A82-0AC7-42B5-9659-07D7E50D52BC}" destId="{EFBA6F31-EBAA-4DC2-955D-BB4F430174B1}" srcOrd="0" destOrd="0" presId="urn:microsoft.com/office/officeart/2018/2/layout/IconCircleList"/>
    <dgm:cxn modelId="{9B59417F-9F21-4F55-BF24-0B32B0D35C2B}" type="presParOf" srcId="{3F4971E5-32E8-466E-A3CE-031AD4CDB546}" destId="{88617D68-E552-4D10-88DF-C746DD697023}" srcOrd="0" destOrd="0" presId="urn:microsoft.com/office/officeart/2018/2/layout/IconCircleList"/>
    <dgm:cxn modelId="{1EC8A0B6-F706-4878-B596-3B4DFC7371E2}" type="presParOf" srcId="{88617D68-E552-4D10-88DF-C746DD697023}" destId="{DC0A8BEA-8501-4CD6-8103-5CAF90F58C6C}" srcOrd="0" destOrd="0" presId="urn:microsoft.com/office/officeart/2018/2/layout/IconCircleList"/>
    <dgm:cxn modelId="{D9AB1B7B-1C1F-4729-B99E-2BD81DEFB5DA}" type="presParOf" srcId="{DC0A8BEA-8501-4CD6-8103-5CAF90F58C6C}" destId="{DA11D0BF-AA4B-437C-A6AC-D2B507A49E2F}" srcOrd="0" destOrd="0" presId="urn:microsoft.com/office/officeart/2018/2/layout/IconCircleList"/>
    <dgm:cxn modelId="{8D396D8C-4936-41B3-9204-0CBF906C98FB}" type="presParOf" srcId="{DC0A8BEA-8501-4CD6-8103-5CAF90F58C6C}" destId="{8B33C305-E26D-43EB-AC74-6855D7DAA95A}" srcOrd="1" destOrd="0" presId="urn:microsoft.com/office/officeart/2018/2/layout/IconCircleList"/>
    <dgm:cxn modelId="{5662BD02-F4AA-4374-AD27-D8C1DFC61454}" type="presParOf" srcId="{DC0A8BEA-8501-4CD6-8103-5CAF90F58C6C}" destId="{692ADE22-B28A-4FA4-BB99-A02F69332086}" srcOrd="2" destOrd="0" presId="urn:microsoft.com/office/officeart/2018/2/layout/IconCircleList"/>
    <dgm:cxn modelId="{B3E08884-23EC-492C-8C09-B8C702B34374}" type="presParOf" srcId="{DC0A8BEA-8501-4CD6-8103-5CAF90F58C6C}" destId="{4BCC6DE6-0054-4265-A260-8B05094B9D12}" srcOrd="3" destOrd="0" presId="urn:microsoft.com/office/officeart/2018/2/layout/IconCircleList"/>
    <dgm:cxn modelId="{B8BB4E95-31E6-4034-BFCD-B66337528351}" type="presParOf" srcId="{88617D68-E552-4D10-88DF-C746DD697023}" destId="{6737903E-3123-44D7-A05C-65D558C79065}" srcOrd="1" destOrd="0" presId="urn:microsoft.com/office/officeart/2018/2/layout/IconCircleList"/>
    <dgm:cxn modelId="{FCEDF1B8-AB9F-4308-AFF7-2DE17E80663D}" type="presParOf" srcId="{88617D68-E552-4D10-88DF-C746DD697023}" destId="{725BAFDF-2360-4643-8B07-517DC9149E05}" srcOrd="2" destOrd="0" presId="urn:microsoft.com/office/officeart/2018/2/layout/IconCircleList"/>
    <dgm:cxn modelId="{F884BF10-CCDB-45D6-8A92-F86BA64A485F}" type="presParOf" srcId="{725BAFDF-2360-4643-8B07-517DC9149E05}" destId="{DA992008-3507-474D-85F9-12846FEBC8D1}" srcOrd="0" destOrd="0" presId="urn:microsoft.com/office/officeart/2018/2/layout/IconCircleList"/>
    <dgm:cxn modelId="{F64E27AD-324A-4E08-B29F-C503202CD7D5}" type="presParOf" srcId="{725BAFDF-2360-4643-8B07-517DC9149E05}" destId="{06642276-81B8-40D0-96EA-94BE66835CDC}" srcOrd="1" destOrd="0" presId="urn:microsoft.com/office/officeart/2018/2/layout/IconCircleList"/>
    <dgm:cxn modelId="{558169FA-FE63-4FFD-9C95-525440D4AD0A}" type="presParOf" srcId="{725BAFDF-2360-4643-8B07-517DC9149E05}" destId="{FE64E848-C81B-4936-B0C2-FD823264466C}" srcOrd="2" destOrd="0" presId="urn:microsoft.com/office/officeart/2018/2/layout/IconCircleList"/>
    <dgm:cxn modelId="{2A0559CB-7C92-4AB7-86EF-789B494FB9E8}" type="presParOf" srcId="{725BAFDF-2360-4643-8B07-517DC9149E05}" destId="{1DB39C0C-9732-42D6-AB12-8E46F259FF85}" srcOrd="3" destOrd="0" presId="urn:microsoft.com/office/officeart/2018/2/layout/IconCircleList"/>
    <dgm:cxn modelId="{A761C8EB-4EFB-4636-9DBC-C12B9BE616AA}" type="presParOf" srcId="{88617D68-E552-4D10-88DF-C746DD697023}" destId="{BDCE323A-96DB-49D5-8124-050DAE07782F}" srcOrd="3" destOrd="0" presId="urn:microsoft.com/office/officeart/2018/2/layout/IconCircleList"/>
    <dgm:cxn modelId="{4FF49227-F876-46FE-816D-E3D7B3C3CC7D}" type="presParOf" srcId="{88617D68-E552-4D10-88DF-C746DD697023}" destId="{96B936C5-9432-4B9F-922A-E9BF6BC1CF8D}" srcOrd="4" destOrd="0" presId="urn:microsoft.com/office/officeart/2018/2/layout/IconCircleList"/>
    <dgm:cxn modelId="{A43FC061-F920-434C-9E22-491F08AD39C4}" type="presParOf" srcId="{96B936C5-9432-4B9F-922A-E9BF6BC1CF8D}" destId="{153C80CB-17BC-497F-920E-A7B87A14430F}" srcOrd="0" destOrd="0" presId="urn:microsoft.com/office/officeart/2018/2/layout/IconCircleList"/>
    <dgm:cxn modelId="{828FE675-1581-4339-B108-35BB3F09C3E3}" type="presParOf" srcId="{96B936C5-9432-4B9F-922A-E9BF6BC1CF8D}" destId="{ABCA1256-1987-4A08-9024-C42FFC4B8743}" srcOrd="1" destOrd="0" presId="urn:microsoft.com/office/officeart/2018/2/layout/IconCircleList"/>
    <dgm:cxn modelId="{B7B4ED0C-8F24-4CF6-9020-FF7E590B14A8}" type="presParOf" srcId="{96B936C5-9432-4B9F-922A-E9BF6BC1CF8D}" destId="{FE8CBACC-7961-497E-B08C-80519A9FD996}" srcOrd="2" destOrd="0" presId="urn:microsoft.com/office/officeart/2018/2/layout/IconCircleList"/>
    <dgm:cxn modelId="{5490D36E-B1E9-414C-9E13-E7847D8332C5}" type="presParOf" srcId="{96B936C5-9432-4B9F-922A-E9BF6BC1CF8D}" destId="{77A6785D-6C73-44D9-A950-00CA8081AC1E}" srcOrd="3" destOrd="0" presId="urn:microsoft.com/office/officeart/2018/2/layout/IconCircleList"/>
    <dgm:cxn modelId="{FE9017C7-72FF-4056-8BE8-D0FA98CC7F0B}" type="presParOf" srcId="{88617D68-E552-4D10-88DF-C746DD697023}" destId="{2AB68A6D-852F-4562-8EB4-D55372A6AEC0}" srcOrd="5" destOrd="0" presId="urn:microsoft.com/office/officeart/2018/2/layout/IconCircleList"/>
    <dgm:cxn modelId="{B805BE99-9923-4A89-AC20-F5834281C7B7}" type="presParOf" srcId="{88617D68-E552-4D10-88DF-C746DD697023}" destId="{720D2D44-0E96-4BE8-B2C7-1AF4A44377B7}" srcOrd="6" destOrd="0" presId="urn:microsoft.com/office/officeart/2018/2/layout/IconCircleList"/>
    <dgm:cxn modelId="{AC63AB1B-E3FB-41D2-90FB-00879BBCF905}" type="presParOf" srcId="{720D2D44-0E96-4BE8-B2C7-1AF4A44377B7}" destId="{0B7192D9-E3C8-4265-BC0B-DDC7E0FB9C38}" srcOrd="0" destOrd="0" presId="urn:microsoft.com/office/officeart/2018/2/layout/IconCircleList"/>
    <dgm:cxn modelId="{32EE3C50-CF72-4CEE-85AC-4B11D24E5FCF}" type="presParOf" srcId="{720D2D44-0E96-4BE8-B2C7-1AF4A44377B7}" destId="{48A8C7E7-DE0D-4264-A7CF-56B0E144B7A9}" srcOrd="1" destOrd="0" presId="urn:microsoft.com/office/officeart/2018/2/layout/IconCircleList"/>
    <dgm:cxn modelId="{7B2FFACD-79F8-4947-9BC3-2AE8FD1CE9F9}" type="presParOf" srcId="{720D2D44-0E96-4BE8-B2C7-1AF4A44377B7}" destId="{CD6035EB-DC79-4DAB-B229-7A1BA53767F9}" srcOrd="2" destOrd="0" presId="urn:microsoft.com/office/officeart/2018/2/layout/IconCircleList"/>
    <dgm:cxn modelId="{A63DE68A-2B16-4040-B183-C7502C108B6A}" type="presParOf" srcId="{720D2D44-0E96-4BE8-B2C7-1AF4A44377B7}" destId="{9121255C-5B0A-4B1E-B213-B35308B22893}" srcOrd="3" destOrd="0" presId="urn:microsoft.com/office/officeart/2018/2/layout/IconCircleList"/>
    <dgm:cxn modelId="{9083510B-FA86-407C-95E5-8323A4E0933D}" type="presParOf" srcId="{88617D68-E552-4D10-88DF-C746DD697023}" destId="{3677A687-E103-49D3-9997-CABF5E06A466}" srcOrd="7" destOrd="0" presId="urn:microsoft.com/office/officeart/2018/2/layout/IconCircleList"/>
    <dgm:cxn modelId="{F020C884-DB8F-4134-BE07-73EBE34C522A}" type="presParOf" srcId="{88617D68-E552-4D10-88DF-C746DD697023}" destId="{302ACCF5-7D0F-48D1-843C-8D7FE2530467}" srcOrd="8" destOrd="0" presId="urn:microsoft.com/office/officeart/2018/2/layout/IconCircleList"/>
    <dgm:cxn modelId="{9F71F033-A2CB-41C6-BF7B-75F89EAA6ED3}" type="presParOf" srcId="{302ACCF5-7D0F-48D1-843C-8D7FE2530467}" destId="{D8672CA0-30FA-4A62-9AC2-3E12C460F1C4}" srcOrd="0" destOrd="0" presId="urn:microsoft.com/office/officeart/2018/2/layout/IconCircleList"/>
    <dgm:cxn modelId="{ACDB91BD-074A-44BD-8C72-4FA5AA547AD6}" type="presParOf" srcId="{302ACCF5-7D0F-48D1-843C-8D7FE2530467}" destId="{97E0D85B-DEE2-4438-A1BD-F04C98316436}" srcOrd="1" destOrd="0" presId="urn:microsoft.com/office/officeart/2018/2/layout/IconCircleList"/>
    <dgm:cxn modelId="{2337803C-4305-4BCC-82D9-63FEBE9AF5E6}" type="presParOf" srcId="{302ACCF5-7D0F-48D1-843C-8D7FE2530467}" destId="{5015AAB8-0547-45C8-BE8B-7D1F22EC0920}" srcOrd="2" destOrd="0" presId="urn:microsoft.com/office/officeart/2018/2/layout/IconCircleList"/>
    <dgm:cxn modelId="{6A8FB08A-E87B-4121-921D-0E522D4E4905}" type="presParOf" srcId="{302ACCF5-7D0F-48D1-843C-8D7FE2530467}" destId="{EFBA6F31-EBAA-4DC2-955D-BB4F430174B1}" srcOrd="3" destOrd="0" presId="urn:microsoft.com/office/officeart/2018/2/layout/IconCircleList"/>
    <dgm:cxn modelId="{7D323F38-0DF4-4723-AA84-96056BB3B3A3}" type="presParOf" srcId="{88617D68-E552-4D10-88DF-C746DD697023}" destId="{9D95C330-C702-43E1-89E7-60DB14DBCAE9}" srcOrd="9" destOrd="0" presId="urn:microsoft.com/office/officeart/2018/2/layout/IconCircleList"/>
    <dgm:cxn modelId="{A6C24EB6-6EAD-4908-8CF6-BE260F7D05F4}" type="presParOf" srcId="{88617D68-E552-4D10-88DF-C746DD697023}" destId="{E85FF597-A255-4307-AF78-D7A5B4693B9B}" srcOrd="10" destOrd="0" presId="urn:microsoft.com/office/officeart/2018/2/layout/IconCircleList"/>
    <dgm:cxn modelId="{36EBF5E5-3D25-4866-A474-11E930CAE11C}" type="presParOf" srcId="{E85FF597-A255-4307-AF78-D7A5B4693B9B}" destId="{F37D4B21-45B4-470C-B296-80202829A54D}" srcOrd="0" destOrd="0" presId="urn:microsoft.com/office/officeart/2018/2/layout/IconCircleList"/>
    <dgm:cxn modelId="{0D787D05-7F53-41B1-AA0C-2621D721B9C1}" type="presParOf" srcId="{E85FF597-A255-4307-AF78-D7A5B4693B9B}" destId="{18F37614-7AD8-4B8D-86A5-A5B7C4101FEA}" srcOrd="1" destOrd="0" presId="urn:microsoft.com/office/officeart/2018/2/layout/IconCircleList"/>
    <dgm:cxn modelId="{74D97CCF-C5DE-4310-8DD2-F4472C78712A}" type="presParOf" srcId="{E85FF597-A255-4307-AF78-D7A5B4693B9B}" destId="{D8087CE9-36D4-48AB-B4CC-46B4394026A8}" srcOrd="2" destOrd="0" presId="urn:microsoft.com/office/officeart/2018/2/layout/IconCircleList"/>
    <dgm:cxn modelId="{882FC4E7-5526-40C3-BD1B-3C150B70E189}" type="presParOf" srcId="{E85FF597-A255-4307-AF78-D7A5B4693B9B}" destId="{047B84BF-B4B1-429F-A574-B5353E994304}"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75911A7-9909-4487-B628-0E2E8CCE1E91}" type="doc">
      <dgm:prSet loTypeId="urn:microsoft.com/office/officeart/2005/8/layout/default" loCatId="list" qsTypeId="urn:microsoft.com/office/officeart/2005/8/quickstyle/simple1" qsCatId="simple" csTypeId="urn:microsoft.com/office/officeart/2005/8/colors/accent1_1" csCatId="accent1" phldr="1"/>
      <dgm:spPr/>
      <dgm:t>
        <a:bodyPr/>
        <a:lstStyle/>
        <a:p>
          <a:endParaRPr lang="en-US"/>
        </a:p>
      </dgm:t>
    </dgm:pt>
    <dgm:pt modelId="{BB43CE35-82E3-435B-8D93-39281B67D3E2}">
      <dgm:prSet phldrT="[Text]"/>
      <dgm:spPr/>
      <dgm:t>
        <a:bodyPr/>
        <a:lstStyle/>
        <a:p>
          <a:r>
            <a:rPr lang="en-US" dirty="0"/>
            <a:t>Supply</a:t>
          </a:r>
        </a:p>
      </dgm:t>
    </dgm:pt>
    <dgm:pt modelId="{D988AA5B-4B43-48DD-A5D1-1434075E6D4F}" type="parTrans" cxnId="{1D371207-2487-42DD-A0C8-48A2585595A9}">
      <dgm:prSet/>
      <dgm:spPr/>
      <dgm:t>
        <a:bodyPr/>
        <a:lstStyle/>
        <a:p>
          <a:endParaRPr lang="en-US"/>
        </a:p>
      </dgm:t>
    </dgm:pt>
    <dgm:pt modelId="{5B8DA358-F03E-4765-B085-48F36AC7285A}" type="sibTrans" cxnId="{1D371207-2487-42DD-A0C8-48A2585595A9}">
      <dgm:prSet/>
      <dgm:spPr/>
      <dgm:t>
        <a:bodyPr/>
        <a:lstStyle/>
        <a:p>
          <a:endParaRPr lang="en-US"/>
        </a:p>
      </dgm:t>
    </dgm:pt>
    <dgm:pt modelId="{1CFFC826-A87D-49A6-A608-E8E5CEB3BD31}">
      <dgm:prSet phldrT="[Text]"/>
      <dgm:spPr/>
      <dgm:t>
        <a:bodyPr/>
        <a:lstStyle/>
        <a:p>
          <a:r>
            <a:rPr lang="en-US" dirty="0"/>
            <a:t>ITC</a:t>
          </a:r>
        </a:p>
      </dgm:t>
    </dgm:pt>
    <dgm:pt modelId="{60691055-75F2-4044-9A0F-EFB4785026B9}" type="parTrans" cxnId="{DDAB6D96-7682-4501-80EA-2952AC1CFEC3}">
      <dgm:prSet/>
      <dgm:spPr/>
      <dgm:t>
        <a:bodyPr/>
        <a:lstStyle/>
        <a:p>
          <a:endParaRPr lang="en-US"/>
        </a:p>
      </dgm:t>
    </dgm:pt>
    <dgm:pt modelId="{E62A7795-9518-42CA-A4A7-17C822B03512}" type="sibTrans" cxnId="{DDAB6D96-7682-4501-80EA-2952AC1CFEC3}">
      <dgm:prSet/>
      <dgm:spPr/>
      <dgm:t>
        <a:bodyPr/>
        <a:lstStyle/>
        <a:p>
          <a:endParaRPr lang="en-US"/>
        </a:p>
      </dgm:t>
    </dgm:pt>
    <dgm:pt modelId="{AE05C3C9-C238-49AB-A837-2DE5F00CC406}">
      <dgm:prSet phldrT="[Text]"/>
      <dgm:spPr/>
      <dgm:t>
        <a:bodyPr/>
        <a:lstStyle/>
        <a:p>
          <a:r>
            <a:rPr lang="en-US" dirty="0"/>
            <a:t>?</a:t>
          </a:r>
        </a:p>
      </dgm:t>
    </dgm:pt>
    <dgm:pt modelId="{6C541329-56AB-4C38-908A-5CB57D5C0A0B}" type="parTrans" cxnId="{5429FC1E-153A-47E5-855F-2C19A9C50179}">
      <dgm:prSet/>
      <dgm:spPr/>
      <dgm:t>
        <a:bodyPr/>
        <a:lstStyle/>
        <a:p>
          <a:endParaRPr lang="en-US"/>
        </a:p>
      </dgm:t>
    </dgm:pt>
    <dgm:pt modelId="{C3219885-1925-40B8-9BD9-8D729486C510}" type="sibTrans" cxnId="{5429FC1E-153A-47E5-855F-2C19A9C50179}">
      <dgm:prSet/>
      <dgm:spPr/>
      <dgm:t>
        <a:bodyPr/>
        <a:lstStyle/>
        <a:p>
          <a:endParaRPr lang="en-US"/>
        </a:p>
      </dgm:t>
    </dgm:pt>
    <dgm:pt modelId="{6834F1A6-E23C-48B7-B607-0BF50E686B51}">
      <dgm:prSet phldrT="[Text]"/>
      <dgm:spPr/>
      <dgm:t>
        <a:bodyPr/>
        <a:lstStyle/>
        <a:p>
          <a:r>
            <a:rPr lang="en-US" b="1" dirty="0"/>
            <a:t>Section 155 Burden of proof</a:t>
          </a:r>
          <a:r>
            <a:rPr lang="en-US" dirty="0"/>
            <a:t> — </a:t>
          </a:r>
          <a:r>
            <a:rPr lang="en-US" i="1" dirty="0"/>
            <a:t>Where any person claims that he is eligible for input tax credit under this Act, the burden of proving such claim shall lie on such person.</a:t>
          </a:r>
        </a:p>
      </dgm:t>
    </dgm:pt>
    <dgm:pt modelId="{655655B5-BC80-420E-8296-F944F630468C}" type="parTrans" cxnId="{4493757A-D895-4A8C-BBEC-C61CE5B83071}">
      <dgm:prSet/>
      <dgm:spPr/>
      <dgm:t>
        <a:bodyPr/>
        <a:lstStyle/>
        <a:p>
          <a:endParaRPr lang="en-US"/>
        </a:p>
      </dgm:t>
    </dgm:pt>
    <dgm:pt modelId="{DA50C008-8E1C-42CE-BC83-E594CCED066C}" type="sibTrans" cxnId="{4493757A-D895-4A8C-BBEC-C61CE5B83071}">
      <dgm:prSet/>
      <dgm:spPr/>
      <dgm:t>
        <a:bodyPr/>
        <a:lstStyle/>
        <a:p>
          <a:endParaRPr lang="en-US"/>
        </a:p>
      </dgm:t>
    </dgm:pt>
    <dgm:pt modelId="{D9932058-67B4-4991-B23C-A5A401B3F1D7}" type="pres">
      <dgm:prSet presAssocID="{F75911A7-9909-4487-B628-0E2E8CCE1E91}" presName="diagram" presStyleCnt="0">
        <dgm:presLayoutVars>
          <dgm:dir/>
          <dgm:resizeHandles val="exact"/>
        </dgm:presLayoutVars>
      </dgm:prSet>
      <dgm:spPr/>
    </dgm:pt>
    <dgm:pt modelId="{420732E6-20CE-4561-900F-F7B9E21F1C7D}" type="pres">
      <dgm:prSet presAssocID="{BB43CE35-82E3-435B-8D93-39281B67D3E2}" presName="node" presStyleLbl="node1" presStyleIdx="0" presStyleCnt="2">
        <dgm:presLayoutVars>
          <dgm:bulletEnabled val="1"/>
        </dgm:presLayoutVars>
      </dgm:prSet>
      <dgm:spPr/>
    </dgm:pt>
    <dgm:pt modelId="{EAD2DE8F-5260-49BD-B748-61F6229B63AB}" type="pres">
      <dgm:prSet presAssocID="{5B8DA358-F03E-4765-B085-48F36AC7285A}" presName="sibTrans" presStyleCnt="0"/>
      <dgm:spPr/>
    </dgm:pt>
    <dgm:pt modelId="{D2846204-9927-4137-936A-4C60B8096704}" type="pres">
      <dgm:prSet presAssocID="{1CFFC826-A87D-49A6-A608-E8E5CEB3BD31}" presName="node" presStyleLbl="node1" presStyleIdx="1" presStyleCnt="2">
        <dgm:presLayoutVars>
          <dgm:bulletEnabled val="1"/>
        </dgm:presLayoutVars>
      </dgm:prSet>
      <dgm:spPr/>
    </dgm:pt>
  </dgm:ptLst>
  <dgm:cxnLst>
    <dgm:cxn modelId="{1F0D0207-E0BB-49E2-B090-4D69888A662D}" type="presOf" srcId="{AE05C3C9-C238-49AB-A837-2DE5F00CC406}" destId="{420732E6-20CE-4561-900F-F7B9E21F1C7D}" srcOrd="0" destOrd="1" presId="urn:microsoft.com/office/officeart/2005/8/layout/default"/>
    <dgm:cxn modelId="{1D371207-2487-42DD-A0C8-48A2585595A9}" srcId="{F75911A7-9909-4487-B628-0E2E8CCE1E91}" destId="{BB43CE35-82E3-435B-8D93-39281B67D3E2}" srcOrd="0" destOrd="0" parTransId="{D988AA5B-4B43-48DD-A5D1-1434075E6D4F}" sibTransId="{5B8DA358-F03E-4765-B085-48F36AC7285A}"/>
    <dgm:cxn modelId="{5429FC1E-153A-47E5-855F-2C19A9C50179}" srcId="{BB43CE35-82E3-435B-8D93-39281B67D3E2}" destId="{AE05C3C9-C238-49AB-A837-2DE5F00CC406}" srcOrd="0" destOrd="0" parTransId="{6C541329-56AB-4C38-908A-5CB57D5C0A0B}" sibTransId="{C3219885-1925-40B8-9BD9-8D729486C510}"/>
    <dgm:cxn modelId="{472E8925-23CD-4391-8D5F-169E7F8FACA6}" type="presOf" srcId="{BB43CE35-82E3-435B-8D93-39281B67D3E2}" destId="{420732E6-20CE-4561-900F-F7B9E21F1C7D}" srcOrd="0" destOrd="0" presId="urn:microsoft.com/office/officeart/2005/8/layout/default"/>
    <dgm:cxn modelId="{9C475427-7039-4576-BBD1-DA1B45136897}" type="presOf" srcId="{1CFFC826-A87D-49A6-A608-E8E5CEB3BD31}" destId="{D2846204-9927-4137-936A-4C60B8096704}" srcOrd="0" destOrd="0" presId="urn:microsoft.com/office/officeart/2005/8/layout/default"/>
    <dgm:cxn modelId="{B4F8F03C-ABE7-480B-86AD-F0DBEDEF2758}" type="presOf" srcId="{F75911A7-9909-4487-B628-0E2E8CCE1E91}" destId="{D9932058-67B4-4991-B23C-A5A401B3F1D7}" srcOrd="0" destOrd="0" presId="urn:microsoft.com/office/officeart/2005/8/layout/default"/>
    <dgm:cxn modelId="{70392D59-EC14-4F43-8C08-0C91757DC805}" type="presOf" srcId="{6834F1A6-E23C-48B7-B607-0BF50E686B51}" destId="{D2846204-9927-4137-936A-4C60B8096704}" srcOrd="0" destOrd="1" presId="urn:microsoft.com/office/officeart/2005/8/layout/default"/>
    <dgm:cxn modelId="{4493757A-D895-4A8C-BBEC-C61CE5B83071}" srcId="{1CFFC826-A87D-49A6-A608-E8E5CEB3BD31}" destId="{6834F1A6-E23C-48B7-B607-0BF50E686B51}" srcOrd="0" destOrd="0" parTransId="{655655B5-BC80-420E-8296-F944F630468C}" sibTransId="{DA50C008-8E1C-42CE-BC83-E594CCED066C}"/>
    <dgm:cxn modelId="{DDAB6D96-7682-4501-80EA-2952AC1CFEC3}" srcId="{F75911A7-9909-4487-B628-0E2E8CCE1E91}" destId="{1CFFC826-A87D-49A6-A608-E8E5CEB3BD31}" srcOrd="1" destOrd="0" parTransId="{60691055-75F2-4044-9A0F-EFB4785026B9}" sibTransId="{E62A7795-9518-42CA-A4A7-17C822B03512}"/>
    <dgm:cxn modelId="{6EAA3579-72C4-4A05-A798-EEF6506E6A34}" type="presParOf" srcId="{D9932058-67B4-4991-B23C-A5A401B3F1D7}" destId="{420732E6-20CE-4561-900F-F7B9E21F1C7D}" srcOrd="0" destOrd="0" presId="urn:microsoft.com/office/officeart/2005/8/layout/default"/>
    <dgm:cxn modelId="{ECC5CA30-44E7-4457-9961-DFA993EC5361}" type="presParOf" srcId="{D9932058-67B4-4991-B23C-A5A401B3F1D7}" destId="{EAD2DE8F-5260-49BD-B748-61F6229B63AB}" srcOrd="1" destOrd="0" presId="urn:microsoft.com/office/officeart/2005/8/layout/default"/>
    <dgm:cxn modelId="{E9F8AD44-EE84-49BD-BEA4-73D089A8615F}" type="presParOf" srcId="{D9932058-67B4-4991-B23C-A5A401B3F1D7}" destId="{D2846204-9927-4137-936A-4C60B8096704}"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4A5DB06-F1AD-492D-B64B-AD9B73C97E67}" type="doc">
      <dgm:prSet loTypeId="urn:microsoft.com/office/officeart/2008/layout/VerticalCurvedList" loCatId="list" qsTypeId="urn:microsoft.com/office/officeart/2005/8/quickstyle/simple2" qsCatId="simple" csTypeId="urn:microsoft.com/office/officeart/2005/8/colors/colorful5" csCatId="colorful" phldr="1"/>
      <dgm:spPr/>
      <dgm:t>
        <a:bodyPr/>
        <a:lstStyle/>
        <a:p>
          <a:endParaRPr lang="en-IN"/>
        </a:p>
      </dgm:t>
    </dgm:pt>
    <dgm:pt modelId="{FED79841-DCCA-44E6-8DF3-FE1675B397EA}">
      <dgm:prSet phldrT="[Text]" custT="1"/>
      <dgm:spPr/>
      <dgm:t>
        <a:bodyPr/>
        <a:lstStyle/>
        <a:p>
          <a:pPr>
            <a:lnSpc>
              <a:spcPct val="150000"/>
            </a:lnSpc>
          </a:pPr>
          <a:r>
            <a:rPr lang="en-US" sz="2400" dirty="0"/>
            <a:t>Taxable supply </a:t>
          </a:r>
          <a:endParaRPr lang="en-IN" sz="2400" dirty="0"/>
        </a:p>
      </dgm:t>
    </dgm:pt>
    <dgm:pt modelId="{EBD92C0E-8E1A-454E-8B36-8841815637AC}" type="parTrans" cxnId="{C6321B77-4B70-4277-B818-E1EE76391A61}">
      <dgm:prSet/>
      <dgm:spPr/>
      <dgm:t>
        <a:bodyPr/>
        <a:lstStyle/>
        <a:p>
          <a:endParaRPr lang="en-IN" sz="3200"/>
        </a:p>
      </dgm:t>
    </dgm:pt>
    <dgm:pt modelId="{727AA1BB-8707-44EA-91A0-EB4A996F5B66}" type="sibTrans" cxnId="{C6321B77-4B70-4277-B818-E1EE76391A61}">
      <dgm:prSet/>
      <dgm:spPr/>
      <dgm:t>
        <a:bodyPr/>
        <a:lstStyle/>
        <a:p>
          <a:endParaRPr lang="en-IN" sz="3200"/>
        </a:p>
      </dgm:t>
    </dgm:pt>
    <dgm:pt modelId="{E6730957-7840-4532-A693-FB09485E5A94}">
      <dgm:prSet phldrT="[Text]" custT="1"/>
      <dgm:spPr/>
      <dgm:t>
        <a:bodyPr/>
        <a:lstStyle/>
        <a:p>
          <a:pPr>
            <a:lnSpc>
              <a:spcPct val="150000"/>
            </a:lnSpc>
          </a:pPr>
          <a:r>
            <a:rPr lang="en-US" sz="2400"/>
            <a:t>Zero Rated Supply or </a:t>
          </a:r>
          <a:r>
            <a:rPr lang="en-US" sz="2400" kern="1200">
              <a:latin typeface="Calibri" panose="020F0502020204030204"/>
              <a:ea typeface="+mn-ea"/>
              <a:cs typeface="+mn-cs"/>
            </a:rPr>
            <a:t>SEZ supply </a:t>
          </a:r>
          <a:endParaRPr lang="en-IN" sz="2400" dirty="0"/>
        </a:p>
      </dgm:t>
    </dgm:pt>
    <dgm:pt modelId="{BD37724E-2940-4E3C-A75C-CB5367896230}" type="parTrans" cxnId="{00B42523-0F71-48B8-97DF-11F85E490066}">
      <dgm:prSet/>
      <dgm:spPr/>
      <dgm:t>
        <a:bodyPr/>
        <a:lstStyle/>
        <a:p>
          <a:endParaRPr lang="en-IN" sz="3200"/>
        </a:p>
      </dgm:t>
    </dgm:pt>
    <dgm:pt modelId="{FCA61545-8DEA-45C0-841A-093EEFE334E4}" type="sibTrans" cxnId="{00B42523-0F71-48B8-97DF-11F85E490066}">
      <dgm:prSet/>
      <dgm:spPr/>
      <dgm:t>
        <a:bodyPr/>
        <a:lstStyle/>
        <a:p>
          <a:endParaRPr lang="en-IN" sz="3200"/>
        </a:p>
      </dgm:t>
    </dgm:pt>
    <dgm:pt modelId="{032758EF-F056-4AD2-B163-576B658F44DC}">
      <dgm:prSet phldrT="[Text]" custT="1"/>
      <dgm:spPr/>
      <dgm:t>
        <a:bodyPr/>
        <a:lstStyle/>
        <a:p>
          <a:pPr>
            <a:lnSpc>
              <a:spcPct val="150000"/>
            </a:lnSpc>
          </a:pPr>
          <a:r>
            <a:rPr lang="en-US" sz="2400" dirty="0"/>
            <a:t>Exempt Supply / Nil Rated Supply / Non-GST Supply </a:t>
          </a:r>
          <a:endParaRPr lang="en-IN" sz="2400" dirty="0"/>
        </a:p>
      </dgm:t>
    </dgm:pt>
    <dgm:pt modelId="{B1145DBB-0CCB-45E2-91F3-E2A72F6F66B0}" type="parTrans" cxnId="{78054DC3-930B-49F5-B83D-B8E1C9A3CB03}">
      <dgm:prSet/>
      <dgm:spPr/>
      <dgm:t>
        <a:bodyPr/>
        <a:lstStyle/>
        <a:p>
          <a:endParaRPr lang="en-IN" sz="3200"/>
        </a:p>
      </dgm:t>
    </dgm:pt>
    <dgm:pt modelId="{2AE39414-3F21-40F7-A6BF-8B4526724548}" type="sibTrans" cxnId="{78054DC3-930B-49F5-B83D-B8E1C9A3CB03}">
      <dgm:prSet/>
      <dgm:spPr/>
      <dgm:t>
        <a:bodyPr/>
        <a:lstStyle/>
        <a:p>
          <a:endParaRPr lang="en-IN" sz="3200"/>
        </a:p>
      </dgm:t>
    </dgm:pt>
    <dgm:pt modelId="{CDC903CC-E6C0-415C-8F0F-88B8D848B6F9}" type="pres">
      <dgm:prSet presAssocID="{E4A5DB06-F1AD-492D-B64B-AD9B73C97E67}" presName="Name0" presStyleCnt="0">
        <dgm:presLayoutVars>
          <dgm:chMax val="7"/>
          <dgm:chPref val="7"/>
          <dgm:dir/>
        </dgm:presLayoutVars>
      </dgm:prSet>
      <dgm:spPr/>
    </dgm:pt>
    <dgm:pt modelId="{2CAC4440-422E-4669-A4E7-573D8F57ECD2}" type="pres">
      <dgm:prSet presAssocID="{E4A5DB06-F1AD-492D-B64B-AD9B73C97E67}" presName="Name1" presStyleCnt="0"/>
      <dgm:spPr/>
    </dgm:pt>
    <dgm:pt modelId="{7DA4EC96-33A5-4C97-A73C-E7F09EC83FD6}" type="pres">
      <dgm:prSet presAssocID="{E4A5DB06-F1AD-492D-B64B-AD9B73C97E67}" presName="cycle" presStyleCnt="0"/>
      <dgm:spPr/>
    </dgm:pt>
    <dgm:pt modelId="{818DB22D-96FD-46DD-A409-4D717CCB4ACB}" type="pres">
      <dgm:prSet presAssocID="{E4A5DB06-F1AD-492D-B64B-AD9B73C97E67}" presName="srcNode" presStyleLbl="node1" presStyleIdx="0" presStyleCnt="3"/>
      <dgm:spPr/>
    </dgm:pt>
    <dgm:pt modelId="{FA2A07CD-F45E-4DC7-BEF1-2A2FE7D7F74A}" type="pres">
      <dgm:prSet presAssocID="{E4A5DB06-F1AD-492D-B64B-AD9B73C97E67}" presName="conn" presStyleLbl="parChTrans1D2" presStyleIdx="0" presStyleCnt="1"/>
      <dgm:spPr/>
    </dgm:pt>
    <dgm:pt modelId="{028A4C9F-D1D0-40ED-B1E8-EB566677D8EA}" type="pres">
      <dgm:prSet presAssocID="{E4A5DB06-F1AD-492D-B64B-AD9B73C97E67}" presName="extraNode" presStyleLbl="node1" presStyleIdx="0" presStyleCnt="3"/>
      <dgm:spPr/>
    </dgm:pt>
    <dgm:pt modelId="{BA1EE703-1E63-4563-8665-9DF9D1E86D1E}" type="pres">
      <dgm:prSet presAssocID="{E4A5DB06-F1AD-492D-B64B-AD9B73C97E67}" presName="dstNode" presStyleLbl="node1" presStyleIdx="0" presStyleCnt="3"/>
      <dgm:spPr/>
    </dgm:pt>
    <dgm:pt modelId="{0BACA411-62BF-414E-939C-191AF219D6D4}" type="pres">
      <dgm:prSet presAssocID="{FED79841-DCCA-44E6-8DF3-FE1675B397EA}" presName="text_1" presStyleLbl="node1" presStyleIdx="0" presStyleCnt="3">
        <dgm:presLayoutVars>
          <dgm:bulletEnabled val="1"/>
        </dgm:presLayoutVars>
      </dgm:prSet>
      <dgm:spPr/>
    </dgm:pt>
    <dgm:pt modelId="{2883DECC-6D4F-4933-8AA7-BC32B3E6B690}" type="pres">
      <dgm:prSet presAssocID="{FED79841-DCCA-44E6-8DF3-FE1675B397EA}" presName="accent_1" presStyleCnt="0"/>
      <dgm:spPr/>
    </dgm:pt>
    <dgm:pt modelId="{04928CB0-3582-4219-BCF9-DF92CA547E3D}" type="pres">
      <dgm:prSet presAssocID="{FED79841-DCCA-44E6-8DF3-FE1675B397EA}" presName="accentRepeatNode" presStyleLbl="solidFgAcc1" presStyleIdx="0" presStyleCnt="3"/>
      <dgm:spPr/>
    </dgm:pt>
    <dgm:pt modelId="{A86C6C6B-0BD1-4283-ABB2-EC1488D69415}" type="pres">
      <dgm:prSet presAssocID="{E6730957-7840-4532-A693-FB09485E5A94}" presName="text_2" presStyleLbl="node1" presStyleIdx="1" presStyleCnt="3">
        <dgm:presLayoutVars>
          <dgm:bulletEnabled val="1"/>
        </dgm:presLayoutVars>
      </dgm:prSet>
      <dgm:spPr/>
    </dgm:pt>
    <dgm:pt modelId="{B657CC27-8075-43F8-807F-62B6B94F0753}" type="pres">
      <dgm:prSet presAssocID="{E6730957-7840-4532-A693-FB09485E5A94}" presName="accent_2" presStyleCnt="0"/>
      <dgm:spPr/>
    </dgm:pt>
    <dgm:pt modelId="{90D313F8-FCFB-432E-B147-FC1FFFC3AA7B}" type="pres">
      <dgm:prSet presAssocID="{E6730957-7840-4532-A693-FB09485E5A94}" presName="accentRepeatNode" presStyleLbl="solidFgAcc1" presStyleIdx="1" presStyleCnt="3"/>
      <dgm:spPr/>
    </dgm:pt>
    <dgm:pt modelId="{FA89B323-A2BF-47A0-AF7F-BBF76569370F}" type="pres">
      <dgm:prSet presAssocID="{032758EF-F056-4AD2-B163-576B658F44DC}" presName="text_3" presStyleLbl="node1" presStyleIdx="2" presStyleCnt="3">
        <dgm:presLayoutVars>
          <dgm:bulletEnabled val="1"/>
        </dgm:presLayoutVars>
      </dgm:prSet>
      <dgm:spPr/>
    </dgm:pt>
    <dgm:pt modelId="{A023C6EC-7F09-4011-90FE-47DACF172B59}" type="pres">
      <dgm:prSet presAssocID="{032758EF-F056-4AD2-B163-576B658F44DC}" presName="accent_3" presStyleCnt="0"/>
      <dgm:spPr/>
    </dgm:pt>
    <dgm:pt modelId="{783335E1-90BA-4BAC-874B-1D6EDFB98961}" type="pres">
      <dgm:prSet presAssocID="{032758EF-F056-4AD2-B163-576B658F44DC}" presName="accentRepeatNode" presStyleLbl="solidFgAcc1" presStyleIdx="2" presStyleCnt="3"/>
      <dgm:spPr/>
    </dgm:pt>
  </dgm:ptLst>
  <dgm:cxnLst>
    <dgm:cxn modelId="{ED6FAC1C-C7E1-478E-9459-5DCD04E52B4E}" type="presOf" srcId="{FED79841-DCCA-44E6-8DF3-FE1675B397EA}" destId="{0BACA411-62BF-414E-939C-191AF219D6D4}" srcOrd="0" destOrd="0" presId="urn:microsoft.com/office/officeart/2008/layout/VerticalCurvedList"/>
    <dgm:cxn modelId="{00B42523-0F71-48B8-97DF-11F85E490066}" srcId="{E4A5DB06-F1AD-492D-B64B-AD9B73C97E67}" destId="{E6730957-7840-4532-A693-FB09485E5A94}" srcOrd="1" destOrd="0" parTransId="{BD37724E-2940-4E3C-A75C-CB5367896230}" sibTransId="{FCA61545-8DEA-45C0-841A-093EEFE334E4}"/>
    <dgm:cxn modelId="{B83DAE3C-5555-450A-B930-1CC122784853}" type="presOf" srcId="{727AA1BB-8707-44EA-91A0-EB4A996F5B66}" destId="{FA2A07CD-F45E-4DC7-BEF1-2A2FE7D7F74A}" srcOrd="0" destOrd="0" presId="urn:microsoft.com/office/officeart/2008/layout/VerticalCurvedList"/>
    <dgm:cxn modelId="{16D7AE68-3FCE-489C-B824-ACD58600015D}" type="presOf" srcId="{E4A5DB06-F1AD-492D-B64B-AD9B73C97E67}" destId="{CDC903CC-E6C0-415C-8F0F-88B8D848B6F9}" srcOrd="0" destOrd="0" presId="urn:microsoft.com/office/officeart/2008/layout/VerticalCurvedList"/>
    <dgm:cxn modelId="{C6321B77-4B70-4277-B818-E1EE76391A61}" srcId="{E4A5DB06-F1AD-492D-B64B-AD9B73C97E67}" destId="{FED79841-DCCA-44E6-8DF3-FE1675B397EA}" srcOrd="0" destOrd="0" parTransId="{EBD92C0E-8E1A-454E-8B36-8841815637AC}" sibTransId="{727AA1BB-8707-44EA-91A0-EB4A996F5B66}"/>
    <dgm:cxn modelId="{78054DC3-930B-49F5-B83D-B8E1C9A3CB03}" srcId="{E4A5DB06-F1AD-492D-B64B-AD9B73C97E67}" destId="{032758EF-F056-4AD2-B163-576B658F44DC}" srcOrd="2" destOrd="0" parTransId="{B1145DBB-0CCB-45E2-91F3-E2A72F6F66B0}" sibTransId="{2AE39414-3F21-40F7-A6BF-8B4526724548}"/>
    <dgm:cxn modelId="{A73BFCE8-AC4C-4E13-8287-01042178E16C}" type="presOf" srcId="{E6730957-7840-4532-A693-FB09485E5A94}" destId="{A86C6C6B-0BD1-4283-ABB2-EC1488D69415}" srcOrd="0" destOrd="0" presId="urn:microsoft.com/office/officeart/2008/layout/VerticalCurvedList"/>
    <dgm:cxn modelId="{C2D379FF-4415-4743-8894-F41FBECAF5AA}" type="presOf" srcId="{032758EF-F056-4AD2-B163-576B658F44DC}" destId="{FA89B323-A2BF-47A0-AF7F-BBF76569370F}" srcOrd="0" destOrd="0" presId="urn:microsoft.com/office/officeart/2008/layout/VerticalCurvedList"/>
    <dgm:cxn modelId="{C76639DE-F250-49A2-9682-D1119716DF5E}" type="presParOf" srcId="{CDC903CC-E6C0-415C-8F0F-88B8D848B6F9}" destId="{2CAC4440-422E-4669-A4E7-573D8F57ECD2}" srcOrd="0" destOrd="0" presId="urn:microsoft.com/office/officeart/2008/layout/VerticalCurvedList"/>
    <dgm:cxn modelId="{D915D499-FD87-4A33-927B-2D1759CF4F7F}" type="presParOf" srcId="{2CAC4440-422E-4669-A4E7-573D8F57ECD2}" destId="{7DA4EC96-33A5-4C97-A73C-E7F09EC83FD6}" srcOrd="0" destOrd="0" presId="urn:microsoft.com/office/officeart/2008/layout/VerticalCurvedList"/>
    <dgm:cxn modelId="{16ADD64C-0C28-4531-BA93-97F58560599E}" type="presParOf" srcId="{7DA4EC96-33A5-4C97-A73C-E7F09EC83FD6}" destId="{818DB22D-96FD-46DD-A409-4D717CCB4ACB}" srcOrd="0" destOrd="0" presId="urn:microsoft.com/office/officeart/2008/layout/VerticalCurvedList"/>
    <dgm:cxn modelId="{B6998BE8-9DB7-43E4-B2ED-E003995C18F1}" type="presParOf" srcId="{7DA4EC96-33A5-4C97-A73C-E7F09EC83FD6}" destId="{FA2A07CD-F45E-4DC7-BEF1-2A2FE7D7F74A}" srcOrd="1" destOrd="0" presId="urn:microsoft.com/office/officeart/2008/layout/VerticalCurvedList"/>
    <dgm:cxn modelId="{ECA73A0F-0DE8-49A9-BEC0-0AE32F06193F}" type="presParOf" srcId="{7DA4EC96-33A5-4C97-A73C-E7F09EC83FD6}" destId="{028A4C9F-D1D0-40ED-B1E8-EB566677D8EA}" srcOrd="2" destOrd="0" presId="urn:microsoft.com/office/officeart/2008/layout/VerticalCurvedList"/>
    <dgm:cxn modelId="{CF34CC5E-C7E1-41DF-BA7E-10F155D62067}" type="presParOf" srcId="{7DA4EC96-33A5-4C97-A73C-E7F09EC83FD6}" destId="{BA1EE703-1E63-4563-8665-9DF9D1E86D1E}" srcOrd="3" destOrd="0" presId="urn:microsoft.com/office/officeart/2008/layout/VerticalCurvedList"/>
    <dgm:cxn modelId="{398BAAF4-7E80-44F0-934A-188FF1C29405}" type="presParOf" srcId="{2CAC4440-422E-4669-A4E7-573D8F57ECD2}" destId="{0BACA411-62BF-414E-939C-191AF219D6D4}" srcOrd="1" destOrd="0" presId="urn:microsoft.com/office/officeart/2008/layout/VerticalCurvedList"/>
    <dgm:cxn modelId="{4FC382B7-9122-4EB7-885E-DD63DB65CDCC}" type="presParOf" srcId="{2CAC4440-422E-4669-A4E7-573D8F57ECD2}" destId="{2883DECC-6D4F-4933-8AA7-BC32B3E6B690}" srcOrd="2" destOrd="0" presId="urn:microsoft.com/office/officeart/2008/layout/VerticalCurvedList"/>
    <dgm:cxn modelId="{B3E53DDE-8F45-4A68-9E22-FB0D4175A81A}" type="presParOf" srcId="{2883DECC-6D4F-4933-8AA7-BC32B3E6B690}" destId="{04928CB0-3582-4219-BCF9-DF92CA547E3D}" srcOrd="0" destOrd="0" presId="urn:microsoft.com/office/officeart/2008/layout/VerticalCurvedList"/>
    <dgm:cxn modelId="{7226AACF-D6EE-45D5-B2CA-1E5C737F2977}" type="presParOf" srcId="{2CAC4440-422E-4669-A4E7-573D8F57ECD2}" destId="{A86C6C6B-0BD1-4283-ABB2-EC1488D69415}" srcOrd="3" destOrd="0" presId="urn:microsoft.com/office/officeart/2008/layout/VerticalCurvedList"/>
    <dgm:cxn modelId="{9C6B1DD3-4FB1-43DA-BE6B-1F5041C616F9}" type="presParOf" srcId="{2CAC4440-422E-4669-A4E7-573D8F57ECD2}" destId="{B657CC27-8075-43F8-807F-62B6B94F0753}" srcOrd="4" destOrd="0" presId="urn:microsoft.com/office/officeart/2008/layout/VerticalCurvedList"/>
    <dgm:cxn modelId="{4A1424FD-9BCE-4D0A-B0FD-49BB634ED5F5}" type="presParOf" srcId="{B657CC27-8075-43F8-807F-62B6B94F0753}" destId="{90D313F8-FCFB-432E-B147-FC1FFFC3AA7B}" srcOrd="0" destOrd="0" presId="urn:microsoft.com/office/officeart/2008/layout/VerticalCurvedList"/>
    <dgm:cxn modelId="{3C040FBE-2BE9-463C-B1D3-44C36844A2A6}" type="presParOf" srcId="{2CAC4440-422E-4669-A4E7-573D8F57ECD2}" destId="{FA89B323-A2BF-47A0-AF7F-BBF76569370F}" srcOrd="5" destOrd="0" presId="urn:microsoft.com/office/officeart/2008/layout/VerticalCurvedList"/>
    <dgm:cxn modelId="{74AA616F-0AA5-4E87-BCC0-B78DCFFDD742}" type="presParOf" srcId="{2CAC4440-422E-4669-A4E7-573D8F57ECD2}" destId="{A023C6EC-7F09-4011-90FE-47DACF172B59}" srcOrd="6" destOrd="0" presId="urn:microsoft.com/office/officeart/2008/layout/VerticalCurvedList"/>
    <dgm:cxn modelId="{9B9FDB2B-0D37-4277-BE10-1D4FB1C63433}" type="presParOf" srcId="{A023C6EC-7F09-4011-90FE-47DACF172B59}" destId="{783335E1-90BA-4BAC-874B-1D6EDFB9896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D917076-998F-458B-887B-4B63B6882FB9}" type="doc">
      <dgm:prSet loTypeId="urn:microsoft.com/office/officeart/2005/8/layout/matrix2" loCatId="matrix" qsTypeId="urn:microsoft.com/office/officeart/2005/8/quickstyle/simple1" qsCatId="simple" csTypeId="urn:microsoft.com/office/officeart/2005/8/colors/accent1_2" csCatId="accent1" phldr="1"/>
      <dgm:spPr/>
    </dgm:pt>
    <dgm:pt modelId="{04418A63-BDCC-4589-84DC-D8EAC6A5EC3B}">
      <dgm:prSet phldrT="[Text]"/>
      <dgm:spPr/>
      <dgm:t>
        <a:bodyPr/>
        <a:lstStyle/>
        <a:p>
          <a:r>
            <a:rPr lang="en-US" dirty="0"/>
            <a:t>Goods </a:t>
          </a:r>
        </a:p>
      </dgm:t>
    </dgm:pt>
    <dgm:pt modelId="{71601ED1-F7D6-42B2-8358-7751AC2A0511}" type="parTrans" cxnId="{0D2DA818-BB0C-4C20-A016-ACF5FF719F0A}">
      <dgm:prSet/>
      <dgm:spPr/>
      <dgm:t>
        <a:bodyPr/>
        <a:lstStyle/>
        <a:p>
          <a:endParaRPr lang="en-US"/>
        </a:p>
      </dgm:t>
    </dgm:pt>
    <dgm:pt modelId="{4C36ADA8-727B-4138-A7B7-24F07E2B8057}" type="sibTrans" cxnId="{0D2DA818-BB0C-4C20-A016-ACF5FF719F0A}">
      <dgm:prSet/>
      <dgm:spPr/>
      <dgm:t>
        <a:bodyPr/>
        <a:lstStyle/>
        <a:p>
          <a:endParaRPr lang="en-US"/>
        </a:p>
      </dgm:t>
    </dgm:pt>
    <dgm:pt modelId="{BFFF986B-6E07-4D6D-9449-AF00F5559691}">
      <dgm:prSet phldrT="[Text]"/>
      <dgm:spPr/>
      <dgm:t>
        <a:bodyPr/>
        <a:lstStyle/>
        <a:p>
          <a:r>
            <a:rPr lang="en-US" dirty="0"/>
            <a:t>Supplied as ‘Service’</a:t>
          </a:r>
        </a:p>
      </dgm:t>
    </dgm:pt>
    <dgm:pt modelId="{A60652EA-6EA1-439E-B5AC-8E479FF21BDB}" type="parTrans" cxnId="{422BDF91-0E39-4608-AF1C-FEA8981FE2BA}">
      <dgm:prSet/>
      <dgm:spPr/>
      <dgm:t>
        <a:bodyPr/>
        <a:lstStyle/>
        <a:p>
          <a:endParaRPr lang="en-US"/>
        </a:p>
      </dgm:t>
    </dgm:pt>
    <dgm:pt modelId="{74387F82-C059-4DDA-A9F6-1F9EF5602060}" type="sibTrans" cxnId="{422BDF91-0E39-4608-AF1C-FEA8981FE2BA}">
      <dgm:prSet/>
      <dgm:spPr/>
      <dgm:t>
        <a:bodyPr/>
        <a:lstStyle/>
        <a:p>
          <a:endParaRPr lang="en-US"/>
        </a:p>
      </dgm:t>
    </dgm:pt>
    <dgm:pt modelId="{9D5C2176-F5B9-4BCC-A9B8-F63850F8CAA1}">
      <dgm:prSet phldrT="[Text]"/>
      <dgm:spPr/>
      <dgm:t>
        <a:bodyPr/>
        <a:lstStyle/>
        <a:p>
          <a:r>
            <a:rPr lang="en-US" dirty="0"/>
            <a:t>Service </a:t>
          </a:r>
        </a:p>
      </dgm:t>
    </dgm:pt>
    <dgm:pt modelId="{6E1E0D41-0228-48E0-98F1-403AB48EB8C2}" type="parTrans" cxnId="{E91C2021-0DA4-48A6-901D-7F8B0EEAB6E0}">
      <dgm:prSet/>
      <dgm:spPr/>
      <dgm:t>
        <a:bodyPr/>
        <a:lstStyle/>
        <a:p>
          <a:endParaRPr lang="en-US"/>
        </a:p>
      </dgm:t>
    </dgm:pt>
    <dgm:pt modelId="{F1974BFC-8063-44FC-B5EC-E2ECFC47504A}" type="sibTrans" cxnId="{E91C2021-0DA4-48A6-901D-7F8B0EEAB6E0}">
      <dgm:prSet/>
      <dgm:spPr/>
      <dgm:t>
        <a:bodyPr/>
        <a:lstStyle/>
        <a:p>
          <a:endParaRPr lang="en-US"/>
        </a:p>
      </dgm:t>
    </dgm:pt>
    <dgm:pt modelId="{2631F2E2-E4E6-40DF-A364-480392D74863}">
      <dgm:prSet phldrT="[Text]"/>
      <dgm:spPr/>
      <dgm:t>
        <a:bodyPr/>
        <a:lstStyle/>
        <a:p>
          <a:r>
            <a:rPr lang="en-US" dirty="0"/>
            <a:t>Supplied as ‘Service’ </a:t>
          </a:r>
        </a:p>
      </dgm:t>
    </dgm:pt>
    <dgm:pt modelId="{538FBE91-07EB-41C7-9914-3E4B6977065A}" type="parTrans" cxnId="{E601DDCE-D8E5-4654-8A1D-482205B6C175}">
      <dgm:prSet/>
      <dgm:spPr/>
      <dgm:t>
        <a:bodyPr/>
        <a:lstStyle/>
        <a:p>
          <a:endParaRPr lang="en-US"/>
        </a:p>
      </dgm:t>
    </dgm:pt>
    <dgm:pt modelId="{01B11B77-472E-4468-9D06-8B0401281385}" type="sibTrans" cxnId="{E601DDCE-D8E5-4654-8A1D-482205B6C175}">
      <dgm:prSet/>
      <dgm:spPr/>
      <dgm:t>
        <a:bodyPr/>
        <a:lstStyle/>
        <a:p>
          <a:endParaRPr lang="en-US"/>
        </a:p>
      </dgm:t>
    </dgm:pt>
    <dgm:pt modelId="{B8223C61-352F-45CE-B294-4C8DB6A4265A}">
      <dgm:prSet phldrT="[Text]"/>
      <dgm:spPr/>
      <dgm:t>
        <a:bodyPr/>
        <a:lstStyle/>
        <a:p>
          <a:r>
            <a:rPr lang="en-US" dirty="0"/>
            <a:t>Supplied as ‘Goods’</a:t>
          </a:r>
        </a:p>
      </dgm:t>
    </dgm:pt>
    <dgm:pt modelId="{42080B75-0230-4D7B-91FF-EAD1DD04CC53}" type="parTrans" cxnId="{67941CFD-DD28-4A4E-8123-699A1DBC4BA8}">
      <dgm:prSet/>
      <dgm:spPr/>
      <dgm:t>
        <a:bodyPr/>
        <a:lstStyle/>
        <a:p>
          <a:endParaRPr lang="en-US"/>
        </a:p>
      </dgm:t>
    </dgm:pt>
    <dgm:pt modelId="{5A8E015E-96D0-4ABC-80D0-7C5E4407D341}" type="sibTrans" cxnId="{67941CFD-DD28-4A4E-8123-699A1DBC4BA8}">
      <dgm:prSet/>
      <dgm:spPr/>
      <dgm:t>
        <a:bodyPr/>
        <a:lstStyle/>
        <a:p>
          <a:endParaRPr lang="en-US"/>
        </a:p>
      </dgm:t>
    </dgm:pt>
    <dgm:pt modelId="{3DFD366F-9A3C-490B-B1A1-0031E409C0E5}">
      <dgm:prSet phldrT="[Text]"/>
      <dgm:spPr/>
      <dgm:t>
        <a:bodyPr/>
        <a:lstStyle/>
        <a:p>
          <a:r>
            <a:rPr lang="en-US" dirty="0"/>
            <a:t>Supplied as ‘Goods’</a:t>
          </a:r>
        </a:p>
      </dgm:t>
    </dgm:pt>
    <dgm:pt modelId="{00E68083-F06F-4192-B390-6385AC414F37}" type="parTrans" cxnId="{E03BB9FD-4F4B-4394-A408-C655E58A3CC7}">
      <dgm:prSet/>
      <dgm:spPr/>
      <dgm:t>
        <a:bodyPr/>
        <a:lstStyle/>
        <a:p>
          <a:endParaRPr lang="en-US"/>
        </a:p>
      </dgm:t>
    </dgm:pt>
    <dgm:pt modelId="{886CC859-0CE8-4CF0-B440-50D3ECB9ED44}" type="sibTrans" cxnId="{E03BB9FD-4F4B-4394-A408-C655E58A3CC7}">
      <dgm:prSet/>
      <dgm:spPr/>
      <dgm:t>
        <a:bodyPr/>
        <a:lstStyle/>
        <a:p>
          <a:endParaRPr lang="en-US"/>
        </a:p>
      </dgm:t>
    </dgm:pt>
    <dgm:pt modelId="{2C2F3D32-E10F-495D-BCF9-9CA4C3C8F375}">
      <dgm:prSet phldrT="[Text]"/>
      <dgm:spPr/>
      <dgm:t>
        <a:bodyPr/>
        <a:lstStyle/>
        <a:p>
          <a:r>
            <a:rPr lang="en-US" dirty="0"/>
            <a:t>Goods </a:t>
          </a:r>
        </a:p>
      </dgm:t>
    </dgm:pt>
    <dgm:pt modelId="{0D760FB8-DFD5-489A-BB57-F760AB583686}" type="parTrans" cxnId="{FC8FAEB1-0F84-4DA8-8B14-1E7C45F518D8}">
      <dgm:prSet/>
      <dgm:spPr/>
      <dgm:t>
        <a:bodyPr/>
        <a:lstStyle/>
        <a:p>
          <a:endParaRPr lang="en-US"/>
        </a:p>
      </dgm:t>
    </dgm:pt>
    <dgm:pt modelId="{AB00585E-EEC0-47FF-B290-8157C8B47DF1}" type="sibTrans" cxnId="{FC8FAEB1-0F84-4DA8-8B14-1E7C45F518D8}">
      <dgm:prSet/>
      <dgm:spPr/>
      <dgm:t>
        <a:bodyPr/>
        <a:lstStyle/>
        <a:p>
          <a:endParaRPr lang="en-US"/>
        </a:p>
      </dgm:t>
    </dgm:pt>
    <dgm:pt modelId="{7878A57E-38CC-42D3-B472-6ABD6AAAD616}">
      <dgm:prSet phldrT="[Text]"/>
      <dgm:spPr/>
      <dgm:t>
        <a:bodyPr/>
        <a:lstStyle/>
        <a:p>
          <a:r>
            <a:rPr lang="en-US" dirty="0"/>
            <a:t>Service</a:t>
          </a:r>
        </a:p>
      </dgm:t>
    </dgm:pt>
    <dgm:pt modelId="{260ADC42-06CB-4264-A3CE-A3E66570F0F7}" type="parTrans" cxnId="{F66722A6-B7B9-45C8-8882-256BD0CED20C}">
      <dgm:prSet/>
      <dgm:spPr/>
      <dgm:t>
        <a:bodyPr/>
        <a:lstStyle/>
        <a:p>
          <a:endParaRPr lang="en-US"/>
        </a:p>
      </dgm:t>
    </dgm:pt>
    <dgm:pt modelId="{7E1CF1A1-9DED-49BB-92C6-73B6630E73CD}" type="sibTrans" cxnId="{F66722A6-B7B9-45C8-8882-256BD0CED20C}">
      <dgm:prSet/>
      <dgm:spPr/>
      <dgm:t>
        <a:bodyPr/>
        <a:lstStyle/>
        <a:p>
          <a:endParaRPr lang="en-US"/>
        </a:p>
      </dgm:t>
    </dgm:pt>
    <dgm:pt modelId="{D23EE752-7109-4DEE-A23F-25467829B722}" type="pres">
      <dgm:prSet presAssocID="{3D917076-998F-458B-887B-4B63B6882FB9}" presName="matrix" presStyleCnt="0">
        <dgm:presLayoutVars>
          <dgm:chMax val="1"/>
          <dgm:dir/>
          <dgm:resizeHandles val="exact"/>
        </dgm:presLayoutVars>
      </dgm:prSet>
      <dgm:spPr/>
    </dgm:pt>
    <dgm:pt modelId="{9F9A6892-0AE3-4B60-8C15-1FE1518F8473}" type="pres">
      <dgm:prSet presAssocID="{3D917076-998F-458B-887B-4B63B6882FB9}" presName="axisShape" presStyleLbl="bgShp" presStyleIdx="0" presStyleCnt="1"/>
      <dgm:spPr/>
    </dgm:pt>
    <dgm:pt modelId="{2916CFE0-3E63-42BA-AED2-1A3F1558FD3D}" type="pres">
      <dgm:prSet presAssocID="{3D917076-998F-458B-887B-4B63B6882FB9}" presName="rect1" presStyleLbl="node1" presStyleIdx="0" presStyleCnt="4">
        <dgm:presLayoutVars>
          <dgm:chMax val="0"/>
          <dgm:chPref val="0"/>
          <dgm:bulletEnabled val="1"/>
        </dgm:presLayoutVars>
      </dgm:prSet>
      <dgm:spPr/>
    </dgm:pt>
    <dgm:pt modelId="{8A8FDDCC-45E2-4945-9AE8-871A860B48D6}" type="pres">
      <dgm:prSet presAssocID="{3D917076-998F-458B-887B-4B63B6882FB9}" presName="rect2" presStyleLbl="node1" presStyleIdx="1" presStyleCnt="4">
        <dgm:presLayoutVars>
          <dgm:chMax val="0"/>
          <dgm:chPref val="0"/>
          <dgm:bulletEnabled val="1"/>
        </dgm:presLayoutVars>
      </dgm:prSet>
      <dgm:spPr/>
    </dgm:pt>
    <dgm:pt modelId="{0FAE58F1-5A30-447C-BD45-57CBE96958AD}" type="pres">
      <dgm:prSet presAssocID="{3D917076-998F-458B-887B-4B63B6882FB9}" presName="rect3" presStyleLbl="node1" presStyleIdx="2" presStyleCnt="4">
        <dgm:presLayoutVars>
          <dgm:chMax val="0"/>
          <dgm:chPref val="0"/>
          <dgm:bulletEnabled val="1"/>
        </dgm:presLayoutVars>
      </dgm:prSet>
      <dgm:spPr/>
    </dgm:pt>
    <dgm:pt modelId="{B37A61D5-A48D-4A39-95CE-33CB2A14E142}" type="pres">
      <dgm:prSet presAssocID="{3D917076-998F-458B-887B-4B63B6882FB9}" presName="rect4" presStyleLbl="node1" presStyleIdx="3" presStyleCnt="4">
        <dgm:presLayoutVars>
          <dgm:chMax val="0"/>
          <dgm:chPref val="0"/>
          <dgm:bulletEnabled val="1"/>
        </dgm:presLayoutVars>
      </dgm:prSet>
      <dgm:spPr/>
    </dgm:pt>
  </dgm:ptLst>
  <dgm:cxnLst>
    <dgm:cxn modelId="{28EC4C02-F7F4-4E72-9B1D-77A7A0BEE975}" type="presOf" srcId="{BFFF986B-6E07-4D6D-9449-AF00F5559691}" destId="{8A8FDDCC-45E2-4945-9AE8-871A860B48D6}" srcOrd="0" destOrd="1" presId="urn:microsoft.com/office/officeart/2005/8/layout/matrix2"/>
    <dgm:cxn modelId="{CCD2D010-DE41-4F75-AE8A-EEC2B874BF4B}" type="presOf" srcId="{9D5C2176-F5B9-4BCC-A9B8-F63850F8CAA1}" destId="{0FAE58F1-5A30-447C-BD45-57CBE96958AD}" srcOrd="0" destOrd="0" presId="urn:microsoft.com/office/officeart/2005/8/layout/matrix2"/>
    <dgm:cxn modelId="{C2879B13-8569-43F3-9430-E09CE07A7548}" type="presOf" srcId="{3DFD366F-9A3C-490B-B1A1-0031E409C0E5}" destId="{2916CFE0-3E63-42BA-AED2-1A3F1558FD3D}" srcOrd="0" destOrd="1" presId="urn:microsoft.com/office/officeart/2005/8/layout/matrix2"/>
    <dgm:cxn modelId="{0D2DA818-BB0C-4C20-A016-ACF5FF719F0A}" srcId="{3D917076-998F-458B-887B-4B63B6882FB9}" destId="{04418A63-BDCC-4589-84DC-D8EAC6A5EC3B}" srcOrd="0" destOrd="0" parTransId="{71601ED1-F7D6-42B2-8358-7751AC2A0511}" sibTransId="{4C36ADA8-727B-4138-A7B7-24F07E2B8057}"/>
    <dgm:cxn modelId="{E91C2021-0DA4-48A6-901D-7F8B0EEAB6E0}" srcId="{3D917076-998F-458B-887B-4B63B6882FB9}" destId="{9D5C2176-F5B9-4BCC-A9B8-F63850F8CAA1}" srcOrd="2" destOrd="0" parTransId="{6E1E0D41-0228-48E0-98F1-403AB48EB8C2}" sibTransId="{F1974BFC-8063-44FC-B5EC-E2ECFC47504A}"/>
    <dgm:cxn modelId="{6F1D622A-4EF5-471F-87E8-400660B59568}" type="presOf" srcId="{2C2F3D32-E10F-495D-BCF9-9CA4C3C8F375}" destId="{8A8FDDCC-45E2-4945-9AE8-871A860B48D6}" srcOrd="0" destOrd="0" presId="urn:microsoft.com/office/officeart/2005/8/layout/matrix2"/>
    <dgm:cxn modelId="{E840AF35-3948-4FAA-956C-E517270AB66C}" type="presOf" srcId="{2631F2E2-E4E6-40DF-A364-480392D74863}" destId="{0FAE58F1-5A30-447C-BD45-57CBE96958AD}" srcOrd="0" destOrd="1" presId="urn:microsoft.com/office/officeart/2005/8/layout/matrix2"/>
    <dgm:cxn modelId="{CC050654-E9DB-4128-BF05-201A73CEDF15}" type="presOf" srcId="{3D917076-998F-458B-887B-4B63B6882FB9}" destId="{D23EE752-7109-4DEE-A23F-25467829B722}" srcOrd="0" destOrd="0" presId="urn:microsoft.com/office/officeart/2005/8/layout/matrix2"/>
    <dgm:cxn modelId="{422BDF91-0E39-4608-AF1C-FEA8981FE2BA}" srcId="{2C2F3D32-E10F-495D-BCF9-9CA4C3C8F375}" destId="{BFFF986B-6E07-4D6D-9449-AF00F5559691}" srcOrd="0" destOrd="0" parTransId="{A60652EA-6EA1-439E-B5AC-8E479FF21BDB}" sibTransId="{74387F82-C059-4DDA-A9F6-1F9EF5602060}"/>
    <dgm:cxn modelId="{707738A0-D3B7-43D4-82E4-70F3B24085E3}" type="presOf" srcId="{7878A57E-38CC-42D3-B472-6ABD6AAAD616}" destId="{B37A61D5-A48D-4A39-95CE-33CB2A14E142}" srcOrd="0" destOrd="0" presId="urn:microsoft.com/office/officeart/2005/8/layout/matrix2"/>
    <dgm:cxn modelId="{F66722A6-B7B9-45C8-8882-256BD0CED20C}" srcId="{3D917076-998F-458B-887B-4B63B6882FB9}" destId="{7878A57E-38CC-42D3-B472-6ABD6AAAD616}" srcOrd="3" destOrd="0" parTransId="{260ADC42-06CB-4264-A3CE-A3E66570F0F7}" sibTransId="{7E1CF1A1-9DED-49BB-92C6-73B6630E73CD}"/>
    <dgm:cxn modelId="{FC8FAEB1-0F84-4DA8-8B14-1E7C45F518D8}" srcId="{3D917076-998F-458B-887B-4B63B6882FB9}" destId="{2C2F3D32-E10F-495D-BCF9-9CA4C3C8F375}" srcOrd="1" destOrd="0" parTransId="{0D760FB8-DFD5-489A-BB57-F760AB583686}" sibTransId="{AB00585E-EEC0-47FF-B290-8157C8B47DF1}"/>
    <dgm:cxn modelId="{7BF600BF-E1C1-4D84-A251-5C7A38705571}" type="presOf" srcId="{04418A63-BDCC-4589-84DC-D8EAC6A5EC3B}" destId="{2916CFE0-3E63-42BA-AED2-1A3F1558FD3D}" srcOrd="0" destOrd="0" presId="urn:microsoft.com/office/officeart/2005/8/layout/matrix2"/>
    <dgm:cxn modelId="{E601DDCE-D8E5-4654-8A1D-482205B6C175}" srcId="{9D5C2176-F5B9-4BCC-A9B8-F63850F8CAA1}" destId="{2631F2E2-E4E6-40DF-A364-480392D74863}" srcOrd="0" destOrd="0" parTransId="{538FBE91-07EB-41C7-9914-3E4B6977065A}" sibTransId="{01B11B77-472E-4468-9D06-8B0401281385}"/>
    <dgm:cxn modelId="{F1D01ADC-A501-4F2E-8E7E-138E96FF0BAC}" type="presOf" srcId="{B8223C61-352F-45CE-B294-4C8DB6A4265A}" destId="{B37A61D5-A48D-4A39-95CE-33CB2A14E142}" srcOrd="0" destOrd="1" presId="urn:microsoft.com/office/officeart/2005/8/layout/matrix2"/>
    <dgm:cxn modelId="{67941CFD-DD28-4A4E-8123-699A1DBC4BA8}" srcId="{7878A57E-38CC-42D3-B472-6ABD6AAAD616}" destId="{B8223C61-352F-45CE-B294-4C8DB6A4265A}" srcOrd="0" destOrd="0" parTransId="{42080B75-0230-4D7B-91FF-EAD1DD04CC53}" sibTransId="{5A8E015E-96D0-4ABC-80D0-7C5E4407D341}"/>
    <dgm:cxn modelId="{E03BB9FD-4F4B-4394-A408-C655E58A3CC7}" srcId="{04418A63-BDCC-4589-84DC-D8EAC6A5EC3B}" destId="{3DFD366F-9A3C-490B-B1A1-0031E409C0E5}" srcOrd="0" destOrd="0" parTransId="{00E68083-F06F-4192-B390-6385AC414F37}" sibTransId="{886CC859-0CE8-4CF0-B440-50D3ECB9ED44}"/>
    <dgm:cxn modelId="{65179884-8DE5-4E83-B07E-879208354039}" type="presParOf" srcId="{D23EE752-7109-4DEE-A23F-25467829B722}" destId="{9F9A6892-0AE3-4B60-8C15-1FE1518F8473}" srcOrd="0" destOrd="0" presId="urn:microsoft.com/office/officeart/2005/8/layout/matrix2"/>
    <dgm:cxn modelId="{6ED68429-2F90-4EF8-92DF-E7EA7D5ACB85}" type="presParOf" srcId="{D23EE752-7109-4DEE-A23F-25467829B722}" destId="{2916CFE0-3E63-42BA-AED2-1A3F1558FD3D}" srcOrd="1" destOrd="0" presId="urn:microsoft.com/office/officeart/2005/8/layout/matrix2"/>
    <dgm:cxn modelId="{CD78A25B-2CEF-4070-8BC4-CE302F993681}" type="presParOf" srcId="{D23EE752-7109-4DEE-A23F-25467829B722}" destId="{8A8FDDCC-45E2-4945-9AE8-871A860B48D6}" srcOrd="2" destOrd="0" presId="urn:microsoft.com/office/officeart/2005/8/layout/matrix2"/>
    <dgm:cxn modelId="{1CEFF09D-3877-4F88-B94E-07320554A9A3}" type="presParOf" srcId="{D23EE752-7109-4DEE-A23F-25467829B722}" destId="{0FAE58F1-5A30-447C-BD45-57CBE96958AD}" srcOrd="3" destOrd="0" presId="urn:microsoft.com/office/officeart/2005/8/layout/matrix2"/>
    <dgm:cxn modelId="{940BF8BB-D8A8-41AB-AA7D-3964E3CA6928}" type="presParOf" srcId="{D23EE752-7109-4DEE-A23F-25467829B722}" destId="{B37A61D5-A48D-4A39-95CE-33CB2A14E142}"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F0F3CA4-88F4-4AAB-B501-EC68C5D0262C}" type="doc">
      <dgm:prSet loTypeId="urn:diagrams.loki3.com/BracketList" loCatId="list" qsTypeId="urn:microsoft.com/office/officeart/2005/8/quickstyle/simple1" qsCatId="simple" csTypeId="urn:microsoft.com/office/officeart/2005/8/colors/accent1_1" csCatId="accent1" phldr="1"/>
      <dgm:spPr/>
      <dgm:t>
        <a:bodyPr/>
        <a:lstStyle/>
        <a:p>
          <a:endParaRPr lang="en-US"/>
        </a:p>
      </dgm:t>
    </dgm:pt>
    <dgm:pt modelId="{C8D444AF-64F6-4D0F-B7CA-3881AEB1BE2B}">
      <dgm:prSet custT="1"/>
      <dgm:spPr/>
      <dgm:t>
        <a:bodyPr/>
        <a:lstStyle/>
        <a:p>
          <a:pPr>
            <a:lnSpc>
              <a:spcPct val="150000"/>
            </a:lnSpc>
          </a:pPr>
          <a:r>
            <a:rPr lang="en-US" sz="2000" i="1" dirty="0">
              <a:latin typeface="Calibri" panose="020F0502020204030204" pitchFamily="34" charset="0"/>
              <a:ea typeface="Calibri" panose="020F0502020204030204" pitchFamily="34" charset="0"/>
              <a:cs typeface="Calibri" panose="020F0502020204030204" pitchFamily="34" charset="0"/>
            </a:rPr>
            <a:t>… the </a:t>
          </a:r>
          <a:r>
            <a:rPr lang="en-US" sz="2000" b="1" i="1" dirty="0">
              <a:solidFill>
                <a:srgbClr val="FF0000"/>
              </a:solidFill>
              <a:latin typeface="Calibri" panose="020F0502020204030204" pitchFamily="34" charset="0"/>
              <a:ea typeface="Calibri" panose="020F0502020204030204" pitchFamily="34" charset="0"/>
              <a:cs typeface="Calibri" panose="020F0502020204030204" pitchFamily="34" charset="0"/>
            </a:rPr>
            <a:t>burden of proof </a:t>
          </a:r>
          <a:r>
            <a:rPr lang="en-US" sz="2000" i="1" dirty="0">
              <a:latin typeface="Calibri" panose="020F0502020204030204" pitchFamily="34" charset="0"/>
              <a:ea typeface="Calibri" panose="020F0502020204030204" pitchFamily="34" charset="0"/>
              <a:cs typeface="Calibri" panose="020F0502020204030204" pitchFamily="34" charset="0"/>
            </a:rPr>
            <a:t>is on the State </a:t>
          </a:r>
          <a:r>
            <a:rPr lang="en-US" sz="2000" b="1" i="1" dirty="0">
              <a:solidFill>
                <a:srgbClr val="FF0000"/>
              </a:solidFill>
              <a:latin typeface="Calibri" panose="020F0502020204030204" pitchFamily="34" charset="0"/>
              <a:ea typeface="Calibri" panose="020F0502020204030204" pitchFamily="34" charset="0"/>
              <a:cs typeface="Calibri" panose="020F0502020204030204" pitchFamily="34" charset="0"/>
            </a:rPr>
            <a:t>Government </a:t>
          </a:r>
          <a:r>
            <a:rPr lang="en-US" sz="2000" i="1" dirty="0">
              <a:latin typeface="Calibri" panose="020F0502020204030204" pitchFamily="34" charset="0"/>
              <a:ea typeface="Calibri" panose="020F0502020204030204" pitchFamily="34" charset="0"/>
              <a:cs typeface="Calibri" panose="020F0502020204030204" pitchFamily="34" charset="0"/>
            </a:rPr>
            <a:t>and the onus also lies on them to first establish </a:t>
          </a:r>
          <a:r>
            <a:rPr lang="en-US" sz="2000" b="1" i="1" dirty="0">
              <a:solidFill>
                <a:srgbClr val="FF0000"/>
              </a:solidFill>
              <a:latin typeface="Calibri" panose="020F0502020204030204" pitchFamily="34" charset="0"/>
              <a:ea typeface="Calibri" panose="020F0502020204030204" pitchFamily="34" charset="0"/>
              <a:cs typeface="Calibri" panose="020F0502020204030204" pitchFamily="34" charset="0"/>
            </a:rPr>
            <a:t>conclusively </a:t>
          </a:r>
          <a:r>
            <a:rPr lang="en-US" sz="2000" i="1" dirty="0">
              <a:latin typeface="Calibri" panose="020F0502020204030204" pitchFamily="34" charset="0"/>
              <a:ea typeface="Calibri" panose="020F0502020204030204" pitchFamily="34" charset="0"/>
              <a:cs typeface="Calibri" panose="020F0502020204030204" pitchFamily="34" charset="0"/>
            </a:rPr>
            <a:t>that by no conceivable process of reasoning can the said product be brought under any of the tariff items and hence the product was being brought under the residuary item.</a:t>
          </a:r>
          <a:endParaRPr lang="en-US" sz="2000" b="1" i="1" dirty="0">
            <a:solidFill>
              <a:srgbClr val="FF0000"/>
            </a:solidFill>
            <a:latin typeface="Calibri" panose="020F0502020204030204" pitchFamily="34" charset="0"/>
            <a:ea typeface="Calibri" panose="020F0502020204030204" pitchFamily="34" charset="0"/>
            <a:cs typeface="Calibri" panose="020F0502020204030204" pitchFamily="34" charset="0"/>
          </a:endParaRPr>
        </a:p>
      </dgm:t>
    </dgm:pt>
    <dgm:pt modelId="{238B1FA2-242E-4B8C-9300-EC120B79B8D3}" type="parTrans" cxnId="{1836DC71-8861-49E1-B7F6-A14901496028}">
      <dgm:prSet/>
      <dgm:spPr/>
      <dgm:t>
        <a:bodyPr/>
        <a:lstStyle/>
        <a:p>
          <a:endParaRPr lang="en-US"/>
        </a:p>
      </dgm:t>
    </dgm:pt>
    <dgm:pt modelId="{E946B09C-3911-4571-8BB9-8C7A84025661}" type="sibTrans" cxnId="{1836DC71-8861-49E1-B7F6-A14901496028}">
      <dgm:prSet/>
      <dgm:spPr/>
      <dgm:t>
        <a:bodyPr/>
        <a:lstStyle/>
        <a:p>
          <a:endParaRPr lang="en-US"/>
        </a:p>
      </dgm:t>
    </dgm:pt>
    <dgm:pt modelId="{0ACF7F75-DAA1-4767-895A-F8CAD7EE57B1}">
      <dgm:prSet custT="1"/>
      <dgm:spPr/>
      <dgm:t>
        <a:bodyPr/>
        <a:lstStyle/>
        <a:p>
          <a:r>
            <a:rPr lang="en-US" sz="2400" dirty="0" err="1">
              <a:latin typeface="Calibri" panose="020F0502020204030204" pitchFamily="34" charset="0"/>
              <a:ea typeface="Calibri" panose="020F0502020204030204" pitchFamily="34" charset="0"/>
              <a:cs typeface="Calibri" panose="020F0502020204030204" pitchFamily="34" charset="0"/>
            </a:rPr>
            <a:t>Kesharwani</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Entp</a:t>
          </a:r>
          <a:r>
            <a:rPr lang="en-US" sz="2400" dirty="0">
              <a:latin typeface="Calibri" panose="020F0502020204030204" pitchFamily="34" charset="0"/>
              <a:ea typeface="Calibri" panose="020F0502020204030204" pitchFamily="34" charset="0"/>
              <a:cs typeface="Calibri" panose="020F0502020204030204" pitchFamily="34" charset="0"/>
            </a:rPr>
            <a:t>. [2019 (28) GSTL 397 (</a:t>
          </a:r>
          <a:r>
            <a:rPr lang="en-US" sz="2400" dirty="0" err="1">
              <a:latin typeface="Calibri" panose="020F0502020204030204" pitchFamily="34" charset="0"/>
              <a:ea typeface="Calibri" panose="020F0502020204030204" pitchFamily="34" charset="0"/>
              <a:cs typeface="Calibri" panose="020F0502020204030204" pitchFamily="34" charset="0"/>
            </a:rPr>
            <a:t>Chattis</a:t>
          </a:r>
          <a:r>
            <a:rPr lang="en-US" sz="2400" dirty="0">
              <a:latin typeface="Calibri" panose="020F0502020204030204" pitchFamily="34" charset="0"/>
              <a:ea typeface="Calibri" panose="020F0502020204030204" pitchFamily="34" charset="0"/>
              <a:cs typeface="Calibri" panose="020F0502020204030204" pitchFamily="34" charset="0"/>
            </a:rPr>
            <a:t>.)]</a:t>
          </a:r>
          <a:br>
            <a:rPr lang="en-US" sz="2400" dirty="0">
              <a:latin typeface="Calibri" panose="020F0502020204030204" pitchFamily="34" charset="0"/>
              <a:ea typeface="Calibri" panose="020F0502020204030204" pitchFamily="34" charset="0"/>
              <a:cs typeface="Calibri" panose="020F0502020204030204" pitchFamily="34" charset="0"/>
            </a:rPr>
          </a:br>
          <a:endParaRPr lang="en-US" sz="2400" dirty="0">
            <a:latin typeface="Calibri" panose="020F0502020204030204" pitchFamily="34" charset="0"/>
            <a:ea typeface="Calibri" panose="020F0502020204030204" pitchFamily="34" charset="0"/>
            <a:cs typeface="Calibri" panose="020F0502020204030204" pitchFamily="34" charset="0"/>
          </a:endParaRPr>
        </a:p>
        <a:p>
          <a:r>
            <a:rPr lang="en-US" sz="2400" dirty="0">
              <a:latin typeface="Calibri" panose="020F0502020204030204" pitchFamily="34" charset="0"/>
              <a:ea typeface="Calibri" panose="020F0502020204030204" pitchFamily="34" charset="0"/>
              <a:cs typeface="Calibri" panose="020F0502020204030204" pitchFamily="34" charset="0"/>
            </a:rPr>
            <a:t>Para 26/27</a:t>
          </a:r>
        </a:p>
      </dgm:t>
    </dgm:pt>
    <dgm:pt modelId="{FB4C1349-81D8-4943-B98E-78EBB9BC1689}" type="parTrans" cxnId="{241B9978-B21E-4BAA-94A9-FC5C8157A920}">
      <dgm:prSet/>
      <dgm:spPr/>
      <dgm:t>
        <a:bodyPr/>
        <a:lstStyle/>
        <a:p>
          <a:endParaRPr lang="en-US"/>
        </a:p>
      </dgm:t>
    </dgm:pt>
    <dgm:pt modelId="{22C1C8E5-4172-4ECC-BA49-0C3CA2977050}" type="sibTrans" cxnId="{241B9978-B21E-4BAA-94A9-FC5C8157A920}">
      <dgm:prSet/>
      <dgm:spPr/>
      <dgm:t>
        <a:bodyPr/>
        <a:lstStyle/>
        <a:p>
          <a:endParaRPr lang="en-US"/>
        </a:p>
      </dgm:t>
    </dgm:pt>
    <dgm:pt modelId="{302D972C-892E-4D15-B32A-99C63FD27E59}">
      <dgm:prSet custT="1"/>
      <dgm:spPr/>
      <dgm:t>
        <a:bodyPr/>
        <a:lstStyle/>
        <a:p>
          <a:pPr>
            <a:lnSpc>
              <a:spcPct val="150000"/>
            </a:lnSpc>
          </a:pPr>
          <a:r>
            <a:rPr lang="en-US" sz="2000" i="1" dirty="0">
              <a:latin typeface="Calibri" panose="020F0502020204030204" pitchFamily="34" charset="0"/>
              <a:ea typeface="Calibri" panose="020F0502020204030204" pitchFamily="34" charset="0"/>
              <a:cs typeface="Calibri" panose="020F0502020204030204" pitchFamily="34" charset="0"/>
            </a:rPr>
            <a:t>… unless the department can establish that the goods in question can by no conceivable process of reasoning be brought under any of the tariff items, resort can be had to the </a:t>
          </a:r>
          <a:r>
            <a:rPr lang="en-US" sz="2000" b="1" i="1" dirty="0">
              <a:solidFill>
                <a:srgbClr val="FF0000"/>
              </a:solidFill>
              <a:latin typeface="Calibri" panose="020F0502020204030204" pitchFamily="34" charset="0"/>
              <a:ea typeface="Calibri" panose="020F0502020204030204" pitchFamily="34" charset="0"/>
              <a:cs typeface="Calibri" panose="020F0502020204030204" pitchFamily="34" charset="0"/>
            </a:rPr>
            <a:t>residuary item</a:t>
          </a:r>
          <a:r>
            <a:rPr lang="en-US" sz="2000" i="1" dirty="0">
              <a:latin typeface="Calibri" panose="020F0502020204030204" pitchFamily="34" charset="0"/>
              <a:ea typeface="Calibri" panose="020F0502020204030204" pitchFamily="34" charset="0"/>
              <a:cs typeface="Calibri" panose="020F0502020204030204" pitchFamily="34" charset="0"/>
            </a:rPr>
            <a:t>.</a:t>
          </a:r>
          <a:endParaRPr lang="en-US" sz="2000" b="1" i="1" dirty="0">
            <a:solidFill>
              <a:srgbClr val="FF0000"/>
            </a:solidFill>
            <a:latin typeface="Calibri" panose="020F0502020204030204" pitchFamily="34" charset="0"/>
            <a:ea typeface="Calibri" panose="020F0502020204030204" pitchFamily="34" charset="0"/>
            <a:cs typeface="Calibri" panose="020F0502020204030204" pitchFamily="34" charset="0"/>
          </a:endParaRPr>
        </a:p>
      </dgm:t>
    </dgm:pt>
    <dgm:pt modelId="{CAE578E0-8125-426F-B88C-226B7FB03452}" type="parTrans" cxnId="{E68982D5-588C-49F7-B428-28BAF5E4E05B}">
      <dgm:prSet/>
      <dgm:spPr/>
      <dgm:t>
        <a:bodyPr/>
        <a:lstStyle/>
        <a:p>
          <a:endParaRPr lang="en-US"/>
        </a:p>
      </dgm:t>
    </dgm:pt>
    <dgm:pt modelId="{61C21B72-51CC-4596-9E72-08901FDD8B59}" type="sibTrans" cxnId="{E68982D5-588C-49F7-B428-28BAF5E4E05B}">
      <dgm:prSet/>
      <dgm:spPr/>
      <dgm:t>
        <a:bodyPr/>
        <a:lstStyle/>
        <a:p>
          <a:endParaRPr lang="en-US"/>
        </a:p>
      </dgm:t>
    </dgm:pt>
    <dgm:pt modelId="{CD57F531-6121-426A-B9D2-F044C8E0DB5A}" type="pres">
      <dgm:prSet presAssocID="{1F0F3CA4-88F4-4AAB-B501-EC68C5D0262C}" presName="Name0" presStyleCnt="0">
        <dgm:presLayoutVars>
          <dgm:dir/>
          <dgm:animLvl val="lvl"/>
          <dgm:resizeHandles val="exact"/>
        </dgm:presLayoutVars>
      </dgm:prSet>
      <dgm:spPr/>
    </dgm:pt>
    <dgm:pt modelId="{BE9FF465-2163-48FC-9D43-113108E83015}" type="pres">
      <dgm:prSet presAssocID="{0ACF7F75-DAA1-4767-895A-F8CAD7EE57B1}" presName="linNode" presStyleCnt="0"/>
      <dgm:spPr/>
    </dgm:pt>
    <dgm:pt modelId="{F1F13AD0-8E6F-4CEB-A997-206842301DF5}" type="pres">
      <dgm:prSet presAssocID="{0ACF7F75-DAA1-4767-895A-F8CAD7EE57B1}" presName="parTx" presStyleLbl="revTx" presStyleIdx="0" presStyleCnt="1">
        <dgm:presLayoutVars>
          <dgm:chMax val="1"/>
          <dgm:bulletEnabled val="1"/>
        </dgm:presLayoutVars>
      </dgm:prSet>
      <dgm:spPr/>
    </dgm:pt>
    <dgm:pt modelId="{BF83DBC0-F78D-4917-8E6D-BAB0DDD90188}" type="pres">
      <dgm:prSet presAssocID="{0ACF7F75-DAA1-4767-895A-F8CAD7EE57B1}" presName="bracket" presStyleLbl="parChTrans1D1" presStyleIdx="0" presStyleCnt="1"/>
      <dgm:spPr/>
    </dgm:pt>
    <dgm:pt modelId="{1468A5A7-7B11-44DF-9D42-C067E8DF943F}" type="pres">
      <dgm:prSet presAssocID="{0ACF7F75-DAA1-4767-895A-F8CAD7EE57B1}" presName="spH" presStyleCnt="0"/>
      <dgm:spPr/>
    </dgm:pt>
    <dgm:pt modelId="{92292700-5FFE-49DF-8CE0-9984BCF4DDDD}" type="pres">
      <dgm:prSet presAssocID="{0ACF7F75-DAA1-4767-895A-F8CAD7EE57B1}" presName="desTx" presStyleLbl="node1" presStyleIdx="0" presStyleCnt="1">
        <dgm:presLayoutVars>
          <dgm:bulletEnabled val="1"/>
        </dgm:presLayoutVars>
      </dgm:prSet>
      <dgm:spPr/>
    </dgm:pt>
  </dgm:ptLst>
  <dgm:cxnLst>
    <dgm:cxn modelId="{A0162746-32FF-457A-B65B-CF638BDA045C}" type="presOf" srcId="{302D972C-892E-4D15-B32A-99C63FD27E59}" destId="{92292700-5FFE-49DF-8CE0-9984BCF4DDDD}" srcOrd="0" destOrd="0" presId="urn:diagrams.loki3.com/BracketList"/>
    <dgm:cxn modelId="{1836DC71-8861-49E1-B7F6-A14901496028}" srcId="{0ACF7F75-DAA1-4767-895A-F8CAD7EE57B1}" destId="{C8D444AF-64F6-4D0F-B7CA-3881AEB1BE2B}" srcOrd="1" destOrd="0" parTransId="{238B1FA2-242E-4B8C-9300-EC120B79B8D3}" sibTransId="{E946B09C-3911-4571-8BB9-8C7A84025661}"/>
    <dgm:cxn modelId="{1E356B73-4A07-49C6-BA81-B760B65178D9}" type="presOf" srcId="{0ACF7F75-DAA1-4767-895A-F8CAD7EE57B1}" destId="{F1F13AD0-8E6F-4CEB-A997-206842301DF5}" srcOrd="0" destOrd="0" presId="urn:diagrams.loki3.com/BracketList"/>
    <dgm:cxn modelId="{20C9C353-F68A-40F6-B4CC-10AB886CF0CD}" type="presOf" srcId="{1F0F3CA4-88F4-4AAB-B501-EC68C5D0262C}" destId="{CD57F531-6121-426A-B9D2-F044C8E0DB5A}" srcOrd="0" destOrd="0" presId="urn:diagrams.loki3.com/BracketList"/>
    <dgm:cxn modelId="{241B9978-B21E-4BAA-94A9-FC5C8157A920}" srcId="{1F0F3CA4-88F4-4AAB-B501-EC68C5D0262C}" destId="{0ACF7F75-DAA1-4767-895A-F8CAD7EE57B1}" srcOrd="0" destOrd="0" parTransId="{FB4C1349-81D8-4943-B98E-78EBB9BC1689}" sibTransId="{22C1C8E5-4172-4ECC-BA49-0C3CA2977050}"/>
    <dgm:cxn modelId="{3EE11EA1-6C70-4287-AE9D-1EAB009BB347}" type="presOf" srcId="{C8D444AF-64F6-4D0F-B7CA-3881AEB1BE2B}" destId="{92292700-5FFE-49DF-8CE0-9984BCF4DDDD}" srcOrd="0" destOrd="1" presId="urn:diagrams.loki3.com/BracketList"/>
    <dgm:cxn modelId="{E68982D5-588C-49F7-B428-28BAF5E4E05B}" srcId="{0ACF7F75-DAA1-4767-895A-F8CAD7EE57B1}" destId="{302D972C-892E-4D15-B32A-99C63FD27E59}" srcOrd="0" destOrd="0" parTransId="{CAE578E0-8125-426F-B88C-226B7FB03452}" sibTransId="{61C21B72-51CC-4596-9E72-08901FDD8B59}"/>
    <dgm:cxn modelId="{91C5DA16-70D7-48CA-BD15-ADA0D9624D21}" type="presParOf" srcId="{CD57F531-6121-426A-B9D2-F044C8E0DB5A}" destId="{BE9FF465-2163-48FC-9D43-113108E83015}" srcOrd="0" destOrd="0" presId="urn:diagrams.loki3.com/BracketList"/>
    <dgm:cxn modelId="{D1875C06-BADF-46E1-85E9-94F811157E13}" type="presParOf" srcId="{BE9FF465-2163-48FC-9D43-113108E83015}" destId="{F1F13AD0-8E6F-4CEB-A997-206842301DF5}" srcOrd="0" destOrd="0" presId="urn:diagrams.loki3.com/BracketList"/>
    <dgm:cxn modelId="{C023841C-ECF3-46CB-8D24-94CDB94EA207}" type="presParOf" srcId="{BE9FF465-2163-48FC-9D43-113108E83015}" destId="{BF83DBC0-F78D-4917-8E6D-BAB0DDD90188}" srcOrd="1" destOrd="0" presId="urn:diagrams.loki3.com/BracketList"/>
    <dgm:cxn modelId="{E1406A31-C0AE-422D-9AB5-4BE4938ED47E}" type="presParOf" srcId="{BE9FF465-2163-48FC-9D43-113108E83015}" destId="{1468A5A7-7B11-44DF-9D42-C067E8DF943F}" srcOrd="2" destOrd="0" presId="urn:diagrams.loki3.com/BracketList"/>
    <dgm:cxn modelId="{0A2408D3-FB39-411C-A545-400109EFB28E}" type="presParOf" srcId="{BE9FF465-2163-48FC-9D43-113108E83015}" destId="{92292700-5FFE-49DF-8CE0-9984BCF4DDDD}"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0FFD5E-48C0-4AF7-BAE0-EAB0206535AE}" type="doc">
      <dgm:prSet loTypeId="urn:microsoft.com/office/officeart/2005/8/layout/arrow1" loCatId="relationship" qsTypeId="urn:microsoft.com/office/officeart/2005/8/quickstyle/simple1" qsCatId="simple" csTypeId="urn:microsoft.com/office/officeart/2005/8/colors/accent1_1" csCatId="accent1" phldr="1"/>
      <dgm:spPr/>
      <dgm:t>
        <a:bodyPr/>
        <a:lstStyle/>
        <a:p>
          <a:endParaRPr lang="en-US"/>
        </a:p>
      </dgm:t>
    </dgm:pt>
    <dgm:pt modelId="{6B1AFDEB-BE3C-4F27-916A-2A840C9D81FC}">
      <dgm:prSet phldrT="[Text]" custT="1"/>
      <dgm:spPr/>
      <dgm:t>
        <a:bodyPr/>
        <a:lstStyle/>
        <a:p>
          <a:pPr>
            <a:lnSpc>
              <a:spcPct val="150000"/>
            </a:lnSpc>
          </a:pPr>
          <a:r>
            <a:rPr lang="en-US" sz="2400" b="0" i="0" dirty="0"/>
            <a:t>Answers!</a:t>
          </a:r>
          <a:endParaRPr lang="en-US" sz="2400" b="0" dirty="0"/>
        </a:p>
      </dgm:t>
    </dgm:pt>
    <dgm:pt modelId="{DC63A3B8-9F5D-49AB-9D71-488FBCA843E5}" type="parTrans" cxnId="{063CC901-2B96-44B7-B010-FF2B69D03DF8}">
      <dgm:prSet/>
      <dgm:spPr/>
      <dgm:t>
        <a:bodyPr/>
        <a:lstStyle/>
        <a:p>
          <a:endParaRPr lang="en-US"/>
        </a:p>
      </dgm:t>
    </dgm:pt>
    <dgm:pt modelId="{70D9F429-C1A1-46F3-AAC1-BEA29CC72CF9}" type="sibTrans" cxnId="{063CC901-2B96-44B7-B010-FF2B69D03DF8}">
      <dgm:prSet/>
      <dgm:spPr/>
      <dgm:t>
        <a:bodyPr/>
        <a:lstStyle/>
        <a:p>
          <a:endParaRPr lang="en-US"/>
        </a:p>
      </dgm:t>
    </dgm:pt>
    <dgm:pt modelId="{C1737AC5-752B-4615-A5AD-9DD04A572C87}">
      <dgm:prSet phldrT="[Text]" custT="1"/>
      <dgm:spPr/>
      <dgm:t>
        <a:bodyPr/>
        <a:lstStyle/>
        <a:p>
          <a:pPr>
            <a:lnSpc>
              <a:spcPct val="150000"/>
            </a:lnSpc>
          </a:pPr>
          <a:r>
            <a:rPr lang="en-US" sz="2400" dirty="0"/>
            <a:t>Process of discovering answers!</a:t>
          </a:r>
        </a:p>
      </dgm:t>
    </dgm:pt>
    <dgm:pt modelId="{F9CDD58B-C8B2-41C6-916F-C8E6ED2CF705}" type="parTrans" cxnId="{B32149BF-BDF6-40BF-BA93-D13A0D0A2CDC}">
      <dgm:prSet/>
      <dgm:spPr/>
      <dgm:t>
        <a:bodyPr/>
        <a:lstStyle/>
        <a:p>
          <a:endParaRPr lang="en-US"/>
        </a:p>
      </dgm:t>
    </dgm:pt>
    <dgm:pt modelId="{CE96C249-01E5-480D-9949-D5360A3A3D7A}" type="sibTrans" cxnId="{B32149BF-BDF6-40BF-BA93-D13A0D0A2CDC}">
      <dgm:prSet/>
      <dgm:spPr/>
      <dgm:t>
        <a:bodyPr/>
        <a:lstStyle/>
        <a:p>
          <a:endParaRPr lang="en-US"/>
        </a:p>
      </dgm:t>
    </dgm:pt>
    <dgm:pt modelId="{C44699D5-FCEC-4A2D-8D25-E2827EDDCDE5}" type="pres">
      <dgm:prSet presAssocID="{7F0FFD5E-48C0-4AF7-BAE0-EAB0206535AE}" presName="cycle" presStyleCnt="0">
        <dgm:presLayoutVars>
          <dgm:dir/>
          <dgm:resizeHandles val="exact"/>
        </dgm:presLayoutVars>
      </dgm:prSet>
      <dgm:spPr/>
    </dgm:pt>
    <dgm:pt modelId="{0DF18320-2364-4DB5-807A-3D84610387FF}" type="pres">
      <dgm:prSet presAssocID="{6B1AFDEB-BE3C-4F27-916A-2A840C9D81FC}" presName="arrow" presStyleLbl="node1" presStyleIdx="0" presStyleCnt="2">
        <dgm:presLayoutVars>
          <dgm:bulletEnabled val="1"/>
        </dgm:presLayoutVars>
      </dgm:prSet>
      <dgm:spPr/>
    </dgm:pt>
    <dgm:pt modelId="{EEC2CB09-309D-4CDF-AC2C-0B721BD83C42}" type="pres">
      <dgm:prSet presAssocID="{C1737AC5-752B-4615-A5AD-9DD04A572C87}" presName="arrow" presStyleLbl="node1" presStyleIdx="1" presStyleCnt="2">
        <dgm:presLayoutVars>
          <dgm:bulletEnabled val="1"/>
        </dgm:presLayoutVars>
      </dgm:prSet>
      <dgm:spPr/>
    </dgm:pt>
  </dgm:ptLst>
  <dgm:cxnLst>
    <dgm:cxn modelId="{063CC901-2B96-44B7-B010-FF2B69D03DF8}" srcId="{7F0FFD5E-48C0-4AF7-BAE0-EAB0206535AE}" destId="{6B1AFDEB-BE3C-4F27-916A-2A840C9D81FC}" srcOrd="0" destOrd="0" parTransId="{DC63A3B8-9F5D-49AB-9D71-488FBCA843E5}" sibTransId="{70D9F429-C1A1-46F3-AAC1-BEA29CC72CF9}"/>
    <dgm:cxn modelId="{A9158896-24AD-400A-A026-857E09A374AA}" type="presOf" srcId="{C1737AC5-752B-4615-A5AD-9DD04A572C87}" destId="{EEC2CB09-309D-4CDF-AC2C-0B721BD83C42}" srcOrd="0" destOrd="0" presId="urn:microsoft.com/office/officeart/2005/8/layout/arrow1"/>
    <dgm:cxn modelId="{A2A74198-8085-495A-9DAD-8F793C560608}" type="presOf" srcId="{7F0FFD5E-48C0-4AF7-BAE0-EAB0206535AE}" destId="{C44699D5-FCEC-4A2D-8D25-E2827EDDCDE5}" srcOrd="0" destOrd="0" presId="urn:microsoft.com/office/officeart/2005/8/layout/arrow1"/>
    <dgm:cxn modelId="{CBBE2F9D-3D7C-4979-AE32-AFE29BD6D130}" type="presOf" srcId="{6B1AFDEB-BE3C-4F27-916A-2A840C9D81FC}" destId="{0DF18320-2364-4DB5-807A-3D84610387FF}" srcOrd="0" destOrd="0" presId="urn:microsoft.com/office/officeart/2005/8/layout/arrow1"/>
    <dgm:cxn modelId="{B32149BF-BDF6-40BF-BA93-D13A0D0A2CDC}" srcId="{7F0FFD5E-48C0-4AF7-BAE0-EAB0206535AE}" destId="{C1737AC5-752B-4615-A5AD-9DD04A572C87}" srcOrd="1" destOrd="0" parTransId="{F9CDD58B-C8B2-41C6-916F-C8E6ED2CF705}" sibTransId="{CE96C249-01E5-480D-9949-D5360A3A3D7A}"/>
    <dgm:cxn modelId="{2787CBD7-CEB8-4963-92B8-D8CF3D6A627B}" type="presParOf" srcId="{C44699D5-FCEC-4A2D-8D25-E2827EDDCDE5}" destId="{0DF18320-2364-4DB5-807A-3D84610387FF}" srcOrd="0" destOrd="0" presId="urn:microsoft.com/office/officeart/2005/8/layout/arrow1"/>
    <dgm:cxn modelId="{A949A61F-EBEF-4CC8-B011-A2073FEA899E}" type="presParOf" srcId="{C44699D5-FCEC-4A2D-8D25-E2827EDDCDE5}" destId="{EEC2CB09-309D-4CDF-AC2C-0B721BD83C42}" srcOrd="1" destOrd="0" presId="urn:microsoft.com/office/officeart/2005/8/layout/arrow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2951DAC-F455-4AC5-A99E-97D7D6C0716F}" type="doc">
      <dgm:prSet loTypeId="urn:diagrams.loki3.com/BracketList" loCatId="list" qsTypeId="urn:microsoft.com/office/officeart/2005/8/quickstyle/simple1" qsCatId="simple" csTypeId="urn:microsoft.com/office/officeart/2005/8/colors/accent1_1" csCatId="accent1" phldr="1"/>
      <dgm:spPr/>
      <dgm:t>
        <a:bodyPr/>
        <a:lstStyle/>
        <a:p>
          <a:endParaRPr lang="en-US"/>
        </a:p>
      </dgm:t>
    </dgm:pt>
    <dgm:pt modelId="{36FD6614-AE27-4A13-A54E-D1E76AA76D1E}">
      <dgm:prSet phldrT="[Text]" custT="1"/>
      <dgm:spPr/>
      <dgm:t>
        <a:bodyPr/>
        <a:lstStyle/>
        <a:p>
          <a:r>
            <a:rPr lang="en-US" sz="2000" dirty="0">
              <a:latin typeface="Calibri" panose="020F0502020204030204" pitchFamily="34" charset="0"/>
              <a:cs typeface="Calibri" panose="020F0502020204030204" pitchFamily="34" charset="0"/>
            </a:rPr>
            <a:t>Why to refer to Customs Tariff?</a:t>
          </a:r>
        </a:p>
      </dgm:t>
    </dgm:pt>
    <dgm:pt modelId="{21C69B12-1FCB-4E21-B16C-E8707D6F6D9B}" type="parTrans" cxnId="{1B8DB47F-25E1-4C8D-A2D5-29464D53F604}">
      <dgm:prSet/>
      <dgm:spPr/>
      <dgm:t>
        <a:bodyPr/>
        <a:lstStyle/>
        <a:p>
          <a:endParaRPr lang="en-US"/>
        </a:p>
      </dgm:t>
    </dgm:pt>
    <dgm:pt modelId="{5536D9BE-80A2-4BD5-B6CC-A71C04A3335F}" type="sibTrans" cxnId="{1B8DB47F-25E1-4C8D-A2D5-29464D53F604}">
      <dgm:prSet/>
      <dgm:spPr/>
      <dgm:t>
        <a:bodyPr/>
        <a:lstStyle/>
        <a:p>
          <a:endParaRPr lang="en-US"/>
        </a:p>
      </dgm:t>
    </dgm:pt>
    <dgm:pt modelId="{67BF2CB8-F532-4CA0-8703-8F6D218776C4}">
      <dgm:prSet phldrT="[Text]"/>
      <dgm:spPr/>
      <dgm:t>
        <a:bodyPr/>
        <a:lstStyle/>
        <a:p>
          <a:pPr marL="228600" indent="0">
            <a:lnSpc>
              <a:spcPct val="150000"/>
            </a:lnSpc>
            <a:buSzPts val="1150"/>
            <a:buFont typeface="Calibri" panose="020F0502020204030204" pitchFamily="34" charset="0"/>
            <a:buNone/>
          </a:pPr>
          <a:r>
            <a:rPr lang="en-US" i="1" dirty="0">
              <a:latin typeface="Calibri" panose="020F0502020204030204" pitchFamily="34" charset="0"/>
              <a:cs typeface="Calibri" panose="020F0502020204030204" pitchFamily="34" charset="0"/>
            </a:rPr>
            <a:t>“</a:t>
          </a:r>
          <a:r>
            <a:rPr lang="en-US" b="1" i="1" dirty="0">
              <a:latin typeface="Calibri" panose="020F0502020204030204" pitchFamily="34" charset="0"/>
              <a:cs typeface="Calibri" panose="020F0502020204030204" pitchFamily="34" charset="0"/>
            </a:rPr>
            <a:t>Explanation</a:t>
          </a:r>
          <a:r>
            <a:rPr lang="en-US" i="1" dirty="0">
              <a:latin typeface="Calibri" panose="020F0502020204030204" pitchFamily="34" charset="0"/>
              <a:cs typeface="Calibri" panose="020F0502020204030204" pitchFamily="34" charset="0"/>
            </a:rPr>
            <a:t>. – For the purposes of this Schedule, </a:t>
          </a:r>
          <a:endParaRPr lang="en-US" dirty="0">
            <a:latin typeface="Calibri" panose="020F0502020204030204" pitchFamily="34" charset="0"/>
            <a:cs typeface="Calibri" panose="020F0502020204030204" pitchFamily="34" charset="0"/>
          </a:endParaRPr>
        </a:p>
      </dgm:t>
    </dgm:pt>
    <dgm:pt modelId="{736181EF-589E-4890-B99C-AD63C19288AF}" type="parTrans" cxnId="{CFEC9BA7-DDA0-446C-963A-4B5B22E6C3D3}">
      <dgm:prSet/>
      <dgm:spPr/>
      <dgm:t>
        <a:bodyPr/>
        <a:lstStyle/>
        <a:p>
          <a:endParaRPr lang="en-US"/>
        </a:p>
      </dgm:t>
    </dgm:pt>
    <dgm:pt modelId="{6364A7C6-09F3-4839-A4CC-470CD8621F2E}" type="sibTrans" cxnId="{CFEC9BA7-DDA0-446C-963A-4B5B22E6C3D3}">
      <dgm:prSet/>
      <dgm:spPr/>
      <dgm:t>
        <a:bodyPr/>
        <a:lstStyle/>
        <a:p>
          <a:endParaRPr lang="en-US"/>
        </a:p>
      </dgm:t>
    </dgm:pt>
    <dgm:pt modelId="{A5BE6CED-B2D6-4E6C-8841-8E94F1580DEE}">
      <dgm:prSet/>
      <dgm:spPr/>
      <dgm:t>
        <a:bodyPr/>
        <a:lstStyle/>
        <a:p>
          <a:pPr marL="685800" indent="-457200">
            <a:lnSpc>
              <a:spcPct val="150000"/>
            </a:lnSpc>
            <a:buNone/>
          </a:pPr>
          <a:r>
            <a:rPr lang="en-US" i="1" dirty="0">
              <a:latin typeface="Calibri" panose="020F0502020204030204" pitchFamily="34" charset="0"/>
              <a:cs typeface="Calibri" panose="020F0502020204030204" pitchFamily="34" charset="0"/>
            </a:rPr>
            <a:t>(iv) The </a:t>
          </a:r>
          <a:r>
            <a:rPr lang="en-US" b="1" i="1" dirty="0">
              <a:solidFill>
                <a:srgbClr val="FF0000"/>
              </a:solidFill>
              <a:latin typeface="Calibri" panose="020F0502020204030204" pitchFamily="34" charset="0"/>
              <a:cs typeface="Calibri" panose="020F0502020204030204" pitchFamily="34" charset="0"/>
            </a:rPr>
            <a:t>rules for the interpretation</a:t>
          </a:r>
          <a:r>
            <a:rPr lang="en-US" i="1" dirty="0">
              <a:solidFill>
                <a:srgbClr val="FF0000"/>
              </a:solidFill>
              <a:latin typeface="Calibri" panose="020F0502020204030204" pitchFamily="34" charset="0"/>
              <a:cs typeface="Calibri" panose="020F0502020204030204" pitchFamily="34" charset="0"/>
            </a:rPr>
            <a:t> </a:t>
          </a:r>
          <a:r>
            <a:rPr lang="en-US" i="1" dirty="0">
              <a:latin typeface="Calibri" panose="020F0502020204030204" pitchFamily="34" charset="0"/>
              <a:cs typeface="Calibri" panose="020F0502020204030204" pitchFamily="34" charset="0"/>
            </a:rPr>
            <a:t>of the First Schedule to the Customs Tariff Act, 1975 (51 of 1975), including the </a:t>
          </a:r>
          <a:r>
            <a:rPr lang="en-US" b="1" i="1" dirty="0">
              <a:solidFill>
                <a:srgbClr val="FF0000"/>
              </a:solidFill>
              <a:latin typeface="Calibri" panose="020F0502020204030204" pitchFamily="34" charset="0"/>
              <a:cs typeface="Calibri" panose="020F0502020204030204" pitchFamily="34" charset="0"/>
            </a:rPr>
            <a:t>Section and Chapter Notes</a:t>
          </a:r>
          <a:r>
            <a:rPr lang="en-US" i="1" dirty="0">
              <a:solidFill>
                <a:srgbClr val="FF0000"/>
              </a:solidFill>
              <a:latin typeface="Calibri" panose="020F0502020204030204" pitchFamily="34" charset="0"/>
              <a:cs typeface="Calibri" panose="020F0502020204030204" pitchFamily="34" charset="0"/>
            </a:rPr>
            <a:t> </a:t>
          </a:r>
          <a:r>
            <a:rPr lang="en-US" i="1" dirty="0">
              <a:latin typeface="Calibri" panose="020F0502020204030204" pitchFamily="34" charset="0"/>
              <a:cs typeface="Calibri" panose="020F0502020204030204" pitchFamily="34" charset="0"/>
            </a:rPr>
            <a:t>and the General Explanatory Notes of the First Schedule shall, so far as may be, apply to the interpretation of this notification.</a:t>
          </a:r>
          <a:endParaRPr lang="en-US" dirty="0">
            <a:latin typeface="Calibri" panose="020F0502020204030204" pitchFamily="34" charset="0"/>
            <a:cs typeface="Calibri" panose="020F0502020204030204" pitchFamily="34" charset="0"/>
          </a:endParaRPr>
        </a:p>
      </dgm:t>
    </dgm:pt>
    <dgm:pt modelId="{C0895587-C1D9-48AB-B091-7DBB9B6A2843}" type="parTrans" cxnId="{E93EA159-2876-434B-A00C-6DAFBE880F22}">
      <dgm:prSet/>
      <dgm:spPr/>
      <dgm:t>
        <a:bodyPr/>
        <a:lstStyle/>
        <a:p>
          <a:endParaRPr lang="en-US"/>
        </a:p>
      </dgm:t>
    </dgm:pt>
    <dgm:pt modelId="{7FD9B232-4562-4048-A35A-25C199FF39A8}" type="sibTrans" cxnId="{E93EA159-2876-434B-A00C-6DAFBE880F22}">
      <dgm:prSet/>
      <dgm:spPr/>
      <dgm:t>
        <a:bodyPr/>
        <a:lstStyle/>
        <a:p>
          <a:endParaRPr lang="en-US"/>
        </a:p>
      </dgm:t>
    </dgm:pt>
    <dgm:pt modelId="{DF34A378-7D9D-4D26-9ACB-6A48E5EF7950}">
      <dgm:prSet/>
      <dgm:spPr/>
      <dgm:t>
        <a:bodyPr/>
        <a:lstStyle/>
        <a:p>
          <a:pPr marL="228600" indent="0">
            <a:lnSpc>
              <a:spcPct val="150000"/>
            </a:lnSpc>
            <a:buNone/>
          </a:pPr>
          <a:r>
            <a:rPr lang="en-US" i="1" dirty="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dgm:t>
    </dgm:pt>
    <dgm:pt modelId="{61A0D09D-8133-4AB3-AE20-BBC1B02ADDF7}" type="parTrans" cxnId="{915C1544-D0B9-4B38-B45C-BCEB7ED46E4E}">
      <dgm:prSet/>
      <dgm:spPr/>
      <dgm:t>
        <a:bodyPr/>
        <a:lstStyle/>
        <a:p>
          <a:endParaRPr lang="en-US"/>
        </a:p>
      </dgm:t>
    </dgm:pt>
    <dgm:pt modelId="{335C5966-CA71-4C60-B6EC-6FA74C39DBA8}" type="sibTrans" cxnId="{915C1544-D0B9-4B38-B45C-BCEB7ED46E4E}">
      <dgm:prSet/>
      <dgm:spPr/>
      <dgm:t>
        <a:bodyPr/>
        <a:lstStyle/>
        <a:p>
          <a:endParaRPr lang="en-US"/>
        </a:p>
      </dgm:t>
    </dgm:pt>
    <dgm:pt modelId="{0A1EF5AF-C67B-4A6D-A97A-90C1CB8136D0}">
      <dgm:prSet/>
      <dgm:spPr/>
      <dgm:t>
        <a:bodyPr/>
        <a:lstStyle/>
        <a:p>
          <a:pPr marL="685800" indent="-457200">
            <a:lnSpc>
              <a:spcPct val="150000"/>
            </a:lnSpc>
            <a:buNone/>
          </a:pPr>
          <a:r>
            <a:rPr lang="en-US" i="1" dirty="0">
              <a:latin typeface="Calibri" panose="020F0502020204030204" pitchFamily="34" charset="0"/>
              <a:cs typeface="Calibri" panose="020F0502020204030204" pitchFamily="34" charset="0"/>
            </a:rPr>
            <a:t>(iii) “Tariff item”, “sub-heading” “heading” and “Chapter”   shall </a:t>
          </a:r>
          <a:r>
            <a:rPr lang="en-US" b="1" i="1" dirty="0">
              <a:solidFill>
                <a:srgbClr val="FF0000"/>
              </a:solidFill>
              <a:latin typeface="Calibri" panose="020F0502020204030204" pitchFamily="34" charset="0"/>
              <a:cs typeface="Calibri" panose="020F0502020204030204" pitchFamily="34" charset="0"/>
            </a:rPr>
            <a:t>mean</a:t>
          </a:r>
          <a:r>
            <a:rPr lang="en-US" i="1" dirty="0">
              <a:latin typeface="Calibri" panose="020F0502020204030204" pitchFamily="34" charset="0"/>
              <a:cs typeface="Calibri" panose="020F0502020204030204" pitchFamily="34" charset="0"/>
            </a:rPr>
            <a:t> respectively a tariff item, sub-heading, </a:t>
          </a:r>
          <a:r>
            <a:rPr lang="en-US" b="1" i="1" dirty="0">
              <a:solidFill>
                <a:srgbClr val="FF0000"/>
              </a:solidFill>
              <a:latin typeface="Calibri" panose="020F0502020204030204" pitchFamily="34" charset="0"/>
              <a:cs typeface="Calibri" panose="020F0502020204030204" pitchFamily="34" charset="0"/>
            </a:rPr>
            <a:t>heading</a:t>
          </a:r>
          <a:r>
            <a:rPr lang="en-US" i="1" dirty="0">
              <a:latin typeface="Calibri" panose="020F0502020204030204" pitchFamily="34" charset="0"/>
              <a:cs typeface="Calibri" panose="020F0502020204030204" pitchFamily="34" charset="0"/>
            </a:rPr>
            <a:t> and chapter as specified in the First Schedule to the Customs Tariff Act, 1975 (51 of 1975). </a:t>
          </a:r>
          <a:endParaRPr lang="en-US" dirty="0">
            <a:latin typeface="Calibri" panose="020F0502020204030204" pitchFamily="34" charset="0"/>
            <a:cs typeface="Calibri" panose="020F0502020204030204" pitchFamily="34" charset="0"/>
          </a:endParaRPr>
        </a:p>
      </dgm:t>
    </dgm:pt>
    <dgm:pt modelId="{54FC1D54-7945-4166-87CD-1EC09C026295}" type="parTrans" cxnId="{CF4D8588-B9A2-4083-A9F0-DADBDC90F0BA}">
      <dgm:prSet/>
      <dgm:spPr/>
      <dgm:t>
        <a:bodyPr/>
        <a:lstStyle/>
        <a:p>
          <a:endParaRPr lang="en-US"/>
        </a:p>
      </dgm:t>
    </dgm:pt>
    <dgm:pt modelId="{1715409E-4E7A-4C64-8380-D6A2B2B8C8AC}" type="sibTrans" cxnId="{CF4D8588-B9A2-4083-A9F0-DADBDC90F0BA}">
      <dgm:prSet/>
      <dgm:spPr/>
      <dgm:t>
        <a:bodyPr/>
        <a:lstStyle/>
        <a:p>
          <a:endParaRPr lang="en-US"/>
        </a:p>
      </dgm:t>
    </dgm:pt>
    <dgm:pt modelId="{95535604-7397-42D0-A70C-9A1A0962A6AF}" type="pres">
      <dgm:prSet presAssocID="{F2951DAC-F455-4AC5-A99E-97D7D6C0716F}" presName="Name0" presStyleCnt="0">
        <dgm:presLayoutVars>
          <dgm:dir/>
          <dgm:animLvl val="lvl"/>
          <dgm:resizeHandles val="exact"/>
        </dgm:presLayoutVars>
      </dgm:prSet>
      <dgm:spPr/>
    </dgm:pt>
    <dgm:pt modelId="{6E1A1FDD-C18E-4DC5-A9F8-4147FCA5EA0B}" type="pres">
      <dgm:prSet presAssocID="{36FD6614-AE27-4A13-A54E-D1E76AA76D1E}" presName="linNode" presStyleCnt="0"/>
      <dgm:spPr/>
    </dgm:pt>
    <dgm:pt modelId="{51AC3031-E6AF-4FCD-832B-CDD7F6F52764}" type="pres">
      <dgm:prSet presAssocID="{36FD6614-AE27-4A13-A54E-D1E76AA76D1E}" presName="parTx" presStyleLbl="revTx" presStyleIdx="0" presStyleCnt="1">
        <dgm:presLayoutVars>
          <dgm:chMax val="1"/>
          <dgm:bulletEnabled val="1"/>
        </dgm:presLayoutVars>
      </dgm:prSet>
      <dgm:spPr/>
    </dgm:pt>
    <dgm:pt modelId="{A260A19C-46B7-4765-9061-77EC27FEE87B}" type="pres">
      <dgm:prSet presAssocID="{36FD6614-AE27-4A13-A54E-D1E76AA76D1E}" presName="bracket" presStyleLbl="parChTrans1D1" presStyleIdx="0" presStyleCnt="1"/>
      <dgm:spPr/>
    </dgm:pt>
    <dgm:pt modelId="{7D831583-CA26-4501-906D-545F40F9B1EA}" type="pres">
      <dgm:prSet presAssocID="{36FD6614-AE27-4A13-A54E-D1E76AA76D1E}" presName="spH" presStyleCnt="0"/>
      <dgm:spPr/>
    </dgm:pt>
    <dgm:pt modelId="{C3EE1CC0-55CE-4AFB-AA85-DADBCA5D48B7}" type="pres">
      <dgm:prSet presAssocID="{36FD6614-AE27-4A13-A54E-D1E76AA76D1E}" presName="desTx" presStyleLbl="node1" presStyleIdx="0" presStyleCnt="1">
        <dgm:presLayoutVars>
          <dgm:bulletEnabled val="1"/>
        </dgm:presLayoutVars>
      </dgm:prSet>
      <dgm:spPr/>
    </dgm:pt>
  </dgm:ptLst>
  <dgm:cxnLst>
    <dgm:cxn modelId="{915C1544-D0B9-4B38-B45C-BCEB7ED46E4E}" srcId="{36FD6614-AE27-4A13-A54E-D1E76AA76D1E}" destId="{DF34A378-7D9D-4D26-9ACB-6A48E5EF7950}" srcOrd="1" destOrd="0" parTransId="{61A0D09D-8133-4AB3-AE20-BBC1B02ADDF7}" sibTransId="{335C5966-CA71-4C60-B6EC-6FA74C39DBA8}"/>
    <dgm:cxn modelId="{532D3371-72D1-4589-852B-C371338C9A22}" type="presOf" srcId="{67BF2CB8-F532-4CA0-8703-8F6D218776C4}" destId="{C3EE1CC0-55CE-4AFB-AA85-DADBCA5D48B7}" srcOrd="0" destOrd="0" presId="urn:diagrams.loki3.com/BracketList"/>
    <dgm:cxn modelId="{E93EA159-2876-434B-A00C-6DAFBE880F22}" srcId="{36FD6614-AE27-4A13-A54E-D1E76AA76D1E}" destId="{A5BE6CED-B2D6-4E6C-8841-8E94F1580DEE}" srcOrd="3" destOrd="0" parTransId="{C0895587-C1D9-48AB-B091-7DBB9B6A2843}" sibTransId="{7FD9B232-4562-4048-A35A-25C199FF39A8}"/>
    <dgm:cxn modelId="{1B8DB47F-25E1-4C8D-A2D5-29464D53F604}" srcId="{F2951DAC-F455-4AC5-A99E-97D7D6C0716F}" destId="{36FD6614-AE27-4A13-A54E-D1E76AA76D1E}" srcOrd="0" destOrd="0" parTransId="{21C69B12-1FCB-4E21-B16C-E8707D6F6D9B}" sibTransId="{5536D9BE-80A2-4BD5-B6CC-A71C04A3335F}"/>
    <dgm:cxn modelId="{CF4D8588-B9A2-4083-A9F0-DADBDC90F0BA}" srcId="{36FD6614-AE27-4A13-A54E-D1E76AA76D1E}" destId="{0A1EF5AF-C67B-4A6D-A97A-90C1CB8136D0}" srcOrd="2" destOrd="0" parTransId="{54FC1D54-7945-4166-87CD-1EC09C026295}" sibTransId="{1715409E-4E7A-4C64-8380-D6A2B2B8C8AC}"/>
    <dgm:cxn modelId="{D0151C92-DD53-469A-AECE-4845BB64FC1F}" type="presOf" srcId="{DF34A378-7D9D-4D26-9ACB-6A48E5EF7950}" destId="{C3EE1CC0-55CE-4AFB-AA85-DADBCA5D48B7}" srcOrd="0" destOrd="1" presId="urn:diagrams.loki3.com/BracketList"/>
    <dgm:cxn modelId="{F3211793-A4DB-47F0-8F3F-3A8D5290BEB1}" type="presOf" srcId="{F2951DAC-F455-4AC5-A99E-97D7D6C0716F}" destId="{95535604-7397-42D0-A70C-9A1A0962A6AF}" srcOrd="0" destOrd="0" presId="urn:diagrams.loki3.com/BracketList"/>
    <dgm:cxn modelId="{CFEC9BA7-DDA0-446C-963A-4B5B22E6C3D3}" srcId="{36FD6614-AE27-4A13-A54E-D1E76AA76D1E}" destId="{67BF2CB8-F532-4CA0-8703-8F6D218776C4}" srcOrd="0" destOrd="0" parTransId="{736181EF-589E-4890-B99C-AD63C19288AF}" sibTransId="{6364A7C6-09F3-4839-A4CC-470CD8621F2E}"/>
    <dgm:cxn modelId="{EF4546B7-2F9D-418C-9275-CE4DE36045B0}" type="presOf" srcId="{0A1EF5AF-C67B-4A6D-A97A-90C1CB8136D0}" destId="{C3EE1CC0-55CE-4AFB-AA85-DADBCA5D48B7}" srcOrd="0" destOrd="2" presId="urn:diagrams.loki3.com/BracketList"/>
    <dgm:cxn modelId="{77DB27D1-B2D3-4366-B442-C5D5BB49D3A6}" type="presOf" srcId="{36FD6614-AE27-4A13-A54E-D1E76AA76D1E}" destId="{51AC3031-E6AF-4FCD-832B-CDD7F6F52764}" srcOrd="0" destOrd="0" presId="urn:diagrams.loki3.com/BracketList"/>
    <dgm:cxn modelId="{47BA86F2-E1EB-46D8-90D1-4385439DC765}" type="presOf" srcId="{A5BE6CED-B2D6-4E6C-8841-8E94F1580DEE}" destId="{C3EE1CC0-55CE-4AFB-AA85-DADBCA5D48B7}" srcOrd="0" destOrd="3" presId="urn:diagrams.loki3.com/BracketList"/>
    <dgm:cxn modelId="{9E233E0D-B2AC-48BC-8E51-43497E9DDEF2}" type="presParOf" srcId="{95535604-7397-42D0-A70C-9A1A0962A6AF}" destId="{6E1A1FDD-C18E-4DC5-A9F8-4147FCA5EA0B}" srcOrd="0" destOrd="0" presId="urn:diagrams.loki3.com/BracketList"/>
    <dgm:cxn modelId="{862D764E-8A6C-41CA-9AA4-772A01D924B5}" type="presParOf" srcId="{6E1A1FDD-C18E-4DC5-A9F8-4147FCA5EA0B}" destId="{51AC3031-E6AF-4FCD-832B-CDD7F6F52764}" srcOrd="0" destOrd="0" presId="urn:diagrams.loki3.com/BracketList"/>
    <dgm:cxn modelId="{932FF431-534A-41DC-9D97-09B36F8D3EA6}" type="presParOf" srcId="{6E1A1FDD-C18E-4DC5-A9F8-4147FCA5EA0B}" destId="{A260A19C-46B7-4765-9061-77EC27FEE87B}" srcOrd="1" destOrd="0" presId="urn:diagrams.loki3.com/BracketList"/>
    <dgm:cxn modelId="{475C2D11-39AC-45D1-BE9F-37EA66A57CB1}" type="presParOf" srcId="{6E1A1FDD-C18E-4DC5-A9F8-4147FCA5EA0B}" destId="{7D831583-CA26-4501-906D-545F40F9B1EA}" srcOrd="2" destOrd="0" presId="urn:diagrams.loki3.com/BracketList"/>
    <dgm:cxn modelId="{6F1F06D4-7954-4941-898E-A6BD90F95282}" type="presParOf" srcId="{6E1A1FDD-C18E-4DC5-A9F8-4147FCA5EA0B}" destId="{C3EE1CC0-55CE-4AFB-AA85-DADBCA5D48B7}"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1F0F3CA4-88F4-4AAB-B501-EC68C5D0262C}" type="doc">
      <dgm:prSet loTypeId="urn:diagrams.loki3.com/BracketList" loCatId="list" qsTypeId="urn:microsoft.com/office/officeart/2005/8/quickstyle/simple1" qsCatId="simple" csTypeId="urn:microsoft.com/office/officeart/2005/8/colors/accent1_1" csCatId="accent1" phldr="1"/>
      <dgm:spPr/>
      <dgm:t>
        <a:bodyPr/>
        <a:lstStyle/>
        <a:p>
          <a:endParaRPr lang="en-US"/>
        </a:p>
      </dgm:t>
    </dgm:pt>
    <dgm:pt modelId="{0ACF7F75-DAA1-4767-895A-F8CAD7EE57B1}">
      <dgm:prSet custT="1"/>
      <dgm:spPr/>
      <dgm:t>
        <a:bodyPr/>
        <a:lstStyle/>
        <a:p>
          <a:r>
            <a:rPr lang="en-US" sz="2400" dirty="0">
              <a:latin typeface="Calibri" panose="020F0502020204030204" pitchFamily="34" charset="0"/>
              <a:ea typeface="Calibri" panose="020F0502020204030204" pitchFamily="34" charset="0"/>
              <a:cs typeface="Calibri" panose="020F0502020204030204" pitchFamily="34" charset="0"/>
            </a:rPr>
            <a:t>Parle </a:t>
          </a:r>
          <a:r>
            <a:rPr lang="en-US" sz="2400" dirty="0" err="1">
              <a:latin typeface="Calibri" panose="020F0502020204030204" pitchFamily="34" charset="0"/>
              <a:ea typeface="Calibri" panose="020F0502020204030204" pitchFamily="34" charset="0"/>
              <a:cs typeface="Calibri" panose="020F0502020204030204" pitchFamily="34" charset="0"/>
            </a:rPr>
            <a:t>Agro</a:t>
          </a:r>
          <a:r>
            <a:rPr lang="en-US" sz="2400" dirty="0">
              <a:latin typeface="Calibri" panose="020F0502020204030204" pitchFamily="34" charset="0"/>
              <a:ea typeface="Calibri" panose="020F0502020204030204" pitchFamily="34" charset="0"/>
              <a:cs typeface="Calibri" panose="020F0502020204030204" pitchFamily="34" charset="0"/>
            </a:rPr>
            <a:t> Pvt Ltd [2019 (20) GSTL 238 (</a:t>
          </a:r>
          <a:r>
            <a:rPr lang="en-US" sz="2400" dirty="0" err="1">
              <a:latin typeface="Calibri" panose="020F0502020204030204" pitchFamily="34" charset="0"/>
              <a:ea typeface="Calibri" panose="020F0502020204030204" pitchFamily="34" charset="0"/>
              <a:cs typeface="Calibri" panose="020F0502020204030204" pitchFamily="34" charset="0"/>
            </a:rPr>
            <a:t>Chattis</a:t>
          </a:r>
          <a:r>
            <a:rPr lang="en-US" sz="2400" dirty="0">
              <a:latin typeface="Calibri" panose="020F0502020204030204" pitchFamily="34" charset="0"/>
              <a:ea typeface="Calibri" panose="020F0502020204030204" pitchFamily="34" charset="0"/>
              <a:cs typeface="Calibri" panose="020F0502020204030204" pitchFamily="34" charset="0"/>
            </a:rPr>
            <a:t>.)]</a:t>
          </a:r>
          <a:br>
            <a:rPr lang="en-US" sz="2400" dirty="0">
              <a:latin typeface="Calibri" panose="020F0502020204030204" pitchFamily="34" charset="0"/>
              <a:ea typeface="Calibri" panose="020F0502020204030204" pitchFamily="34" charset="0"/>
              <a:cs typeface="Calibri" panose="020F0502020204030204" pitchFamily="34" charset="0"/>
            </a:rPr>
          </a:br>
          <a:endParaRPr lang="en-US" sz="2400" dirty="0">
            <a:latin typeface="Calibri" panose="020F0502020204030204" pitchFamily="34" charset="0"/>
            <a:ea typeface="Calibri" panose="020F0502020204030204" pitchFamily="34" charset="0"/>
            <a:cs typeface="Calibri" panose="020F0502020204030204" pitchFamily="34" charset="0"/>
          </a:endParaRPr>
        </a:p>
        <a:p>
          <a:r>
            <a:rPr lang="en-US" sz="2400" dirty="0">
              <a:latin typeface="Calibri" panose="020F0502020204030204" pitchFamily="34" charset="0"/>
              <a:ea typeface="Calibri" panose="020F0502020204030204" pitchFamily="34" charset="0"/>
              <a:cs typeface="Calibri" panose="020F0502020204030204" pitchFamily="34" charset="0"/>
            </a:rPr>
            <a:t>Para 18</a:t>
          </a:r>
        </a:p>
      </dgm:t>
    </dgm:pt>
    <dgm:pt modelId="{FB4C1349-81D8-4943-B98E-78EBB9BC1689}" type="parTrans" cxnId="{241B9978-B21E-4BAA-94A9-FC5C8157A920}">
      <dgm:prSet/>
      <dgm:spPr/>
      <dgm:t>
        <a:bodyPr/>
        <a:lstStyle/>
        <a:p>
          <a:endParaRPr lang="en-US"/>
        </a:p>
      </dgm:t>
    </dgm:pt>
    <dgm:pt modelId="{22C1C8E5-4172-4ECC-BA49-0C3CA2977050}" type="sibTrans" cxnId="{241B9978-B21E-4BAA-94A9-FC5C8157A920}">
      <dgm:prSet/>
      <dgm:spPr/>
      <dgm:t>
        <a:bodyPr/>
        <a:lstStyle/>
        <a:p>
          <a:endParaRPr lang="en-US"/>
        </a:p>
      </dgm:t>
    </dgm:pt>
    <dgm:pt modelId="{302D972C-892E-4D15-B32A-99C63FD27E59}">
      <dgm:prSet custT="1"/>
      <dgm:spPr/>
      <dgm:t>
        <a:bodyPr/>
        <a:lstStyle/>
        <a:p>
          <a:pPr>
            <a:lnSpc>
              <a:spcPct val="150000"/>
            </a:lnSpc>
          </a:pPr>
          <a:r>
            <a:rPr lang="en-US" sz="2800" b="1" i="1" dirty="0">
              <a:solidFill>
                <a:srgbClr val="FF0000"/>
              </a:solidFill>
              <a:latin typeface="Calibri" panose="020F0502020204030204" pitchFamily="34" charset="0"/>
              <a:ea typeface="Calibri" panose="020F0502020204030204" pitchFamily="34" charset="0"/>
              <a:cs typeface="Calibri" panose="020F0502020204030204" pitchFamily="34" charset="0"/>
            </a:rPr>
            <a:t>Supreme Court </a:t>
          </a:r>
          <a:r>
            <a:rPr lang="en-US" sz="2800" i="1" dirty="0">
              <a:latin typeface="Calibri" panose="020F0502020204030204" pitchFamily="34" charset="0"/>
              <a:ea typeface="Calibri" panose="020F0502020204030204" pitchFamily="34" charset="0"/>
              <a:cs typeface="Calibri" panose="020F0502020204030204" pitchFamily="34" charset="0"/>
            </a:rPr>
            <a:t>in A.R. Thermosets Private Limited’s case (supra) … held … that </a:t>
          </a:r>
          <a:r>
            <a:rPr lang="en-US" sz="2800" b="1" i="1" dirty="0">
              <a:solidFill>
                <a:srgbClr val="FF0000"/>
              </a:solidFill>
              <a:latin typeface="Calibri" panose="020F0502020204030204" pitchFamily="34" charset="0"/>
              <a:ea typeface="Calibri" panose="020F0502020204030204" pitchFamily="34" charset="0"/>
              <a:cs typeface="Calibri" panose="020F0502020204030204" pitchFamily="34" charset="0"/>
            </a:rPr>
            <a:t>residuary entry </a:t>
          </a:r>
          <a:r>
            <a:rPr lang="en-US" sz="2800" i="1" dirty="0">
              <a:latin typeface="Calibri" panose="020F0502020204030204" pitchFamily="34" charset="0"/>
              <a:ea typeface="Calibri" panose="020F0502020204030204" pitchFamily="34" charset="0"/>
              <a:cs typeface="Calibri" panose="020F0502020204030204" pitchFamily="34" charset="0"/>
            </a:rPr>
            <a:t>is made to </a:t>
          </a:r>
          <a:r>
            <a:rPr lang="en-US" sz="2800" b="1" i="1" dirty="0">
              <a:solidFill>
                <a:srgbClr val="FF0000"/>
              </a:solidFill>
              <a:latin typeface="Calibri" panose="020F0502020204030204" pitchFamily="34" charset="0"/>
              <a:ea typeface="Calibri" panose="020F0502020204030204" pitchFamily="34" charset="0"/>
              <a:cs typeface="Calibri" panose="020F0502020204030204" pitchFamily="34" charset="0"/>
            </a:rPr>
            <a:t>cover only </a:t>
          </a:r>
          <a:r>
            <a:rPr lang="en-US" sz="2800" i="1" dirty="0">
              <a:latin typeface="Calibri" panose="020F0502020204030204" pitchFamily="34" charset="0"/>
              <a:ea typeface="Calibri" panose="020F0502020204030204" pitchFamily="34" charset="0"/>
              <a:cs typeface="Calibri" panose="020F0502020204030204" pitchFamily="34" charset="0"/>
            </a:rPr>
            <a:t>those category of </a:t>
          </a:r>
          <a:r>
            <a:rPr lang="en-US" sz="2800" b="1" i="1" dirty="0">
              <a:solidFill>
                <a:srgbClr val="FF0000"/>
              </a:solidFill>
              <a:latin typeface="Calibri" panose="020F0502020204030204" pitchFamily="34" charset="0"/>
              <a:ea typeface="Calibri" panose="020F0502020204030204" pitchFamily="34" charset="0"/>
              <a:cs typeface="Calibri" panose="020F0502020204030204" pitchFamily="34" charset="0"/>
            </a:rPr>
            <a:t>goods which clearly fall outside </a:t>
          </a:r>
          <a:r>
            <a:rPr lang="en-US" sz="2800" i="1" dirty="0">
              <a:latin typeface="Calibri" panose="020F0502020204030204" pitchFamily="34" charset="0"/>
              <a:ea typeface="Calibri" panose="020F0502020204030204" pitchFamily="34" charset="0"/>
              <a:cs typeface="Calibri" panose="020F0502020204030204" pitchFamily="34" charset="0"/>
            </a:rPr>
            <a:t>the ambit of the </a:t>
          </a:r>
          <a:r>
            <a:rPr lang="en-US" sz="2800" b="1" i="1" dirty="0">
              <a:solidFill>
                <a:srgbClr val="FF0000"/>
              </a:solidFill>
              <a:latin typeface="Calibri" panose="020F0502020204030204" pitchFamily="34" charset="0"/>
              <a:ea typeface="Calibri" panose="020F0502020204030204" pitchFamily="34" charset="0"/>
              <a:cs typeface="Calibri" panose="020F0502020204030204" pitchFamily="34" charset="0"/>
            </a:rPr>
            <a:t>main entry</a:t>
          </a:r>
          <a:r>
            <a:rPr lang="en-US" sz="2800" i="1" dirty="0">
              <a:latin typeface="Calibri" panose="020F0502020204030204" pitchFamily="34" charset="0"/>
              <a:ea typeface="Calibri" panose="020F0502020204030204" pitchFamily="34" charset="0"/>
              <a:cs typeface="Calibri" panose="020F0502020204030204" pitchFamily="34" charset="0"/>
            </a:rPr>
            <a:t>…</a:t>
          </a:r>
          <a:endParaRPr lang="en-US" sz="2800" b="1" i="1" dirty="0">
            <a:solidFill>
              <a:srgbClr val="FF0000"/>
            </a:solidFill>
            <a:latin typeface="Calibri" panose="020F0502020204030204" pitchFamily="34" charset="0"/>
            <a:ea typeface="Calibri" panose="020F0502020204030204" pitchFamily="34" charset="0"/>
            <a:cs typeface="Calibri" panose="020F0502020204030204" pitchFamily="34" charset="0"/>
          </a:endParaRPr>
        </a:p>
      </dgm:t>
    </dgm:pt>
    <dgm:pt modelId="{CAE578E0-8125-426F-B88C-226B7FB03452}" type="parTrans" cxnId="{E68982D5-588C-49F7-B428-28BAF5E4E05B}">
      <dgm:prSet/>
      <dgm:spPr/>
      <dgm:t>
        <a:bodyPr/>
        <a:lstStyle/>
        <a:p>
          <a:endParaRPr lang="en-US"/>
        </a:p>
      </dgm:t>
    </dgm:pt>
    <dgm:pt modelId="{61C21B72-51CC-4596-9E72-08901FDD8B59}" type="sibTrans" cxnId="{E68982D5-588C-49F7-B428-28BAF5E4E05B}">
      <dgm:prSet/>
      <dgm:spPr/>
      <dgm:t>
        <a:bodyPr/>
        <a:lstStyle/>
        <a:p>
          <a:endParaRPr lang="en-US"/>
        </a:p>
      </dgm:t>
    </dgm:pt>
    <dgm:pt modelId="{CD57F531-6121-426A-B9D2-F044C8E0DB5A}" type="pres">
      <dgm:prSet presAssocID="{1F0F3CA4-88F4-4AAB-B501-EC68C5D0262C}" presName="Name0" presStyleCnt="0">
        <dgm:presLayoutVars>
          <dgm:dir/>
          <dgm:animLvl val="lvl"/>
          <dgm:resizeHandles val="exact"/>
        </dgm:presLayoutVars>
      </dgm:prSet>
      <dgm:spPr/>
    </dgm:pt>
    <dgm:pt modelId="{BE9FF465-2163-48FC-9D43-113108E83015}" type="pres">
      <dgm:prSet presAssocID="{0ACF7F75-DAA1-4767-895A-F8CAD7EE57B1}" presName="linNode" presStyleCnt="0"/>
      <dgm:spPr/>
    </dgm:pt>
    <dgm:pt modelId="{F1F13AD0-8E6F-4CEB-A997-206842301DF5}" type="pres">
      <dgm:prSet presAssocID="{0ACF7F75-DAA1-4767-895A-F8CAD7EE57B1}" presName="parTx" presStyleLbl="revTx" presStyleIdx="0" presStyleCnt="1">
        <dgm:presLayoutVars>
          <dgm:chMax val="1"/>
          <dgm:bulletEnabled val="1"/>
        </dgm:presLayoutVars>
      </dgm:prSet>
      <dgm:spPr/>
    </dgm:pt>
    <dgm:pt modelId="{BF83DBC0-F78D-4917-8E6D-BAB0DDD90188}" type="pres">
      <dgm:prSet presAssocID="{0ACF7F75-DAA1-4767-895A-F8CAD7EE57B1}" presName="bracket" presStyleLbl="parChTrans1D1" presStyleIdx="0" presStyleCnt="1"/>
      <dgm:spPr/>
    </dgm:pt>
    <dgm:pt modelId="{1468A5A7-7B11-44DF-9D42-C067E8DF943F}" type="pres">
      <dgm:prSet presAssocID="{0ACF7F75-DAA1-4767-895A-F8CAD7EE57B1}" presName="spH" presStyleCnt="0"/>
      <dgm:spPr/>
    </dgm:pt>
    <dgm:pt modelId="{92292700-5FFE-49DF-8CE0-9984BCF4DDDD}" type="pres">
      <dgm:prSet presAssocID="{0ACF7F75-DAA1-4767-895A-F8CAD7EE57B1}" presName="desTx" presStyleLbl="node1" presStyleIdx="0" presStyleCnt="1">
        <dgm:presLayoutVars>
          <dgm:bulletEnabled val="1"/>
        </dgm:presLayoutVars>
      </dgm:prSet>
      <dgm:spPr/>
    </dgm:pt>
  </dgm:ptLst>
  <dgm:cxnLst>
    <dgm:cxn modelId="{A0162746-32FF-457A-B65B-CF638BDA045C}" type="presOf" srcId="{302D972C-892E-4D15-B32A-99C63FD27E59}" destId="{92292700-5FFE-49DF-8CE0-9984BCF4DDDD}" srcOrd="0" destOrd="0" presId="urn:diagrams.loki3.com/BracketList"/>
    <dgm:cxn modelId="{1E356B73-4A07-49C6-BA81-B760B65178D9}" type="presOf" srcId="{0ACF7F75-DAA1-4767-895A-F8CAD7EE57B1}" destId="{F1F13AD0-8E6F-4CEB-A997-206842301DF5}" srcOrd="0" destOrd="0" presId="urn:diagrams.loki3.com/BracketList"/>
    <dgm:cxn modelId="{20C9C353-F68A-40F6-B4CC-10AB886CF0CD}" type="presOf" srcId="{1F0F3CA4-88F4-4AAB-B501-EC68C5D0262C}" destId="{CD57F531-6121-426A-B9D2-F044C8E0DB5A}" srcOrd="0" destOrd="0" presId="urn:diagrams.loki3.com/BracketList"/>
    <dgm:cxn modelId="{241B9978-B21E-4BAA-94A9-FC5C8157A920}" srcId="{1F0F3CA4-88F4-4AAB-B501-EC68C5D0262C}" destId="{0ACF7F75-DAA1-4767-895A-F8CAD7EE57B1}" srcOrd="0" destOrd="0" parTransId="{FB4C1349-81D8-4943-B98E-78EBB9BC1689}" sibTransId="{22C1C8E5-4172-4ECC-BA49-0C3CA2977050}"/>
    <dgm:cxn modelId="{E68982D5-588C-49F7-B428-28BAF5E4E05B}" srcId="{0ACF7F75-DAA1-4767-895A-F8CAD7EE57B1}" destId="{302D972C-892E-4D15-B32A-99C63FD27E59}" srcOrd="0" destOrd="0" parTransId="{CAE578E0-8125-426F-B88C-226B7FB03452}" sibTransId="{61C21B72-51CC-4596-9E72-08901FDD8B59}"/>
    <dgm:cxn modelId="{91C5DA16-70D7-48CA-BD15-ADA0D9624D21}" type="presParOf" srcId="{CD57F531-6121-426A-B9D2-F044C8E0DB5A}" destId="{BE9FF465-2163-48FC-9D43-113108E83015}" srcOrd="0" destOrd="0" presId="urn:diagrams.loki3.com/BracketList"/>
    <dgm:cxn modelId="{D1875C06-BADF-46E1-85E9-94F811157E13}" type="presParOf" srcId="{BE9FF465-2163-48FC-9D43-113108E83015}" destId="{F1F13AD0-8E6F-4CEB-A997-206842301DF5}" srcOrd="0" destOrd="0" presId="urn:diagrams.loki3.com/BracketList"/>
    <dgm:cxn modelId="{C023841C-ECF3-46CB-8D24-94CDB94EA207}" type="presParOf" srcId="{BE9FF465-2163-48FC-9D43-113108E83015}" destId="{BF83DBC0-F78D-4917-8E6D-BAB0DDD90188}" srcOrd="1" destOrd="0" presId="urn:diagrams.loki3.com/BracketList"/>
    <dgm:cxn modelId="{E1406A31-C0AE-422D-9AB5-4BE4938ED47E}" type="presParOf" srcId="{BE9FF465-2163-48FC-9D43-113108E83015}" destId="{1468A5A7-7B11-44DF-9D42-C067E8DF943F}" srcOrd="2" destOrd="0" presId="urn:diagrams.loki3.com/BracketList"/>
    <dgm:cxn modelId="{0A2408D3-FB39-411C-A545-400109EFB28E}" type="presParOf" srcId="{BE9FF465-2163-48FC-9D43-113108E83015}" destId="{92292700-5FFE-49DF-8CE0-9984BCF4DDDD}"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D68D2F55-3539-4B2D-9A17-D0A09168DD5A}" type="doc">
      <dgm:prSet loTypeId="urn:microsoft.com/office/officeart/2005/8/layout/process1" loCatId="process" qsTypeId="urn:microsoft.com/office/officeart/2005/8/quickstyle/simple1" qsCatId="simple" csTypeId="urn:microsoft.com/office/officeart/2005/8/colors/accent1_1" csCatId="accent1" phldr="1"/>
      <dgm:spPr/>
      <dgm:t>
        <a:bodyPr/>
        <a:lstStyle/>
        <a:p>
          <a:endParaRPr lang="en-US"/>
        </a:p>
      </dgm:t>
    </dgm:pt>
    <dgm:pt modelId="{B77F2B17-EB90-46B9-B688-6896896C7815}">
      <dgm:prSet phldrT="[Text]"/>
      <dgm:spPr/>
      <dgm:t>
        <a:bodyPr/>
        <a:lstStyle/>
        <a:p>
          <a:pPr>
            <a:lnSpc>
              <a:spcPct val="150000"/>
            </a:lnSpc>
          </a:pPr>
          <a:r>
            <a:rPr lang="en-US" dirty="0"/>
            <a:t>Namkeens</a:t>
          </a:r>
        </a:p>
      </dgm:t>
    </dgm:pt>
    <dgm:pt modelId="{D72CEA88-C56F-4221-9CC0-85D1A4C7498B}" type="parTrans" cxnId="{D806F518-0B70-4B09-9725-03F51A8B39F0}">
      <dgm:prSet/>
      <dgm:spPr/>
      <dgm:t>
        <a:bodyPr/>
        <a:lstStyle/>
        <a:p>
          <a:endParaRPr lang="en-US"/>
        </a:p>
      </dgm:t>
    </dgm:pt>
    <dgm:pt modelId="{CFC63CE6-4671-4F1D-8461-389F1A54F44E}" type="sibTrans" cxnId="{D806F518-0B70-4B09-9725-03F51A8B39F0}">
      <dgm:prSet/>
      <dgm:spPr/>
      <dgm:t>
        <a:bodyPr/>
        <a:lstStyle/>
        <a:p>
          <a:endParaRPr lang="en-US"/>
        </a:p>
      </dgm:t>
    </dgm:pt>
    <dgm:pt modelId="{271B5B0B-CEF2-4890-9351-D100F2E89D6C}">
      <dgm:prSet phldrT="[Text]"/>
      <dgm:spPr/>
      <dgm:t>
        <a:bodyPr/>
        <a:lstStyle/>
        <a:p>
          <a:pPr>
            <a:lnSpc>
              <a:spcPct val="150000"/>
            </a:lnSpc>
          </a:pPr>
          <a:r>
            <a:rPr lang="en-US" dirty="0" err="1"/>
            <a:t>Bhujia</a:t>
          </a:r>
          <a:r>
            <a:rPr lang="en-US" dirty="0"/>
            <a:t> </a:t>
          </a:r>
        </a:p>
      </dgm:t>
    </dgm:pt>
    <dgm:pt modelId="{E2F7356F-7F00-4294-9168-1F0CC28675C9}" type="parTrans" cxnId="{700780DC-1457-470A-A99D-F12E5A73EDD8}">
      <dgm:prSet/>
      <dgm:spPr/>
      <dgm:t>
        <a:bodyPr/>
        <a:lstStyle/>
        <a:p>
          <a:endParaRPr lang="en-US"/>
        </a:p>
      </dgm:t>
    </dgm:pt>
    <dgm:pt modelId="{3B7A6AF7-B63D-47E4-9E7A-F066DA8982A3}" type="sibTrans" cxnId="{700780DC-1457-470A-A99D-F12E5A73EDD8}">
      <dgm:prSet/>
      <dgm:spPr/>
      <dgm:t>
        <a:bodyPr/>
        <a:lstStyle/>
        <a:p>
          <a:endParaRPr lang="en-US"/>
        </a:p>
      </dgm:t>
    </dgm:pt>
    <dgm:pt modelId="{45EE6D6C-3100-4709-86EA-00DDF908575E}">
      <dgm:prSet phldrT="[Text]"/>
      <dgm:spPr/>
      <dgm:t>
        <a:bodyPr/>
        <a:lstStyle/>
        <a:p>
          <a:pPr>
            <a:lnSpc>
              <a:spcPct val="150000"/>
            </a:lnSpc>
          </a:pPr>
          <a:r>
            <a:rPr lang="en-US" dirty="0"/>
            <a:t>Mixture </a:t>
          </a:r>
        </a:p>
      </dgm:t>
    </dgm:pt>
    <dgm:pt modelId="{76CBB8C1-0890-4994-BEDF-EEAF76847209}" type="parTrans" cxnId="{52EA71C7-D4EA-4B87-809F-9319A0E09049}">
      <dgm:prSet/>
      <dgm:spPr/>
      <dgm:t>
        <a:bodyPr/>
        <a:lstStyle/>
        <a:p>
          <a:endParaRPr lang="en-US"/>
        </a:p>
      </dgm:t>
    </dgm:pt>
    <dgm:pt modelId="{949AD8E0-A755-4C98-B171-77DADC040E57}" type="sibTrans" cxnId="{52EA71C7-D4EA-4B87-809F-9319A0E09049}">
      <dgm:prSet/>
      <dgm:spPr/>
      <dgm:t>
        <a:bodyPr/>
        <a:lstStyle/>
        <a:p>
          <a:endParaRPr lang="en-US"/>
        </a:p>
      </dgm:t>
    </dgm:pt>
    <dgm:pt modelId="{E73EEB84-A3D1-459E-83D6-4C095F632CB7}">
      <dgm:prSet phldrT="[Text]"/>
      <dgm:spPr/>
      <dgm:t>
        <a:bodyPr/>
        <a:lstStyle/>
        <a:p>
          <a:pPr>
            <a:lnSpc>
              <a:spcPct val="150000"/>
            </a:lnSpc>
          </a:pPr>
          <a:r>
            <a:rPr lang="en-US" dirty="0" err="1"/>
            <a:t>Chabena</a:t>
          </a:r>
          <a:r>
            <a:rPr lang="en-US" dirty="0"/>
            <a:t> and</a:t>
          </a:r>
        </a:p>
      </dgm:t>
    </dgm:pt>
    <dgm:pt modelId="{1BF2A30F-478A-4E43-AEB6-D2C7BEAE6436}" type="parTrans" cxnId="{F3BDDD82-AD6F-4321-AC14-24A75DC1AF93}">
      <dgm:prSet/>
      <dgm:spPr/>
      <dgm:t>
        <a:bodyPr/>
        <a:lstStyle/>
        <a:p>
          <a:endParaRPr lang="en-US"/>
        </a:p>
      </dgm:t>
    </dgm:pt>
    <dgm:pt modelId="{D3E03B71-EF33-4350-BE0D-B9340711A5CB}" type="sibTrans" cxnId="{F3BDDD82-AD6F-4321-AC14-24A75DC1AF93}">
      <dgm:prSet/>
      <dgm:spPr/>
      <dgm:t>
        <a:bodyPr/>
        <a:lstStyle/>
        <a:p>
          <a:endParaRPr lang="en-US"/>
        </a:p>
      </dgm:t>
    </dgm:pt>
    <dgm:pt modelId="{F5422CBE-05FF-4C8E-87DA-21604D180855}">
      <dgm:prSet phldrT="[Text]"/>
      <dgm:spPr/>
      <dgm:t>
        <a:bodyPr/>
        <a:lstStyle/>
        <a:p>
          <a:pPr>
            <a:lnSpc>
              <a:spcPct val="150000"/>
            </a:lnSpc>
          </a:pPr>
          <a:r>
            <a:rPr lang="en-US" dirty="0"/>
            <a:t>Similar edible preparations in ready for consumption form…</a:t>
          </a:r>
        </a:p>
      </dgm:t>
    </dgm:pt>
    <dgm:pt modelId="{89FF3F8B-93BC-4806-B396-9CE03AA8863A}" type="parTrans" cxnId="{C05B57A2-7818-42EB-94D2-E1A6E1D10CA0}">
      <dgm:prSet/>
      <dgm:spPr/>
      <dgm:t>
        <a:bodyPr/>
        <a:lstStyle/>
        <a:p>
          <a:endParaRPr lang="en-US"/>
        </a:p>
      </dgm:t>
    </dgm:pt>
    <dgm:pt modelId="{43E32045-94E7-4AA6-91A6-A4392B651C82}" type="sibTrans" cxnId="{C05B57A2-7818-42EB-94D2-E1A6E1D10CA0}">
      <dgm:prSet/>
      <dgm:spPr/>
      <dgm:t>
        <a:bodyPr/>
        <a:lstStyle/>
        <a:p>
          <a:endParaRPr lang="en-US"/>
        </a:p>
      </dgm:t>
    </dgm:pt>
    <dgm:pt modelId="{640DB4D3-7553-485F-B91A-B9F11942E84F}" type="pres">
      <dgm:prSet presAssocID="{D68D2F55-3539-4B2D-9A17-D0A09168DD5A}" presName="Name0" presStyleCnt="0">
        <dgm:presLayoutVars>
          <dgm:dir/>
          <dgm:resizeHandles val="exact"/>
        </dgm:presLayoutVars>
      </dgm:prSet>
      <dgm:spPr/>
    </dgm:pt>
    <dgm:pt modelId="{E407D70E-37A9-42B7-AB77-81A05030C484}" type="pres">
      <dgm:prSet presAssocID="{B77F2B17-EB90-46B9-B688-6896896C7815}" presName="node" presStyleLbl="node1" presStyleIdx="0" presStyleCnt="5">
        <dgm:presLayoutVars>
          <dgm:bulletEnabled val="1"/>
        </dgm:presLayoutVars>
      </dgm:prSet>
      <dgm:spPr/>
    </dgm:pt>
    <dgm:pt modelId="{5A6773F1-AC05-4804-87F7-C981ECACF6F6}" type="pres">
      <dgm:prSet presAssocID="{CFC63CE6-4671-4F1D-8461-389F1A54F44E}" presName="sibTrans" presStyleLbl="sibTrans2D1" presStyleIdx="0" presStyleCnt="4"/>
      <dgm:spPr/>
    </dgm:pt>
    <dgm:pt modelId="{1F23288E-64F1-4F21-9EA6-9E097A21E17D}" type="pres">
      <dgm:prSet presAssocID="{CFC63CE6-4671-4F1D-8461-389F1A54F44E}" presName="connectorText" presStyleLbl="sibTrans2D1" presStyleIdx="0" presStyleCnt="4"/>
      <dgm:spPr/>
    </dgm:pt>
    <dgm:pt modelId="{9ABA9A77-30AF-48EB-81BD-AFBC397B9DC6}" type="pres">
      <dgm:prSet presAssocID="{271B5B0B-CEF2-4890-9351-D100F2E89D6C}" presName="node" presStyleLbl="node1" presStyleIdx="1" presStyleCnt="5">
        <dgm:presLayoutVars>
          <dgm:bulletEnabled val="1"/>
        </dgm:presLayoutVars>
      </dgm:prSet>
      <dgm:spPr/>
    </dgm:pt>
    <dgm:pt modelId="{BDE28355-9700-40B8-A742-F8A3BF89EF30}" type="pres">
      <dgm:prSet presAssocID="{3B7A6AF7-B63D-47E4-9E7A-F066DA8982A3}" presName="sibTrans" presStyleLbl="sibTrans2D1" presStyleIdx="1" presStyleCnt="4"/>
      <dgm:spPr/>
    </dgm:pt>
    <dgm:pt modelId="{D8A8EE9D-4D00-42E7-B46B-16F3F9B6C170}" type="pres">
      <dgm:prSet presAssocID="{3B7A6AF7-B63D-47E4-9E7A-F066DA8982A3}" presName="connectorText" presStyleLbl="sibTrans2D1" presStyleIdx="1" presStyleCnt="4"/>
      <dgm:spPr/>
    </dgm:pt>
    <dgm:pt modelId="{C98C1B4F-80C0-46D1-8E50-803E15656B1B}" type="pres">
      <dgm:prSet presAssocID="{45EE6D6C-3100-4709-86EA-00DDF908575E}" presName="node" presStyleLbl="node1" presStyleIdx="2" presStyleCnt="5">
        <dgm:presLayoutVars>
          <dgm:bulletEnabled val="1"/>
        </dgm:presLayoutVars>
      </dgm:prSet>
      <dgm:spPr/>
    </dgm:pt>
    <dgm:pt modelId="{8D22FBE6-DE01-4E64-8DB5-7F1C0A0D3F1B}" type="pres">
      <dgm:prSet presAssocID="{949AD8E0-A755-4C98-B171-77DADC040E57}" presName="sibTrans" presStyleLbl="sibTrans2D1" presStyleIdx="2" presStyleCnt="4"/>
      <dgm:spPr/>
    </dgm:pt>
    <dgm:pt modelId="{6EDB6D3E-C8A8-431B-90EC-A833BC26E290}" type="pres">
      <dgm:prSet presAssocID="{949AD8E0-A755-4C98-B171-77DADC040E57}" presName="connectorText" presStyleLbl="sibTrans2D1" presStyleIdx="2" presStyleCnt="4"/>
      <dgm:spPr/>
    </dgm:pt>
    <dgm:pt modelId="{1E181421-74FD-4B81-A95F-58A88EA0FCB1}" type="pres">
      <dgm:prSet presAssocID="{E73EEB84-A3D1-459E-83D6-4C095F632CB7}" presName="node" presStyleLbl="node1" presStyleIdx="3" presStyleCnt="5">
        <dgm:presLayoutVars>
          <dgm:bulletEnabled val="1"/>
        </dgm:presLayoutVars>
      </dgm:prSet>
      <dgm:spPr/>
    </dgm:pt>
    <dgm:pt modelId="{3CE7EB8B-2DC5-492E-88E2-1386A8B1C7FB}" type="pres">
      <dgm:prSet presAssocID="{D3E03B71-EF33-4350-BE0D-B9340711A5CB}" presName="sibTrans" presStyleLbl="sibTrans2D1" presStyleIdx="3" presStyleCnt="4"/>
      <dgm:spPr/>
    </dgm:pt>
    <dgm:pt modelId="{E3F10193-3B70-437F-B50A-D1DCD5BE1CE5}" type="pres">
      <dgm:prSet presAssocID="{D3E03B71-EF33-4350-BE0D-B9340711A5CB}" presName="connectorText" presStyleLbl="sibTrans2D1" presStyleIdx="3" presStyleCnt="4"/>
      <dgm:spPr/>
    </dgm:pt>
    <dgm:pt modelId="{2CECF5C1-4399-487A-98D0-09CBC3271532}" type="pres">
      <dgm:prSet presAssocID="{F5422CBE-05FF-4C8E-87DA-21604D180855}" presName="node" presStyleLbl="node1" presStyleIdx="4" presStyleCnt="5">
        <dgm:presLayoutVars>
          <dgm:bulletEnabled val="1"/>
        </dgm:presLayoutVars>
      </dgm:prSet>
      <dgm:spPr/>
    </dgm:pt>
  </dgm:ptLst>
  <dgm:cxnLst>
    <dgm:cxn modelId="{6F490900-9304-449C-9950-312E6AA08728}" type="presOf" srcId="{271B5B0B-CEF2-4890-9351-D100F2E89D6C}" destId="{9ABA9A77-30AF-48EB-81BD-AFBC397B9DC6}" srcOrd="0" destOrd="0" presId="urn:microsoft.com/office/officeart/2005/8/layout/process1"/>
    <dgm:cxn modelId="{1E794108-CDD9-44AA-85EC-D5CFDDD4610E}" type="presOf" srcId="{D68D2F55-3539-4B2D-9A17-D0A09168DD5A}" destId="{640DB4D3-7553-485F-B91A-B9F11942E84F}" srcOrd="0" destOrd="0" presId="urn:microsoft.com/office/officeart/2005/8/layout/process1"/>
    <dgm:cxn modelId="{D806F518-0B70-4B09-9725-03F51A8B39F0}" srcId="{D68D2F55-3539-4B2D-9A17-D0A09168DD5A}" destId="{B77F2B17-EB90-46B9-B688-6896896C7815}" srcOrd="0" destOrd="0" parTransId="{D72CEA88-C56F-4221-9CC0-85D1A4C7498B}" sibTransId="{CFC63CE6-4671-4F1D-8461-389F1A54F44E}"/>
    <dgm:cxn modelId="{F18A7223-DEA4-4689-A5A1-159373D1140A}" type="presOf" srcId="{B77F2B17-EB90-46B9-B688-6896896C7815}" destId="{E407D70E-37A9-42B7-AB77-81A05030C484}" srcOrd="0" destOrd="0" presId="urn:microsoft.com/office/officeart/2005/8/layout/process1"/>
    <dgm:cxn modelId="{DE63D95C-1B37-4AD6-BDC3-39F212EA00AE}" type="presOf" srcId="{3B7A6AF7-B63D-47E4-9E7A-F066DA8982A3}" destId="{BDE28355-9700-40B8-A742-F8A3BF89EF30}" srcOrd="0" destOrd="0" presId="urn:microsoft.com/office/officeart/2005/8/layout/process1"/>
    <dgm:cxn modelId="{67A71861-EB20-416B-9BA6-6EC047F98079}" type="presOf" srcId="{3B7A6AF7-B63D-47E4-9E7A-F066DA8982A3}" destId="{D8A8EE9D-4D00-42E7-B46B-16F3F9B6C170}" srcOrd="1" destOrd="0" presId="urn:microsoft.com/office/officeart/2005/8/layout/process1"/>
    <dgm:cxn modelId="{0FBFAF61-4DB8-4834-B091-9714C9C0A632}" type="presOf" srcId="{E73EEB84-A3D1-459E-83D6-4C095F632CB7}" destId="{1E181421-74FD-4B81-A95F-58A88EA0FCB1}" srcOrd="0" destOrd="0" presId="urn:microsoft.com/office/officeart/2005/8/layout/process1"/>
    <dgm:cxn modelId="{1027FB66-E0E9-4768-88FF-956F264B6ED4}" type="presOf" srcId="{F5422CBE-05FF-4C8E-87DA-21604D180855}" destId="{2CECF5C1-4399-487A-98D0-09CBC3271532}" srcOrd="0" destOrd="0" presId="urn:microsoft.com/office/officeart/2005/8/layout/process1"/>
    <dgm:cxn modelId="{519CD882-FCB9-423D-A3D0-4ABFAD34C814}" type="presOf" srcId="{45EE6D6C-3100-4709-86EA-00DDF908575E}" destId="{C98C1B4F-80C0-46D1-8E50-803E15656B1B}" srcOrd="0" destOrd="0" presId="urn:microsoft.com/office/officeart/2005/8/layout/process1"/>
    <dgm:cxn modelId="{F3BDDD82-AD6F-4321-AC14-24A75DC1AF93}" srcId="{D68D2F55-3539-4B2D-9A17-D0A09168DD5A}" destId="{E73EEB84-A3D1-459E-83D6-4C095F632CB7}" srcOrd="3" destOrd="0" parTransId="{1BF2A30F-478A-4E43-AEB6-D2C7BEAE6436}" sibTransId="{D3E03B71-EF33-4350-BE0D-B9340711A5CB}"/>
    <dgm:cxn modelId="{FE959994-0FF6-4C11-B57A-72A26A436C14}" type="presOf" srcId="{949AD8E0-A755-4C98-B171-77DADC040E57}" destId="{6EDB6D3E-C8A8-431B-90EC-A833BC26E290}" srcOrd="1" destOrd="0" presId="urn:microsoft.com/office/officeart/2005/8/layout/process1"/>
    <dgm:cxn modelId="{C05B57A2-7818-42EB-94D2-E1A6E1D10CA0}" srcId="{D68D2F55-3539-4B2D-9A17-D0A09168DD5A}" destId="{F5422CBE-05FF-4C8E-87DA-21604D180855}" srcOrd="4" destOrd="0" parTransId="{89FF3F8B-93BC-4806-B396-9CE03AA8863A}" sibTransId="{43E32045-94E7-4AA6-91A6-A4392B651C82}"/>
    <dgm:cxn modelId="{F787DEAD-4E07-49AA-89BE-F9814049A6FC}" type="presOf" srcId="{CFC63CE6-4671-4F1D-8461-389F1A54F44E}" destId="{5A6773F1-AC05-4804-87F7-C981ECACF6F6}" srcOrd="0" destOrd="0" presId="urn:microsoft.com/office/officeart/2005/8/layout/process1"/>
    <dgm:cxn modelId="{76749EB3-EB03-4E3D-ABED-612C1B7859F0}" type="presOf" srcId="{D3E03B71-EF33-4350-BE0D-B9340711A5CB}" destId="{3CE7EB8B-2DC5-492E-88E2-1386A8B1C7FB}" srcOrd="0" destOrd="0" presId="urn:microsoft.com/office/officeart/2005/8/layout/process1"/>
    <dgm:cxn modelId="{0D8B35B8-5953-4D86-818E-D404476D5EF6}" type="presOf" srcId="{949AD8E0-A755-4C98-B171-77DADC040E57}" destId="{8D22FBE6-DE01-4E64-8DB5-7F1C0A0D3F1B}" srcOrd="0" destOrd="0" presId="urn:microsoft.com/office/officeart/2005/8/layout/process1"/>
    <dgm:cxn modelId="{7784F5C1-74BF-42D3-8353-10359DF6CD8F}" type="presOf" srcId="{D3E03B71-EF33-4350-BE0D-B9340711A5CB}" destId="{E3F10193-3B70-437F-B50A-D1DCD5BE1CE5}" srcOrd="1" destOrd="0" presId="urn:microsoft.com/office/officeart/2005/8/layout/process1"/>
    <dgm:cxn modelId="{52EA71C7-D4EA-4B87-809F-9319A0E09049}" srcId="{D68D2F55-3539-4B2D-9A17-D0A09168DD5A}" destId="{45EE6D6C-3100-4709-86EA-00DDF908575E}" srcOrd="2" destOrd="0" parTransId="{76CBB8C1-0890-4994-BEDF-EEAF76847209}" sibTransId="{949AD8E0-A755-4C98-B171-77DADC040E57}"/>
    <dgm:cxn modelId="{700780DC-1457-470A-A99D-F12E5A73EDD8}" srcId="{D68D2F55-3539-4B2D-9A17-D0A09168DD5A}" destId="{271B5B0B-CEF2-4890-9351-D100F2E89D6C}" srcOrd="1" destOrd="0" parTransId="{E2F7356F-7F00-4294-9168-1F0CC28675C9}" sibTransId="{3B7A6AF7-B63D-47E4-9E7A-F066DA8982A3}"/>
    <dgm:cxn modelId="{AEA50BFD-95D9-4C6A-BBD5-959556962D1C}" type="presOf" srcId="{CFC63CE6-4671-4F1D-8461-389F1A54F44E}" destId="{1F23288E-64F1-4F21-9EA6-9E097A21E17D}" srcOrd="1" destOrd="0" presId="urn:microsoft.com/office/officeart/2005/8/layout/process1"/>
    <dgm:cxn modelId="{4B137A91-F1D4-4BF3-A2A1-2C176D259891}" type="presParOf" srcId="{640DB4D3-7553-485F-B91A-B9F11942E84F}" destId="{E407D70E-37A9-42B7-AB77-81A05030C484}" srcOrd="0" destOrd="0" presId="urn:microsoft.com/office/officeart/2005/8/layout/process1"/>
    <dgm:cxn modelId="{AF275851-291C-4A8D-B44B-995242664ED7}" type="presParOf" srcId="{640DB4D3-7553-485F-B91A-B9F11942E84F}" destId="{5A6773F1-AC05-4804-87F7-C981ECACF6F6}" srcOrd="1" destOrd="0" presId="urn:microsoft.com/office/officeart/2005/8/layout/process1"/>
    <dgm:cxn modelId="{C77A7E30-9048-4602-8455-84DE8B0C2C3D}" type="presParOf" srcId="{5A6773F1-AC05-4804-87F7-C981ECACF6F6}" destId="{1F23288E-64F1-4F21-9EA6-9E097A21E17D}" srcOrd="0" destOrd="0" presId="urn:microsoft.com/office/officeart/2005/8/layout/process1"/>
    <dgm:cxn modelId="{4153AA01-B68A-4235-8F6B-C2EFA7FFC87B}" type="presParOf" srcId="{640DB4D3-7553-485F-B91A-B9F11942E84F}" destId="{9ABA9A77-30AF-48EB-81BD-AFBC397B9DC6}" srcOrd="2" destOrd="0" presId="urn:microsoft.com/office/officeart/2005/8/layout/process1"/>
    <dgm:cxn modelId="{5CF3C91F-288A-490C-9AD0-10289D3A74DC}" type="presParOf" srcId="{640DB4D3-7553-485F-B91A-B9F11942E84F}" destId="{BDE28355-9700-40B8-A742-F8A3BF89EF30}" srcOrd="3" destOrd="0" presId="urn:microsoft.com/office/officeart/2005/8/layout/process1"/>
    <dgm:cxn modelId="{84D97A54-C833-49F2-86AC-14BE2739B0F5}" type="presParOf" srcId="{BDE28355-9700-40B8-A742-F8A3BF89EF30}" destId="{D8A8EE9D-4D00-42E7-B46B-16F3F9B6C170}" srcOrd="0" destOrd="0" presId="urn:microsoft.com/office/officeart/2005/8/layout/process1"/>
    <dgm:cxn modelId="{EAE7B338-8701-4158-825D-8D5831766142}" type="presParOf" srcId="{640DB4D3-7553-485F-B91A-B9F11942E84F}" destId="{C98C1B4F-80C0-46D1-8E50-803E15656B1B}" srcOrd="4" destOrd="0" presId="urn:microsoft.com/office/officeart/2005/8/layout/process1"/>
    <dgm:cxn modelId="{C8107A16-7757-407A-8456-0569FE65304C}" type="presParOf" srcId="{640DB4D3-7553-485F-B91A-B9F11942E84F}" destId="{8D22FBE6-DE01-4E64-8DB5-7F1C0A0D3F1B}" srcOrd="5" destOrd="0" presId="urn:microsoft.com/office/officeart/2005/8/layout/process1"/>
    <dgm:cxn modelId="{439292AC-D4CE-4055-A242-A6403F7C0D6F}" type="presParOf" srcId="{8D22FBE6-DE01-4E64-8DB5-7F1C0A0D3F1B}" destId="{6EDB6D3E-C8A8-431B-90EC-A833BC26E290}" srcOrd="0" destOrd="0" presId="urn:microsoft.com/office/officeart/2005/8/layout/process1"/>
    <dgm:cxn modelId="{D10FCFCA-03F5-4AF7-9684-E6CC03B1CB8B}" type="presParOf" srcId="{640DB4D3-7553-485F-B91A-B9F11942E84F}" destId="{1E181421-74FD-4B81-A95F-58A88EA0FCB1}" srcOrd="6" destOrd="0" presId="urn:microsoft.com/office/officeart/2005/8/layout/process1"/>
    <dgm:cxn modelId="{F187F4B0-F54D-4A61-8B11-527132B3DAE1}" type="presParOf" srcId="{640DB4D3-7553-485F-B91A-B9F11942E84F}" destId="{3CE7EB8B-2DC5-492E-88E2-1386A8B1C7FB}" srcOrd="7" destOrd="0" presId="urn:microsoft.com/office/officeart/2005/8/layout/process1"/>
    <dgm:cxn modelId="{F0EE3504-6569-4190-BED4-1D8A6154BD7A}" type="presParOf" srcId="{3CE7EB8B-2DC5-492E-88E2-1386A8B1C7FB}" destId="{E3F10193-3B70-437F-B50A-D1DCD5BE1CE5}" srcOrd="0" destOrd="0" presId="urn:microsoft.com/office/officeart/2005/8/layout/process1"/>
    <dgm:cxn modelId="{A4D72098-F4CE-473A-93D8-080802AC684F}" type="presParOf" srcId="{640DB4D3-7553-485F-B91A-B9F11942E84F}" destId="{2CECF5C1-4399-487A-98D0-09CBC3271532}"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06BCDE0A-47A6-4B1A-B64C-DCC136ADAB2C}" type="doc">
      <dgm:prSet loTypeId="urn:microsoft.com/office/officeart/2005/8/layout/hList1" loCatId="list" qsTypeId="urn:microsoft.com/office/officeart/2005/8/quickstyle/simple1" qsCatId="simple" csTypeId="urn:microsoft.com/office/officeart/2005/8/colors/accent1_1" csCatId="accent1" phldr="1"/>
      <dgm:spPr/>
      <dgm:t>
        <a:bodyPr/>
        <a:lstStyle/>
        <a:p>
          <a:endParaRPr lang="en-US"/>
        </a:p>
      </dgm:t>
    </dgm:pt>
    <dgm:pt modelId="{4BBD8B05-E713-46B9-BC9C-B5FE83C659A0}">
      <dgm:prSet phldrT="[Text]" custT="1"/>
      <dgm:spPr/>
      <dgm:t>
        <a:bodyPr/>
        <a:lstStyle/>
        <a:p>
          <a:r>
            <a:rPr lang="en-US" sz="4400" b="1" dirty="0"/>
            <a:t>Generic</a:t>
          </a:r>
        </a:p>
      </dgm:t>
    </dgm:pt>
    <dgm:pt modelId="{A70AF41E-2915-4BBE-AEAA-3D8873BBDE69}" type="parTrans" cxnId="{6B7395F0-8C84-41C1-AA1B-6129CE2994A4}">
      <dgm:prSet/>
      <dgm:spPr/>
      <dgm:t>
        <a:bodyPr/>
        <a:lstStyle/>
        <a:p>
          <a:endParaRPr lang="en-US"/>
        </a:p>
      </dgm:t>
    </dgm:pt>
    <dgm:pt modelId="{306D2162-949D-4DF4-9469-A7EC11BDF6AC}" type="sibTrans" cxnId="{6B7395F0-8C84-41C1-AA1B-6129CE2994A4}">
      <dgm:prSet/>
      <dgm:spPr/>
      <dgm:t>
        <a:bodyPr/>
        <a:lstStyle/>
        <a:p>
          <a:endParaRPr lang="en-US"/>
        </a:p>
      </dgm:t>
    </dgm:pt>
    <dgm:pt modelId="{06FAAD34-3728-4ED1-83CC-6E7C177A6832}">
      <dgm:prSet phldrT="[Text]" custT="1"/>
      <dgm:spPr/>
      <dgm:t>
        <a:bodyPr/>
        <a:lstStyle/>
        <a:p>
          <a:pPr>
            <a:lnSpc>
              <a:spcPct val="150000"/>
            </a:lnSpc>
          </a:pPr>
          <a:r>
            <a:rPr lang="en-US" sz="2000" dirty="0"/>
            <a:t>Is samosa / kachori known as ‘namkeen’?</a:t>
          </a:r>
        </a:p>
      </dgm:t>
    </dgm:pt>
    <dgm:pt modelId="{969E6CD8-E41E-4634-BAFC-FA9F9C155F9A}" type="parTrans" cxnId="{C15E49D3-ABAB-411B-8971-AF67DF0E6EF3}">
      <dgm:prSet/>
      <dgm:spPr/>
      <dgm:t>
        <a:bodyPr/>
        <a:lstStyle/>
        <a:p>
          <a:endParaRPr lang="en-US"/>
        </a:p>
      </dgm:t>
    </dgm:pt>
    <dgm:pt modelId="{0BE5F81F-336F-4F2F-8934-ECCF7499FBA6}" type="sibTrans" cxnId="{C15E49D3-ABAB-411B-8971-AF67DF0E6EF3}">
      <dgm:prSet/>
      <dgm:spPr/>
      <dgm:t>
        <a:bodyPr/>
        <a:lstStyle/>
        <a:p>
          <a:endParaRPr lang="en-US"/>
        </a:p>
      </dgm:t>
    </dgm:pt>
    <dgm:pt modelId="{7E1EC16A-DC18-4AB0-A260-0175A79EF191}">
      <dgm:prSet phldrT="[Text]" custT="1"/>
      <dgm:spPr/>
      <dgm:t>
        <a:bodyPr/>
        <a:lstStyle/>
        <a:p>
          <a:pPr>
            <a:lnSpc>
              <a:spcPct val="150000"/>
            </a:lnSpc>
          </a:pPr>
          <a:r>
            <a:rPr lang="en-US" sz="2000" b="1" i="1" dirty="0"/>
            <a:t>Namkeen </a:t>
          </a:r>
          <a:r>
            <a:rPr lang="en-US" sz="2000" i="1" dirty="0"/>
            <a:t>is ordinarily understood as </a:t>
          </a:r>
          <a:r>
            <a:rPr lang="en-US" sz="2000" b="1" i="1" dirty="0"/>
            <a:t>mixtures and </a:t>
          </a:r>
          <a:r>
            <a:rPr lang="en-US" sz="2000" b="1" i="1" dirty="0" err="1"/>
            <a:t>daalmot</a:t>
          </a:r>
          <a:r>
            <a:rPr lang="en-US" sz="2000" i="1" dirty="0"/>
            <a:t>. It is </a:t>
          </a:r>
          <a:r>
            <a:rPr lang="en-US" sz="2000" b="1" i="1" dirty="0"/>
            <a:t>unlikely </a:t>
          </a:r>
          <a:r>
            <a:rPr lang="en-US" sz="2000" i="1" dirty="0"/>
            <a:t>that if a person walks into a shop and asks for namkeen, he would be offered </a:t>
          </a:r>
          <a:r>
            <a:rPr lang="en-US" sz="2000" b="1" i="1" dirty="0"/>
            <a:t>samosa </a:t>
          </a:r>
          <a:r>
            <a:rPr lang="en-US" sz="2000" i="1" dirty="0"/>
            <a:t>- Samosas are more appropriately dealt with under the entry “</a:t>
          </a:r>
          <a:r>
            <a:rPr lang="en-US" sz="2000" b="1" i="1" dirty="0"/>
            <a:t>cooked food</a:t>
          </a:r>
          <a:r>
            <a:rPr lang="en-US" sz="2000" i="1" dirty="0"/>
            <a:t>” rather than “namkeen”</a:t>
          </a:r>
        </a:p>
      </dgm:t>
    </dgm:pt>
    <dgm:pt modelId="{7471BA17-F9E5-4B4A-A8AF-1A18944C525A}" type="parTrans" cxnId="{37B15512-F1F5-4527-9018-CB2AE2966715}">
      <dgm:prSet/>
      <dgm:spPr/>
      <dgm:t>
        <a:bodyPr/>
        <a:lstStyle/>
        <a:p>
          <a:endParaRPr lang="en-US"/>
        </a:p>
      </dgm:t>
    </dgm:pt>
    <dgm:pt modelId="{6CD14B71-C35B-4EB5-AAE7-B0B8E66157E3}" type="sibTrans" cxnId="{37B15512-F1F5-4527-9018-CB2AE2966715}">
      <dgm:prSet/>
      <dgm:spPr/>
      <dgm:t>
        <a:bodyPr/>
        <a:lstStyle/>
        <a:p>
          <a:endParaRPr lang="en-US"/>
        </a:p>
      </dgm:t>
    </dgm:pt>
    <dgm:pt modelId="{3190882B-2A70-49A5-9D9A-27F7D4D6462E}">
      <dgm:prSet phldrT="[Text]" custT="1"/>
      <dgm:spPr/>
      <dgm:t>
        <a:bodyPr/>
        <a:lstStyle/>
        <a:p>
          <a:pPr>
            <a:lnSpc>
              <a:spcPct val="150000"/>
            </a:lnSpc>
          </a:pPr>
          <a:r>
            <a:rPr lang="en-US" sz="2000" dirty="0"/>
            <a:t>SARVA SHRI NEERAJ MISTHAN BHANDAR 2019 (24) G.S.T.L. 513 </a:t>
          </a:r>
        </a:p>
      </dgm:t>
    </dgm:pt>
    <dgm:pt modelId="{4FF3674B-BEF5-479E-A403-9CEDB890F3D0}" type="parTrans" cxnId="{9C9BD1EF-5932-4A87-8077-2EEB6C4CA780}">
      <dgm:prSet/>
      <dgm:spPr/>
      <dgm:t>
        <a:bodyPr/>
        <a:lstStyle/>
        <a:p>
          <a:endParaRPr lang="en-US"/>
        </a:p>
      </dgm:t>
    </dgm:pt>
    <dgm:pt modelId="{F92D9B17-C2E7-44E4-B928-E6C03852ED16}" type="sibTrans" cxnId="{9C9BD1EF-5932-4A87-8077-2EEB6C4CA780}">
      <dgm:prSet/>
      <dgm:spPr/>
      <dgm:t>
        <a:bodyPr/>
        <a:lstStyle/>
        <a:p>
          <a:endParaRPr lang="en-US"/>
        </a:p>
      </dgm:t>
    </dgm:pt>
    <dgm:pt modelId="{5FC37EDA-E6B3-41B6-A4F2-3A416F8588AE}" type="pres">
      <dgm:prSet presAssocID="{06BCDE0A-47A6-4B1A-B64C-DCC136ADAB2C}" presName="Name0" presStyleCnt="0">
        <dgm:presLayoutVars>
          <dgm:dir/>
          <dgm:animLvl val="lvl"/>
          <dgm:resizeHandles val="exact"/>
        </dgm:presLayoutVars>
      </dgm:prSet>
      <dgm:spPr/>
    </dgm:pt>
    <dgm:pt modelId="{E31D90D9-1E8E-4558-BBF5-B33B81EFC860}" type="pres">
      <dgm:prSet presAssocID="{4BBD8B05-E713-46B9-BC9C-B5FE83C659A0}" presName="composite" presStyleCnt="0"/>
      <dgm:spPr/>
    </dgm:pt>
    <dgm:pt modelId="{71F725A9-D5B3-4A3D-B8B0-1CC5B1BF9509}" type="pres">
      <dgm:prSet presAssocID="{4BBD8B05-E713-46B9-BC9C-B5FE83C659A0}" presName="parTx" presStyleLbl="alignNode1" presStyleIdx="0" presStyleCnt="1">
        <dgm:presLayoutVars>
          <dgm:chMax val="0"/>
          <dgm:chPref val="0"/>
          <dgm:bulletEnabled val="1"/>
        </dgm:presLayoutVars>
      </dgm:prSet>
      <dgm:spPr/>
    </dgm:pt>
    <dgm:pt modelId="{0CEA4052-04BE-4663-AEAB-17C7D8A083A9}" type="pres">
      <dgm:prSet presAssocID="{4BBD8B05-E713-46B9-BC9C-B5FE83C659A0}" presName="desTx" presStyleLbl="alignAccFollowNode1" presStyleIdx="0" presStyleCnt="1">
        <dgm:presLayoutVars>
          <dgm:bulletEnabled val="1"/>
        </dgm:presLayoutVars>
      </dgm:prSet>
      <dgm:spPr/>
    </dgm:pt>
  </dgm:ptLst>
  <dgm:cxnLst>
    <dgm:cxn modelId="{37B15512-F1F5-4527-9018-CB2AE2966715}" srcId="{4BBD8B05-E713-46B9-BC9C-B5FE83C659A0}" destId="{7E1EC16A-DC18-4AB0-A260-0175A79EF191}" srcOrd="1" destOrd="0" parTransId="{7471BA17-F9E5-4B4A-A8AF-1A18944C525A}" sibTransId="{6CD14B71-C35B-4EB5-AAE7-B0B8E66157E3}"/>
    <dgm:cxn modelId="{A7A22390-F1E1-4358-807C-AACE7C73F791}" type="presOf" srcId="{3190882B-2A70-49A5-9D9A-27F7D4D6462E}" destId="{0CEA4052-04BE-4663-AEAB-17C7D8A083A9}" srcOrd="0" destOrd="2" presId="urn:microsoft.com/office/officeart/2005/8/layout/hList1"/>
    <dgm:cxn modelId="{C7DD56BD-BB99-442B-B63B-2F163E832A6A}" type="presOf" srcId="{7E1EC16A-DC18-4AB0-A260-0175A79EF191}" destId="{0CEA4052-04BE-4663-AEAB-17C7D8A083A9}" srcOrd="0" destOrd="1" presId="urn:microsoft.com/office/officeart/2005/8/layout/hList1"/>
    <dgm:cxn modelId="{C15E49D3-ABAB-411B-8971-AF67DF0E6EF3}" srcId="{4BBD8B05-E713-46B9-BC9C-B5FE83C659A0}" destId="{06FAAD34-3728-4ED1-83CC-6E7C177A6832}" srcOrd="0" destOrd="0" parTransId="{969E6CD8-E41E-4634-BAFC-FA9F9C155F9A}" sibTransId="{0BE5F81F-336F-4F2F-8934-ECCF7499FBA6}"/>
    <dgm:cxn modelId="{D8E4A2D6-281B-4CE1-A729-00A1D1621BE8}" type="presOf" srcId="{06BCDE0A-47A6-4B1A-B64C-DCC136ADAB2C}" destId="{5FC37EDA-E6B3-41B6-A4F2-3A416F8588AE}" srcOrd="0" destOrd="0" presId="urn:microsoft.com/office/officeart/2005/8/layout/hList1"/>
    <dgm:cxn modelId="{0B602CDB-D1A1-4192-BAD8-A82A0AEB7EF7}" type="presOf" srcId="{06FAAD34-3728-4ED1-83CC-6E7C177A6832}" destId="{0CEA4052-04BE-4663-AEAB-17C7D8A083A9}" srcOrd="0" destOrd="0" presId="urn:microsoft.com/office/officeart/2005/8/layout/hList1"/>
    <dgm:cxn modelId="{9C9BD1EF-5932-4A87-8077-2EEB6C4CA780}" srcId="{7E1EC16A-DC18-4AB0-A260-0175A79EF191}" destId="{3190882B-2A70-49A5-9D9A-27F7D4D6462E}" srcOrd="0" destOrd="0" parTransId="{4FF3674B-BEF5-479E-A403-9CEDB890F3D0}" sibTransId="{F92D9B17-C2E7-44E4-B928-E6C03852ED16}"/>
    <dgm:cxn modelId="{6B7395F0-8C84-41C1-AA1B-6129CE2994A4}" srcId="{06BCDE0A-47A6-4B1A-B64C-DCC136ADAB2C}" destId="{4BBD8B05-E713-46B9-BC9C-B5FE83C659A0}" srcOrd="0" destOrd="0" parTransId="{A70AF41E-2915-4BBE-AEAA-3D8873BBDE69}" sibTransId="{306D2162-949D-4DF4-9469-A7EC11BDF6AC}"/>
    <dgm:cxn modelId="{074BE6F0-A4D2-4806-9DA1-7763E614C8D7}" type="presOf" srcId="{4BBD8B05-E713-46B9-BC9C-B5FE83C659A0}" destId="{71F725A9-D5B3-4A3D-B8B0-1CC5B1BF9509}" srcOrd="0" destOrd="0" presId="urn:microsoft.com/office/officeart/2005/8/layout/hList1"/>
    <dgm:cxn modelId="{C20BB50E-4857-4590-9F76-9CAF2DC3D013}" type="presParOf" srcId="{5FC37EDA-E6B3-41B6-A4F2-3A416F8588AE}" destId="{E31D90D9-1E8E-4558-BBF5-B33B81EFC860}" srcOrd="0" destOrd="0" presId="urn:microsoft.com/office/officeart/2005/8/layout/hList1"/>
    <dgm:cxn modelId="{E20EE805-9C6F-4556-A559-018E57685885}" type="presParOf" srcId="{E31D90D9-1E8E-4558-BBF5-B33B81EFC860}" destId="{71F725A9-D5B3-4A3D-B8B0-1CC5B1BF9509}" srcOrd="0" destOrd="0" presId="urn:microsoft.com/office/officeart/2005/8/layout/hList1"/>
    <dgm:cxn modelId="{4B7F2CDC-C939-4B9F-9C0A-8B1DD4E21695}" type="presParOf" srcId="{E31D90D9-1E8E-4558-BBF5-B33B81EFC860}" destId="{0CEA4052-04BE-4663-AEAB-17C7D8A083A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06BCDE0A-47A6-4B1A-B64C-DCC136ADAB2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51F6094A-684D-44B6-8B82-54E6AFBB1794}">
      <dgm:prSet phldrT="[Text]"/>
      <dgm:spPr/>
      <dgm:t>
        <a:bodyPr/>
        <a:lstStyle/>
        <a:p>
          <a:r>
            <a:rPr lang="en-US" dirty="0"/>
            <a:t>Fried or roasted</a:t>
          </a:r>
        </a:p>
      </dgm:t>
    </dgm:pt>
    <dgm:pt modelId="{22ED8141-65EE-46FE-AC84-99F076117EB5}" type="parTrans" cxnId="{69E766B0-518A-4ED9-9834-9D17809A1484}">
      <dgm:prSet/>
      <dgm:spPr/>
      <dgm:t>
        <a:bodyPr/>
        <a:lstStyle/>
        <a:p>
          <a:endParaRPr lang="en-US"/>
        </a:p>
      </dgm:t>
    </dgm:pt>
    <dgm:pt modelId="{80142C12-3CE0-48CB-B93D-C487C1D87A93}" type="sibTrans" cxnId="{69E766B0-518A-4ED9-9834-9D17809A1484}">
      <dgm:prSet/>
      <dgm:spPr/>
      <dgm:t>
        <a:bodyPr/>
        <a:lstStyle/>
        <a:p>
          <a:endParaRPr lang="en-US"/>
        </a:p>
      </dgm:t>
    </dgm:pt>
    <dgm:pt modelId="{143BEB68-4D9D-43C0-80F6-7280516C7615}">
      <dgm:prSet phldrT="[Text]"/>
      <dgm:spPr/>
      <dgm:t>
        <a:bodyPr/>
        <a:lstStyle/>
        <a:p>
          <a:r>
            <a:rPr lang="en-US" dirty="0"/>
            <a:t>Crunchy</a:t>
          </a:r>
        </a:p>
      </dgm:t>
    </dgm:pt>
    <dgm:pt modelId="{FE78DC25-1C7F-428E-B649-752094BB491E}" type="parTrans" cxnId="{D7A160C4-D710-42CC-A225-6EAB8F6C4926}">
      <dgm:prSet/>
      <dgm:spPr/>
      <dgm:t>
        <a:bodyPr/>
        <a:lstStyle/>
        <a:p>
          <a:endParaRPr lang="en-US"/>
        </a:p>
      </dgm:t>
    </dgm:pt>
    <dgm:pt modelId="{EB3D84C7-FE65-40B9-929E-F5399D8156C4}" type="sibTrans" cxnId="{D7A160C4-D710-42CC-A225-6EAB8F6C4926}">
      <dgm:prSet/>
      <dgm:spPr/>
      <dgm:t>
        <a:bodyPr/>
        <a:lstStyle/>
        <a:p>
          <a:endParaRPr lang="en-US"/>
        </a:p>
      </dgm:t>
    </dgm:pt>
    <dgm:pt modelId="{BC84F442-B582-4591-8738-0A8AACF24953}">
      <dgm:prSet phldrT="[Text]"/>
      <dgm:spPr/>
      <dgm:t>
        <a:bodyPr/>
        <a:lstStyle/>
        <a:p>
          <a:r>
            <a:rPr lang="en-US" b="1" dirty="0"/>
            <a:t>Specific</a:t>
          </a:r>
        </a:p>
      </dgm:t>
    </dgm:pt>
    <dgm:pt modelId="{53CEEDC2-B689-4F47-A009-CE240ECD9642}" type="parTrans" cxnId="{2BEF840C-3B5B-46DC-B0E1-AD9A27E523DC}">
      <dgm:prSet/>
      <dgm:spPr/>
      <dgm:t>
        <a:bodyPr/>
        <a:lstStyle/>
        <a:p>
          <a:endParaRPr lang="en-US"/>
        </a:p>
      </dgm:t>
    </dgm:pt>
    <dgm:pt modelId="{BB2941E6-0B9F-4503-8425-844503959C27}" type="sibTrans" cxnId="{2BEF840C-3B5B-46DC-B0E1-AD9A27E523DC}">
      <dgm:prSet/>
      <dgm:spPr/>
      <dgm:t>
        <a:bodyPr/>
        <a:lstStyle/>
        <a:p>
          <a:endParaRPr lang="en-US"/>
        </a:p>
      </dgm:t>
    </dgm:pt>
    <dgm:pt modelId="{8C64046B-EA12-4119-AE9A-F5DA6C80D77E}">
      <dgm:prSet phldrT="[Text]"/>
      <dgm:spPr/>
      <dgm:t>
        <a:bodyPr/>
        <a:lstStyle/>
        <a:p>
          <a:r>
            <a:rPr lang="en-US" dirty="0"/>
            <a:t>Namkeen, </a:t>
          </a:r>
          <a:r>
            <a:rPr lang="en-US" dirty="0" err="1"/>
            <a:t>Bhujia</a:t>
          </a:r>
          <a:r>
            <a:rPr lang="en-US" dirty="0"/>
            <a:t>, mixture, </a:t>
          </a:r>
          <a:r>
            <a:rPr lang="en-US" dirty="0" err="1"/>
            <a:t>chabena</a:t>
          </a:r>
          <a:endParaRPr lang="en-US" dirty="0"/>
        </a:p>
      </dgm:t>
    </dgm:pt>
    <dgm:pt modelId="{88A18B55-ACCD-4E2B-BD76-D9F329B25502}" type="parTrans" cxnId="{9CAA359C-6760-4BE7-8AF1-D402BE00CC84}">
      <dgm:prSet/>
      <dgm:spPr/>
      <dgm:t>
        <a:bodyPr/>
        <a:lstStyle/>
        <a:p>
          <a:endParaRPr lang="en-US"/>
        </a:p>
      </dgm:t>
    </dgm:pt>
    <dgm:pt modelId="{CA6ABA06-2F00-4DC0-87C4-C4E5E1545946}" type="sibTrans" cxnId="{9CAA359C-6760-4BE7-8AF1-D402BE00CC84}">
      <dgm:prSet/>
      <dgm:spPr/>
      <dgm:t>
        <a:bodyPr/>
        <a:lstStyle/>
        <a:p>
          <a:endParaRPr lang="en-US"/>
        </a:p>
      </dgm:t>
    </dgm:pt>
    <dgm:pt modelId="{CCB85865-B923-46A9-825C-EA0088CD843F}">
      <dgm:prSet phldrT="[Text]"/>
      <dgm:spPr/>
      <dgm:t>
        <a:bodyPr/>
        <a:lstStyle/>
        <a:p>
          <a:r>
            <a:rPr lang="en-US" dirty="0"/>
            <a:t>Shelf-life</a:t>
          </a:r>
        </a:p>
      </dgm:t>
    </dgm:pt>
    <dgm:pt modelId="{C0DCE31C-30D1-4279-A0D3-0734FB042512}" type="parTrans" cxnId="{9857A93D-9205-4255-843F-E02990F2F69D}">
      <dgm:prSet/>
      <dgm:spPr/>
      <dgm:t>
        <a:bodyPr/>
        <a:lstStyle/>
        <a:p>
          <a:endParaRPr lang="en-US"/>
        </a:p>
      </dgm:t>
    </dgm:pt>
    <dgm:pt modelId="{133515E1-66A5-4EFA-9BAA-7C2414AAC5F1}" type="sibTrans" cxnId="{9857A93D-9205-4255-843F-E02990F2F69D}">
      <dgm:prSet/>
      <dgm:spPr/>
      <dgm:t>
        <a:bodyPr/>
        <a:lstStyle/>
        <a:p>
          <a:endParaRPr lang="en-US"/>
        </a:p>
      </dgm:t>
    </dgm:pt>
    <dgm:pt modelId="{14C0BF32-2D0A-4B3E-B35A-B3D5282C13DE}">
      <dgm:prSet phldrT="[Text]"/>
      <dgm:spPr/>
      <dgm:t>
        <a:bodyPr/>
        <a:lstStyle/>
        <a:p>
          <a:r>
            <a:rPr lang="en-US" b="1" dirty="0"/>
            <a:t>Attributes</a:t>
          </a:r>
        </a:p>
      </dgm:t>
    </dgm:pt>
    <dgm:pt modelId="{22CE0315-CCC9-40BB-AD46-A91FC7F2089E}" type="parTrans" cxnId="{D02989B9-7E0B-47E5-8A1E-0C0B9043E965}">
      <dgm:prSet/>
      <dgm:spPr/>
      <dgm:t>
        <a:bodyPr/>
        <a:lstStyle/>
        <a:p>
          <a:endParaRPr lang="en-US"/>
        </a:p>
      </dgm:t>
    </dgm:pt>
    <dgm:pt modelId="{01E5DB7C-B79C-4F78-92EF-58D8B455BF2D}" type="sibTrans" cxnId="{D02989B9-7E0B-47E5-8A1E-0C0B9043E965}">
      <dgm:prSet/>
      <dgm:spPr/>
      <dgm:t>
        <a:bodyPr/>
        <a:lstStyle/>
        <a:p>
          <a:endParaRPr lang="en-US"/>
        </a:p>
      </dgm:t>
    </dgm:pt>
    <dgm:pt modelId="{4283F4B5-250D-4609-98F2-0442AEC0B647}">
      <dgm:prSet phldrT="[Text]"/>
      <dgm:spPr/>
      <dgm:t>
        <a:bodyPr/>
        <a:lstStyle/>
        <a:p>
          <a:r>
            <a:rPr lang="en-US" dirty="0"/>
            <a:t>Hunger</a:t>
          </a:r>
        </a:p>
      </dgm:t>
    </dgm:pt>
    <dgm:pt modelId="{726FE2B4-8C7D-43B7-9C39-77383701426D}" type="parTrans" cxnId="{4233CF7B-76EA-491E-8907-E5E2553B0370}">
      <dgm:prSet/>
      <dgm:spPr/>
    </dgm:pt>
    <dgm:pt modelId="{4FAF42EB-DE1A-4007-818C-85BB6CC390B9}" type="sibTrans" cxnId="{4233CF7B-76EA-491E-8907-E5E2553B0370}">
      <dgm:prSet/>
      <dgm:spPr/>
    </dgm:pt>
    <dgm:pt modelId="{5FC37EDA-E6B3-41B6-A4F2-3A416F8588AE}" type="pres">
      <dgm:prSet presAssocID="{06BCDE0A-47A6-4B1A-B64C-DCC136ADAB2C}" presName="Name0" presStyleCnt="0">
        <dgm:presLayoutVars>
          <dgm:dir/>
          <dgm:animLvl val="lvl"/>
          <dgm:resizeHandles val="exact"/>
        </dgm:presLayoutVars>
      </dgm:prSet>
      <dgm:spPr/>
    </dgm:pt>
    <dgm:pt modelId="{F8B90A03-9B8C-44E7-9C34-91E9DCA1F52B}" type="pres">
      <dgm:prSet presAssocID="{BC84F442-B582-4591-8738-0A8AACF24953}" presName="composite" presStyleCnt="0"/>
      <dgm:spPr/>
    </dgm:pt>
    <dgm:pt modelId="{1FCCBA59-9BC0-4D43-8DA7-40D037CFEE16}" type="pres">
      <dgm:prSet presAssocID="{BC84F442-B582-4591-8738-0A8AACF24953}" presName="parTx" presStyleLbl="alignNode1" presStyleIdx="0" presStyleCnt="2">
        <dgm:presLayoutVars>
          <dgm:chMax val="0"/>
          <dgm:chPref val="0"/>
          <dgm:bulletEnabled val="1"/>
        </dgm:presLayoutVars>
      </dgm:prSet>
      <dgm:spPr/>
    </dgm:pt>
    <dgm:pt modelId="{B4FF577C-FEB2-4733-838B-43957F1551FB}" type="pres">
      <dgm:prSet presAssocID="{BC84F442-B582-4591-8738-0A8AACF24953}" presName="desTx" presStyleLbl="alignAccFollowNode1" presStyleIdx="0" presStyleCnt="2">
        <dgm:presLayoutVars>
          <dgm:bulletEnabled val="1"/>
        </dgm:presLayoutVars>
      </dgm:prSet>
      <dgm:spPr/>
    </dgm:pt>
    <dgm:pt modelId="{AE43955F-7484-4BE5-ABEB-692A369A6C78}" type="pres">
      <dgm:prSet presAssocID="{BB2941E6-0B9F-4503-8425-844503959C27}" presName="space" presStyleCnt="0"/>
      <dgm:spPr/>
    </dgm:pt>
    <dgm:pt modelId="{4BF8284B-220B-4CF7-9DE5-9C9CE1C6DE99}" type="pres">
      <dgm:prSet presAssocID="{14C0BF32-2D0A-4B3E-B35A-B3D5282C13DE}" presName="composite" presStyleCnt="0"/>
      <dgm:spPr/>
    </dgm:pt>
    <dgm:pt modelId="{D0BDDD3C-0548-41BD-B0DC-D9C8E9B2A4D7}" type="pres">
      <dgm:prSet presAssocID="{14C0BF32-2D0A-4B3E-B35A-B3D5282C13DE}" presName="parTx" presStyleLbl="alignNode1" presStyleIdx="1" presStyleCnt="2">
        <dgm:presLayoutVars>
          <dgm:chMax val="0"/>
          <dgm:chPref val="0"/>
          <dgm:bulletEnabled val="1"/>
        </dgm:presLayoutVars>
      </dgm:prSet>
      <dgm:spPr/>
    </dgm:pt>
    <dgm:pt modelId="{F63A7CDE-BFD0-4ECC-B3EF-F98592849831}" type="pres">
      <dgm:prSet presAssocID="{14C0BF32-2D0A-4B3E-B35A-B3D5282C13DE}" presName="desTx" presStyleLbl="alignAccFollowNode1" presStyleIdx="1" presStyleCnt="2">
        <dgm:presLayoutVars>
          <dgm:bulletEnabled val="1"/>
        </dgm:presLayoutVars>
      </dgm:prSet>
      <dgm:spPr/>
    </dgm:pt>
  </dgm:ptLst>
  <dgm:cxnLst>
    <dgm:cxn modelId="{A8D62507-5FEC-4F10-A6B8-D23E9E0D566C}" type="presOf" srcId="{4283F4B5-250D-4609-98F2-0442AEC0B647}" destId="{F63A7CDE-BFD0-4ECC-B3EF-F98592849831}" srcOrd="0" destOrd="3" presId="urn:microsoft.com/office/officeart/2005/8/layout/hList1"/>
    <dgm:cxn modelId="{2BEF840C-3B5B-46DC-B0E1-AD9A27E523DC}" srcId="{06BCDE0A-47A6-4B1A-B64C-DCC136ADAB2C}" destId="{BC84F442-B582-4591-8738-0A8AACF24953}" srcOrd="0" destOrd="0" parTransId="{53CEEDC2-B689-4F47-A009-CE240ECD9642}" sibTransId="{BB2941E6-0B9F-4503-8425-844503959C27}"/>
    <dgm:cxn modelId="{F2DE881F-7C88-430D-A5BD-50A34D836A60}" type="presOf" srcId="{143BEB68-4D9D-43C0-80F6-7280516C7615}" destId="{F63A7CDE-BFD0-4ECC-B3EF-F98592849831}" srcOrd="0" destOrd="1" presId="urn:microsoft.com/office/officeart/2005/8/layout/hList1"/>
    <dgm:cxn modelId="{9857A93D-9205-4255-843F-E02990F2F69D}" srcId="{14C0BF32-2D0A-4B3E-B35A-B3D5282C13DE}" destId="{CCB85865-B923-46A9-825C-EA0088CD843F}" srcOrd="2" destOrd="0" parTransId="{C0DCE31C-30D1-4279-A0D3-0734FB042512}" sibTransId="{133515E1-66A5-4EFA-9BAA-7C2414AAC5F1}"/>
    <dgm:cxn modelId="{3DB59A5F-9601-47B5-A9AA-E2CB26B68292}" type="presOf" srcId="{51F6094A-684D-44B6-8B82-54E6AFBB1794}" destId="{F63A7CDE-BFD0-4ECC-B3EF-F98592849831}" srcOrd="0" destOrd="0" presId="urn:microsoft.com/office/officeart/2005/8/layout/hList1"/>
    <dgm:cxn modelId="{F4B07342-DE27-4E3A-942E-2A390EA23056}" type="presOf" srcId="{CCB85865-B923-46A9-825C-EA0088CD843F}" destId="{F63A7CDE-BFD0-4ECC-B3EF-F98592849831}" srcOrd="0" destOrd="2" presId="urn:microsoft.com/office/officeart/2005/8/layout/hList1"/>
    <dgm:cxn modelId="{E679C649-50B4-4224-B263-B1B736A67810}" type="presOf" srcId="{8C64046B-EA12-4119-AE9A-F5DA6C80D77E}" destId="{B4FF577C-FEB2-4733-838B-43957F1551FB}" srcOrd="0" destOrd="0" presId="urn:microsoft.com/office/officeart/2005/8/layout/hList1"/>
    <dgm:cxn modelId="{4233CF7B-76EA-491E-8907-E5E2553B0370}" srcId="{14C0BF32-2D0A-4B3E-B35A-B3D5282C13DE}" destId="{4283F4B5-250D-4609-98F2-0442AEC0B647}" srcOrd="3" destOrd="0" parTransId="{726FE2B4-8C7D-43B7-9C39-77383701426D}" sibTransId="{4FAF42EB-DE1A-4007-818C-85BB6CC390B9}"/>
    <dgm:cxn modelId="{25577581-3A1A-4D4D-A8E2-3EF82ECD7C24}" type="presOf" srcId="{14C0BF32-2D0A-4B3E-B35A-B3D5282C13DE}" destId="{D0BDDD3C-0548-41BD-B0DC-D9C8E9B2A4D7}" srcOrd="0" destOrd="0" presId="urn:microsoft.com/office/officeart/2005/8/layout/hList1"/>
    <dgm:cxn modelId="{9CAA359C-6760-4BE7-8AF1-D402BE00CC84}" srcId="{BC84F442-B582-4591-8738-0A8AACF24953}" destId="{8C64046B-EA12-4119-AE9A-F5DA6C80D77E}" srcOrd="0" destOrd="0" parTransId="{88A18B55-ACCD-4E2B-BD76-D9F329B25502}" sibTransId="{CA6ABA06-2F00-4DC0-87C4-C4E5E1545946}"/>
    <dgm:cxn modelId="{69E766B0-518A-4ED9-9834-9D17809A1484}" srcId="{14C0BF32-2D0A-4B3E-B35A-B3D5282C13DE}" destId="{51F6094A-684D-44B6-8B82-54E6AFBB1794}" srcOrd="0" destOrd="0" parTransId="{22ED8141-65EE-46FE-AC84-99F076117EB5}" sibTransId="{80142C12-3CE0-48CB-B93D-C487C1D87A93}"/>
    <dgm:cxn modelId="{D02989B9-7E0B-47E5-8A1E-0C0B9043E965}" srcId="{06BCDE0A-47A6-4B1A-B64C-DCC136ADAB2C}" destId="{14C0BF32-2D0A-4B3E-B35A-B3D5282C13DE}" srcOrd="1" destOrd="0" parTransId="{22CE0315-CCC9-40BB-AD46-A91FC7F2089E}" sibTransId="{01E5DB7C-B79C-4F78-92EF-58D8B455BF2D}"/>
    <dgm:cxn modelId="{5C4738C2-F970-463B-A5E4-0ADD8D01EE20}" type="presOf" srcId="{BC84F442-B582-4591-8738-0A8AACF24953}" destId="{1FCCBA59-9BC0-4D43-8DA7-40D037CFEE16}" srcOrd="0" destOrd="0" presId="urn:microsoft.com/office/officeart/2005/8/layout/hList1"/>
    <dgm:cxn modelId="{D7A160C4-D710-42CC-A225-6EAB8F6C4926}" srcId="{14C0BF32-2D0A-4B3E-B35A-B3D5282C13DE}" destId="{143BEB68-4D9D-43C0-80F6-7280516C7615}" srcOrd="1" destOrd="0" parTransId="{FE78DC25-1C7F-428E-B649-752094BB491E}" sibTransId="{EB3D84C7-FE65-40B9-929E-F5399D8156C4}"/>
    <dgm:cxn modelId="{D8E4A2D6-281B-4CE1-A729-00A1D1621BE8}" type="presOf" srcId="{06BCDE0A-47A6-4B1A-B64C-DCC136ADAB2C}" destId="{5FC37EDA-E6B3-41B6-A4F2-3A416F8588AE}" srcOrd="0" destOrd="0" presId="urn:microsoft.com/office/officeart/2005/8/layout/hList1"/>
    <dgm:cxn modelId="{D7BA3C9A-17E6-4B5A-9488-951BD0BA7EEF}" type="presParOf" srcId="{5FC37EDA-E6B3-41B6-A4F2-3A416F8588AE}" destId="{F8B90A03-9B8C-44E7-9C34-91E9DCA1F52B}" srcOrd="0" destOrd="0" presId="urn:microsoft.com/office/officeart/2005/8/layout/hList1"/>
    <dgm:cxn modelId="{AED865E3-CF89-47F1-8392-1FAC4E7BF42D}" type="presParOf" srcId="{F8B90A03-9B8C-44E7-9C34-91E9DCA1F52B}" destId="{1FCCBA59-9BC0-4D43-8DA7-40D037CFEE16}" srcOrd="0" destOrd="0" presId="urn:microsoft.com/office/officeart/2005/8/layout/hList1"/>
    <dgm:cxn modelId="{EB4771DC-9069-4B42-811B-D29E330323C6}" type="presParOf" srcId="{F8B90A03-9B8C-44E7-9C34-91E9DCA1F52B}" destId="{B4FF577C-FEB2-4733-838B-43957F1551FB}" srcOrd="1" destOrd="0" presId="urn:microsoft.com/office/officeart/2005/8/layout/hList1"/>
    <dgm:cxn modelId="{62316271-8AF7-44EB-A2CD-4B415E9067C7}" type="presParOf" srcId="{5FC37EDA-E6B3-41B6-A4F2-3A416F8588AE}" destId="{AE43955F-7484-4BE5-ABEB-692A369A6C78}" srcOrd="1" destOrd="0" presId="urn:microsoft.com/office/officeart/2005/8/layout/hList1"/>
    <dgm:cxn modelId="{C251C297-A992-4DC6-A531-2CA311F23EED}" type="presParOf" srcId="{5FC37EDA-E6B3-41B6-A4F2-3A416F8588AE}" destId="{4BF8284B-220B-4CF7-9DE5-9C9CE1C6DE99}" srcOrd="2" destOrd="0" presId="urn:microsoft.com/office/officeart/2005/8/layout/hList1"/>
    <dgm:cxn modelId="{52C192D4-3D42-4FE7-8471-D687B199FB06}" type="presParOf" srcId="{4BF8284B-220B-4CF7-9DE5-9C9CE1C6DE99}" destId="{D0BDDD3C-0548-41BD-B0DC-D9C8E9B2A4D7}" srcOrd="0" destOrd="0" presId="urn:microsoft.com/office/officeart/2005/8/layout/hList1"/>
    <dgm:cxn modelId="{AA56B9DE-1460-4B33-9715-9FECC67E5CAC}" type="presParOf" srcId="{4BF8284B-220B-4CF7-9DE5-9C9CE1C6DE99}" destId="{F63A7CDE-BFD0-4ECC-B3EF-F9859284983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09E6C98E-1725-448F-8223-78F97AF9FE5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6E36AAAB-FF82-44CD-96CB-CCDA5B82769C}">
      <dgm:prSet phldrT="[Text]"/>
      <dgm:spPr/>
      <dgm:t>
        <a:bodyPr/>
        <a:lstStyle/>
        <a:p>
          <a:r>
            <a:rPr lang="en-US" dirty="0" err="1"/>
            <a:t>Daalmot</a:t>
          </a:r>
          <a:endParaRPr lang="en-US" dirty="0"/>
        </a:p>
      </dgm:t>
    </dgm:pt>
    <dgm:pt modelId="{C929E60A-7A91-4310-A1B9-DF45E57971AE}" type="parTrans" cxnId="{75C36EC7-3722-426D-84DE-71EF285B1B42}">
      <dgm:prSet/>
      <dgm:spPr/>
      <dgm:t>
        <a:bodyPr/>
        <a:lstStyle/>
        <a:p>
          <a:endParaRPr lang="en-US"/>
        </a:p>
      </dgm:t>
    </dgm:pt>
    <dgm:pt modelId="{6FF5D554-ECBE-4313-9169-1E3BAF99DDC4}" type="sibTrans" cxnId="{75C36EC7-3722-426D-84DE-71EF285B1B42}">
      <dgm:prSet/>
      <dgm:spPr/>
      <dgm:t>
        <a:bodyPr/>
        <a:lstStyle/>
        <a:p>
          <a:endParaRPr lang="en-US"/>
        </a:p>
      </dgm:t>
    </dgm:pt>
    <dgm:pt modelId="{BF0D64C3-DC04-4ADA-9EB2-9706D4E0E2BD}">
      <dgm:prSet phldrT="[Text]"/>
      <dgm:spPr/>
      <dgm:t>
        <a:bodyPr/>
        <a:lstStyle/>
        <a:p>
          <a:r>
            <a:rPr lang="en-US" dirty="0"/>
            <a:t>Puffs</a:t>
          </a:r>
        </a:p>
      </dgm:t>
    </dgm:pt>
    <dgm:pt modelId="{6028E67D-19C0-4446-8AAE-5BD883E147CA}" type="parTrans" cxnId="{1F3BE46A-D933-4911-B3AB-DF1E8D2E10B3}">
      <dgm:prSet/>
      <dgm:spPr/>
    </dgm:pt>
    <dgm:pt modelId="{3F3C81DD-4B43-4EC2-BBA4-BA8CB6D840DD}" type="sibTrans" cxnId="{1F3BE46A-D933-4911-B3AB-DF1E8D2E10B3}">
      <dgm:prSet/>
      <dgm:spPr/>
    </dgm:pt>
    <dgm:pt modelId="{F1A987C1-0EA6-4621-9B43-D4C76B049A50}">
      <dgm:prSet phldrT="[Text]"/>
      <dgm:spPr/>
      <dgm:t>
        <a:bodyPr/>
        <a:lstStyle/>
        <a:p>
          <a:r>
            <a:rPr lang="en-US" dirty="0" err="1"/>
            <a:t>Cheeslings</a:t>
          </a:r>
          <a:endParaRPr lang="en-US" dirty="0"/>
        </a:p>
      </dgm:t>
    </dgm:pt>
    <dgm:pt modelId="{2B9EF3DB-BDCB-477D-864F-5D9ADC76DFE5}" type="parTrans" cxnId="{FF226C39-8FE8-4771-B5ED-2510A2AA9680}">
      <dgm:prSet/>
      <dgm:spPr/>
    </dgm:pt>
    <dgm:pt modelId="{BD9C6A19-92FE-4A30-8FDC-438C343C64E5}" type="sibTrans" cxnId="{FF226C39-8FE8-4771-B5ED-2510A2AA9680}">
      <dgm:prSet/>
      <dgm:spPr/>
    </dgm:pt>
    <dgm:pt modelId="{1B224EAC-A95A-4FA4-B6C2-4FCF282588E9}">
      <dgm:prSet phldrT="[Text]"/>
      <dgm:spPr/>
      <dgm:t>
        <a:bodyPr/>
        <a:lstStyle/>
        <a:p>
          <a:r>
            <a:rPr lang="en-US" dirty="0" err="1"/>
            <a:t>Chittos</a:t>
          </a:r>
          <a:r>
            <a:rPr lang="en-US" dirty="0"/>
            <a:t> </a:t>
          </a:r>
          <a:r>
            <a:rPr lang="en-US" dirty="0" err="1"/>
            <a:t>etc</a:t>
          </a:r>
          <a:endParaRPr lang="en-US" dirty="0"/>
        </a:p>
      </dgm:t>
    </dgm:pt>
    <dgm:pt modelId="{23CE0783-4DB6-4CDC-95F4-43DA91628E6B}" type="parTrans" cxnId="{8D89B1DE-FCD5-4C4A-A0DE-62CF9468F4CA}">
      <dgm:prSet/>
      <dgm:spPr/>
    </dgm:pt>
    <dgm:pt modelId="{6BD47283-0146-405C-A5CD-69302E6AAFDB}" type="sibTrans" cxnId="{8D89B1DE-FCD5-4C4A-A0DE-62CF9468F4CA}">
      <dgm:prSet/>
      <dgm:spPr/>
    </dgm:pt>
    <dgm:pt modelId="{45517E24-1DAE-4F0C-96F1-4712962386D7}">
      <dgm:prSet phldrT="[Text]"/>
      <dgm:spPr/>
      <dgm:t>
        <a:bodyPr/>
        <a:lstStyle/>
        <a:p>
          <a:r>
            <a:rPr lang="en-US" dirty="0" err="1"/>
            <a:t>Navratan</a:t>
          </a:r>
          <a:r>
            <a:rPr lang="en-US" dirty="0"/>
            <a:t> mixture</a:t>
          </a:r>
        </a:p>
      </dgm:t>
    </dgm:pt>
    <dgm:pt modelId="{B46DBF7D-A7A5-4078-BBD9-88D35FB730B1}" type="parTrans" cxnId="{A1D91A9A-C4E9-4FFB-8759-1058792486A5}">
      <dgm:prSet/>
      <dgm:spPr/>
    </dgm:pt>
    <dgm:pt modelId="{0801D475-DE13-4009-A019-D70B9CDC44B4}" type="sibTrans" cxnId="{A1D91A9A-C4E9-4FFB-8759-1058792486A5}">
      <dgm:prSet/>
      <dgm:spPr/>
    </dgm:pt>
    <dgm:pt modelId="{A8B60CB8-686D-44B8-B372-62DD16A871B8}">
      <dgm:prSet phldrT="[Text]"/>
      <dgm:spPr/>
      <dgm:t>
        <a:bodyPr/>
        <a:lstStyle/>
        <a:p>
          <a:r>
            <a:rPr lang="en-US" dirty="0"/>
            <a:t>Cheese balls</a:t>
          </a:r>
        </a:p>
      </dgm:t>
    </dgm:pt>
    <dgm:pt modelId="{55E38497-D93E-4C3F-9BE1-9ABE7C793656}" type="parTrans" cxnId="{42913876-941F-4687-9EF5-EEB29ADFE6FD}">
      <dgm:prSet/>
      <dgm:spPr/>
    </dgm:pt>
    <dgm:pt modelId="{5F3429DF-416A-46FD-AC01-24D0725F029C}" type="sibTrans" cxnId="{42913876-941F-4687-9EF5-EEB29ADFE6FD}">
      <dgm:prSet/>
      <dgm:spPr/>
    </dgm:pt>
    <dgm:pt modelId="{7588446F-A8AB-4C86-A224-3C5EFF46D5E6}" type="pres">
      <dgm:prSet presAssocID="{09E6C98E-1725-448F-8223-78F97AF9FE5D}" presName="diagram" presStyleCnt="0">
        <dgm:presLayoutVars>
          <dgm:dir/>
          <dgm:resizeHandles val="exact"/>
        </dgm:presLayoutVars>
      </dgm:prSet>
      <dgm:spPr/>
    </dgm:pt>
    <dgm:pt modelId="{CE07CF57-B368-499F-9EF7-932F0F2632D7}" type="pres">
      <dgm:prSet presAssocID="{6E36AAAB-FF82-44CD-96CB-CCDA5B82769C}" presName="node" presStyleLbl="node1" presStyleIdx="0" presStyleCnt="6">
        <dgm:presLayoutVars>
          <dgm:bulletEnabled val="1"/>
        </dgm:presLayoutVars>
      </dgm:prSet>
      <dgm:spPr/>
    </dgm:pt>
    <dgm:pt modelId="{0AB94910-EFDD-4490-B6D4-05D22D96B1A2}" type="pres">
      <dgm:prSet presAssocID="{6FF5D554-ECBE-4313-9169-1E3BAF99DDC4}" presName="sibTrans" presStyleCnt="0"/>
      <dgm:spPr/>
    </dgm:pt>
    <dgm:pt modelId="{B611A435-1849-47E0-9760-224C5944F6E5}" type="pres">
      <dgm:prSet presAssocID="{45517E24-1DAE-4F0C-96F1-4712962386D7}" presName="node" presStyleLbl="node1" presStyleIdx="1" presStyleCnt="6">
        <dgm:presLayoutVars>
          <dgm:bulletEnabled val="1"/>
        </dgm:presLayoutVars>
      </dgm:prSet>
      <dgm:spPr/>
    </dgm:pt>
    <dgm:pt modelId="{B88C53B3-C903-4039-8B95-375B25DF0BA6}" type="pres">
      <dgm:prSet presAssocID="{0801D475-DE13-4009-A019-D70B9CDC44B4}" presName="sibTrans" presStyleCnt="0"/>
      <dgm:spPr/>
    </dgm:pt>
    <dgm:pt modelId="{E2BF321C-AEF9-47D6-B1E3-C2F51FDCD676}" type="pres">
      <dgm:prSet presAssocID="{A8B60CB8-686D-44B8-B372-62DD16A871B8}" presName="node" presStyleLbl="node1" presStyleIdx="2" presStyleCnt="6">
        <dgm:presLayoutVars>
          <dgm:bulletEnabled val="1"/>
        </dgm:presLayoutVars>
      </dgm:prSet>
      <dgm:spPr/>
    </dgm:pt>
    <dgm:pt modelId="{83F5C803-D5D2-4C5B-ACD4-3DCBB3E1365A}" type="pres">
      <dgm:prSet presAssocID="{5F3429DF-416A-46FD-AC01-24D0725F029C}" presName="sibTrans" presStyleCnt="0"/>
      <dgm:spPr/>
    </dgm:pt>
    <dgm:pt modelId="{FE6DDE4A-F2DE-4524-A80A-F61655E406AC}" type="pres">
      <dgm:prSet presAssocID="{BF0D64C3-DC04-4ADA-9EB2-9706D4E0E2BD}" presName="node" presStyleLbl="node1" presStyleIdx="3" presStyleCnt="6">
        <dgm:presLayoutVars>
          <dgm:bulletEnabled val="1"/>
        </dgm:presLayoutVars>
      </dgm:prSet>
      <dgm:spPr/>
    </dgm:pt>
    <dgm:pt modelId="{960CB1E8-9B58-4F64-AF3D-6A2416830FEF}" type="pres">
      <dgm:prSet presAssocID="{3F3C81DD-4B43-4EC2-BBA4-BA8CB6D840DD}" presName="sibTrans" presStyleCnt="0"/>
      <dgm:spPr/>
    </dgm:pt>
    <dgm:pt modelId="{78ED4C33-7152-4109-B441-B20FD1453C56}" type="pres">
      <dgm:prSet presAssocID="{F1A987C1-0EA6-4621-9B43-D4C76B049A50}" presName="node" presStyleLbl="node1" presStyleIdx="4" presStyleCnt="6">
        <dgm:presLayoutVars>
          <dgm:bulletEnabled val="1"/>
        </dgm:presLayoutVars>
      </dgm:prSet>
      <dgm:spPr/>
    </dgm:pt>
    <dgm:pt modelId="{D9D68461-9BD3-4DA3-995E-23473C994FEC}" type="pres">
      <dgm:prSet presAssocID="{BD9C6A19-92FE-4A30-8FDC-438C343C64E5}" presName="sibTrans" presStyleCnt="0"/>
      <dgm:spPr/>
    </dgm:pt>
    <dgm:pt modelId="{C0263267-F084-47D1-BE57-5C1A932991C9}" type="pres">
      <dgm:prSet presAssocID="{1B224EAC-A95A-4FA4-B6C2-4FCF282588E9}" presName="node" presStyleLbl="node1" presStyleIdx="5" presStyleCnt="6">
        <dgm:presLayoutVars>
          <dgm:bulletEnabled val="1"/>
        </dgm:presLayoutVars>
      </dgm:prSet>
      <dgm:spPr/>
    </dgm:pt>
  </dgm:ptLst>
  <dgm:cxnLst>
    <dgm:cxn modelId="{7CC6C417-C1AB-4562-8886-8480C5DD2981}" type="presOf" srcId="{F1A987C1-0EA6-4621-9B43-D4C76B049A50}" destId="{78ED4C33-7152-4109-B441-B20FD1453C56}" srcOrd="0" destOrd="0" presId="urn:microsoft.com/office/officeart/2005/8/layout/default"/>
    <dgm:cxn modelId="{B5D57C21-2E6F-430D-A800-C8A479B6D968}" type="presOf" srcId="{6E36AAAB-FF82-44CD-96CB-CCDA5B82769C}" destId="{CE07CF57-B368-499F-9EF7-932F0F2632D7}" srcOrd="0" destOrd="0" presId="urn:microsoft.com/office/officeart/2005/8/layout/default"/>
    <dgm:cxn modelId="{FF226C39-8FE8-4771-B5ED-2510A2AA9680}" srcId="{09E6C98E-1725-448F-8223-78F97AF9FE5D}" destId="{F1A987C1-0EA6-4621-9B43-D4C76B049A50}" srcOrd="4" destOrd="0" parTransId="{2B9EF3DB-BDCB-477D-864F-5D9ADC76DFE5}" sibTransId="{BD9C6A19-92FE-4A30-8FDC-438C343C64E5}"/>
    <dgm:cxn modelId="{1F3BE46A-D933-4911-B3AB-DF1E8D2E10B3}" srcId="{09E6C98E-1725-448F-8223-78F97AF9FE5D}" destId="{BF0D64C3-DC04-4ADA-9EB2-9706D4E0E2BD}" srcOrd="3" destOrd="0" parTransId="{6028E67D-19C0-4446-8AAE-5BD883E147CA}" sibTransId="{3F3C81DD-4B43-4EC2-BBA4-BA8CB6D840DD}"/>
    <dgm:cxn modelId="{42913876-941F-4687-9EF5-EEB29ADFE6FD}" srcId="{09E6C98E-1725-448F-8223-78F97AF9FE5D}" destId="{A8B60CB8-686D-44B8-B372-62DD16A871B8}" srcOrd="2" destOrd="0" parTransId="{55E38497-D93E-4C3F-9BE1-9ABE7C793656}" sibTransId="{5F3429DF-416A-46FD-AC01-24D0725F029C}"/>
    <dgm:cxn modelId="{C91CF057-92FA-4D28-BCBD-ABC16C76AF54}" type="presOf" srcId="{45517E24-1DAE-4F0C-96F1-4712962386D7}" destId="{B611A435-1849-47E0-9760-224C5944F6E5}" srcOrd="0" destOrd="0" presId="urn:microsoft.com/office/officeart/2005/8/layout/default"/>
    <dgm:cxn modelId="{AEEAA887-C04E-4FC6-8762-2ED28CCEDC1D}" type="presOf" srcId="{A8B60CB8-686D-44B8-B372-62DD16A871B8}" destId="{E2BF321C-AEF9-47D6-B1E3-C2F51FDCD676}" srcOrd="0" destOrd="0" presId="urn:microsoft.com/office/officeart/2005/8/layout/default"/>
    <dgm:cxn modelId="{36EFAF87-199D-489E-85C3-A2F04BD91715}" type="presOf" srcId="{09E6C98E-1725-448F-8223-78F97AF9FE5D}" destId="{7588446F-A8AB-4C86-A224-3C5EFF46D5E6}" srcOrd="0" destOrd="0" presId="urn:microsoft.com/office/officeart/2005/8/layout/default"/>
    <dgm:cxn modelId="{A1D91A9A-C4E9-4FFB-8759-1058792486A5}" srcId="{09E6C98E-1725-448F-8223-78F97AF9FE5D}" destId="{45517E24-1DAE-4F0C-96F1-4712962386D7}" srcOrd="1" destOrd="0" parTransId="{B46DBF7D-A7A5-4078-BBD9-88D35FB730B1}" sibTransId="{0801D475-DE13-4009-A019-D70B9CDC44B4}"/>
    <dgm:cxn modelId="{130B6EBA-E0FC-4956-ACDF-31CE6F1E2425}" type="presOf" srcId="{1B224EAC-A95A-4FA4-B6C2-4FCF282588E9}" destId="{C0263267-F084-47D1-BE57-5C1A932991C9}" srcOrd="0" destOrd="0" presId="urn:microsoft.com/office/officeart/2005/8/layout/default"/>
    <dgm:cxn modelId="{75C36EC7-3722-426D-84DE-71EF285B1B42}" srcId="{09E6C98E-1725-448F-8223-78F97AF9FE5D}" destId="{6E36AAAB-FF82-44CD-96CB-CCDA5B82769C}" srcOrd="0" destOrd="0" parTransId="{C929E60A-7A91-4310-A1B9-DF45E57971AE}" sibTransId="{6FF5D554-ECBE-4313-9169-1E3BAF99DDC4}"/>
    <dgm:cxn modelId="{042119C9-306D-4F62-83D6-8B0BB033465B}" type="presOf" srcId="{BF0D64C3-DC04-4ADA-9EB2-9706D4E0E2BD}" destId="{FE6DDE4A-F2DE-4524-A80A-F61655E406AC}" srcOrd="0" destOrd="0" presId="urn:microsoft.com/office/officeart/2005/8/layout/default"/>
    <dgm:cxn modelId="{8D89B1DE-FCD5-4C4A-A0DE-62CF9468F4CA}" srcId="{09E6C98E-1725-448F-8223-78F97AF9FE5D}" destId="{1B224EAC-A95A-4FA4-B6C2-4FCF282588E9}" srcOrd="5" destOrd="0" parTransId="{23CE0783-4DB6-4CDC-95F4-43DA91628E6B}" sibTransId="{6BD47283-0146-405C-A5CD-69302E6AAFDB}"/>
    <dgm:cxn modelId="{175AC66F-E6C5-4EFD-9C1D-3F3B28ECE0E5}" type="presParOf" srcId="{7588446F-A8AB-4C86-A224-3C5EFF46D5E6}" destId="{CE07CF57-B368-499F-9EF7-932F0F2632D7}" srcOrd="0" destOrd="0" presId="urn:microsoft.com/office/officeart/2005/8/layout/default"/>
    <dgm:cxn modelId="{C4C9B801-5253-4381-8790-6A40E2FCDF6E}" type="presParOf" srcId="{7588446F-A8AB-4C86-A224-3C5EFF46D5E6}" destId="{0AB94910-EFDD-4490-B6D4-05D22D96B1A2}" srcOrd="1" destOrd="0" presId="urn:microsoft.com/office/officeart/2005/8/layout/default"/>
    <dgm:cxn modelId="{6CDE44BB-936D-49FB-91AD-6DC5D188ED0D}" type="presParOf" srcId="{7588446F-A8AB-4C86-A224-3C5EFF46D5E6}" destId="{B611A435-1849-47E0-9760-224C5944F6E5}" srcOrd="2" destOrd="0" presId="urn:microsoft.com/office/officeart/2005/8/layout/default"/>
    <dgm:cxn modelId="{BB46E6D3-C643-45F6-84B7-1B614805459E}" type="presParOf" srcId="{7588446F-A8AB-4C86-A224-3C5EFF46D5E6}" destId="{B88C53B3-C903-4039-8B95-375B25DF0BA6}" srcOrd="3" destOrd="0" presId="urn:microsoft.com/office/officeart/2005/8/layout/default"/>
    <dgm:cxn modelId="{07CDE4D4-82BC-44B7-BC73-04F99186B124}" type="presParOf" srcId="{7588446F-A8AB-4C86-A224-3C5EFF46D5E6}" destId="{E2BF321C-AEF9-47D6-B1E3-C2F51FDCD676}" srcOrd="4" destOrd="0" presId="urn:microsoft.com/office/officeart/2005/8/layout/default"/>
    <dgm:cxn modelId="{F8CF0968-9837-4C21-8F9A-A1BC22F2FCE8}" type="presParOf" srcId="{7588446F-A8AB-4C86-A224-3C5EFF46D5E6}" destId="{83F5C803-D5D2-4C5B-ACD4-3DCBB3E1365A}" srcOrd="5" destOrd="0" presId="urn:microsoft.com/office/officeart/2005/8/layout/default"/>
    <dgm:cxn modelId="{9FE11E62-23D8-43AC-9F8D-EE9B64631598}" type="presParOf" srcId="{7588446F-A8AB-4C86-A224-3C5EFF46D5E6}" destId="{FE6DDE4A-F2DE-4524-A80A-F61655E406AC}" srcOrd="6" destOrd="0" presId="urn:microsoft.com/office/officeart/2005/8/layout/default"/>
    <dgm:cxn modelId="{77C1DD47-D779-4EEA-8210-C5FB3ECC0DE7}" type="presParOf" srcId="{7588446F-A8AB-4C86-A224-3C5EFF46D5E6}" destId="{960CB1E8-9B58-4F64-AF3D-6A2416830FEF}" srcOrd="7" destOrd="0" presId="urn:microsoft.com/office/officeart/2005/8/layout/default"/>
    <dgm:cxn modelId="{3483E0C3-DBE5-401D-949F-38331E5A2F87}" type="presParOf" srcId="{7588446F-A8AB-4C86-A224-3C5EFF46D5E6}" destId="{78ED4C33-7152-4109-B441-B20FD1453C56}" srcOrd="8" destOrd="0" presId="urn:microsoft.com/office/officeart/2005/8/layout/default"/>
    <dgm:cxn modelId="{8633D3B2-2084-4C23-A0B4-B455E8A5D4B6}" type="presParOf" srcId="{7588446F-A8AB-4C86-A224-3C5EFF46D5E6}" destId="{D9D68461-9BD3-4DA3-995E-23473C994FEC}" srcOrd="9" destOrd="0" presId="urn:microsoft.com/office/officeart/2005/8/layout/default"/>
    <dgm:cxn modelId="{1B925B26-2D02-4762-B86B-50CA8FA7002C}" type="presParOf" srcId="{7588446F-A8AB-4C86-A224-3C5EFF46D5E6}" destId="{C0263267-F084-47D1-BE57-5C1A932991C9}"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1F0F3CA4-88F4-4AAB-B501-EC68C5D0262C}" type="doc">
      <dgm:prSet loTypeId="urn:diagrams.loki3.com/BracketList" loCatId="list" qsTypeId="urn:microsoft.com/office/officeart/2005/8/quickstyle/simple1" qsCatId="simple" csTypeId="urn:microsoft.com/office/officeart/2005/8/colors/accent1_1" csCatId="accent1" phldr="1"/>
      <dgm:spPr/>
      <dgm:t>
        <a:bodyPr/>
        <a:lstStyle/>
        <a:p>
          <a:endParaRPr lang="en-US"/>
        </a:p>
      </dgm:t>
    </dgm:pt>
    <dgm:pt modelId="{0ACF7F75-DAA1-4767-895A-F8CAD7EE57B1}">
      <dgm:prSet custT="1"/>
      <dgm:spPr/>
      <dgm:t>
        <a:bodyPr/>
        <a:lstStyle/>
        <a:p>
          <a:r>
            <a:rPr lang="en-US" sz="2400" dirty="0">
              <a:latin typeface="Calibri" panose="020F0502020204030204" pitchFamily="34" charset="0"/>
              <a:ea typeface="Calibri" panose="020F0502020204030204" pitchFamily="34" charset="0"/>
              <a:cs typeface="Calibri" panose="020F0502020204030204" pitchFamily="34" charset="0"/>
            </a:rPr>
            <a:t>Parle </a:t>
          </a:r>
          <a:r>
            <a:rPr lang="en-US" sz="2400" dirty="0" err="1">
              <a:latin typeface="Calibri" panose="020F0502020204030204" pitchFamily="34" charset="0"/>
              <a:ea typeface="Calibri" panose="020F0502020204030204" pitchFamily="34" charset="0"/>
              <a:cs typeface="Calibri" panose="020F0502020204030204" pitchFamily="34" charset="0"/>
            </a:rPr>
            <a:t>Agro</a:t>
          </a:r>
          <a:r>
            <a:rPr lang="en-US" sz="2400" dirty="0">
              <a:latin typeface="Calibri" panose="020F0502020204030204" pitchFamily="34" charset="0"/>
              <a:ea typeface="Calibri" panose="020F0502020204030204" pitchFamily="34" charset="0"/>
              <a:cs typeface="Calibri" panose="020F0502020204030204" pitchFamily="34" charset="0"/>
            </a:rPr>
            <a:t> Pvt Ltd [2019 (20) GSTL 238 (</a:t>
          </a:r>
          <a:r>
            <a:rPr lang="en-US" sz="2400" dirty="0" err="1">
              <a:latin typeface="Calibri" panose="020F0502020204030204" pitchFamily="34" charset="0"/>
              <a:ea typeface="Calibri" panose="020F0502020204030204" pitchFamily="34" charset="0"/>
              <a:cs typeface="Calibri" panose="020F0502020204030204" pitchFamily="34" charset="0"/>
            </a:rPr>
            <a:t>Chattis</a:t>
          </a:r>
          <a:r>
            <a:rPr lang="en-US" sz="2400" dirty="0">
              <a:latin typeface="Calibri" panose="020F0502020204030204" pitchFamily="34" charset="0"/>
              <a:ea typeface="Calibri" panose="020F0502020204030204" pitchFamily="34" charset="0"/>
              <a:cs typeface="Calibri" panose="020F0502020204030204" pitchFamily="34" charset="0"/>
            </a:rPr>
            <a:t>.)]</a:t>
          </a:r>
          <a:br>
            <a:rPr lang="en-US" sz="2400" dirty="0">
              <a:latin typeface="Calibri" panose="020F0502020204030204" pitchFamily="34" charset="0"/>
              <a:ea typeface="Calibri" panose="020F0502020204030204" pitchFamily="34" charset="0"/>
              <a:cs typeface="Calibri" panose="020F0502020204030204" pitchFamily="34" charset="0"/>
            </a:rPr>
          </a:br>
          <a:endParaRPr lang="en-US" sz="2400" dirty="0">
            <a:latin typeface="Calibri" panose="020F0502020204030204" pitchFamily="34" charset="0"/>
            <a:ea typeface="Calibri" panose="020F0502020204030204" pitchFamily="34" charset="0"/>
            <a:cs typeface="Calibri" panose="020F0502020204030204" pitchFamily="34" charset="0"/>
          </a:endParaRPr>
        </a:p>
        <a:p>
          <a:r>
            <a:rPr lang="en-US" sz="2400" dirty="0">
              <a:latin typeface="Calibri" panose="020F0502020204030204" pitchFamily="34" charset="0"/>
              <a:ea typeface="Calibri" panose="020F0502020204030204" pitchFamily="34" charset="0"/>
              <a:cs typeface="Calibri" panose="020F0502020204030204" pitchFamily="34" charset="0"/>
            </a:rPr>
            <a:t>Para 18</a:t>
          </a:r>
        </a:p>
      </dgm:t>
    </dgm:pt>
    <dgm:pt modelId="{FB4C1349-81D8-4943-B98E-78EBB9BC1689}" type="parTrans" cxnId="{241B9978-B21E-4BAA-94A9-FC5C8157A920}">
      <dgm:prSet/>
      <dgm:spPr/>
      <dgm:t>
        <a:bodyPr/>
        <a:lstStyle/>
        <a:p>
          <a:endParaRPr lang="en-US"/>
        </a:p>
      </dgm:t>
    </dgm:pt>
    <dgm:pt modelId="{22C1C8E5-4172-4ECC-BA49-0C3CA2977050}" type="sibTrans" cxnId="{241B9978-B21E-4BAA-94A9-FC5C8157A920}">
      <dgm:prSet/>
      <dgm:spPr/>
      <dgm:t>
        <a:bodyPr/>
        <a:lstStyle/>
        <a:p>
          <a:endParaRPr lang="en-US"/>
        </a:p>
      </dgm:t>
    </dgm:pt>
    <dgm:pt modelId="{302D972C-892E-4D15-B32A-99C63FD27E59}">
      <dgm:prSet custT="1"/>
      <dgm:spPr/>
      <dgm:t>
        <a:bodyPr/>
        <a:lstStyle/>
        <a:p>
          <a:pPr>
            <a:lnSpc>
              <a:spcPct val="150000"/>
            </a:lnSpc>
          </a:pPr>
          <a:r>
            <a:rPr lang="en-US" sz="2800" b="1" i="1" dirty="0">
              <a:solidFill>
                <a:srgbClr val="FF0000"/>
              </a:solidFill>
              <a:latin typeface="Calibri" panose="020F0502020204030204" pitchFamily="34" charset="0"/>
              <a:ea typeface="Calibri" panose="020F0502020204030204" pitchFamily="34" charset="0"/>
              <a:cs typeface="Calibri" panose="020F0502020204030204" pitchFamily="34" charset="0"/>
            </a:rPr>
            <a:t>Supreme Court </a:t>
          </a:r>
          <a:r>
            <a:rPr lang="en-US" sz="2800" i="1" dirty="0">
              <a:latin typeface="Calibri" panose="020F0502020204030204" pitchFamily="34" charset="0"/>
              <a:ea typeface="Calibri" panose="020F0502020204030204" pitchFamily="34" charset="0"/>
              <a:cs typeface="Calibri" panose="020F0502020204030204" pitchFamily="34" charset="0"/>
            </a:rPr>
            <a:t>in A.R. Thermosets Private Limited’s case (supra) … held … that </a:t>
          </a:r>
          <a:r>
            <a:rPr lang="en-US" sz="2800" b="1" i="1" dirty="0">
              <a:solidFill>
                <a:srgbClr val="FF0000"/>
              </a:solidFill>
              <a:latin typeface="Calibri" panose="020F0502020204030204" pitchFamily="34" charset="0"/>
              <a:ea typeface="Calibri" panose="020F0502020204030204" pitchFamily="34" charset="0"/>
              <a:cs typeface="Calibri" panose="020F0502020204030204" pitchFamily="34" charset="0"/>
            </a:rPr>
            <a:t>residuary entry </a:t>
          </a:r>
          <a:r>
            <a:rPr lang="en-US" sz="2800" i="1" dirty="0">
              <a:latin typeface="Calibri" panose="020F0502020204030204" pitchFamily="34" charset="0"/>
              <a:ea typeface="Calibri" panose="020F0502020204030204" pitchFamily="34" charset="0"/>
              <a:cs typeface="Calibri" panose="020F0502020204030204" pitchFamily="34" charset="0"/>
            </a:rPr>
            <a:t>is made to </a:t>
          </a:r>
          <a:r>
            <a:rPr lang="en-US" sz="2800" b="1" i="1" dirty="0">
              <a:solidFill>
                <a:srgbClr val="FF0000"/>
              </a:solidFill>
              <a:latin typeface="Calibri" panose="020F0502020204030204" pitchFamily="34" charset="0"/>
              <a:ea typeface="Calibri" panose="020F0502020204030204" pitchFamily="34" charset="0"/>
              <a:cs typeface="Calibri" panose="020F0502020204030204" pitchFamily="34" charset="0"/>
            </a:rPr>
            <a:t>cover only </a:t>
          </a:r>
          <a:r>
            <a:rPr lang="en-US" sz="2800" i="1" dirty="0">
              <a:latin typeface="Calibri" panose="020F0502020204030204" pitchFamily="34" charset="0"/>
              <a:ea typeface="Calibri" panose="020F0502020204030204" pitchFamily="34" charset="0"/>
              <a:cs typeface="Calibri" panose="020F0502020204030204" pitchFamily="34" charset="0"/>
            </a:rPr>
            <a:t>those category of </a:t>
          </a:r>
          <a:r>
            <a:rPr lang="en-US" sz="2800" b="1" i="1" dirty="0">
              <a:solidFill>
                <a:srgbClr val="FF0000"/>
              </a:solidFill>
              <a:latin typeface="Calibri" panose="020F0502020204030204" pitchFamily="34" charset="0"/>
              <a:ea typeface="Calibri" panose="020F0502020204030204" pitchFamily="34" charset="0"/>
              <a:cs typeface="Calibri" panose="020F0502020204030204" pitchFamily="34" charset="0"/>
            </a:rPr>
            <a:t>goods which clearly fall outside </a:t>
          </a:r>
          <a:r>
            <a:rPr lang="en-US" sz="2800" i="1" dirty="0">
              <a:latin typeface="Calibri" panose="020F0502020204030204" pitchFamily="34" charset="0"/>
              <a:ea typeface="Calibri" panose="020F0502020204030204" pitchFamily="34" charset="0"/>
              <a:cs typeface="Calibri" panose="020F0502020204030204" pitchFamily="34" charset="0"/>
            </a:rPr>
            <a:t>the ambit of the </a:t>
          </a:r>
          <a:r>
            <a:rPr lang="en-US" sz="2800" b="1" i="1" dirty="0">
              <a:solidFill>
                <a:srgbClr val="FF0000"/>
              </a:solidFill>
              <a:latin typeface="Calibri" panose="020F0502020204030204" pitchFamily="34" charset="0"/>
              <a:ea typeface="Calibri" panose="020F0502020204030204" pitchFamily="34" charset="0"/>
              <a:cs typeface="Calibri" panose="020F0502020204030204" pitchFamily="34" charset="0"/>
            </a:rPr>
            <a:t>main entry</a:t>
          </a:r>
          <a:r>
            <a:rPr lang="en-US" sz="2800" i="1" dirty="0">
              <a:latin typeface="Calibri" panose="020F0502020204030204" pitchFamily="34" charset="0"/>
              <a:ea typeface="Calibri" panose="020F0502020204030204" pitchFamily="34" charset="0"/>
              <a:cs typeface="Calibri" panose="020F0502020204030204" pitchFamily="34" charset="0"/>
            </a:rPr>
            <a:t>…</a:t>
          </a:r>
          <a:endParaRPr lang="en-US" sz="2800" b="1" i="1" dirty="0">
            <a:solidFill>
              <a:srgbClr val="FF0000"/>
            </a:solidFill>
            <a:latin typeface="Calibri" panose="020F0502020204030204" pitchFamily="34" charset="0"/>
            <a:ea typeface="Calibri" panose="020F0502020204030204" pitchFamily="34" charset="0"/>
            <a:cs typeface="Calibri" panose="020F0502020204030204" pitchFamily="34" charset="0"/>
          </a:endParaRPr>
        </a:p>
      </dgm:t>
    </dgm:pt>
    <dgm:pt modelId="{CAE578E0-8125-426F-B88C-226B7FB03452}" type="parTrans" cxnId="{E68982D5-588C-49F7-B428-28BAF5E4E05B}">
      <dgm:prSet/>
      <dgm:spPr/>
      <dgm:t>
        <a:bodyPr/>
        <a:lstStyle/>
        <a:p>
          <a:endParaRPr lang="en-US"/>
        </a:p>
      </dgm:t>
    </dgm:pt>
    <dgm:pt modelId="{61C21B72-51CC-4596-9E72-08901FDD8B59}" type="sibTrans" cxnId="{E68982D5-588C-49F7-B428-28BAF5E4E05B}">
      <dgm:prSet/>
      <dgm:spPr/>
      <dgm:t>
        <a:bodyPr/>
        <a:lstStyle/>
        <a:p>
          <a:endParaRPr lang="en-US"/>
        </a:p>
      </dgm:t>
    </dgm:pt>
    <dgm:pt modelId="{CD57F531-6121-426A-B9D2-F044C8E0DB5A}" type="pres">
      <dgm:prSet presAssocID="{1F0F3CA4-88F4-4AAB-B501-EC68C5D0262C}" presName="Name0" presStyleCnt="0">
        <dgm:presLayoutVars>
          <dgm:dir/>
          <dgm:animLvl val="lvl"/>
          <dgm:resizeHandles val="exact"/>
        </dgm:presLayoutVars>
      </dgm:prSet>
      <dgm:spPr/>
    </dgm:pt>
    <dgm:pt modelId="{BE9FF465-2163-48FC-9D43-113108E83015}" type="pres">
      <dgm:prSet presAssocID="{0ACF7F75-DAA1-4767-895A-F8CAD7EE57B1}" presName="linNode" presStyleCnt="0"/>
      <dgm:spPr/>
    </dgm:pt>
    <dgm:pt modelId="{F1F13AD0-8E6F-4CEB-A997-206842301DF5}" type="pres">
      <dgm:prSet presAssocID="{0ACF7F75-DAA1-4767-895A-F8CAD7EE57B1}" presName="parTx" presStyleLbl="revTx" presStyleIdx="0" presStyleCnt="1">
        <dgm:presLayoutVars>
          <dgm:chMax val="1"/>
          <dgm:bulletEnabled val="1"/>
        </dgm:presLayoutVars>
      </dgm:prSet>
      <dgm:spPr/>
    </dgm:pt>
    <dgm:pt modelId="{BF83DBC0-F78D-4917-8E6D-BAB0DDD90188}" type="pres">
      <dgm:prSet presAssocID="{0ACF7F75-DAA1-4767-895A-F8CAD7EE57B1}" presName="bracket" presStyleLbl="parChTrans1D1" presStyleIdx="0" presStyleCnt="1"/>
      <dgm:spPr/>
    </dgm:pt>
    <dgm:pt modelId="{1468A5A7-7B11-44DF-9D42-C067E8DF943F}" type="pres">
      <dgm:prSet presAssocID="{0ACF7F75-DAA1-4767-895A-F8CAD7EE57B1}" presName="spH" presStyleCnt="0"/>
      <dgm:spPr/>
    </dgm:pt>
    <dgm:pt modelId="{92292700-5FFE-49DF-8CE0-9984BCF4DDDD}" type="pres">
      <dgm:prSet presAssocID="{0ACF7F75-DAA1-4767-895A-F8CAD7EE57B1}" presName="desTx" presStyleLbl="node1" presStyleIdx="0" presStyleCnt="1">
        <dgm:presLayoutVars>
          <dgm:bulletEnabled val="1"/>
        </dgm:presLayoutVars>
      </dgm:prSet>
      <dgm:spPr/>
    </dgm:pt>
  </dgm:ptLst>
  <dgm:cxnLst>
    <dgm:cxn modelId="{A0162746-32FF-457A-B65B-CF638BDA045C}" type="presOf" srcId="{302D972C-892E-4D15-B32A-99C63FD27E59}" destId="{92292700-5FFE-49DF-8CE0-9984BCF4DDDD}" srcOrd="0" destOrd="0" presId="urn:diagrams.loki3.com/BracketList"/>
    <dgm:cxn modelId="{1E356B73-4A07-49C6-BA81-B760B65178D9}" type="presOf" srcId="{0ACF7F75-DAA1-4767-895A-F8CAD7EE57B1}" destId="{F1F13AD0-8E6F-4CEB-A997-206842301DF5}" srcOrd="0" destOrd="0" presId="urn:diagrams.loki3.com/BracketList"/>
    <dgm:cxn modelId="{20C9C353-F68A-40F6-B4CC-10AB886CF0CD}" type="presOf" srcId="{1F0F3CA4-88F4-4AAB-B501-EC68C5D0262C}" destId="{CD57F531-6121-426A-B9D2-F044C8E0DB5A}" srcOrd="0" destOrd="0" presId="urn:diagrams.loki3.com/BracketList"/>
    <dgm:cxn modelId="{241B9978-B21E-4BAA-94A9-FC5C8157A920}" srcId="{1F0F3CA4-88F4-4AAB-B501-EC68C5D0262C}" destId="{0ACF7F75-DAA1-4767-895A-F8CAD7EE57B1}" srcOrd="0" destOrd="0" parTransId="{FB4C1349-81D8-4943-B98E-78EBB9BC1689}" sibTransId="{22C1C8E5-4172-4ECC-BA49-0C3CA2977050}"/>
    <dgm:cxn modelId="{E68982D5-588C-49F7-B428-28BAF5E4E05B}" srcId="{0ACF7F75-DAA1-4767-895A-F8CAD7EE57B1}" destId="{302D972C-892E-4D15-B32A-99C63FD27E59}" srcOrd="0" destOrd="0" parTransId="{CAE578E0-8125-426F-B88C-226B7FB03452}" sibTransId="{61C21B72-51CC-4596-9E72-08901FDD8B59}"/>
    <dgm:cxn modelId="{91C5DA16-70D7-48CA-BD15-ADA0D9624D21}" type="presParOf" srcId="{CD57F531-6121-426A-B9D2-F044C8E0DB5A}" destId="{BE9FF465-2163-48FC-9D43-113108E83015}" srcOrd="0" destOrd="0" presId="urn:diagrams.loki3.com/BracketList"/>
    <dgm:cxn modelId="{D1875C06-BADF-46E1-85E9-94F811157E13}" type="presParOf" srcId="{BE9FF465-2163-48FC-9D43-113108E83015}" destId="{F1F13AD0-8E6F-4CEB-A997-206842301DF5}" srcOrd="0" destOrd="0" presId="urn:diagrams.loki3.com/BracketList"/>
    <dgm:cxn modelId="{C023841C-ECF3-46CB-8D24-94CDB94EA207}" type="presParOf" srcId="{BE9FF465-2163-48FC-9D43-113108E83015}" destId="{BF83DBC0-F78D-4917-8E6D-BAB0DDD90188}" srcOrd="1" destOrd="0" presId="urn:diagrams.loki3.com/BracketList"/>
    <dgm:cxn modelId="{E1406A31-C0AE-422D-9AB5-4BE4938ED47E}" type="presParOf" srcId="{BE9FF465-2163-48FC-9D43-113108E83015}" destId="{1468A5A7-7B11-44DF-9D42-C067E8DF943F}" srcOrd="2" destOrd="0" presId="urn:diagrams.loki3.com/BracketList"/>
    <dgm:cxn modelId="{0A2408D3-FB39-411C-A545-400109EFB28E}" type="presParOf" srcId="{BE9FF465-2163-48FC-9D43-113108E83015}" destId="{92292700-5FFE-49DF-8CE0-9984BCF4DDDD}"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DA05791B-B32F-48D3-9C9A-7A1121032A9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B61A4170-8C06-4B2E-AA32-DA23F4206EBC}">
      <dgm:prSet phldrT="[Text]"/>
      <dgm:spPr/>
      <dgm:t>
        <a:bodyPr/>
        <a:lstStyle/>
        <a:p>
          <a:r>
            <a:rPr lang="en-US" dirty="0"/>
            <a:t>Representation for clarification</a:t>
          </a:r>
        </a:p>
      </dgm:t>
    </dgm:pt>
    <dgm:pt modelId="{A7F8A89F-EE94-47C5-B062-277E15CE66AA}" type="parTrans" cxnId="{07A932FE-D87F-4902-8128-52BD9D97D79F}">
      <dgm:prSet/>
      <dgm:spPr/>
      <dgm:t>
        <a:bodyPr/>
        <a:lstStyle/>
        <a:p>
          <a:endParaRPr lang="en-US"/>
        </a:p>
      </dgm:t>
    </dgm:pt>
    <dgm:pt modelId="{69DB030C-8B33-4408-A1DD-077760C89A11}" type="sibTrans" cxnId="{07A932FE-D87F-4902-8128-52BD9D97D79F}">
      <dgm:prSet/>
      <dgm:spPr/>
      <dgm:t>
        <a:bodyPr/>
        <a:lstStyle/>
        <a:p>
          <a:endParaRPr lang="en-US"/>
        </a:p>
      </dgm:t>
    </dgm:pt>
    <dgm:pt modelId="{1469E94F-AF84-4489-948B-2CE515B0EC18}">
      <dgm:prSet phldrT="[Text]"/>
      <dgm:spPr/>
      <dgm:t>
        <a:bodyPr/>
        <a:lstStyle/>
        <a:p>
          <a:r>
            <a:rPr lang="en-US" dirty="0"/>
            <a:t>Penalty</a:t>
          </a:r>
        </a:p>
      </dgm:t>
    </dgm:pt>
    <dgm:pt modelId="{50BA1152-FCCF-459F-B16A-96D56428FB76}" type="parTrans" cxnId="{F869C389-5235-4EB9-B182-E8C74C531B12}">
      <dgm:prSet/>
      <dgm:spPr/>
      <dgm:t>
        <a:bodyPr/>
        <a:lstStyle/>
        <a:p>
          <a:endParaRPr lang="en-US"/>
        </a:p>
      </dgm:t>
    </dgm:pt>
    <dgm:pt modelId="{5A0CF7F9-714B-45FA-A592-5EE0922AAE2E}" type="sibTrans" cxnId="{F869C389-5235-4EB9-B182-E8C74C531B12}">
      <dgm:prSet/>
      <dgm:spPr/>
      <dgm:t>
        <a:bodyPr/>
        <a:lstStyle/>
        <a:p>
          <a:endParaRPr lang="en-US"/>
        </a:p>
      </dgm:t>
    </dgm:pt>
    <dgm:pt modelId="{E32358DB-2DEF-4C98-A307-ADE74AB89C3F}">
      <dgm:prSet phldrT="[Text]"/>
      <dgm:spPr/>
      <dgm:t>
        <a:bodyPr/>
        <a:lstStyle/>
        <a:p>
          <a:r>
            <a:rPr lang="en-US" dirty="0"/>
            <a:t>Amnesty</a:t>
          </a:r>
        </a:p>
      </dgm:t>
    </dgm:pt>
    <dgm:pt modelId="{3DE019BB-D8B2-4A56-9964-10EE5CF9F3D1}" type="parTrans" cxnId="{296D664A-3539-4D94-9C95-E50FBAC6C3FA}">
      <dgm:prSet/>
      <dgm:spPr/>
      <dgm:t>
        <a:bodyPr/>
        <a:lstStyle/>
        <a:p>
          <a:endParaRPr lang="en-US"/>
        </a:p>
      </dgm:t>
    </dgm:pt>
    <dgm:pt modelId="{EC071C18-7A3D-49EE-89B3-3AE87BF2D820}" type="sibTrans" cxnId="{296D664A-3539-4D94-9C95-E50FBAC6C3FA}">
      <dgm:prSet/>
      <dgm:spPr/>
      <dgm:t>
        <a:bodyPr/>
        <a:lstStyle/>
        <a:p>
          <a:endParaRPr lang="en-US"/>
        </a:p>
      </dgm:t>
    </dgm:pt>
    <dgm:pt modelId="{9627039B-0E48-4A63-8306-1E0A79846779}">
      <dgm:prSet phldrT="[Text]"/>
      <dgm:spPr/>
      <dgm:t>
        <a:bodyPr/>
        <a:lstStyle/>
        <a:p>
          <a:r>
            <a:rPr lang="en-US" dirty="0"/>
            <a:t>Interest</a:t>
          </a:r>
        </a:p>
      </dgm:t>
    </dgm:pt>
    <dgm:pt modelId="{8006FB9C-D724-4F93-9769-AFEF67010B56}" type="parTrans" cxnId="{66FB594F-9552-4E8F-A5BA-397BB0E6EEBD}">
      <dgm:prSet/>
      <dgm:spPr/>
      <dgm:t>
        <a:bodyPr/>
        <a:lstStyle/>
        <a:p>
          <a:endParaRPr lang="en-US"/>
        </a:p>
      </dgm:t>
    </dgm:pt>
    <dgm:pt modelId="{5C3F386C-FE32-427D-9BEC-DAC22D32C023}" type="sibTrans" cxnId="{66FB594F-9552-4E8F-A5BA-397BB0E6EEBD}">
      <dgm:prSet/>
      <dgm:spPr/>
      <dgm:t>
        <a:bodyPr/>
        <a:lstStyle/>
        <a:p>
          <a:endParaRPr lang="en-US"/>
        </a:p>
      </dgm:t>
    </dgm:pt>
    <dgm:pt modelId="{A18002DA-154C-4164-A9DA-DC5546ABAF41}">
      <dgm:prSet phldrT="[Text]"/>
      <dgm:spPr/>
      <dgm:t>
        <a:bodyPr/>
        <a:lstStyle/>
        <a:p>
          <a:r>
            <a:rPr lang="en-US" dirty="0"/>
            <a:t>Ice-crème</a:t>
          </a:r>
        </a:p>
      </dgm:t>
    </dgm:pt>
    <dgm:pt modelId="{D7F9B284-F68F-450A-8D68-D4490A225D31}" type="parTrans" cxnId="{8BD43469-0E78-445D-A21B-9EFEA03F9928}">
      <dgm:prSet/>
      <dgm:spPr/>
      <dgm:t>
        <a:bodyPr/>
        <a:lstStyle/>
        <a:p>
          <a:endParaRPr lang="en-US"/>
        </a:p>
      </dgm:t>
    </dgm:pt>
    <dgm:pt modelId="{B03D02CB-3861-4AE9-B12C-C74F727454FA}" type="sibTrans" cxnId="{8BD43469-0E78-445D-A21B-9EFEA03F9928}">
      <dgm:prSet/>
      <dgm:spPr/>
      <dgm:t>
        <a:bodyPr/>
        <a:lstStyle/>
        <a:p>
          <a:endParaRPr lang="en-US"/>
        </a:p>
      </dgm:t>
    </dgm:pt>
    <dgm:pt modelId="{59C074A8-5FD3-4CCF-BDB2-EF8C081735E3}">
      <dgm:prSet phldrT="[Text]"/>
      <dgm:spPr/>
      <dgm:t>
        <a:bodyPr/>
        <a:lstStyle/>
        <a:p>
          <a:r>
            <a:rPr lang="en-US" dirty="0"/>
            <a:t>Tax is paid</a:t>
          </a:r>
        </a:p>
      </dgm:t>
    </dgm:pt>
    <dgm:pt modelId="{E1ADFC2D-1CC5-4329-A434-5C5959264806}" type="parTrans" cxnId="{0E0DDD7D-3F7B-4865-8480-DC6C371A7BE7}">
      <dgm:prSet/>
      <dgm:spPr/>
    </dgm:pt>
    <dgm:pt modelId="{F1A24B02-088B-4C7F-A8EF-4DE3FED28585}" type="sibTrans" cxnId="{0E0DDD7D-3F7B-4865-8480-DC6C371A7BE7}">
      <dgm:prSet/>
      <dgm:spPr/>
    </dgm:pt>
    <dgm:pt modelId="{727CC807-E998-46A6-9936-D206E073B6E8}">
      <dgm:prSet phldrT="[Text]"/>
      <dgm:spPr/>
      <dgm:t>
        <a:bodyPr/>
        <a:lstStyle/>
        <a:p>
          <a:r>
            <a:rPr lang="en-US" dirty="0"/>
            <a:t>ITC </a:t>
          </a:r>
        </a:p>
      </dgm:t>
    </dgm:pt>
    <dgm:pt modelId="{3BCAF3E8-386D-4EAA-94C1-78D5D4CD7BAB}" type="parTrans" cxnId="{0AA283C9-B547-443A-B484-9AC69E7F9518}">
      <dgm:prSet/>
      <dgm:spPr/>
    </dgm:pt>
    <dgm:pt modelId="{C5827DD3-F4C8-4650-A2D9-733D818BA500}" type="sibTrans" cxnId="{0AA283C9-B547-443A-B484-9AC69E7F9518}">
      <dgm:prSet/>
      <dgm:spPr/>
    </dgm:pt>
    <dgm:pt modelId="{083B5F38-05D2-49AB-A4DB-BBF68F2C87B6}" type="pres">
      <dgm:prSet presAssocID="{DA05791B-B32F-48D3-9C9A-7A1121032A90}" presName="diagram" presStyleCnt="0">
        <dgm:presLayoutVars>
          <dgm:dir/>
          <dgm:resizeHandles val="exact"/>
        </dgm:presLayoutVars>
      </dgm:prSet>
      <dgm:spPr/>
    </dgm:pt>
    <dgm:pt modelId="{9B8B0797-9C59-452B-A34D-749EF16073E8}" type="pres">
      <dgm:prSet presAssocID="{B61A4170-8C06-4B2E-AA32-DA23F4206EBC}" presName="node" presStyleLbl="node1" presStyleIdx="0" presStyleCnt="5">
        <dgm:presLayoutVars>
          <dgm:bulletEnabled val="1"/>
        </dgm:presLayoutVars>
      </dgm:prSet>
      <dgm:spPr/>
    </dgm:pt>
    <dgm:pt modelId="{7433618A-462A-477A-9662-B3A0637A53FA}" type="pres">
      <dgm:prSet presAssocID="{69DB030C-8B33-4408-A1DD-077760C89A11}" presName="sibTrans" presStyleCnt="0"/>
      <dgm:spPr/>
    </dgm:pt>
    <dgm:pt modelId="{D2910F8B-46C4-4A43-91C3-62809B1DDFFD}" type="pres">
      <dgm:prSet presAssocID="{59C074A8-5FD3-4CCF-BDB2-EF8C081735E3}" presName="node" presStyleLbl="node1" presStyleIdx="1" presStyleCnt="5">
        <dgm:presLayoutVars>
          <dgm:bulletEnabled val="1"/>
        </dgm:presLayoutVars>
      </dgm:prSet>
      <dgm:spPr/>
    </dgm:pt>
    <dgm:pt modelId="{8E64458E-A4FA-46CF-B374-06C12C127DA7}" type="pres">
      <dgm:prSet presAssocID="{F1A24B02-088B-4C7F-A8EF-4DE3FED28585}" presName="sibTrans" presStyleCnt="0"/>
      <dgm:spPr/>
    </dgm:pt>
    <dgm:pt modelId="{1A6E3A9A-1B48-452B-9387-78AFF5D47154}" type="pres">
      <dgm:prSet presAssocID="{9627039B-0E48-4A63-8306-1E0A79846779}" presName="node" presStyleLbl="node1" presStyleIdx="2" presStyleCnt="5">
        <dgm:presLayoutVars>
          <dgm:bulletEnabled val="1"/>
        </dgm:presLayoutVars>
      </dgm:prSet>
      <dgm:spPr/>
    </dgm:pt>
    <dgm:pt modelId="{E13F0644-9BF6-4A27-AEF0-B2993137A9C8}" type="pres">
      <dgm:prSet presAssocID="{5C3F386C-FE32-427D-9BEC-DAC22D32C023}" presName="sibTrans" presStyleCnt="0"/>
      <dgm:spPr/>
    </dgm:pt>
    <dgm:pt modelId="{30C3EFA1-3C13-43F3-B797-ADC838AA6941}" type="pres">
      <dgm:prSet presAssocID="{1469E94F-AF84-4489-948B-2CE515B0EC18}" presName="node" presStyleLbl="node1" presStyleIdx="3" presStyleCnt="5">
        <dgm:presLayoutVars>
          <dgm:bulletEnabled val="1"/>
        </dgm:presLayoutVars>
      </dgm:prSet>
      <dgm:spPr/>
    </dgm:pt>
    <dgm:pt modelId="{4DD401B3-60C2-464D-B5C8-D5DD749C80D8}" type="pres">
      <dgm:prSet presAssocID="{5A0CF7F9-714B-45FA-A592-5EE0922AAE2E}" presName="sibTrans" presStyleCnt="0"/>
      <dgm:spPr/>
    </dgm:pt>
    <dgm:pt modelId="{07AB60CE-3633-4681-83CD-D1919E499F3F}" type="pres">
      <dgm:prSet presAssocID="{E32358DB-2DEF-4C98-A307-ADE74AB89C3F}" presName="node" presStyleLbl="node1" presStyleIdx="4" presStyleCnt="5">
        <dgm:presLayoutVars>
          <dgm:bulletEnabled val="1"/>
        </dgm:presLayoutVars>
      </dgm:prSet>
      <dgm:spPr/>
    </dgm:pt>
  </dgm:ptLst>
  <dgm:cxnLst>
    <dgm:cxn modelId="{C4F35417-CC00-4130-A84D-7CC072A2C9A2}" type="presOf" srcId="{727CC807-E998-46A6-9936-D206E073B6E8}" destId="{D2910F8B-46C4-4A43-91C3-62809B1DDFFD}" srcOrd="0" destOrd="1" presId="urn:microsoft.com/office/officeart/2005/8/layout/default"/>
    <dgm:cxn modelId="{07829E18-3465-477F-8A2C-7DBDBB90A014}" type="presOf" srcId="{DA05791B-B32F-48D3-9C9A-7A1121032A90}" destId="{083B5F38-05D2-49AB-A4DB-BBF68F2C87B6}" srcOrd="0" destOrd="0" presId="urn:microsoft.com/office/officeart/2005/8/layout/default"/>
    <dgm:cxn modelId="{F6456228-9DE9-4758-BC26-E5D1416E17B2}" type="presOf" srcId="{1469E94F-AF84-4489-948B-2CE515B0EC18}" destId="{30C3EFA1-3C13-43F3-B797-ADC838AA6941}" srcOrd="0" destOrd="0" presId="urn:microsoft.com/office/officeart/2005/8/layout/default"/>
    <dgm:cxn modelId="{4BE8B22D-920B-4D0C-9F56-CB2FEED2B64F}" type="presOf" srcId="{59C074A8-5FD3-4CCF-BDB2-EF8C081735E3}" destId="{D2910F8B-46C4-4A43-91C3-62809B1DDFFD}" srcOrd="0" destOrd="0" presId="urn:microsoft.com/office/officeart/2005/8/layout/default"/>
    <dgm:cxn modelId="{21936B3A-0A4B-4882-9C89-163C69EEA391}" type="presOf" srcId="{A18002DA-154C-4164-A9DA-DC5546ABAF41}" destId="{9B8B0797-9C59-452B-A34D-749EF16073E8}" srcOrd="0" destOrd="1" presId="urn:microsoft.com/office/officeart/2005/8/layout/default"/>
    <dgm:cxn modelId="{94D9F75D-84B9-4C4B-8D00-335304A0B646}" type="presOf" srcId="{9627039B-0E48-4A63-8306-1E0A79846779}" destId="{1A6E3A9A-1B48-452B-9387-78AFF5D47154}" srcOrd="0" destOrd="0" presId="urn:microsoft.com/office/officeart/2005/8/layout/default"/>
    <dgm:cxn modelId="{8BD43469-0E78-445D-A21B-9EFEA03F9928}" srcId="{B61A4170-8C06-4B2E-AA32-DA23F4206EBC}" destId="{A18002DA-154C-4164-A9DA-DC5546ABAF41}" srcOrd="0" destOrd="0" parTransId="{D7F9B284-F68F-450A-8D68-D4490A225D31}" sibTransId="{B03D02CB-3861-4AE9-B12C-C74F727454FA}"/>
    <dgm:cxn modelId="{296D664A-3539-4D94-9C95-E50FBAC6C3FA}" srcId="{DA05791B-B32F-48D3-9C9A-7A1121032A90}" destId="{E32358DB-2DEF-4C98-A307-ADE74AB89C3F}" srcOrd="4" destOrd="0" parTransId="{3DE019BB-D8B2-4A56-9964-10EE5CF9F3D1}" sibTransId="{EC071C18-7A3D-49EE-89B3-3AE87BF2D820}"/>
    <dgm:cxn modelId="{66FB594F-9552-4E8F-A5BA-397BB0E6EEBD}" srcId="{DA05791B-B32F-48D3-9C9A-7A1121032A90}" destId="{9627039B-0E48-4A63-8306-1E0A79846779}" srcOrd="2" destOrd="0" parTransId="{8006FB9C-D724-4F93-9769-AFEF67010B56}" sibTransId="{5C3F386C-FE32-427D-9BEC-DAC22D32C023}"/>
    <dgm:cxn modelId="{A44A547A-7367-4857-9567-A3F8BB373D1A}" type="presOf" srcId="{B61A4170-8C06-4B2E-AA32-DA23F4206EBC}" destId="{9B8B0797-9C59-452B-A34D-749EF16073E8}" srcOrd="0" destOrd="0" presId="urn:microsoft.com/office/officeart/2005/8/layout/default"/>
    <dgm:cxn modelId="{0E0DDD7D-3F7B-4865-8480-DC6C371A7BE7}" srcId="{DA05791B-B32F-48D3-9C9A-7A1121032A90}" destId="{59C074A8-5FD3-4CCF-BDB2-EF8C081735E3}" srcOrd="1" destOrd="0" parTransId="{E1ADFC2D-1CC5-4329-A434-5C5959264806}" sibTransId="{F1A24B02-088B-4C7F-A8EF-4DE3FED28585}"/>
    <dgm:cxn modelId="{F869C389-5235-4EB9-B182-E8C74C531B12}" srcId="{DA05791B-B32F-48D3-9C9A-7A1121032A90}" destId="{1469E94F-AF84-4489-948B-2CE515B0EC18}" srcOrd="3" destOrd="0" parTransId="{50BA1152-FCCF-459F-B16A-96D56428FB76}" sibTransId="{5A0CF7F9-714B-45FA-A592-5EE0922AAE2E}"/>
    <dgm:cxn modelId="{D919B98F-30E0-41E5-9264-56328A810E09}" type="presOf" srcId="{E32358DB-2DEF-4C98-A307-ADE74AB89C3F}" destId="{07AB60CE-3633-4681-83CD-D1919E499F3F}" srcOrd="0" destOrd="0" presId="urn:microsoft.com/office/officeart/2005/8/layout/default"/>
    <dgm:cxn modelId="{0AA283C9-B547-443A-B484-9AC69E7F9518}" srcId="{59C074A8-5FD3-4CCF-BDB2-EF8C081735E3}" destId="{727CC807-E998-46A6-9936-D206E073B6E8}" srcOrd="0" destOrd="0" parTransId="{3BCAF3E8-386D-4EAA-94C1-78D5D4CD7BAB}" sibTransId="{C5827DD3-F4C8-4650-A2D9-733D818BA500}"/>
    <dgm:cxn modelId="{07A932FE-D87F-4902-8128-52BD9D97D79F}" srcId="{DA05791B-B32F-48D3-9C9A-7A1121032A90}" destId="{B61A4170-8C06-4B2E-AA32-DA23F4206EBC}" srcOrd="0" destOrd="0" parTransId="{A7F8A89F-EE94-47C5-B062-277E15CE66AA}" sibTransId="{69DB030C-8B33-4408-A1DD-077760C89A11}"/>
    <dgm:cxn modelId="{F7EE4C51-0D7D-4C7A-AF80-3B620507911C}" type="presParOf" srcId="{083B5F38-05D2-49AB-A4DB-BBF68F2C87B6}" destId="{9B8B0797-9C59-452B-A34D-749EF16073E8}" srcOrd="0" destOrd="0" presId="urn:microsoft.com/office/officeart/2005/8/layout/default"/>
    <dgm:cxn modelId="{2A2D987E-7254-4D26-92F3-E35292C3FA24}" type="presParOf" srcId="{083B5F38-05D2-49AB-A4DB-BBF68F2C87B6}" destId="{7433618A-462A-477A-9662-B3A0637A53FA}" srcOrd="1" destOrd="0" presId="urn:microsoft.com/office/officeart/2005/8/layout/default"/>
    <dgm:cxn modelId="{6273EDEF-2B2D-48A4-9072-2C5DD2C49179}" type="presParOf" srcId="{083B5F38-05D2-49AB-A4DB-BBF68F2C87B6}" destId="{D2910F8B-46C4-4A43-91C3-62809B1DDFFD}" srcOrd="2" destOrd="0" presId="urn:microsoft.com/office/officeart/2005/8/layout/default"/>
    <dgm:cxn modelId="{89639A71-4981-4545-AF54-1C1FF60737C3}" type="presParOf" srcId="{083B5F38-05D2-49AB-A4DB-BBF68F2C87B6}" destId="{8E64458E-A4FA-46CF-B374-06C12C127DA7}" srcOrd="3" destOrd="0" presId="urn:microsoft.com/office/officeart/2005/8/layout/default"/>
    <dgm:cxn modelId="{B5BBD78C-066E-4C1F-9886-17BBC31E5B3A}" type="presParOf" srcId="{083B5F38-05D2-49AB-A4DB-BBF68F2C87B6}" destId="{1A6E3A9A-1B48-452B-9387-78AFF5D47154}" srcOrd="4" destOrd="0" presId="urn:microsoft.com/office/officeart/2005/8/layout/default"/>
    <dgm:cxn modelId="{8DA301E5-B25F-4FE6-B83A-8E5540672581}" type="presParOf" srcId="{083B5F38-05D2-49AB-A4DB-BBF68F2C87B6}" destId="{E13F0644-9BF6-4A27-AEF0-B2993137A9C8}" srcOrd="5" destOrd="0" presId="urn:microsoft.com/office/officeart/2005/8/layout/default"/>
    <dgm:cxn modelId="{04A5CD2B-F459-46C0-AFB9-4AF1C1C5DE70}" type="presParOf" srcId="{083B5F38-05D2-49AB-A4DB-BBF68F2C87B6}" destId="{30C3EFA1-3C13-43F3-B797-ADC838AA6941}" srcOrd="6" destOrd="0" presId="urn:microsoft.com/office/officeart/2005/8/layout/default"/>
    <dgm:cxn modelId="{DA8833E1-3E71-40B7-BABE-3E23934136F8}" type="presParOf" srcId="{083B5F38-05D2-49AB-A4DB-BBF68F2C87B6}" destId="{4DD401B3-60C2-464D-B5C8-D5DD749C80D8}" srcOrd="7" destOrd="0" presId="urn:microsoft.com/office/officeart/2005/8/layout/default"/>
    <dgm:cxn modelId="{64F43FD8-0386-4928-958C-14B9BAFC63B7}" type="presParOf" srcId="{083B5F38-05D2-49AB-A4DB-BBF68F2C87B6}" destId="{07AB60CE-3633-4681-83CD-D1919E499F3F}"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1F0F3CA4-88F4-4AAB-B501-EC68C5D0262C}" type="doc">
      <dgm:prSet loTypeId="urn:diagrams.loki3.com/BracketList" loCatId="list" qsTypeId="urn:microsoft.com/office/officeart/2005/8/quickstyle/simple1" qsCatId="simple" csTypeId="urn:microsoft.com/office/officeart/2005/8/colors/accent1_1" csCatId="accent1" phldr="1"/>
      <dgm:spPr/>
      <dgm:t>
        <a:bodyPr/>
        <a:lstStyle/>
        <a:p>
          <a:endParaRPr lang="en-US"/>
        </a:p>
      </dgm:t>
    </dgm:pt>
    <dgm:pt modelId="{0ACF7F75-DAA1-4767-895A-F8CAD7EE57B1}">
      <dgm:prSet custT="1"/>
      <dgm:spPr/>
      <dgm:t>
        <a:bodyPr/>
        <a:lstStyle/>
        <a:p>
          <a:r>
            <a:rPr lang="en-US" sz="2400" dirty="0" err="1">
              <a:latin typeface="Calibri" panose="020F0502020204030204" pitchFamily="34" charset="0"/>
              <a:ea typeface="Calibri" panose="020F0502020204030204" pitchFamily="34" charset="0"/>
              <a:cs typeface="Calibri" panose="020F0502020204030204" pitchFamily="34" charset="0"/>
            </a:rPr>
            <a:t>Srijan</a:t>
          </a:r>
          <a:r>
            <a:rPr lang="en-US" sz="2400" dirty="0">
              <a:latin typeface="Calibri" panose="020F0502020204030204" pitchFamily="34" charset="0"/>
              <a:ea typeface="Calibri" panose="020F0502020204030204" pitchFamily="34" charset="0"/>
              <a:cs typeface="Calibri" panose="020F0502020204030204" pitchFamily="34" charset="0"/>
            </a:rPr>
            <a:t> Realty Pvt. Ltd. [2019 (24) GSTL 169 (Cal.)]*</a:t>
          </a:r>
          <a:br>
            <a:rPr lang="en-US" sz="2400" dirty="0">
              <a:latin typeface="Calibri" panose="020F0502020204030204" pitchFamily="34" charset="0"/>
              <a:ea typeface="Calibri" panose="020F0502020204030204" pitchFamily="34" charset="0"/>
              <a:cs typeface="Calibri" panose="020F0502020204030204" pitchFamily="34" charset="0"/>
            </a:rPr>
          </a:br>
          <a:endParaRPr lang="en-US" sz="2400" dirty="0">
            <a:latin typeface="Calibri" panose="020F0502020204030204" pitchFamily="34" charset="0"/>
            <a:ea typeface="Calibri" panose="020F0502020204030204" pitchFamily="34" charset="0"/>
            <a:cs typeface="Calibri" panose="020F0502020204030204" pitchFamily="34" charset="0"/>
          </a:endParaRPr>
        </a:p>
        <a:p>
          <a:r>
            <a:rPr lang="en-US" sz="2400" dirty="0">
              <a:latin typeface="Calibri" panose="020F0502020204030204" pitchFamily="34" charset="0"/>
              <a:ea typeface="Calibri" panose="020F0502020204030204" pitchFamily="34" charset="0"/>
              <a:cs typeface="Calibri" panose="020F0502020204030204" pitchFamily="34" charset="0"/>
            </a:rPr>
            <a:t>Para 18</a:t>
          </a:r>
        </a:p>
      </dgm:t>
    </dgm:pt>
    <dgm:pt modelId="{FB4C1349-81D8-4943-B98E-78EBB9BC1689}" type="parTrans" cxnId="{241B9978-B21E-4BAA-94A9-FC5C8157A920}">
      <dgm:prSet/>
      <dgm:spPr/>
      <dgm:t>
        <a:bodyPr/>
        <a:lstStyle/>
        <a:p>
          <a:endParaRPr lang="en-US"/>
        </a:p>
      </dgm:t>
    </dgm:pt>
    <dgm:pt modelId="{22C1C8E5-4172-4ECC-BA49-0C3CA2977050}" type="sibTrans" cxnId="{241B9978-B21E-4BAA-94A9-FC5C8157A920}">
      <dgm:prSet/>
      <dgm:spPr/>
      <dgm:t>
        <a:bodyPr/>
        <a:lstStyle/>
        <a:p>
          <a:endParaRPr lang="en-US"/>
        </a:p>
      </dgm:t>
    </dgm:pt>
    <dgm:pt modelId="{302D972C-892E-4D15-B32A-99C63FD27E59}">
      <dgm:prSet custT="1"/>
      <dgm:spPr/>
      <dgm:t>
        <a:bodyPr/>
        <a:lstStyle/>
        <a:p>
          <a:pPr>
            <a:lnSpc>
              <a:spcPct val="150000"/>
            </a:lnSpc>
          </a:pPr>
          <a:r>
            <a:rPr lang="en-US" sz="2400" i="1" dirty="0">
              <a:latin typeface="Calibri" panose="020F0502020204030204" pitchFamily="34" charset="0"/>
              <a:ea typeface="Calibri" panose="020F0502020204030204" pitchFamily="34" charset="0"/>
              <a:cs typeface="Calibri" panose="020F0502020204030204" pitchFamily="34" charset="0"/>
            </a:rPr>
            <a:t>It also cannot be said that, the petitioner is engaged in the supply or trading of </a:t>
          </a:r>
          <a:r>
            <a:rPr lang="en-US" sz="2400" b="1" i="1" dirty="0">
              <a:solidFill>
                <a:srgbClr val="FF0000"/>
              </a:solidFill>
              <a:latin typeface="Calibri" panose="020F0502020204030204" pitchFamily="34" charset="0"/>
              <a:ea typeface="Calibri" panose="020F0502020204030204" pitchFamily="34" charset="0"/>
              <a:cs typeface="Calibri" panose="020F0502020204030204" pitchFamily="34" charset="0"/>
            </a:rPr>
            <a:t>electricity </a:t>
          </a:r>
          <a:r>
            <a:rPr lang="en-US" sz="2400" i="1" dirty="0">
              <a:latin typeface="Calibri" panose="020F0502020204030204" pitchFamily="34" charset="0"/>
              <a:ea typeface="Calibri" panose="020F0502020204030204" pitchFamily="34" charset="0"/>
              <a:cs typeface="Calibri" panose="020F0502020204030204" pitchFamily="34" charset="0"/>
            </a:rPr>
            <a:t>… The petitioner </a:t>
          </a:r>
          <a:r>
            <a:rPr lang="en-US" sz="2400" b="1" i="1" dirty="0">
              <a:solidFill>
                <a:srgbClr val="FF0000"/>
              </a:solidFill>
              <a:latin typeface="Calibri" panose="020F0502020204030204" pitchFamily="34" charset="0"/>
              <a:ea typeface="Calibri" panose="020F0502020204030204" pitchFamily="34" charset="0"/>
              <a:cs typeface="Calibri" panose="020F0502020204030204" pitchFamily="34" charset="0"/>
            </a:rPr>
            <a:t>does not have a </a:t>
          </a:r>
          <a:r>
            <a:rPr lang="en-US" sz="2400" b="1" i="1" dirty="0" err="1">
              <a:solidFill>
                <a:srgbClr val="FF0000"/>
              </a:solidFill>
              <a:latin typeface="Calibri" panose="020F0502020204030204" pitchFamily="34" charset="0"/>
              <a:ea typeface="Calibri" panose="020F0502020204030204" pitchFamily="34" charset="0"/>
              <a:cs typeface="Calibri" panose="020F0502020204030204" pitchFamily="34" charset="0"/>
            </a:rPr>
            <a:t>licence</a:t>
          </a:r>
          <a:r>
            <a:rPr lang="en-US" sz="2400" b="1" i="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2400" i="1" dirty="0">
              <a:latin typeface="Calibri" panose="020F0502020204030204" pitchFamily="34" charset="0"/>
              <a:ea typeface="Calibri" panose="020F0502020204030204" pitchFamily="34" charset="0"/>
              <a:cs typeface="Calibri" panose="020F0502020204030204" pitchFamily="34" charset="0"/>
            </a:rPr>
            <a:t>to undertake trading in electricity…therefore, the petitioner cannot be said to be distributing or selling or trading in electricity … to the occupants of the commercial complex… the only other thing that remains to describe the activity undertaken by the petitioner, </a:t>
          </a:r>
          <a:r>
            <a:rPr lang="en-US" sz="2400" b="1" i="1" dirty="0">
              <a:solidFill>
                <a:srgbClr val="FF0000"/>
              </a:solidFill>
              <a:latin typeface="Calibri" panose="020F0502020204030204" pitchFamily="34" charset="0"/>
              <a:ea typeface="Calibri" panose="020F0502020204030204" pitchFamily="34" charset="0"/>
              <a:cs typeface="Calibri" panose="020F0502020204030204" pitchFamily="34" charset="0"/>
            </a:rPr>
            <a:t>is service</a:t>
          </a:r>
          <a:r>
            <a:rPr lang="en-US" sz="2400" i="1" dirty="0">
              <a:latin typeface="Calibri" panose="020F0502020204030204" pitchFamily="34" charset="0"/>
              <a:ea typeface="Calibri" panose="020F0502020204030204" pitchFamily="34" charset="0"/>
              <a:cs typeface="Calibri" panose="020F0502020204030204" pitchFamily="34" charset="0"/>
            </a:rPr>
            <a:t>. </a:t>
          </a:r>
          <a:endParaRPr lang="en-US" sz="2400" b="1" i="1" dirty="0">
            <a:solidFill>
              <a:srgbClr val="FF0000"/>
            </a:solidFill>
            <a:latin typeface="Calibri" panose="020F0502020204030204" pitchFamily="34" charset="0"/>
            <a:ea typeface="Calibri" panose="020F0502020204030204" pitchFamily="34" charset="0"/>
            <a:cs typeface="Calibri" panose="020F0502020204030204" pitchFamily="34" charset="0"/>
          </a:endParaRPr>
        </a:p>
      </dgm:t>
    </dgm:pt>
    <dgm:pt modelId="{CAE578E0-8125-426F-B88C-226B7FB03452}" type="parTrans" cxnId="{E68982D5-588C-49F7-B428-28BAF5E4E05B}">
      <dgm:prSet/>
      <dgm:spPr/>
      <dgm:t>
        <a:bodyPr/>
        <a:lstStyle/>
        <a:p>
          <a:endParaRPr lang="en-US"/>
        </a:p>
      </dgm:t>
    </dgm:pt>
    <dgm:pt modelId="{61C21B72-51CC-4596-9E72-08901FDD8B59}" type="sibTrans" cxnId="{E68982D5-588C-49F7-B428-28BAF5E4E05B}">
      <dgm:prSet/>
      <dgm:spPr/>
      <dgm:t>
        <a:bodyPr/>
        <a:lstStyle/>
        <a:p>
          <a:endParaRPr lang="en-US"/>
        </a:p>
      </dgm:t>
    </dgm:pt>
    <dgm:pt modelId="{CD57F531-6121-426A-B9D2-F044C8E0DB5A}" type="pres">
      <dgm:prSet presAssocID="{1F0F3CA4-88F4-4AAB-B501-EC68C5D0262C}" presName="Name0" presStyleCnt="0">
        <dgm:presLayoutVars>
          <dgm:dir/>
          <dgm:animLvl val="lvl"/>
          <dgm:resizeHandles val="exact"/>
        </dgm:presLayoutVars>
      </dgm:prSet>
      <dgm:spPr/>
    </dgm:pt>
    <dgm:pt modelId="{BE9FF465-2163-48FC-9D43-113108E83015}" type="pres">
      <dgm:prSet presAssocID="{0ACF7F75-DAA1-4767-895A-F8CAD7EE57B1}" presName="linNode" presStyleCnt="0"/>
      <dgm:spPr/>
    </dgm:pt>
    <dgm:pt modelId="{F1F13AD0-8E6F-4CEB-A997-206842301DF5}" type="pres">
      <dgm:prSet presAssocID="{0ACF7F75-DAA1-4767-895A-F8CAD7EE57B1}" presName="parTx" presStyleLbl="revTx" presStyleIdx="0" presStyleCnt="1">
        <dgm:presLayoutVars>
          <dgm:chMax val="1"/>
          <dgm:bulletEnabled val="1"/>
        </dgm:presLayoutVars>
      </dgm:prSet>
      <dgm:spPr/>
    </dgm:pt>
    <dgm:pt modelId="{BF83DBC0-F78D-4917-8E6D-BAB0DDD90188}" type="pres">
      <dgm:prSet presAssocID="{0ACF7F75-DAA1-4767-895A-F8CAD7EE57B1}" presName="bracket" presStyleLbl="parChTrans1D1" presStyleIdx="0" presStyleCnt="1"/>
      <dgm:spPr/>
    </dgm:pt>
    <dgm:pt modelId="{1468A5A7-7B11-44DF-9D42-C067E8DF943F}" type="pres">
      <dgm:prSet presAssocID="{0ACF7F75-DAA1-4767-895A-F8CAD7EE57B1}" presName="spH" presStyleCnt="0"/>
      <dgm:spPr/>
    </dgm:pt>
    <dgm:pt modelId="{92292700-5FFE-49DF-8CE0-9984BCF4DDDD}" type="pres">
      <dgm:prSet presAssocID="{0ACF7F75-DAA1-4767-895A-F8CAD7EE57B1}" presName="desTx" presStyleLbl="node1" presStyleIdx="0" presStyleCnt="1">
        <dgm:presLayoutVars>
          <dgm:bulletEnabled val="1"/>
        </dgm:presLayoutVars>
      </dgm:prSet>
      <dgm:spPr/>
    </dgm:pt>
  </dgm:ptLst>
  <dgm:cxnLst>
    <dgm:cxn modelId="{A0162746-32FF-457A-B65B-CF638BDA045C}" type="presOf" srcId="{302D972C-892E-4D15-B32A-99C63FD27E59}" destId="{92292700-5FFE-49DF-8CE0-9984BCF4DDDD}" srcOrd="0" destOrd="0" presId="urn:diagrams.loki3.com/BracketList"/>
    <dgm:cxn modelId="{1E356B73-4A07-49C6-BA81-B760B65178D9}" type="presOf" srcId="{0ACF7F75-DAA1-4767-895A-F8CAD7EE57B1}" destId="{F1F13AD0-8E6F-4CEB-A997-206842301DF5}" srcOrd="0" destOrd="0" presId="urn:diagrams.loki3.com/BracketList"/>
    <dgm:cxn modelId="{20C9C353-F68A-40F6-B4CC-10AB886CF0CD}" type="presOf" srcId="{1F0F3CA4-88F4-4AAB-B501-EC68C5D0262C}" destId="{CD57F531-6121-426A-B9D2-F044C8E0DB5A}" srcOrd="0" destOrd="0" presId="urn:diagrams.loki3.com/BracketList"/>
    <dgm:cxn modelId="{241B9978-B21E-4BAA-94A9-FC5C8157A920}" srcId="{1F0F3CA4-88F4-4AAB-B501-EC68C5D0262C}" destId="{0ACF7F75-DAA1-4767-895A-F8CAD7EE57B1}" srcOrd="0" destOrd="0" parTransId="{FB4C1349-81D8-4943-B98E-78EBB9BC1689}" sibTransId="{22C1C8E5-4172-4ECC-BA49-0C3CA2977050}"/>
    <dgm:cxn modelId="{E68982D5-588C-49F7-B428-28BAF5E4E05B}" srcId="{0ACF7F75-DAA1-4767-895A-F8CAD7EE57B1}" destId="{302D972C-892E-4D15-B32A-99C63FD27E59}" srcOrd="0" destOrd="0" parTransId="{CAE578E0-8125-426F-B88C-226B7FB03452}" sibTransId="{61C21B72-51CC-4596-9E72-08901FDD8B59}"/>
    <dgm:cxn modelId="{91C5DA16-70D7-48CA-BD15-ADA0D9624D21}" type="presParOf" srcId="{CD57F531-6121-426A-B9D2-F044C8E0DB5A}" destId="{BE9FF465-2163-48FC-9D43-113108E83015}" srcOrd="0" destOrd="0" presId="urn:diagrams.loki3.com/BracketList"/>
    <dgm:cxn modelId="{D1875C06-BADF-46E1-85E9-94F811157E13}" type="presParOf" srcId="{BE9FF465-2163-48FC-9D43-113108E83015}" destId="{F1F13AD0-8E6F-4CEB-A997-206842301DF5}" srcOrd="0" destOrd="0" presId="urn:diagrams.loki3.com/BracketList"/>
    <dgm:cxn modelId="{C023841C-ECF3-46CB-8D24-94CDB94EA207}" type="presParOf" srcId="{BE9FF465-2163-48FC-9D43-113108E83015}" destId="{BF83DBC0-F78D-4917-8E6D-BAB0DDD90188}" srcOrd="1" destOrd="0" presId="urn:diagrams.loki3.com/BracketList"/>
    <dgm:cxn modelId="{E1406A31-C0AE-422D-9AB5-4BE4938ED47E}" type="presParOf" srcId="{BE9FF465-2163-48FC-9D43-113108E83015}" destId="{1468A5A7-7B11-44DF-9D42-C067E8DF943F}" srcOrd="2" destOrd="0" presId="urn:diagrams.loki3.com/BracketList"/>
    <dgm:cxn modelId="{0A2408D3-FB39-411C-A545-400109EFB28E}" type="presParOf" srcId="{BE9FF465-2163-48FC-9D43-113108E83015}" destId="{92292700-5FFE-49DF-8CE0-9984BCF4DDDD}"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6E181207-941C-4953-A34D-BC51B1AA43E9}"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en-IN"/>
        </a:p>
      </dgm:t>
    </dgm:pt>
    <dgm:pt modelId="{5064FC0D-277C-4A38-9780-70BED7B931D6}">
      <dgm:prSet phldrT="[Text]" custT="1"/>
      <dgm:spPr/>
      <dgm:t>
        <a:bodyPr/>
        <a:lstStyle/>
        <a:p>
          <a:pPr>
            <a:lnSpc>
              <a:spcPct val="150000"/>
            </a:lnSpc>
          </a:pPr>
          <a:r>
            <a:rPr lang="en-US" sz="2000" dirty="0"/>
            <a:t>Whether qualifies as Export of service and Export of Goods?</a:t>
          </a:r>
          <a:endParaRPr lang="en-IN" sz="2000" dirty="0"/>
        </a:p>
      </dgm:t>
    </dgm:pt>
    <dgm:pt modelId="{9CF73942-BFBE-4571-A8CA-C7F06381BD2D}" type="parTrans" cxnId="{6DC89EBB-7174-445B-A116-8B4F0D9B9E49}">
      <dgm:prSet/>
      <dgm:spPr/>
      <dgm:t>
        <a:bodyPr/>
        <a:lstStyle/>
        <a:p>
          <a:endParaRPr lang="en-IN"/>
        </a:p>
      </dgm:t>
    </dgm:pt>
    <dgm:pt modelId="{464C670A-FCBB-4D78-96E8-8981FDDB1E26}" type="sibTrans" cxnId="{6DC89EBB-7174-445B-A116-8B4F0D9B9E49}">
      <dgm:prSet/>
      <dgm:spPr/>
      <dgm:t>
        <a:bodyPr/>
        <a:lstStyle/>
        <a:p>
          <a:endParaRPr lang="en-IN"/>
        </a:p>
      </dgm:t>
    </dgm:pt>
    <dgm:pt modelId="{72FAABBC-4DA4-4D6A-AA83-C85AA8C77756}">
      <dgm:prSet phldrT="[Text]" custT="1"/>
      <dgm:spPr/>
      <dgm:t>
        <a:bodyPr/>
        <a:lstStyle/>
        <a:p>
          <a:pPr>
            <a:lnSpc>
              <a:spcPct val="150000"/>
            </a:lnSpc>
          </a:pPr>
          <a:r>
            <a:rPr lang="en-US" sz="2000" dirty="0"/>
            <a:t>Whether Export proceed realized in Foreign Currency? </a:t>
          </a:r>
          <a:endParaRPr lang="en-IN" sz="2000" dirty="0"/>
        </a:p>
      </dgm:t>
    </dgm:pt>
    <dgm:pt modelId="{D35E93B7-C16B-48BE-8C94-48764C12C90A}" type="parTrans" cxnId="{4FB1A87E-D6EB-4485-A38E-86543D9591FB}">
      <dgm:prSet/>
      <dgm:spPr/>
      <dgm:t>
        <a:bodyPr/>
        <a:lstStyle/>
        <a:p>
          <a:endParaRPr lang="en-IN"/>
        </a:p>
      </dgm:t>
    </dgm:pt>
    <dgm:pt modelId="{405E89C5-D820-4C2C-B0D3-7FD6C21F477B}" type="sibTrans" cxnId="{4FB1A87E-D6EB-4485-A38E-86543D9591FB}">
      <dgm:prSet/>
      <dgm:spPr/>
      <dgm:t>
        <a:bodyPr/>
        <a:lstStyle/>
        <a:p>
          <a:endParaRPr lang="en-IN"/>
        </a:p>
      </dgm:t>
    </dgm:pt>
    <dgm:pt modelId="{5E3F7B13-4211-44B2-A4BE-9574009DE17A}">
      <dgm:prSet phldrT="[Text]" custT="1"/>
      <dgm:spPr/>
      <dgm:t>
        <a:bodyPr/>
        <a:lstStyle/>
        <a:p>
          <a:pPr>
            <a:lnSpc>
              <a:spcPct val="150000"/>
            </a:lnSpc>
          </a:pPr>
          <a:r>
            <a:rPr lang="en-US" sz="2000" dirty="0"/>
            <a:t>What if realized in Indian Currency? GST will applicable?  </a:t>
          </a:r>
          <a:endParaRPr lang="en-IN" sz="2000" dirty="0"/>
        </a:p>
      </dgm:t>
    </dgm:pt>
    <dgm:pt modelId="{F55A5D2D-A4DD-4D21-8A36-6FADB724B5EB}" type="parTrans" cxnId="{8455DF84-A92C-4D91-BFDD-26E51E86C535}">
      <dgm:prSet/>
      <dgm:spPr/>
      <dgm:t>
        <a:bodyPr/>
        <a:lstStyle/>
        <a:p>
          <a:endParaRPr lang="en-IN"/>
        </a:p>
      </dgm:t>
    </dgm:pt>
    <dgm:pt modelId="{C8430407-C384-4DD1-B250-8684F7D934B2}" type="sibTrans" cxnId="{8455DF84-A92C-4D91-BFDD-26E51E86C535}">
      <dgm:prSet/>
      <dgm:spPr/>
      <dgm:t>
        <a:bodyPr/>
        <a:lstStyle/>
        <a:p>
          <a:endParaRPr lang="en-IN"/>
        </a:p>
      </dgm:t>
    </dgm:pt>
    <dgm:pt modelId="{0916C1C1-B43C-4FC3-B346-A14B397D607A}">
      <dgm:prSet custT="1"/>
      <dgm:spPr/>
      <dgm:t>
        <a:bodyPr/>
        <a:lstStyle/>
        <a:p>
          <a:pPr>
            <a:lnSpc>
              <a:spcPct val="150000"/>
            </a:lnSpc>
          </a:pPr>
          <a:r>
            <a:rPr lang="en-US" sz="2000" dirty="0"/>
            <a:t>What if it become bad debts? GST will appliable?</a:t>
          </a:r>
          <a:endParaRPr lang="en-IN" sz="2000" dirty="0"/>
        </a:p>
      </dgm:t>
    </dgm:pt>
    <dgm:pt modelId="{D8B6BC4C-D3BF-4B10-B654-B26EDED55FF2}" type="parTrans" cxnId="{6AE86DC0-7A22-4824-92B9-77E6BEC131D2}">
      <dgm:prSet/>
      <dgm:spPr/>
      <dgm:t>
        <a:bodyPr/>
        <a:lstStyle/>
        <a:p>
          <a:endParaRPr lang="en-IN"/>
        </a:p>
      </dgm:t>
    </dgm:pt>
    <dgm:pt modelId="{F2CE5B14-007E-4A90-BE36-0C391AD10024}" type="sibTrans" cxnId="{6AE86DC0-7A22-4824-92B9-77E6BEC131D2}">
      <dgm:prSet/>
      <dgm:spPr/>
      <dgm:t>
        <a:bodyPr/>
        <a:lstStyle/>
        <a:p>
          <a:endParaRPr lang="en-IN"/>
        </a:p>
      </dgm:t>
    </dgm:pt>
    <dgm:pt modelId="{8622F3C0-4261-46E0-B792-3E9FE0CE0DFD}">
      <dgm:prSet custT="1"/>
      <dgm:spPr/>
      <dgm:t>
        <a:bodyPr/>
        <a:lstStyle/>
        <a:p>
          <a:pPr>
            <a:lnSpc>
              <a:spcPct val="150000"/>
            </a:lnSpc>
          </a:pPr>
          <a:r>
            <a:rPr lang="en-US" sz="2000" dirty="0"/>
            <a:t>Whether realized in time limit prescribed in law?  </a:t>
          </a:r>
          <a:endParaRPr lang="en-IN" sz="2000" dirty="0"/>
        </a:p>
      </dgm:t>
    </dgm:pt>
    <dgm:pt modelId="{86B407C4-8328-4D7A-9221-D1CD2A089097}" type="parTrans" cxnId="{23E5C9E0-0241-479F-9AC6-80B2F31E90BB}">
      <dgm:prSet/>
      <dgm:spPr/>
      <dgm:t>
        <a:bodyPr/>
        <a:lstStyle/>
        <a:p>
          <a:endParaRPr lang="en-IN"/>
        </a:p>
      </dgm:t>
    </dgm:pt>
    <dgm:pt modelId="{38C21561-A791-49FC-8EEF-14240F3C50D2}" type="sibTrans" cxnId="{23E5C9E0-0241-479F-9AC6-80B2F31E90BB}">
      <dgm:prSet/>
      <dgm:spPr/>
      <dgm:t>
        <a:bodyPr/>
        <a:lstStyle/>
        <a:p>
          <a:endParaRPr lang="en-IN"/>
        </a:p>
      </dgm:t>
    </dgm:pt>
    <dgm:pt modelId="{F518669E-FA47-4B1D-B1BB-EF2772C7F1D2}">
      <dgm:prSet custT="1"/>
      <dgm:spPr/>
      <dgm:t>
        <a:bodyPr/>
        <a:lstStyle/>
        <a:p>
          <a:pPr>
            <a:lnSpc>
              <a:spcPct val="150000"/>
            </a:lnSpc>
          </a:pPr>
          <a:r>
            <a:rPr lang="en-US" sz="2000" dirty="0"/>
            <a:t> Any agreement clause for Reimbursement?</a:t>
          </a:r>
          <a:endParaRPr lang="en-IN" sz="2000" dirty="0"/>
        </a:p>
      </dgm:t>
    </dgm:pt>
    <dgm:pt modelId="{FE709FD3-57E2-43DB-BE4A-71BC136D316D}" type="parTrans" cxnId="{2BC0D01D-1EEB-4EFE-B3F1-0DBA28508DB8}">
      <dgm:prSet/>
      <dgm:spPr/>
      <dgm:t>
        <a:bodyPr/>
        <a:lstStyle/>
        <a:p>
          <a:endParaRPr lang="en-IN"/>
        </a:p>
      </dgm:t>
    </dgm:pt>
    <dgm:pt modelId="{E0E7F354-CA08-4618-BF84-B9806E571C25}" type="sibTrans" cxnId="{2BC0D01D-1EEB-4EFE-B3F1-0DBA28508DB8}">
      <dgm:prSet/>
      <dgm:spPr/>
      <dgm:t>
        <a:bodyPr/>
        <a:lstStyle/>
        <a:p>
          <a:endParaRPr lang="en-IN"/>
        </a:p>
      </dgm:t>
    </dgm:pt>
    <dgm:pt modelId="{F00A67A9-1E21-4767-ACB3-37593C3A2385}" type="pres">
      <dgm:prSet presAssocID="{6E181207-941C-4953-A34D-BC51B1AA43E9}" presName="Name0" presStyleCnt="0">
        <dgm:presLayoutVars>
          <dgm:chMax val="7"/>
          <dgm:dir/>
          <dgm:animLvl val="lvl"/>
          <dgm:resizeHandles val="exact"/>
        </dgm:presLayoutVars>
      </dgm:prSet>
      <dgm:spPr/>
    </dgm:pt>
    <dgm:pt modelId="{DD3465E0-7990-44C1-A555-AB48AFAE4DC5}" type="pres">
      <dgm:prSet presAssocID="{5064FC0D-277C-4A38-9780-70BED7B931D6}" presName="circle1" presStyleLbl="node1" presStyleIdx="0" presStyleCnt="6"/>
      <dgm:spPr/>
    </dgm:pt>
    <dgm:pt modelId="{D43C9269-32EF-4745-9C01-33A5813F46E3}" type="pres">
      <dgm:prSet presAssocID="{5064FC0D-277C-4A38-9780-70BED7B931D6}" presName="space" presStyleCnt="0"/>
      <dgm:spPr/>
    </dgm:pt>
    <dgm:pt modelId="{D2889368-4B13-43C7-8D86-67137F85CFD7}" type="pres">
      <dgm:prSet presAssocID="{5064FC0D-277C-4A38-9780-70BED7B931D6}" presName="rect1" presStyleLbl="alignAcc1" presStyleIdx="0" presStyleCnt="6"/>
      <dgm:spPr/>
    </dgm:pt>
    <dgm:pt modelId="{F9E49FA0-9A49-460C-BFD5-05C220DE428C}" type="pres">
      <dgm:prSet presAssocID="{F518669E-FA47-4B1D-B1BB-EF2772C7F1D2}" presName="vertSpace2" presStyleLbl="node1" presStyleIdx="0" presStyleCnt="6"/>
      <dgm:spPr/>
    </dgm:pt>
    <dgm:pt modelId="{1F632533-F3A4-4D37-8D09-0A76F43963B3}" type="pres">
      <dgm:prSet presAssocID="{F518669E-FA47-4B1D-B1BB-EF2772C7F1D2}" presName="circle2" presStyleLbl="node1" presStyleIdx="1" presStyleCnt="6"/>
      <dgm:spPr/>
    </dgm:pt>
    <dgm:pt modelId="{47887BE1-0EEF-4B67-98FA-87311146DC16}" type="pres">
      <dgm:prSet presAssocID="{F518669E-FA47-4B1D-B1BB-EF2772C7F1D2}" presName="rect2" presStyleLbl="alignAcc1" presStyleIdx="1" presStyleCnt="6"/>
      <dgm:spPr/>
    </dgm:pt>
    <dgm:pt modelId="{C8F9D84B-6E7E-4BBD-9D4F-51E643B45D6A}" type="pres">
      <dgm:prSet presAssocID="{72FAABBC-4DA4-4D6A-AA83-C85AA8C77756}" presName="vertSpace3" presStyleLbl="node1" presStyleIdx="1" presStyleCnt="6"/>
      <dgm:spPr/>
    </dgm:pt>
    <dgm:pt modelId="{DA5607C1-D4A8-47F2-BEF4-472ADD7C51E8}" type="pres">
      <dgm:prSet presAssocID="{72FAABBC-4DA4-4D6A-AA83-C85AA8C77756}" presName="circle3" presStyleLbl="node1" presStyleIdx="2" presStyleCnt="6"/>
      <dgm:spPr/>
    </dgm:pt>
    <dgm:pt modelId="{4A2E1F7A-1E34-499C-9B8C-E9C6CF00F637}" type="pres">
      <dgm:prSet presAssocID="{72FAABBC-4DA4-4D6A-AA83-C85AA8C77756}" presName="rect3" presStyleLbl="alignAcc1" presStyleIdx="2" presStyleCnt="6"/>
      <dgm:spPr/>
    </dgm:pt>
    <dgm:pt modelId="{5B5FFD24-8AAB-4444-BE35-57A22B74B97B}" type="pres">
      <dgm:prSet presAssocID="{5E3F7B13-4211-44B2-A4BE-9574009DE17A}" presName="vertSpace4" presStyleLbl="node1" presStyleIdx="2" presStyleCnt="6"/>
      <dgm:spPr/>
    </dgm:pt>
    <dgm:pt modelId="{A75861D5-1AB4-4E5E-A16D-4CAB65559203}" type="pres">
      <dgm:prSet presAssocID="{5E3F7B13-4211-44B2-A4BE-9574009DE17A}" presName="circle4" presStyleLbl="node1" presStyleIdx="3" presStyleCnt="6"/>
      <dgm:spPr/>
    </dgm:pt>
    <dgm:pt modelId="{C270BF89-CA52-432A-BAF9-A1631B77F37E}" type="pres">
      <dgm:prSet presAssocID="{5E3F7B13-4211-44B2-A4BE-9574009DE17A}" presName="rect4" presStyleLbl="alignAcc1" presStyleIdx="3" presStyleCnt="6"/>
      <dgm:spPr/>
    </dgm:pt>
    <dgm:pt modelId="{DD90AA4C-610D-435B-B5E4-1CD575D006E0}" type="pres">
      <dgm:prSet presAssocID="{0916C1C1-B43C-4FC3-B346-A14B397D607A}" presName="vertSpace5" presStyleLbl="node1" presStyleIdx="3" presStyleCnt="6"/>
      <dgm:spPr/>
    </dgm:pt>
    <dgm:pt modelId="{C45C6362-4022-44A6-8CDE-F32663A57F1A}" type="pres">
      <dgm:prSet presAssocID="{0916C1C1-B43C-4FC3-B346-A14B397D607A}" presName="circle5" presStyleLbl="node1" presStyleIdx="4" presStyleCnt="6"/>
      <dgm:spPr/>
    </dgm:pt>
    <dgm:pt modelId="{FBAE60A6-F868-42C7-A00A-2002AC5AE482}" type="pres">
      <dgm:prSet presAssocID="{0916C1C1-B43C-4FC3-B346-A14B397D607A}" presName="rect5" presStyleLbl="alignAcc1" presStyleIdx="4" presStyleCnt="6"/>
      <dgm:spPr/>
    </dgm:pt>
    <dgm:pt modelId="{22D4E26B-21C3-46C1-A808-1D959389F1EB}" type="pres">
      <dgm:prSet presAssocID="{8622F3C0-4261-46E0-B792-3E9FE0CE0DFD}" presName="vertSpace6" presStyleLbl="node1" presStyleIdx="4" presStyleCnt="6"/>
      <dgm:spPr/>
    </dgm:pt>
    <dgm:pt modelId="{1F8AFC83-CB0A-4F86-9B85-85928D9C598A}" type="pres">
      <dgm:prSet presAssocID="{8622F3C0-4261-46E0-B792-3E9FE0CE0DFD}" presName="circle6" presStyleLbl="node1" presStyleIdx="5" presStyleCnt="6"/>
      <dgm:spPr/>
    </dgm:pt>
    <dgm:pt modelId="{D628A351-26A7-4C6B-89C8-DE77E35A606C}" type="pres">
      <dgm:prSet presAssocID="{8622F3C0-4261-46E0-B792-3E9FE0CE0DFD}" presName="rect6" presStyleLbl="alignAcc1" presStyleIdx="5" presStyleCnt="6"/>
      <dgm:spPr/>
    </dgm:pt>
    <dgm:pt modelId="{3877A280-F409-4A41-92FF-F47D55333623}" type="pres">
      <dgm:prSet presAssocID="{5064FC0D-277C-4A38-9780-70BED7B931D6}" presName="rect1ParTxNoCh" presStyleLbl="alignAcc1" presStyleIdx="5" presStyleCnt="6">
        <dgm:presLayoutVars>
          <dgm:chMax val="1"/>
          <dgm:bulletEnabled val="1"/>
        </dgm:presLayoutVars>
      </dgm:prSet>
      <dgm:spPr/>
    </dgm:pt>
    <dgm:pt modelId="{2B07C31E-44CA-41B5-BD52-AF2A20CD5EC7}" type="pres">
      <dgm:prSet presAssocID="{F518669E-FA47-4B1D-B1BB-EF2772C7F1D2}" presName="rect2ParTxNoCh" presStyleLbl="alignAcc1" presStyleIdx="5" presStyleCnt="6">
        <dgm:presLayoutVars>
          <dgm:chMax val="1"/>
          <dgm:bulletEnabled val="1"/>
        </dgm:presLayoutVars>
      </dgm:prSet>
      <dgm:spPr/>
    </dgm:pt>
    <dgm:pt modelId="{DBBA4DD7-0444-440A-A689-04381010FB83}" type="pres">
      <dgm:prSet presAssocID="{72FAABBC-4DA4-4D6A-AA83-C85AA8C77756}" presName="rect3ParTxNoCh" presStyleLbl="alignAcc1" presStyleIdx="5" presStyleCnt="6">
        <dgm:presLayoutVars>
          <dgm:chMax val="1"/>
          <dgm:bulletEnabled val="1"/>
        </dgm:presLayoutVars>
      </dgm:prSet>
      <dgm:spPr/>
    </dgm:pt>
    <dgm:pt modelId="{5CC5A65E-D6EA-4029-924E-5318625A374F}" type="pres">
      <dgm:prSet presAssocID="{5E3F7B13-4211-44B2-A4BE-9574009DE17A}" presName="rect4ParTxNoCh" presStyleLbl="alignAcc1" presStyleIdx="5" presStyleCnt="6">
        <dgm:presLayoutVars>
          <dgm:chMax val="1"/>
          <dgm:bulletEnabled val="1"/>
        </dgm:presLayoutVars>
      </dgm:prSet>
      <dgm:spPr/>
    </dgm:pt>
    <dgm:pt modelId="{279DA0ED-9036-4FF4-A383-46FFCAFA6A21}" type="pres">
      <dgm:prSet presAssocID="{0916C1C1-B43C-4FC3-B346-A14B397D607A}" presName="rect5ParTxNoCh" presStyleLbl="alignAcc1" presStyleIdx="5" presStyleCnt="6">
        <dgm:presLayoutVars>
          <dgm:chMax val="1"/>
          <dgm:bulletEnabled val="1"/>
        </dgm:presLayoutVars>
      </dgm:prSet>
      <dgm:spPr/>
    </dgm:pt>
    <dgm:pt modelId="{74888A5E-689F-4483-9CD1-0684045BC289}" type="pres">
      <dgm:prSet presAssocID="{8622F3C0-4261-46E0-B792-3E9FE0CE0DFD}" presName="rect6ParTxNoCh" presStyleLbl="alignAcc1" presStyleIdx="5" presStyleCnt="6">
        <dgm:presLayoutVars>
          <dgm:chMax val="1"/>
          <dgm:bulletEnabled val="1"/>
        </dgm:presLayoutVars>
      </dgm:prSet>
      <dgm:spPr/>
    </dgm:pt>
  </dgm:ptLst>
  <dgm:cxnLst>
    <dgm:cxn modelId="{2BC0D01D-1EEB-4EFE-B3F1-0DBA28508DB8}" srcId="{6E181207-941C-4953-A34D-BC51B1AA43E9}" destId="{F518669E-FA47-4B1D-B1BB-EF2772C7F1D2}" srcOrd="1" destOrd="0" parTransId="{FE709FD3-57E2-43DB-BE4A-71BC136D316D}" sibTransId="{E0E7F354-CA08-4618-BF84-B9806E571C25}"/>
    <dgm:cxn modelId="{8076612C-CB01-4166-9DD6-8717B9BF43F8}" type="presOf" srcId="{72FAABBC-4DA4-4D6A-AA83-C85AA8C77756}" destId="{4A2E1F7A-1E34-499C-9B8C-E9C6CF00F637}" srcOrd="0" destOrd="0" presId="urn:microsoft.com/office/officeart/2005/8/layout/target3"/>
    <dgm:cxn modelId="{A8826C33-C439-4E92-AACD-DD5F526E8859}" type="presOf" srcId="{5E3F7B13-4211-44B2-A4BE-9574009DE17A}" destId="{C270BF89-CA52-432A-BAF9-A1631B77F37E}" srcOrd="0" destOrd="0" presId="urn:microsoft.com/office/officeart/2005/8/layout/target3"/>
    <dgm:cxn modelId="{322E263A-9B68-4363-9D93-053C98A91AFC}" type="presOf" srcId="{0916C1C1-B43C-4FC3-B346-A14B397D607A}" destId="{279DA0ED-9036-4FF4-A383-46FFCAFA6A21}" srcOrd="1" destOrd="0" presId="urn:microsoft.com/office/officeart/2005/8/layout/target3"/>
    <dgm:cxn modelId="{6CC73444-F171-4B86-A51A-75D8F8486B23}" type="presOf" srcId="{0916C1C1-B43C-4FC3-B346-A14B397D607A}" destId="{FBAE60A6-F868-42C7-A00A-2002AC5AE482}" srcOrd="0" destOrd="0" presId="urn:microsoft.com/office/officeart/2005/8/layout/target3"/>
    <dgm:cxn modelId="{65D4A966-A821-41DA-B523-5A2A9BAD1BB7}" type="presOf" srcId="{8622F3C0-4261-46E0-B792-3E9FE0CE0DFD}" destId="{74888A5E-689F-4483-9CD1-0684045BC289}" srcOrd="1" destOrd="0" presId="urn:microsoft.com/office/officeart/2005/8/layout/target3"/>
    <dgm:cxn modelId="{25F1AD72-2EBD-48D8-B614-B63FA30A06B7}" type="presOf" srcId="{F518669E-FA47-4B1D-B1BB-EF2772C7F1D2}" destId="{47887BE1-0EEF-4B67-98FA-87311146DC16}" srcOrd="0" destOrd="0" presId="urn:microsoft.com/office/officeart/2005/8/layout/target3"/>
    <dgm:cxn modelId="{4FB1A87E-D6EB-4485-A38E-86543D9591FB}" srcId="{6E181207-941C-4953-A34D-BC51B1AA43E9}" destId="{72FAABBC-4DA4-4D6A-AA83-C85AA8C77756}" srcOrd="2" destOrd="0" parTransId="{D35E93B7-C16B-48BE-8C94-48764C12C90A}" sibTransId="{405E89C5-D820-4C2C-B0D3-7FD6C21F477B}"/>
    <dgm:cxn modelId="{C1C0187F-76EC-4150-933C-E8696E02955E}" type="presOf" srcId="{5064FC0D-277C-4A38-9780-70BED7B931D6}" destId="{3877A280-F409-4A41-92FF-F47D55333623}" srcOrd="1" destOrd="0" presId="urn:microsoft.com/office/officeart/2005/8/layout/target3"/>
    <dgm:cxn modelId="{C3B2D283-A125-429D-ACA6-6B8789B1BAD5}" type="presOf" srcId="{72FAABBC-4DA4-4D6A-AA83-C85AA8C77756}" destId="{DBBA4DD7-0444-440A-A689-04381010FB83}" srcOrd="1" destOrd="0" presId="urn:microsoft.com/office/officeart/2005/8/layout/target3"/>
    <dgm:cxn modelId="{8455DF84-A92C-4D91-BFDD-26E51E86C535}" srcId="{6E181207-941C-4953-A34D-BC51B1AA43E9}" destId="{5E3F7B13-4211-44B2-A4BE-9574009DE17A}" srcOrd="3" destOrd="0" parTransId="{F55A5D2D-A4DD-4D21-8A36-6FADB724B5EB}" sibTransId="{C8430407-C384-4DD1-B250-8684F7D934B2}"/>
    <dgm:cxn modelId="{46F2BC88-0D98-4156-B504-5B34DB944EDC}" type="presOf" srcId="{6E181207-941C-4953-A34D-BC51B1AA43E9}" destId="{F00A67A9-1E21-4767-ACB3-37593C3A2385}" srcOrd="0" destOrd="0" presId="urn:microsoft.com/office/officeart/2005/8/layout/target3"/>
    <dgm:cxn modelId="{8AA508A4-F151-4087-90F2-0BCE8C9CCD55}" type="presOf" srcId="{8622F3C0-4261-46E0-B792-3E9FE0CE0DFD}" destId="{D628A351-26A7-4C6B-89C8-DE77E35A606C}" srcOrd="0" destOrd="0" presId="urn:microsoft.com/office/officeart/2005/8/layout/target3"/>
    <dgm:cxn modelId="{2EB87BBA-2096-43A4-8183-421BEF18A717}" type="presOf" srcId="{F518669E-FA47-4B1D-B1BB-EF2772C7F1D2}" destId="{2B07C31E-44CA-41B5-BD52-AF2A20CD5EC7}" srcOrd="1" destOrd="0" presId="urn:microsoft.com/office/officeart/2005/8/layout/target3"/>
    <dgm:cxn modelId="{6DC89EBB-7174-445B-A116-8B4F0D9B9E49}" srcId="{6E181207-941C-4953-A34D-BC51B1AA43E9}" destId="{5064FC0D-277C-4A38-9780-70BED7B931D6}" srcOrd="0" destOrd="0" parTransId="{9CF73942-BFBE-4571-A8CA-C7F06381BD2D}" sibTransId="{464C670A-FCBB-4D78-96E8-8981FDDB1E26}"/>
    <dgm:cxn modelId="{6AE86DC0-7A22-4824-92B9-77E6BEC131D2}" srcId="{6E181207-941C-4953-A34D-BC51B1AA43E9}" destId="{0916C1C1-B43C-4FC3-B346-A14B397D607A}" srcOrd="4" destOrd="0" parTransId="{D8B6BC4C-D3BF-4B10-B654-B26EDED55FF2}" sibTransId="{F2CE5B14-007E-4A90-BE36-0C391AD10024}"/>
    <dgm:cxn modelId="{D2ED69DF-2932-40B1-A2BD-B92C85F719BF}" type="presOf" srcId="{5064FC0D-277C-4A38-9780-70BED7B931D6}" destId="{D2889368-4B13-43C7-8D86-67137F85CFD7}" srcOrd="0" destOrd="0" presId="urn:microsoft.com/office/officeart/2005/8/layout/target3"/>
    <dgm:cxn modelId="{37870CE0-4D4C-4CDE-A90E-E440D2146E1D}" type="presOf" srcId="{5E3F7B13-4211-44B2-A4BE-9574009DE17A}" destId="{5CC5A65E-D6EA-4029-924E-5318625A374F}" srcOrd="1" destOrd="0" presId="urn:microsoft.com/office/officeart/2005/8/layout/target3"/>
    <dgm:cxn modelId="{23E5C9E0-0241-479F-9AC6-80B2F31E90BB}" srcId="{6E181207-941C-4953-A34D-BC51B1AA43E9}" destId="{8622F3C0-4261-46E0-B792-3E9FE0CE0DFD}" srcOrd="5" destOrd="0" parTransId="{86B407C4-8328-4D7A-9221-D1CD2A089097}" sibTransId="{38C21561-A791-49FC-8EEF-14240F3C50D2}"/>
    <dgm:cxn modelId="{CCDB486F-5426-4B17-BD81-6E3BBEFBF3E1}" type="presParOf" srcId="{F00A67A9-1E21-4767-ACB3-37593C3A2385}" destId="{DD3465E0-7990-44C1-A555-AB48AFAE4DC5}" srcOrd="0" destOrd="0" presId="urn:microsoft.com/office/officeart/2005/8/layout/target3"/>
    <dgm:cxn modelId="{BB61C259-5CAB-4190-ABC8-B091ACA24148}" type="presParOf" srcId="{F00A67A9-1E21-4767-ACB3-37593C3A2385}" destId="{D43C9269-32EF-4745-9C01-33A5813F46E3}" srcOrd="1" destOrd="0" presId="urn:microsoft.com/office/officeart/2005/8/layout/target3"/>
    <dgm:cxn modelId="{09A107EA-D53D-4410-A5D1-399F0B2FABC5}" type="presParOf" srcId="{F00A67A9-1E21-4767-ACB3-37593C3A2385}" destId="{D2889368-4B13-43C7-8D86-67137F85CFD7}" srcOrd="2" destOrd="0" presId="urn:microsoft.com/office/officeart/2005/8/layout/target3"/>
    <dgm:cxn modelId="{FFD4DD9D-6D64-4A96-A8CA-3096E6424797}" type="presParOf" srcId="{F00A67A9-1E21-4767-ACB3-37593C3A2385}" destId="{F9E49FA0-9A49-460C-BFD5-05C220DE428C}" srcOrd="3" destOrd="0" presId="urn:microsoft.com/office/officeart/2005/8/layout/target3"/>
    <dgm:cxn modelId="{2BBEE6A1-80C8-4578-9DBE-6C3C656CB91F}" type="presParOf" srcId="{F00A67A9-1E21-4767-ACB3-37593C3A2385}" destId="{1F632533-F3A4-4D37-8D09-0A76F43963B3}" srcOrd="4" destOrd="0" presId="urn:microsoft.com/office/officeart/2005/8/layout/target3"/>
    <dgm:cxn modelId="{7458DA85-51F1-4D62-91A7-9894B615B88E}" type="presParOf" srcId="{F00A67A9-1E21-4767-ACB3-37593C3A2385}" destId="{47887BE1-0EEF-4B67-98FA-87311146DC16}" srcOrd="5" destOrd="0" presId="urn:microsoft.com/office/officeart/2005/8/layout/target3"/>
    <dgm:cxn modelId="{2395000A-B4BD-47C3-AB34-B71D38372AB9}" type="presParOf" srcId="{F00A67A9-1E21-4767-ACB3-37593C3A2385}" destId="{C8F9D84B-6E7E-4BBD-9D4F-51E643B45D6A}" srcOrd="6" destOrd="0" presId="urn:microsoft.com/office/officeart/2005/8/layout/target3"/>
    <dgm:cxn modelId="{0D6EA3AE-AE5A-49B0-A16A-DCB69BFEBE6E}" type="presParOf" srcId="{F00A67A9-1E21-4767-ACB3-37593C3A2385}" destId="{DA5607C1-D4A8-47F2-BEF4-472ADD7C51E8}" srcOrd="7" destOrd="0" presId="urn:microsoft.com/office/officeart/2005/8/layout/target3"/>
    <dgm:cxn modelId="{9E2FEB90-AC2D-47CB-B12F-B3B22D91DC37}" type="presParOf" srcId="{F00A67A9-1E21-4767-ACB3-37593C3A2385}" destId="{4A2E1F7A-1E34-499C-9B8C-E9C6CF00F637}" srcOrd="8" destOrd="0" presId="urn:microsoft.com/office/officeart/2005/8/layout/target3"/>
    <dgm:cxn modelId="{7FC7D63B-C7FD-4ADB-9BF1-7DB6511CF1E6}" type="presParOf" srcId="{F00A67A9-1E21-4767-ACB3-37593C3A2385}" destId="{5B5FFD24-8AAB-4444-BE35-57A22B74B97B}" srcOrd="9" destOrd="0" presId="urn:microsoft.com/office/officeart/2005/8/layout/target3"/>
    <dgm:cxn modelId="{1E440D35-EB66-4D8E-A66E-A05AAD02733A}" type="presParOf" srcId="{F00A67A9-1E21-4767-ACB3-37593C3A2385}" destId="{A75861D5-1AB4-4E5E-A16D-4CAB65559203}" srcOrd="10" destOrd="0" presId="urn:microsoft.com/office/officeart/2005/8/layout/target3"/>
    <dgm:cxn modelId="{E1680063-BA90-4B62-A760-ACB2CC67633F}" type="presParOf" srcId="{F00A67A9-1E21-4767-ACB3-37593C3A2385}" destId="{C270BF89-CA52-432A-BAF9-A1631B77F37E}" srcOrd="11" destOrd="0" presId="urn:microsoft.com/office/officeart/2005/8/layout/target3"/>
    <dgm:cxn modelId="{4F23E20C-248E-4508-92C2-564E7D25CDCC}" type="presParOf" srcId="{F00A67A9-1E21-4767-ACB3-37593C3A2385}" destId="{DD90AA4C-610D-435B-B5E4-1CD575D006E0}" srcOrd="12" destOrd="0" presId="urn:microsoft.com/office/officeart/2005/8/layout/target3"/>
    <dgm:cxn modelId="{67F1B1AD-ACF7-420A-B766-957021C660A9}" type="presParOf" srcId="{F00A67A9-1E21-4767-ACB3-37593C3A2385}" destId="{C45C6362-4022-44A6-8CDE-F32663A57F1A}" srcOrd="13" destOrd="0" presId="urn:microsoft.com/office/officeart/2005/8/layout/target3"/>
    <dgm:cxn modelId="{4DA43169-13B4-463E-802B-EBD20D37F4BE}" type="presParOf" srcId="{F00A67A9-1E21-4767-ACB3-37593C3A2385}" destId="{FBAE60A6-F868-42C7-A00A-2002AC5AE482}" srcOrd="14" destOrd="0" presId="urn:microsoft.com/office/officeart/2005/8/layout/target3"/>
    <dgm:cxn modelId="{647912C9-C44B-4AF7-8282-77317F4B2DCF}" type="presParOf" srcId="{F00A67A9-1E21-4767-ACB3-37593C3A2385}" destId="{22D4E26B-21C3-46C1-A808-1D959389F1EB}" srcOrd="15" destOrd="0" presId="urn:microsoft.com/office/officeart/2005/8/layout/target3"/>
    <dgm:cxn modelId="{21F4652E-8CF2-4121-BEEE-590A2C910D18}" type="presParOf" srcId="{F00A67A9-1E21-4767-ACB3-37593C3A2385}" destId="{1F8AFC83-CB0A-4F86-9B85-85928D9C598A}" srcOrd="16" destOrd="0" presId="urn:microsoft.com/office/officeart/2005/8/layout/target3"/>
    <dgm:cxn modelId="{ABD83624-18D5-489D-9941-BC6FE79E5D76}" type="presParOf" srcId="{F00A67A9-1E21-4767-ACB3-37593C3A2385}" destId="{D628A351-26A7-4C6B-89C8-DE77E35A606C}" srcOrd="17" destOrd="0" presId="urn:microsoft.com/office/officeart/2005/8/layout/target3"/>
    <dgm:cxn modelId="{9125186B-3E1B-41EA-B8C5-55945F269435}" type="presParOf" srcId="{F00A67A9-1E21-4767-ACB3-37593C3A2385}" destId="{3877A280-F409-4A41-92FF-F47D55333623}" srcOrd="18" destOrd="0" presId="urn:microsoft.com/office/officeart/2005/8/layout/target3"/>
    <dgm:cxn modelId="{67578E68-51CD-4C94-B0BB-8B2905296DD1}" type="presParOf" srcId="{F00A67A9-1E21-4767-ACB3-37593C3A2385}" destId="{2B07C31E-44CA-41B5-BD52-AF2A20CD5EC7}" srcOrd="19" destOrd="0" presId="urn:microsoft.com/office/officeart/2005/8/layout/target3"/>
    <dgm:cxn modelId="{B493D5E5-BB39-416F-AE05-C14AEB5276B6}" type="presParOf" srcId="{F00A67A9-1E21-4767-ACB3-37593C3A2385}" destId="{DBBA4DD7-0444-440A-A689-04381010FB83}" srcOrd="20" destOrd="0" presId="urn:microsoft.com/office/officeart/2005/8/layout/target3"/>
    <dgm:cxn modelId="{3146B3A4-C268-402C-9EEE-55967916E91A}" type="presParOf" srcId="{F00A67A9-1E21-4767-ACB3-37593C3A2385}" destId="{5CC5A65E-D6EA-4029-924E-5318625A374F}" srcOrd="21" destOrd="0" presId="urn:microsoft.com/office/officeart/2005/8/layout/target3"/>
    <dgm:cxn modelId="{FB9C0934-96F3-4AF8-A02A-DD35508EDE1D}" type="presParOf" srcId="{F00A67A9-1E21-4767-ACB3-37593C3A2385}" destId="{279DA0ED-9036-4FF4-A383-46FFCAFA6A21}" srcOrd="22" destOrd="0" presId="urn:microsoft.com/office/officeart/2005/8/layout/target3"/>
    <dgm:cxn modelId="{55372DF2-2684-4EC6-8C32-AEA2E01C31CB}" type="presParOf" srcId="{F00A67A9-1E21-4767-ACB3-37593C3A2385}" destId="{74888A5E-689F-4483-9CD1-0684045BC289}" srcOrd="23" destOrd="0" presId="urn:microsoft.com/office/officeart/2005/8/layout/targe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FFA965-5679-4CAB-B941-FD95A47DD424}" type="doc">
      <dgm:prSet loTypeId="urn:microsoft.com/office/officeart/2005/8/layout/process2" loCatId="process" qsTypeId="urn:microsoft.com/office/officeart/2005/8/quickstyle/simple1" qsCatId="simple" csTypeId="urn:microsoft.com/office/officeart/2005/8/colors/accent1_1" csCatId="accent1" phldr="1"/>
      <dgm:spPr/>
      <dgm:t>
        <a:bodyPr/>
        <a:lstStyle/>
        <a:p>
          <a:endParaRPr lang="en-US"/>
        </a:p>
      </dgm:t>
    </dgm:pt>
    <dgm:pt modelId="{AF36BF82-0EF3-447E-A186-2D1608C5E37C}">
      <dgm:prSet phldrT="[Text]" custT="1"/>
      <dgm:spPr/>
      <dgm:t>
        <a:bodyPr/>
        <a:lstStyle/>
        <a:p>
          <a:pPr>
            <a:lnSpc>
              <a:spcPct val="150000"/>
            </a:lnSpc>
          </a:pPr>
          <a:r>
            <a:rPr lang="en-US" sz="1800" dirty="0"/>
            <a:t>Excise</a:t>
          </a:r>
        </a:p>
      </dgm:t>
    </dgm:pt>
    <dgm:pt modelId="{96D7A647-D263-4594-84CD-F7C8BA9F4B69}" type="parTrans" cxnId="{C27A7C9F-070D-4EDB-8E32-4E0692D6A825}">
      <dgm:prSet/>
      <dgm:spPr/>
      <dgm:t>
        <a:bodyPr/>
        <a:lstStyle/>
        <a:p>
          <a:endParaRPr lang="en-US"/>
        </a:p>
      </dgm:t>
    </dgm:pt>
    <dgm:pt modelId="{0A44AAF7-9A9E-409A-8D14-919B0EA557CC}" type="sibTrans" cxnId="{C27A7C9F-070D-4EDB-8E32-4E0692D6A825}">
      <dgm:prSet/>
      <dgm:spPr/>
      <dgm:t>
        <a:bodyPr/>
        <a:lstStyle/>
        <a:p>
          <a:endParaRPr lang="en-US"/>
        </a:p>
      </dgm:t>
    </dgm:pt>
    <dgm:pt modelId="{4CF694AF-CDBD-4CF9-9F53-0BBC340C92D2}">
      <dgm:prSet phldrT="[Text]" custT="1"/>
      <dgm:spPr/>
      <dgm:t>
        <a:bodyPr/>
        <a:lstStyle/>
        <a:p>
          <a:pPr>
            <a:lnSpc>
              <a:spcPct val="150000"/>
            </a:lnSpc>
          </a:pPr>
          <a:r>
            <a:rPr lang="en-US" sz="1800" dirty="0"/>
            <a:t>77 years</a:t>
          </a:r>
        </a:p>
      </dgm:t>
    </dgm:pt>
    <dgm:pt modelId="{98DCEC59-C247-420C-8476-33FCE090A278}" type="parTrans" cxnId="{7315A154-5C5F-410E-B8E0-1ED8E2BB613E}">
      <dgm:prSet/>
      <dgm:spPr/>
      <dgm:t>
        <a:bodyPr/>
        <a:lstStyle/>
        <a:p>
          <a:endParaRPr lang="en-US"/>
        </a:p>
      </dgm:t>
    </dgm:pt>
    <dgm:pt modelId="{EB47FD3B-ED2A-4541-8A1A-64E586A2B77F}" type="sibTrans" cxnId="{7315A154-5C5F-410E-B8E0-1ED8E2BB613E}">
      <dgm:prSet/>
      <dgm:spPr/>
      <dgm:t>
        <a:bodyPr/>
        <a:lstStyle/>
        <a:p>
          <a:endParaRPr lang="en-US"/>
        </a:p>
      </dgm:t>
    </dgm:pt>
    <dgm:pt modelId="{B76667EC-686A-4697-AADD-378D68E98847}">
      <dgm:prSet phldrT="[Text]" custT="1"/>
      <dgm:spPr/>
      <dgm:t>
        <a:bodyPr/>
        <a:lstStyle/>
        <a:p>
          <a:pPr>
            <a:lnSpc>
              <a:spcPct val="150000"/>
            </a:lnSpc>
          </a:pPr>
          <a:r>
            <a:rPr lang="en-US" sz="1800" dirty="0"/>
            <a:t>ST</a:t>
          </a:r>
        </a:p>
      </dgm:t>
    </dgm:pt>
    <dgm:pt modelId="{D440F0D6-3969-48C5-8D06-3F676CBCD794}" type="parTrans" cxnId="{059D000C-6CC5-43C6-86C1-965C889CA37F}">
      <dgm:prSet/>
      <dgm:spPr/>
      <dgm:t>
        <a:bodyPr/>
        <a:lstStyle/>
        <a:p>
          <a:endParaRPr lang="en-US"/>
        </a:p>
      </dgm:t>
    </dgm:pt>
    <dgm:pt modelId="{56C22C7B-0808-4270-8B49-68DA54484A5A}" type="sibTrans" cxnId="{059D000C-6CC5-43C6-86C1-965C889CA37F}">
      <dgm:prSet/>
      <dgm:spPr/>
      <dgm:t>
        <a:bodyPr/>
        <a:lstStyle/>
        <a:p>
          <a:endParaRPr lang="en-US"/>
        </a:p>
      </dgm:t>
    </dgm:pt>
    <dgm:pt modelId="{998F8DA9-7A69-4783-AFD4-E7A505B573E4}">
      <dgm:prSet phldrT="[Text]" custT="1"/>
      <dgm:spPr/>
      <dgm:t>
        <a:bodyPr/>
        <a:lstStyle/>
        <a:p>
          <a:pPr>
            <a:lnSpc>
              <a:spcPct val="150000"/>
            </a:lnSpc>
          </a:pPr>
          <a:r>
            <a:rPr lang="en-US" sz="1800" dirty="0"/>
            <a:t>29 years</a:t>
          </a:r>
        </a:p>
      </dgm:t>
    </dgm:pt>
    <dgm:pt modelId="{0A885133-07B9-444E-BFDB-F4A90ACC3B99}" type="parTrans" cxnId="{56C3A32F-9858-4610-83AB-DC0A0BDA8EBD}">
      <dgm:prSet/>
      <dgm:spPr/>
      <dgm:t>
        <a:bodyPr/>
        <a:lstStyle/>
        <a:p>
          <a:endParaRPr lang="en-US"/>
        </a:p>
      </dgm:t>
    </dgm:pt>
    <dgm:pt modelId="{1DE7FE7E-2758-4F9F-B2C3-FE6304996A3B}" type="sibTrans" cxnId="{56C3A32F-9858-4610-83AB-DC0A0BDA8EBD}">
      <dgm:prSet/>
      <dgm:spPr/>
      <dgm:t>
        <a:bodyPr/>
        <a:lstStyle/>
        <a:p>
          <a:endParaRPr lang="en-US"/>
        </a:p>
      </dgm:t>
    </dgm:pt>
    <dgm:pt modelId="{85D948B8-5FBD-4372-8757-E33A5EF83B32}">
      <dgm:prSet phldrT="[Text]" custT="1"/>
      <dgm:spPr/>
      <dgm:t>
        <a:bodyPr/>
        <a:lstStyle/>
        <a:p>
          <a:pPr>
            <a:lnSpc>
              <a:spcPct val="150000"/>
            </a:lnSpc>
          </a:pPr>
          <a:r>
            <a:rPr lang="en-US" sz="1800" dirty="0"/>
            <a:t>GST</a:t>
          </a:r>
        </a:p>
      </dgm:t>
    </dgm:pt>
    <dgm:pt modelId="{D8CE876A-2F7F-416B-8C7E-5B6F7E4351A6}" type="parTrans" cxnId="{05227C1B-E68A-4C11-BCD4-472D6B03F58F}">
      <dgm:prSet/>
      <dgm:spPr/>
      <dgm:t>
        <a:bodyPr/>
        <a:lstStyle/>
        <a:p>
          <a:endParaRPr lang="en-US"/>
        </a:p>
      </dgm:t>
    </dgm:pt>
    <dgm:pt modelId="{E6BA6754-2C29-4BB7-935F-20F6C9B90C52}" type="sibTrans" cxnId="{05227C1B-E68A-4C11-BCD4-472D6B03F58F}">
      <dgm:prSet/>
      <dgm:spPr/>
      <dgm:t>
        <a:bodyPr/>
        <a:lstStyle/>
        <a:p>
          <a:endParaRPr lang="en-US"/>
        </a:p>
      </dgm:t>
    </dgm:pt>
    <dgm:pt modelId="{8A4D09A6-251B-449F-9CED-EAF68F8C5755}">
      <dgm:prSet phldrT="[Text]" custT="1"/>
      <dgm:spPr/>
      <dgm:t>
        <a:bodyPr/>
        <a:lstStyle/>
        <a:p>
          <a:pPr>
            <a:lnSpc>
              <a:spcPct val="150000"/>
            </a:lnSpc>
          </a:pPr>
          <a:r>
            <a:rPr lang="en-US" sz="1800" dirty="0"/>
            <a:t>5.25 </a:t>
          </a:r>
          <a:r>
            <a:rPr lang="en-US" sz="1800" dirty="0" err="1"/>
            <a:t>yrs</a:t>
          </a:r>
          <a:endParaRPr lang="en-US" sz="1800" dirty="0"/>
        </a:p>
      </dgm:t>
    </dgm:pt>
    <dgm:pt modelId="{3E09AF77-4F04-47F7-8E5C-E12A26DDD1B6}" type="parTrans" cxnId="{D14E2036-B6D8-424A-886A-C7CC41D58441}">
      <dgm:prSet/>
      <dgm:spPr/>
      <dgm:t>
        <a:bodyPr/>
        <a:lstStyle/>
        <a:p>
          <a:endParaRPr lang="en-US"/>
        </a:p>
      </dgm:t>
    </dgm:pt>
    <dgm:pt modelId="{9EB1C20B-1A09-4DA2-BB97-17DF3DC60000}" type="sibTrans" cxnId="{D14E2036-B6D8-424A-886A-C7CC41D58441}">
      <dgm:prSet/>
      <dgm:spPr/>
      <dgm:t>
        <a:bodyPr/>
        <a:lstStyle/>
        <a:p>
          <a:endParaRPr lang="en-US"/>
        </a:p>
      </dgm:t>
    </dgm:pt>
    <dgm:pt modelId="{A0FE7FF5-4D4A-4E9E-BD63-9B1B5A5AB917}" type="pres">
      <dgm:prSet presAssocID="{A9FFA965-5679-4CAB-B941-FD95A47DD424}" presName="linearFlow" presStyleCnt="0">
        <dgm:presLayoutVars>
          <dgm:resizeHandles val="exact"/>
        </dgm:presLayoutVars>
      </dgm:prSet>
      <dgm:spPr/>
    </dgm:pt>
    <dgm:pt modelId="{F16C45BA-8056-4619-8B1D-9BD80FBE9E6F}" type="pres">
      <dgm:prSet presAssocID="{AF36BF82-0EF3-447E-A186-2D1608C5E37C}" presName="node" presStyleLbl="node1" presStyleIdx="0" presStyleCnt="3">
        <dgm:presLayoutVars>
          <dgm:bulletEnabled val="1"/>
        </dgm:presLayoutVars>
      </dgm:prSet>
      <dgm:spPr/>
    </dgm:pt>
    <dgm:pt modelId="{13DA3AAB-6A40-4ACC-B29B-738DCD100EC7}" type="pres">
      <dgm:prSet presAssocID="{0A44AAF7-9A9E-409A-8D14-919B0EA557CC}" presName="sibTrans" presStyleLbl="sibTrans2D1" presStyleIdx="0" presStyleCnt="2"/>
      <dgm:spPr/>
    </dgm:pt>
    <dgm:pt modelId="{910F39FF-E040-499C-AAE1-7B9F6F3D4396}" type="pres">
      <dgm:prSet presAssocID="{0A44AAF7-9A9E-409A-8D14-919B0EA557CC}" presName="connectorText" presStyleLbl="sibTrans2D1" presStyleIdx="0" presStyleCnt="2"/>
      <dgm:spPr/>
    </dgm:pt>
    <dgm:pt modelId="{5DAD8864-E755-4197-9A24-F6B110E11B8E}" type="pres">
      <dgm:prSet presAssocID="{B76667EC-686A-4697-AADD-378D68E98847}" presName="node" presStyleLbl="node1" presStyleIdx="1" presStyleCnt="3">
        <dgm:presLayoutVars>
          <dgm:bulletEnabled val="1"/>
        </dgm:presLayoutVars>
      </dgm:prSet>
      <dgm:spPr/>
    </dgm:pt>
    <dgm:pt modelId="{FAF91C69-0DF5-42ED-8BAD-E88D5C4C862C}" type="pres">
      <dgm:prSet presAssocID="{56C22C7B-0808-4270-8B49-68DA54484A5A}" presName="sibTrans" presStyleLbl="sibTrans2D1" presStyleIdx="1" presStyleCnt="2"/>
      <dgm:spPr/>
    </dgm:pt>
    <dgm:pt modelId="{5AD3D4D4-FCC6-4E32-B4EF-92B7CE5F32F8}" type="pres">
      <dgm:prSet presAssocID="{56C22C7B-0808-4270-8B49-68DA54484A5A}" presName="connectorText" presStyleLbl="sibTrans2D1" presStyleIdx="1" presStyleCnt="2"/>
      <dgm:spPr/>
    </dgm:pt>
    <dgm:pt modelId="{D243B7FD-EB57-4503-A874-D233DE55BA5F}" type="pres">
      <dgm:prSet presAssocID="{85D948B8-5FBD-4372-8757-E33A5EF83B32}" presName="node" presStyleLbl="node1" presStyleIdx="2" presStyleCnt="3">
        <dgm:presLayoutVars>
          <dgm:bulletEnabled val="1"/>
        </dgm:presLayoutVars>
      </dgm:prSet>
      <dgm:spPr/>
    </dgm:pt>
  </dgm:ptLst>
  <dgm:cxnLst>
    <dgm:cxn modelId="{059D000C-6CC5-43C6-86C1-965C889CA37F}" srcId="{A9FFA965-5679-4CAB-B941-FD95A47DD424}" destId="{B76667EC-686A-4697-AADD-378D68E98847}" srcOrd="1" destOrd="0" parTransId="{D440F0D6-3969-48C5-8D06-3F676CBCD794}" sibTransId="{56C22C7B-0808-4270-8B49-68DA54484A5A}"/>
    <dgm:cxn modelId="{C0162114-2CB1-46AD-A6D7-0E9B40866EAD}" type="presOf" srcId="{998F8DA9-7A69-4783-AFD4-E7A505B573E4}" destId="{5DAD8864-E755-4197-9A24-F6B110E11B8E}" srcOrd="0" destOrd="1" presId="urn:microsoft.com/office/officeart/2005/8/layout/process2"/>
    <dgm:cxn modelId="{05227C1B-E68A-4C11-BCD4-472D6B03F58F}" srcId="{A9FFA965-5679-4CAB-B941-FD95A47DD424}" destId="{85D948B8-5FBD-4372-8757-E33A5EF83B32}" srcOrd="2" destOrd="0" parTransId="{D8CE876A-2F7F-416B-8C7E-5B6F7E4351A6}" sibTransId="{E6BA6754-2C29-4BB7-935F-20F6C9B90C52}"/>
    <dgm:cxn modelId="{A2DEFE28-74F1-46A6-9F19-39F52C511564}" type="presOf" srcId="{56C22C7B-0808-4270-8B49-68DA54484A5A}" destId="{5AD3D4D4-FCC6-4E32-B4EF-92B7CE5F32F8}" srcOrd="1" destOrd="0" presId="urn:microsoft.com/office/officeart/2005/8/layout/process2"/>
    <dgm:cxn modelId="{56C3A32F-9858-4610-83AB-DC0A0BDA8EBD}" srcId="{B76667EC-686A-4697-AADD-378D68E98847}" destId="{998F8DA9-7A69-4783-AFD4-E7A505B573E4}" srcOrd="0" destOrd="0" parTransId="{0A885133-07B9-444E-BFDB-F4A90ACC3B99}" sibTransId="{1DE7FE7E-2758-4F9F-B2C3-FE6304996A3B}"/>
    <dgm:cxn modelId="{D14E2036-B6D8-424A-886A-C7CC41D58441}" srcId="{85D948B8-5FBD-4372-8757-E33A5EF83B32}" destId="{8A4D09A6-251B-449F-9CED-EAF68F8C5755}" srcOrd="0" destOrd="0" parTransId="{3E09AF77-4F04-47F7-8E5C-E12A26DDD1B6}" sibTransId="{9EB1C20B-1A09-4DA2-BB97-17DF3DC60000}"/>
    <dgm:cxn modelId="{EB1DB83D-40FA-44A5-8370-EF6291C65662}" type="presOf" srcId="{AF36BF82-0EF3-447E-A186-2D1608C5E37C}" destId="{F16C45BA-8056-4619-8B1D-9BD80FBE9E6F}" srcOrd="0" destOrd="0" presId="urn:microsoft.com/office/officeart/2005/8/layout/process2"/>
    <dgm:cxn modelId="{C3CDEF5E-4309-4274-9B80-7FCEF7AD59F9}" type="presOf" srcId="{4CF694AF-CDBD-4CF9-9F53-0BBC340C92D2}" destId="{F16C45BA-8056-4619-8B1D-9BD80FBE9E6F}" srcOrd="0" destOrd="1" presId="urn:microsoft.com/office/officeart/2005/8/layout/process2"/>
    <dgm:cxn modelId="{5A57B24D-D164-4254-AF03-8B7793D9E669}" type="presOf" srcId="{85D948B8-5FBD-4372-8757-E33A5EF83B32}" destId="{D243B7FD-EB57-4503-A874-D233DE55BA5F}" srcOrd="0" destOrd="0" presId="urn:microsoft.com/office/officeart/2005/8/layout/process2"/>
    <dgm:cxn modelId="{64C62E4F-70EB-416B-9B98-9490FD7ED653}" type="presOf" srcId="{0A44AAF7-9A9E-409A-8D14-919B0EA557CC}" destId="{910F39FF-E040-499C-AAE1-7B9F6F3D4396}" srcOrd="1" destOrd="0" presId="urn:microsoft.com/office/officeart/2005/8/layout/process2"/>
    <dgm:cxn modelId="{7315A154-5C5F-410E-B8E0-1ED8E2BB613E}" srcId="{AF36BF82-0EF3-447E-A186-2D1608C5E37C}" destId="{4CF694AF-CDBD-4CF9-9F53-0BBC340C92D2}" srcOrd="0" destOrd="0" parTransId="{98DCEC59-C247-420C-8476-33FCE090A278}" sibTransId="{EB47FD3B-ED2A-4541-8A1A-64E586A2B77F}"/>
    <dgm:cxn modelId="{CED15F7D-AFD7-4002-BD99-DFFA3C49595F}" type="presOf" srcId="{8A4D09A6-251B-449F-9CED-EAF68F8C5755}" destId="{D243B7FD-EB57-4503-A874-D233DE55BA5F}" srcOrd="0" destOrd="1" presId="urn:microsoft.com/office/officeart/2005/8/layout/process2"/>
    <dgm:cxn modelId="{C92F9D94-3ADF-4F86-895C-34DDC21BE32F}" type="presOf" srcId="{56C22C7B-0808-4270-8B49-68DA54484A5A}" destId="{FAF91C69-0DF5-42ED-8BAD-E88D5C4C862C}" srcOrd="0" destOrd="0" presId="urn:microsoft.com/office/officeart/2005/8/layout/process2"/>
    <dgm:cxn modelId="{C27A7C9F-070D-4EDB-8E32-4E0692D6A825}" srcId="{A9FFA965-5679-4CAB-B941-FD95A47DD424}" destId="{AF36BF82-0EF3-447E-A186-2D1608C5E37C}" srcOrd="0" destOrd="0" parTransId="{96D7A647-D263-4594-84CD-F7C8BA9F4B69}" sibTransId="{0A44AAF7-9A9E-409A-8D14-919B0EA557CC}"/>
    <dgm:cxn modelId="{4A01D5B9-1796-4605-823C-AA2293E7AAFC}" type="presOf" srcId="{A9FFA965-5679-4CAB-B941-FD95A47DD424}" destId="{A0FE7FF5-4D4A-4E9E-BD63-9B1B5A5AB917}" srcOrd="0" destOrd="0" presId="urn:microsoft.com/office/officeart/2005/8/layout/process2"/>
    <dgm:cxn modelId="{1D3848C4-1BEB-4224-B60B-FCEB02F97732}" type="presOf" srcId="{0A44AAF7-9A9E-409A-8D14-919B0EA557CC}" destId="{13DA3AAB-6A40-4ACC-B29B-738DCD100EC7}" srcOrd="0" destOrd="0" presId="urn:microsoft.com/office/officeart/2005/8/layout/process2"/>
    <dgm:cxn modelId="{27B156E5-B60F-469E-9360-919DD64B4E4E}" type="presOf" srcId="{B76667EC-686A-4697-AADD-378D68E98847}" destId="{5DAD8864-E755-4197-9A24-F6B110E11B8E}" srcOrd="0" destOrd="0" presId="urn:microsoft.com/office/officeart/2005/8/layout/process2"/>
    <dgm:cxn modelId="{C1CC6428-ED5E-47BC-B412-45C3B7362C5D}" type="presParOf" srcId="{A0FE7FF5-4D4A-4E9E-BD63-9B1B5A5AB917}" destId="{F16C45BA-8056-4619-8B1D-9BD80FBE9E6F}" srcOrd="0" destOrd="0" presId="urn:microsoft.com/office/officeart/2005/8/layout/process2"/>
    <dgm:cxn modelId="{263E3910-B642-4D77-9300-BC29C5C4209C}" type="presParOf" srcId="{A0FE7FF5-4D4A-4E9E-BD63-9B1B5A5AB917}" destId="{13DA3AAB-6A40-4ACC-B29B-738DCD100EC7}" srcOrd="1" destOrd="0" presId="urn:microsoft.com/office/officeart/2005/8/layout/process2"/>
    <dgm:cxn modelId="{C37C20F1-7CC2-49B2-928B-22998DF15C8A}" type="presParOf" srcId="{13DA3AAB-6A40-4ACC-B29B-738DCD100EC7}" destId="{910F39FF-E040-499C-AAE1-7B9F6F3D4396}" srcOrd="0" destOrd="0" presId="urn:microsoft.com/office/officeart/2005/8/layout/process2"/>
    <dgm:cxn modelId="{16DBEB8B-2EAD-4E8D-8294-205F0669B520}" type="presParOf" srcId="{A0FE7FF5-4D4A-4E9E-BD63-9B1B5A5AB917}" destId="{5DAD8864-E755-4197-9A24-F6B110E11B8E}" srcOrd="2" destOrd="0" presId="urn:microsoft.com/office/officeart/2005/8/layout/process2"/>
    <dgm:cxn modelId="{FA733EFF-3303-4F0E-9B54-74766B285D32}" type="presParOf" srcId="{A0FE7FF5-4D4A-4E9E-BD63-9B1B5A5AB917}" destId="{FAF91C69-0DF5-42ED-8BAD-E88D5C4C862C}" srcOrd="3" destOrd="0" presId="urn:microsoft.com/office/officeart/2005/8/layout/process2"/>
    <dgm:cxn modelId="{E052ABF3-A1E0-4EFF-9237-48DD865C714F}" type="presParOf" srcId="{FAF91C69-0DF5-42ED-8BAD-E88D5C4C862C}" destId="{5AD3D4D4-FCC6-4E32-B4EF-92B7CE5F32F8}" srcOrd="0" destOrd="0" presId="urn:microsoft.com/office/officeart/2005/8/layout/process2"/>
    <dgm:cxn modelId="{07F6047E-7E17-4441-987D-3258220BCEEC}" type="presParOf" srcId="{A0FE7FF5-4D4A-4E9E-BD63-9B1B5A5AB917}" destId="{D243B7FD-EB57-4503-A874-D233DE55BA5F}" srcOrd="4" destOrd="0" presId="urn:microsoft.com/office/officeart/2005/8/layout/process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C2064CA6-B633-4CB1-9CFA-CF35699A8F53}" type="doc">
      <dgm:prSet loTypeId="urn:microsoft.com/office/officeart/2018/2/layout/IconLabelDescriptionList" loCatId="icon" qsTypeId="urn:microsoft.com/office/officeart/2005/8/quickstyle/simple1" qsCatId="simple" csTypeId="urn:microsoft.com/office/officeart/2018/5/colors/Iconchunking_neutralbg_accent1_2" csCatId="accent1" phldr="1"/>
      <dgm:spPr/>
      <dgm:t>
        <a:bodyPr/>
        <a:lstStyle/>
        <a:p>
          <a:endParaRPr lang="en-IN"/>
        </a:p>
      </dgm:t>
    </dgm:pt>
    <dgm:pt modelId="{F0FE83D9-F5CA-494D-BA65-6CEB7A2757B0}">
      <dgm:prSet phldrT="[Text]"/>
      <dgm:spPr/>
      <dgm:t>
        <a:bodyPr/>
        <a:lstStyle/>
        <a:p>
          <a:pPr>
            <a:lnSpc>
              <a:spcPct val="100000"/>
            </a:lnSpc>
            <a:defRPr b="1"/>
          </a:pPr>
          <a:r>
            <a:rPr lang="en-US"/>
            <a:t>Exempt Supply </a:t>
          </a:r>
          <a:endParaRPr lang="en-IN"/>
        </a:p>
      </dgm:t>
    </dgm:pt>
    <dgm:pt modelId="{27CE1DB7-71F8-4460-A2FF-D3FC7252DEC1}" type="parTrans" cxnId="{5B4FAB9E-3780-452A-9007-FD032D6F165C}">
      <dgm:prSet/>
      <dgm:spPr/>
      <dgm:t>
        <a:bodyPr/>
        <a:lstStyle/>
        <a:p>
          <a:endParaRPr lang="en-IN"/>
        </a:p>
      </dgm:t>
    </dgm:pt>
    <dgm:pt modelId="{A1082FE0-424C-4316-A319-648FF206F8B4}" type="sibTrans" cxnId="{5B4FAB9E-3780-452A-9007-FD032D6F165C}">
      <dgm:prSet/>
      <dgm:spPr/>
      <dgm:t>
        <a:bodyPr/>
        <a:lstStyle/>
        <a:p>
          <a:endParaRPr lang="en-IN"/>
        </a:p>
      </dgm:t>
    </dgm:pt>
    <dgm:pt modelId="{AC0AD29B-88A8-49F3-9B9E-A881E3E0A70C}">
      <dgm:prSet phldrT="[Text]"/>
      <dgm:spPr/>
      <dgm:t>
        <a:bodyPr/>
        <a:lstStyle/>
        <a:p>
          <a:pPr>
            <a:lnSpc>
              <a:spcPct val="100000"/>
            </a:lnSpc>
          </a:pPr>
          <a:r>
            <a:rPr lang="en-US" dirty="0"/>
            <a:t>Available?</a:t>
          </a:r>
          <a:endParaRPr lang="en-IN" dirty="0"/>
        </a:p>
      </dgm:t>
    </dgm:pt>
    <dgm:pt modelId="{D32ED904-04F6-4EAC-86BA-725454B2ABEA}" type="parTrans" cxnId="{90F56D3D-D87B-48F6-986A-6A5869AB2829}">
      <dgm:prSet/>
      <dgm:spPr/>
      <dgm:t>
        <a:bodyPr/>
        <a:lstStyle/>
        <a:p>
          <a:endParaRPr lang="en-IN"/>
        </a:p>
      </dgm:t>
    </dgm:pt>
    <dgm:pt modelId="{9286B8FB-0260-4A49-AE24-1D5ABEAFE9EE}" type="sibTrans" cxnId="{90F56D3D-D87B-48F6-986A-6A5869AB2829}">
      <dgm:prSet/>
      <dgm:spPr/>
      <dgm:t>
        <a:bodyPr/>
        <a:lstStyle/>
        <a:p>
          <a:endParaRPr lang="en-IN"/>
        </a:p>
      </dgm:t>
    </dgm:pt>
    <dgm:pt modelId="{606A9588-71A0-4D96-AEFD-8ED783C14377}">
      <dgm:prSet phldrT="[Text]"/>
      <dgm:spPr/>
      <dgm:t>
        <a:bodyPr/>
        <a:lstStyle/>
        <a:p>
          <a:pPr>
            <a:lnSpc>
              <a:spcPct val="100000"/>
            </a:lnSpc>
          </a:pPr>
          <a:r>
            <a:rPr lang="en-US" dirty="0"/>
            <a:t>If conditional, then complied?</a:t>
          </a:r>
          <a:endParaRPr lang="en-IN" dirty="0"/>
        </a:p>
      </dgm:t>
    </dgm:pt>
    <dgm:pt modelId="{925B9C63-CA68-4C05-A963-7767B5F78F9C}" type="parTrans" cxnId="{CED63BB7-206A-45C9-90FC-B045B0F7FF3C}">
      <dgm:prSet/>
      <dgm:spPr/>
      <dgm:t>
        <a:bodyPr/>
        <a:lstStyle/>
        <a:p>
          <a:endParaRPr lang="en-IN"/>
        </a:p>
      </dgm:t>
    </dgm:pt>
    <dgm:pt modelId="{0B0F2200-79DB-4CD9-A710-10D422E8EF28}" type="sibTrans" cxnId="{CED63BB7-206A-45C9-90FC-B045B0F7FF3C}">
      <dgm:prSet/>
      <dgm:spPr/>
      <dgm:t>
        <a:bodyPr/>
        <a:lstStyle/>
        <a:p>
          <a:endParaRPr lang="en-IN"/>
        </a:p>
      </dgm:t>
    </dgm:pt>
    <dgm:pt modelId="{5B30244D-4EF4-4F4A-8F75-D99049D55756}">
      <dgm:prSet phldrT="[Text]"/>
      <dgm:spPr/>
      <dgm:t>
        <a:bodyPr/>
        <a:lstStyle/>
        <a:p>
          <a:pPr>
            <a:lnSpc>
              <a:spcPct val="100000"/>
            </a:lnSpc>
            <a:defRPr b="1"/>
          </a:pPr>
          <a:r>
            <a:rPr lang="en-US"/>
            <a:t>Nil Rated Supply </a:t>
          </a:r>
          <a:endParaRPr lang="en-IN"/>
        </a:p>
      </dgm:t>
    </dgm:pt>
    <dgm:pt modelId="{6046B1F2-839A-4AB1-B6EC-0CC02E07976B}" type="parTrans" cxnId="{8E016AA6-B35B-4576-9250-D53ADDB7B1CE}">
      <dgm:prSet/>
      <dgm:spPr/>
      <dgm:t>
        <a:bodyPr/>
        <a:lstStyle/>
        <a:p>
          <a:endParaRPr lang="en-IN"/>
        </a:p>
      </dgm:t>
    </dgm:pt>
    <dgm:pt modelId="{FCA4BF6D-9505-4FD6-B550-0062B12E851B}" type="sibTrans" cxnId="{8E016AA6-B35B-4576-9250-D53ADDB7B1CE}">
      <dgm:prSet/>
      <dgm:spPr/>
      <dgm:t>
        <a:bodyPr/>
        <a:lstStyle/>
        <a:p>
          <a:endParaRPr lang="en-IN"/>
        </a:p>
      </dgm:t>
    </dgm:pt>
    <dgm:pt modelId="{853679C7-8CE8-4B82-A758-DA2BD1B76484}">
      <dgm:prSet phldrT="[Text]"/>
      <dgm:spPr/>
      <dgm:t>
        <a:bodyPr/>
        <a:lstStyle/>
        <a:p>
          <a:pPr>
            <a:lnSpc>
              <a:spcPct val="100000"/>
            </a:lnSpc>
          </a:pPr>
          <a:r>
            <a:rPr lang="en-US" dirty="0"/>
            <a:t>Any changes in Rate notified</a:t>
          </a:r>
          <a:endParaRPr lang="en-IN" dirty="0"/>
        </a:p>
      </dgm:t>
    </dgm:pt>
    <dgm:pt modelId="{A5E344A1-DC4B-45F3-BF8F-06A8B5772BF2}" type="parTrans" cxnId="{DB171199-F002-4DAE-9584-6F819CD63F67}">
      <dgm:prSet/>
      <dgm:spPr/>
      <dgm:t>
        <a:bodyPr/>
        <a:lstStyle/>
        <a:p>
          <a:endParaRPr lang="en-IN"/>
        </a:p>
      </dgm:t>
    </dgm:pt>
    <dgm:pt modelId="{C8DE85BA-F6E2-46E8-A533-4AB9C5CA3DEA}" type="sibTrans" cxnId="{DB171199-F002-4DAE-9584-6F819CD63F67}">
      <dgm:prSet/>
      <dgm:spPr/>
      <dgm:t>
        <a:bodyPr/>
        <a:lstStyle/>
        <a:p>
          <a:endParaRPr lang="en-IN"/>
        </a:p>
      </dgm:t>
    </dgm:pt>
    <dgm:pt modelId="{8A6A3D73-6626-4D92-BA6C-9BC190FCE234}">
      <dgm:prSet phldrT="[Text]"/>
      <dgm:spPr/>
      <dgm:t>
        <a:bodyPr/>
        <a:lstStyle/>
        <a:p>
          <a:endParaRPr lang="en-IN" dirty="0"/>
        </a:p>
      </dgm:t>
    </dgm:pt>
    <dgm:pt modelId="{72DBF515-B86B-4D47-B512-9190E92535BA}" type="parTrans" cxnId="{E8349E11-6345-478A-9A08-156D0F0AFAC7}">
      <dgm:prSet/>
      <dgm:spPr/>
      <dgm:t>
        <a:bodyPr/>
        <a:lstStyle/>
        <a:p>
          <a:endParaRPr lang="en-IN"/>
        </a:p>
      </dgm:t>
    </dgm:pt>
    <dgm:pt modelId="{ECD4BDFA-FC6A-454A-AE00-E4FDE51D58AF}" type="sibTrans" cxnId="{E8349E11-6345-478A-9A08-156D0F0AFAC7}">
      <dgm:prSet/>
      <dgm:spPr/>
      <dgm:t>
        <a:bodyPr/>
        <a:lstStyle/>
        <a:p>
          <a:endParaRPr lang="en-IN"/>
        </a:p>
      </dgm:t>
    </dgm:pt>
    <dgm:pt modelId="{158D81AA-6C3C-4A1C-8938-BDADD0913285}">
      <dgm:prSet/>
      <dgm:spPr/>
      <dgm:t>
        <a:bodyPr/>
        <a:lstStyle/>
        <a:p>
          <a:pPr>
            <a:lnSpc>
              <a:spcPct val="100000"/>
            </a:lnSpc>
          </a:pPr>
          <a:r>
            <a:rPr lang="en-US" dirty="0"/>
            <a:t>Withdrawal yet continue to avail?</a:t>
          </a:r>
          <a:endParaRPr lang="en-IN" dirty="0"/>
        </a:p>
      </dgm:t>
    </dgm:pt>
    <dgm:pt modelId="{377E3F68-7C7D-441A-9749-2CC89CD527BA}" type="parTrans" cxnId="{B8363C26-D3FA-44B6-848D-BD873B60878B}">
      <dgm:prSet/>
      <dgm:spPr/>
      <dgm:t>
        <a:bodyPr/>
        <a:lstStyle/>
        <a:p>
          <a:endParaRPr lang="en-IN"/>
        </a:p>
      </dgm:t>
    </dgm:pt>
    <dgm:pt modelId="{F8877EE4-D3CA-4C11-88BE-0FE011A79128}" type="sibTrans" cxnId="{B8363C26-D3FA-44B6-848D-BD873B60878B}">
      <dgm:prSet/>
      <dgm:spPr/>
      <dgm:t>
        <a:bodyPr/>
        <a:lstStyle/>
        <a:p>
          <a:endParaRPr lang="en-IN"/>
        </a:p>
      </dgm:t>
    </dgm:pt>
    <dgm:pt modelId="{27D2E092-494D-4C5A-89AE-DB2B8D6E73B0}" type="pres">
      <dgm:prSet presAssocID="{C2064CA6-B633-4CB1-9CFA-CF35699A8F53}" presName="root" presStyleCnt="0">
        <dgm:presLayoutVars>
          <dgm:dir/>
          <dgm:resizeHandles val="exact"/>
        </dgm:presLayoutVars>
      </dgm:prSet>
      <dgm:spPr/>
    </dgm:pt>
    <dgm:pt modelId="{58BDAA5E-1845-4CF0-BA42-6AE60B1946C0}" type="pres">
      <dgm:prSet presAssocID="{F0FE83D9-F5CA-494D-BA65-6CEB7A2757B0}" presName="compNode" presStyleCnt="0"/>
      <dgm:spPr/>
    </dgm:pt>
    <dgm:pt modelId="{A2BF2150-39F2-4305-B24D-F068C14A8258}" type="pres">
      <dgm:prSet presAssocID="{F0FE83D9-F5CA-494D-BA65-6CEB7A2757B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orbidden"/>
        </a:ext>
      </dgm:extLst>
    </dgm:pt>
    <dgm:pt modelId="{D24D47FA-1CFA-4D0C-889B-89B812B322F9}" type="pres">
      <dgm:prSet presAssocID="{F0FE83D9-F5CA-494D-BA65-6CEB7A2757B0}" presName="iconSpace" presStyleCnt="0"/>
      <dgm:spPr/>
    </dgm:pt>
    <dgm:pt modelId="{E018EEDC-6324-405B-9E7E-67F248ADC825}" type="pres">
      <dgm:prSet presAssocID="{F0FE83D9-F5CA-494D-BA65-6CEB7A2757B0}" presName="parTx" presStyleLbl="revTx" presStyleIdx="0" presStyleCnt="4">
        <dgm:presLayoutVars>
          <dgm:chMax val="0"/>
          <dgm:chPref val="0"/>
        </dgm:presLayoutVars>
      </dgm:prSet>
      <dgm:spPr/>
    </dgm:pt>
    <dgm:pt modelId="{94D1BF73-1CD0-485E-9F4E-732251F88750}" type="pres">
      <dgm:prSet presAssocID="{F0FE83D9-F5CA-494D-BA65-6CEB7A2757B0}" presName="txSpace" presStyleCnt="0"/>
      <dgm:spPr/>
    </dgm:pt>
    <dgm:pt modelId="{D277B71F-90D9-4D64-AA96-07892CB168A8}" type="pres">
      <dgm:prSet presAssocID="{F0FE83D9-F5CA-494D-BA65-6CEB7A2757B0}" presName="desTx" presStyleLbl="revTx" presStyleIdx="1" presStyleCnt="4">
        <dgm:presLayoutVars/>
      </dgm:prSet>
      <dgm:spPr/>
    </dgm:pt>
    <dgm:pt modelId="{790F807F-EB65-4DC7-BDB7-BF6D56773C67}" type="pres">
      <dgm:prSet presAssocID="{A1082FE0-424C-4316-A319-648FF206F8B4}" presName="sibTrans" presStyleCnt="0"/>
      <dgm:spPr/>
    </dgm:pt>
    <dgm:pt modelId="{623A0554-3C28-4BAC-9E77-0452A0DEE52B}" type="pres">
      <dgm:prSet presAssocID="{5B30244D-4EF4-4F4A-8F75-D99049D55756}" presName="compNode" presStyleCnt="0"/>
      <dgm:spPr/>
    </dgm:pt>
    <dgm:pt modelId="{264EB5F2-EC1C-44A9-9977-7D25919974BD}" type="pres">
      <dgm:prSet presAssocID="{5B30244D-4EF4-4F4A-8F75-D99049D5575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07F8B51D-2646-4186-B41A-10C3760EA8B0}" type="pres">
      <dgm:prSet presAssocID="{5B30244D-4EF4-4F4A-8F75-D99049D55756}" presName="iconSpace" presStyleCnt="0"/>
      <dgm:spPr/>
    </dgm:pt>
    <dgm:pt modelId="{7B1F1A9E-5AF7-4AC6-92BF-238D2EC63C04}" type="pres">
      <dgm:prSet presAssocID="{5B30244D-4EF4-4F4A-8F75-D99049D55756}" presName="parTx" presStyleLbl="revTx" presStyleIdx="2" presStyleCnt="4">
        <dgm:presLayoutVars>
          <dgm:chMax val="0"/>
          <dgm:chPref val="0"/>
        </dgm:presLayoutVars>
      </dgm:prSet>
      <dgm:spPr/>
    </dgm:pt>
    <dgm:pt modelId="{F61D8B1F-1721-4DBD-9997-1CEFDF3AA374}" type="pres">
      <dgm:prSet presAssocID="{5B30244D-4EF4-4F4A-8F75-D99049D55756}" presName="txSpace" presStyleCnt="0"/>
      <dgm:spPr/>
    </dgm:pt>
    <dgm:pt modelId="{F6F1C836-4BE5-42F9-9709-EDED70F8ED51}" type="pres">
      <dgm:prSet presAssocID="{5B30244D-4EF4-4F4A-8F75-D99049D55756}" presName="desTx" presStyleLbl="revTx" presStyleIdx="3" presStyleCnt="4">
        <dgm:presLayoutVars/>
      </dgm:prSet>
      <dgm:spPr/>
    </dgm:pt>
  </dgm:ptLst>
  <dgm:cxnLst>
    <dgm:cxn modelId="{E8349E11-6345-478A-9A08-156D0F0AFAC7}" srcId="{853679C7-8CE8-4B82-A758-DA2BD1B76484}" destId="{8A6A3D73-6626-4D92-BA6C-9BC190FCE234}" srcOrd="0" destOrd="0" parTransId="{72DBF515-B86B-4D47-B512-9190E92535BA}" sibTransId="{ECD4BDFA-FC6A-454A-AE00-E4FDE51D58AF}"/>
    <dgm:cxn modelId="{B8363C26-D3FA-44B6-848D-BD873B60878B}" srcId="{F0FE83D9-F5CA-494D-BA65-6CEB7A2757B0}" destId="{158D81AA-6C3C-4A1C-8938-BDADD0913285}" srcOrd="2" destOrd="0" parTransId="{377E3F68-7C7D-441A-9749-2CC89CD527BA}" sibTransId="{F8877EE4-D3CA-4C11-88BE-0FE011A79128}"/>
    <dgm:cxn modelId="{8B04E626-074D-4FCF-9033-E7F7CDDF164B}" type="presOf" srcId="{C2064CA6-B633-4CB1-9CFA-CF35699A8F53}" destId="{27D2E092-494D-4C5A-89AE-DB2B8D6E73B0}" srcOrd="0" destOrd="0" presId="urn:microsoft.com/office/officeart/2018/2/layout/IconLabelDescriptionList"/>
    <dgm:cxn modelId="{49D29F2B-A128-40B3-9C1D-D6263B8153D5}" type="presOf" srcId="{8A6A3D73-6626-4D92-BA6C-9BC190FCE234}" destId="{F6F1C836-4BE5-42F9-9709-EDED70F8ED51}" srcOrd="0" destOrd="1" presId="urn:microsoft.com/office/officeart/2018/2/layout/IconLabelDescriptionList"/>
    <dgm:cxn modelId="{90F56D3D-D87B-48F6-986A-6A5869AB2829}" srcId="{F0FE83D9-F5CA-494D-BA65-6CEB7A2757B0}" destId="{AC0AD29B-88A8-49F3-9B9E-A881E3E0A70C}" srcOrd="0" destOrd="0" parTransId="{D32ED904-04F6-4EAC-86BA-725454B2ABEA}" sibTransId="{9286B8FB-0260-4A49-AE24-1D5ABEAFE9EE}"/>
    <dgm:cxn modelId="{0C6DE641-5EA4-41D5-ACEC-E80056C27BC8}" type="presOf" srcId="{606A9588-71A0-4D96-AEFD-8ED783C14377}" destId="{D277B71F-90D9-4D64-AA96-07892CB168A8}" srcOrd="0" destOrd="1" presId="urn:microsoft.com/office/officeart/2018/2/layout/IconLabelDescriptionList"/>
    <dgm:cxn modelId="{5116D271-5754-4FA8-972C-5F5D9DBD9413}" type="presOf" srcId="{853679C7-8CE8-4B82-A758-DA2BD1B76484}" destId="{F6F1C836-4BE5-42F9-9709-EDED70F8ED51}" srcOrd="0" destOrd="0" presId="urn:microsoft.com/office/officeart/2018/2/layout/IconLabelDescriptionList"/>
    <dgm:cxn modelId="{ABA52854-223A-4F6F-B583-4E777801F8C7}" type="presOf" srcId="{AC0AD29B-88A8-49F3-9B9E-A881E3E0A70C}" destId="{D277B71F-90D9-4D64-AA96-07892CB168A8}" srcOrd="0" destOrd="0" presId="urn:microsoft.com/office/officeart/2018/2/layout/IconLabelDescriptionList"/>
    <dgm:cxn modelId="{03AD0A7B-C578-4693-A6BB-FAE40BA6D950}" type="presOf" srcId="{158D81AA-6C3C-4A1C-8938-BDADD0913285}" destId="{D277B71F-90D9-4D64-AA96-07892CB168A8}" srcOrd="0" destOrd="2" presId="urn:microsoft.com/office/officeart/2018/2/layout/IconLabelDescriptionList"/>
    <dgm:cxn modelId="{DB171199-F002-4DAE-9584-6F819CD63F67}" srcId="{5B30244D-4EF4-4F4A-8F75-D99049D55756}" destId="{853679C7-8CE8-4B82-A758-DA2BD1B76484}" srcOrd="0" destOrd="0" parTransId="{A5E344A1-DC4B-45F3-BF8F-06A8B5772BF2}" sibTransId="{C8DE85BA-F6E2-46E8-A533-4AB9C5CA3DEA}"/>
    <dgm:cxn modelId="{5B4FAB9E-3780-452A-9007-FD032D6F165C}" srcId="{C2064CA6-B633-4CB1-9CFA-CF35699A8F53}" destId="{F0FE83D9-F5CA-494D-BA65-6CEB7A2757B0}" srcOrd="0" destOrd="0" parTransId="{27CE1DB7-71F8-4460-A2FF-D3FC7252DEC1}" sibTransId="{A1082FE0-424C-4316-A319-648FF206F8B4}"/>
    <dgm:cxn modelId="{C18B7B9F-ECEC-47E0-842B-CFE9E49F7CAF}" type="presOf" srcId="{5B30244D-4EF4-4F4A-8F75-D99049D55756}" destId="{7B1F1A9E-5AF7-4AC6-92BF-238D2EC63C04}" srcOrd="0" destOrd="0" presId="urn:microsoft.com/office/officeart/2018/2/layout/IconLabelDescriptionList"/>
    <dgm:cxn modelId="{8E016AA6-B35B-4576-9250-D53ADDB7B1CE}" srcId="{C2064CA6-B633-4CB1-9CFA-CF35699A8F53}" destId="{5B30244D-4EF4-4F4A-8F75-D99049D55756}" srcOrd="1" destOrd="0" parTransId="{6046B1F2-839A-4AB1-B6EC-0CC02E07976B}" sibTransId="{FCA4BF6D-9505-4FD6-B550-0062B12E851B}"/>
    <dgm:cxn modelId="{CED63BB7-206A-45C9-90FC-B045B0F7FF3C}" srcId="{F0FE83D9-F5CA-494D-BA65-6CEB7A2757B0}" destId="{606A9588-71A0-4D96-AEFD-8ED783C14377}" srcOrd="1" destOrd="0" parTransId="{925B9C63-CA68-4C05-A963-7767B5F78F9C}" sibTransId="{0B0F2200-79DB-4CD9-A710-10D422E8EF28}"/>
    <dgm:cxn modelId="{1B56FAF5-29A0-4A0B-90B9-AD7467FE9ED9}" type="presOf" srcId="{F0FE83D9-F5CA-494D-BA65-6CEB7A2757B0}" destId="{E018EEDC-6324-405B-9E7E-67F248ADC825}" srcOrd="0" destOrd="0" presId="urn:microsoft.com/office/officeart/2018/2/layout/IconLabelDescriptionList"/>
    <dgm:cxn modelId="{02F4E6C0-8C72-468C-8A0A-1B65FABB75DE}" type="presParOf" srcId="{27D2E092-494D-4C5A-89AE-DB2B8D6E73B0}" destId="{58BDAA5E-1845-4CF0-BA42-6AE60B1946C0}" srcOrd="0" destOrd="0" presId="urn:microsoft.com/office/officeart/2018/2/layout/IconLabelDescriptionList"/>
    <dgm:cxn modelId="{EF2E44B0-2FA3-41BD-83A4-04090EA5C76C}" type="presParOf" srcId="{58BDAA5E-1845-4CF0-BA42-6AE60B1946C0}" destId="{A2BF2150-39F2-4305-B24D-F068C14A8258}" srcOrd="0" destOrd="0" presId="urn:microsoft.com/office/officeart/2018/2/layout/IconLabelDescriptionList"/>
    <dgm:cxn modelId="{D560DDA0-09A7-461B-9844-35729EDBFE0C}" type="presParOf" srcId="{58BDAA5E-1845-4CF0-BA42-6AE60B1946C0}" destId="{D24D47FA-1CFA-4D0C-889B-89B812B322F9}" srcOrd="1" destOrd="0" presId="urn:microsoft.com/office/officeart/2018/2/layout/IconLabelDescriptionList"/>
    <dgm:cxn modelId="{FFA23A96-D0C1-4E1C-AA13-2758C37A09CD}" type="presParOf" srcId="{58BDAA5E-1845-4CF0-BA42-6AE60B1946C0}" destId="{E018EEDC-6324-405B-9E7E-67F248ADC825}" srcOrd="2" destOrd="0" presId="urn:microsoft.com/office/officeart/2018/2/layout/IconLabelDescriptionList"/>
    <dgm:cxn modelId="{CD1C643B-AD1F-4C8F-8E1A-64FF3162EF30}" type="presParOf" srcId="{58BDAA5E-1845-4CF0-BA42-6AE60B1946C0}" destId="{94D1BF73-1CD0-485E-9F4E-732251F88750}" srcOrd="3" destOrd="0" presId="urn:microsoft.com/office/officeart/2018/2/layout/IconLabelDescriptionList"/>
    <dgm:cxn modelId="{937B1E92-CCC7-4A3F-B321-7FEC7EEB53DA}" type="presParOf" srcId="{58BDAA5E-1845-4CF0-BA42-6AE60B1946C0}" destId="{D277B71F-90D9-4D64-AA96-07892CB168A8}" srcOrd="4" destOrd="0" presId="urn:microsoft.com/office/officeart/2018/2/layout/IconLabelDescriptionList"/>
    <dgm:cxn modelId="{2BEA14A4-8D50-4096-B76F-2082CBFBA123}" type="presParOf" srcId="{27D2E092-494D-4C5A-89AE-DB2B8D6E73B0}" destId="{790F807F-EB65-4DC7-BDB7-BF6D56773C67}" srcOrd="1" destOrd="0" presId="urn:microsoft.com/office/officeart/2018/2/layout/IconLabelDescriptionList"/>
    <dgm:cxn modelId="{847FB67F-84F9-4CD9-82A6-05C7CE0D8D3A}" type="presParOf" srcId="{27D2E092-494D-4C5A-89AE-DB2B8D6E73B0}" destId="{623A0554-3C28-4BAC-9E77-0452A0DEE52B}" srcOrd="2" destOrd="0" presId="urn:microsoft.com/office/officeart/2018/2/layout/IconLabelDescriptionList"/>
    <dgm:cxn modelId="{55A39431-8599-4DDA-A22B-DE955383C66A}" type="presParOf" srcId="{623A0554-3C28-4BAC-9E77-0452A0DEE52B}" destId="{264EB5F2-EC1C-44A9-9977-7D25919974BD}" srcOrd="0" destOrd="0" presId="urn:microsoft.com/office/officeart/2018/2/layout/IconLabelDescriptionList"/>
    <dgm:cxn modelId="{2A960985-41BE-4829-956A-F454604A91E2}" type="presParOf" srcId="{623A0554-3C28-4BAC-9E77-0452A0DEE52B}" destId="{07F8B51D-2646-4186-B41A-10C3760EA8B0}" srcOrd="1" destOrd="0" presId="urn:microsoft.com/office/officeart/2018/2/layout/IconLabelDescriptionList"/>
    <dgm:cxn modelId="{B7B67062-47DC-42C9-87B4-61871599EBF8}" type="presParOf" srcId="{623A0554-3C28-4BAC-9E77-0452A0DEE52B}" destId="{7B1F1A9E-5AF7-4AC6-92BF-238D2EC63C04}" srcOrd="2" destOrd="0" presId="urn:microsoft.com/office/officeart/2018/2/layout/IconLabelDescriptionList"/>
    <dgm:cxn modelId="{EBB3F12B-9D29-41A7-BAC3-D63DFFEB4FC7}" type="presParOf" srcId="{623A0554-3C28-4BAC-9E77-0452A0DEE52B}" destId="{F61D8B1F-1721-4DBD-9997-1CEFDF3AA374}" srcOrd="3" destOrd="0" presId="urn:microsoft.com/office/officeart/2018/2/layout/IconLabelDescriptionList"/>
    <dgm:cxn modelId="{7A429E87-876F-4370-B639-7597707A8DC8}" type="presParOf" srcId="{623A0554-3C28-4BAC-9E77-0452A0DEE52B}" destId="{F6F1C836-4BE5-42F9-9709-EDED70F8ED51}"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8E11D89C-1C3F-470E-B15A-2001C412975C}" type="doc">
      <dgm:prSet loTypeId="urn:microsoft.com/office/officeart/2009/3/layout/SubStepProcess" loCatId="process" qsTypeId="urn:microsoft.com/office/officeart/2005/8/quickstyle/simple2" qsCatId="simple" csTypeId="urn:microsoft.com/office/officeart/2005/8/colors/colorful5" csCatId="colorful" phldr="1"/>
      <dgm:spPr/>
      <dgm:t>
        <a:bodyPr/>
        <a:lstStyle/>
        <a:p>
          <a:endParaRPr lang="en-IN"/>
        </a:p>
      </dgm:t>
    </dgm:pt>
    <dgm:pt modelId="{39B72542-8F05-49D5-8E0C-C198CC0CA4D1}">
      <dgm:prSet custT="1"/>
      <dgm:spPr/>
      <dgm:t>
        <a:bodyPr/>
        <a:lstStyle/>
        <a:p>
          <a:r>
            <a:rPr lang="en-US" sz="1600" dirty="0"/>
            <a:t>Information available in</a:t>
          </a:r>
          <a:endParaRPr lang="en-IN" sz="1600" dirty="0"/>
        </a:p>
      </dgm:t>
    </dgm:pt>
    <dgm:pt modelId="{017F07A4-7CEB-424E-B03E-0754001426E3}" type="parTrans" cxnId="{6F7B7A98-F598-4C14-A43E-9E6045557D31}">
      <dgm:prSet/>
      <dgm:spPr/>
      <dgm:t>
        <a:bodyPr/>
        <a:lstStyle/>
        <a:p>
          <a:endParaRPr lang="en-IN"/>
        </a:p>
      </dgm:t>
    </dgm:pt>
    <dgm:pt modelId="{03B58C3D-0247-4C04-943A-54DEA0624D09}" type="sibTrans" cxnId="{6F7B7A98-F598-4C14-A43E-9E6045557D31}">
      <dgm:prSet/>
      <dgm:spPr/>
      <dgm:t>
        <a:bodyPr/>
        <a:lstStyle/>
        <a:p>
          <a:endParaRPr lang="en-IN"/>
        </a:p>
      </dgm:t>
    </dgm:pt>
    <dgm:pt modelId="{2676FB52-C981-45B0-8E16-D9D22E49CAC3}">
      <dgm:prSet custT="1"/>
      <dgm:spPr/>
      <dgm:t>
        <a:bodyPr/>
        <a:lstStyle/>
        <a:p>
          <a:r>
            <a:rPr lang="en-US" sz="1600" dirty="0"/>
            <a:t>Returns</a:t>
          </a:r>
          <a:endParaRPr lang="en-IN" sz="1600" dirty="0"/>
        </a:p>
      </dgm:t>
    </dgm:pt>
    <dgm:pt modelId="{8A850862-FE44-4D9F-A14A-CCA426EBE8E6}" type="parTrans" cxnId="{14AB5F19-9CAE-4561-94A6-97A5E6C2EABE}">
      <dgm:prSet/>
      <dgm:spPr/>
      <dgm:t>
        <a:bodyPr/>
        <a:lstStyle/>
        <a:p>
          <a:endParaRPr lang="en-US"/>
        </a:p>
      </dgm:t>
    </dgm:pt>
    <dgm:pt modelId="{F7185BD5-B98C-491B-95DD-53B331D72739}" type="sibTrans" cxnId="{14AB5F19-9CAE-4561-94A6-97A5E6C2EABE}">
      <dgm:prSet/>
      <dgm:spPr/>
      <dgm:t>
        <a:bodyPr/>
        <a:lstStyle/>
        <a:p>
          <a:endParaRPr lang="en-US"/>
        </a:p>
      </dgm:t>
    </dgm:pt>
    <dgm:pt modelId="{DC085386-8873-45BA-9EB4-CA42C90BC5E8}">
      <dgm:prSet custT="1"/>
      <dgm:spPr/>
      <dgm:t>
        <a:bodyPr/>
        <a:lstStyle/>
        <a:p>
          <a:r>
            <a:rPr lang="en-US" sz="1600" dirty="0"/>
            <a:t>Statements</a:t>
          </a:r>
          <a:endParaRPr lang="en-IN" sz="1600" dirty="0"/>
        </a:p>
      </dgm:t>
    </dgm:pt>
    <dgm:pt modelId="{4607A1EE-71A9-47A2-A1EC-666745587C98}" type="parTrans" cxnId="{38D2D7B4-0848-4C89-9861-F4451624FABA}">
      <dgm:prSet/>
      <dgm:spPr/>
      <dgm:t>
        <a:bodyPr/>
        <a:lstStyle/>
        <a:p>
          <a:endParaRPr lang="en-US"/>
        </a:p>
      </dgm:t>
    </dgm:pt>
    <dgm:pt modelId="{92533028-0C60-4FD4-B53E-4CE9AD8BADF2}" type="sibTrans" cxnId="{38D2D7B4-0848-4C89-9861-F4451624FABA}">
      <dgm:prSet/>
      <dgm:spPr/>
      <dgm:t>
        <a:bodyPr/>
        <a:lstStyle/>
        <a:p>
          <a:endParaRPr lang="en-US"/>
        </a:p>
      </dgm:t>
    </dgm:pt>
    <dgm:pt modelId="{A591904B-A3DB-4540-BFDE-4382CC01DA12}">
      <dgm:prSet custT="1"/>
      <dgm:spPr/>
      <dgm:t>
        <a:bodyPr/>
        <a:lstStyle/>
        <a:p>
          <a:r>
            <a:rPr lang="en-US" sz="1600" dirty="0"/>
            <a:t>DGRAM</a:t>
          </a:r>
          <a:endParaRPr lang="en-IN" sz="1600" dirty="0"/>
        </a:p>
      </dgm:t>
    </dgm:pt>
    <dgm:pt modelId="{BC33E388-13AA-4592-A32A-BEEDEBF54A85}" type="parTrans" cxnId="{EEFEF2D4-C7E3-4558-BB69-71BD169E2773}">
      <dgm:prSet/>
      <dgm:spPr/>
      <dgm:t>
        <a:bodyPr/>
        <a:lstStyle/>
        <a:p>
          <a:endParaRPr lang="en-US"/>
        </a:p>
      </dgm:t>
    </dgm:pt>
    <dgm:pt modelId="{4C625257-06AF-4F34-9C32-278DD31072CA}" type="sibTrans" cxnId="{EEFEF2D4-C7E3-4558-BB69-71BD169E2773}">
      <dgm:prSet/>
      <dgm:spPr/>
      <dgm:t>
        <a:bodyPr/>
        <a:lstStyle/>
        <a:p>
          <a:endParaRPr lang="en-US"/>
        </a:p>
      </dgm:t>
    </dgm:pt>
    <dgm:pt modelId="{A155C6D9-6D14-4E62-B443-779DCE81522A}">
      <dgm:prSet custT="1"/>
      <dgm:spPr/>
      <dgm:t>
        <a:bodyPr/>
        <a:lstStyle/>
        <a:p>
          <a:r>
            <a:rPr lang="en-US" sz="1600" dirty="0"/>
            <a:t>ADVAIT</a:t>
          </a:r>
          <a:endParaRPr lang="en-IN" sz="1600" dirty="0"/>
        </a:p>
      </dgm:t>
    </dgm:pt>
    <dgm:pt modelId="{32731D0C-2CD2-4FA8-9B65-6D4CFC91B8EF}" type="parTrans" cxnId="{3B4DDD75-4E11-48DE-8D98-822E0C765F2E}">
      <dgm:prSet/>
      <dgm:spPr/>
      <dgm:t>
        <a:bodyPr/>
        <a:lstStyle/>
        <a:p>
          <a:endParaRPr lang="en-US"/>
        </a:p>
      </dgm:t>
    </dgm:pt>
    <dgm:pt modelId="{54EDA25F-EF3E-419F-8A5C-5D16CA646DA6}" type="sibTrans" cxnId="{3B4DDD75-4E11-48DE-8D98-822E0C765F2E}">
      <dgm:prSet/>
      <dgm:spPr/>
      <dgm:t>
        <a:bodyPr/>
        <a:lstStyle/>
        <a:p>
          <a:endParaRPr lang="en-US"/>
        </a:p>
      </dgm:t>
    </dgm:pt>
    <dgm:pt modelId="{53706D57-AC63-45F1-BF34-6C3750F1B6EF}">
      <dgm:prSet custT="1"/>
      <dgm:spPr/>
      <dgm:t>
        <a:bodyPr/>
        <a:lstStyle/>
        <a:p>
          <a:r>
            <a:rPr lang="en-US" sz="1600" dirty="0"/>
            <a:t>GSTN</a:t>
          </a:r>
          <a:endParaRPr lang="en-IN" sz="1600" dirty="0"/>
        </a:p>
      </dgm:t>
    </dgm:pt>
    <dgm:pt modelId="{221FBEC4-A33A-43EA-9476-FDF391DB4E92}" type="parTrans" cxnId="{9DCA92CA-EAA6-4BB7-B09F-D0DE6E8BD501}">
      <dgm:prSet/>
      <dgm:spPr/>
      <dgm:t>
        <a:bodyPr/>
        <a:lstStyle/>
        <a:p>
          <a:endParaRPr lang="en-US"/>
        </a:p>
      </dgm:t>
    </dgm:pt>
    <dgm:pt modelId="{AAA2671C-8EA2-425E-AD7E-CDFCB11A734E}" type="sibTrans" cxnId="{9DCA92CA-EAA6-4BB7-B09F-D0DE6E8BD501}">
      <dgm:prSet/>
      <dgm:spPr/>
      <dgm:t>
        <a:bodyPr/>
        <a:lstStyle/>
        <a:p>
          <a:endParaRPr lang="en-US"/>
        </a:p>
      </dgm:t>
    </dgm:pt>
    <dgm:pt modelId="{08C01ECB-099E-4228-9184-E6525753DA77}">
      <dgm:prSet custT="1"/>
      <dgm:spPr/>
      <dgm:t>
        <a:bodyPr/>
        <a:lstStyle/>
        <a:p>
          <a:r>
            <a:rPr lang="en-US" sz="1600" dirty="0"/>
            <a:t>E-way Bill etc. </a:t>
          </a:r>
          <a:endParaRPr lang="en-IN" sz="1600" dirty="0"/>
        </a:p>
      </dgm:t>
    </dgm:pt>
    <dgm:pt modelId="{4102AFA3-05EF-43CE-9CB1-37CEC487975F}" type="parTrans" cxnId="{4C4E7955-5346-4D76-9FC6-E3927B6ABCCA}">
      <dgm:prSet/>
      <dgm:spPr/>
      <dgm:t>
        <a:bodyPr/>
        <a:lstStyle/>
        <a:p>
          <a:endParaRPr lang="en-US"/>
        </a:p>
      </dgm:t>
    </dgm:pt>
    <dgm:pt modelId="{341CC936-6ADF-40B6-B09B-52B9C62257E2}" type="sibTrans" cxnId="{4C4E7955-5346-4D76-9FC6-E3927B6ABCCA}">
      <dgm:prSet/>
      <dgm:spPr/>
      <dgm:t>
        <a:bodyPr/>
        <a:lstStyle/>
        <a:p>
          <a:endParaRPr lang="en-US"/>
        </a:p>
      </dgm:t>
    </dgm:pt>
    <dgm:pt modelId="{CDABA926-F666-458B-BC4A-E8D4A204558E}" type="pres">
      <dgm:prSet presAssocID="{8E11D89C-1C3F-470E-B15A-2001C412975C}" presName="Name0" presStyleCnt="0">
        <dgm:presLayoutVars>
          <dgm:chMax val="7"/>
          <dgm:dir/>
          <dgm:animOne val="branch"/>
        </dgm:presLayoutVars>
      </dgm:prSet>
      <dgm:spPr/>
    </dgm:pt>
    <dgm:pt modelId="{B9B5D1CF-292C-4239-B396-DCC20361C32A}" type="pres">
      <dgm:prSet presAssocID="{39B72542-8F05-49D5-8E0C-C198CC0CA4D1}" presName="parTx1" presStyleLbl="node1" presStyleIdx="0" presStyleCnt="1"/>
      <dgm:spPr/>
    </dgm:pt>
    <dgm:pt modelId="{2C0DB13E-37C3-49EF-9D19-F6C6A986E4B6}" type="pres">
      <dgm:prSet presAssocID="{39B72542-8F05-49D5-8E0C-C198CC0CA4D1}" presName="spPre1" presStyleCnt="0"/>
      <dgm:spPr/>
    </dgm:pt>
    <dgm:pt modelId="{79F04309-18C4-460F-BC1A-D96749CAA08F}" type="pres">
      <dgm:prSet presAssocID="{39B72542-8F05-49D5-8E0C-C198CC0CA4D1}" presName="chLin1" presStyleCnt="0"/>
      <dgm:spPr/>
    </dgm:pt>
    <dgm:pt modelId="{A2166AF2-5F37-4E94-A2B6-6B5959A0DF1A}" type="pres">
      <dgm:prSet presAssocID="{8A850862-FE44-4D9F-A14A-CCA426EBE8E6}" presName="Name11" presStyleLbl="parChTrans1D1" presStyleIdx="0" presStyleCnt="12"/>
      <dgm:spPr/>
    </dgm:pt>
    <dgm:pt modelId="{33CC5496-B987-4FCE-A716-FD53E5D19CB1}" type="pres">
      <dgm:prSet presAssocID="{2676FB52-C981-45B0-8E16-D9D22E49CAC3}" presName="txAndLines1" presStyleCnt="0"/>
      <dgm:spPr/>
    </dgm:pt>
    <dgm:pt modelId="{7FBD76E7-3E67-460B-A029-1370909A3827}" type="pres">
      <dgm:prSet presAssocID="{2676FB52-C981-45B0-8E16-D9D22E49CAC3}" presName="anchor1" presStyleCnt="0"/>
      <dgm:spPr/>
    </dgm:pt>
    <dgm:pt modelId="{020085FB-B41F-444A-9357-EA1343413E8D}" type="pres">
      <dgm:prSet presAssocID="{2676FB52-C981-45B0-8E16-D9D22E49CAC3}" presName="backup1" presStyleCnt="0"/>
      <dgm:spPr/>
    </dgm:pt>
    <dgm:pt modelId="{105268D3-B92B-4494-9C9E-04E8C614A39C}" type="pres">
      <dgm:prSet presAssocID="{2676FB52-C981-45B0-8E16-D9D22E49CAC3}" presName="preLine1" presStyleLbl="parChTrans1D1" presStyleIdx="1" presStyleCnt="12"/>
      <dgm:spPr/>
    </dgm:pt>
    <dgm:pt modelId="{C6A5DA7D-981F-4A32-B4FC-811117672486}" type="pres">
      <dgm:prSet presAssocID="{2676FB52-C981-45B0-8E16-D9D22E49CAC3}" presName="desTx1" presStyleLbl="revTx" presStyleIdx="0" presStyleCnt="0">
        <dgm:presLayoutVars>
          <dgm:bulletEnabled val="1"/>
        </dgm:presLayoutVars>
      </dgm:prSet>
      <dgm:spPr/>
    </dgm:pt>
    <dgm:pt modelId="{2A14D93B-92ED-4AB9-AB88-D7222B9FCCD1}" type="pres">
      <dgm:prSet presAssocID="{4607A1EE-71A9-47A2-A1EC-666745587C98}" presName="Name11" presStyleLbl="parChTrans1D1" presStyleIdx="2" presStyleCnt="12"/>
      <dgm:spPr/>
    </dgm:pt>
    <dgm:pt modelId="{E316F5E5-32C6-44B6-B118-6AAB69B1A127}" type="pres">
      <dgm:prSet presAssocID="{DC085386-8873-45BA-9EB4-CA42C90BC5E8}" presName="txAndLines1" presStyleCnt="0"/>
      <dgm:spPr/>
    </dgm:pt>
    <dgm:pt modelId="{C689F081-A4FE-4985-A973-2F296A421BF9}" type="pres">
      <dgm:prSet presAssocID="{DC085386-8873-45BA-9EB4-CA42C90BC5E8}" presName="anchor1" presStyleCnt="0"/>
      <dgm:spPr/>
    </dgm:pt>
    <dgm:pt modelId="{7E6814DE-13EC-4A91-94B6-C5DA461D73C5}" type="pres">
      <dgm:prSet presAssocID="{DC085386-8873-45BA-9EB4-CA42C90BC5E8}" presName="backup1" presStyleCnt="0"/>
      <dgm:spPr/>
    </dgm:pt>
    <dgm:pt modelId="{EDB5DDCF-ED91-4859-83B0-67A275329612}" type="pres">
      <dgm:prSet presAssocID="{DC085386-8873-45BA-9EB4-CA42C90BC5E8}" presName="preLine1" presStyleLbl="parChTrans1D1" presStyleIdx="3" presStyleCnt="12"/>
      <dgm:spPr/>
    </dgm:pt>
    <dgm:pt modelId="{2E02CF9F-18EE-413A-97DB-F9408F1C81B4}" type="pres">
      <dgm:prSet presAssocID="{DC085386-8873-45BA-9EB4-CA42C90BC5E8}" presName="desTx1" presStyleLbl="revTx" presStyleIdx="0" presStyleCnt="0">
        <dgm:presLayoutVars>
          <dgm:bulletEnabled val="1"/>
        </dgm:presLayoutVars>
      </dgm:prSet>
      <dgm:spPr/>
    </dgm:pt>
    <dgm:pt modelId="{768B5484-5BF9-48DF-90AF-E1CD8FC29DF7}" type="pres">
      <dgm:prSet presAssocID="{BC33E388-13AA-4592-A32A-BEEDEBF54A85}" presName="Name11" presStyleLbl="parChTrans1D1" presStyleIdx="4" presStyleCnt="12"/>
      <dgm:spPr/>
    </dgm:pt>
    <dgm:pt modelId="{E3E52F77-EB3F-4DA2-8582-66374D334045}" type="pres">
      <dgm:prSet presAssocID="{A591904B-A3DB-4540-BFDE-4382CC01DA12}" presName="txAndLines1" presStyleCnt="0"/>
      <dgm:spPr/>
    </dgm:pt>
    <dgm:pt modelId="{4A6E3F3E-3419-4962-AD5F-527C48AC63C8}" type="pres">
      <dgm:prSet presAssocID="{A591904B-A3DB-4540-BFDE-4382CC01DA12}" presName="anchor1" presStyleCnt="0"/>
      <dgm:spPr/>
    </dgm:pt>
    <dgm:pt modelId="{C98BA05C-4E39-4BCD-A6CC-A001E49F5D58}" type="pres">
      <dgm:prSet presAssocID="{A591904B-A3DB-4540-BFDE-4382CC01DA12}" presName="backup1" presStyleCnt="0"/>
      <dgm:spPr/>
    </dgm:pt>
    <dgm:pt modelId="{DEA1A0BE-0A74-4A1F-8DD6-CDF61BC2F66F}" type="pres">
      <dgm:prSet presAssocID="{A591904B-A3DB-4540-BFDE-4382CC01DA12}" presName="preLine1" presStyleLbl="parChTrans1D1" presStyleIdx="5" presStyleCnt="12"/>
      <dgm:spPr/>
    </dgm:pt>
    <dgm:pt modelId="{43D0280B-B8CF-4E34-B73E-09C8FA9E964F}" type="pres">
      <dgm:prSet presAssocID="{A591904B-A3DB-4540-BFDE-4382CC01DA12}" presName="desTx1" presStyleLbl="revTx" presStyleIdx="0" presStyleCnt="0">
        <dgm:presLayoutVars>
          <dgm:bulletEnabled val="1"/>
        </dgm:presLayoutVars>
      </dgm:prSet>
      <dgm:spPr/>
    </dgm:pt>
    <dgm:pt modelId="{A5054B25-1F40-4C3C-AE5A-7E573F660F3F}" type="pres">
      <dgm:prSet presAssocID="{32731D0C-2CD2-4FA8-9B65-6D4CFC91B8EF}" presName="Name11" presStyleLbl="parChTrans1D1" presStyleIdx="6" presStyleCnt="12"/>
      <dgm:spPr/>
    </dgm:pt>
    <dgm:pt modelId="{1EA9D221-807E-4134-B83A-89BEF8159F94}" type="pres">
      <dgm:prSet presAssocID="{A155C6D9-6D14-4E62-B443-779DCE81522A}" presName="txAndLines1" presStyleCnt="0"/>
      <dgm:spPr/>
    </dgm:pt>
    <dgm:pt modelId="{28524E5C-ECE3-4153-BCB7-2EB3A1F78EE7}" type="pres">
      <dgm:prSet presAssocID="{A155C6D9-6D14-4E62-B443-779DCE81522A}" presName="anchor1" presStyleCnt="0"/>
      <dgm:spPr/>
    </dgm:pt>
    <dgm:pt modelId="{C4B8788A-4E71-4A62-A816-E5001B0C0D10}" type="pres">
      <dgm:prSet presAssocID="{A155C6D9-6D14-4E62-B443-779DCE81522A}" presName="backup1" presStyleCnt="0"/>
      <dgm:spPr/>
    </dgm:pt>
    <dgm:pt modelId="{D85102C1-C4AA-4AC4-9503-6B3C8FFE81EA}" type="pres">
      <dgm:prSet presAssocID="{A155C6D9-6D14-4E62-B443-779DCE81522A}" presName="preLine1" presStyleLbl="parChTrans1D1" presStyleIdx="7" presStyleCnt="12"/>
      <dgm:spPr/>
    </dgm:pt>
    <dgm:pt modelId="{E596B7A2-6904-4AA3-BA77-B08DB6D13763}" type="pres">
      <dgm:prSet presAssocID="{A155C6D9-6D14-4E62-B443-779DCE81522A}" presName="desTx1" presStyleLbl="revTx" presStyleIdx="0" presStyleCnt="0">
        <dgm:presLayoutVars>
          <dgm:bulletEnabled val="1"/>
        </dgm:presLayoutVars>
      </dgm:prSet>
      <dgm:spPr/>
    </dgm:pt>
    <dgm:pt modelId="{2686F5A6-AF3E-48B5-9C39-FA2931134CC1}" type="pres">
      <dgm:prSet presAssocID="{221FBEC4-A33A-43EA-9476-FDF391DB4E92}" presName="Name11" presStyleLbl="parChTrans1D1" presStyleIdx="8" presStyleCnt="12"/>
      <dgm:spPr/>
    </dgm:pt>
    <dgm:pt modelId="{42557192-9121-41A0-923D-6292CFA62306}" type="pres">
      <dgm:prSet presAssocID="{53706D57-AC63-45F1-BF34-6C3750F1B6EF}" presName="txAndLines1" presStyleCnt="0"/>
      <dgm:spPr/>
    </dgm:pt>
    <dgm:pt modelId="{63A76CA3-D55A-4871-A644-CBF8AA0E92AF}" type="pres">
      <dgm:prSet presAssocID="{53706D57-AC63-45F1-BF34-6C3750F1B6EF}" presName="anchor1" presStyleCnt="0"/>
      <dgm:spPr/>
    </dgm:pt>
    <dgm:pt modelId="{6BAFBE38-BCD8-42FD-A982-69C7D9E605BE}" type="pres">
      <dgm:prSet presAssocID="{53706D57-AC63-45F1-BF34-6C3750F1B6EF}" presName="backup1" presStyleCnt="0"/>
      <dgm:spPr/>
    </dgm:pt>
    <dgm:pt modelId="{68194426-FAAB-4065-99B2-E27A5D7A62AE}" type="pres">
      <dgm:prSet presAssocID="{53706D57-AC63-45F1-BF34-6C3750F1B6EF}" presName="preLine1" presStyleLbl="parChTrans1D1" presStyleIdx="9" presStyleCnt="12"/>
      <dgm:spPr/>
    </dgm:pt>
    <dgm:pt modelId="{BB49E3BC-758E-47DD-8D33-92E71A7EF465}" type="pres">
      <dgm:prSet presAssocID="{53706D57-AC63-45F1-BF34-6C3750F1B6EF}" presName="desTx1" presStyleLbl="revTx" presStyleIdx="0" presStyleCnt="0">
        <dgm:presLayoutVars>
          <dgm:bulletEnabled val="1"/>
        </dgm:presLayoutVars>
      </dgm:prSet>
      <dgm:spPr/>
    </dgm:pt>
    <dgm:pt modelId="{8EA69D12-1670-4042-9386-F8D33516A2DE}" type="pres">
      <dgm:prSet presAssocID="{4102AFA3-05EF-43CE-9CB1-37CEC487975F}" presName="Name11" presStyleLbl="parChTrans1D1" presStyleIdx="10" presStyleCnt="12"/>
      <dgm:spPr/>
    </dgm:pt>
    <dgm:pt modelId="{92B73509-D43E-4D95-901A-CE1362DB9B1A}" type="pres">
      <dgm:prSet presAssocID="{08C01ECB-099E-4228-9184-E6525753DA77}" presName="txAndLines1" presStyleCnt="0"/>
      <dgm:spPr/>
    </dgm:pt>
    <dgm:pt modelId="{1316E961-5D1C-46F4-AA71-CA0B0EA4CC2C}" type="pres">
      <dgm:prSet presAssocID="{08C01ECB-099E-4228-9184-E6525753DA77}" presName="anchor1" presStyleCnt="0"/>
      <dgm:spPr/>
    </dgm:pt>
    <dgm:pt modelId="{B4E52980-E63F-4BE9-91A9-6372499AAB1E}" type="pres">
      <dgm:prSet presAssocID="{08C01ECB-099E-4228-9184-E6525753DA77}" presName="backup1" presStyleCnt="0"/>
      <dgm:spPr/>
    </dgm:pt>
    <dgm:pt modelId="{7940BCE6-A1B9-45A1-9F96-639173F10892}" type="pres">
      <dgm:prSet presAssocID="{08C01ECB-099E-4228-9184-E6525753DA77}" presName="preLine1" presStyleLbl="parChTrans1D1" presStyleIdx="11" presStyleCnt="12"/>
      <dgm:spPr/>
    </dgm:pt>
    <dgm:pt modelId="{7861F2E8-703C-4D7E-860F-E2F151A363F4}" type="pres">
      <dgm:prSet presAssocID="{08C01ECB-099E-4228-9184-E6525753DA77}" presName="desTx1" presStyleLbl="revTx" presStyleIdx="0" presStyleCnt="0">
        <dgm:presLayoutVars>
          <dgm:bulletEnabled val="1"/>
        </dgm:presLayoutVars>
      </dgm:prSet>
      <dgm:spPr/>
    </dgm:pt>
  </dgm:ptLst>
  <dgm:cxnLst>
    <dgm:cxn modelId="{14AB5F19-9CAE-4561-94A6-97A5E6C2EABE}" srcId="{39B72542-8F05-49D5-8E0C-C198CC0CA4D1}" destId="{2676FB52-C981-45B0-8E16-D9D22E49CAC3}" srcOrd="0" destOrd="0" parTransId="{8A850862-FE44-4D9F-A14A-CCA426EBE8E6}" sibTransId="{F7185BD5-B98C-491B-95DD-53B331D72739}"/>
    <dgm:cxn modelId="{DC5CCB2B-2FF6-447C-B03A-79175850D99A}" type="presOf" srcId="{DC085386-8873-45BA-9EB4-CA42C90BC5E8}" destId="{2E02CF9F-18EE-413A-97DB-F9408F1C81B4}" srcOrd="0" destOrd="0" presId="urn:microsoft.com/office/officeart/2009/3/layout/SubStepProcess"/>
    <dgm:cxn modelId="{09EA3D3F-E0B5-4D06-B2A3-057BF6E4F1B6}" type="presOf" srcId="{8E11D89C-1C3F-470E-B15A-2001C412975C}" destId="{CDABA926-F666-458B-BC4A-E8D4A204558E}" srcOrd="0" destOrd="0" presId="urn:microsoft.com/office/officeart/2009/3/layout/SubStepProcess"/>
    <dgm:cxn modelId="{D9764D46-44E2-4035-9DBB-2226EB415725}" type="presOf" srcId="{A591904B-A3DB-4540-BFDE-4382CC01DA12}" destId="{43D0280B-B8CF-4E34-B73E-09C8FA9E964F}" srcOrd="0" destOrd="0" presId="urn:microsoft.com/office/officeart/2009/3/layout/SubStepProcess"/>
    <dgm:cxn modelId="{4C4E7955-5346-4D76-9FC6-E3927B6ABCCA}" srcId="{39B72542-8F05-49D5-8E0C-C198CC0CA4D1}" destId="{08C01ECB-099E-4228-9184-E6525753DA77}" srcOrd="5" destOrd="0" parTransId="{4102AFA3-05EF-43CE-9CB1-37CEC487975F}" sibTransId="{341CC936-6ADF-40B6-B09B-52B9C62257E2}"/>
    <dgm:cxn modelId="{3B4DDD75-4E11-48DE-8D98-822E0C765F2E}" srcId="{39B72542-8F05-49D5-8E0C-C198CC0CA4D1}" destId="{A155C6D9-6D14-4E62-B443-779DCE81522A}" srcOrd="3" destOrd="0" parTransId="{32731D0C-2CD2-4FA8-9B65-6D4CFC91B8EF}" sibTransId="{54EDA25F-EF3E-419F-8A5C-5D16CA646DA6}"/>
    <dgm:cxn modelId="{C30D3D76-2C9C-4440-BB9D-011CBC6EB6EC}" type="presOf" srcId="{39B72542-8F05-49D5-8E0C-C198CC0CA4D1}" destId="{B9B5D1CF-292C-4239-B396-DCC20361C32A}" srcOrd="0" destOrd="0" presId="urn:microsoft.com/office/officeart/2009/3/layout/SubStepProcess"/>
    <dgm:cxn modelId="{54D5F68A-3090-460F-8C26-5F94381BA287}" type="presOf" srcId="{53706D57-AC63-45F1-BF34-6C3750F1B6EF}" destId="{BB49E3BC-758E-47DD-8D33-92E71A7EF465}" srcOrd="0" destOrd="0" presId="urn:microsoft.com/office/officeart/2009/3/layout/SubStepProcess"/>
    <dgm:cxn modelId="{F8358C8F-E13B-4656-9EC3-2FC6D50EFCA8}" type="presOf" srcId="{2676FB52-C981-45B0-8E16-D9D22E49CAC3}" destId="{C6A5DA7D-981F-4A32-B4FC-811117672486}" srcOrd="0" destOrd="0" presId="urn:microsoft.com/office/officeart/2009/3/layout/SubStepProcess"/>
    <dgm:cxn modelId="{6F7B7A98-F598-4C14-A43E-9E6045557D31}" srcId="{8E11D89C-1C3F-470E-B15A-2001C412975C}" destId="{39B72542-8F05-49D5-8E0C-C198CC0CA4D1}" srcOrd="0" destOrd="0" parTransId="{017F07A4-7CEB-424E-B03E-0754001426E3}" sibTransId="{03B58C3D-0247-4C04-943A-54DEA0624D09}"/>
    <dgm:cxn modelId="{38D2D7B4-0848-4C89-9861-F4451624FABA}" srcId="{39B72542-8F05-49D5-8E0C-C198CC0CA4D1}" destId="{DC085386-8873-45BA-9EB4-CA42C90BC5E8}" srcOrd="1" destOrd="0" parTransId="{4607A1EE-71A9-47A2-A1EC-666745587C98}" sibTransId="{92533028-0C60-4FD4-B53E-4CE9AD8BADF2}"/>
    <dgm:cxn modelId="{E83FD8B6-21C9-475D-868D-E83F8E085724}" type="presOf" srcId="{08C01ECB-099E-4228-9184-E6525753DA77}" destId="{7861F2E8-703C-4D7E-860F-E2F151A363F4}" srcOrd="0" destOrd="0" presId="urn:microsoft.com/office/officeart/2009/3/layout/SubStepProcess"/>
    <dgm:cxn modelId="{094565BE-EEC0-43F4-8E30-6EC95E044DA7}" type="presOf" srcId="{A155C6D9-6D14-4E62-B443-779DCE81522A}" destId="{E596B7A2-6904-4AA3-BA77-B08DB6D13763}" srcOrd="0" destOrd="0" presId="urn:microsoft.com/office/officeart/2009/3/layout/SubStepProcess"/>
    <dgm:cxn modelId="{9DCA92CA-EAA6-4BB7-B09F-D0DE6E8BD501}" srcId="{39B72542-8F05-49D5-8E0C-C198CC0CA4D1}" destId="{53706D57-AC63-45F1-BF34-6C3750F1B6EF}" srcOrd="4" destOrd="0" parTransId="{221FBEC4-A33A-43EA-9476-FDF391DB4E92}" sibTransId="{AAA2671C-8EA2-425E-AD7E-CDFCB11A734E}"/>
    <dgm:cxn modelId="{EEFEF2D4-C7E3-4558-BB69-71BD169E2773}" srcId="{39B72542-8F05-49D5-8E0C-C198CC0CA4D1}" destId="{A591904B-A3DB-4540-BFDE-4382CC01DA12}" srcOrd="2" destOrd="0" parTransId="{BC33E388-13AA-4592-A32A-BEEDEBF54A85}" sibTransId="{4C625257-06AF-4F34-9C32-278DD31072CA}"/>
    <dgm:cxn modelId="{03C2DFF5-873E-4EAE-8331-B7C4D5E511DD}" type="presParOf" srcId="{CDABA926-F666-458B-BC4A-E8D4A204558E}" destId="{B9B5D1CF-292C-4239-B396-DCC20361C32A}" srcOrd="0" destOrd="0" presId="urn:microsoft.com/office/officeart/2009/3/layout/SubStepProcess"/>
    <dgm:cxn modelId="{7EACE8B5-08AE-43F1-8D82-DE8A8A32D705}" type="presParOf" srcId="{CDABA926-F666-458B-BC4A-E8D4A204558E}" destId="{2C0DB13E-37C3-49EF-9D19-F6C6A986E4B6}" srcOrd="1" destOrd="0" presId="urn:microsoft.com/office/officeart/2009/3/layout/SubStepProcess"/>
    <dgm:cxn modelId="{4B22F06B-18BC-4BF4-AA06-66E18AB81CB7}" type="presParOf" srcId="{CDABA926-F666-458B-BC4A-E8D4A204558E}" destId="{79F04309-18C4-460F-BC1A-D96749CAA08F}" srcOrd="2" destOrd="0" presId="urn:microsoft.com/office/officeart/2009/3/layout/SubStepProcess"/>
    <dgm:cxn modelId="{18D40DBB-E13B-4659-8D6D-CD0DF77E4F62}" type="presParOf" srcId="{79F04309-18C4-460F-BC1A-D96749CAA08F}" destId="{A2166AF2-5F37-4E94-A2B6-6B5959A0DF1A}" srcOrd="0" destOrd="0" presId="urn:microsoft.com/office/officeart/2009/3/layout/SubStepProcess"/>
    <dgm:cxn modelId="{A95B30D0-4B68-49AC-8EF4-2CF3C6153ABD}" type="presParOf" srcId="{79F04309-18C4-460F-BC1A-D96749CAA08F}" destId="{33CC5496-B987-4FCE-A716-FD53E5D19CB1}" srcOrd="1" destOrd="0" presId="urn:microsoft.com/office/officeart/2009/3/layout/SubStepProcess"/>
    <dgm:cxn modelId="{5259ED65-298E-4838-8EB9-94D940B38F26}" type="presParOf" srcId="{33CC5496-B987-4FCE-A716-FD53E5D19CB1}" destId="{7FBD76E7-3E67-460B-A029-1370909A3827}" srcOrd="0" destOrd="0" presId="urn:microsoft.com/office/officeart/2009/3/layout/SubStepProcess"/>
    <dgm:cxn modelId="{36709C36-ADC6-4A27-AEF1-29F6B11B5ED6}" type="presParOf" srcId="{33CC5496-B987-4FCE-A716-FD53E5D19CB1}" destId="{020085FB-B41F-444A-9357-EA1343413E8D}" srcOrd="1" destOrd="0" presId="urn:microsoft.com/office/officeart/2009/3/layout/SubStepProcess"/>
    <dgm:cxn modelId="{A0B28A86-30BF-4FD2-87A9-6DDF63CC09C7}" type="presParOf" srcId="{33CC5496-B987-4FCE-A716-FD53E5D19CB1}" destId="{105268D3-B92B-4494-9C9E-04E8C614A39C}" srcOrd="2" destOrd="0" presId="urn:microsoft.com/office/officeart/2009/3/layout/SubStepProcess"/>
    <dgm:cxn modelId="{C16B0A5D-4B38-41D7-B228-9552BFCCBE27}" type="presParOf" srcId="{33CC5496-B987-4FCE-A716-FD53E5D19CB1}" destId="{C6A5DA7D-981F-4A32-B4FC-811117672486}" srcOrd="3" destOrd="0" presId="urn:microsoft.com/office/officeart/2009/3/layout/SubStepProcess"/>
    <dgm:cxn modelId="{EEEE2FAD-5689-451D-B06B-F110B7E2B4DC}" type="presParOf" srcId="{79F04309-18C4-460F-BC1A-D96749CAA08F}" destId="{2A14D93B-92ED-4AB9-AB88-D7222B9FCCD1}" srcOrd="2" destOrd="0" presId="urn:microsoft.com/office/officeart/2009/3/layout/SubStepProcess"/>
    <dgm:cxn modelId="{419A2B7C-A060-4AC8-B110-1A707D893720}" type="presParOf" srcId="{79F04309-18C4-460F-BC1A-D96749CAA08F}" destId="{E316F5E5-32C6-44B6-B118-6AAB69B1A127}" srcOrd="3" destOrd="0" presId="urn:microsoft.com/office/officeart/2009/3/layout/SubStepProcess"/>
    <dgm:cxn modelId="{08E1CD83-1A89-4AEA-86BB-BEFE273384DE}" type="presParOf" srcId="{E316F5E5-32C6-44B6-B118-6AAB69B1A127}" destId="{C689F081-A4FE-4985-A973-2F296A421BF9}" srcOrd="0" destOrd="0" presId="urn:microsoft.com/office/officeart/2009/3/layout/SubStepProcess"/>
    <dgm:cxn modelId="{7DF1B079-8A28-470E-A997-7E5B739D14D5}" type="presParOf" srcId="{E316F5E5-32C6-44B6-B118-6AAB69B1A127}" destId="{7E6814DE-13EC-4A91-94B6-C5DA461D73C5}" srcOrd="1" destOrd="0" presId="urn:microsoft.com/office/officeart/2009/3/layout/SubStepProcess"/>
    <dgm:cxn modelId="{460C2ECF-B145-49CB-BAC3-0944B6F14268}" type="presParOf" srcId="{E316F5E5-32C6-44B6-B118-6AAB69B1A127}" destId="{EDB5DDCF-ED91-4859-83B0-67A275329612}" srcOrd="2" destOrd="0" presId="urn:microsoft.com/office/officeart/2009/3/layout/SubStepProcess"/>
    <dgm:cxn modelId="{506FD571-035F-49B3-B636-9815ED7A4C4E}" type="presParOf" srcId="{E316F5E5-32C6-44B6-B118-6AAB69B1A127}" destId="{2E02CF9F-18EE-413A-97DB-F9408F1C81B4}" srcOrd="3" destOrd="0" presId="urn:microsoft.com/office/officeart/2009/3/layout/SubStepProcess"/>
    <dgm:cxn modelId="{330FC655-2407-4CBD-B2A8-415C2AB94D36}" type="presParOf" srcId="{79F04309-18C4-460F-BC1A-D96749CAA08F}" destId="{768B5484-5BF9-48DF-90AF-E1CD8FC29DF7}" srcOrd="4" destOrd="0" presId="urn:microsoft.com/office/officeart/2009/3/layout/SubStepProcess"/>
    <dgm:cxn modelId="{3EFD3839-9A62-4DC5-BD86-C90800A4B9BF}" type="presParOf" srcId="{79F04309-18C4-460F-BC1A-D96749CAA08F}" destId="{E3E52F77-EB3F-4DA2-8582-66374D334045}" srcOrd="5" destOrd="0" presId="urn:microsoft.com/office/officeart/2009/3/layout/SubStepProcess"/>
    <dgm:cxn modelId="{3A6B3107-42A4-492A-A6A2-7FA9276A2EF6}" type="presParOf" srcId="{E3E52F77-EB3F-4DA2-8582-66374D334045}" destId="{4A6E3F3E-3419-4962-AD5F-527C48AC63C8}" srcOrd="0" destOrd="0" presId="urn:microsoft.com/office/officeart/2009/3/layout/SubStepProcess"/>
    <dgm:cxn modelId="{F05AD44D-0477-44D3-AAF6-338B13502537}" type="presParOf" srcId="{E3E52F77-EB3F-4DA2-8582-66374D334045}" destId="{C98BA05C-4E39-4BCD-A6CC-A001E49F5D58}" srcOrd="1" destOrd="0" presId="urn:microsoft.com/office/officeart/2009/3/layout/SubStepProcess"/>
    <dgm:cxn modelId="{BBA7B83B-2BC0-4BC0-B155-A1379BF4D73F}" type="presParOf" srcId="{E3E52F77-EB3F-4DA2-8582-66374D334045}" destId="{DEA1A0BE-0A74-4A1F-8DD6-CDF61BC2F66F}" srcOrd="2" destOrd="0" presId="urn:microsoft.com/office/officeart/2009/3/layout/SubStepProcess"/>
    <dgm:cxn modelId="{188C3193-91AA-48B8-BDB5-222C17C20A55}" type="presParOf" srcId="{E3E52F77-EB3F-4DA2-8582-66374D334045}" destId="{43D0280B-B8CF-4E34-B73E-09C8FA9E964F}" srcOrd="3" destOrd="0" presId="urn:microsoft.com/office/officeart/2009/3/layout/SubStepProcess"/>
    <dgm:cxn modelId="{D92C7948-19B0-49EE-B62D-AFFC8BE5A48D}" type="presParOf" srcId="{79F04309-18C4-460F-BC1A-D96749CAA08F}" destId="{A5054B25-1F40-4C3C-AE5A-7E573F660F3F}" srcOrd="6" destOrd="0" presId="urn:microsoft.com/office/officeart/2009/3/layout/SubStepProcess"/>
    <dgm:cxn modelId="{CEC0A258-0C7F-4708-B353-61023DDC5963}" type="presParOf" srcId="{79F04309-18C4-460F-BC1A-D96749CAA08F}" destId="{1EA9D221-807E-4134-B83A-89BEF8159F94}" srcOrd="7" destOrd="0" presId="urn:microsoft.com/office/officeart/2009/3/layout/SubStepProcess"/>
    <dgm:cxn modelId="{633543E4-CC15-4DBD-9DBC-A324EDE4A52E}" type="presParOf" srcId="{1EA9D221-807E-4134-B83A-89BEF8159F94}" destId="{28524E5C-ECE3-4153-BCB7-2EB3A1F78EE7}" srcOrd="0" destOrd="0" presId="urn:microsoft.com/office/officeart/2009/3/layout/SubStepProcess"/>
    <dgm:cxn modelId="{FF7E57F0-F56D-486A-8E5E-0091BFC6EA2F}" type="presParOf" srcId="{1EA9D221-807E-4134-B83A-89BEF8159F94}" destId="{C4B8788A-4E71-4A62-A816-E5001B0C0D10}" srcOrd="1" destOrd="0" presId="urn:microsoft.com/office/officeart/2009/3/layout/SubStepProcess"/>
    <dgm:cxn modelId="{67963D0A-0BAC-4BC9-BE98-0BEF8DFA96B2}" type="presParOf" srcId="{1EA9D221-807E-4134-B83A-89BEF8159F94}" destId="{D85102C1-C4AA-4AC4-9503-6B3C8FFE81EA}" srcOrd="2" destOrd="0" presId="urn:microsoft.com/office/officeart/2009/3/layout/SubStepProcess"/>
    <dgm:cxn modelId="{62251A18-A093-4044-9CA1-62F655B3747E}" type="presParOf" srcId="{1EA9D221-807E-4134-B83A-89BEF8159F94}" destId="{E596B7A2-6904-4AA3-BA77-B08DB6D13763}" srcOrd="3" destOrd="0" presId="urn:microsoft.com/office/officeart/2009/3/layout/SubStepProcess"/>
    <dgm:cxn modelId="{D9F3BB25-2B71-4C93-B12D-8C7285FEEB4D}" type="presParOf" srcId="{79F04309-18C4-460F-BC1A-D96749CAA08F}" destId="{2686F5A6-AF3E-48B5-9C39-FA2931134CC1}" srcOrd="8" destOrd="0" presId="urn:microsoft.com/office/officeart/2009/3/layout/SubStepProcess"/>
    <dgm:cxn modelId="{0AFDBDFE-B155-455A-AE43-6D5972E7BE8A}" type="presParOf" srcId="{79F04309-18C4-460F-BC1A-D96749CAA08F}" destId="{42557192-9121-41A0-923D-6292CFA62306}" srcOrd="9" destOrd="0" presId="urn:microsoft.com/office/officeart/2009/3/layout/SubStepProcess"/>
    <dgm:cxn modelId="{4AFEB764-762D-473B-BAC9-C016E7EDFEEA}" type="presParOf" srcId="{42557192-9121-41A0-923D-6292CFA62306}" destId="{63A76CA3-D55A-4871-A644-CBF8AA0E92AF}" srcOrd="0" destOrd="0" presId="urn:microsoft.com/office/officeart/2009/3/layout/SubStepProcess"/>
    <dgm:cxn modelId="{2CF615E6-8B30-4EF3-A275-B96CC7901601}" type="presParOf" srcId="{42557192-9121-41A0-923D-6292CFA62306}" destId="{6BAFBE38-BCD8-42FD-A982-69C7D9E605BE}" srcOrd="1" destOrd="0" presId="urn:microsoft.com/office/officeart/2009/3/layout/SubStepProcess"/>
    <dgm:cxn modelId="{FD80C6BD-30E2-40A8-94EE-147384516564}" type="presParOf" srcId="{42557192-9121-41A0-923D-6292CFA62306}" destId="{68194426-FAAB-4065-99B2-E27A5D7A62AE}" srcOrd="2" destOrd="0" presId="urn:microsoft.com/office/officeart/2009/3/layout/SubStepProcess"/>
    <dgm:cxn modelId="{BE679988-2938-484F-A55D-6134AF90FCE7}" type="presParOf" srcId="{42557192-9121-41A0-923D-6292CFA62306}" destId="{BB49E3BC-758E-47DD-8D33-92E71A7EF465}" srcOrd="3" destOrd="0" presId="urn:microsoft.com/office/officeart/2009/3/layout/SubStepProcess"/>
    <dgm:cxn modelId="{F8E8E573-D6DF-473D-A3C8-00B6EDD527F9}" type="presParOf" srcId="{79F04309-18C4-460F-BC1A-D96749CAA08F}" destId="{8EA69D12-1670-4042-9386-F8D33516A2DE}" srcOrd="10" destOrd="0" presId="urn:microsoft.com/office/officeart/2009/3/layout/SubStepProcess"/>
    <dgm:cxn modelId="{4F166017-0F33-4984-BFB1-5BFF11F742AC}" type="presParOf" srcId="{79F04309-18C4-460F-BC1A-D96749CAA08F}" destId="{92B73509-D43E-4D95-901A-CE1362DB9B1A}" srcOrd="11" destOrd="0" presId="urn:microsoft.com/office/officeart/2009/3/layout/SubStepProcess"/>
    <dgm:cxn modelId="{130B9662-B941-4BBD-9CD9-0979D7B343E0}" type="presParOf" srcId="{92B73509-D43E-4D95-901A-CE1362DB9B1A}" destId="{1316E961-5D1C-46F4-AA71-CA0B0EA4CC2C}" srcOrd="0" destOrd="0" presId="urn:microsoft.com/office/officeart/2009/3/layout/SubStepProcess"/>
    <dgm:cxn modelId="{CD66FF39-E070-41B6-B3EE-4144F0AFA5C2}" type="presParOf" srcId="{92B73509-D43E-4D95-901A-CE1362DB9B1A}" destId="{B4E52980-E63F-4BE9-91A9-6372499AAB1E}" srcOrd="1" destOrd="0" presId="urn:microsoft.com/office/officeart/2009/3/layout/SubStepProcess"/>
    <dgm:cxn modelId="{F5234F8E-3BE6-4902-B36E-A3B44A0C8199}" type="presParOf" srcId="{92B73509-D43E-4D95-901A-CE1362DB9B1A}" destId="{7940BCE6-A1B9-45A1-9F96-639173F10892}" srcOrd="2" destOrd="0" presId="urn:microsoft.com/office/officeart/2009/3/layout/SubStepProcess"/>
    <dgm:cxn modelId="{46D532E6-CEFA-48AF-A7BE-DDFE71CD1E01}" type="presParOf" srcId="{92B73509-D43E-4D95-901A-CE1362DB9B1A}" destId="{7861F2E8-703C-4D7E-860F-E2F151A363F4}" srcOrd="3" destOrd="0" presId="urn:microsoft.com/office/officeart/2009/3/layout/SubSte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4CD44628-BEC0-48F8-A576-C70DE33E059B}" type="doc">
      <dgm:prSet loTypeId="urn:microsoft.com/office/officeart/2005/8/layout/default" loCatId="list" qsTypeId="urn:microsoft.com/office/officeart/2005/8/quickstyle/simple2" qsCatId="simple" csTypeId="urn:microsoft.com/office/officeart/2005/8/colors/colorful5" csCatId="colorful" phldr="1"/>
      <dgm:spPr/>
      <dgm:t>
        <a:bodyPr/>
        <a:lstStyle/>
        <a:p>
          <a:endParaRPr lang="en-US"/>
        </a:p>
      </dgm:t>
    </dgm:pt>
    <dgm:pt modelId="{C7F759E3-3C6E-41A7-B73B-2BB966467573}">
      <dgm:prSet custT="1"/>
      <dgm:spPr/>
      <dgm:t>
        <a:bodyPr/>
        <a:lstStyle/>
        <a:p>
          <a:pPr>
            <a:lnSpc>
              <a:spcPct val="150000"/>
            </a:lnSpc>
          </a:pPr>
          <a:r>
            <a:rPr lang="en-US" sz="2000"/>
            <a:t>Set off Income with Expenses </a:t>
          </a:r>
          <a:endParaRPr lang="en-US" sz="2000" dirty="0"/>
        </a:p>
      </dgm:t>
    </dgm:pt>
    <dgm:pt modelId="{0135B7FD-0276-4585-9201-F771A73B4B0C}" type="parTrans" cxnId="{8159F862-C747-46DC-B57B-F554A912C2BB}">
      <dgm:prSet/>
      <dgm:spPr/>
      <dgm:t>
        <a:bodyPr/>
        <a:lstStyle/>
        <a:p>
          <a:endParaRPr lang="en-US"/>
        </a:p>
      </dgm:t>
    </dgm:pt>
    <dgm:pt modelId="{270D342B-FE2B-4ABE-8789-D4F98073E7C0}" type="sibTrans" cxnId="{8159F862-C747-46DC-B57B-F554A912C2BB}">
      <dgm:prSet/>
      <dgm:spPr/>
      <dgm:t>
        <a:bodyPr/>
        <a:lstStyle/>
        <a:p>
          <a:endParaRPr lang="en-US"/>
        </a:p>
      </dgm:t>
    </dgm:pt>
    <dgm:pt modelId="{EDC0F9A4-0F1C-4F4F-9B8C-AC23947607BD}">
      <dgm:prSet custT="1"/>
      <dgm:spPr/>
      <dgm:t>
        <a:bodyPr/>
        <a:lstStyle/>
        <a:p>
          <a:pPr>
            <a:lnSpc>
              <a:spcPct val="150000"/>
            </a:lnSpc>
          </a:pPr>
          <a:r>
            <a:rPr lang="en-US" sz="2000" dirty="0"/>
            <a:t>Debit Notes considered or not in Financial Statement </a:t>
          </a:r>
        </a:p>
      </dgm:t>
    </dgm:pt>
    <dgm:pt modelId="{2C21CA3E-C743-4A84-9846-331137BEC4F0}" type="parTrans" cxnId="{8930B859-C762-45C4-AF25-DDCFECE582F0}">
      <dgm:prSet/>
      <dgm:spPr/>
      <dgm:t>
        <a:bodyPr/>
        <a:lstStyle/>
        <a:p>
          <a:endParaRPr lang="en-US"/>
        </a:p>
      </dgm:t>
    </dgm:pt>
    <dgm:pt modelId="{3A2B9642-6AF2-4342-B520-B09A9E12177E}" type="sibTrans" cxnId="{8930B859-C762-45C4-AF25-DDCFECE582F0}">
      <dgm:prSet/>
      <dgm:spPr/>
      <dgm:t>
        <a:bodyPr/>
        <a:lstStyle/>
        <a:p>
          <a:endParaRPr lang="en-US"/>
        </a:p>
      </dgm:t>
    </dgm:pt>
    <dgm:pt modelId="{4006FBAA-E480-4517-A7DC-A1DAA2803621}">
      <dgm:prSet custT="1"/>
      <dgm:spPr/>
      <dgm:t>
        <a:bodyPr/>
        <a:lstStyle/>
        <a:p>
          <a:pPr>
            <a:lnSpc>
              <a:spcPct val="150000"/>
            </a:lnSpc>
          </a:pPr>
          <a:r>
            <a:rPr lang="en-US" sz="2000" dirty="0"/>
            <a:t>Employee Recoveries </a:t>
          </a:r>
        </a:p>
      </dgm:t>
    </dgm:pt>
    <dgm:pt modelId="{07A87ABF-A243-440D-A442-C782375B60B7}" type="parTrans" cxnId="{B7FF4F39-7661-454A-9039-C62DE191C3F3}">
      <dgm:prSet/>
      <dgm:spPr/>
      <dgm:t>
        <a:bodyPr/>
        <a:lstStyle/>
        <a:p>
          <a:endParaRPr lang="en-US"/>
        </a:p>
      </dgm:t>
    </dgm:pt>
    <dgm:pt modelId="{480845AB-C65D-4B32-A937-65F1AD40D1E4}" type="sibTrans" cxnId="{B7FF4F39-7661-454A-9039-C62DE191C3F3}">
      <dgm:prSet/>
      <dgm:spPr/>
      <dgm:t>
        <a:bodyPr/>
        <a:lstStyle/>
        <a:p>
          <a:endParaRPr lang="en-US"/>
        </a:p>
      </dgm:t>
    </dgm:pt>
    <dgm:pt modelId="{693DF76F-75C5-488F-B691-2F393AFE8433}">
      <dgm:prSet custT="1"/>
      <dgm:spPr/>
      <dgm:t>
        <a:bodyPr/>
        <a:lstStyle/>
        <a:p>
          <a:pPr>
            <a:lnSpc>
              <a:spcPct val="150000"/>
            </a:lnSpc>
          </a:pPr>
          <a:r>
            <a:rPr lang="en-US" sz="2000" dirty="0"/>
            <a:t>Penalties from Vendors </a:t>
          </a:r>
        </a:p>
      </dgm:t>
    </dgm:pt>
    <dgm:pt modelId="{48357150-40F9-4CA9-A30A-C8236EA952CB}" type="parTrans" cxnId="{D5BC00DC-B642-45E9-A55D-A57546D9127E}">
      <dgm:prSet/>
      <dgm:spPr/>
      <dgm:t>
        <a:bodyPr/>
        <a:lstStyle/>
        <a:p>
          <a:endParaRPr lang="en-US"/>
        </a:p>
      </dgm:t>
    </dgm:pt>
    <dgm:pt modelId="{B7901390-038B-437D-A1AC-4D8479AC3EEA}" type="sibTrans" cxnId="{D5BC00DC-B642-45E9-A55D-A57546D9127E}">
      <dgm:prSet/>
      <dgm:spPr/>
      <dgm:t>
        <a:bodyPr/>
        <a:lstStyle/>
        <a:p>
          <a:endParaRPr lang="en-US"/>
        </a:p>
      </dgm:t>
    </dgm:pt>
    <dgm:pt modelId="{4E7DAE15-1813-45AF-AC28-B99E87F1980D}">
      <dgm:prSet custT="1"/>
      <dgm:spPr/>
      <dgm:t>
        <a:bodyPr/>
        <a:lstStyle/>
        <a:p>
          <a:pPr>
            <a:lnSpc>
              <a:spcPct val="150000"/>
            </a:lnSpc>
          </a:pPr>
          <a:r>
            <a:rPr lang="en-US" sz="2000" dirty="0"/>
            <a:t>Free of cost supplies to Employee or Customer</a:t>
          </a:r>
        </a:p>
      </dgm:t>
    </dgm:pt>
    <dgm:pt modelId="{24D6027B-4326-4FC8-9439-347C898380A1}" type="parTrans" cxnId="{105A7180-4BA4-4837-8C66-9CDC4AE96A30}">
      <dgm:prSet/>
      <dgm:spPr/>
      <dgm:t>
        <a:bodyPr/>
        <a:lstStyle/>
        <a:p>
          <a:endParaRPr lang="en-US"/>
        </a:p>
      </dgm:t>
    </dgm:pt>
    <dgm:pt modelId="{DD85FC3E-5D43-46B4-BB68-631A1F41B78C}" type="sibTrans" cxnId="{105A7180-4BA4-4837-8C66-9CDC4AE96A30}">
      <dgm:prSet/>
      <dgm:spPr/>
      <dgm:t>
        <a:bodyPr/>
        <a:lstStyle/>
        <a:p>
          <a:endParaRPr lang="en-US"/>
        </a:p>
      </dgm:t>
    </dgm:pt>
    <dgm:pt modelId="{AFEA668C-7B38-4D48-A54A-3EBB264A3229}">
      <dgm:prSet custT="1"/>
      <dgm:spPr/>
      <dgm:t>
        <a:bodyPr/>
        <a:lstStyle/>
        <a:p>
          <a:pPr>
            <a:lnSpc>
              <a:spcPct val="150000"/>
            </a:lnSpc>
          </a:pPr>
          <a:r>
            <a:rPr lang="en-US" sz="2000" dirty="0"/>
            <a:t>OPE </a:t>
          </a:r>
        </a:p>
      </dgm:t>
    </dgm:pt>
    <dgm:pt modelId="{6C0AE37B-7CC5-4A3F-989D-BFB39800704F}" type="parTrans" cxnId="{4B7BB844-D794-4498-AFA8-9DE4B8B51EE9}">
      <dgm:prSet/>
      <dgm:spPr/>
      <dgm:t>
        <a:bodyPr/>
        <a:lstStyle/>
        <a:p>
          <a:endParaRPr lang="en-US"/>
        </a:p>
      </dgm:t>
    </dgm:pt>
    <dgm:pt modelId="{A51F7851-BEFB-4271-9865-C034EE1A0FBE}" type="sibTrans" cxnId="{4B7BB844-D794-4498-AFA8-9DE4B8B51EE9}">
      <dgm:prSet/>
      <dgm:spPr/>
      <dgm:t>
        <a:bodyPr/>
        <a:lstStyle/>
        <a:p>
          <a:endParaRPr lang="en-US"/>
        </a:p>
      </dgm:t>
    </dgm:pt>
    <dgm:pt modelId="{03769EA1-A221-4CA3-BA88-7FBE69C26459}">
      <dgm:prSet custT="1"/>
      <dgm:spPr/>
      <dgm:t>
        <a:bodyPr/>
        <a:lstStyle/>
        <a:p>
          <a:pPr>
            <a:lnSpc>
              <a:spcPct val="150000"/>
            </a:lnSpc>
          </a:pPr>
          <a:r>
            <a:rPr lang="en-US" sz="2000" dirty="0"/>
            <a:t>Reimbursement </a:t>
          </a:r>
        </a:p>
      </dgm:t>
    </dgm:pt>
    <dgm:pt modelId="{321D88E1-9306-49B4-96E5-C76F4ED8E120}" type="parTrans" cxnId="{0FACF091-EFCC-40BF-99E6-87B7699E284D}">
      <dgm:prSet/>
      <dgm:spPr/>
      <dgm:t>
        <a:bodyPr/>
        <a:lstStyle/>
        <a:p>
          <a:endParaRPr lang="en-US"/>
        </a:p>
      </dgm:t>
    </dgm:pt>
    <dgm:pt modelId="{AE4B2EBC-3E65-49A1-B36E-92DC19088337}" type="sibTrans" cxnId="{0FACF091-EFCC-40BF-99E6-87B7699E284D}">
      <dgm:prSet/>
      <dgm:spPr/>
      <dgm:t>
        <a:bodyPr/>
        <a:lstStyle/>
        <a:p>
          <a:endParaRPr lang="en-US"/>
        </a:p>
      </dgm:t>
    </dgm:pt>
    <dgm:pt modelId="{03CF378D-4AE8-4FA4-904C-74B5AF3D57EC}">
      <dgm:prSet custT="1"/>
      <dgm:spPr/>
      <dgm:t>
        <a:bodyPr/>
        <a:lstStyle/>
        <a:p>
          <a:pPr>
            <a:lnSpc>
              <a:spcPct val="150000"/>
            </a:lnSpc>
          </a:pPr>
          <a:r>
            <a:rPr lang="en-IN" sz="2000" dirty="0"/>
            <a:t>Escalation Clause </a:t>
          </a:r>
        </a:p>
      </dgm:t>
    </dgm:pt>
    <dgm:pt modelId="{F242B564-023A-45F4-9794-F470C1607321}" type="parTrans" cxnId="{EDEB7359-67A8-43B4-8634-EBCC3D2FE492}">
      <dgm:prSet/>
      <dgm:spPr/>
      <dgm:t>
        <a:bodyPr/>
        <a:lstStyle/>
        <a:p>
          <a:endParaRPr lang="en-US"/>
        </a:p>
      </dgm:t>
    </dgm:pt>
    <dgm:pt modelId="{6589F934-DC0C-41F1-818F-C21F533F19A4}" type="sibTrans" cxnId="{EDEB7359-67A8-43B4-8634-EBCC3D2FE492}">
      <dgm:prSet/>
      <dgm:spPr/>
      <dgm:t>
        <a:bodyPr/>
        <a:lstStyle/>
        <a:p>
          <a:endParaRPr lang="en-US"/>
        </a:p>
      </dgm:t>
    </dgm:pt>
    <dgm:pt modelId="{4A99812E-EBE1-445E-B182-674DA6248EC3}" type="pres">
      <dgm:prSet presAssocID="{4CD44628-BEC0-48F8-A576-C70DE33E059B}" presName="diagram" presStyleCnt="0">
        <dgm:presLayoutVars>
          <dgm:dir/>
          <dgm:resizeHandles val="exact"/>
        </dgm:presLayoutVars>
      </dgm:prSet>
      <dgm:spPr/>
    </dgm:pt>
    <dgm:pt modelId="{5E87E504-84A1-41A3-8257-D907EE61CEC4}" type="pres">
      <dgm:prSet presAssocID="{C7F759E3-3C6E-41A7-B73B-2BB966467573}" presName="node" presStyleLbl="node1" presStyleIdx="0" presStyleCnt="8">
        <dgm:presLayoutVars>
          <dgm:bulletEnabled val="1"/>
        </dgm:presLayoutVars>
      </dgm:prSet>
      <dgm:spPr/>
    </dgm:pt>
    <dgm:pt modelId="{077BBA91-0979-4622-9217-9D83393A7755}" type="pres">
      <dgm:prSet presAssocID="{270D342B-FE2B-4ABE-8789-D4F98073E7C0}" presName="sibTrans" presStyleCnt="0"/>
      <dgm:spPr/>
    </dgm:pt>
    <dgm:pt modelId="{9A99C5B1-F4A9-481F-8353-569AA3723727}" type="pres">
      <dgm:prSet presAssocID="{EDC0F9A4-0F1C-4F4F-9B8C-AC23947607BD}" presName="node" presStyleLbl="node1" presStyleIdx="1" presStyleCnt="8">
        <dgm:presLayoutVars>
          <dgm:bulletEnabled val="1"/>
        </dgm:presLayoutVars>
      </dgm:prSet>
      <dgm:spPr/>
    </dgm:pt>
    <dgm:pt modelId="{8875AD12-51B6-495E-A382-BC79D9C02E55}" type="pres">
      <dgm:prSet presAssocID="{3A2B9642-6AF2-4342-B520-B09A9E12177E}" presName="sibTrans" presStyleCnt="0"/>
      <dgm:spPr/>
    </dgm:pt>
    <dgm:pt modelId="{64C87753-D11C-472B-8AD1-8CBB59C6EF47}" type="pres">
      <dgm:prSet presAssocID="{4006FBAA-E480-4517-A7DC-A1DAA2803621}" presName="node" presStyleLbl="node1" presStyleIdx="2" presStyleCnt="8">
        <dgm:presLayoutVars>
          <dgm:bulletEnabled val="1"/>
        </dgm:presLayoutVars>
      </dgm:prSet>
      <dgm:spPr/>
    </dgm:pt>
    <dgm:pt modelId="{2F592830-A5DF-4A1C-ACE3-F6FEAAC2F33D}" type="pres">
      <dgm:prSet presAssocID="{480845AB-C65D-4B32-A937-65F1AD40D1E4}" presName="sibTrans" presStyleCnt="0"/>
      <dgm:spPr/>
    </dgm:pt>
    <dgm:pt modelId="{35836C0F-A46F-42BC-B115-73A39C42FC6F}" type="pres">
      <dgm:prSet presAssocID="{693DF76F-75C5-488F-B691-2F393AFE8433}" presName="node" presStyleLbl="node1" presStyleIdx="3" presStyleCnt="8">
        <dgm:presLayoutVars>
          <dgm:bulletEnabled val="1"/>
        </dgm:presLayoutVars>
      </dgm:prSet>
      <dgm:spPr/>
    </dgm:pt>
    <dgm:pt modelId="{45111F0D-6898-4BB5-AD3F-900BAE65F3E9}" type="pres">
      <dgm:prSet presAssocID="{B7901390-038B-437D-A1AC-4D8479AC3EEA}" presName="sibTrans" presStyleCnt="0"/>
      <dgm:spPr/>
    </dgm:pt>
    <dgm:pt modelId="{24A28F71-A730-4621-8E82-0A1ED8B97DDC}" type="pres">
      <dgm:prSet presAssocID="{4E7DAE15-1813-45AF-AC28-B99E87F1980D}" presName="node" presStyleLbl="node1" presStyleIdx="4" presStyleCnt="8">
        <dgm:presLayoutVars>
          <dgm:bulletEnabled val="1"/>
        </dgm:presLayoutVars>
      </dgm:prSet>
      <dgm:spPr/>
    </dgm:pt>
    <dgm:pt modelId="{BB0044A1-4F5A-408C-8049-798BBCD932AB}" type="pres">
      <dgm:prSet presAssocID="{DD85FC3E-5D43-46B4-BB68-631A1F41B78C}" presName="sibTrans" presStyleCnt="0"/>
      <dgm:spPr/>
    </dgm:pt>
    <dgm:pt modelId="{C777E939-E0C9-4658-AF6E-086874E81ECE}" type="pres">
      <dgm:prSet presAssocID="{AFEA668C-7B38-4D48-A54A-3EBB264A3229}" presName="node" presStyleLbl="node1" presStyleIdx="5" presStyleCnt="8">
        <dgm:presLayoutVars>
          <dgm:bulletEnabled val="1"/>
        </dgm:presLayoutVars>
      </dgm:prSet>
      <dgm:spPr/>
    </dgm:pt>
    <dgm:pt modelId="{E02A413B-1EAD-418A-B324-5957B22B391B}" type="pres">
      <dgm:prSet presAssocID="{A51F7851-BEFB-4271-9865-C034EE1A0FBE}" presName="sibTrans" presStyleCnt="0"/>
      <dgm:spPr/>
    </dgm:pt>
    <dgm:pt modelId="{9DFA1121-6636-4DE2-B95E-9CEBB7C77212}" type="pres">
      <dgm:prSet presAssocID="{03769EA1-A221-4CA3-BA88-7FBE69C26459}" presName="node" presStyleLbl="node1" presStyleIdx="6" presStyleCnt="8">
        <dgm:presLayoutVars>
          <dgm:bulletEnabled val="1"/>
        </dgm:presLayoutVars>
      </dgm:prSet>
      <dgm:spPr/>
    </dgm:pt>
    <dgm:pt modelId="{CDDEE076-1075-402D-A941-DC8F6BB212AD}" type="pres">
      <dgm:prSet presAssocID="{AE4B2EBC-3E65-49A1-B36E-92DC19088337}" presName="sibTrans" presStyleCnt="0"/>
      <dgm:spPr/>
    </dgm:pt>
    <dgm:pt modelId="{8A1E0BFA-A863-4ABD-842A-40F83210FBE5}" type="pres">
      <dgm:prSet presAssocID="{03CF378D-4AE8-4FA4-904C-74B5AF3D57EC}" presName="node" presStyleLbl="node1" presStyleIdx="7" presStyleCnt="8">
        <dgm:presLayoutVars>
          <dgm:bulletEnabled val="1"/>
        </dgm:presLayoutVars>
      </dgm:prSet>
      <dgm:spPr/>
    </dgm:pt>
  </dgm:ptLst>
  <dgm:cxnLst>
    <dgm:cxn modelId="{EF552C04-C7A8-4654-9A63-DA7002685BF0}" type="presOf" srcId="{693DF76F-75C5-488F-B691-2F393AFE8433}" destId="{35836C0F-A46F-42BC-B115-73A39C42FC6F}" srcOrd="0" destOrd="0" presId="urn:microsoft.com/office/officeart/2005/8/layout/default"/>
    <dgm:cxn modelId="{ABAA6807-6E3D-4190-9FCB-25B87AB3E066}" type="presOf" srcId="{03CF378D-4AE8-4FA4-904C-74B5AF3D57EC}" destId="{8A1E0BFA-A863-4ABD-842A-40F83210FBE5}" srcOrd="0" destOrd="0" presId="urn:microsoft.com/office/officeart/2005/8/layout/default"/>
    <dgm:cxn modelId="{E9845F11-85EB-4CBA-B45A-FC399B43C343}" type="presOf" srcId="{03769EA1-A221-4CA3-BA88-7FBE69C26459}" destId="{9DFA1121-6636-4DE2-B95E-9CEBB7C77212}" srcOrd="0" destOrd="0" presId="urn:microsoft.com/office/officeart/2005/8/layout/default"/>
    <dgm:cxn modelId="{B7FF4F39-7661-454A-9039-C62DE191C3F3}" srcId="{4CD44628-BEC0-48F8-A576-C70DE33E059B}" destId="{4006FBAA-E480-4517-A7DC-A1DAA2803621}" srcOrd="2" destOrd="0" parTransId="{07A87ABF-A243-440D-A442-C782375B60B7}" sibTransId="{480845AB-C65D-4B32-A937-65F1AD40D1E4}"/>
    <dgm:cxn modelId="{8159F862-C747-46DC-B57B-F554A912C2BB}" srcId="{4CD44628-BEC0-48F8-A576-C70DE33E059B}" destId="{C7F759E3-3C6E-41A7-B73B-2BB966467573}" srcOrd="0" destOrd="0" parTransId="{0135B7FD-0276-4585-9201-F771A73B4B0C}" sibTransId="{270D342B-FE2B-4ABE-8789-D4F98073E7C0}"/>
    <dgm:cxn modelId="{4B7BB844-D794-4498-AFA8-9DE4B8B51EE9}" srcId="{4CD44628-BEC0-48F8-A576-C70DE33E059B}" destId="{AFEA668C-7B38-4D48-A54A-3EBB264A3229}" srcOrd="5" destOrd="0" parTransId="{6C0AE37B-7CC5-4A3F-989D-BFB39800704F}" sibTransId="{A51F7851-BEFB-4271-9865-C034EE1A0FBE}"/>
    <dgm:cxn modelId="{EDEB7359-67A8-43B4-8634-EBCC3D2FE492}" srcId="{4CD44628-BEC0-48F8-A576-C70DE33E059B}" destId="{03CF378D-4AE8-4FA4-904C-74B5AF3D57EC}" srcOrd="7" destOrd="0" parTransId="{F242B564-023A-45F4-9794-F470C1607321}" sibTransId="{6589F934-DC0C-41F1-818F-C21F533F19A4}"/>
    <dgm:cxn modelId="{8930B859-C762-45C4-AF25-DDCFECE582F0}" srcId="{4CD44628-BEC0-48F8-A576-C70DE33E059B}" destId="{EDC0F9A4-0F1C-4F4F-9B8C-AC23947607BD}" srcOrd="1" destOrd="0" parTransId="{2C21CA3E-C743-4A84-9846-331137BEC4F0}" sibTransId="{3A2B9642-6AF2-4342-B520-B09A9E12177E}"/>
    <dgm:cxn modelId="{105A7180-4BA4-4837-8C66-9CDC4AE96A30}" srcId="{4CD44628-BEC0-48F8-A576-C70DE33E059B}" destId="{4E7DAE15-1813-45AF-AC28-B99E87F1980D}" srcOrd="4" destOrd="0" parTransId="{24D6027B-4326-4FC8-9439-347C898380A1}" sibTransId="{DD85FC3E-5D43-46B4-BB68-631A1F41B78C}"/>
    <dgm:cxn modelId="{173CF091-6260-4BE8-9564-F1D2E45F8B9C}" type="presOf" srcId="{AFEA668C-7B38-4D48-A54A-3EBB264A3229}" destId="{C777E939-E0C9-4658-AF6E-086874E81ECE}" srcOrd="0" destOrd="0" presId="urn:microsoft.com/office/officeart/2005/8/layout/default"/>
    <dgm:cxn modelId="{0FACF091-EFCC-40BF-99E6-87B7699E284D}" srcId="{4CD44628-BEC0-48F8-A576-C70DE33E059B}" destId="{03769EA1-A221-4CA3-BA88-7FBE69C26459}" srcOrd="6" destOrd="0" parTransId="{321D88E1-9306-49B4-96E5-C76F4ED8E120}" sibTransId="{AE4B2EBC-3E65-49A1-B36E-92DC19088337}"/>
    <dgm:cxn modelId="{B13089C0-49C8-414E-8F5D-B7B730F7084C}" type="presOf" srcId="{4CD44628-BEC0-48F8-A576-C70DE33E059B}" destId="{4A99812E-EBE1-445E-B182-674DA6248EC3}" srcOrd="0" destOrd="0" presId="urn:microsoft.com/office/officeart/2005/8/layout/default"/>
    <dgm:cxn modelId="{F5F91ED5-1A67-4501-9023-5F72735C10AD}" type="presOf" srcId="{4E7DAE15-1813-45AF-AC28-B99E87F1980D}" destId="{24A28F71-A730-4621-8E82-0A1ED8B97DDC}" srcOrd="0" destOrd="0" presId="urn:microsoft.com/office/officeart/2005/8/layout/default"/>
    <dgm:cxn modelId="{7BEEC6D8-3B3F-49BA-AD6D-49CA6833285A}" type="presOf" srcId="{EDC0F9A4-0F1C-4F4F-9B8C-AC23947607BD}" destId="{9A99C5B1-F4A9-481F-8353-569AA3723727}" srcOrd="0" destOrd="0" presId="urn:microsoft.com/office/officeart/2005/8/layout/default"/>
    <dgm:cxn modelId="{D5BC00DC-B642-45E9-A55D-A57546D9127E}" srcId="{4CD44628-BEC0-48F8-A576-C70DE33E059B}" destId="{693DF76F-75C5-488F-B691-2F393AFE8433}" srcOrd="3" destOrd="0" parTransId="{48357150-40F9-4CA9-A30A-C8236EA952CB}" sibTransId="{B7901390-038B-437D-A1AC-4D8479AC3EEA}"/>
    <dgm:cxn modelId="{E4773DE7-14AB-428B-B369-169B1C995A57}" type="presOf" srcId="{C7F759E3-3C6E-41A7-B73B-2BB966467573}" destId="{5E87E504-84A1-41A3-8257-D907EE61CEC4}" srcOrd="0" destOrd="0" presId="urn:microsoft.com/office/officeart/2005/8/layout/default"/>
    <dgm:cxn modelId="{A141EAEE-2E2A-4F24-BF32-27981B4CA720}" type="presOf" srcId="{4006FBAA-E480-4517-A7DC-A1DAA2803621}" destId="{64C87753-D11C-472B-8AD1-8CBB59C6EF47}" srcOrd="0" destOrd="0" presId="urn:microsoft.com/office/officeart/2005/8/layout/default"/>
    <dgm:cxn modelId="{5F35F7A0-20B8-4033-A978-A1E8FD5A6B81}" type="presParOf" srcId="{4A99812E-EBE1-445E-B182-674DA6248EC3}" destId="{5E87E504-84A1-41A3-8257-D907EE61CEC4}" srcOrd="0" destOrd="0" presId="urn:microsoft.com/office/officeart/2005/8/layout/default"/>
    <dgm:cxn modelId="{BB57CF27-BC70-4F14-87C7-E2E57EE0184B}" type="presParOf" srcId="{4A99812E-EBE1-445E-B182-674DA6248EC3}" destId="{077BBA91-0979-4622-9217-9D83393A7755}" srcOrd="1" destOrd="0" presId="urn:microsoft.com/office/officeart/2005/8/layout/default"/>
    <dgm:cxn modelId="{A392C586-DB13-4A28-A05B-A4F86FE339E7}" type="presParOf" srcId="{4A99812E-EBE1-445E-B182-674DA6248EC3}" destId="{9A99C5B1-F4A9-481F-8353-569AA3723727}" srcOrd="2" destOrd="0" presId="urn:microsoft.com/office/officeart/2005/8/layout/default"/>
    <dgm:cxn modelId="{F407BFF8-F968-4D1F-A05C-3A2E79682F24}" type="presParOf" srcId="{4A99812E-EBE1-445E-B182-674DA6248EC3}" destId="{8875AD12-51B6-495E-A382-BC79D9C02E55}" srcOrd="3" destOrd="0" presId="urn:microsoft.com/office/officeart/2005/8/layout/default"/>
    <dgm:cxn modelId="{B1F150DE-55A0-4687-B8D6-35C64C5B17A4}" type="presParOf" srcId="{4A99812E-EBE1-445E-B182-674DA6248EC3}" destId="{64C87753-D11C-472B-8AD1-8CBB59C6EF47}" srcOrd="4" destOrd="0" presId="urn:microsoft.com/office/officeart/2005/8/layout/default"/>
    <dgm:cxn modelId="{D99DC133-2A7B-4027-9BAF-544F60967A88}" type="presParOf" srcId="{4A99812E-EBE1-445E-B182-674DA6248EC3}" destId="{2F592830-A5DF-4A1C-ACE3-F6FEAAC2F33D}" srcOrd="5" destOrd="0" presId="urn:microsoft.com/office/officeart/2005/8/layout/default"/>
    <dgm:cxn modelId="{B05907C0-3127-425F-BC9B-C7DEB7A599AD}" type="presParOf" srcId="{4A99812E-EBE1-445E-B182-674DA6248EC3}" destId="{35836C0F-A46F-42BC-B115-73A39C42FC6F}" srcOrd="6" destOrd="0" presId="urn:microsoft.com/office/officeart/2005/8/layout/default"/>
    <dgm:cxn modelId="{5C50A079-BC8A-4A48-894F-4734033359A0}" type="presParOf" srcId="{4A99812E-EBE1-445E-B182-674DA6248EC3}" destId="{45111F0D-6898-4BB5-AD3F-900BAE65F3E9}" srcOrd="7" destOrd="0" presId="urn:microsoft.com/office/officeart/2005/8/layout/default"/>
    <dgm:cxn modelId="{8CC68430-08D1-4380-A771-5B92CC4A1477}" type="presParOf" srcId="{4A99812E-EBE1-445E-B182-674DA6248EC3}" destId="{24A28F71-A730-4621-8E82-0A1ED8B97DDC}" srcOrd="8" destOrd="0" presId="urn:microsoft.com/office/officeart/2005/8/layout/default"/>
    <dgm:cxn modelId="{2CE63437-5F0F-44A1-BFA3-EC7B078557A0}" type="presParOf" srcId="{4A99812E-EBE1-445E-B182-674DA6248EC3}" destId="{BB0044A1-4F5A-408C-8049-798BBCD932AB}" srcOrd="9" destOrd="0" presId="urn:microsoft.com/office/officeart/2005/8/layout/default"/>
    <dgm:cxn modelId="{4441E83A-1A03-4ADC-B2DE-D4969B08D07F}" type="presParOf" srcId="{4A99812E-EBE1-445E-B182-674DA6248EC3}" destId="{C777E939-E0C9-4658-AF6E-086874E81ECE}" srcOrd="10" destOrd="0" presId="urn:microsoft.com/office/officeart/2005/8/layout/default"/>
    <dgm:cxn modelId="{393ACF97-E661-4CE8-9F4C-93C53FE1E6F1}" type="presParOf" srcId="{4A99812E-EBE1-445E-B182-674DA6248EC3}" destId="{E02A413B-1EAD-418A-B324-5957B22B391B}" srcOrd="11" destOrd="0" presId="urn:microsoft.com/office/officeart/2005/8/layout/default"/>
    <dgm:cxn modelId="{B30CAFB0-7D20-4320-9227-94866117F469}" type="presParOf" srcId="{4A99812E-EBE1-445E-B182-674DA6248EC3}" destId="{9DFA1121-6636-4DE2-B95E-9CEBB7C77212}" srcOrd="12" destOrd="0" presId="urn:microsoft.com/office/officeart/2005/8/layout/default"/>
    <dgm:cxn modelId="{C5791BE4-D717-4244-A7B3-B9DB0AA9D731}" type="presParOf" srcId="{4A99812E-EBE1-445E-B182-674DA6248EC3}" destId="{CDDEE076-1075-402D-A941-DC8F6BB212AD}" srcOrd="13" destOrd="0" presId="urn:microsoft.com/office/officeart/2005/8/layout/default"/>
    <dgm:cxn modelId="{1F1DC7AE-98A7-45AE-88E4-2A17EFECA585}" type="presParOf" srcId="{4A99812E-EBE1-445E-B182-674DA6248EC3}" destId="{8A1E0BFA-A863-4ABD-842A-40F83210FBE5}"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4CD44628-BEC0-48F8-A576-C70DE33E059B}" type="doc">
      <dgm:prSet loTypeId="urn:microsoft.com/office/officeart/2005/8/layout/default" loCatId="list" qsTypeId="urn:microsoft.com/office/officeart/2005/8/quickstyle/simple2" qsCatId="simple" csTypeId="urn:microsoft.com/office/officeart/2005/8/colors/colorful5" csCatId="colorful" phldr="1"/>
      <dgm:spPr/>
      <dgm:t>
        <a:bodyPr/>
        <a:lstStyle/>
        <a:p>
          <a:endParaRPr lang="en-US"/>
        </a:p>
      </dgm:t>
    </dgm:pt>
    <dgm:pt modelId="{C7F759E3-3C6E-41A7-B73B-2BB966467573}">
      <dgm:prSet/>
      <dgm:spPr/>
      <dgm:t>
        <a:bodyPr/>
        <a:lstStyle/>
        <a:p>
          <a:pPr>
            <a:lnSpc>
              <a:spcPct val="150000"/>
            </a:lnSpc>
          </a:pPr>
          <a:r>
            <a:rPr lang="en-US" dirty="0"/>
            <a:t>Freight and Insurance recovered</a:t>
          </a:r>
        </a:p>
      </dgm:t>
    </dgm:pt>
    <dgm:pt modelId="{0135B7FD-0276-4585-9201-F771A73B4B0C}" type="parTrans" cxnId="{8159F862-C747-46DC-B57B-F554A912C2BB}">
      <dgm:prSet/>
      <dgm:spPr/>
      <dgm:t>
        <a:bodyPr/>
        <a:lstStyle/>
        <a:p>
          <a:endParaRPr lang="en-US"/>
        </a:p>
      </dgm:t>
    </dgm:pt>
    <dgm:pt modelId="{270D342B-FE2B-4ABE-8789-D4F98073E7C0}" type="sibTrans" cxnId="{8159F862-C747-46DC-B57B-F554A912C2BB}">
      <dgm:prSet/>
      <dgm:spPr/>
      <dgm:t>
        <a:bodyPr/>
        <a:lstStyle/>
        <a:p>
          <a:endParaRPr lang="en-US"/>
        </a:p>
      </dgm:t>
    </dgm:pt>
    <dgm:pt modelId="{BB4D4CEC-7022-4594-B9B8-D255A5D76C81}">
      <dgm:prSet/>
      <dgm:spPr/>
      <dgm:t>
        <a:bodyPr/>
        <a:lstStyle/>
        <a:p>
          <a:pPr>
            <a:lnSpc>
              <a:spcPct val="150000"/>
            </a:lnSpc>
          </a:pPr>
          <a:r>
            <a:rPr lang="en-US" dirty="0"/>
            <a:t>Profit &amp; loss on sale of asset </a:t>
          </a:r>
        </a:p>
      </dgm:t>
    </dgm:pt>
    <dgm:pt modelId="{AAB27D5A-14C7-443C-AFA0-1BB4B4E70857}" type="parTrans" cxnId="{DB4309A7-D06E-4F5D-9A29-CA38A79B1E4E}">
      <dgm:prSet/>
      <dgm:spPr/>
      <dgm:t>
        <a:bodyPr/>
        <a:lstStyle/>
        <a:p>
          <a:endParaRPr lang="en-US"/>
        </a:p>
      </dgm:t>
    </dgm:pt>
    <dgm:pt modelId="{848F0EE8-EF33-49B5-99DA-0A860CF65330}" type="sibTrans" cxnId="{DB4309A7-D06E-4F5D-9A29-CA38A79B1E4E}">
      <dgm:prSet/>
      <dgm:spPr/>
      <dgm:t>
        <a:bodyPr/>
        <a:lstStyle/>
        <a:p>
          <a:endParaRPr lang="en-US"/>
        </a:p>
      </dgm:t>
    </dgm:pt>
    <dgm:pt modelId="{5E47D705-227B-4D8A-B620-0DC1CC045028}">
      <dgm:prSet/>
      <dgm:spPr/>
      <dgm:t>
        <a:bodyPr/>
        <a:lstStyle/>
        <a:p>
          <a:pPr>
            <a:lnSpc>
              <a:spcPct val="150000"/>
            </a:lnSpc>
          </a:pPr>
          <a:r>
            <a:rPr lang="en-US" dirty="0"/>
            <a:t>Amalgamations/ Merger / Acquisition</a:t>
          </a:r>
        </a:p>
      </dgm:t>
    </dgm:pt>
    <dgm:pt modelId="{C43A1124-5622-4D49-9E47-DAB54B04C592}" type="parTrans" cxnId="{1A52CC48-083D-4FB5-8DBC-1C6AA3E76773}">
      <dgm:prSet/>
      <dgm:spPr/>
      <dgm:t>
        <a:bodyPr/>
        <a:lstStyle/>
        <a:p>
          <a:endParaRPr lang="en-US"/>
        </a:p>
      </dgm:t>
    </dgm:pt>
    <dgm:pt modelId="{DC2DB43E-FF0B-4DF8-B2E2-4EAA4507EDA5}" type="sibTrans" cxnId="{1A52CC48-083D-4FB5-8DBC-1C6AA3E76773}">
      <dgm:prSet/>
      <dgm:spPr/>
      <dgm:t>
        <a:bodyPr/>
        <a:lstStyle/>
        <a:p>
          <a:endParaRPr lang="en-US"/>
        </a:p>
      </dgm:t>
    </dgm:pt>
    <dgm:pt modelId="{FC6B712F-EE51-4029-B698-90341D09EE2A}">
      <dgm:prSet/>
      <dgm:spPr/>
      <dgm:t>
        <a:bodyPr/>
        <a:lstStyle/>
        <a:p>
          <a:pPr>
            <a:lnSpc>
              <a:spcPct val="150000"/>
            </a:lnSpc>
          </a:pPr>
          <a:r>
            <a:rPr lang="en-US" dirty="0"/>
            <a:t>Actionable claims </a:t>
          </a:r>
        </a:p>
      </dgm:t>
    </dgm:pt>
    <dgm:pt modelId="{AB2C3AA5-47C6-4BDB-BBB5-0B0FF306643E}" type="parTrans" cxnId="{99CAD4A5-C8A6-4EF6-A79C-8F4085E06C74}">
      <dgm:prSet/>
      <dgm:spPr/>
      <dgm:t>
        <a:bodyPr/>
        <a:lstStyle/>
        <a:p>
          <a:endParaRPr lang="en-US"/>
        </a:p>
      </dgm:t>
    </dgm:pt>
    <dgm:pt modelId="{1183C21D-A03B-49A6-9195-DA2AFE435E21}" type="sibTrans" cxnId="{99CAD4A5-C8A6-4EF6-A79C-8F4085E06C74}">
      <dgm:prSet/>
      <dgm:spPr/>
      <dgm:t>
        <a:bodyPr/>
        <a:lstStyle/>
        <a:p>
          <a:endParaRPr lang="en-US"/>
        </a:p>
      </dgm:t>
    </dgm:pt>
    <dgm:pt modelId="{9DA5376B-28CD-49DF-B759-CC8D2976BED2}">
      <dgm:prSet/>
      <dgm:spPr/>
      <dgm:t>
        <a:bodyPr/>
        <a:lstStyle/>
        <a:p>
          <a:pPr>
            <a:lnSpc>
              <a:spcPct val="150000"/>
            </a:lnSpc>
          </a:pPr>
          <a:r>
            <a:rPr lang="en-US" dirty="0"/>
            <a:t>Inter-Branch Transfer within / outside state</a:t>
          </a:r>
        </a:p>
      </dgm:t>
    </dgm:pt>
    <dgm:pt modelId="{114D412F-3871-464E-AC57-94889FB1B186}" type="parTrans" cxnId="{D6AE14FF-9E2E-46AA-9471-7E4152E25F72}">
      <dgm:prSet/>
      <dgm:spPr/>
      <dgm:t>
        <a:bodyPr/>
        <a:lstStyle/>
        <a:p>
          <a:endParaRPr lang="en-US"/>
        </a:p>
      </dgm:t>
    </dgm:pt>
    <dgm:pt modelId="{C29AFB04-344D-43A8-AE98-BAF9963C4F8D}" type="sibTrans" cxnId="{D6AE14FF-9E2E-46AA-9471-7E4152E25F72}">
      <dgm:prSet/>
      <dgm:spPr/>
      <dgm:t>
        <a:bodyPr/>
        <a:lstStyle/>
        <a:p>
          <a:endParaRPr lang="en-US"/>
        </a:p>
      </dgm:t>
    </dgm:pt>
    <dgm:pt modelId="{0ECFAFBA-B8FC-467D-8122-68AFA7F12B1F}">
      <dgm:prSet/>
      <dgm:spPr/>
      <dgm:t>
        <a:bodyPr/>
        <a:lstStyle/>
        <a:p>
          <a:pPr>
            <a:lnSpc>
              <a:spcPct val="150000"/>
            </a:lnSpc>
          </a:pPr>
          <a:r>
            <a:rPr lang="en-US" dirty="0"/>
            <a:t>Service to Associates / Group companies </a:t>
          </a:r>
        </a:p>
      </dgm:t>
    </dgm:pt>
    <dgm:pt modelId="{6411B311-F40D-4FDE-B6B6-FF5EBA565E37}" type="parTrans" cxnId="{A8FA4D51-8AEB-496F-84AA-AA327322471A}">
      <dgm:prSet/>
      <dgm:spPr/>
      <dgm:t>
        <a:bodyPr/>
        <a:lstStyle/>
        <a:p>
          <a:endParaRPr lang="en-US"/>
        </a:p>
      </dgm:t>
    </dgm:pt>
    <dgm:pt modelId="{E65460DB-1CD0-4DBE-912A-94E31693E63B}" type="sibTrans" cxnId="{A8FA4D51-8AEB-496F-84AA-AA327322471A}">
      <dgm:prSet/>
      <dgm:spPr/>
      <dgm:t>
        <a:bodyPr/>
        <a:lstStyle/>
        <a:p>
          <a:endParaRPr lang="en-US"/>
        </a:p>
      </dgm:t>
    </dgm:pt>
    <dgm:pt modelId="{DA16AE1D-903F-4A09-9017-9C01B5F16AE4}">
      <dgm:prSet/>
      <dgm:spPr/>
      <dgm:t>
        <a:bodyPr/>
        <a:lstStyle/>
        <a:p>
          <a:pPr>
            <a:lnSpc>
              <a:spcPct val="150000"/>
            </a:lnSpc>
          </a:pPr>
          <a:r>
            <a:rPr lang="en-US" dirty="0"/>
            <a:t>Interest/Commission Received  </a:t>
          </a:r>
          <a:endParaRPr lang="en-IN" dirty="0"/>
        </a:p>
      </dgm:t>
    </dgm:pt>
    <dgm:pt modelId="{7E8F5D93-AFA4-49DC-844C-1287B401EAF4}" type="parTrans" cxnId="{7C692D18-B634-40A2-92C8-243C29FBED02}">
      <dgm:prSet/>
      <dgm:spPr/>
      <dgm:t>
        <a:bodyPr/>
        <a:lstStyle/>
        <a:p>
          <a:endParaRPr lang="en-IN"/>
        </a:p>
      </dgm:t>
    </dgm:pt>
    <dgm:pt modelId="{97C5FBEE-AE11-4E5A-B8DB-E57D6CF844B1}" type="sibTrans" cxnId="{7C692D18-B634-40A2-92C8-243C29FBED02}">
      <dgm:prSet/>
      <dgm:spPr/>
      <dgm:t>
        <a:bodyPr/>
        <a:lstStyle/>
        <a:p>
          <a:endParaRPr lang="en-IN"/>
        </a:p>
      </dgm:t>
    </dgm:pt>
    <dgm:pt modelId="{6EDBF9EE-38A5-4D90-9412-E83214E026B6}">
      <dgm:prSet/>
      <dgm:spPr/>
      <dgm:t>
        <a:bodyPr/>
        <a:lstStyle/>
        <a:p>
          <a:pPr>
            <a:lnSpc>
              <a:spcPct val="150000"/>
            </a:lnSpc>
          </a:pPr>
          <a:r>
            <a:rPr lang="en-US" dirty="0"/>
            <a:t>Deduction from Payment </a:t>
          </a:r>
          <a:endParaRPr lang="en-IN" dirty="0"/>
        </a:p>
      </dgm:t>
    </dgm:pt>
    <dgm:pt modelId="{F971E343-4221-4398-87CE-F3E360999369}" type="parTrans" cxnId="{4ECF9EF1-D2F4-4636-9E17-287210A24DD9}">
      <dgm:prSet/>
      <dgm:spPr/>
      <dgm:t>
        <a:bodyPr/>
        <a:lstStyle/>
        <a:p>
          <a:endParaRPr lang="en-IN"/>
        </a:p>
      </dgm:t>
    </dgm:pt>
    <dgm:pt modelId="{839D1B8D-A569-457A-94E3-55ACE6CF70BD}" type="sibTrans" cxnId="{4ECF9EF1-D2F4-4636-9E17-287210A24DD9}">
      <dgm:prSet/>
      <dgm:spPr/>
      <dgm:t>
        <a:bodyPr/>
        <a:lstStyle/>
        <a:p>
          <a:endParaRPr lang="en-IN"/>
        </a:p>
      </dgm:t>
    </dgm:pt>
    <dgm:pt modelId="{15097F10-F0A9-4B9D-BF14-DE8C3797D824}">
      <dgm:prSet/>
      <dgm:spPr/>
      <dgm:t>
        <a:bodyPr/>
        <a:lstStyle/>
        <a:p>
          <a:pPr>
            <a:lnSpc>
              <a:spcPct val="150000"/>
            </a:lnSpc>
          </a:pPr>
          <a:r>
            <a:rPr lang="en-US" dirty="0"/>
            <a:t>Barter Transaction</a:t>
          </a:r>
          <a:endParaRPr lang="en-IN" dirty="0"/>
        </a:p>
      </dgm:t>
    </dgm:pt>
    <dgm:pt modelId="{ECD16665-44C9-46F7-9B38-00EE282CC75B}" type="parTrans" cxnId="{B4653826-CB5E-45CA-9C58-1C1F8D325680}">
      <dgm:prSet/>
      <dgm:spPr/>
      <dgm:t>
        <a:bodyPr/>
        <a:lstStyle/>
        <a:p>
          <a:endParaRPr lang="en-IN"/>
        </a:p>
      </dgm:t>
    </dgm:pt>
    <dgm:pt modelId="{8ABFB807-3053-4102-A664-DDA02C746BD4}" type="sibTrans" cxnId="{B4653826-CB5E-45CA-9C58-1C1F8D325680}">
      <dgm:prSet/>
      <dgm:spPr/>
      <dgm:t>
        <a:bodyPr/>
        <a:lstStyle/>
        <a:p>
          <a:endParaRPr lang="en-IN"/>
        </a:p>
      </dgm:t>
    </dgm:pt>
    <dgm:pt modelId="{AEA3E6B4-EEED-4664-8558-942058D8F01D}">
      <dgm:prSet/>
      <dgm:spPr/>
      <dgm:t>
        <a:bodyPr/>
        <a:lstStyle/>
        <a:p>
          <a:pPr>
            <a:lnSpc>
              <a:spcPct val="150000"/>
            </a:lnSpc>
          </a:pPr>
          <a:r>
            <a:rPr lang="en-IN" dirty="0"/>
            <a:t>Credit Balance Write off </a:t>
          </a:r>
        </a:p>
      </dgm:t>
    </dgm:pt>
    <dgm:pt modelId="{3757A642-C19B-416E-B1C6-98A7680EC87D}" type="parTrans" cxnId="{45934D4F-F031-484A-A2DF-CAFE3C4A9D62}">
      <dgm:prSet/>
      <dgm:spPr/>
      <dgm:t>
        <a:bodyPr/>
        <a:lstStyle/>
        <a:p>
          <a:endParaRPr lang="en-IN"/>
        </a:p>
      </dgm:t>
    </dgm:pt>
    <dgm:pt modelId="{8E7BD9BA-8BBC-4E3D-9E66-A93E139ED1D5}" type="sibTrans" cxnId="{45934D4F-F031-484A-A2DF-CAFE3C4A9D62}">
      <dgm:prSet/>
      <dgm:spPr/>
      <dgm:t>
        <a:bodyPr/>
        <a:lstStyle/>
        <a:p>
          <a:endParaRPr lang="en-IN"/>
        </a:p>
      </dgm:t>
    </dgm:pt>
    <dgm:pt modelId="{9A88E036-9031-4C8F-8CF6-CE7081195062}">
      <dgm:prSet/>
      <dgm:spPr/>
      <dgm:t>
        <a:bodyPr/>
        <a:lstStyle/>
        <a:p>
          <a:pPr>
            <a:lnSpc>
              <a:spcPct val="150000"/>
            </a:lnSpc>
          </a:pPr>
          <a:r>
            <a:rPr lang="en-US" dirty="0"/>
            <a:t>Profit &amp; loss on sale of investment </a:t>
          </a:r>
        </a:p>
      </dgm:t>
    </dgm:pt>
    <dgm:pt modelId="{0E9378F1-BB9D-4B11-9BE3-5457024C5FA7}" type="parTrans" cxnId="{2CFE135C-ECF8-4A90-805F-A6FF3BCF40E0}">
      <dgm:prSet/>
      <dgm:spPr/>
    </dgm:pt>
    <dgm:pt modelId="{18F1EE0D-DE23-41F4-8D6E-654AEA74BB46}" type="sibTrans" cxnId="{2CFE135C-ECF8-4A90-805F-A6FF3BCF40E0}">
      <dgm:prSet/>
      <dgm:spPr/>
    </dgm:pt>
    <dgm:pt modelId="{E6B942EA-53AC-4B92-8BED-A60D487F417C}">
      <dgm:prSet/>
      <dgm:spPr/>
      <dgm:t>
        <a:bodyPr/>
        <a:lstStyle/>
        <a:p>
          <a:pPr>
            <a:lnSpc>
              <a:spcPct val="150000"/>
            </a:lnSpc>
          </a:pPr>
          <a:r>
            <a:rPr lang="en-US" dirty="0"/>
            <a:t>Sale of Scrap/ Damaged goods/Waste   </a:t>
          </a:r>
        </a:p>
      </dgm:t>
    </dgm:pt>
    <dgm:pt modelId="{E2709742-7A45-4146-91D4-F9DB1F4EB895}" type="parTrans" cxnId="{98749E6E-1542-44F5-9D4D-C083C8E30B3F}">
      <dgm:prSet/>
      <dgm:spPr/>
    </dgm:pt>
    <dgm:pt modelId="{4C55AB7D-3C8F-4A97-8240-9C2889D52C23}" type="sibTrans" cxnId="{98749E6E-1542-44F5-9D4D-C083C8E30B3F}">
      <dgm:prSet/>
      <dgm:spPr/>
    </dgm:pt>
    <dgm:pt modelId="{4A99812E-EBE1-445E-B182-674DA6248EC3}" type="pres">
      <dgm:prSet presAssocID="{4CD44628-BEC0-48F8-A576-C70DE33E059B}" presName="diagram" presStyleCnt="0">
        <dgm:presLayoutVars>
          <dgm:dir/>
          <dgm:resizeHandles val="exact"/>
        </dgm:presLayoutVars>
      </dgm:prSet>
      <dgm:spPr/>
    </dgm:pt>
    <dgm:pt modelId="{5E87E504-84A1-41A3-8257-D907EE61CEC4}" type="pres">
      <dgm:prSet presAssocID="{C7F759E3-3C6E-41A7-B73B-2BB966467573}" presName="node" presStyleLbl="node1" presStyleIdx="0" presStyleCnt="12">
        <dgm:presLayoutVars>
          <dgm:bulletEnabled val="1"/>
        </dgm:presLayoutVars>
      </dgm:prSet>
      <dgm:spPr/>
    </dgm:pt>
    <dgm:pt modelId="{077BBA91-0979-4622-9217-9D83393A7755}" type="pres">
      <dgm:prSet presAssocID="{270D342B-FE2B-4ABE-8789-D4F98073E7C0}" presName="sibTrans" presStyleCnt="0"/>
      <dgm:spPr/>
    </dgm:pt>
    <dgm:pt modelId="{96258157-6251-4B52-954C-4E8DADA1F546}" type="pres">
      <dgm:prSet presAssocID="{E6B942EA-53AC-4B92-8BED-A60D487F417C}" presName="node" presStyleLbl="node1" presStyleIdx="1" presStyleCnt="12">
        <dgm:presLayoutVars>
          <dgm:bulletEnabled val="1"/>
        </dgm:presLayoutVars>
      </dgm:prSet>
      <dgm:spPr/>
    </dgm:pt>
    <dgm:pt modelId="{3F3ED689-76F1-4AAC-8881-89B88CD520CE}" type="pres">
      <dgm:prSet presAssocID="{4C55AB7D-3C8F-4A97-8240-9C2889D52C23}" presName="sibTrans" presStyleCnt="0"/>
      <dgm:spPr/>
    </dgm:pt>
    <dgm:pt modelId="{F7F011F7-4412-480A-9C7E-E6E0DDBF810B}" type="pres">
      <dgm:prSet presAssocID="{BB4D4CEC-7022-4594-B9B8-D255A5D76C81}" presName="node" presStyleLbl="node1" presStyleIdx="2" presStyleCnt="12" custLinFactNeighborY="-90">
        <dgm:presLayoutVars>
          <dgm:bulletEnabled val="1"/>
        </dgm:presLayoutVars>
      </dgm:prSet>
      <dgm:spPr/>
    </dgm:pt>
    <dgm:pt modelId="{56BD49FF-EDFC-4A4E-8BDF-425CC48C83C7}" type="pres">
      <dgm:prSet presAssocID="{848F0EE8-EF33-49B5-99DA-0A860CF65330}" presName="sibTrans" presStyleCnt="0"/>
      <dgm:spPr/>
    </dgm:pt>
    <dgm:pt modelId="{72252222-F9B3-468A-9CD5-F07EADE28DBD}" type="pres">
      <dgm:prSet presAssocID="{9A88E036-9031-4C8F-8CF6-CE7081195062}" presName="node" presStyleLbl="node1" presStyleIdx="3" presStyleCnt="12">
        <dgm:presLayoutVars>
          <dgm:bulletEnabled val="1"/>
        </dgm:presLayoutVars>
      </dgm:prSet>
      <dgm:spPr/>
    </dgm:pt>
    <dgm:pt modelId="{72655B60-17F9-4FAE-B78B-B75342CF38F3}" type="pres">
      <dgm:prSet presAssocID="{18F1EE0D-DE23-41F4-8D6E-654AEA74BB46}" presName="sibTrans" presStyleCnt="0"/>
      <dgm:spPr/>
    </dgm:pt>
    <dgm:pt modelId="{9F1118DE-DB28-476B-A724-604474520BA6}" type="pres">
      <dgm:prSet presAssocID="{5E47D705-227B-4D8A-B620-0DC1CC045028}" presName="node" presStyleLbl="node1" presStyleIdx="4" presStyleCnt="12">
        <dgm:presLayoutVars>
          <dgm:bulletEnabled val="1"/>
        </dgm:presLayoutVars>
      </dgm:prSet>
      <dgm:spPr/>
    </dgm:pt>
    <dgm:pt modelId="{C4ACA08D-7842-4FE7-8FA3-BAE6BE9A928A}" type="pres">
      <dgm:prSet presAssocID="{DC2DB43E-FF0B-4DF8-B2E2-4EAA4507EDA5}" presName="sibTrans" presStyleCnt="0"/>
      <dgm:spPr/>
    </dgm:pt>
    <dgm:pt modelId="{F35228CA-5AFD-4616-A2FF-9B3092A6E279}" type="pres">
      <dgm:prSet presAssocID="{FC6B712F-EE51-4029-B698-90341D09EE2A}" presName="node" presStyleLbl="node1" presStyleIdx="5" presStyleCnt="12">
        <dgm:presLayoutVars>
          <dgm:bulletEnabled val="1"/>
        </dgm:presLayoutVars>
      </dgm:prSet>
      <dgm:spPr/>
    </dgm:pt>
    <dgm:pt modelId="{1A33F27A-E6F0-4D57-99B6-8DCCAD7C3377}" type="pres">
      <dgm:prSet presAssocID="{1183C21D-A03B-49A6-9195-DA2AFE435E21}" presName="sibTrans" presStyleCnt="0"/>
      <dgm:spPr/>
    </dgm:pt>
    <dgm:pt modelId="{1F0578B9-31A2-4365-931A-710B36A660BF}" type="pres">
      <dgm:prSet presAssocID="{9DA5376B-28CD-49DF-B759-CC8D2976BED2}" presName="node" presStyleLbl="node1" presStyleIdx="6" presStyleCnt="12">
        <dgm:presLayoutVars>
          <dgm:bulletEnabled val="1"/>
        </dgm:presLayoutVars>
      </dgm:prSet>
      <dgm:spPr/>
    </dgm:pt>
    <dgm:pt modelId="{40239AD6-AF51-435C-883A-67206C5F57C3}" type="pres">
      <dgm:prSet presAssocID="{C29AFB04-344D-43A8-AE98-BAF9963C4F8D}" presName="sibTrans" presStyleCnt="0"/>
      <dgm:spPr/>
    </dgm:pt>
    <dgm:pt modelId="{B4AD59D0-5FA3-4CF9-B5D3-865FAB722C2B}" type="pres">
      <dgm:prSet presAssocID="{0ECFAFBA-B8FC-467D-8122-68AFA7F12B1F}" presName="node" presStyleLbl="node1" presStyleIdx="7" presStyleCnt="12">
        <dgm:presLayoutVars>
          <dgm:bulletEnabled val="1"/>
        </dgm:presLayoutVars>
      </dgm:prSet>
      <dgm:spPr/>
    </dgm:pt>
    <dgm:pt modelId="{9DD9E5E3-FD5D-4543-929E-80FFBDBC5F24}" type="pres">
      <dgm:prSet presAssocID="{E65460DB-1CD0-4DBE-912A-94E31693E63B}" presName="sibTrans" presStyleCnt="0"/>
      <dgm:spPr/>
    </dgm:pt>
    <dgm:pt modelId="{4F795656-8DBA-47A5-8679-7096BC43ACC4}" type="pres">
      <dgm:prSet presAssocID="{DA16AE1D-903F-4A09-9017-9C01B5F16AE4}" presName="node" presStyleLbl="node1" presStyleIdx="8" presStyleCnt="12" custLinFactNeighborX="126">
        <dgm:presLayoutVars>
          <dgm:bulletEnabled val="1"/>
        </dgm:presLayoutVars>
      </dgm:prSet>
      <dgm:spPr/>
    </dgm:pt>
    <dgm:pt modelId="{9869DAD2-3254-4702-8569-B87B2489EC7D}" type="pres">
      <dgm:prSet presAssocID="{97C5FBEE-AE11-4E5A-B8DB-E57D6CF844B1}" presName="sibTrans" presStyleCnt="0"/>
      <dgm:spPr/>
    </dgm:pt>
    <dgm:pt modelId="{7E67BF1E-D2A8-4A88-B7E5-80388866BFC5}" type="pres">
      <dgm:prSet presAssocID="{6EDBF9EE-38A5-4D90-9412-E83214E026B6}" presName="node" presStyleLbl="node1" presStyleIdx="9" presStyleCnt="12">
        <dgm:presLayoutVars>
          <dgm:bulletEnabled val="1"/>
        </dgm:presLayoutVars>
      </dgm:prSet>
      <dgm:spPr/>
    </dgm:pt>
    <dgm:pt modelId="{580BD402-6E57-43EC-977F-6EA0B29C09B8}" type="pres">
      <dgm:prSet presAssocID="{839D1B8D-A569-457A-94E3-55ACE6CF70BD}" presName="sibTrans" presStyleCnt="0"/>
      <dgm:spPr/>
    </dgm:pt>
    <dgm:pt modelId="{31040443-FFE1-4D77-9ED3-6C36AA4567CF}" type="pres">
      <dgm:prSet presAssocID="{15097F10-F0A9-4B9D-BF14-DE8C3797D824}" presName="node" presStyleLbl="node1" presStyleIdx="10" presStyleCnt="12">
        <dgm:presLayoutVars>
          <dgm:bulletEnabled val="1"/>
        </dgm:presLayoutVars>
      </dgm:prSet>
      <dgm:spPr/>
    </dgm:pt>
    <dgm:pt modelId="{39802A8B-C8E3-4CA2-952C-0C908CCF9297}" type="pres">
      <dgm:prSet presAssocID="{8ABFB807-3053-4102-A664-DDA02C746BD4}" presName="sibTrans" presStyleCnt="0"/>
      <dgm:spPr/>
    </dgm:pt>
    <dgm:pt modelId="{A01BB84B-9F67-4856-9372-DEF24E6446FC}" type="pres">
      <dgm:prSet presAssocID="{AEA3E6B4-EEED-4664-8558-942058D8F01D}" presName="node" presStyleLbl="node1" presStyleIdx="11" presStyleCnt="12">
        <dgm:presLayoutVars>
          <dgm:bulletEnabled val="1"/>
        </dgm:presLayoutVars>
      </dgm:prSet>
      <dgm:spPr/>
    </dgm:pt>
  </dgm:ptLst>
  <dgm:cxnLst>
    <dgm:cxn modelId="{7C692D18-B634-40A2-92C8-243C29FBED02}" srcId="{4CD44628-BEC0-48F8-A576-C70DE33E059B}" destId="{DA16AE1D-903F-4A09-9017-9C01B5F16AE4}" srcOrd="8" destOrd="0" parTransId="{7E8F5D93-AFA4-49DC-844C-1287B401EAF4}" sibTransId="{97C5FBEE-AE11-4E5A-B8DB-E57D6CF844B1}"/>
    <dgm:cxn modelId="{7AC72B23-E407-4BAC-A59D-B6B49B16DC09}" type="presOf" srcId="{FC6B712F-EE51-4029-B698-90341D09EE2A}" destId="{F35228CA-5AFD-4616-A2FF-9B3092A6E279}" srcOrd="0" destOrd="0" presId="urn:microsoft.com/office/officeart/2005/8/layout/default"/>
    <dgm:cxn modelId="{B4653826-CB5E-45CA-9C58-1C1F8D325680}" srcId="{4CD44628-BEC0-48F8-A576-C70DE33E059B}" destId="{15097F10-F0A9-4B9D-BF14-DE8C3797D824}" srcOrd="10" destOrd="0" parTransId="{ECD16665-44C9-46F7-9B38-00EE282CC75B}" sibTransId="{8ABFB807-3053-4102-A664-DDA02C746BD4}"/>
    <dgm:cxn modelId="{803ECF29-E88D-4110-BB6C-5C69E8EE3E1C}" type="presOf" srcId="{5E47D705-227B-4D8A-B620-0DC1CC045028}" destId="{9F1118DE-DB28-476B-A724-604474520BA6}" srcOrd="0" destOrd="0" presId="urn:microsoft.com/office/officeart/2005/8/layout/default"/>
    <dgm:cxn modelId="{2CFE135C-ECF8-4A90-805F-A6FF3BCF40E0}" srcId="{4CD44628-BEC0-48F8-A576-C70DE33E059B}" destId="{9A88E036-9031-4C8F-8CF6-CE7081195062}" srcOrd="3" destOrd="0" parTransId="{0E9378F1-BB9D-4B11-9BE3-5457024C5FA7}" sibTransId="{18F1EE0D-DE23-41F4-8D6E-654AEA74BB46}"/>
    <dgm:cxn modelId="{EA677D42-7ED7-4D65-91E4-A5C05AE59236}" type="presOf" srcId="{15097F10-F0A9-4B9D-BF14-DE8C3797D824}" destId="{31040443-FFE1-4D77-9ED3-6C36AA4567CF}" srcOrd="0" destOrd="0" presId="urn:microsoft.com/office/officeart/2005/8/layout/default"/>
    <dgm:cxn modelId="{8159F862-C747-46DC-B57B-F554A912C2BB}" srcId="{4CD44628-BEC0-48F8-A576-C70DE33E059B}" destId="{C7F759E3-3C6E-41A7-B73B-2BB966467573}" srcOrd="0" destOrd="0" parTransId="{0135B7FD-0276-4585-9201-F771A73B4B0C}" sibTransId="{270D342B-FE2B-4ABE-8789-D4F98073E7C0}"/>
    <dgm:cxn modelId="{1A52CC48-083D-4FB5-8DBC-1C6AA3E76773}" srcId="{4CD44628-BEC0-48F8-A576-C70DE33E059B}" destId="{5E47D705-227B-4D8A-B620-0DC1CC045028}" srcOrd="4" destOrd="0" parTransId="{C43A1124-5622-4D49-9E47-DAB54B04C592}" sibTransId="{DC2DB43E-FF0B-4DF8-B2E2-4EAA4507EDA5}"/>
    <dgm:cxn modelId="{D290706E-9A32-4C4B-9750-92265C09A716}" type="presOf" srcId="{9DA5376B-28CD-49DF-B759-CC8D2976BED2}" destId="{1F0578B9-31A2-4365-931A-710B36A660BF}" srcOrd="0" destOrd="0" presId="urn:microsoft.com/office/officeart/2005/8/layout/default"/>
    <dgm:cxn modelId="{98749E6E-1542-44F5-9D4D-C083C8E30B3F}" srcId="{4CD44628-BEC0-48F8-A576-C70DE33E059B}" destId="{E6B942EA-53AC-4B92-8BED-A60D487F417C}" srcOrd="1" destOrd="0" parTransId="{E2709742-7A45-4146-91D4-F9DB1F4EB895}" sibTransId="{4C55AB7D-3C8F-4A97-8240-9C2889D52C23}"/>
    <dgm:cxn modelId="{45934D4F-F031-484A-A2DF-CAFE3C4A9D62}" srcId="{4CD44628-BEC0-48F8-A576-C70DE33E059B}" destId="{AEA3E6B4-EEED-4664-8558-942058D8F01D}" srcOrd="11" destOrd="0" parTransId="{3757A642-C19B-416E-B1C6-98A7680EC87D}" sibTransId="{8E7BD9BA-8BBC-4E3D-9E66-A93E139ED1D5}"/>
    <dgm:cxn modelId="{A8FA4D51-8AEB-496F-84AA-AA327322471A}" srcId="{4CD44628-BEC0-48F8-A576-C70DE33E059B}" destId="{0ECFAFBA-B8FC-467D-8122-68AFA7F12B1F}" srcOrd="7" destOrd="0" parTransId="{6411B311-F40D-4FDE-B6B6-FF5EBA565E37}" sibTransId="{E65460DB-1CD0-4DBE-912A-94E31693E63B}"/>
    <dgm:cxn modelId="{24927351-3CCE-492B-A69F-DD2D1F938D61}" type="presOf" srcId="{E6B942EA-53AC-4B92-8BED-A60D487F417C}" destId="{96258157-6251-4B52-954C-4E8DADA1F546}" srcOrd="0" destOrd="0" presId="urn:microsoft.com/office/officeart/2005/8/layout/default"/>
    <dgm:cxn modelId="{0F96007F-496F-4630-8032-CCFD90D2812D}" type="presOf" srcId="{AEA3E6B4-EEED-4664-8558-942058D8F01D}" destId="{A01BB84B-9F67-4856-9372-DEF24E6446FC}" srcOrd="0" destOrd="0" presId="urn:microsoft.com/office/officeart/2005/8/layout/default"/>
    <dgm:cxn modelId="{99CAD4A5-C8A6-4EF6-A79C-8F4085E06C74}" srcId="{4CD44628-BEC0-48F8-A576-C70DE33E059B}" destId="{FC6B712F-EE51-4029-B698-90341D09EE2A}" srcOrd="5" destOrd="0" parTransId="{AB2C3AA5-47C6-4BDB-BBB5-0B0FF306643E}" sibTransId="{1183C21D-A03B-49A6-9195-DA2AFE435E21}"/>
    <dgm:cxn modelId="{DB4309A7-D06E-4F5D-9A29-CA38A79B1E4E}" srcId="{4CD44628-BEC0-48F8-A576-C70DE33E059B}" destId="{BB4D4CEC-7022-4594-B9B8-D255A5D76C81}" srcOrd="2" destOrd="0" parTransId="{AAB27D5A-14C7-443C-AFA0-1BB4B4E70857}" sibTransId="{848F0EE8-EF33-49B5-99DA-0A860CF65330}"/>
    <dgm:cxn modelId="{4D859AB8-B5E1-4644-940D-27454DD16A7E}" type="presOf" srcId="{9A88E036-9031-4C8F-8CF6-CE7081195062}" destId="{72252222-F9B3-468A-9CD5-F07EADE28DBD}" srcOrd="0" destOrd="0" presId="urn:microsoft.com/office/officeart/2005/8/layout/default"/>
    <dgm:cxn modelId="{37AD78BC-36C3-4C8B-A0B1-B3420EFDC67B}" type="presOf" srcId="{6EDBF9EE-38A5-4D90-9412-E83214E026B6}" destId="{7E67BF1E-D2A8-4A88-B7E5-80388866BFC5}" srcOrd="0" destOrd="0" presId="urn:microsoft.com/office/officeart/2005/8/layout/default"/>
    <dgm:cxn modelId="{B13089C0-49C8-414E-8F5D-B7B730F7084C}" type="presOf" srcId="{4CD44628-BEC0-48F8-A576-C70DE33E059B}" destId="{4A99812E-EBE1-445E-B182-674DA6248EC3}" srcOrd="0" destOrd="0" presId="urn:microsoft.com/office/officeart/2005/8/layout/default"/>
    <dgm:cxn modelId="{AF110FC8-AE80-41A2-B062-AAB6832231C0}" type="presOf" srcId="{DA16AE1D-903F-4A09-9017-9C01B5F16AE4}" destId="{4F795656-8DBA-47A5-8679-7096BC43ACC4}" srcOrd="0" destOrd="0" presId="urn:microsoft.com/office/officeart/2005/8/layout/default"/>
    <dgm:cxn modelId="{913456E5-A0C8-4DE5-AA86-72F4855E3732}" type="presOf" srcId="{0ECFAFBA-B8FC-467D-8122-68AFA7F12B1F}" destId="{B4AD59D0-5FA3-4CF9-B5D3-865FAB722C2B}" srcOrd="0" destOrd="0" presId="urn:microsoft.com/office/officeart/2005/8/layout/default"/>
    <dgm:cxn modelId="{E4773DE7-14AB-428B-B369-169B1C995A57}" type="presOf" srcId="{C7F759E3-3C6E-41A7-B73B-2BB966467573}" destId="{5E87E504-84A1-41A3-8257-D907EE61CEC4}" srcOrd="0" destOrd="0" presId="urn:microsoft.com/office/officeart/2005/8/layout/default"/>
    <dgm:cxn modelId="{36607DE9-6230-45C1-BB41-B951544E3654}" type="presOf" srcId="{BB4D4CEC-7022-4594-B9B8-D255A5D76C81}" destId="{F7F011F7-4412-480A-9C7E-E6E0DDBF810B}" srcOrd="0" destOrd="0" presId="urn:microsoft.com/office/officeart/2005/8/layout/default"/>
    <dgm:cxn modelId="{4ECF9EF1-D2F4-4636-9E17-287210A24DD9}" srcId="{4CD44628-BEC0-48F8-A576-C70DE33E059B}" destId="{6EDBF9EE-38A5-4D90-9412-E83214E026B6}" srcOrd="9" destOrd="0" parTransId="{F971E343-4221-4398-87CE-F3E360999369}" sibTransId="{839D1B8D-A569-457A-94E3-55ACE6CF70BD}"/>
    <dgm:cxn modelId="{D6AE14FF-9E2E-46AA-9471-7E4152E25F72}" srcId="{4CD44628-BEC0-48F8-A576-C70DE33E059B}" destId="{9DA5376B-28CD-49DF-B759-CC8D2976BED2}" srcOrd="6" destOrd="0" parTransId="{114D412F-3871-464E-AC57-94889FB1B186}" sibTransId="{C29AFB04-344D-43A8-AE98-BAF9963C4F8D}"/>
    <dgm:cxn modelId="{5F35F7A0-20B8-4033-A978-A1E8FD5A6B81}" type="presParOf" srcId="{4A99812E-EBE1-445E-B182-674DA6248EC3}" destId="{5E87E504-84A1-41A3-8257-D907EE61CEC4}" srcOrd="0" destOrd="0" presId="urn:microsoft.com/office/officeart/2005/8/layout/default"/>
    <dgm:cxn modelId="{BB57CF27-BC70-4F14-87C7-E2E57EE0184B}" type="presParOf" srcId="{4A99812E-EBE1-445E-B182-674DA6248EC3}" destId="{077BBA91-0979-4622-9217-9D83393A7755}" srcOrd="1" destOrd="0" presId="urn:microsoft.com/office/officeart/2005/8/layout/default"/>
    <dgm:cxn modelId="{52787F93-68E7-4834-9CEC-7561676141D8}" type="presParOf" srcId="{4A99812E-EBE1-445E-B182-674DA6248EC3}" destId="{96258157-6251-4B52-954C-4E8DADA1F546}" srcOrd="2" destOrd="0" presId="urn:microsoft.com/office/officeart/2005/8/layout/default"/>
    <dgm:cxn modelId="{19FAB508-FEA4-458D-86A2-BC1BBDA736D5}" type="presParOf" srcId="{4A99812E-EBE1-445E-B182-674DA6248EC3}" destId="{3F3ED689-76F1-4AAC-8881-89B88CD520CE}" srcOrd="3" destOrd="0" presId="urn:microsoft.com/office/officeart/2005/8/layout/default"/>
    <dgm:cxn modelId="{96DF166C-B0BE-4D84-96E2-6046123D0B35}" type="presParOf" srcId="{4A99812E-EBE1-445E-B182-674DA6248EC3}" destId="{F7F011F7-4412-480A-9C7E-E6E0DDBF810B}" srcOrd="4" destOrd="0" presId="urn:microsoft.com/office/officeart/2005/8/layout/default"/>
    <dgm:cxn modelId="{4567B97C-A749-4D46-A7EC-F5B7D5B27D2C}" type="presParOf" srcId="{4A99812E-EBE1-445E-B182-674DA6248EC3}" destId="{56BD49FF-EDFC-4A4E-8BDF-425CC48C83C7}" srcOrd="5" destOrd="0" presId="urn:microsoft.com/office/officeart/2005/8/layout/default"/>
    <dgm:cxn modelId="{FF6762D5-21A5-480F-9177-6DE978D246D0}" type="presParOf" srcId="{4A99812E-EBE1-445E-B182-674DA6248EC3}" destId="{72252222-F9B3-468A-9CD5-F07EADE28DBD}" srcOrd="6" destOrd="0" presId="urn:microsoft.com/office/officeart/2005/8/layout/default"/>
    <dgm:cxn modelId="{D00F2CDA-874E-4363-AF2A-562E46252A7B}" type="presParOf" srcId="{4A99812E-EBE1-445E-B182-674DA6248EC3}" destId="{72655B60-17F9-4FAE-B78B-B75342CF38F3}" srcOrd="7" destOrd="0" presId="urn:microsoft.com/office/officeart/2005/8/layout/default"/>
    <dgm:cxn modelId="{ACB7DC7A-E3B9-4D59-B673-3F7EFFEA109D}" type="presParOf" srcId="{4A99812E-EBE1-445E-B182-674DA6248EC3}" destId="{9F1118DE-DB28-476B-A724-604474520BA6}" srcOrd="8" destOrd="0" presId="urn:microsoft.com/office/officeart/2005/8/layout/default"/>
    <dgm:cxn modelId="{A7CBB57A-E2B8-443E-8D79-306554BC85DF}" type="presParOf" srcId="{4A99812E-EBE1-445E-B182-674DA6248EC3}" destId="{C4ACA08D-7842-4FE7-8FA3-BAE6BE9A928A}" srcOrd="9" destOrd="0" presId="urn:microsoft.com/office/officeart/2005/8/layout/default"/>
    <dgm:cxn modelId="{DCD2B9EE-398D-49A7-86F8-75EF278A0568}" type="presParOf" srcId="{4A99812E-EBE1-445E-B182-674DA6248EC3}" destId="{F35228CA-5AFD-4616-A2FF-9B3092A6E279}" srcOrd="10" destOrd="0" presId="urn:microsoft.com/office/officeart/2005/8/layout/default"/>
    <dgm:cxn modelId="{62558501-3652-4450-9041-8FE0613B80E6}" type="presParOf" srcId="{4A99812E-EBE1-445E-B182-674DA6248EC3}" destId="{1A33F27A-E6F0-4D57-99B6-8DCCAD7C3377}" srcOrd="11" destOrd="0" presId="urn:microsoft.com/office/officeart/2005/8/layout/default"/>
    <dgm:cxn modelId="{D07964F3-1DF9-42BE-B761-AD31786A0AA7}" type="presParOf" srcId="{4A99812E-EBE1-445E-B182-674DA6248EC3}" destId="{1F0578B9-31A2-4365-931A-710B36A660BF}" srcOrd="12" destOrd="0" presId="urn:microsoft.com/office/officeart/2005/8/layout/default"/>
    <dgm:cxn modelId="{98A09F9A-C22A-4362-8DFF-5A7F4811DAAF}" type="presParOf" srcId="{4A99812E-EBE1-445E-B182-674DA6248EC3}" destId="{40239AD6-AF51-435C-883A-67206C5F57C3}" srcOrd="13" destOrd="0" presId="urn:microsoft.com/office/officeart/2005/8/layout/default"/>
    <dgm:cxn modelId="{2F2AC15E-F6F7-4486-8926-7AD80EB6F52F}" type="presParOf" srcId="{4A99812E-EBE1-445E-B182-674DA6248EC3}" destId="{B4AD59D0-5FA3-4CF9-B5D3-865FAB722C2B}" srcOrd="14" destOrd="0" presId="urn:microsoft.com/office/officeart/2005/8/layout/default"/>
    <dgm:cxn modelId="{7A42B3FF-31D2-4D51-9366-7EFD82FA5A92}" type="presParOf" srcId="{4A99812E-EBE1-445E-B182-674DA6248EC3}" destId="{9DD9E5E3-FD5D-4543-929E-80FFBDBC5F24}" srcOrd="15" destOrd="0" presId="urn:microsoft.com/office/officeart/2005/8/layout/default"/>
    <dgm:cxn modelId="{AE3726F9-56D6-462F-85A3-737F0EF9B058}" type="presParOf" srcId="{4A99812E-EBE1-445E-B182-674DA6248EC3}" destId="{4F795656-8DBA-47A5-8679-7096BC43ACC4}" srcOrd="16" destOrd="0" presId="urn:microsoft.com/office/officeart/2005/8/layout/default"/>
    <dgm:cxn modelId="{CD7249B1-EC66-4D8B-A6F7-549075D79584}" type="presParOf" srcId="{4A99812E-EBE1-445E-B182-674DA6248EC3}" destId="{9869DAD2-3254-4702-8569-B87B2489EC7D}" srcOrd="17" destOrd="0" presId="urn:microsoft.com/office/officeart/2005/8/layout/default"/>
    <dgm:cxn modelId="{25F09E77-D73A-4654-9973-77741CE03EA2}" type="presParOf" srcId="{4A99812E-EBE1-445E-B182-674DA6248EC3}" destId="{7E67BF1E-D2A8-4A88-B7E5-80388866BFC5}" srcOrd="18" destOrd="0" presId="urn:microsoft.com/office/officeart/2005/8/layout/default"/>
    <dgm:cxn modelId="{CF4E6E2C-6B0C-48EF-8476-CC04CD812D8A}" type="presParOf" srcId="{4A99812E-EBE1-445E-B182-674DA6248EC3}" destId="{580BD402-6E57-43EC-977F-6EA0B29C09B8}" srcOrd="19" destOrd="0" presId="urn:microsoft.com/office/officeart/2005/8/layout/default"/>
    <dgm:cxn modelId="{73BC0EA4-9FB1-4A20-942C-50FF00EC4A49}" type="presParOf" srcId="{4A99812E-EBE1-445E-B182-674DA6248EC3}" destId="{31040443-FFE1-4D77-9ED3-6C36AA4567CF}" srcOrd="20" destOrd="0" presId="urn:microsoft.com/office/officeart/2005/8/layout/default"/>
    <dgm:cxn modelId="{4EE79D72-5485-4D8F-AB78-42BC1D821E50}" type="presParOf" srcId="{4A99812E-EBE1-445E-B182-674DA6248EC3}" destId="{39802A8B-C8E3-4CA2-952C-0C908CCF9297}" srcOrd="21" destOrd="0" presId="urn:microsoft.com/office/officeart/2005/8/layout/default"/>
    <dgm:cxn modelId="{1C25F2B4-E0D6-4BC0-AC99-D2A9FC181F7C}" type="presParOf" srcId="{4A99812E-EBE1-445E-B182-674DA6248EC3}" destId="{A01BB84B-9F67-4856-9372-DEF24E6446FC}" srcOrd="2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D0446962-E8AC-485D-8418-CCF54F801DFB}"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406BC7DB-AE63-41BB-9B72-22D5522B418B}">
      <dgm:prSet/>
      <dgm:spPr/>
      <dgm:t>
        <a:bodyPr/>
        <a:lstStyle/>
        <a:p>
          <a:r>
            <a:rPr lang="en-IN"/>
            <a:t>Profit and Loss Credit side </a:t>
          </a:r>
          <a:endParaRPr lang="en-US"/>
        </a:p>
      </dgm:t>
    </dgm:pt>
    <dgm:pt modelId="{33AEDA19-A645-40FA-B1D0-711458A8D1A3}" type="parTrans" cxnId="{27A5429A-931F-4622-BBD5-C08D448A09DA}">
      <dgm:prSet/>
      <dgm:spPr/>
      <dgm:t>
        <a:bodyPr/>
        <a:lstStyle/>
        <a:p>
          <a:endParaRPr lang="en-US"/>
        </a:p>
      </dgm:t>
    </dgm:pt>
    <dgm:pt modelId="{3CA18BF5-17CE-4355-9DBE-36810508B0C0}" type="sibTrans" cxnId="{27A5429A-931F-4622-BBD5-C08D448A09DA}">
      <dgm:prSet/>
      <dgm:spPr/>
      <dgm:t>
        <a:bodyPr/>
        <a:lstStyle/>
        <a:p>
          <a:endParaRPr lang="en-US"/>
        </a:p>
      </dgm:t>
    </dgm:pt>
    <dgm:pt modelId="{2B7B7006-34E4-4D54-A2C9-EEA121AFE3A4}">
      <dgm:prSet/>
      <dgm:spPr/>
      <dgm:t>
        <a:bodyPr/>
        <a:lstStyle/>
        <a:p>
          <a:r>
            <a:rPr lang="en-IN"/>
            <a:t>Balance sheet – Investment in subsidiary, Debtors, Deposit, Unbilled Revenue, Advance Received </a:t>
          </a:r>
          <a:endParaRPr lang="en-US"/>
        </a:p>
      </dgm:t>
    </dgm:pt>
    <dgm:pt modelId="{E6F40341-1ABA-4EF4-BBCF-D52D8CF2A23E}" type="parTrans" cxnId="{D2F84621-55F6-4A07-B39D-7BE47467057E}">
      <dgm:prSet/>
      <dgm:spPr/>
      <dgm:t>
        <a:bodyPr/>
        <a:lstStyle/>
        <a:p>
          <a:endParaRPr lang="en-US"/>
        </a:p>
      </dgm:t>
    </dgm:pt>
    <dgm:pt modelId="{8DD90282-0FF3-43FC-822F-99265D692ED7}" type="sibTrans" cxnId="{D2F84621-55F6-4A07-B39D-7BE47467057E}">
      <dgm:prSet/>
      <dgm:spPr/>
      <dgm:t>
        <a:bodyPr/>
        <a:lstStyle/>
        <a:p>
          <a:endParaRPr lang="en-US"/>
        </a:p>
      </dgm:t>
    </dgm:pt>
    <dgm:pt modelId="{24D1DD81-7378-4C3F-9801-6E94492EB63D}">
      <dgm:prSet/>
      <dgm:spPr/>
      <dgm:t>
        <a:bodyPr/>
        <a:lstStyle/>
        <a:p>
          <a:r>
            <a:rPr lang="en-IN"/>
            <a:t>Cashflow – Operating Activities, Investing Activities  </a:t>
          </a:r>
          <a:endParaRPr lang="en-US"/>
        </a:p>
      </dgm:t>
    </dgm:pt>
    <dgm:pt modelId="{0CACC4EC-46C0-4963-AA80-42D4616A68FF}" type="parTrans" cxnId="{B655383B-A201-4AC4-B46B-EF58272879E0}">
      <dgm:prSet/>
      <dgm:spPr/>
      <dgm:t>
        <a:bodyPr/>
        <a:lstStyle/>
        <a:p>
          <a:endParaRPr lang="en-US"/>
        </a:p>
      </dgm:t>
    </dgm:pt>
    <dgm:pt modelId="{17139421-4855-43AC-ACEA-F5D0F9689FF3}" type="sibTrans" cxnId="{B655383B-A201-4AC4-B46B-EF58272879E0}">
      <dgm:prSet/>
      <dgm:spPr/>
      <dgm:t>
        <a:bodyPr/>
        <a:lstStyle/>
        <a:p>
          <a:endParaRPr lang="en-US"/>
        </a:p>
      </dgm:t>
    </dgm:pt>
    <dgm:pt modelId="{A0975A7B-DEEF-4CA0-AB66-9DA887E1A205}">
      <dgm:prSet/>
      <dgm:spPr/>
      <dgm:t>
        <a:bodyPr/>
        <a:lstStyle/>
        <a:p>
          <a:r>
            <a:rPr lang="en-IN" dirty="0"/>
            <a:t>Tax audit Report – Clause 21 Prior period Income </a:t>
          </a:r>
          <a:endParaRPr lang="en-US" dirty="0"/>
        </a:p>
      </dgm:t>
    </dgm:pt>
    <dgm:pt modelId="{1B6987AD-26D2-49BA-8302-B3B72572C4A7}" type="parTrans" cxnId="{9063BB4E-519A-423F-989A-0A3F43852CDE}">
      <dgm:prSet/>
      <dgm:spPr/>
      <dgm:t>
        <a:bodyPr/>
        <a:lstStyle/>
        <a:p>
          <a:endParaRPr lang="en-US"/>
        </a:p>
      </dgm:t>
    </dgm:pt>
    <dgm:pt modelId="{060D7745-DFF8-4A88-8356-7811569B3230}" type="sibTrans" cxnId="{9063BB4E-519A-423F-989A-0A3F43852CDE}">
      <dgm:prSet/>
      <dgm:spPr/>
      <dgm:t>
        <a:bodyPr/>
        <a:lstStyle/>
        <a:p>
          <a:endParaRPr lang="en-US"/>
        </a:p>
      </dgm:t>
    </dgm:pt>
    <dgm:pt modelId="{FA698056-834C-41D5-9569-B088D69E069E}">
      <dgm:prSet/>
      <dgm:spPr/>
      <dgm:t>
        <a:bodyPr/>
        <a:lstStyle/>
        <a:p>
          <a:r>
            <a:rPr lang="en-IN"/>
            <a:t>CARO Report – Related Party Transaction, Disputed Tax liability, </a:t>
          </a:r>
          <a:endParaRPr lang="en-US"/>
        </a:p>
      </dgm:t>
    </dgm:pt>
    <dgm:pt modelId="{71F624B5-7113-4F6A-BBC2-11B246EA6EF3}" type="parTrans" cxnId="{60673A86-381E-40D3-BDD3-8301B59D80DC}">
      <dgm:prSet/>
      <dgm:spPr/>
      <dgm:t>
        <a:bodyPr/>
        <a:lstStyle/>
        <a:p>
          <a:endParaRPr lang="en-US"/>
        </a:p>
      </dgm:t>
    </dgm:pt>
    <dgm:pt modelId="{40B8740F-3829-4367-B9B9-C48DB40DC90D}" type="sibTrans" cxnId="{60673A86-381E-40D3-BDD3-8301B59D80DC}">
      <dgm:prSet/>
      <dgm:spPr/>
      <dgm:t>
        <a:bodyPr/>
        <a:lstStyle/>
        <a:p>
          <a:endParaRPr lang="en-US"/>
        </a:p>
      </dgm:t>
    </dgm:pt>
    <dgm:pt modelId="{2B2FFC6E-9EE0-43D5-B994-561B863BD127}">
      <dgm:prSet/>
      <dgm:spPr/>
      <dgm:t>
        <a:bodyPr/>
        <a:lstStyle/>
        <a:p>
          <a:r>
            <a:rPr lang="en-IN"/>
            <a:t>TDS Certificate – Income earned during the year from various sources and their implication</a:t>
          </a:r>
          <a:endParaRPr lang="en-US"/>
        </a:p>
      </dgm:t>
    </dgm:pt>
    <dgm:pt modelId="{B9358714-2F31-4379-8281-787B3E69B262}" type="parTrans" cxnId="{2410F6E2-EDF3-4DCA-A6AA-5770A12A13FF}">
      <dgm:prSet/>
      <dgm:spPr/>
      <dgm:t>
        <a:bodyPr/>
        <a:lstStyle/>
        <a:p>
          <a:endParaRPr lang="en-US"/>
        </a:p>
      </dgm:t>
    </dgm:pt>
    <dgm:pt modelId="{94E9A734-885B-4E5A-97DF-53E8E26EF0B1}" type="sibTrans" cxnId="{2410F6E2-EDF3-4DCA-A6AA-5770A12A13FF}">
      <dgm:prSet/>
      <dgm:spPr/>
      <dgm:t>
        <a:bodyPr/>
        <a:lstStyle/>
        <a:p>
          <a:endParaRPr lang="en-US"/>
        </a:p>
      </dgm:t>
    </dgm:pt>
    <dgm:pt modelId="{F67B2CA9-EC3B-4DE3-978F-61DBF1905A52}">
      <dgm:prSet/>
      <dgm:spPr/>
      <dgm:t>
        <a:bodyPr/>
        <a:lstStyle/>
        <a:p>
          <a:r>
            <a:rPr lang="en-IN"/>
            <a:t>Director Report – Foreign Exchange earned and paid during the year </a:t>
          </a:r>
        </a:p>
      </dgm:t>
    </dgm:pt>
    <dgm:pt modelId="{B9BF0D2F-1B3B-4FFE-9690-FAB2BFFEEA3A}" type="parTrans" cxnId="{171A36EC-0FDC-4FFE-8CE8-5D4EE3BA78BA}">
      <dgm:prSet/>
      <dgm:spPr/>
      <dgm:t>
        <a:bodyPr/>
        <a:lstStyle/>
        <a:p>
          <a:endParaRPr lang="en-IN"/>
        </a:p>
      </dgm:t>
    </dgm:pt>
    <dgm:pt modelId="{3D21AE3E-648C-44C0-AF9D-98E636AAC7F9}" type="sibTrans" cxnId="{171A36EC-0FDC-4FFE-8CE8-5D4EE3BA78BA}">
      <dgm:prSet/>
      <dgm:spPr/>
      <dgm:t>
        <a:bodyPr/>
        <a:lstStyle/>
        <a:p>
          <a:endParaRPr lang="en-IN"/>
        </a:p>
      </dgm:t>
    </dgm:pt>
    <dgm:pt modelId="{AB2BA481-BF31-4813-8533-850F1B551604}">
      <dgm:prSet/>
      <dgm:spPr/>
      <dgm:t>
        <a:bodyPr/>
        <a:lstStyle/>
        <a:p>
          <a:r>
            <a:rPr lang="en-IN"/>
            <a:t>Notes to Account – Related party transaction, MEIS scrip, Export Incentives, Statutory Dues etc.</a:t>
          </a:r>
        </a:p>
      </dgm:t>
    </dgm:pt>
    <dgm:pt modelId="{0196BD30-DB5C-48F3-8F16-F522B9C69639}" type="parTrans" cxnId="{22F52280-45E7-46CB-87C5-45020C45AB44}">
      <dgm:prSet/>
      <dgm:spPr/>
      <dgm:t>
        <a:bodyPr/>
        <a:lstStyle/>
        <a:p>
          <a:endParaRPr lang="en-IN"/>
        </a:p>
      </dgm:t>
    </dgm:pt>
    <dgm:pt modelId="{333081FA-B729-424B-AC2C-4F4988967A33}" type="sibTrans" cxnId="{22F52280-45E7-46CB-87C5-45020C45AB44}">
      <dgm:prSet/>
      <dgm:spPr/>
      <dgm:t>
        <a:bodyPr/>
        <a:lstStyle/>
        <a:p>
          <a:endParaRPr lang="en-IN"/>
        </a:p>
      </dgm:t>
    </dgm:pt>
    <dgm:pt modelId="{B613DA9D-6A5E-4120-805F-90EDE6DFC418}" type="pres">
      <dgm:prSet presAssocID="{D0446962-E8AC-485D-8418-CCF54F801DFB}" presName="diagram" presStyleCnt="0">
        <dgm:presLayoutVars>
          <dgm:dir/>
          <dgm:resizeHandles val="exact"/>
        </dgm:presLayoutVars>
      </dgm:prSet>
      <dgm:spPr/>
    </dgm:pt>
    <dgm:pt modelId="{31C05AAF-0C68-4CA0-8D5A-CA0880983D26}" type="pres">
      <dgm:prSet presAssocID="{406BC7DB-AE63-41BB-9B72-22D5522B418B}" presName="node" presStyleLbl="node1" presStyleIdx="0" presStyleCnt="8">
        <dgm:presLayoutVars>
          <dgm:bulletEnabled val="1"/>
        </dgm:presLayoutVars>
      </dgm:prSet>
      <dgm:spPr/>
    </dgm:pt>
    <dgm:pt modelId="{374D3348-606A-4188-A39B-93AFC6BAFE19}" type="pres">
      <dgm:prSet presAssocID="{3CA18BF5-17CE-4355-9DBE-36810508B0C0}" presName="sibTrans" presStyleCnt="0"/>
      <dgm:spPr/>
    </dgm:pt>
    <dgm:pt modelId="{4599028E-BD8D-4CDD-8E2F-E3E88DC4930F}" type="pres">
      <dgm:prSet presAssocID="{2B7B7006-34E4-4D54-A2C9-EEA121AFE3A4}" presName="node" presStyleLbl="node1" presStyleIdx="1" presStyleCnt="8">
        <dgm:presLayoutVars>
          <dgm:bulletEnabled val="1"/>
        </dgm:presLayoutVars>
      </dgm:prSet>
      <dgm:spPr/>
    </dgm:pt>
    <dgm:pt modelId="{202FD40F-01B8-4437-9966-1E5B018DD835}" type="pres">
      <dgm:prSet presAssocID="{8DD90282-0FF3-43FC-822F-99265D692ED7}" presName="sibTrans" presStyleCnt="0"/>
      <dgm:spPr/>
    </dgm:pt>
    <dgm:pt modelId="{B1847645-5962-4346-B189-6C8697149D48}" type="pres">
      <dgm:prSet presAssocID="{AB2BA481-BF31-4813-8533-850F1B551604}" presName="node" presStyleLbl="node1" presStyleIdx="2" presStyleCnt="8">
        <dgm:presLayoutVars>
          <dgm:bulletEnabled val="1"/>
        </dgm:presLayoutVars>
      </dgm:prSet>
      <dgm:spPr/>
    </dgm:pt>
    <dgm:pt modelId="{EB998D4D-9283-4414-9743-8C97A29B6D9C}" type="pres">
      <dgm:prSet presAssocID="{333081FA-B729-424B-AC2C-4F4988967A33}" presName="sibTrans" presStyleCnt="0"/>
      <dgm:spPr/>
    </dgm:pt>
    <dgm:pt modelId="{0D2624B5-6E25-4EC2-95EC-0A2E6CF5E945}" type="pres">
      <dgm:prSet presAssocID="{24D1DD81-7378-4C3F-9801-6E94492EB63D}" presName="node" presStyleLbl="node1" presStyleIdx="3" presStyleCnt="8">
        <dgm:presLayoutVars>
          <dgm:bulletEnabled val="1"/>
        </dgm:presLayoutVars>
      </dgm:prSet>
      <dgm:spPr/>
    </dgm:pt>
    <dgm:pt modelId="{F61BFED7-2546-4B48-B52B-27959E83E3F3}" type="pres">
      <dgm:prSet presAssocID="{17139421-4855-43AC-ACEA-F5D0F9689FF3}" presName="sibTrans" presStyleCnt="0"/>
      <dgm:spPr/>
    </dgm:pt>
    <dgm:pt modelId="{F3C28623-105A-459C-8CD8-5CFDB5904C96}" type="pres">
      <dgm:prSet presAssocID="{A0975A7B-DEEF-4CA0-AB66-9DA887E1A205}" presName="node" presStyleLbl="node1" presStyleIdx="4" presStyleCnt="8">
        <dgm:presLayoutVars>
          <dgm:bulletEnabled val="1"/>
        </dgm:presLayoutVars>
      </dgm:prSet>
      <dgm:spPr/>
    </dgm:pt>
    <dgm:pt modelId="{86510E5C-8144-44AA-B716-F84EC2E7BBDA}" type="pres">
      <dgm:prSet presAssocID="{060D7745-DFF8-4A88-8356-7811569B3230}" presName="sibTrans" presStyleCnt="0"/>
      <dgm:spPr/>
    </dgm:pt>
    <dgm:pt modelId="{C809EB6D-461E-4F9C-876D-E34650CBDE8C}" type="pres">
      <dgm:prSet presAssocID="{FA698056-834C-41D5-9569-B088D69E069E}" presName="node" presStyleLbl="node1" presStyleIdx="5" presStyleCnt="8">
        <dgm:presLayoutVars>
          <dgm:bulletEnabled val="1"/>
        </dgm:presLayoutVars>
      </dgm:prSet>
      <dgm:spPr/>
    </dgm:pt>
    <dgm:pt modelId="{8AF17E83-63FB-412F-B135-C69A3FED6008}" type="pres">
      <dgm:prSet presAssocID="{40B8740F-3829-4367-B9B9-C48DB40DC90D}" presName="sibTrans" presStyleCnt="0"/>
      <dgm:spPr/>
    </dgm:pt>
    <dgm:pt modelId="{48F2971A-1944-4BCF-AD5E-5CEFFCDB5C4E}" type="pres">
      <dgm:prSet presAssocID="{2B2FFC6E-9EE0-43D5-B994-561B863BD127}" presName="node" presStyleLbl="node1" presStyleIdx="6" presStyleCnt="8">
        <dgm:presLayoutVars>
          <dgm:bulletEnabled val="1"/>
        </dgm:presLayoutVars>
      </dgm:prSet>
      <dgm:spPr/>
    </dgm:pt>
    <dgm:pt modelId="{6D270754-5597-4EF1-938A-262C5F573F5F}" type="pres">
      <dgm:prSet presAssocID="{94E9A734-885B-4E5A-97DF-53E8E26EF0B1}" presName="sibTrans" presStyleCnt="0"/>
      <dgm:spPr/>
    </dgm:pt>
    <dgm:pt modelId="{89A15EC2-A58F-46D1-9E5D-1460CEE2AD1D}" type="pres">
      <dgm:prSet presAssocID="{F67B2CA9-EC3B-4DE3-978F-61DBF1905A52}" presName="node" presStyleLbl="node1" presStyleIdx="7" presStyleCnt="8">
        <dgm:presLayoutVars>
          <dgm:bulletEnabled val="1"/>
        </dgm:presLayoutVars>
      </dgm:prSet>
      <dgm:spPr/>
    </dgm:pt>
  </dgm:ptLst>
  <dgm:cxnLst>
    <dgm:cxn modelId="{36EE3E21-74E3-41BA-9BA4-C66B2BB76BBB}" type="presOf" srcId="{24D1DD81-7378-4C3F-9801-6E94492EB63D}" destId="{0D2624B5-6E25-4EC2-95EC-0A2E6CF5E945}" srcOrd="0" destOrd="0" presId="urn:microsoft.com/office/officeart/2005/8/layout/default"/>
    <dgm:cxn modelId="{D2F84621-55F6-4A07-B39D-7BE47467057E}" srcId="{D0446962-E8AC-485D-8418-CCF54F801DFB}" destId="{2B7B7006-34E4-4D54-A2C9-EEA121AFE3A4}" srcOrd="1" destOrd="0" parTransId="{E6F40341-1ABA-4EF4-BBCF-D52D8CF2A23E}" sibTransId="{8DD90282-0FF3-43FC-822F-99265D692ED7}"/>
    <dgm:cxn modelId="{64B2D433-4739-4647-A287-8522C5252EF7}" type="presOf" srcId="{F67B2CA9-EC3B-4DE3-978F-61DBF1905A52}" destId="{89A15EC2-A58F-46D1-9E5D-1460CEE2AD1D}" srcOrd="0" destOrd="0" presId="urn:microsoft.com/office/officeart/2005/8/layout/default"/>
    <dgm:cxn modelId="{B655383B-A201-4AC4-B46B-EF58272879E0}" srcId="{D0446962-E8AC-485D-8418-CCF54F801DFB}" destId="{24D1DD81-7378-4C3F-9801-6E94492EB63D}" srcOrd="3" destOrd="0" parTransId="{0CACC4EC-46C0-4963-AA80-42D4616A68FF}" sibTransId="{17139421-4855-43AC-ACEA-F5D0F9689FF3}"/>
    <dgm:cxn modelId="{9063BB4E-519A-423F-989A-0A3F43852CDE}" srcId="{D0446962-E8AC-485D-8418-CCF54F801DFB}" destId="{A0975A7B-DEEF-4CA0-AB66-9DA887E1A205}" srcOrd="4" destOrd="0" parTransId="{1B6987AD-26D2-49BA-8302-B3B72572C4A7}" sibTransId="{060D7745-DFF8-4A88-8356-7811569B3230}"/>
    <dgm:cxn modelId="{389FF550-CEDF-4F4E-B503-7506EBD594DB}" type="presOf" srcId="{406BC7DB-AE63-41BB-9B72-22D5522B418B}" destId="{31C05AAF-0C68-4CA0-8D5A-CA0880983D26}" srcOrd="0" destOrd="0" presId="urn:microsoft.com/office/officeart/2005/8/layout/default"/>
    <dgm:cxn modelId="{4AAC5E7E-4C1D-4498-9D97-7688206605BA}" type="presOf" srcId="{FA698056-834C-41D5-9569-B088D69E069E}" destId="{C809EB6D-461E-4F9C-876D-E34650CBDE8C}" srcOrd="0" destOrd="0" presId="urn:microsoft.com/office/officeart/2005/8/layout/default"/>
    <dgm:cxn modelId="{22F52280-45E7-46CB-87C5-45020C45AB44}" srcId="{D0446962-E8AC-485D-8418-CCF54F801DFB}" destId="{AB2BA481-BF31-4813-8533-850F1B551604}" srcOrd="2" destOrd="0" parTransId="{0196BD30-DB5C-48F3-8F16-F522B9C69639}" sibTransId="{333081FA-B729-424B-AC2C-4F4988967A33}"/>
    <dgm:cxn modelId="{60673A86-381E-40D3-BDD3-8301B59D80DC}" srcId="{D0446962-E8AC-485D-8418-CCF54F801DFB}" destId="{FA698056-834C-41D5-9569-B088D69E069E}" srcOrd="5" destOrd="0" parTransId="{71F624B5-7113-4F6A-BBC2-11B246EA6EF3}" sibTransId="{40B8740F-3829-4367-B9B9-C48DB40DC90D}"/>
    <dgm:cxn modelId="{ED87F097-F604-4527-B0E8-B208E4FE712D}" type="presOf" srcId="{2B7B7006-34E4-4D54-A2C9-EEA121AFE3A4}" destId="{4599028E-BD8D-4CDD-8E2F-E3E88DC4930F}" srcOrd="0" destOrd="0" presId="urn:microsoft.com/office/officeart/2005/8/layout/default"/>
    <dgm:cxn modelId="{27A5429A-931F-4622-BBD5-C08D448A09DA}" srcId="{D0446962-E8AC-485D-8418-CCF54F801DFB}" destId="{406BC7DB-AE63-41BB-9B72-22D5522B418B}" srcOrd="0" destOrd="0" parTransId="{33AEDA19-A645-40FA-B1D0-711458A8D1A3}" sibTransId="{3CA18BF5-17CE-4355-9DBE-36810508B0C0}"/>
    <dgm:cxn modelId="{1B52D09B-64E7-4537-B5A7-068A0AF75DDC}" type="presOf" srcId="{2B2FFC6E-9EE0-43D5-B994-561B863BD127}" destId="{48F2971A-1944-4BCF-AD5E-5CEFFCDB5C4E}" srcOrd="0" destOrd="0" presId="urn:microsoft.com/office/officeart/2005/8/layout/default"/>
    <dgm:cxn modelId="{A8A2F1D9-0BA9-471D-B4E2-AB326DB112F8}" type="presOf" srcId="{D0446962-E8AC-485D-8418-CCF54F801DFB}" destId="{B613DA9D-6A5E-4120-805F-90EDE6DFC418}" srcOrd="0" destOrd="0" presId="urn:microsoft.com/office/officeart/2005/8/layout/default"/>
    <dgm:cxn modelId="{2410F6E2-EDF3-4DCA-A6AA-5770A12A13FF}" srcId="{D0446962-E8AC-485D-8418-CCF54F801DFB}" destId="{2B2FFC6E-9EE0-43D5-B994-561B863BD127}" srcOrd="6" destOrd="0" parTransId="{B9358714-2F31-4379-8281-787B3E69B262}" sibTransId="{94E9A734-885B-4E5A-97DF-53E8E26EF0B1}"/>
    <dgm:cxn modelId="{FD0E2CE8-F46C-4A11-BF36-3B5B9A9F00C1}" type="presOf" srcId="{AB2BA481-BF31-4813-8533-850F1B551604}" destId="{B1847645-5962-4346-B189-6C8697149D48}" srcOrd="0" destOrd="0" presId="urn:microsoft.com/office/officeart/2005/8/layout/default"/>
    <dgm:cxn modelId="{171A36EC-0FDC-4FFE-8CE8-5D4EE3BA78BA}" srcId="{D0446962-E8AC-485D-8418-CCF54F801DFB}" destId="{F67B2CA9-EC3B-4DE3-978F-61DBF1905A52}" srcOrd="7" destOrd="0" parTransId="{B9BF0D2F-1B3B-4FFE-9690-FAB2BFFEEA3A}" sibTransId="{3D21AE3E-648C-44C0-AF9D-98E636AAC7F9}"/>
    <dgm:cxn modelId="{91D973F8-59F5-456F-94E2-AB9447D362C0}" type="presOf" srcId="{A0975A7B-DEEF-4CA0-AB66-9DA887E1A205}" destId="{F3C28623-105A-459C-8CD8-5CFDB5904C96}" srcOrd="0" destOrd="0" presId="urn:microsoft.com/office/officeart/2005/8/layout/default"/>
    <dgm:cxn modelId="{9BD1EF5B-B116-4908-897C-4D5CE1FB2B4D}" type="presParOf" srcId="{B613DA9D-6A5E-4120-805F-90EDE6DFC418}" destId="{31C05AAF-0C68-4CA0-8D5A-CA0880983D26}" srcOrd="0" destOrd="0" presId="urn:microsoft.com/office/officeart/2005/8/layout/default"/>
    <dgm:cxn modelId="{A7CB937F-6D1C-4C78-AFAD-A1DC8866BE79}" type="presParOf" srcId="{B613DA9D-6A5E-4120-805F-90EDE6DFC418}" destId="{374D3348-606A-4188-A39B-93AFC6BAFE19}" srcOrd="1" destOrd="0" presId="urn:microsoft.com/office/officeart/2005/8/layout/default"/>
    <dgm:cxn modelId="{0F341704-023D-470D-BE4C-ECC315F8293F}" type="presParOf" srcId="{B613DA9D-6A5E-4120-805F-90EDE6DFC418}" destId="{4599028E-BD8D-4CDD-8E2F-E3E88DC4930F}" srcOrd="2" destOrd="0" presId="urn:microsoft.com/office/officeart/2005/8/layout/default"/>
    <dgm:cxn modelId="{701EF608-630A-4A5D-81EA-877A02845B5A}" type="presParOf" srcId="{B613DA9D-6A5E-4120-805F-90EDE6DFC418}" destId="{202FD40F-01B8-4437-9966-1E5B018DD835}" srcOrd="3" destOrd="0" presId="urn:microsoft.com/office/officeart/2005/8/layout/default"/>
    <dgm:cxn modelId="{071956DF-A2C7-46DB-8123-21701E4059B8}" type="presParOf" srcId="{B613DA9D-6A5E-4120-805F-90EDE6DFC418}" destId="{B1847645-5962-4346-B189-6C8697149D48}" srcOrd="4" destOrd="0" presId="urn:microsoft.com/office/officeart/2005/8/layout/default"/>
    <dgm:cxn modelId="{A5EA9874-5E7B-4534-8463-E3B5258F3578}" type="presParOf" srcId="{B613DA9D-6A5E-4120-805F-90EDE6DFC418}" destId="{EB998D4D-9283-4414-9743-8C97A29B6D9C}" srcOrd="5" destOrd="0" presId="urn:microsoft.com/office/officeart/2005/8/layout/default"/>
    <dgm:cxn modelId="{3237A62D-E6EA-4497-86B7-B5DDA20E41AA}" type="presParOf" srcId="{B613DA9D-6A5E-4120-805F-90EDE6DFC418}" destId="{0D2624B5-6E25-4EC2-95EC-0A2E6CF5E945}" srcOrd="6" destOrd="0" presId="urn:microsoft.com/office/officeart/2005/8/layout/default"/>
    <dgm:cxn modelId="{08E41A6C-D03B-4F73-B6F6-39B213E82CFD}" type="presParOf" srcId="{B613DA9D-6A5E-4120-805F-90EDE6DFC418}" destId="{F61BFED7-2546-4B48-B52B-27959E83E3F3}" srcOrd="7" destOrd="0" presId="urn:microsoft.com/office/officeart/2005/8/layout/default"/>
    <dgm:cxn modelId="{5279DBC1-BE23-4A80-B314-74D271D0A864}" type="presParOf" srcId="{B613DA9D-6A5E-4120-805F-90EDE6DFC418}" destId="{F3C28623-105A-459C-8CD8-5CFDB5904C96}" srcOrd="8" destOrd="0" presId="urn:microsoft.com/office/officeart/2005/8/layout/default"/>
    <dgm:cxn modelId="{42F93A46-3BEA-4C48-836E-8EFEAE85021F}" type="presParOf" srcId="{B613DA9D-6A5E-4120-805F-90EDE6DFC418}" destId="{86510E5C-8144-44AA-B716-F84EC2E7BBDA}" srcOrd="9" destOrd="0" presId="urn:microsoft.com/office/officeart/2005/8/layout/default"/>
    <dgm:cxn modelId="{886F5946-7950-4CC5-B20A-02EF821C53EF}" type="presParOf" srcId="{B613DA9D-6A5E-4120-805F-90EDE6DFC418}" destId="{C809EB6D-461E-4F9C-876D-E34650CBDE8C}" srcOrd="10" destOrd="0" presId="urn:microsoft.com/office/officeart/2005/8/layout/default"/>
    <dgm:cxn modelId="{ACA4DB95-6742-48A6-8EAF-2491B7A04734}" type="presParOf" srcId="{B613DA9D-6A5E-4120-805F-90EDE6DFC418}" destId="{8AF17E83-63FB-412F-B135-C69A3FED6008}" srcOrd="11" destOrd="0" presId="urn:microsoft.com/office/officeart/2005/8/layout/default"/>
    <dgm:cxn modelId="{E2A17CD9-094A-4A90-B8F4-01DB2687A30F}" type="presParOf" srcId="{B613DA9D-6A5E-4120-805F-90EDE6DFC418}" destId="{48F2971A-1944-4BCF-AD5E-5CEFFCDB5C4E}" srcOrd="12" destOrd="0" presId="urn:microsoft.com/office/officeart/2005/8/layout/default"/>
    <dgm:cxn modelId="{D214C0CF-5DA4-4C48-8D0F-437F91B98F88}" type="presParOf" srcId="{B613DA9D-6A5E-4120-805F-90EDE6DFC418}" destId="{6D270754-5597-4EF1-938A-262C5F573F5F}" srcOrd="13" destOrd="0" presId="urn:microsoft.com/office/officeart/2005/8/layout/default"/>
    <dgm:cxn modelId="{E0684F5C-C08D-43C5-A2E5-5EDA996BAA1A}" type="presParOf" srcId="{B613DA9D-6A5E-4120-805F-90EDE6DFC418}" destId="{89A15EC2-A58F-46D1-9E5D-1460CEE2AD1D}"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EF2061A2-03B7-4DA4-B75B-FFE541635DAE}" type="doc">
      <dgm:prSet loTypeId="urn:microsoft.com/office/officeart/2009/3/layout/HorizontalOrganizationChart" loCatId="hierarchy" qsTypeId="urn:microsoft.com/office/officeart/2005/8/quickstyle/simple2" qsCatId="simple" csTypeId="urn:microsoft.com/office/officeart/2005/8/colors/accent1_1" csCatId="accent1" phldr="1"/>
      <dgm:spPr/>
      <dgm:t>
        <a:bodyPr/>
        <a:lstStyle/>
        <a:p>
          <a:endParaRPr lang="en-IN"/>
        </a:p>
      </dgm:t>
    </dgm:pt>
    <dgm:pt modelId="{12A1FB32-A70F-4616-89C4-2B29ACBF5929}">
      <dgm:prSet phldrT="[Text]" custT="1"/>
      <dgm:spPr/>
      <dgm:t>
        <a:bodyPr/>
        <a:lstStyle/>
        <a:p>
          <a:pPr>
            <a:lnSpc>
              <a:spcPct val="150000"/>
            </a:lnSpc>
          </a:pPr>
          <a:r>
            <a:rPr lang="en-US" sz="1800" dirty="0">
              <a:solidFill>
                <a:schemeClr val="tx1"/>
              </a:solidFill>
            </a:rPr>
            <a:t>Input Tax Credit </a:t>
          </a:r>
          <a:endParaRPr lang="en-IN" sz="1800" dirty="0">
            <a:solidFill>
              <a:schemeClr val="tx1"/>
            </a:solidFill>
          </a:endParaRPr>
        </a:p>
      </dgm:t>
    </dgm:pt>
    <dgm:pt modelId="{104516BD-0FC9-45C6-A58D-4DBF6A386EFB}" type="parTrans" cxnId="{DE005441-339D-4237-A46E-3AF79BB16C4B}">
      <dgm:prSet/>
      <dgm:spPr/>
      <dgm:t>
        <a:bodyPr/>
        <a:lstStyle/>
        <a:p>
          <a:endParaRPr lang="en-IN"/>
        </a:p>
      </dgm:t>
    </dgm:pt>
    <dgm:pt modelId="{74BFE6C3-BD5E-4FAD-9B60-1C89AD7642B9}" type="sibTrans" cxnId="{DE005441-339D-4237-A46E-3AF79BB16C4B}">
      <dgm:prSet/>
      <dgm:spPr/>
      <dgm:t>
        <a:bodyPr/>
        <a:lstStyle/>
        <a:p>
          <a:endParaRPr lang="en-IN"/>
        </a:p>
      </dgm:t>
    </dgm:pt>
    <dgm:pt modelId="{6B65DB88-CC86-4166-AC2B-222FD44D3697}">
      <dgm:prSet phldrT="[Text]" custT="1"/>
      <dgm:spPr/>
      <dgm:t>
        <a:bodyPr/>
        <a:lstStyle/>
        <a:p>
          <a:pPr>
            <a:lnSpc>
              <a:spcPct val="150000"/>
            </a:lnSpc>
          </a:pPr>
          <a:r>
            <a:rPr lang="en-US" sz="1800" dirty="0">
              <a:solidFill>
                <a:schemeClr val="tx1"/>
              </a:solidFill>
            </a:rPr>
            <a:t>Used or intended to be used?</a:t>
          </a:r>
          <a:endParaRPr lang="en-IN" sz="1800" dirty="0">
            <a:solidFill>
              <a:schemeClr val="tx1"/>
            </a:solidFill>
          </a:endParaRPr>
        </a:p>
      </dgm:t>
    </dgm:pt>
    <dgm:pt modelId="{BA33C9EE-AB79-4EAA-8D19-916088FB1FDB}" type="parTrans" cxnId="{587CC96A-C867-48C4-85FA-9647A760489F}">
      <dgm:prSet/>
      <dgm:spPr/>
      <dgm:t>
        <a:bodyPr/>
        <a:lstStyle/>
        <a:p>
          <a:endParaRPr lang="en-IN"/>
        </a:p>
      </dgm:t>
    </dgm:pt>
    <dgm:pt modelId="{C177165E-9F93-43DE-A9AA-334D485CFFD9}" type="sibTrans" cxnId="{587CC96A-C867-48C4-85FA-9647A760489F}">
      <dgm:prSet/>
      <dgm:spPr/>
      <dgm:t>
        <a:bodyPr/>
        <a:lstStyle/>
        <a:p>
          <a:endParaRPr lang="en-IN"/>
        </a:p>
      </dgm:t>
    </dgm:pt>
    <dgm:pt modelId="{6EF0F4C2-CB09-45AB-ADE4-C3FA8E5051AC}">
      <dgm:prSet phldrT="[Text]" custT="1"/>
      <dgm:spPr/>
      <dgm:t>
        <a:bodyPr/>
        <a:lstStyle/>
        <a:p>
          <a:pPr>
            <a:lnSpc>
              <a:spcPct val="150000"/>
            </a:lnSpc>
          </a:pPr>
          <a:r>
            <a:rPr lang="en-US" sz="1800" dirty="0">
              <a:solidFill>
                <a:schemeClr val="tx1"/>
              </a:solidFill>
            </a:rPr>
            <a:t>What is eligible as ITC?</a:t>
          </a:r>
          <a:endParaRPr lang="en-IN" sz="1800" dirty="0">
            <a:solidFill>
              <a:schemeClr val="tx1"/>
            </a:solidFill>
          </a:endParaRPr>
        </a:p>
      </dgm:t>
    </dgm:pt>
    <dgm:pt modelId="{8B0D2ADA-815B-4173-A48D-266603AA9E84}" type="parTrans" cxnId="{86EAB6FE-8AD9-4E59-954E-3B3FD7C5550A}">
      <dgm:prSet/>
      <dgm:spPr/>
      <dgm:t>
        <a:bodyPr/>
        <a:lstStyle/>
        <a:p>
          <a:endParaRPr lang="en-IN"/>
        </a:p>
      </dgm:t>
    </dgm:pt>
    <dgm:pt modelId="{CB8A0C0D-6403-43B3-AEB5-BF69FEBB4CD0}" type="sibTrans" cxnId="{86EAB6FE-8AD9-4E59-954E-3B3FD7C5550A}">
      <dgm:prSet/>
      <dgm:spPr/>
      <dgm:t>
        <a:bodyPr/>
        <a:lstStyle/>
        <a:p>
          <a:endParaRPr lang="en-IN"/>
        </a:p>
      </dgm:t>
    </dgm:pt>
    <dgm:pt modelId="{805A5AB1-43F4-4B56-A555-D7E901D72B72}">
      <dgm:prSet phldrT="[Text]" custT="1"/>
      <dgm:spPr/>
      <dgm:t>
        <a:bodyPr/>
        <a:lstStyle/>
        <a:p>
          <a:pPr>
            <a:lnSpc>
              <a:spcPct val="150000"/>
            </a:lnSpc>
          </a:pPr>
          <a:r>
            <a:rPr lang="en-US" sz="1800" dirty="0">
              <a:solidFill>
                <a:schemeClr val="tx1"/>
              </a:solidFill>
            </a:rPr>
            <a:t>In the course or furtherance of his business </a:t>
          </a:r>
          <a:endParaRPr lang="en-IN" sz="1800" dirty="0">
            <a:solidFill>
              <a:schemeClr val="tx1"/>
            </a:solidFill>
          </a:endParaRPr>
        </a:p>
      </dgm:t>
    </dgm:pt>
    <dgm:pt modelId="{EF06A910-2DEF-46D8-9156-24C94787DA37}" type="parTrans" cxnId="{24B63DB7-7A42-491F-9A02-A01A63F3BA7F}">
      <dgm:prSet/>
      <dgm:spPr/>
      <dgm:t>
        <a:bodyPr/>
        <a:lstStyle/>
        <a:p>
          <a:endParaRPr lang="en-IN"/>
        </a:p>
      </dgm:t>
    </dgm:pt>
    <dgm:pt modelId="{75471D0A-53F1-4AA9-AD7D-0E9B70D23A2F}" type="sibTrans" cxnId="{24B63DB7-7A42-491F-9A02-A01A63F3BA7F}">
      <dgm:prSet/>
      <dgm:spPr/>
      <dgm:t>
        <a:bodyPr/>
        <a:lstStyle/>
        <a:p>
          <a:endParaRPr lang="en-IN"/>
        </a:p>
      </dgm:t>
    </dgm:pt>
    <dgm:pt modelId="{CFF28EDD-B84F-4D1C-85AD-F9FC8992412F}" type="pres">
      <dgm:prSet presAssocID="{EF2061A2-03B7-4DA4-B75B-FFE541635DAE}" presName="hierChild1" presStyleCnt="0">
        <dgm:presLayoutVars>
          <dgm:orgChart val="1"/>
          <dgm:chPref val="1"/>
          <dgm:dir/>
          <dgm:animOne val="branch"/>
          <dgm:animLvl val="lvl"/>
          <dgm:resizeHandles/>
        </dgm:presLayoutVars>
      </dgm:prSet>
      <dgm:spPr/>
    </dgm:pt>
    <dgm:pt modelId="{EED2CD5D-4FDB-4F80-8C32-3AE562E96E13}" type="pres">
      <dgm:prSet presAssocID="{12A1FB32-A70F-4616-89C4-2B29ACBF5929}" presName="hierRoot1" presStyleCnt="0">
        <dgm:presLayoutVars>
          <dgm:hierBranch val="init"/>
        </dgm:presLayoutVars>
      </dgm:prSet>
      <dgm:spPr/>
    </dgm:pt>
    <dgm:pt modelId="{464B26CB-EF41-4665-A536-E1178A7F0CFB}" type="pres">
      <dgm:prSet presAssocID="{12A1FB32-A70F-4616-89C4-2B29ACBF5929}" presName="rootComposite1" presStyleCnt="0"/>
      <dgm:spPr/>
    </dgm:pt>
    <dgm:pt modelId="{194A1E6A-4AA1-4A62-B6D2-CC2DBAF52D54}" type="pres">
      <dgm:prSet presAssocID="{12A1FB32-A70F-4616-89C4-2B29ACBF5929}" presName="rootText1" presStyleLbl="node0" presStyleIdx="0" presStyleCnt="1">
        <dgm:presLayoutVars>
          <dgm:chPref val="3"/>
        </dgm:presLayoutVars>
      </dgm:prSet>
      <dgm:spPr/>
    </dgm:pt>
    <dgm:pt modelId="{924CF0B7-CBC2-446C-A2E9-1C4416397C81}" type="pres">
      <dgm:prSet presAssocID="{12A1FB32-A70F-4616-89C4-2B29ACBF5929}" presName="rootConnector1" presStyleLbl="node1" presStyleIdx="0" presStyleCnt="0"/>
      <dgm:spPr/>
    </dgm:pt>
    <dgm:pt modelId="{D328C68D-16DC-4B95-8DBF-0997AF1B51FC}" type="pres">
      <dgm:prSet presAssocID="{12A1FB32-A70F-4616-89C4-2B29ACBF5929}" presName="hierChild2" presStyleCnt="0"/>
      <dgm:spPr/>
    </dgm:pt>
    <dgm:pt modelId="{641397A2-1DE9-4A32-A070-AD9B84CF6CFD}" type="pres">
      <dgm:prSet presAssocID="{BA33C9EE-AB79-4EAA-8D19-916088FB1FDB}" presName="Name64" presStyleLbl="parChTrans1D2" presStyleIdx="0" presStyleCnt="3"/>
      <dgm:spPr/>
    </dgm:pt>
    <dgm:pt modelId="{42C657D0-6BC2-4587-80B9-CFF06A5FBB18}" type="pres">
      <dgm:prSet presAssocID="{6B65DB88-CC86-4166-AC2B-222FD44D3697}" presName="hierRoot2" presStyleCnt="0">
        <dgm:presLayoutVars>
          <dgm:hierBranch val="init"/>
        </dgm:presLayoutVars>
      </dgm:prSet>
      <dgm:spPr/>
    </dgm:pt>
    <dgm:pt modelId="{DB30BAA0-45DC-4DF5-B7D7-B9B0F5C3AFC4}" type="pres">
      <dgm:prSet presAssocID="{6B65DB88-CC86-4166-AC2B-222FD44D3697}" presName="rootComposite" presStyleCnt="0"/>
      <dgm:spPr/>
    </dgm:pt>
    <dgm:pt modelId="{3CC1EB7A-B2B1-4DA1-9F0E-9B994B3AFA99}" type="pres">
      <dgm:prSet presAssocID="{6B65DB88-CC86-4166-AC2B-222FD44D3697}" presName="rootText" presStyleLbl="node2" presStyleIdx="0" presStyleCnt="3">
        <dgm:presLayoutVars>
          <dgm:chPref val="3"/>
        </dgm:presLayoutVars>
      </dgm:prSet>
      <dgm:spPr/>
    </dgm:pt>
    <dgm:pt modelId="{EB1FB8D8-456D-44F8-84E7-36AB7D289142}" type="pres">
      <dgm:prSet presAssocID="{6B65DB88-CC86-4166-AC2B-222FD44D3697}" presName="rootConnector" presStyleLbl="node2" presStyleIdx="0" presStyleCnt="3"/>
      <dgm:spPr/>
    </dgm:pt>
    <dgm:pt modelId="{10D044A2-F49A-4D05-8C06-604F1A3EAD27}" type="pres">
      <dgm:prSet presAssocID="{6B65DB88-CC86-4166-AC2B-222FD44D3697}" presName="hierChild4" presStyleCnt="0"/>
      <dgm:spPr/>
    </dgm:pt>
    <dgm:pt modelId="{2D60C5B4-7171-4304-832A-6E4186C8E890}" type="pres">
      <dgm:prSet presAssocID="{6B65DB88-CC86-4166-AC2B-222FD44D3697}" presName="hierChild5" presStyleCnt="0"/>
      <dgm:spPr/>
    </dgm:pt>
    <dgm:pt modelId="{29C1CE19-B6D6-4F66-918B-79C3866A3DAA}" type="pres">
      <dgm:prSet presAssocID="{8B0D2ADA-815B-4173-A48D-266603AA9E84}" presName="Name64" presStyleLbl="parChTrans1D2" presStyleIdx="1" presStyleCnt="3"/>
      <dgm:spPr/>
    </dgm:pt>
    <dgm:pt modelId="{7A104117-603F-4E0E-94B8-FFA9E883AB55}" type="pres">
      <dgm:prSet presAssocID="{6EF0F4C2-CB09-45AB-ADE4-C3FA8E5051AC}" presName="hierRoot2" presStyleCnt="0">
        <dgm:presLayoutVars>
          <dgm:hierBranch val="init"/>
        </dgm:presLayoutVars>
      </dgm:prSet>
      <dgm:spPr/>
    </dgm:pt>
    <dgm:pt modelId="{FFEEABE2-4211-4CBE-B58C-D7F74DDAD99A}" type="pres">
      <dgm:prSet presAssocID="{6EF0F4C2-CB09-45AB-ADE4-C3FA8E5051AC}" presName="rootComposite" presStyleCnt="0"/>
      <dgm:spPr/>
    </dgm:pt>
    <dgm:pt modelId="{AD59A9DD-1856-47FF-A91E-EA86C660CA25}" type="pres">
      <dgm:prSet presAssocID="{6EF0F4C2-CB09-45AB-ADE4-C3FA8E5051AC}" presName="rootText" presStyleLbl="node2" presStyleIdx="1" presStyleCnt="3">
        <dgm:presLayoutVars>
          <dgm:chPref val="3"/>
        </dgm:presLayoutVars>
      </dgm:prSet>
      <dgm:spPr/>
    </dgm:pt>
    <dgm:pt modelId="{3283E212-A023-4B76-B33D-652DC240D1AA}" type="pres">
      <dgm:prSet presAssocID="{6EF0F4C2-CB09-45AB-ADE4-C3FA8E5051AC}" presName="rootConnector" presStyleLbl="node2" presStyleIdx="1" presStyleCnt="3"/>
      <dgm:spPr/>
    </dgm:pt>
    <dgm:pt modelId="{6B9ECC79-B5C5-44DA-94A0-A70A2F8D4482}" type="pres">
      <dgm:prSet presAssocID="{6EF0F4C2-CB09-45AB-ADE4-C3FA8E5051AC}" presName="hierChild4" presStyleCnt="0"/>
      <dgm:spPr/>
    </dgm:pt>
    <dgm:pt modelId="{E703176B-4E68-44D1-99B2-EA7F104B0414}" type="pres">
      <dgm:prSet presAssocID="{6EF0F4C2-CB09-45AB-ADE4-C3FA8E5051AC}" presName="hierChild5" presStyleCnt="0"/>
      <dgm:spPr/>
    </dgm:pt>
    <dgm:pt modelId="{AB82C674-ECE2-4FFA-806D-8BBE4A77632F}" type="pres">
      <dgm:prSet presAssocID="{EF06A910-2DEF-46D8-9156-24C94787DA37}" presName="Name64" presStyleLbl="parChTrans1D2" presStyleIdx="2" presStyleCnt="3"/>
      <dgm:spPr/>
    </dgm:pt>
    <dgm:pt modelId="{C2794C97-2F2E-4ED3-A81E-3DF871B9053F}" type="pres">
      <dgm:prSet presAssocID="{805A5AB1-43F4-4B56-A555-D7E901D72B72}" presName="hierRoot2" presStyleCnt="0">
        <dgm:presLayoutVars>
          <dgm:hierBranch val="init"/>
        </dgm:presLayoutVars>
      </dgm:prSet>
      <dgm:spPr/>
    </dgm:pt>
    <dgm:pt modelId="{793A220A-5ED3-479E-8B9E-0E802E8949A4}" type="pres">
      <dgm:prSet presAssocID="{805A5AB1-43F4-4B56-A555-D7E901D72B72}" presName="rootComposite" presStyleCnt="0"/>
      <dgm:spPr/>
    </dgm:pt>
    <dgm:pt modelId="{C3BC482C-441F-43BD-A191-B05919141677}" type="pres">
      <dgm:prSet presAssocID="{805A5AB1-43F4-4B56-A555-D7E901D72B72}" presName="rootText" presStyleLbl="node2" presStyleIdx="2" presStyleCnt="3">
        <dgm:presLayoutVars>
          <dgm:chPref val="3"/>
        </dgm:presLayoutVars>
      </dgm:prSet>
      <dgm:spPr/>
    </dgm:pt>
    <dgm:pt modelId="{46C703C3-5E5C-4A16-B912-AB07426BCD3F}" type="pres">
      <dgm:prSet presAssocID="{805A5AB1-43F4-4B56-A555-D7E901D72B72}" presName="rootConnector" presStyleLbl="node2" presStyleIdx="2" presStyleCnt="3"/>
      <dgm:spPr/>
    </dgm:pt>
    <dgm:pt modelId="{19DDB9EF-7A00-4888-A30B-3B411BB62770}" type="pres">
      <dgm:prSet presAssocID="{805A5AB1-43F4-4B56-A555-D7E901D72B72}" presName="hierChild4" presStyleCnt="0"/>
      <dgm:spPr/>
    </dgm:pt>
    <dgm:pt modelId="{991F6A30-66C2-4466-896A-DD42AECA4942}" type="pres">
      <dgm:prSet presAssocID="{805A5AB1-43F4-4B56-A555-D7E901D72B72}" presName="hierChild5" presStyleCnt="0"/>
      <dgm:spPr/>
    </dgm:pt>
    <dgm:pt modelId="{3655DC76-ED39-4CBE-932A-EEC339DEF652}" type="pres">
      <dgm:prSet presAssocID="{12A1FB32-A70F-4616-89C4-2B29ACBF5929}" presName="hierChild3" presStyleCnt="0"/>
      <dgm:spPr/>
    </dgm:pt>
  </dgm:ptLst>
  <dgm:cxnLst>
    <dgm:cxn modelId="{94E10503-C577-498A-A240-78735356DE30}" type="presOf" srcId="{BA33C9EE-AB79-4EAA-8D19-916088FB1FDB}" destId="{641397A2-1DE9-4A32-A070-AD9B84CF6CFD}" srcOrd="0" destOrd="0" presId="urn:microsoft.com/office/officeart/2009/3/layout/HorizontalOrganizationChart"/>
    <dgm:cxn modelId="{CED64E10-921E-4C31-B04E-7A7178DC1B3A}" type="presOf" srcId="{8B0D2ADA-815B-4173-A48D-266603AA9E84}" destId="{29C1CE19-B6D6-4F66-918B-79C3866A3DAA}" srcOrd="0" destOrd="0" presId="urn:microsoft.com/office/officeart/2009/3/layout/HorizontalOrganizationChart"/>
    <dgm:cxn modelId="{4F305B1F-AD3D-4567-BE6F-62F2D117E7A8}" type="presOf" srcId="{EF2061A2-03B7-4DA4-B75B-FFE541635DAE}" destId="{CFF28EDD-B84F-4D1C-85AD-F9FC8992412F}" srcOrd="0" destOrd="0" presId="urn:microsoft.com/office/officeart/2009/3/layout/HorizontalOrganizationChart"/>
    <dgm:cxn modelId="{161E6C29-190A-499B-87BC-4036F5DAD506}" type="presOf" srcId="{805A5AB1-43F4-4B56-A555-D7E901D72B72}" destId="{46C703C3-5E5C-4A16-B912-AB07426BCD3F}" srcOrd="1" destOrd="0" presId="urn:microsoft.com/office/officeart/2009/3/layout/HorizontalOrganizationChart"/>
    <dgm:cxn modelId="{6F19BC2B-39AB-4B83-A6F5-42BB633F6FB0}" type="presOf" srcId="{805A5AB1-43F4-4B56-A555-D7E901D72B72}" destId="{C3BC482C-441F-43BD-A191-B05919141677}" srcOrd="0" destOrd="0" presId="urn:microsoft.com/office/officeart/2009/3/layout/HorizontalOrganizationChart"/>
    <dgm:cxn modelId="{9476345B-8F1B-43CC-9F22-3BAD3A5812EB}" type="presOf" srcId="{12A1FB32-A70F-4616-89C4-2B29ACBF5929}" destId="{924CF0B7-CBC2-446C-A2E9-1C4416397C81}" srcOrd="1" destOrd="0" presId="urn:microsoft.com/office/officeart/2009/3/layout/HorizontalOrganizationChart"/>
    <dgm:cxn modelId="{0C53835D-ABC8-4CA4-9E34-82DBEDDC602A}" type="presOf" srcId="{6B65DB88-CC86-4166-AC2B-222FD44D3697}" destId="{EB1FB8D8-456D-44F8-84E7-36AB7D289142}" srcOrd="1" destOrd="0" presId="urn:microsoft.com/office/officeart/2009/3/layout/HorizontalOrganizationChart"/>
    <dgm:cxn modelId="{DE005441-339D-4237-A46E-3AF79BB16C4B}" srcId="{EF2061A2-03B7-4DA4-B75B-FFE541635DAE}" destId="{12A1FB32-A70F-4616-89C4-2B29ACBF5929}" srcOrd="0" destOrd="0" parTransId="{104516BD-0FC9-45C6-A58D-4DBF6A386EFB}" sibTransId="{74BFE6C3-BD5E-4FAD-9B60-1C89AD7642B9}"/>
    <dgm:cxn modelId="{587CC96A-C867-48C4-85FA-9647A760489F}" srcId="{12A1FB32-A70F-4616-89C4-2B29ACBF5929}" destId="{6B65DB88-CC86-4166-AC2B-222FD44D3697}" srcOrd="0" destOrd="0" parTransId="{BA33C9EE-AB79-4EAA-8D19-916088FB1FDB}" sibTransId="{C177165E-9F93-43DE-A9AA-334D485CFFD9}"/>
    <dgm:cxn modelId="{BCA41959-7C3B-48A1-8803-725EB85AC3B1}" type="presOf" srcId="{12A1FB32-A70F-4616-89C4-2B29ACBF5929}" destId="{194A1E6A-4AA1-4A62-B6D2-CC2DBAF52D54}" srcOrd="0" destOrd="0" presId="urn:microsoft.com/office/officeart/2009/3/layout/HorizontalOrganizationChart"/>
    <dgm:cxn modelId="{D4B9AA84-1898-400D-B39E-8D90AA53F8BB}" type="presOf" srcId="{EF06A910-2DEF-46D8-9156-24C94787DA37}" destId="{AB82C674-ECE2-4FFA-806D-8BBE4A77632F}" srcOrd="0" destOrd="0" presId="urn:microsoft.com/office/officeart/2009/3/layout/HorizontalOrganizationChart"/>
    <dgm:cxn modelId="{3CF6DF8D-6B6D-4B1B-B47F-5E6D0A7CDAC3}" type="presOf" srcId="{6EF0F4C2-CB09-45AB-ADE4-C3FA8E5051AC}" destId="{3283E212-A023-4B76-B33D-652DC240D1AA}" srcOrd="1" destOrd="0" presId="urn:microsoft.com/office/officeart/2009/3/layout/HorizontalOrganizationChart"/>
    <dgm:cxn modelId="{0DB206A3-6922-48DE-96DA-F5D3A90BF669}" type="presOf" srcId="{6EF0F4C2-CB09-45AB-ADE4-C3FA8E5051AC}" destId="{AD59A9DD-1856-47FF-A91E-EA86C660CA25}" srcOrd="0" destOrd="0" presId="urn:microsoft.com/office/officeart/2009/3/layout/HorizontalOrganizationChart"/>
    <dgm:cxn modelId="{24B63DB7-7A42-491F-9A02-A01A63F3BA7F}" srcId="{12A1FB32-A70F-4616-89C4-2B29ACBF5929}" destId="{805A5AB1-43F4-4B56-A555-D7E901D72B72}" srcOrd="2" destOrd="0" parTransId="{EF06A910-2DEF-46D8-9156-24C94787DA37}" sibTransId="{75471D0A-53F1-4AA9-AD7D-0E9B70D23A2F}"/>
    <dgm:cxn modelId="{28C0B2CC-9D25-4F66-8792-D7F7CB2BDD14}" type="presOf" srcId="{6B65DB88-CC86-4166-AC2B-222FD44D3697}" destId="{3CC1EB7A-B2B1-4DA1-9F0E-9B994B3AFA99}" srcOrd="0" destOrd="0" presId="urn:microsoft.com/office/officeart/2009/3/layout/HorizontalOrganizationChart"/>
    <dgm:cxn modelId="{86EAB6FE-8AD9-4E59-954E-3B3FD7C5550A}" srcId="{12A1FB32-A70F-4616-89C4-2B29ACBF5929}" destId="{6EF0F4C2-CB09-45AB-ADE4-C3FA8E5051AC}" srcOrd="1" destOrd="0" parTransId="{8B0D2ADA-815B-4173-A48D-266603AA9E84}" sibTransId="{CB8A0C0D-6403-43B3-AEB5-BF69FEBB4CD0}"/>
    <dgm:cxn modelId="{59F33BB9-A174-47CC-A7B8-9813C2F1B431}" type="presParOf" srcId="{CFF28EDD-B84F-4D1C-85AD-F9FC8992412F}" destId="{EED2CD5D-4FDB-4F80-8C32-3AE562E96E13}" srcOrd="0" destOrd="0" presId="urn:microsoft.com/office/officeart/2009/3/layout/HorizontalOrganizationChart"/>
    <dgm:cxn modelId="{9C64531B-F15A-4B56-A6CA-77C8AAC2BC78}" type="presParOf" srcId="{EED2CD5D-4FDB-4F80-8C32-3AE562E96E13}" destId="{464B26CB-EF41-4665-A536-E1178A7F0CFB}" srcOrd="0" destOrd="0" presId="urn:microsoft.com/office/officeart/2009/3/layout/HorizontalOrganizationChart"/>
    <dgm:cxn modelId="{5DB2C366-D7DB-444D-94B8-8A610B78969F}" type="presParOf" srcId="{464B26CB-EF41-4665-A536-E1178A7F0CFB}" destId="{194A1E6A-4AA1-4A62-B6D2-CC2DBAF52D54}" srcOrd="0" destOrd="0" presId="urn:microsoft.com/office/officeart/2009/3/layout/HorizontalOrganizationChart"/>
    <dgm:cxn modelId="{3FB76DF3-181E-4A0E-8FC5-571D82C905FB}" type="presParOf" srcId="{464B26CB-EF41-4665-A536-E1178A7F0CFB}" destId="{924CF0B7-CBC2-446C-A2E9-1C4416397C81}" srcOrd="1" destOrd="0" presId="urn:microsoft.com/office/officeart/2009/3/layout/HorizontalOrganizationChart"/>
    <dgm:cxn modelId="{2A19DB12-53B7-4BF0-B57E-CDBC80AFF3F5}" type="presParOf" srcId="{EED2CD5D-4FDB-4F80-8C32-3AE562E96E13}" destId="{D328C68D-16DC-4B95-8DBF-0997AF1B51FC}" srcOrd="1" destOrd="0" presId="urn:microsoft.com/office/officeart/2009/3/layout/HorizontalOrganizationChart"/>
    <dgm:cxn modelId="{4F6C41AE-1E7D-4132-A345-6605A19346A0}" type="presParOf" srcId="{D328C68D-16DC-4B95-8DBF-0997AF1B51FC}" destId="{641397A2-1DE9-4A32-A070-AD9B84CF6CFD}" srcOrd="0" destOrd="0" presId="urn:microsoft.com/office/officeart/2009/3/layout/HorizontalOrganizationChart"/>
    <dgm:cxn modelId="{44DB9F1F-B515-415A-9D2F-3778E0D8264E}" type="presParOf" srcId="{D328C68D-16DC-4B95-8DBF-0997AF1B51FC}" destId="{42C657D0-6BC2-4587-80B9-CFF06A5FBB18}" srcOrd="1" destOrd="0" presId="urn:microsoft.com/office/officeart/2009/3/layout/HorizontalOrganizationChart"/>
    <dgm:cxn modelId="{2B09FC1C-955E-47DA-A3AB-C3E2ADB72BF0}" type="presParOf" srcId="{42C657D0-6BC2-4587-80B9-CFF06A5FBB18}" destId="{DB30BAA0-45DC-4DF5-B7D7-B9B0F5C3AFC4}" srcOrd="0" destOrd="0" presId="urn:microsoft.com/office/officeart/2009/3/layout/HorizontalOrganizationChart"/>
    <dgm:cxn modelId="{BC447C00-3FE2-4A7E-869D-6D1640FB47A9}" type="presParOf" srcId="{DB30BAA0-45DC-4DF5-B7D7-B9B0F5C3AFC4}" destId="{3CC1EB7A-B2B1-4DA1-9F0E-9B994B3AFA99}" srcOrd="0" destOrd="0" presId="urn:microsoft.com/office/officeart/2009/3/layout/HorizontalOrganizationChart"/>
    <dgm:cxn modelId="{DBA3BA36-212B-4969-B00E-0C3F672B9879}" type="presParOf" srcId="{DB30BAA0-45DC-4DF5-B7D7-B9B0F5C3AFC4}" destId="{EB1FB8D8-456D-44F8-84E7-36AB7D289142}" srcOrd="1" destOrd="0" presId="urn:microsoft.com/office/officeart/2009/3/layout/HorizontalOrganizationChart"/>
    <dgm:cxn modelId="{0A456ED4-BD57-451B-BF07-0D9F97B95F97}" type="presParOf" srcId="{42C657D0-6BC2-4587-80B9-CFF06A5FBB18}" destId="{10D044A2-F49A-4D05-8C06-604F1A3EAD27}" srcOrd="1" destOrd="0" presId="urn:microsoft.com/office/officeart/2009/3/layout/HorizontalOrganizationChart"/>
    <dgm:cxn modelId="{6502E9A0-199C-4870-B924-D480334C3C26}" type="presParOf" srcId="{42C657D0-6BC2-4587-80B9-CFF06A5FBB18}" destId="{2D60C5B4-7171-4304-832A-6E4186C8E890}" srcOrd="2" destOrd="0" presId="urn:microsoft.com/office/officeart/2009/3/layout/HorizontalOrganizationChart"/>
    <dgm:cxn modelId="{BE5F27D0-F82C-4B09-B239-86E811D767E3}" type="presParOf" srcId="{D328C68D-16DC-4B95-8DBF-0997AF1B51FC}" destId="{29C1CE19-B6D6-4F66-918B-79C3866A3DAA}" srcOrd="2" destOrd="0" presId="urn:microsoft.com/office/officeart/2009/3/layout/HorizontalOrganizationChart"/>
    <dgm:cxn modelId="{21A8A13E-49A1-4B2C-8E00-F3641325525E}" type="presParOf" srcId="{D328C68D-16DC-4B95-8DBF-0997AF1B51FC}" destId="{7A104117-603F-4E0E-94B8-FFA9E883AB55}" srcOrd="3" destOrd="0" presId="urn:microsoft.com/office/officeart/2009/3/layout/HorizontalOrganizationChart"/>
    <dgm:cxn modelId="{476172D8-5CB1-4CF6-A098-16907977F88C}" type="presParOf" srcId="{7A104117-603F-4E0E-94B8-FFA9E883AB55}" destId="{FFEEABE2-4211-4CBE-B58C-D7F74DDAD99A}" srcOrd="0" destOrd="0" presId="urn:microsoft.com/office/officeart/2009/3/layout/HorizontalOrganizationChart"/>
    <dgm:cxn modelId="{2B3C456E-9DD5-4963-9329-E85AE07403CE}" type="presParOf" srcId="{FFEEABE2-4211-4CBE-B58C-D7F74DDAD99A}" destId="{AD59A9DD-1856-47FF-A91E-EA86C660CA25}" srcOrd="0" destOrd="0" presId="urn:microsoft.com/office/officeart/2009/3/layout/HorizontalOrganizationChart"/>
    <dgm:cxn modelId="{6271C0AC-C1E1-4CEC-84BD-738EA378E6FE}" type="presParOf" srcId="{FFEEABE2-4211-4CBE-B58C-D7F74DDAD99A}" destId="{3283E212-A023-4B76-B33D-652DC240D1AA}" srcOrd="1" destOrd="0" presId="urn:microsoft.com/office/officeart/2009/3/layout/HorizontalOrganizationChart"/>
    <dgm:cxn modelId="{A6D327AF-3D58-4D82-B6CA-1B64786E66C8}" type="presParOf" srcId="{7A104117-603F-4E0E-94B8-FFA9E883AB55}" destId="{6B9ECC79-B5C5-44DA-94A0-A70A2F8D4482}" srcOrd="1" destOrd="0" presId="urn:microsoft.com/office/officeart/2009/3/layout/HorizontalOrganizationChart"/>
    <dgm:cxn modelId="{CC102595-5A92-467E-B132-C281808AB403}" type="presParOf" srcId="{7A104117-603F-4E0E-94B8-FFA9E883AB55}" destId="{E703176B-4E68-44D1-99B2-EA7F104B0414}" srcOrd="2" destOrd="0" presId="urn:microsoft.com/office/officeart/2009/3/layout/HorizontalOrganizationChart"/>
    <dgm:cxn modelId="{186560E6-AAD1-406C-8C75-88FD9279BE29}" type="presParOf" srcId="{D328C68D-16DC-4B95-8DBF-0997AF1B51FC}" destId="{AB82C674-ECE2-4FFA-806D-8BBE4A77632F}" srcOrd="4" destOrd="0" presId="urn:microsoft.com/office/officeart/2009/3/layout/HorizontalOrganizationChart"/>
    <dgm:cxn modelId="{CB92C168-FF94-4429-B694-EEB167913863}" type="presParOf" srcId="{D328C68D-16DC-4B95-8DBF-0997AF1B51FC}" destId="{C2794C97-2F2E-4ED3-A81E-3DF871B9053F}" srcOrd="5" destOrd="0" presId="urn:microsoft.com/office/officeart/2009/3/layout/HorizontalOrganizationChart"/>
    <dgm:cxn modelId="{B53F8ED5-EB53-4731-B509-0A11F0A233F0}" type="presParOf" srcId="{C2794C97-2F2E-4ED3-A81E-3DF871B9053F}" destId="{793A220A-5ED3-479E-8B9E-0E802E8949A4}" srcOrd="0" destOrd="0" presId="urn:microsoft.com/office/officeart/2009/3/layout/HorizontalOrganizationChart"/>
    <dgm:cxn modelId="{E9190C95-E6B0-4F9E-9E88-17C35E39F007}" type="presParOf" srcId="{793A220A-5ED3-479E-8B9E-0E802E8949A4}" destId="{C3BC482C-441F-43BD-A191-B05919141677}" srcOrd="0" destOrd="0" presId="urn:microsoft.com/office/officeart/2009/3/layout/HorizontalOrganizationChart"/>
    <dgm:cxn modelId="{A8CFFC6A-4081-4A75-A113-400EF916EE75}" type="presParOf" srcId="{793A220A-5ED3-479E-8B9E-0E802E8949A4}" destId="{46C703C3-5E5C-4A16-B912-AB07426BCD3F}" srcOrd="1" destOrd="0" presId="urn:microsoft.com/office/officeart/2009/3/layout/HorizontalOrganizationChart"/>
    <dgm:cxn modelId="{24A47C03-EAE5-4EA8-8699-0C13B6BC536C}" type="presParOf" srcId="{C2794C97-2F2E-4ED3-A81E-3DF871B9053F}" destId="{19DDB9EF-7A00-4888-A30B-3B411BB62770}" srcOrd="1" destOrd="0" presId="urn:microsoft.com/office/officeart/2009/3/layout/HorizontalOrganizationChart"/>
    <dgm:cxn modelId="{8E8B8480-5D20-4071-A0E1-C3EB2957BBA7}" type="presParOf" srcId="{C2794C97-2F2E-4ED3-A81E-3DF871B9053F}" destId="{991F6A30-66C2-4466-896A-DD42AECA4942}" srcOrd="2" destOrd="0" presId="urn:microsoft.com/office/officeart/2009/3/layout/HorizontalOrganizationChart"/>
    <dgm:cxn modelId="{5CF656B7-BEE6-4294-A07F-2797AD968BFE}" type="presParOf" srcId="{EED2CD5D-4FDB-4F80-8C32-3AE562E96E13}" destId="{3655DC76-ED39-4CBE-932A-EEC339DEF652}"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0D496447-8B3F-48C1-BBF9-774A1A9989F6}" type="doc">
      <dgm:prSet loTypeId="urn:microsoft.com/office/officeart/2005/8/layout/default" loCatId="list" qsTypeId="urn:microsoft.com/office/officeart/2005/8/quickstyle/simple2" qsCatId="simple" csTypeId="urn:microsoft.com/office/officeart/2005/8/colors/colorful5" csCatId="colorful" phldr="1"/>
      <dgm:spPr/>
      <dgm:t>
        <a:bodyPr/>
        <a:lstStyle/>
        <a:p>
          <a:endParaRPr lang="en-US"/>
        </a:p>
      </dgm:t>
    </dgm:pt>
    <dgm:pt modelId="{3E43602F-872D-4117-9726-E6635291A7A3}">
      <dgm:prSet custT="1"/>
      <dgm:spPr/>
      <dgm:t>
        <a:bodyPr/>
        <a:lstStyle/>
        <a:p>
          <a:pPr>
            <a:lnSpc>
              <a:spcPct val="150000"/>
            </a:lnSpc>
          </a:pPr>
          <a:r>
            <a:rPr lang="en-IN" sz="1800" dirty="0"/>
            <a:t>Goods or Services received!</a:t>
          </a:r>
          <a:endParaRPr lang="en-US" sz="1800" dirty="0"/>
        </a:p>
      </dgm:t>
    </dgm:pt>
    <dgm:pt modelId="{2DF90522-1C40-4CD1-BD4B-97BBA055BC52}" type="parTrans" cxnId="{63307BC2-6018-43C5-BF80-81FA62028CC9}">
      <dgm:prSet/>
      <dgm:spPr/>
      <dgm:t>
        <a:bodyPr/>
        <a:lstStyle/>
        <a:p>
          <a:endParaRPr lang="en-US"/>
        </a:p>
      </dgm:t>
    </dgm:pt>
    <dgm:pt modelId="{5D4041E4-9B07-485F-BFC2-BE9D74488305}" type="sibTrans" cxnId="{63307BC2-6018-43C5-BF80-81FA62028CC9}">
      <dgm:prSet/>
      <dgm:spPr/>
      <dgm:t>
        <a:bodyPr/>
        <a:lstStyle/>
        <a:p>
          <a:endParaRPr lang="en-US"/>
        </a:p>
      </dgm:t>
    </dgm:pt>
    <dgm:pt modelId="{9FA512BE-E080-4884-B0B0-CA6DDC057050}">
      <dgm:prSet custT="1"/>
      <dgm:spPr/>
      <dgm:t>
        <a:bodyPr/>
        <a:lstStyle/>
        <a:p>
          <a:pPr>
            <a:lnSpc>
              <a:spcPct val="150000"/>
            </a:lnSpc>
          </a:pPr>
          <a:r>
            <a:rPr lang="en-IN" sz="1800" dirty="0"/>
            <a:t>Invoice documents contain all particular as prescribed! </a:t>
          </a:r>
          <a:endParaRPr lang="en-US" sz="1800" dirty="0"/>
        </a:p>
      </dgm:t>
    </dgm:pt>
    <dgm:pt modelId="{23944D3C-A2F9-4AB1-916F-EEA2B59BCD12}" type="parTrans" cxnId="{6A5D79AE-A54D-41C9-B090-8865F4390919}">
      <dgm:prSet/>
      <dgm:spPr/>
      <dgm:t>
        <a:bodyPr/>
        <a:lstStyle/>
        <a:p>
          <a:endParaRPr lang="en-US"/>
        </a:p>
      </dgm:t>
    </dgm:pt>
    <dgm:pt modelId="{CFFB336B-90C0-4D2B-8AB1-B1156051037C}" type="sibTrans" cxnId="{6A5D79AE-A54D-41C9-B090-8865F4390919}">
      <dgm:prSet/>
      <dgm:spPr/>
      <dgm:t>
        <a:bodyPr/>
        <a:lstStyle/>
        <a:p>
          <a:endParaRPr lang="en-US"/>
        </a:p>
      </dgm:t>
    </dgm:pt>
    <dgm:pt modelId="{BCBFE544-24DD-4F1F-BF03-EC4C86507AE9}">
      <dgm:prSet custT="1"/>
      <dgm:spPr/>
      <dgm:t>
        <a:bodyPr/>
        <a:lstStyle/>
        <a:p>
          <a:pPr>
            <a:lnSpc>
              <a:spcPct val="150000"/>
            </a:lnSpc>
          </a:pPr>
          <a:r>
            <a:rPr lang="en-IN" sz="1800" dirty="0"/>
            <a:t>ITC reflected in GSTR 2A is actually paid to the Government!</a:t>
          </a:r>
          <a:endParaRPr lang="en-US" sz="1800" dirty="0"/>
        </a:p>
      </dgm:t>
    </dgm:pt>
    <dgm:pt modelId="{7DF0DE1A-46A3-4C37-A3F1-000715CA6C81}" type="parTrans" cxnId="{664EFF8E-82A4-49B8-9FB2-27158BC11407}">
      <dgm:prSet/>
      <dgm:spPr/>
      <dgm:t>
        <a:bodyPr/>
        <a:lstStyle/>
        <a:p>
          <a:endParaRPr lang="en-US"/>
        </a:p>
      </dgm:t>
    </dgm:pt>
    <dgm:pt modelId="{F4E37ACB-2FB0-4EF1-A398-BC3252D9589F}" type="sibTrans" cxnId="{664EFF8E-82A4-49B8-9FB2-27158BC11407}">
      <dgm:prSet/>
      <dgm:spPr/>
      <dgm:t>
        <a:bodyPr/>
        <a:lstStyle/>
        <a:p>
          <a:endParaRPr lang="en-US"/>
        </a:p>
      </dgm:t>
    </dgm:pt>
    <dgm:pt modelId="{CEB55A12-8E6B-4613-A334-F8F857AF5D10}">
      <dgm:prSet custT="1"/>
      <dgm:spPr/>
      <dgm:t>
        <a:bodyPr/>
        <a:lstStyle/>
        <a:p>
          <a:pPr>
            <a:lnSpc>
              <a:spcPct val="150000"/>
            </a:lnSpc>
          </a:pPr>
          <a:r>
            <a:rPr lang="en-IN" sz="1800" dirty="0"/>
            <a:t>ITC on Goods received in lots or instalment on last! </a:t>
          </a:r>
          <a:endParaRPr lang="en-US" sz="1800" dirty="0"/>
        </a:p>
      </dgm:t>
    </dgm:pt>
    <dgm:pt modelId="{4498F5A3-4572-486E-89D8-A2F06E712E69}" type="parTrans" cxnId="{BA0A3845-D613-41E1-9201-F756CB9FC349}">
      <dgm:prSet/>
      <dgm:spPr/>
      <dgm:t>
        <a:bodyPr/>
        <a:lstStyle/>
        <a:p>
          <a:endParaRPr lang="en-US"/>
        </a:p>
      </dgm:t>
    </dgm:pt>
    <dgm:pt modelId="{5ADF4B95-333D-4A1D-A353-2617B4CEA841}" type="sibTrans" cxnId="{BA0A3845-D613-41E1-9201-F756CB9FC349}">
      <dgm:prSet/>
      <dgm:spPr/>
      <dgm:t>
        <a:bodyPr/>
        <a:lstStyle/>
        <a:p>
          <a:endParaRPr lang="en-US"/>
        </a:p>
      </dgm:t>
    </dgm:pt>
    <dgm:pt modelId="{A1A9FD32-8FE7-4F4A-AF85-5268F27CC69C}">
      <dgm:prSet custT="1"/>
      <dgm:spPr/>
      <dgm:t>
        <a:bodyPr/>
        <a:lstStyle/>
        <a:p>
          <a:pPr>
            <a:lnSpc>
              <a:spcPct val="150000"/>
            </a:lnSpc>
          </a:pPr>
          <a:r>
            <a:rPr lang="en-IN" sz="1800" dirty="0"/>
            <a:t>Payment within 180 days (Vendor payment cycle)! </a:t>
          </a:r>
          <a:endParaRPr lang="en-US" sz="1800" dirty="0"/>
        </a:p>
      </dgm:t>
    </dgm:pt>
    <dgm:pt modelId="{BFA48495-FE03-4FFC-A3D3-6E21775A3DD5}" type="parTrans" cxnId="{0B6119CE-6AC2-470D-9715-C4A69F9382CF}">
      <dgm:prSet/>
      <dgm:spPr/>
      <dgm:t>
        <a:bodyPr/>
        <a:lstStyle/>
        <a:p>
          <a:endParaRPr lang="en-US"/>
        </a:p>
      </dgm:t>
    </dgm:pt>
    <dgm:pt modelId="{F56EA5ED-4BF7-472E-A5B4-0215835A8960}" type="sibTrans" cxnId="{0B6119CE-6AC2-470D-9715-C4A69F9382CF}">
      <dgm:prSet/>
      <dgm:spPr/>
      <dgm:t>
        <a:bodyPr/>
        <a:lstStyle/>
        <a:p>
          <a:endParaRPr lang="en-US"/>
        </a:p>
      </dgm:t>
    </dgm:pt>
    <dgm:pt modelId="{908D63C7-E566-47C0-8397-0BB368980232}">
      <dgm:prSet custT="1"/>
      <dgm:spPr/>
      <dgm:t>
        <a:bodyPr/>
        <a:lstStyle/>
        <a:p>
          <a:pPr>
            <a:lnSpc>
              <a:spcPct val="150000"/>
            </a:lnSpc>
          </a:pPr>
          <a:r>
            <a:rPr lang="en-IN" sz="1800"/>
            <a:t>Eligible or Restricted U/S 17(5)?</a:t>
          </a:r>
          <a:endParaRPr lang="en-US" sz="1800"/>
        </a:p>
      </dgm:t>
    </dgm:pt>
    <dgm:pt modelId="{4390C641-01F9-470F-B41D-8279E348DDFA}" type="parTrans" cxnId="{B9FE49F0-A97B-4C6E-AD10-B76D87A1122D}">
      <dgm:prSet/>
      <dgm:spPr/>
      <dgm:t>
        <a:bodyPr/>
        <a:lstStyle/>
        <a:p>
          <a:endParaRPr lang="en-US"/>
        </a:p>
      </dgm:t>
    </dgm:pt>
    <dgm:pt modelId="{80D4A118-1C1A-4B9F-8091-E746963A4D92}" type="sibTrans" cxnId="{B9FE49F0-A97B-4C6E-AD10-B76D87A1122D}">
      <dgm:prSet/>
      <dgm:spPr/>
      <dgm:t>
        <a:bodyPr/>
        <a:lstStyle/>
        <a:p>
          <a:endParaRPr lang="en-US"/>
        </a:p>
      </dgm:t>
    </dgm:pt>
    <dgm:pt modelId="{6BA7F367-DF4F-4561-8D2C-A3BD8F1C9C0B}">
      <dgm:prSet custT="1"/>
      <dgm:spPr/>
      <dgm:t>
        <a:bodyPr/>
        <a:lstStyle/>
        <a:p>
          <a:pPr>
            <a:lnSpc>
              <a:spcPct val="150000"/>
            </a:lnSpc>
          </a:pPr>
          <a:r>
            <a:rPr lang="en-IN" sz="1800" dirty="0"/>
            <a:t>ITC on lost, stolen, destroyed, written off, free sample /gifts</a:t>
          </a:r>
          <a:endParaRPr lang="en-US" sz="1800" dirty="0"/>
        </a:p>
      </dgm:t>
    </dgm:pt>
    <dgm:pt modelId="{751FD618-A18F-42C4-B490-555ACBF594C0}" type="parTrans" cxnId="{84D2912E-AC2F-4E91-A6AC-287F22505A7F}">
      <dgm:prSet/>
      <dgm:spPr/>
      <dgm:t>
        <a:bodyPr/>
        <a:lstStyle/>
        <a:p>
          <a:endParaRPr lang="en-US"/>
        </a:p>
      </dgm:t>
    </dgm:pt>
    <dgm:pt modelId="{7E8CF6AB-2FA7-43F9-AF10-A65EB5D75957}" type="sibTrans" cxnId="{84D2912E-AC2F-4E91-A6AC-287F22505A7F}">
      <dgm:prSet/>
      <dgm:spPr/>
      <dgm:t>
        <a:bodyPr/>
        <a:lstStyle/>
        <a:p>
          <a:endParaRPr lang="en-US"/>
        </a:p>
      </dgm:t>
    </dgm:pt>
    <dgm:pt modelId="{051E44EA-F88C-4D1A-A964-8855BEC448B7}">
      <dgm:prSet custT="1"/>
      <dgm:spPr/>
      <dgm:t>
        <a:bodyPr/>
        <a:lstStyle/>
        <a:p>
          <a:pPr>
            <a:lnSpc>
              <a:spcPct val="150000"/>
            </a:lnSpc>
          </a:pPr>
          <a:r>
            <a:rPr lang="en-IN" sz="1800" dirty="0"/>
            <a:t>Deduction of ITC for credit note issued by vendor </a:t>
          </a:r>
          <a:endParaRPr lang="en-US" sz="1800" dirty="0"/>
        </a:p>
      </dgm:t>
    </dgm:pt>
    <dgm:pt modelId="{328E5299-B91B-49E0-BE7E-ACFC0CC323C1}" type="parTrans" cxnId="{6B2118C9-BBD0-494F-B041-969317847310}">
      <dgm:prSet/>
      <dgm:spPr/>
      <dgm:t>
        <a:bodyPr/>
        <a:lstStyle/>
        <a:p>
          <a:endParaRPr lang="en-US"/>
        </a:p>
      </dgm:t>
    </dgm:pt>
    <dgm:pt modelId="{70508ACE-E772-456C-A104-49190473CBC1}" type="sibTrans" cxnId="{6B2118C9-BBD0-494F-B041-969317847310}">
      <dgm:prSet/>
      <dgm:spPr/>
      <dgm:t>
        <a:bodyPr/>
        <a:lstStyle/>
        <a:p>
          <a:endParaRPr lang="en-US"/>
        </a:p>
      </dgm:t>
    </dgm:pt>
    <dgm:pt modelId="{6AAA270E-0284-43B1-86B5-F9BC410C45F0}">
      <dgm:prSet custT="1"/>
      <dgm:spPr/>
      <dgm:t>
        <a:bodyPr/>
        <a:lstStyle/>
        <a:p>
          <a:pPr>
            <a:lnSpc>
              <a:spcPct val="150000"/>
            </a:lnSpc>
          </a:pPr>
          <a:r>
            <a:rPr lang="en-IN" sz="1800" dirty="0"/>
            <a:t>Availment of ITC on goods sent to Job work </a:t>
          </a:r>
        </a:p>
      </dgm:t>
    </dgm:pt>
    <dgm:pt modelId="{E3C809D5-3869-46D9-8E1E-1F9583349420}" type="parTrans" cxnId="{978A2198-8FBB-4A05-9322-E53A6F18261D}">
      <dgm:prSet/>
      <dgm:spPr/>
      <dgm:t>
        <a:bodyPr/>
        <a:lstStyle/>
        <a:p>
          <a:endParaRPr lang="en-IN"/>
        </a:p>
      </dgm:t>
    </dgm:pt>
    <dgm:pt modelId="{2C9231EE-5B25-48D6-974C-8AF5100F5387}" type="sibTrans" cxnId="{978A2198-8FBB-4A05-9322-E53A6F18261D}">
      <dgm:prSet/>
      <dgm:spPr/>
      <dgm:t>
        <a:bodyPr/>
        <a:lstStyle/>
        <a:p>
          <a:endParaRPr lang="en-IN"/>
        </a:p>
      </dgm:t>
    </dgm:pt>
    <dgm:pt modelId="{0808E984-FC38-4343-9FD4-A1D70E49040D}">
      <dgm:prSet custT="1"/>
      <dgm:spPr/>
      <dgm:t>
        <a:bodyPr/>
        <a:lstStyle/>
        <a:p>
          <a:pPr>
            <a:lnSpc>
              <a:spcPct val="150000"/>
            </a:lnSpc>
          </a:pPr>
          <a:r>
            <a:rPr lang="en-IN" sz="1800" dirty="0"/>
            <a:t>Whether Ineligible availed?</a:t>
          </a:r>
        </a:p>
      </dgm:t>
    </dgm:pt>
    <dgm:pt modelId="{69A96AB1-31BE-4202-9972-456D8DD9FC9A}" type="parTrans" cxnId="{3C28D185-BF35-4A3E-8856-158971A345D0}">
      <dgm:prSet/>
      <dgm:spPr/>
      <dgm:t>
        <a:bodyPr/>
        <a:lstStyle/>
        <a:p>
          <a:endParaRPr lang="en-IN"/>
        </a:p>
      </dgm:t>
    </dgm:pt>
    <dgm:pt modelId="{EC32B0F2-FCC9-44CE-84FF-43C12FD2BEDC}" type="sibTrans" cxnId="{3C28D185-BF35-4A3E-8856-158971A345D0}">
      <dgm:prSet/>
      <dgm:spPr/>
      <dgm:t>
        <a:bodyPr/>
        <a:lstStyle/>
        <a:p>
          <a:endParaRPr lang="en-IN"/>
        </a:p>
      </dgm:t>
    </dgm:pt>
    <dgm:pt modelId="{21047631-4ACE-409F-820F-8D78C9C5E33D}">
      <dgm:prSet custT="1"/>
      <dgm:spPr/>
      <dgm:t>
        <a:bodyPr/>
        <a:lstStyle/>
        <a:p>
          <a:pPr>
            <a:lnSpc>
              <a:spcPct val="150000"/>
            </a:lnSpc>
          </a:pPr>
          <a:r>
            <a:rPr lang="en-IN" sz="1800" dirty="0"/>
            <a:t>ITC on Capital Goods availed or capitalised</a:t>
          </a:r>
        </a:p>
      </dgm:t>
    </dgm:pt>
    <dgm:pt modelId="{51CDE3AF-D063-4410-80BE-EFB2FDC938DE}" type="parTrans" cxnId="{55C574FF-CA12-4A44-A960-73B2C4AAD241}">
      <dgm:prSet/>
      <dgm:spPr/>
      <dgm:t>
        <a:bodyPr/>
        <a:lstStyle/>
        <a:p>
          <a:endParaRPr lang="en-US"/>
        </a:p>
      </dgm:t>
    </dgm:pt>
    <dgm:pt modelId="{DE98E48E-0DCC-46D3-83A1-2CD9D1CAEF47}" type="sibTrans" cxnId="{55C574FF-CA12-4A44-A960-73B2C4AAD241}">
      <dgm:prSet/>
      <dgm:spPr/>
      <dgm:t>
        <a:bodyPr/>
        <a:lstStyle/>
        <a:p>
          <a:endParaRPr lang="en-US"/>
        </a:p>
      </dgm:t>
    </dgm:pt>
    <dgm:pt modelId="{2F778277-5E84-42F6-AC16-118E713E78AB}" type="pres">
      <dgm:prSet presAssocID="{0D496447-8B3F-48C1-BBF9-774A1A9989F6}" presName="diagram" presStyleCnt="0">
        <dgm:presLayoutVars>
          <dgm:dir/>
          <dgm:resizeHandles val="exact"/>
        </dgm:presLayoutVars>
      </dgm:prSet>
      <dgm:spPr/>
    </dgm:pt>
    <dgm:pt modelId="{4D638830-C192-4B91-B9A0-1B9F2FE2EAA1}" type="pres">
      <dgm:prSet presAssocID="{3E43602F-872D-4117-9726-E6635291A7A3}" presName="node" presStyleLbl="node1" presStyleIdx="0" presStyleCnt="11">
        <dgm:presLayoutVars>
          <dgm:bulletEnabled val="1"/>
        </dgm:presLayoutVars>
      </dgm:prSet>
      <dgm:spPr/>
    </dgm:pt>
    <dgm:pt modelId="{3B129477-3DD7-4D79-91A2-CAF211D2BC09}" type="pres">
      <dgm:prSet presAssocID="{5D4041E4-9B07-485F-BFC2-BE9D74488305}" presName="sibTrans" presStyleCnt="0"/>
      <dgm:spPr/>
    </dgm:pt>
    <dgm:pt modelId="{A88F0715-2442-4FC1-A988-29EB43503B6B}" type="pres">
      <dgm:prSet presAssocID="{9FA512BE-E080-4884-B0B0-CA6DDC057050}" presName="node" presStyleLbl="node1" presStyleIdx="1" presStyleCnt="11">
        <dgm:presLayoutVars>
          <dgm:bulletEnabled val="1"/>
        </dgm:presLayoutVars>
      </dgm:prSet>
      <dgm:spPr/>
    </dgm:pt>
    <dgm:pt modelId="{00C08D47-E6B9-418F-A03D-946EDEE48F8A}" type="pres">
      <dgm:prSet presAssocID="{CFFB336B-90C0-4D2B-8AB1-B1156051037C}" presName="sibTrans" presStyleCnt="0"/>
      <dgm:spPr/>
    </dgm:pt>
    <dgm:pt modelId="{A95520FF-BBFD-4468-AA28-6EEB358DDD7B}" type="pres">
      <dgm:prSet presAssocID="{BCBFE544-24DD-4F1F-BF03-EC4C86507AE9}" presName="node" presStyleLbl="node1" presStyleIdx="2" presStyleCnt="11">
        <dgm:presLayoutVars>
          <dgm:bulletEnabled val="1"/>
        </dgm:presLayoutVars>
      </dgm:prSet>
      <dgm:spPr/>
    </dgm:pt>
    <dgm:pt modelId="{59673E27-0089-43CB-95D3-033421B3FE7A}" type="pres">
      <dgm:prSet presAssocID="{F4E37ACB-2FB0-4EF1-A398-BC3252D9589F}" presName="sibTrans" presStyleCnt="0"/>
      <dgm:spPr/>
    </dgm:pt>
    <dgm:pt modelId="{8F8F6480-3567-4D47-A151-9C8781B8BDC9}" type="pres">
      <dgm:prSet presAssocID="{CEB55A12-8E6B-4613-A334-F8F857AF5D10}" presName="node" presStyleLbl="node1" presStyleIdx="3" presStyleCnt="11">
        <dgm:presLayoutVars>
          <dgm:bulletEnabled val="1"/>
        </dgm:presLayoutVars>
      </dgm:prSet>
      <dgm:spPr/>
    </dgm:pt>
    <dgm:pt modelId="{118F2B2C-EE29-4BA0-A0CA-0881AE2F09C2}" type="pres">
      <dgm:prSet presAssocID="{5ADF4B95-333D-4A1D-A353-2617B4CEA841}" presName="sibTrans" presStyleCnt="0"/>
      <dgm:spPr/>
    </dgm:pt>
    <dgm:pt modelId="{161E5786-E39D-4DF6-BC83-2968F3FDC041}" type="pres">
      <dgm:prSet presAssocID="{A1A9FD32-8FE7-4F4A-AF85-5268F27CC69C}" presName="node" presStyleLbl="node1" presStyleIdx="4" presStyleCnt="11">
        <dgm:presLayoutVars>
          <dgm:bulletEnabled val="1"/>
        </dgm:presLayoutVars>
      </dgm:prSet>
      <dgm:spPr/>
    </dgm:pt>
    <dgm:pt modelId="{0F78B614-79E9-4ED7-B1C3-5341A4379588}" type="pres">
      <dgm:prSet presAssocID="{F56EA5ED-4BF7-472E-A5B4-0215835A8960}" presName="sibTrans" presStyleCnt="0"/>
      <dgm:spPr/>
    </dgm:pt>
    <dgm:pt modelId="{7A6A6072-0367-4C7C-A73F-944DAA28DE48}" type="pres">
      <dgm:prSet presAssocID="{908D63C7-E566-47C0-8397-0BB368980232}" presName="node" presStyleLbl="node1" presStyleIdx="5" presStyleCnt="11">
        <dgm:presLayoutVars>
          <dgm:bulletEnabled val="1"/>
        </dgm:presLayoutVars>
      </dgm:prSet>
      <dgm:spPr/>
    </dgm:pt>
    <dgm:pt modelId="{07ECBEC0-7D90-43E3-9B1B-0FD96C4D54B2}" type="pres">
      <dgm:prSet presAssocID="{80D4A118-1C1A-4B9F-8091-E746963A4D92}" presName="sibTrans" presStyleCnt="0"/>
      <dgm:spPr/>
    </dgm:pt>
    <dgm:pt modelId="{7D167C06-9798-4F33-A667-AA068B45BEEA}" type="pres">
      <dgm:prSet presAssocID="{6BA7F367-DF4F-4561-8D2C-A3BD8F1C9C0B}" presName="node" presStyleLbl="node1" presStyleIdx="6" presStyleCnt="11">
        <dgm:presLayoutVars>
          <dgm:bulletEnabled val="1"/>
        </dgm:presLayoutVars>
      </dgm:prSet>
      <dgm:spPr/>
    </dgm:pt>
    <dgm:pt modelId="{82660A28-7B05-4A39-BCA5-0809C1300A09}" type="pres">
      <dgm:prSet presAssocID="{7E8CF6AB-2FA7-43F9-AF10-A65EB5D75957}" presName="sibTrans" presStyleCnt="0"/>
      <dgm:spPr/>
    </dgm:pt>
    <dgm:pt modelId="{F95F095F-F8F3-4A52-B2C3-B4E91299CD1A}" type="pres">
      <dgm:prSet presAssocID="{051E44EA-F88C-4D1A-A964-8855BEC448B7}" presName="node" presStyleLbl="node1" presStyleIdx="7" presStyleCnt="11">
        <dgm:presLayoutVars>
          <dgm:bulletEnabled val="1"/>
        </dgm:presLayoutVars>
      </dgm:prSet>
      <dgm:spPr/>
    </dgm:pt>
    <dgm:pt modelId="{80F3E11E-4BF2-4499-ADC7-C6DCC6670570}" type="pres">
      <dgm:prSet presAssocID="{70508ACE-E772-456C-A104-49190473CBC1}" presName="sibTrans" presStyleCnt="0"/>
      <dgm:spPr/>
    </dgm:pt>
    <dgm:pt modelId="{5075AD00-5601-478B-8447-F00E7F1F1E70}" type="pres">
      <dgm:prSet presAssocID="{6AAA270E-0284-43B1-86B5-F9BC410C45F0}" presName="node" presStyleLbl="node1" presStyleIdx="8" presStyleCnt="11">
        <dgm:presLayoutVars>
          <dgm:bulletEnabled val="1"/>
        </dgm:presLayoutVars>
      </dgm:prSet>
      <dgm:spPr/>
    </dgm:pt>
    <dgm:pt modelId="{05F4293C-469E-4D4E-A11B-4FCF7A7D7E39}" type="pres">
      <dgm:prSet presAssocID="{2C9231EE-5B25-48D6-974C-8AF5100F5387}" presName="sibTrans" presStyleCnt="0"/>
      <dgm:spPr/>
    </dgm:pt>
    <dgm:pt modelId="{081AC4A9-807F-4934-8D84-C93ACEF85A53}" type="pres">
      <dgm:prSet presAssocID="{0808E984-FC38-4343-9FD4-A1D70E49040D}" presName="node" presStyleLbl="node1" presStyleIdx="9" presStyleCnt="11">
        <dgm:presLayoutVars>
          <dgm:bulletEnabled val="1"/>
        </dgm:presLayoutVars>
      </dgm:prSet>
      <dgm:spPr/>
    </dgm:pt>
    <dgm:pt modelId="{025B0875-0CDF-441D-8F62-DD603F312C58}" type="pres">
      <dgm:prSet presAssocID="{EC32B0F2-FCC9-44CE-84FF-43C12FD2BEDC}" presName="sibTrans" presStyleCnt="0"/>
      <dgm:spPr/>
    </dgm:pt>
    <dgm:pt modelId="{8301174D-11EB-4352-9FA8-5121070163FE}" type="pres">
      <dgm:prSet presAssocID="{21047631-4ACE-409F-820F-8D78C9C5E33D}" presName="node" presStyleLbl="node1" presStyleIdx="10" presStyleCnt="11">
        <dgm:presLayoutVars>
          <dgm:bulletEnabled val="1"/>
        </dgm:presLayoutVars>
      </dgm:prSet>
      <dgm:spPr/>
    </dgm:pt>
  </dgm:ptLst>
  <dgm:cxnLst>
    <dgm:cxn modelId="{2DE4B304-B8A2-4E96-9F6E-9A79E153AE7B}" type="presOf" srcId="{908D63C7-E566-47C0-8397-0BB368980232}" destId="{7A6A6072-0367-4C7C-A73F-944DAA28DE48}" srcOrd="0" destOrd="0" presId="urn:microsoft.com/office/officeart/2005/8/layout/default"/>
    <dgm:cxn modelId="{53091E09-39F2-4766-A2D6-DE03CB7A2FB6}" type="presOf" srcId="{BCBFE544-24DD-4F1F-BF03-EC4C86507AE9}" destId="{A95520FF-BBFD-4468-AA28-6EEB358DDD7B}" srcOrd="0" destOrd="0" presId="urn:microsoft.com/office/officeart/2005/8/layout/default"/>
    <dgm:cxn modelId="{9E99B524-C56B-47EA-9927-B0CCDCD60620}" type="presOf" srcId="{A1A9FD32-8FE7-4F4A-AF85-5268F27CC69C}" destId="{161E5786-E39D-4DF6-BC83-2968F3FDC041}" srcOrd="0" destOrd="0" presId="urn:microsoft.com/office/officeart/2005/8/layout/default"/>
    <dgm:cxn modelId="{84D2912E-AC2F-4E91-A6AC-287F22505A7F}" srcId="{0D496447-8B3F-48C1-BBF9-774A1A9989F6}" destId="{6BA7F367-DF4F-4561-8D2C-A3BD8F1C9C0B}" srcOrd="6" destOrd="0" parTransId="{751FD618-A18F-42C4-B490-555ACBF594C0}" sibTransId="{7E8CF6AB-2FA7-43F9-AF10-A65EB5D75957}"/>
    <dgm:cxn modelId="{FFF5EE2E-179B-457B-BAD3-FCCBBD4F0F16}" type="presOf" srcId="{21047631-4ACE-409F-820F-8D78C9C5E33D}" destId="{8301174D-11EB-4352-9FA8-5121070163FE}" srcOrd="0" destOrd="0" presId="urn:microsoft.com/office/officeart/2005/8/layout/default"/>
    <dgm:cxn modelId="{BA0A3845-D613-41E1-9201-F756CB9FC349}" srcId="{0D496447-8B3F-48C1-BBF9-774A1A9989F6}" destId="{CEB55A12-8E6B-4613-A334-F8F857AF5D10}" srcOrd="3" destOrd="0" parTransId="{4498F5A3-4572-486E-89D8-A2F06E712E69}" sibTransId="{5ADF4B95-333D-4A1D-A353-2617B4CEA841}"/>
    <dgm:cxn modelId="{3C28D185-BF35-4A3E-8856-158971A345D0}" srcId="{0D496447-8B3F-48C1-BBF9-774A1A9989F6}" destId="{0808E984-FC38-4343-9FD4-A1D70E49040D}" srcOrd="9" destOrd="0" parTransId="{69A96AB1-31BE-4202-9972-456D8DD9FC9A}" sibTransId="{EC32B0F2-FCC9-44CE-84FF-43C12FD2BEDC}"/>
    <dgm:cxn modelId="{FB29618A-E8C2-4C7A-B374-51E59313A19B}" type="presOf" srcId="{6BA7F367-DF4F-4561-8D2C-A3BD8F1C9C0B}" destId="{7D167C06-9798-4F33-A667-AA068B45BEEA}" srcOrd="0" destOrd="0" presId="urn:microsoft.com/office/officeart/2005/8/layout/default"/>
    <dgm:cxn modelId="{664EFF8E-82A4-49B8-9FB2-27158BC11407}" srcId="{0D496447-8B3F-48C1-BBF9-774A1A9989F6}" destId="{BCBFE544-24DD-4F1F-BF03-EC4C86507AE9}" srcOrd="2" destOrd="0" parTransId="{7DF0DE1A-46A3-4C37-A3F1-000715CA6C81}" sibTransId="{F4E37ACB-2FB0-4EF1-A398-BC3252D9589F}"/>
    <dgm:cxn modelId="{978A2198-8FBB-4A05-9322-E53A6F18261D}" srcId="{0D496447-8B3F-48C1-BBF9-774A1A9989F6}" destId="{6AAA270E-0284-43B1-86B5-F9BC410C45F0}" srcOrd="8" destOrd="0" parTransId="{E3C809D5-3869-46D9-8E1E-1F9583349420}" sibTransId="{2C9231EE-5B25-48D6-974C-8AF5100F5387}"/>
    <dgm:cxn modelId="{E355F6AD-5E3F-4344-A05F-80B50CB26800}" type="presOf" srcId="{9FA512BE-E080-4884-B0B0-CA6DDC057050}" destId="{A88F0715-2442-4FC1-A988-29EB43503B6B}" srcOrd="0" destOrd="0" presId="urn:microsoft.com/office/officeart/2005/8/layout/default"/>
    <dgm:cxn modelId="{D1C609AE-95F3-45F9-9373-7B964BEAB751}" type="presOf" srcId="{CEB55A12-8E6B-4613-A334-F8F857AF5D10}" destId="{8F8F6480-3567-4D47-A151-9C8781B8BDC9}" srcOrd="0" destOrd="0" presId="urn:microsoft.com/office/officeart/2005/8/layout/default"/>
    <dgm:cxn modelId="{6A5D79AE-A54D-41C9-B090-8865F4390919}" srcId="{0D496447-8B3F-48C1-BBF9-774A1A9989F6}" destId="{9FA512BE-E080-4884-B0B0-CA6DDC057050}" srcOrd="1" destOrd="0" parTransId="{23944D3C-A2F9-4AB1-916F-EEA2B59BCD12}" sibTransId="{CFFB336B-90C0-4D2B-8AB1-B1156051037C}"/>
    <dgm:cxn modelId="{C90C90B0-2C9C-46A4-AF8D-98BF8478D4F7}" type="presOf" srcId="{6AAA270E-0284-43B1-86B5-F9BC410C45F0}" destId="{5075AD00-5601-478B-8447-F00E7F1F1E70}" srcOrd="0" destOrd="0" presId="urn:microsoft.com/office/officeart/2005/8/layout/default"/>
    <dgm:cxn modelId="{E9E83CB4-9AE6-492D-B48E-B54DABB90324}" type="presOf" srcId="{3E43602F-872D-4117-9726-E6635291A7A3}" destId="{4D638830-C192-4B91-B9A0-1B9F2FE2EAA1}" srcOrd="0" destOrd="0" presId="urn:microsoft.com/office/officeart/2005/8/layout/default"/>
    <dgm:cxn modelId="{6AB539B5-4DAF-46B7-B56B-EDFFB368D15E}" type="presOf" srcId="{051E44EA-F88C-4D1A-A964-8855BEC448B7}" destId="{F95F095F-F8F3-4A52-B2C3-B4E91299CD1A}" srcOrd="0" destOrd="0" presId="urn:microsoft.com/office/officeart/2005/8/layout/default"/>
    <dgm:cxn modelId="{63307BC2-6018-43C5-BF80-81FA62028CC9}" srcId="{0D496447-8B3F-48C1-BBF9-774A1A9989F6}" destId="{3E43602F-872D-4117-9726-E6635291A7A3}" srcOrd="0" destOrd="0" parTransId="{2DF90522-1C40-4CD1-BD4B-97BBA055BC52}" sibTransId="{5D4041E4-9B07-485F-BFC2-BE9D74488305}"/>
    <dgm:cxn modelId="{6B2118C9-BBD0-494F-B041-969317847310}" srcId="{0D496447-8B3F-48C1-BBF9-774A1A9989F6}" destId="{051E44EA-F88C-4D1A-A964-8855BEC448B7}" srcOrd="7" destOrd="0" parTransId="{328E5299-B91B-49E0-BE7E-ACFC0CC323C1}" sibTransId="{70508ACE-E772-456C-A104-49190473CBC1}"/>
    <dgm:cxn modelId="{0B6119CE-6AC2-470D-9715-C4A69F9382CF}" srcId="{0D496447-8B3F-48C1-BBF9-774A1A9989F6}" destId="{A1A9FD32-8FE7-4F4A-AF85-5268F27CC69C}" srcOrd="4" destOrd="0" parTransId="{BFA48495-FE03-4FFC-A3D3-6E21775A3DD5}" sibTransId="{F56EA5ED-4BF7-472E-A5B4-0215835A8960}"/>
    <dgm:cxn modelId="{A7BFDBE3-FC37-4680-8292-B13E4804DF8D}" type="presOf" srcId="{0808E984-FC38-4343-9FD4-A1D70E49040D}" destId="{081AC4A9-807F-4934-8D84-C93ACEF85A53}" srcOrd="0" destOrd="0" presId="urn:microsoft.com/office/officeart/2005/8/layout/default"/>
    <dgm:cxn modelId="{B9FE49F0-A97B-4C6E-AD10-B76D87A1122D}" srcId="{0D496447-8B3F-48C1-BBF9-774A1A9989F6}" destId="{908D63C7-E566-47C0-8397-0BB368980232}" srcOrd="5" destOrd="0" parTransId="{4390C641-01F9-470F-B41D-8279E348DDFA}" sibTransId="{80D4A118-1C1A-4B9F-8091-E746963A4D92}"/>
    <dgm:cxn modelId="{BDD488F5-28A9-49DC-9B4E-F752F63AA0E7}" type="presOf" srcId="{0D496447-8B3F-48C1-BBF9-774A1A9989F6}" destId="{2F778277-5E84-42F6-AC16-118E713E78AB}" srcOrd="0" destOrd="0" presId="urn:microsoft.com/office/officeart/2005/8/layout/default"/>
    <dgm:cxn modelId="{55C574FF-CA12-4A44-A960-73B2C4AAD241}" srcId="{0D496447-8B3F-48C1-BBF9-774A1A9989F6}" destId="{21047631-4ACE-409F-820F-8D78C9C5E33D}" srcOrd="10" destOrd="0" parTransId="{51CDE3AF-D063-4410-80BE-EFB2FDC938DE}" sibTransId="{DE98E48E-0DCC-46D3-83A1-2CD9D1CAEF47}"/>
    <dgm:cxn modelId="{2A094B1E-30E5-4DB4-8A8D-28E74AEB7D42}" type="presParOf" srcId="{2F778277-5E84-42F6-AC16-118E713E78AB}" destId="{4D638830-C192-4B91-B9A0-1B9F2FE2EAA1}" srcOrd="0" destOrd="0" presId="urn:microsoft.com/office/officeart/2005/8/layout/default"/>
    <dgm:cxn modelId="{1622645F-056A-4CB7-8F60-5C24716AD8D4}" type="presParOf" srcId="{2F778277-5E84-42F6-AC16-118E713E78AB}" destId="{3B129477-3DD7-4D79-91A2-CAF211D2BC09}" srcOrd="1" destOrd="0" presId="urn:microsoft.com/office/officeart/2005/8/layout/default"/>
    <dgm:cxn modelId="{B211F767-A6CC-4D3D-8753-8A2FFA60DE18}" type="presParOf" srcId="{2F778277-5E84-42F6-AC16-118E713E78AB}" destId="{A88F0715-2442-4FC1-A988-29EB43503B6B}" srcOrd="2" destOrd="0" presId="urn:microsoft.com/office/officeart/2005/8/layout/default"/>
    <dgm:cxn modelId="{1ECD9284-0CE9-43CB-A38B-279E5A377176}" type="presParOf" srcId="{2F778277-5E84-42F6-AC16-118E713E78AB}" destId="{00C08D47-E6B9-418F-A03D-946EDEE48F8A}" srcOrd="3" destOrd="0" presId="urn:microsoft.com/office/officeart/2005/8/layout/default"/>
    <dgm:cxn modelId="{15CF2255-5B73-4D2A-B310-ED9D7ABA3147}" type="presParOf" srcId="{2F778277-5E84-42F6-AC16-118E713E78AB}" destId="{A95520FF-BBFD-4468-AA28-6EEB358DDD7B}" srcOrd="4" destOrd="0" presId="urn:microsoft.com/office/officeart/2005/8/layout/default"/>
    <dgm:cxn modelId="{EE005044-FF92-465E-A18D-9BCA6D84DB51}" type="presParOf" srcId="{2F778277-5E84-42F6-AC16-118E713E78AB}" destId="{59673E27-0089-43CB-95D3-033421B3FE7A}" srcOrd="5" destOrd="0" presId="urn:microsoft.com/office/officeart/2005/8/layout/default"/>
    <dgm:cxn modelId="{01434BB8-BD4D-4369-BD59-CCFE553BF95A}" type="presParOf" srcId="{2F778277-5E84-42F6-AC16-118E713E78AB}" destId="{8F8F6480-3567-4D47-A151-9C8781B8BDC9}" srcOrd="6" destOrd="0" presId="urn:microsoft.com/office/officeart/2005/8/layout/default"/>
    <dgm:cxn modelId="{C1236808-C6D8-4E71-B1AD-E388A45E6C7A}" type="presParOf" srcId="{2F778277-5E84-42F6-AC16-118E713E78AB}" destId="{118F2B2C-EE29-4BA0-A0CA-0881AE2F09C2}" srcOrd="7" destOrd="0" presId="urn:microsoft.com/office/officeart/2005/8/layout/default"/>
    <dgm:cxn modelId="{BD29AD6F-17ED-4DA0-BD69-208E14CE8517}" type="presParOf" srcId="{2F778277-5E84-42F6-AC16-118E713E78AB}" destId="{161E5786-E39D-4DF6-BC83-2968F3FDC041}" srcOrd="8" destOrd="0" presId="urn:microsoft.com/office/officeart/2005/8/layout/default"/>
    <dgm:cxn modelId="{3083FFF1-5183-4140-A37F-6873F91AF021}" type="presParOf" srcId="{2F778277-5E84-42F6-AC16-118E713E78AB}" destId="{0F78B614-79E9-4ED7-B1C3-5341A4379588}" srcOrd="9" destOrd="0" presId="urn:microsoft.com/office/officeart/2005/8/layout/default"/>
    <dgm:cxn modelId="{A606C550-6DBF-4029-95DC-9D687F71F065}" type="presParOf" srcId="{2F778277-5E84-42F6-AC16-118E713E78AB}" destId="{7A6A6072-0367-4C7C-A73F-944DAA28DE48}" srcOrd="10" destOrd="0" presId="urn:microsoft.com/office/officeart/2005/8/layout/default"/>
    <dgm:cxn modelId="{DF391B03-C761-46DD-BC08-77DE8AD40826}" type="presParOf" srcId="{2F778277-5E84-42F6-AC16-118E713E78AB}" destId="{07ECBEC0-7D90-43E3-9B1B-0FD96C4D54B2}" srcOrd="11" destOrd="0" presId="urn:microsoft.com/office/officeart/2005/8/layout/default"/>
    <dgm:cxn modelId="{AE3C9F73-26BA-4ED2-91A6-57A7D688C263}" type="presParOf" srcId="{2F778277-5E84-42F6-AC16-118E713E78AB}" destId="{7D167C06-9798-4F33-A667-AA068B45BEEA}" srcOrd="12" destOrd="0" presId="urn:microsoft.com/office/officeart/2005/8/layout/default"/>
    <dgm:cxn modelId="{EA9AFF50-3AE8-4FA9-AE52-A949032951A0}" type="presParOf" srcId="{2F778277-5E84-42F6-AC16-118E713E78AB}" destId="{82660A28-7B05-4A39-BCA5-0809C1300A09}" srcOrd="13" destOrd="0" presId="urn:microsoft.com/office/officeart/2005/8/layout/default"/>
    <dgm:cxn modelId="{0DD1791E-C758-4DEA-8B6C-3B672F95C692}" type="presParOf" srcId="{2F778277-5E84-42F6-AC16-118E713E78AB}" destId="{F95F095F-F8F3-4A52-B2C3-B4E91299CD1A}" srcOrd="14" destOrd="0" presId="urn:microsoft.com/office/officeart/2005/8/layout/default"/>
    <dgm:cxn modelId="{E327AC4D-2E71-4125-9C0C-2D1D566124BA}" type="presParOf" srcId="{2F778277-5E84-42F6-AC16-118E713E78AB}" destId="{80F3E11E-4BF2-4499-ADC7-C6DCC6670570}" srcOrd="15" destOrd="0" presId="urn:microsoft.com/office/officeart/2005/8/layout/default"/>
    <dgm:cxn modelId="{65262BB3-D0D2-40F5-9DD5-39D83904D206}" type="presParOf" srcId="{2F778277-5E84-42F6-AC16-118E713E78AB}" destId="{5075AD00-5601-478B-8447-F00E7F1F1E70}" srcOrd="16" destOrd="0" presId="urn:microsoft.com/office/officeart/2005/8/layout/default"/>
    <dgm:cxn modelId="{F9A29DDA-DD95-449E-93B4-7689CC342E75}" type="presParOf" srcId="{2F778277-5E84-42F6-AC16-118E713E78AB}" destId="{05F4293C-469E-4D4E-A11B-4FCF7A7D7E39}" srcOrd="17" destOrd="0" presId="urn:microsoft.com/office/officeart/2005/8/layout/default"/>
    <dgm:cxn modelId="{836E4680-8027-4675-A88A-98C08726B589}" type="presParOf" srcId="{2F778277-5E84-42F6-AC16-118E713E78AB}" destId="{081AC4A9-807F-4934-8D84-C93ACEF85A53}" srcOrd="18" destOrd="0" presId="urn:microsoft.com/office/officeart/2005/8/layout/default"/>
    <dgm:cxn modelId="{4816F196-4A26-4B3E-85DE-79D153226D55}" type="presParOf" srcId="{2F778277-5E84-42F6-AC16-118E713E78AB}" destId="{025B0875-0CDF-441D-8F62-DD603F312C58}" srcOrd="19" destOrd="0" presId="urn:microsoft.com/office/officeart/2005/8/layout/default"/>
    <dgm:cxn modelId="{E90BBEFB-B79C-428B-8BDF-365D68C39F61}" type="presParOf" srcId="{2F778277-5E84-42F6-AC16-118E713E78AB}" destId="{8301174D-11EB-4352-9FA8-5121070163FE}" srcOrd="2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A67E3A7B-3A4F-43BC-80F0-26860D186998}" type="doc">
      <dgm:prSet loTypeId="urn:microsoft.com/office/officeart/2018/2/layout/IconCircleList" loCatId="icon" qsTypeId="urn:microsoft.com/office/officeart/2005/8/quickstyle/simple4" qsCatId="simple" csTypeId="urn:microsoft.com/office/officeart/2005/8/colors/colorful5" csCatId="colorful" phldr="1"/>
      <dgm:spPr/>
      <dgm:t>
        <a:bodyPr/>
        <a:lstStyle/>
        <a:p>
          <a:endParaRPr lang="en-US"/>
        </a:p>
      </dgm:t>
    </dgm:pt>
    <dgm:pt modelId="{926DC63F-9E65-4EE0-A215-8AE4E66E7DBE}">
      <dgm:prSet custT="1"/>
      <dgm:spPr/>
      <dgm:t>
        <a:bodyPr/>
        <a:lstStyle/>
        <a:p>
          <a:pPr>
            <a:lnSpc>
              <a:spcPct val="150000"/>
            </a:lnSpc>
          </a:pPr>
          <a:r>
            <a:rPr lang="en-IN" sz="2000" dirty="0"/>
            <a:t>Reversal under Rule 42 and Rule 43 for Exempt and Capital Goods</a:t>
          </a:r>
          <a:endParaRPr lang="en-US" sz="2000" dirty="0"/>
        </a:p>
      </dgm:t>
    </dgm:pt>
    <dgm:pt modelId="{D27800A5-4C1B-4FAC-A1E8-406763DEDE18}" type="parTrans" cxnId="{21E279B5-60F5-406E-B271-0469F3B4FC1A}">
      <dgm:prSet/>
      <dgm:spPr/>
      <dgm:t>
        <a:bodyPr/>
        <a:lstStyle/>
        <a:p>
          <a:endParaRPr lang="en-US"/>
        </a:p>
      </dgm:t>
    </dgm:pt>
    <dgm:pt modelId="{610457CB-5080-4BDA-B18B-3ABF30AC593D}" type="sibTrans" cxnId="{21E279B5-60F5-406E-B271-0469F3B4FC1A}">
      <dgm:prSet/>
      <dgm:spPr/>
      <dgm:t>
        <a:bodyPr/>
        <a:lstStyle/>
        <a:p>
          <a:pPr>
            <a:lnSpc>
              <a:spcPct val="100000"/>
            </a:lnSpc>
          </a:pPr>
          <a:endParaRPr lang="en-US"/>
        </a:p>
      </dgm:t>
    </dgm:pt>
    <dgm:pt modelId="{F2ED2AAA-89E8-489B-A00F-674B02FDB155}">
      <dgm:prSet custT="1"/>
      <dgm:spPr/>
      <dgm:t>
        <a:bodyPr/>
        <a:lstStyle/>
        <a:p>
          <a:pPr>
            <a:lnSpc>
              <a:spcPct val="150000"/>
            </a:lnSpc>
          </a:pPr>
          <a:r>
            <a:rPr lang="en-IN" sz="2000" dirty="0"/>
            <a:t>Apportionment of ITC between business and personal use </a:t>
          </a:r>
          <a:endParaRPr lang="en-US" sz="2000" dirty="0"/>
        </a:p>
      </dgm:t>
    </dgm:pt>
    <dgm:pt modelId="{D3430263-2882-4F03-B129-5ABCAB6A1517}" type="parTrans" cxnId="{17DAFFE0-D63F-407B-BEEA-07D7DFB33ECC}">
      <dgm:prSet/>
      <dgm:spPr/>
      <dgm:t>
        <a:bodyPr/>
        <a:lstStyle/>
        <a:p>
          <a:endParaRPr lang="en-US"/>
        </a:p>
      </dgm:t>
    </dgm:pt>
    <dgm:pt modelId="{93C5198E-29E9-462F-BBC2-7BDC7ACE4F14}" type="sibTrans" cxnId="{17DAFFE0-D63F-407B-BEEA-07D7DFB33ECC}">
      <dgm:prSet/>
      <dgm:spPr/>
      <dgm:t>
        <a:bodyPr/>
        <a:lstStyle/>
        <a:p>
          <a:endParaRPr lang="en-US"/>
        </a:p>
      </dgm:t>
    </dgm:pt>
    <dgm:pt modelId="{3F495F9C-6A2D-49A0-B6B9-8FEB63994A27}" type="pres">
      <dgm:prSet presAssocID="{A67E3A7B-3A4F-43BC-80F0-26860D186998}" presName="root" presStyleCnt="0">
        <dgm:presLayoutVars>
          <dgm:dir/>
          <dgm:resizeHandles val="exact"/>
        </dgm:presLayoutVars>
      </dgm:prSet>
      <dgm:spPr/>
    </dgm:pt>
    <dgm:pt modelId="{DC06070C-61C2-4B0C-ACE1-15376251BA64}" type="pres">
      <dgm:prSet presAssocID="{A67E3A7B-3A4F-43BC-80F0-26860D186998}" presName="container" presStyleCnt="0">
        <dgm:presLayoutVars>
          <dgm:dir/>
          <dgm:resizeHandles val="exact"/>
        </dgm:presLayoutVars>
      </dgm:prSet>
      <dgm:spPr/>
    </dgm:pt>
    <dgm:pt modelId="{994828A4-BFA9-4C3F-A86B-88EBFABA2113}" type="pres">
      <dgm:prSet presAssocID="{926DC63F-9E65-4EE0-A215-8AE4E66E7DBE}" presName="compNode" presStyleCnt="0"/>
      <dgm:spPr/>
    </dgm:pt>
    <dgm:pt modelId="{52AF390D-5A51-4E89-AC7C-7A986B0BFF4D}" type="pres">
      <dgm:prSet presAssocID="{926DC63F-9E65-4EE0-A215-8AE4E66E7DBE}" presName="iconBgRect" presStyleLbl="bgShp" presStyleIdx="0" presStyleCnt="2"/>
      <dgm:spPr/>
    </dgm:pt>
    <dgm:pt modelId="{0AF67AFC-1C72-486C-BB5E-E6A6FB48F11F}" type="pres">
      <dgm:prSet presAssocID="{926DC63F-9E65-4EE0-A215-8AE4E66E7DB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ose"/>
        </a:ext>
      </dgm:extLst>
    </dgm:pt>
    <dgm:pt modelId="{F7F65C7E-0A18-4AA9-8A8B-E46D967BFAF4}" type="pres">
      <dgm:prSet presAssocID="{926DC63F-9E65-4EE0-A215-8AE4E66E7DBE}" presName="spaceRect" presStyleCnt="0"/>
      <dgm:spPr/>
    </dgm:pt>
    <dgm:pt modelId="{6FB5130D-2D2E-4BD3-A588-6E1BBC65A8A8}" type="pres">
      <dgm:prSet presAssocID="{926DC63F-9E65-4EE0-A215-8AE4E66E7DBE}" presName="textRect" presStyleLbl="revTx" presStyleIdx="0" presStyleCnt="2">
        <dgm:presLayoutVars>
          <dgm:chMax val="1"/>
          <dgm:chPref val="1"/>
        </dgm:presLayoutVars>
      </dgm:prSet>
      <dgm:spPr/>
    </dgm:pt>
    <dgm:pt modelId="{162BB41D-6DFE-4D22-AA09-ABF4C86B597D}" type="pres">
      <dgm:prSet presAssocID="{610457CB-5080-4BDA-B18B-3ABF30AC593D}" presName="sibTrans" presStyleLbl="sibTrans2D1" presStyleIdx="0" presStyleCnt="0"/>
      <dgm:spPr/>
    </dgm:pt>
    <dgm:pt modelId="{298AD0E2-0614-41B4-AF36-1421AB1607F6}" type="pres">
      <dgm:prSet presAssocID="{F2ED2AAA-89E8-489B-A00F-674B02FDB155}" presName="compNode" presStyleCnt="0"/>
      <dgm:spPr/>
    </dgm:pt>
    <dgm:pt modelId="{EC6A0ECB-002B-4AB7-B9D6-9B1B9AA409C7}" type="pres">
      <dgm:prSet presAssocID="{F2ED2AAA-89E8-489B-A00F-674B02FDB155}" presName="iconBgRect" presStyleLbl="bgShp" presStyleIdx="1" presStyleCnt="2"/>
      <dgm:spPr/>
    </dgm:pt>
    <dgm:pt modelId="{DA0573A3-C9E4-4CE2-A7DC-BC9EF66DF750}" type="pres">
      <dgm:prSet presAssocID="{F2ED2AAA-89E8-489B-A00F-674B02FDB15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User"/>
        </a:ext>
      </dgm:extLst>
    </dgm:pt>
    <dgm:pt modelId="{62A07C62-7BE3-4F91-B9FB-A2E728B022E0}" type="pres">
      <dgm:prSet presAssocID="{F2ED2AAA-89E8-489B-A00F-674B02FDB155}" presName="spaceRect" presStyleCnt="0"/>
      <dgm:spPr/>
    </dgm:pt>
    <dgm:pt modelId="{F788E318-3B56-4C2E-94E2-C6AC6106174C}" type="pres">
      <dgm:prSet presAssocID="{F2ED2AAA-89E8-489B-A00F-674B02FDB155}" presName="textRect" presStyleLbl="revTx" presStyleIdx="1" presStyleCnt="2">
        <dgm:presLayoutVars>
          <dgm:chMax val="1"/>
          <dgm:chPref val="1"/>
        </dgm:presLayoutVars>
      </dgm:prSet>
      <dgm:spPr/>
    </dgm:pt>
  </dgm:ptLst>
  <dgm:cxnLst>
    <dgm:cxn modelId="{18E96207-D0EE-4DE6-A809-2B93EF031730}" type="presOf" srcId="{610457CB-5080-4BDA-B18B-3ABF30AC593D}" destId="{162BB41D-6DFE-4D22-AA09-ABF4C86B597D}" srcOrd="0" destOrd="0" presId="urn:microsoft.com/office/officeart/2018/2/layout/IconCircleList"/>
    <dgm:cxn modelId="{7688047E-8FDE-4D13-A369-5B1F141D5059}" type="presOf" srcId="{926DC63F-9E65-4EE0-A215-8AE4E66E7DBE}" destId="{6FB5130D-2D2E-4BD3-A588-6E1BBC65A8A8}" srcOrd="0" destOrd="0" presId="urn:microsoft.com/office/officeart/2018/2/layout/IconCircleList"/>
    <dgm:cxn modelId="{CB75FFA2-AE71-4F40-8A44-2DD8BFF56589}" type="presOf" srcId="{A67E3A7B-3A4F-43BC-80F0-26860D186998}" destId="{3F495F9C-6A2D-49A0-B6B9-8FEB63994A27}" srcOrd="0" destOrd="0" presId="urn:microsoft.com/office/officeart/2018/2/layout/IconCircleList"/>
    <dgm:cxn modelId="{AF0997A9-36E4-4021-A4B9-6DBCE0A99079}" type="presOf" srcId="{F2ED2AAA-89E8-489B-A00F-674B02FDB155}" destId="{F788E318-3B56-4C2E-94E2-C6AC6106174C}" srcOrd="0" destOrd="0" presId="urn:microsoft.com/office/officeart/2018/2/layout/IconCircleList"/>
    <dgm:cxn modelId="{21E279B5-60F5-406E-B271-0469F3B4FC1A}" srcId="{A67E3A7B-3A4F-43BC-80F0-26860D186998}" destId="{926DC63F-9E65-4EE0-A215-8AE4E66E7DBE}" srcOrd="0" destOrd="0" parTransId="{D27800A5-4C1B-4FAC-A1E8-406763DEDE18}" sibTransId="{610457CB-5080-4BDA-B18B-3ABF30AC593D}"/>
    <dgm:cxn modelId="{17DAFFE0-D63F-407B-BEEA-07D7DFB33ECC}" srcId="{A67E3A7B-3A4F-43BC-80F0-26860D186998}" destId="{F2ED2AAA-89E8-489B-A00F-674B02FDB155}" srcOrd="1" destOrd="0" parTransId="{D3430263-2882-4F03-B129-5ABCAB6A1517}" sibTransId="{93C5198E-29E9-462F-BBC2-7BDC7ACE4F14}"/>
    <dgm:cxn modelId="{17814FB7-5827-45CF-934E-69666331EEEF}" type="presParOf" srcId="{3F495F9C-6A2D-49A0-B6B9-8FEB63994A27}" destId="{DC06070C-61C2-4B0C-ACE1-15376251BA64}" srcOrd="0" destOrd="0" presId="urn:microsoft.com/office/officeart/2018/2/layout/IconCircleList"/>
    <dgm:cxn modelId="{D571CEC1-DAB8-4C7F-9D86-9AEDFE661CBD}" type="presParOf" srcId="{DC06070C-61C2-4B0C-ACE1-15376251BA64}" destId="{994828A4-BFA9-4C3F-A86B-88EBFABA2113}" srcOrd="0" destOrd="0" presId="urn:microsoft.com/office/officeart/2018/2/layout/IconCircleList"/>
    <dgm:cxn modelId="{DF24F744-E354-4CAE-B47F-97F02599F214}" type="presParOf" srcId="{994828A4-BFA9-4C3F-A86B-88EBFABA2113}" destId="{52AF390D-5A51-4E89-AC7C-7A986B0BFF4D}" srcOrd="0" destOrd="0" presId="urn:microsoft.com/office/officeart/2018/2/layout/IconCircleList"/>
    <dgm:cxn modelId="{EACC84FC-0B3A-4DDB-BD49-3A5CE012ADC4}" type="presParOf" srcId="{994828A4-BFA9-4C3F-A86B-88EBFABA2113}" destId="{0AF67AFC-1C72-486C-BB5E-E6A6FB48F11F}" srcOrd="1" destOrd="0" presId="urn:microsoft.com/office/officeart/2018/2/layout/IconCircleList"/>
    <dgm:cxn modelId="{8B4ACDD4-6AD0-432F-A726-0599D704E5EB}" type="presParOf" srcId="{994828A4-BFA9-4C3F-A86B-88EBFABA2113}" destId="{F7F65C7E-0A18-4AA9-8A8B-E46D967BFAF4}" srcOrd="2" destOrd="0" presId="urn:microsoft.com/office/officeart/2018/2/layout/IconCircleList"/>
    <dgm:cxn modelId="{86A1D169-7BE4-4FC1-BB66-CE60C7818099}" type="presParOf" srcId="{994828A4-BFA9-4C3F-A86B-88EBFABA2113}" destId="{6FB5130D-2D2E-4BD3-A588-6E1BBC65A8A8}" srcOrd="3" destOrd="0" presId="urn:microsoft.com/office/officeart/2018/2/layout/IconCircleList"/>
    <dgm:cxn modelId="{769D9E3F-8E6F-42D4-BC7F-8585F0EFAE3A}" type="presParOf" srcId="{DC06070C-61C2-4B0C-ACE1-15376251BA64}" destId="{162BB41D-6DFE-4D22-AA09-ABF4C86B597D}" srcOrd="1" destOrd="0" presId="urn:microsoft.com/office/officeart/2018/2/layout/IconCircleList"/>
    <dgm:cxn modelId="{4DD65467-266A-4B1A-927C-FE74B86E05D2}" type="presParOf" srcId="{DC06070C-61C2-4B0C-ACE1-15376251BA64}" destId="{298AD0E2-0614-41B4-AF36-1421AB1607F6}" srcOrd="2" destOrd="0" presId="urn:microsoft.com/office/officeart/2018/2/layout/IconCircleList"/>
    <dgm:cxn modelId="{9DC6FAA0-4C9A-4B12-97FC-90F7FCC82BB8}" type="presParOf" srcId="{298AD0E2-0614-41B4-AF36-1421AB1607F6}" destId="{EC6A0ECB-002B-4AB7-B9D6-9B1B9AA409C7}" srcOrd="0" destOrd="0" presId="urn:microsoft.com/office/officeart/2018/2/layout/IconCircleList"/>
    <dgm:cxn modelId="{D2BD6696-9943-440B-B7B0-999BC10F8A0E}" type="presParOf" srcId="{298AD0E2-0614-41B4-AF36-1421AB1607F6}" destId="{DA0573A3-C9E4-4CE2-A7DC-BC9EF66DF750}" srcOrd="1" destOrd="0" presId="urn:microsoft.com/office/officeart/2018/2/layout/IconCircleList"/>
    <dgm:cxn modelId="{B4C0D12C-6578-4A7C-AAFC-79B0D8A36F2D}" type="presParOf" srcId="{298AD0E2-0614-41B4-AF36-1421AB1607F6}" destId="{62A07C62-7BE3-4F91-B9FB-A2E728B022E0}" srcOrd="2" destOrd="0" presId="urn:microsoft.com/office/officeart/2018/2/layout/IconCircleList"/>
    <dgm:cxn modelId="{1DC0040B-ADBE-4FBA-AAB3-825C8D5FA326}" type="presParOf" srcId="{298AD0E2-0614-41B4-AF36-1421AB1607F6}" destId="{F788E318-3B56-4C2E-94E2-C6AC6106174C}"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7ADB8965-EA68-4970-B2A5-BB678233759A}" type="doc">
      <dgm:prSet loTypeId="urn:microsoft.com/office/officeart/2005/8/layout/hList1" loCatId="list" qsTypeId="urn:microsoft.com/office/officeart/2005/8/quickstyle/simple1" qsCatId="simple" csTypeId="urn:microsoft.com/office/officeart/2005/8/colors/colorful5" csCatId="colorful"/>
      <dgm:spPr/>
      <dgm:t>
        <a:bodyPr/>
        <a:lstStyle/>
        <a:p>
          <a:endParaRPr lang="en-US"/>
        </a:p>
      </dgm:t>
    </dgm:pt>
    <dgm:pt modelId="{9F973984-1D10-4B62-8D30-F0501C435C29}">
      <dgm:prSet custT="1"/>
      <dgm:spPr/>
      <dgm:t>
        <a:bodyPr/>
        <a:lstStyle/>
        <a:p>
          <a:pPr>
            <a:lnSpc>
              <a:spcPct val="150000"/>
            </a:lnSpc>
          </a:pPr>
          <a:r>
            <a:rPr lang="en-US" sz="2000" b="1"/>
            <a:t>Notes to Account </a:t>
          </a:r>
        </a:p>
      </dgm:t>
    </dgm:pt>
    <dgm:pt modelId="{C32500C5-39F7-4201-BE21-CDFD045CB91D}" type="parTrans" cxnId="{10CAEACF-4F22-4777-90F2-65F8EB4FC731}">
      <dgm:prSet/>
      <dgm:spPr/>
      <dgm:t>
        <a:bodyPr/>
        <a:lstStyle/>
        <a:p>
          <a:endParaRPr lang="en-US"/>
        </a:p>
      </dgm:t>
    </dgm:pt>
    <dgm:pt modelId="{2F3ADDC3-DAB6-4752-8897-A4675968F238}" type="sibTrans" cxnId="{10CAEACF-4F22-4777-90F2-65F8EB4FC731}">
      <dgm:prSet/>
      <dgm:spPr/>
      <dgm:t>
        <a:bodyPr/>
        <a:lstStyle/>
        <a:p>
          <a:endParaRPr lang="en-US"/>
        </a:p>
      </dgm:t>
    </dgm:pt>
    <dgm:pt modelId="{063DD4E4-0562-4DF4-AF67-CEA06B126DE1}">
      <dgm:prSet custT="1"/>
      <dgm:spPr/>
      <dgm:t>
        <a:bodyPr/>
        <a:lstStyle/>
        <a:p>
          <a:pPr>
            <a:lnSpc>
              <a:spcPct val="150000"/>
            </a:lnSpc>
          </a:pPr>
          <a:r>
            <a:rPr lang="en-US" sz="2000"/>
            <a:t>Contingent Liability</a:t>
          </a:r>
        </a:p>
      </dgm:t>
    </dgm:pt>
    <dgm:pt modelId="{1D856842-E147-4EDE-804A-9B5FD37269D7}" type="parTrans" cxnId="{5990125D-32D8-4300-BC96-D15852077D60}">
      <dgm:prSet/>
      <dgm:spPr/>
      <dgm:t>
        <a:bodyPr/>
        <a:lstStyle/>
        <a:p>
          <a:endParaRPr lang="en-US"/>
        </a:p>
      </dgm:t>
    </dgm:pt>
    <dgm:pt modelId="{41DE350C-FD88-4769-8154-FF358304B041}" type="sibTrans" cxnId="{5990125D-32D8-4300-BC96-D15852077D60}">
      <dgm:prSet/>
      <dgm:spPr/>
      <dgm:t>
        <a:bodyPr/>
        <a:lstStyle/>
        <a:p>
          <a:endParaRPr lang="en-US"/>
        </a:p>
      </dgm:t>
    </dgm:pt>
    <dgm:pt modelId="{2A455E9A-E449-47C8-A034-65B0EB9C9F20}">
      <dgm:prSet custT="1"/>
      <dgm:spPr/>
      <dgm:t>
        <a:bodyPr/>
        <a:lstStyle/>
        <a:p>
          <a:pPr>
            <a:lnSpc>
              <a:spcPct val="150000"/>
            </a:lnSpc>
          </a:pPr>
          <a:r>
            <a:rPr lang="en-US" sz="2000"/>
            <a:t>Statutory Dues</a:t>
          </a:r>
        </a:p>
      </dgm:t>
    </dgm:pt>
    <dgm:pt modelId="{CFB7984A-762D-4BF3-93B6-299205EC580E}" type="parTrans" cxnId="{C5321071-090E-40B4-A1B2-6D8319471F1C}">
      <dgm:prSet/>
      <dgm:spPr/>
      <dgm:t>
        <a:bodyPr/>
        <a:lstStyle/>
        <a:p>
          <a:endParaRPr lang="en-US"/>
        </a:p>
      </dgm:t>
    </dgm:pt>
    <dgm:pt modelId="{2D13F299-FA52-43FF-9530-1C28B39648B5}" type="sibTrans" cxnId="{C5321071-090E-40B4-A1B2-6D8319471F1C}">
      <dgm:prSet/>
      <dgm:spPr/>
      <dgm:t>
        <a:bodyPr/>
        <a:lstStyle/>
        <a:p>
          <a:endParaRPr lang="en-US"/>
        </a:p>
      </dgm:t>
    </dgm:pt>
    <dgm:pt modelId="{C179B3F2-BF40-44BD-8D4A-785D3A5A3CA4}">
      <dgm:prSet custT="1"/>
      <dgm:spPr/>
      <dgm:t>
        <a:bodyPr/>
        <a:lstStyle/>
        <a:p>
          <a:pPr>
            <a:lnSpc>
              <a:spcPct val="150000"/>
            </a:lnSpc>
          </a:pPr>
          <a:r>
            <a:rPr lang="en-US" sz="2000" dirty="0"/>
            <a:t>Reconciliation of Inputs lying with Job worker</a:t>
          </a:r>
        </a:p>
      </dgm:t>
    </dgm:pt>
    <dgm:pt modelId="{F52EC630-AE64-438A-9595-4D67AF9DDCD3}" type="parTrans" cxnId="{7A9E46F2-3E07-4072-99E5-8AC274F15EED}">
      <dgm:prSet/>
      <dgm:spPr/>
      <dgm:t>
        <a:bodyPr/>
        <a:lstStyle/>
        <a:p>
          <a:endParaRPr lang="en-US"/>
        </a:p>
      </dgm:t>
    </dgm:pt>
    <dgm:pt modelId="{0A4D5057-E03A-4B82-A75E-8F3D21C36F6B}" type="sibTrans" cxnId="{7A9E46F2-3E07-4072-99E5-8AC274F15EED}">
      <dgm:prSet/>
      <dgm:spPr/>
      <dgm:t>
        <a:bodyPr/>
        <a:lstStyle/>
        <a:p>
          <a:endParaRPr lang="en-US"/>
        </a:p>
      </dgm:t>
    </dgm:pt>
    <dgm:pt modelId="{615B5A1F-EA40-4834-B149-ED3202653B3B}">
      <dgm:prSet custT="1"/>
      <dgm:spPr/>
      <dgm:t>
        <a:bodyPr/>
        <a:lstStyle/>
        <a:p>
          <a:pPr>
            <a:lnSpc>
              <a:spcPct val="150000"/>
            </a:lnSpc>
          </a:pPr>
          <a:r>
            <a:rPr lang="en-US" sz="2000"/>
            <a:t>Major expenditure on research and development</a:t>
          </a:r>
        </a:p>
      </dgm:t>
    </dgm:pt>
    <dgm:pt modelId="{2AE28054-25F4-490F-A06D-D481A4195E7E}" type="parTrans" cxnId="{01094A61-4F9C-4A0C-A1BD-E4642D23E28B}">
      <dgm:prSet/>
      <dgm:spPr/>
      <dgm:t>
        <a:bodyPr/>
        <a:lstStyle/>
        <a:p>
          <a:endParaRPr lang="en-US"/>
        </a:p>
      </dgm:t>
    </dgm:pt>
    <dgm:pt modelId="{123D3D0E-0111-474C-8356-8741CF619A05}" type="sibTrans" cxnId="{01094A61-4F9C-4A0C-A1BD-E4642D23E28B}">
      <dgm:prSet/>
      <dgm:spPr/>
      <dgm:t>
        <a:bodyPr/>
        <a:lstStyle/>
        <a:p>
          <a:endParaRPr lang="en-US"/>
        </a:p>
      </dgm:t>
    </dgm:pt>
    <dgm:pt modelId="{8744525E-6C9B-4D08-BB86-9CCA127E34F1}">
      <dgm:prSet custT="1"/>
      <dgm:spPr/>
      <dgm:t>
        <a:bodyPr/>
        <a:lstStyle/>
        <a:p>
          <a:pPr>
            <a:lnSpc>
              <a:spcPct val="150000"/>
            </a:lnSpc>
          </a:pPr>
          <a:r>
            <a:rPr lang="en-US" sz="2000" b="1" dirty="0"/>
            <a:t>Tax Audit Report </a:t>
          </a:r>
        </a:p>
      </dgm:t>
    </dgm:pt>
    <dgm:pt modelId="{DB9C21EE-161B-4C82-BA10-2A999BCDD745}" type="parTrans" cxnId="{DB11F661-6E85-4B08-9268-3B9ED97C934D}">
      <dgm:prSet/>
      <dgm:spPr/>
      <dgm:t>
        <a:bodyPr/>
        <a:lstStyle/>
        <a:p>
          <a:endParaRPr lang="en-US"/>
        </a:p>
      </dgm:t>
    </dgm:pt>
    <dgm:pt modelId="{FA37874E-FA39-41AA-9439-5E8E13501861}" type="sibTrans" cxnId="{DB11F661-6E85-4B08-9268-3B9ED97C934D}">
      <dgm:prSet/>
      <dgm:spPr/>
      <dgm:t>
        <a:bodyPr/>
        <a:lstStyle/>
        <a:p>
          <a:endParaRPr lang="en-US"/>
        </a:p>
      </dgm:t>
    </dgm:pt>
    <dgm:pt modelId="{67ED946F-B5C3-4B28-8AA0-D0ED5A0EDC9B}">
      <dgm:prSet custT="1"/>
      <dgm:spPr/>
      <dgm:t>
        <a:bodyPr/>
        <a:lstStyle/>
        <a:p>
          <a:pPr>
            <a:lnSpc>
              <a:spcPct val="150000"/>
            </a:lnSpc>
          </a:pPr>
          <a:r>
            <a:rPr lang="en-US" sz="2000"/>
            <a:t>Clause 18 – ITC availed on Capital goods </a:t>
          </a:r>
        </a:p>
      </dgm:t>
    </dgm:pt>
    <dgm:pt modelId="{AB6E826F-F26B-4A67-86A3-9DE12585A517}" type="parTrans" cxnId="{77876C42-B6AB-47D7-BDC2-76B68F0F4360}">
      <dgm:prSet/>
      <dgm:spPr/>
      <dgm:t>
        <a:bodyPr/>
        <a:lstStyle/>
        <a:p>
          <a:endParaRPr lang="en-US"/>
        </a:p>
      </dgm:t>
    </dgm:pt>
    <dgm:pt modelId="{1CF39B13-FB61-4090-A035-24F79BE5F4BC}" type="sibTrans" cxnId="{77876C42-B6AB-47D7-BDC2-76B68F0F4360}">
      <dgm:prSet/>
      <dgm:spPr/>
      <dgm:t>
        <a:bodyPr/>
        <a:lstStyle/>
        <a:p>
          <a:endParaRPr lang="en-US"/>
        </a:p>
      </dgm:t>
    </dgm:pt>
    <dgm:pt modelId="{E9498AF8-2E32-4AF8-A7D0-96C53EF8DE8A}">
      <dgm:prSet custT="1"/>
      <dgm:spPr/>
      <dgm:t>
        <a:bodyPr/>
        <a:lstStyle/>
        <a:p>
          <a:pPr>
            <a:lnSpc>
              <a:spcPct val="150000"/>
            </a:lnSpc>
          </a:pPr>
          <a:r>
            <a:rPr lang="en-US" sz="2000"/>
            <a:t>Clause 27 – ITC claimed</a:t>
          </a:r>
        </a:p>
      </dgm:t>
    </dgm:pt>
    <dgm:pt modelId="{8AFE92BE-0F89-4143-8B75-0A7E8A05DFDD}" type="parTrans" cxnId="{21243108-80B0-472B-8589-B062876332FD}">
      <dgm:prSet/>
      <dgm:spPr/>
      <dgm:t>
        <a:bodyPr/>
        <a:lstStyle/>
        <a:p>
          <a:endParaRPr lang="en-US"/>
        </a:p>
      </dgm:t>
    </dgm:pt>
    <dgm:pt modelId="{913F9F6C-8E68-4F02-BE4D-174D2CA5BD35}" type="sibTrans" cxnId="{21243108-80B0-472B-8589-B062876332FD}">
      <dgm:prSet/>
      <dgm:spPr/>
      <dgm:t>
        <a:bodyPr/>
        <a:lstStyle/>
        <a:p>
          <a:endParaRPr lang="en-US"/>
        </a:p>
      </dgm:t>
    </dgm:pt>
    <dgm:pt modelId="{E5E74FF2-6914-4DAE-8345-CE4E6B5511FE}">
      <dgm:prSet custT="1"/>
      <dgm:spPr/>
      <dgm:t>
        <a:bodyPr/>
        <a:lstStyle/>
        <a:p>
          <a:pPr>
            <a:lnSpc>
              <a:spcPct val="150000"/>
            </a:lnSpc>
          </a:pPr>
          <a:r>
            <a:rPr lang="en-US" sz="2000" b="1"/>
            <a:t>CARO Report </a:t>
          </a:r>
        </a:p>
      </dgm:t>
    </dgm:pt>
    <dgm:pt modelId="{EFBB6372-0DC9-469E-9483-1E0E1C678DDF}" type="parTrans" cxnId="{D36C5D8C-37D7-46A7-B62A-75FC1F099876}">
      <dgm:prSet/>
      <dgm:spPr/>
      <dgm:t>
        <a:bodyPr/>
        <a:lstStyle/>
        <a:p>
          <a:endParaRPr lang="en-US"/>
        </a:p>
      </dgm:t>
    </dgm:pt>
    <dgm:pt modelId="{5B54D0FA-23FD-4923-A9D2-0E6A9CFE2A4C}" type="sibTrans" cxnId="{D36C5D8C-37D7-46A7-B62A-75FC1F099876}">
      <dgm:prSet/>
      <dgm:spPr/>
      <dgm:t>
        <a:bodyPr/>
        <a:lstStyle/>
        <a:p>
          <a:endParaRPr lang="en-US"/>
        </a:p>
      </dgm:t>
    </dgm:pt>
    <dgm:pt modelId="{D4C282FB-0A6F-43D1-985A-42331A69E77B}">
      <dgm:prSet custT="1"/>
      <dgm:spPr/>
      <dgm:t>
        <a:bodyPr/>
        <a:lstStyle/>
        <a:p>
          <a:pPr>
            <a:lnSpc>
              <a:spcPct val="150000"/>
            </a:lnSpc>
          </a:pPr>
          <a:r>
            <a:rPr lang="en-US" sz="2000" dirty="0"/>
            <a:t>Physical verification of Inventory </a:t>
          </a:r>
        </a:p>
      </dgm:t>
    </dgm:pt>
    <dgm:pt modelId="{6EFE4246-3F3E-487D-90F8-F599482BD26D}" type="parTrans" cxnId="{879B3A3D-8666-4517-AAC3-F05BD7508E67}">
      <dgm:prSet/>
      <dgm:spPr/>
      <dgm:t>
        <a:bodyPr/>
        <a:lstStyle/>
        <a:p>
          <a:endParaRPr lang="en-US"/>
        </a:p>
      </dgm:t>
    </dgm:pt>
    <dgm:pt modelId="{F39D0CCC-69D7-4E46-A556-74BD1081F80C}" type="sibTrans" cxnId="{879B3A3D-8666-4517-AAC3-F05BD7508E67}">
      <dgm:prSet/>
      <dgm:spPr/>
      <dgm:t>
        <a:bodyPr/>
        <a:lstStyle/>
        <a:p>
          <a:endParaRPr lang="en-US"/>
        </a:p>
      </dgm:t>
    </dgm:pt>
    <dgm:pt modelId="{B550846B-6923-401B-BD7D-FF9CCD9A7943}" type="pres">
      <dgm:prSet presAssocID="{7ADB8965-EA68-4970-B2A5-BB678233759A}" presName="Name0" presStyleCnt="0">
        <dgm:presLayoutVars>
          <dgm:dir/>
          <dgm:animLvl val="lvl"/>
          <dgm:resizeHandles val="exact"/>
        </dgm:presLayoutVars>
      </dgm:prSet>
      <dgm:spPr/>
    </dgm:pt>
    <dgm:pt modelId="{944C33F4-E336-4339-9641-EA0AA35BCFAA}" type="pres">
      <dgm:prSet presAssocID="{9F973984-1D10-4B62-8D30-F0501C435C29}" presName="composite" presStyleCnt="0"/>
      <dgm:spPr/>
    </dgm:pt>
    <dgm:pt modelId="{27B0218E-43EB-49ED-8C56-D63F258593E3}" type="pres">
      <dgm:prSet presAssocID="{9F973984-1D10-4B62-8D30-F0501C435C29}" presName="parTx" presStyleLbl="alignNode1" presStyleIdx="0" presStyleCnt="3">
        <dgm:presLayoutVars>
          <dgm:chMax val="0"/>
          <dgm:chPref val="0"/>
          <dgm:bulletEnabled val="1"/>
        </dgm:presLayoutVars>
      </dgm:prSet>
      <dgm:spPr/>
    </dgm:pt>
    <dgm:pt modelId="{C7211574-46BB-4F2E-8666-4DC4B2BC8009}" type="pres">
      <dgm:prSet presAssocID="{9F973984-1D10-4B62-8D30-F0501C435C29}" presName="desTx" presStyleLbl="alignAccFollowNode1" presStyleIdx="0" presStyleCnt="3">
        <dgm:presLayoutVars>
          <dgm:bulletEnabled val="1"/>
        </dgm:presLayoutVars>
      </dgm:prSet>
      <dgm:spPr/>
    </dgm:pt>
    <dgm:pt modelId="{EB15D5A2-958B-418F-A188-1B785810BC07}" type="pres">
      <dgm:prSet presAssocID="{2F3ADDC3-DAB6-4752-8897-A4675968F238}" presName="space" presStyleCnt="0"/>
      <dgm:spPr/>
    </dgm:pt>
    <dgm:pt modelId="{711C880B-86CA-4122-96B0-153AD8530F0B}" type="pres">
      <dgm:prSet presAssocID="{8744525E-6C9B-4D08-BB86-9CCA127E34F1}" presName="composite" presStyleCnt="0"/>
      <dgm:spPr/>
    </dgm:pt>
    <dgm:pt modelId="{CD931112-7BF3-4843-8229-6450E7EDA350}" type="pres">
      <dgm:prSet presAssocID="{8744525E-6C9B-4D08-BB86-9CCA127E34F1}" presName="parTx" presStyleLbl="alignNode1" presStyleIdx="1" presStyleCnt="3">
        <dgm:presLayoutVars>
          <dgm:chMax val="0"/>
          <dgm:chPref val="0"/>
          <dgm:bulletEnabled val="1"/>
        </dgm:presLayoutVars>
      </dgm:prSet>
      <dgm:spPr/>
    </dgm:pt>
    <dgm:pt modelId="{39340C8C-8A35-49F2-896C-D5CF78551DC5}" type="pres">
      <dgm:prSet presAssocID="{8744525E-6C9B-4D08-BB86-9CCA127E34F1}" presName="desTx" presStyleLbl="alignAccFollowNode1" presStyleIdx="1" presStyleCnt="3">
        <dgm:presLayoutVars>
          <dgm:bulletEnabled val="1"/>
        </dgm:presLayoutVars>
      </dgm:prSet>
      <dgm:spPr/>
    </dgm:pt>
    <dgm:pt modelId="{6DABE3F8-37BE-4EC5-9272-716AA29F363D}" type="pres">
      <dgm:prSet presAssocID="{FA37874E-FA39-41AA-9439-5E8E13501861}" presName="space" presStyleCnt="0"/>
      <dgm:spPr/>
    </dgm:pt>
    <dgm:pt modelId="{3200A918-13E0-4D69-8598-3A05870346CF}" type="pres">
      <dgm:prSet presAssocID="{E5E74FF2-6914-4DAE-8345-CE4E6B5511FE}" presName="composite" presStyleCnt="0"/>
      <dgm:spPr/>
    </dgm:pt>
    <dgm:pt modelId="{BD0179AA-D793-49C1-844C-EC18486D40AC}" type="pres">
      <dgm:prSet presAssocID="{E5E74FF2-6914-4DAE-8345-CE4E6B5511FE}" presName="parTx" presStyleLbl="alignNode1" presStyleIdx="2" presStyleCnt="3">
        <dgm:presLayoutVars>
          <dgm:chMax val="0"/>
          <dgm:chPref val="0"/>
          <dgm:bulletEnabled val="1"/>
        </dgm:presLayoutVars>
      </dgm:prSet>
      <dgm:spPr/>
    </dgm:pt>
    <dgm:pt modelId="{46507313-606B-424C-B2EB-4BA71861A546}" type="pres">
      <dgm:prSet presAssocID="{E5E74FF2-6914-4DAE-8345-CE4E6B5511FE}" presName="desTx" presStyleLbl="alignAccFollowNode1" presStyleIdx="2" presStyleCnt="3">
        <dgm:presLayoutVars>
          <dgm:bulletEnabled val="1"/>
        </dgm:presLayoutVars>
      </dgm:prSet>
      <dgm:spPr/>
    </dgm:pt>
  </dgm:ptLst>
  <dgm:cxnLst>
    <dgm:cxn modelId="{E99CCE01-9B1D-462E-BE6A-90AEB686C46A}" type="presOf" srcId="{615B5A1F-EA40-4834-B149-ED3202653B3B}" destId="{C7211574-46BB-4F2E-8666-4DC4B2BC8009}" srcOrd="0" destOrd="3" presId="urn:microsoft.com/office/officeart/2005/8/layout/hList1"/>
    <dgm:cxn modelId="{21243108-80B0-472B-8589-B062876332FD}" srcId="{8744525E-6C9B-4D08-BB86-9CCA127E34F1}" destId="{E9498AF8-2E32-4AF8-A7D0-96C53EF8DE8A}" srcOrd="1" destOrd="0" parTransId="{8AFE92BE-0F89-4143-8B75-0A7E8A05DFDD}" sibTransId="{913F9F6C-8E68-4F02-BE4D-174D2CA5BD35}"/>
    <dgm:cxn modelId="{EFF8462F-9356-4CEF-9CE0-CFB54D18CE5A}" type="presOf" srcId="{7ADB8965-EA68-4970-B2A5-BB678233759A}" destId="{B550846B-6923-401B-BD7D-FF9CCD9A7943}" srcOrd="0" destOrd="0" presId="urn:microsoft.com/office/officeart/2005/8/layout/hList1"/>
    <dgm:cxn modelId="{879B3A3D-8666-4517-AAC3-F05BD7508E67}" srcId="{E5E74FF2-6914-4DAE-8345-CE4E6B5511FE}" destId="{D4C282FB-0A6F-43D1-985A-42331A69E77B}" srcOrd="0" destOrd="0" parTransId="{6EFE4246-3F3E-487D-90F8-F599482BD26D}" sibTransId="{F39D0CCC-69D7-4E46-A556-74BD1081F80C}"/>
    <dgm:cxn modelId="{5990125D-32D8-4300-BC96-D15852077D60}" srcId="{9F973984-1D10-4B62-8D30-F0501C435C29}" destId="{063DD4E4-0562-4DF4-AF67-CEA06B126DE1}" srcOrd="0" destOrd="0" parTransId="{1D856842-E147-4EDE-804A-9B5FD37269D7}" sibTransId="{41DE350C-FD88-4769-8154-FF358304B041}"/>
    <dgm:cxn modelId="{01094A61-4F9C-4A0C-A1BD-E4642D23E28B}" srcId="{9F973984-1D10-4B62-8D30-F0501C435C29}" destId="{615B5A1F-EA40-4834-B149-ED3202653B3B}" srcOrd="3" destOrd="0" parTransId="{2AE28054-25F4-490F-A06D-D481A4195E7E}" sibTransId="{123D3D0E-0111-474C-8356-8741CF619A05}"/>
    <dgm:cxn modelId="{DB11F661-6E85-4B08-9268-3B9ED97C934D}" srcId="{7ADB8965-EA68-4970-B2A5-BB678233759A}" destId="{8744525E-6C9B-4D08-BB86-9CCA127E34F1}" srcOrd="1" destOrd="0" parTransId="{DB9C21EE-161B-4C82-BA10-2A999BCDD745}" sibTransId="{FA37874E-FA39-41AA-9439-5E8E13501861}"/>
    <dgm:cxn modelId="{77876C42-B6AB-47D7-BDC2-76B68F0F4360}" srcId="{8744525E-6C9B-4D08-BB86-9CCA127E34F1}" destId="{67ED946F-B5C3-4B28-8AA0-D0ED5A0EDC9B}" srcOrd="0" destOrd="0" parTransId="{AB6E826F-F26B-4A67-86A3-9DE12585A517}" sibTransId="{1CF39B13-FB61-4090-A035-24F79BE5F4BC}"/>
    <dgm:cxn modelId="{C5321071-090E-40B4-A1B2-6D8319471F1C}" srcId="{9F973984-1D10-4B62-8D30-F0501C435C29}" destId="{2A455E9A-E449-47C8-A034-65B0EB9C9F20}" srcOrd="1" destOrd="0" parTransId="{CFB7984A-762D-4BF3-93B6-299205EC580E}" sibTransId="{2D13F299-FA52-43FF-9530-1C28B39648B5}"/>
    <dgm:cxn modelId="{DE03E388-4B17-463E-9345-DC03599F26A2}" type="presOf" srcId="{2A455E9A-E449-47C8-A034-65B0EB9C9F20}" destId="{C7211574-46BB-4F2E-8666-4DC4B2BC8009}" srcOrd="0" destOrd="1" presId="urn:microsoft.com/office/officeart/2005/8/layout/hList1"/>
    <dgm:cxn modelId="{D36C5D8C-37D7-46A7-B62A-75FC1F099876}" srcId="{7ADB8965-EA68-4970-B2A5-BB678233759A}" destId="{E5E74FF2-6914-4DAE-8345-CE4E6B5511FE}" srcOrd="2" destOrd="0" parTransId="{EFBB6372-0DC9-469E-9483-1E0E1C678DDF}" sibTransId="{5B54D0FA-23FD-4923-A9D2-0E6A9CFE2A4C}"/>
    <dgm:cxn modelId="{5C4EC690-D018-487C-AEE8-6095E78D8A39}" type="presOf" srcId="{E5E74FF2-6914-4DAE-8345-CE4E6B5511FE}" destId="{BD0179AA-D793-49C1-844C-EC18486D40AC}" srcOrd="0" destOrd="0" presId="urn:microsoft.com/office/officeart/2005/8/layout/hList1"/>
    <dgm:cxn modelId="{5C71E89E-C7C3-438B-8D9A-1925D180D44A}" type="presOf" srcId="{D4C282FB-0A6F-43D1-985A-42331A69E77B}" destId="{46507313-606B-424C-B2EB-4BA71861A546}" srcOrd="0" destOrd="0" presId="urn:microsoft.com/office/officeart/2005/8/layout/hList1"/>
    <dgm:cxn modelId="{08E0C6AC-8332-4D2F-B1A3-32EB07D44738}" type="presOf" srcId="{E9498AF8-2E32-4AF8-A7D0-96C53EF8DE8A}" destId="{39340C8C-8A35-49F2-896C-D5CF78551DC5}" srcOrd="0" destOrd="1" presId="urn:microsoft.com/office/officeart/2005/8/layout/hList1"/>
    <dgm:cxn modelId="{0E6304B7-3140-477A-960A-86D1B8F4A8A6}" type="presOf" srcId="{9F973984-1D10-4B62-8D30-F0501C435C29}" destId="{27B0218E-43EB-49ED-8C56-D63F258593E3}" srcOrd="0" destOrd="0" presId="urn:microsoft.com/office/officeart/2005/8/layout/hList1"/>
    <dgm:cxn modelId="{AC3588C6-D776-4260-90DF-93A6D98F1A26}" type="presOf" srcId="{8744525E-6C9B-4D08-BB86-9CCA127E34F1}" destId="{CD931112-7BF3-4843-8229-6450E7EDA350}" srcOrd="0" destOrd="0" presId="urn:microsoft.com/office/officeart/2005/8/layout/hList1"/>
    <dgm:cxn modelId="{AC129ACB-D07D-43BD-898D-EA7CCEA095E0}" type="presOf" srcId="{67ED946F-B5C3-4B28-8AA0-D0ED5A0EDC9B}" destId="{39340C8C-8A35-49F2-896C-D5CF78551DC5}" srcOrd="0" destOrd="0" presId="urn:microsoft.com/office/officeart/2005/8/layout/hList1"/>
    <dgm:cxn modelId="{10CAEACF-4F22-4777-90F2-65F8EB4FC731}" srcId="{7ADB8965-EA68-4970-B2A5-BB678233759A}" destId="{9F973984-1D10-4B62-8D30-F0501C435C29}" srcOrd="0" destOrd="0" parTransId="{C32500C5-39F7-4201-BE21-CDFD045CB91D}" sibTransId="{2F3ADDC3-DAB6-4752-8897-A4675968F238}"/>
    <dgm:cxn modelId="{71427ADA-03A0-47B7-B1D2-DA48D7904112}" type="presOf" srcId="{063DD4E4-0562-4DF4-AF67-CEA06B126DE1}" destId="{C7211574-46BB-4F2E-8666-4DC4B2BC8009}" srcOrd="0" destOrd="0" presId="urn:microsoft.com/office/officeart/2005/8/layout/hList1"/>
    <dgm:cxn modelId="{88319BDF-B1A7-4978-976A-4571FA6609A3}" type="presOf" srcId="{C179B3F2-BF40-44BD-8D4A-785D3A5A3CA4}" destId="{C7211574-46BB-4F2E-8666-4DC4B2BC8009}" srcOrd="0" destOrd="2" presId="urn:microsoft.com/office/officeart/2005/8/layout/hList1"/>
    <dgm:cxn modelId="{7A9E46F2-3E07-4072-99E5-8AC274F15EED}" srcId="{9F973984-1D10-4B62-8D30-F0501C435C29}" destId="{C179B3F2-BF40-44BD-8D4A-785D3A5A3CA4}" srcOrd="2" destOrd="0" parTransId="{F52EC630-AE64-438A-9595-4D67AF9DDCD3}" sibTransId="{0A4D5057-E03A-4B82-A75E-8F3D21C36F6B}"/>
    <dgm:cxn modelId="{C013369C-1563-4659-BD4A-3B8F79A08F9D}" type="presParOf" srcId="{B550846B-6923-401B-BD7D-FF9CCD9A7943}" destId="{944C33F4-E336-4339-9641-EA0AA35BCFAA}" srcOrd="0" destOrd="0" presId="urn:microsoft.com/office/officeart/2005/8/layout/hList1"/>
    <dgm:cxn modelId="{A0E980ED-354C-4516-BC08-29024D70E77A}" type="presParOf" srcId="{944C33F4-E336-4339-9641-EA0AA35BCFAA}" destId="{27B0218E-43EB-49ED-8C56-D63F258593E3}" srcOrd="0" destOrd="0" presId="urn:microsoft.com/office/officeart/2005/8/layout/hList1"/>
    <dgm:cxn modelId="{EF87CB3B-DBAB-4609-A3A9-5182CA10252C}" type="presParOf" srcId="{944C33F4-E336-4339-9641-EA0AA35BCFAA}" destId="{C7211574-46BB-4F2E-8666-4DC4B2BC8009}" srcOrd="1" destOrd="0" presId="urn:microsoft.com/office/officeart/2005/8/layout/hList1"/>
    <dgm:cxn modelId="{ACEB83E6-3CB5-4832-8E3E-99F7AA068546}" type="presParOf" srcId="{B550846B-6923-401B-BD7D-FF9CCD9A7943}" destId="{EB15D5A2-958B-418F-A188-1B785810BC07}" srcOrd="1" destOrd="0" presId="urn:microsoft.com/office/officeart/2005/8/layout/hList1"/>
    <dgm:cxn modelId="{7923BF6F-2B09-45DB-8AED-FDAF2B12BF44}" type="presParOf" srcId="{B550846B-6923-401B-BD7D-FF9CCD9A7943}" destId="{711C880B-86CA-4122-96B0-153AD8530F0B}" srcOrd="2" destOrd="0" presId="urn:microsoft.com/office/officeart/2005/8/layout/hList1"/>
    <dgm:cxn modelId="{E596A11C-B4A3-4731-98A7-737B2801E725}" type="presParOf" srcId="{711C880B-86CA-4122-96B0-153AD8530F0B}" destId="{CD931112-7BF3-4843-8229-6450E7EDA350}" srcOrd="0" destOrd="0" presId="urn:microsoft.com/office/officeart/2005/8/layout/hList1"/>
    <dgm:cxn modelId="{1E022D90-6368-4A77-B00D-F52E16ADC5BF}" type="presParOf" srcId="{711C880B-86CA-4122-96B0-153AD8530F0B}" destId="{39340C8C-8A35-49F2-896C-D5CF78551DC5}" srcOrd="1" destOrd="0" presId="urn:microsoft.com/office/officeart/2005/8/layout/hList1"/>
    <dgm:cxn modelId="{2DDD5F96-CD60-45A7-B47D-ED088DFF945F}" type="presParOf" srcId="{B550846B-6923-401B-BD7D-FF9CCD9A7943}" destId="{6DABE3F8-37BE-4EC5-9272-716AA29F363D}" srcOrd="3" destOrd="0" presId="urn:microsoft.com/office/officeart/2005/8/layout/hList1"/>
    <dgm:cxn modelId="{E95887EE-E424-40F1-8299-63ADA75515C3}" type="presParOf" srcId="{B550846B-6923-401B-BD7D-FF9CCD9A7943}" destId="{3200A918-13E0-4D69-8598-3A05870346CF}" srcOrd="4" destOrd="0" presId="urn:microsoft.com/office/officeart/2005/8/layout/hList1"/>
    <dgm:cxn modelId="{1BA0335D-61B6-4B89-A5E4-563F52E5CC48}" type="presParOf" srcId="{3200A918-13E0-4D69-8598-3A05870346CF}" destId="{BD0179AA-D793-49C1-844C-EC18486D40AC}" srcOrd="0" destOrd="0" presId="urn:microsoft.com/office/officeart/2005/8/layout/hList1"/>
    <dgm:cxn modelId="{BA90A0AB-1786-45C1-AE9D-13C68394C4D5}" type="presParOf" srcId="{3200A918-13E0-4D69-8598-3A05870346CF}" destId="{46507313-606B-424C-B2EB-4BA71861A54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77679029-92A2-44C2-B17B-E03508216C60}" type="doc">
      <dgm:prSet loTypeId="urn:microsoft.com/office/officeart/2008/layout/VerticalCurvedList" loCatId="list" qsTypeId="urn:microsoft.com/office/officeart/2005/8/quickstyle/simple2" qsCatId="simple" csTypeId="urn:microsoft.com/office/officeart/2005/8/colors/colorful5" csCatId="colorful" phldr="1"/>
      <dgm:spPr/>
      <dgm:t>
        <a:bodyPr/>
        <a:lstStyle/>
        <a:p>
          <a:endParaRPr lang="en-IN"/>
        </a:p>
      </dgm:t>
    </dgm:pt>
    <dgm:pt modelId="{2613D1AD-96CF-4625-B585-938921E81648}">
      <dgm:prSet phldrT="[Text]" custT="1"/>
      <dgm:spPr/>
      <dgm:t>
        <a:bodyPr/>
        <a:lstStyle/>
        <a:p>
          <a:pPr>
            <a:lnSpc>
              <a:spcPct val="150000"/>
            </a:lnSpc>
          </a:pPr>
          <a:r>
            <a:rPr lang="en-IN" sz="2400" dirty="0"/>
            <a:t>Domestic RCM </a:t>
          </a:r>
        </a:p>
      </dgm:t>
    </dgm:pt>
    <dgm:pt modelId="{1661F9F4-C9FB-4BDE-B918-4C327D44DC3E}" type="parTrans" cxnId="{F4AD9C0C-A1B4-4D49-8BC9-2D721AD5E761}">
      <dgm:prSet/>
      <dgm:spPr/>
      <dgm:t>
        <a:bodyPr/>
        <a:lstStyle/>
        <a:p>
          <a:endParaRPr lang="en-IN"/>
        </a:p>
      </dgm:t>
    </dgm:pt>
    <dgm:pt modelId="{59B9BD8E-1F4C-45E5-B4C6-A268B863877E}" type="sibTrans" cxnId="{F4AD9C0C-A1B4-4D49-8BC9-2D721AD5E761}">
      <dgm:prSet/>
      <dgm:spPr/>
      <dgm:t>
        <a:bodyPr/>
        <a:lstStyle/>
        <a:p>
          <a:endParaRPr lang="en-IN"/>
        </a:p>
      </dgm:t>
    </dgm:pt>
    <dgm:pt modelId="{71171789-7D26-4A4B-95D5-E0CE2D154F5D}">
      <dgm:prSet custT="1"/>
      <dgm:spPr/>
      <dgm:t>
        <a:bodyPr/>
        <a:lstStyle/>
        <a:p>
          <a:pPr>
            <a:lnSpc>
              <a:spcPct val="150000"/>
            </a:lnSpc>
          </a:pPr>
          <a:r>
            <a:rPr lang="en-IN" sz="2400" dirty="0"/>
            <a:t>Unregistered Domestic RCM</a:t>
          </a:r>
        </a:p>
      </dgm:t>
    </dgm:pt>
    <dgm:pt modelId="{FAE92A6A-BA2D-44C6-9A2B-1C62EF6F2927}" type="parTrans" cxnId="{1CC8BBC6-72DA-435A-98EF-EAECF0B1F8EE}">
      <dgm:prSet/>
      <dgm:spPr/>
      <dgm:t>
        <a:bodyPr/>
        <a:lstStyle/>
        <a:p>
          <a:endParaRPr lang="en-IN"/>
        </a:p>
      </dgm:t>
    </dgm:pt>
    <dgm:pt modelId="{FCDFA12D-3AFD-4066-BDCA-5B8FAAE1AFBD}" type="sibTrans" cxnId="{1CC8BBC6-72DA-435A-98EF-EAECF0B1F8EE}">
      <dgm:prSet/>
      <dgm:spPr/>
      <dgm:t>
        <a:bodyPr/>
        <a:lstStyle/>
        <a:p>
          <a:endParaRPr lang="en-IN"/>
        </a:p>
      </dgm:t>
    </dgm:pt>
    <dgm:pt modelId="{16F66F01-A6B2-4347-BF32-AE93C019F57A}">
      <dgm:prSet custT="1"/>
      <dgm:spPr/>
      <dgm:t>
        <a:bodyPr/>
        <a:lstStyle/>
        <a:p>
          <a:pPr>
            <a:lnSpc>
              <a:spcPct val="150000"/>
            </a:lnSpc>
          </a:pPr>
          <a:r>
            <a:rPr lang="en-IN" sz="2400" dirty="0"/>
            <a:t>Import of services</a:t>
          </a:r>
        </a:p>
      </dgm:t>
    </dgm:pt>
    <dgm:pt modelId="{C259BDB2-9C0A-4A54-B7EB-68B28205E230}" type="parTrans" cxnId="{CEDF039D-51D1-4FF1-9AFD-BE43ED7B964E}">
      <dgm:prSet/>
      <dgm:spPr/>
      <dgm:t>
        <a:bodyPr/>
        <a:lstStyle/>
        <a:p>
          <a:endParaRPr lang="en-IN"/>
        </a:p>
      </dgm:t>
    </dgm:pt>
    <dgm:pt modelId="{7A2E49CA-BD19-4620-8DDD-B1616F93BA50}" type="sibTrans" cxnId="{CEDF039D-51D1-4FF1-9AFD-BE43ED7B964E}">
      <dgm:prSet/>
      <dgm:spPr/>
      <dgm:t>
        <a:bodyPr/>
        <a:lstStyle/>
        <a:p>
          <a:endParaRPr lang="en-IN"/>
        </a:p>
      </dgm:t>
    </dgm:pt>
    <dgm:pt modelId="{B967533C-3ACB-4233-B16F-4BEAE568F506}">
      <dgm:prSet custT="1"/>
      <dgm:spPr/>
      <dgm:t>
        <a:bodyPr/>
        <a:lstStyle/>
        <a:p>
          <a:pPr>
            <a:lnSpc>
              <a:spcPct val="150000"/>
            </a:lnSpc>
          </a:pPr>
          <a:r>
            <a:rPr lang="en-IN" sz="2400" kern="1200"/>
            <a:t>E-Commerce </a:t>
          </a:r>
          <a:r>
            <a:rPr lang="en-IN" sz="2400" kern="1200">
              <a:latin typeface="Calibri" panose="020F0502020204030204"/>
              <a:ea typeface="+mn-ea"/>
              <a:cs typeface="+mn-cs"/>
            </a:rPr>
            <a:t>Service</a:t>
          </a:r>
          <a:endParaRPr lang="en-IN" sz="2400" kern="1200" dirty="0">
            <a:latin typeface="Calibri" panose="020F0502020204030204"/>
            <a:ea typeface="+mn-ea"/>
            <a:cs typeface="+mn-cs"/>
          </a:endParaRPr>
        </a:p>
      </dgm:t>
    </dgm:pt>
    <dgm:pt modelId="{57E8D034-D2DA-4B72-AD05-093566996552}" type="parTrans" cxnId="{329E43EB-F270-4EA1-8B1A-B877851D43BE}">
      <dgm:prSet/>
      <dgm:spPr/>
      <dgm:t>
        <a:bodyPr/>
        <a:lstStyle/>
        <a:p>
          <a:endParaRPr lang="en-IN"/>
        </a:p>
      </dgm:t>
    </dgm:pt>
    <dgm:pt modelId="{0AA89C1D-5AED-4E1A-B005-A4BC520CFC70}" type="sibTrans" cxnId="{329E43EB-F270-4EA1-8B1A-B877851D43BE}">
      <dgm:prSet/>
      <dgm:spPr/>
      <dgm:t>
        <a:bodyPr/>
        <a:lstStyle/>
        <a:p>
          <a:endParaRPr lang="en-IN"/>
        </a:p>
      </dgm:t>
    </dgm:pt>
    <dgm:pt modelId="{5BA76ADC-CB5D-48A7-9A2E-14451895DAD7}">
      <dgm:prSet custT="1"/>
      <dgm:spPr/>
      <dgm:t>
        <a:bodyPr/>
        <a:lstStyle/>
        <a:p>
          <a:pPr>
            <a:lnSpc>
              <a:spcPct val="150000"/>
            </a:lnSpc>
          </a:pPr>
          <a:r>
            <a:rPr lang="en-IN" sz="2400"/>
            <a:t>OIDAR </a:t>
          </a:r>
          <a:r>
            <a:rPr lang="en-IN" sz="2400" dirty="0"/>
            <a:t>Service </a:t>
          </a:r>
        </a:p>
      </dgm:t>
    </dgm:pt>
    <dgm:pt modelId="{DFC38E3C-78EA-47DA-A257-953F4F6531C1}" type="parTrans" cxnId="{45067835-D051-4CD0-BB11-704F97C442AA}">
      <dgm:prSet/>
      <dgm:spPr/>
      <dgm:t>
        <a:bodyPr/>
        <a:lstStyle/>
        <a:p>
          <a:endParaRPr lang="en-US"/>
        </a:p>
      </dgm:t>
    </dgm:pt>
    <dgm:pt modelId="{08EC3AB9-6D0F-4AF6-9FEB-9D9E0AC209FC}" type="sibTrans" cxnId="{45067835-D051-4CD0-BB11-704F97C442AA}">
      <dgm:prSet/>
      <dgm:spPr/>
      <dgm:t>
        <a:bodyPr/>
        <a:lstStyle/>
        <a:p>
          <a:endParaRPr lang="en-US"/>
        </a:p>
      </dgm:t>
    </dgm:pt>
    <dgm:pt modelId="{0C9A3922-E3E8-4793-BB1F-13D1070BBF90}" type="pres">
      <dgm:prSet presAssocID="{77679029-92A2-44C2-B17B-E03508216C60}" presName="Name0" presStyleCnt="0">
        <dgm:presLayoutVars>
          <dgm:chMax val="7"/>
          <dgm:chPref val="7"/>
          <dgm:dir/>
        </dgm:presLayoutVars>
      </dgm:prSet>
      <dgm:spPr/>
    </dgm:pt>
    <dgm:pt modelId="{193BC6F9-5EDA-4F1D-9F95-29FF6000D5DF}" type="pres">
      <dgm:prSet presAssocID="{77679029-92A2-44C2-B17B-E03508216C60}" presName="Name1" presStyleCnt="0"/>
      <dgm:spPr/>
    </dgm:pt>
    <dgm:pt modelId="{79347A1D-F1A4-412D-B7BC-26732CB647AE}" type="pres">
      <dgm:prSet presAssocID="{77679029-92A2-44C2-B17B-E03508216C60}" presName="cycle" presStyleCnt="0"/>
      <dgm:spPr/>
    </dgm:pt>
    <dgm:pt modelId="{F27BFCB3-3219-42B3-9A83-A9C135D1303B}" type="pres">
      <dgm:prSet presAssocID="{77679029-92A2-44C2-B17B-E03508216C60}" presName="srcNode" presStyleLbl="node1" presStyleIdx="0" presStyleCnt="5"/>
      <dgm:spPr/>
    </dgm:pt>
    <dgm:pt modelId="{B5F43430-82A8-4EA4-9098-177A0AB1AED7}" type="pres">
      <dgm:prSet presAssocID="{77679029-92A2-44C2-B17B-E03508216C60}" presName="conn" presStyleLbl="parChTrans1D2" presStyleIdx="0" presStyleCnt="1"/>
      <dgm:spPr/>
    </dgm:pt>
    <dgm:pt modelId="{EE5F47CC-C632-42B8-8A74-0AC1F73F8869}" type="pres">
      <dgm:prSet presAssocID="{77679029-92A2-44C2-B17B-E03508216C60}" presName="extraNode" presStyleLbl="node1" presStyleIdx="0" presStyleCnt="5"/>
      <dgm:spPr/>
    </dgm:pt>
    <dgm:pt modelId="{E7CA8B32-D4DB-4E25-A27B-C921397823CE}" type="pres">
      <dgm:prSet presAssocID="{77679029-92A2-44C2-B17B-E03508216C60}" presName="dstNode" presStyleLbl="node1" presStyleIdx="0" presStyleCnt="5"/>
      <dgm:spPr/>
    </dgm:pt>
    <dgm:pt modelId="{FC0A6825-6B36-4275-B59F-50E992154535}" type="pres">
      <dgm:prSet presAssocID="{2613D1AD-96CF-4625-B585-938921E81648}" presName="text_1" presStyleLbl="node1" presStyleIdx="0" presStyleCnt="5">
        <dgm:presLayoutVars>
          <dgm:bulletEnabled val="1"/>
        </dgm:presLayoutVars>
      </dgm:prSet>
      <dgm:spPr/>
    </dgm:pt>
    <dgm:pt modelId="{791CE3A2-AE14-4C45-9E07-6801C4DEEF8E}" type="pres">
      <dgm:prSet presAssocID="{2613D1AD-96CF-4625-B585-938921E81648}" presName="accent_1" presStyleCnt="0"/>
      <dgm:spPr/>
    </dgm:pt>
    <dgm:pt modelId="{35755BFC-FD53-467F-890D-7500B05A243A}" type="pres">
      <dgm:prSet presAssocID="{2613D1AD-96CF-4625-B585-938921E81648}" presName="accentRepeatNode" presStyleLbl="solidFgAcc1" presStyleIdx="0" presStyleCnt="5"/>
      <dgm:spPr/>
    </dgm:pt>
    <dgm:pt modelId="{76D8B434-6D60-46CD-A86C-404127CA22B2}" type="pres">
      <dgm:prSet presAssocID="{71171789-7D26-4A4B-95D5-E0CE2D154F5D}" presName="text_2" presStyleLbl="node1" presStyleIdx="1" presStyleCnt="5">
        <dgm:presLayoutVars>
          <dgm:bulletEnabled val="1"/>
        </dgm:presLayoutVars>
      </dgm:prSet>
      <dgm:spPr/>
    </dgm:pt>
    <dgm:pt modelId="{571FC0C8-4A9C-42DC-8211-995911789643}" type="pres">
      <dgm:prSet presAssocID="{71171789-7D26-4A4B-95D5-E0CE2D154F5D}" presName="accent_2" presStyleCnt="0"/>
      <dgm:spPr/>
    </dgm:pt>
    <dgm:pt modelId="{765E2414-8FF7-4E09-B903-EF5C6E7DD926}" type="pres">
      <dgm:prSet presAssocID="{71171789-7D26-4A4B-95D5-E0CE2D154F5D}" presName="accentRepeatNode" presStyleLbl="solidFgAcc1" presStyleIdx="1" presStyleCnt="5"/>
      <dgm:spPr/>
    </dgm:pt>
    <dgm:pt modelId="{B1E9EA5F-A82F-4665-8F9D-0EEE72F414E9}" type="pres">
      <dgm:prSet presAssocID="{16F66F01-A6B2-4347-BF32-AE93C019F57A}" presName="text_3" presStyleLbl="node1" presStyleIdx="2" presStyleCnt="5">
        <dgm:presLayoutVars>
          <dgm:bulletEnabled val="1"/>
        </dgm:presLayoutVars>
      </dgm:prSet>
      <dgm:spPr/>
    </dgm:pt>
    <dgm:pt modelId="{41DED584-1BE8-4C12-BB82-EA6D268D8B71}" type="pres">
      <dgm:prSet presAssocID="{16F66F01-A6B2-4347-BF32-AE93C019F57A}" presName="accent_3" presStyleCnt="0"/>
      <dgm:spPr/>
    </dgm:pt>
    <dgm:pt modelId="{83B42627-0A12-42D1-B089-23EBDC235BEA}" type="pres">
      <dgm:prSet presAssocID="{16F66F01-A6B2-4347-BF32-AE93C019F57A}" presName="accentRepeatNode" presStyleLbl="solidFgAcc1" presStyleIdx="2" presStyleCnt="5"/>
      <dgm:spPr/>
    </dgm:pt>
    <dgm:pt modelId="{F1553500-3853-4E30-B9F2-502F7ADDCC6D}" type="pres">
      <dgm:prSet presAssocID="{5BA76ADC-CB5D-48A7-9A2E-14451895DAD7}" presName="text_4" presStyleLbl="node1" presStyleIdx="3" presStyleCnt="5">
        <dgm:presLayoutVars>
          <dgm:bulletEnabled val="1"/>
        </dgm:presLayoutVars>
      </dgm:prSet>
      <dgm:spPr/>
    </dgm:pt>
    <dgm:pt modelId="{97E46FAE-615C-4644-B126-BC9255C546AF}" type="pres">
      <dgm:prSet presAssocID="{5BA76ADC-CB5D-48A7-9A2E-14451895DAD7}" presName="accent_4" presStyleCnt="0"/>
      <dgm:spPr/>
    </dgm:pt>
    <dgm:pt modelId="{DB4C4DAC-C67A-4526-B81A-C1E18D6DFDB7}" type="pres">
      <dgm:prSet presAssocID="{5BA76ADC-CB5D-48A7-9A2E-14451895DAD7}" presName="accentRepeatNode" presStyleLbl="solidFgAcc1" presStyleIdx="3" presStyleCnt="5"/>
      <dgm:spPr/>
    </dgm:pt>
    <dgm:pt modelId="{89B48C97-A6A2-40F9-A140-BF00D1D654AA}" type="pres">
      <dgm:prSet presAssocID="{B967533C-3ACB-4233-B16F-4BEAE568F506}" presName="text_5" presStyleLbl="node1" presStyleIdx="4" presStyleCnt="5">
        <dgm:presLayoutVars>
          <dgm:bulletEnabled val="1"/>
        </dgm:presLayoutVars>
      </dgm:prSet>
      <dgm:spPr/>
    </dgm:pt>
    <dgm:pt modelId="{64F47843-6FC7-4485-B28D-880EA0880277}" type="pres">
      <dgm:prSet presAssocID="{B967533C-3ACB-4233-B16F-4BEAE568F506}" presName="accent_5" presStyleCnt="0"/>
      <dgm:spPr/>
    </dgm:pt>
    <dgm:pt modelId="{6061045F-B507-4206-998B-BDE05A414727}" type="pres">
      <dgm:prSet presAssocID="{B967533C-3ACB-4233-B16F-4BEAE568F506}" presName="accentRepeatNode" presStyleLbl="solidFgAcc1" presStyleIdx="4" presStyleCnt="5"/>
      <dgm:spPr/>
    </dgm:pt>
  </dgm:ptLst>
  <dgm:cxnLst>
    <dgm:cxn modelId="{AABC1607-F8B3-4A0E-8083-FE4B5A8BA337}" type="presOf" srcId="{71171789-7D26-4A4B-95D5-E0CE2D154F5D}" destId="{76D8B434-6D60-46CD-A86C-404127CA22B2}" srcOrd="0" destOrd="0" presId="urn:microsoft.com/office/officeart/2008/layout/VerticalCurvedList"/>
    <dgm:cxn modelId="{F4AD9C0C-A1B4-4D49-8BC9-2D721AD5E761}" srcId="{77679029-92A2-44C2-B17B-E03508216C60}" destId="{2613D1AD-96CF-4625-B585-938921E81648}" srcOrd="0" destOrd="0" parTransId="{1661F9F4-C9FB-4BDE-B918-4C327D44DC3E}" sibTransId="{59B9BD8E-1F4C-45E5-B4C6-A268B863877E}"/>
    <dgm:cxn modelId="{772BC512-8CBD-400B-A121-B61F767F8EB5}" type="presOf" srcId="{2613D1AD-96CF-4625-B585-938921E81648}" destId="{FC0A6825-6B36-4275-B59F-50E992154535}" srcOrd="0" destOrd="0" presId="urn:microsoft.com/office/officeart/2008/layout/VerticalCurvedList"/>
    <dgm:cxn modelId="{45067835-D051-4CD0-BB11-704F97C442AA}" srcId="{77679029-92A2-44C2-B17B-E03508216C60}" destId="{5BA76ADC-CB5D-48A7-9A2E-14451895DAD7}" srcOrd="3" destOrd="0" parTransId="{DFC38E3C-78EA-47DA-A257-953F4F6531C1}" sibTransId="{08EC3AB9-6D0F-4AF6-9FEB-9D9E0AC209FC}"/>
    <dgm:cxn modelId="{A04B0E3F-2EA3-47D5-954D-9D9668F6772C}" type="presOf" srcId="{5BA76ADC-CB5D-48A7-9A2E-14451895DAD7}" destId="{F1553500-3853-4E30-B9F2-502F7ADDCC6D}" srcOrd="0" destOrd="0" presId="urn:microsoft.com/office/officeart/2008/layout/VerticalCurvedList"/>
    <dgm:cxn modelId="{81062756-9401-4457-8255-DE758F4D0B2A}" type="presOf" srcId="{59B9BD8E-1F4C-45E5-B4C6-A268B863877E}" destId="{B5F43430-82A8-4EA4-9098-177A0AB1AED7}" srcOrd="0" destOrd="0" presId="urn:microsoft.com/office/officeart/2008/layout/VerticalCurvedList"/>
    <dgm:cxn modelId="{CEDF039D-51D1-4FF1-9AFD-BE43ED7B964E}" srcId="{77679029-92A2-44C2-B17B-E03508216C60}" destId="{16F66F01-A6B2-4347-BF32-AE93C019F57A}" srcOrd="2" destOrd="0" parTransId="{C259BDB2-9C0A-4A54-B7EB-68B28205E230}" sibTransId="{7A2E49CA-BD19-4620-8DDD-B1616F93BA50}"/>
    <dgm:cxn modelId="{1CC8BBC6-72DA-435A-98EF-EAECF0B1F8EE}" srcId="{77679029-92A2-44C2-B17B-E03508216C60}" destId="{71171789-7D26-4A4B-95D5-E0CE2D154F5D}" srcOrd="1" destOrd="0" parTransId="{FAE92A6A-BA2D-44C6-9A2B-1C62EF6F2927}" sibTransId="{FCDFA12D-3AFD-4066-BDCA-5B8FAAE1AFBD}"/>
    <dgm:cxn modelId="{0BD5C9C6-5292-47D0-BBB6-BAF9443C95EB}" type="presOf" srcId="{B967533C-3ACB-4233-B16F-4BEAE568F506}" destId="{89B48C97-A6A2-40F9-A140-BF00D1D654AA}" srcOrd="0" destOrd="0" presId="urn:microsoft.com/office/officeart/2008/layout/VerticalCurvedList"/>
    <dgm:cxn modelId="{099F11D4-9103-48BF-9431-D7F38D3D9766}" type="presOf" srcId="{16F66F01-A6B2-4347-BF32-AE93C019F57A}" destId="{B1E9EA5F-A82F-4665-8F9D-0EEE72F414E9}" srcOrd="0" destOrd="0" presId="urn:microsoft.com/office/officeart/2008/layout/VerticalCurvedList"/>
    <dgm:cxn modelId="{329E43EB-F270-4EA1-8B1A-B877851D43BE}" srcId="{77679029-92A2-44C2-B17B-E03508216C60}" destId="{B967533C-3ACB-4233-B16F-4BEAE568F506}" srcOrd="4" destOrd="0" parTransId="{57E8D034-D2DA-4B72-AD05-093566996552}" sibTransId="{0AA89C1D-5AED-4E1A-B005-A4BC520CFC70}"/>
    <dgm:cxn modelId="{D8E58DF0-000E-46F6-BBBB-F78E4B1207B0}" type="presOf" srcId="{77679029-92A2-44C2-B17B-E03508216C60}" destId="{0C9A3922-E3E8-4793-BB1F-13D1070BBF90}" srcOrd="0" destOrd="0" presId="urn:microsoft.com/office/officeart/2008/layout/VerticalCurvedList"/>
    <dgm:cxn modelId="{245CE8BE-FA58-4515-8228-4AB671124E39}" type="presParOf" srcId="{0C9A3922-E3E8-4793-BB1F-13D1070BBF90}" destId="{193BC6F9-5EDA-4F1D-9F95-29FF6000D5DF}" srcOrd="0" destOrd="0" presId="urn:microsoft.com/office/officeart/2008/layout/VerticalCurvedList"/>
    <dgm:cxn modelId="{4A0F7AED-D268-4BEC-9A3D-41AEF127FE53}" type="presParOf" srcId="{193BC6F9-5EDA-4F1D-9F95-29FF6000D5DF}" destId="{79347A1D-F1A4-412D-B7BC-26732CB647AE}" srcOrd="0" destOrd="0" presId="urn:microsoft.com/office/officeart/2008/layout/VerticalCurvedList"/>
    <dgm:cxn modelId="{18ED46FF-5774-48CD-A71C-10090A95EB57}" type="presParOf" srcId="{79347A1D-F1A4-412D-B7BC-26732CB647AE}" destId="{F27BFCB3-3219-42B3-9A83-A9C135D1303B}" srcOrd="0" destOrd="0" presId="urn:microsoft.com/office/officeart/2008/layout/VerticalCurvedList"/>
    <dgm:cxn modelId="{3CBF5EB1-F7C9-4424-B5AC-BD44846EE9F5}" type="presParOf" srcId="{79347A1D-F1A4-412D-B7BC-26732CB647AE}" destId="{B5F43430-82A8-4EA4-9098-177A0AB1AED7}" srcOrd="1" destOrd="0" presId="urn:microsoft.com/office/officeart/2008/layout/VerticalCurvedList"/>
    <dgm:cxn modelId="{AE33402D-7736-4989-8EE3-720282601BE1}" type="presParOf" srcId="{79347A1D-F1A4-412D-B7BC-26732CB647AE}" destId="{EE5F47CC-C632-42B8-8A74-0AC1F73F8869}" srcOrd="2" destOrd="0" presId="urn:microsoft.com/office/officeart/2008/layout/VerticalCurvedList"/>
    <dgm:cxn modelId="{83A33F26-42DC-4283-BE4D-6186A7CB7A5C}" type="presParOf" srcId="{79347A1D-F1A4-412D-B7BC-26732CB647AE}" destId="{E7CA8B32-D4DB-4E25-A27B-C921397823CE}" srcOrd="3" destOrd="0" presId="urn:microsoft.com/office/officeart/2008/layout/VerticalCurvedList"/>
    <dgm:cxn modelId="{ACD615CA-5527-41A7-9EAA-B9FF17AACCB9}" type="presParOf" srcId="{193BC6F9-5EDA-4F1D-9F95-29FF6000D5DF}" destId="{FC0A6825-6B36-4275-B59F-50E992154535}" srcOrd="1" destOrd="0" presId="urn:microsoft.com/office/officeart/2008/layout/VerticalCurvedList"/>
    <dgm:cxn modelId="{E1E2CA60-1512-409F-A45C-2B343DF8F22F}" type="presParOf" srcId="{193BC6F9-5EDA-4F1D-9F95-29FF6000D5DF}" destId="{791CE3A2-AE14-4C45-9E07-6801C4DEEF8E}" srcOrd="2" destOrd="0" presId="urn:microsoft.com/office/officeart/2008/layout/VerticalCurvedList"/>
    <dgm:cxn modelId="{716DCC60-BF05-452B-9F1C-4AF29E37D32E}" type="presParOf" srcId="{791CE3A2-AE14-4C45-9E07-6801C4DEEF8E}" destId="{35755BFC-FD53-467F-890D-7500B05A243A}" srcOrd="0" destOrd="0" presId="urn:microsoft.com/office/officeart/2008/layout/VerticalCurvedList"/>
    <dgm:cxn modelId="{2B50F4C0-66DB-4B4E-A0F4-B323221E27D2}" type="presParOf" srcId="{193BC6F9-5EDA-4F1D-9F95-29FF6000D5DF}" destId="{76D8B434-6D60-46CD-A86C-404127CA22B2}" srcOrd="3" destOrd="0" presId="urn:microsoft.com/office/officeart/2008/layout/VerticalCurvedList"/>
    <dgm:cxn modelId="{B7D53264-7FF5-47AA-8A8F-81528F8A8AC6}" type="presParOf" srcId="{193BC6F9-5EDA-4F1D-9F95-29FF6000D5DF}" destId="{571FC0C8-4A9C-42DC-8211-995911789643}" srcOrd="4" destOrd="0" presId="urn:microsoft.com/office/officeart/2008/layout/VerticalCurvedList"/>
    <dgm:cxn modelId="{76DDABF2-9B08-400A-A795-48B15226BDD1}" type="presParOf" srcId="{571FC0C8-4A9C-42DC-8211-995911789643}" destId="{765E2414-8FF7-4E09-B903-EF5C6E7DD926}" srcOrd="0" destOrd="0" presId="urn:microsoft.com/office/officeart/2008/layout/VerticalCurvedList"/>
    <dgm:cxn modelId="{6432F33F-230A-4F4A-9F96-DFAF493BC638}" type="presParOf" srcId="{193BC6F9-5EDA-4F1D-9F95-29FF6000D5DF}" destId="{B1E9EA5F-A82F-4665-8F9D-0EEE72F414E9}" srcOrd="5" destOrd="0" presId="urn:microsoft.com/office/officeart/2008/layout/VerticalCurvedList"/>
    <dgm:cxn modelId="{4E4D75EA-DA0D-49F9-AF0D-33ABB8E12C57}" type="presParOf" srcId="{193BC6F9-5EDA-4F1D-9F95-29FF6000D5DF}" destId="{41DED584-1BE8-4C12-BB82-EA6D268D8B71}" srcOrd="6" destOrd="0" presId="urn:microsoft.com/office/officeart/2008/layout/VerticalCurvedList"/>
    <dgm:cxn modelId="{467FCE51-D518-47D0-90B3-FA40569AAFAE}" type="presParOf" srcId="{41DED584-1BE8-4C12-BB82-EA6D268D8B71}" destId="{83B42627-0A12-42D1-B089-23EBDC235BEA}" srcOrd="0" destOrd="0" presId="urn:microsoft.com/office/officeart/2008/layout/VerticalCurvedList"/>
    <dgm:cxn modelId="{B7A8683D-3017-40EE-830C-1F2AE6775D61}" type="presParOf" srcId="{193BC6F9-5EDA-4F1D-9F95-29FF6000D5DF}" destId="{F1553500-3853-4E30-B9F2-502F7ADDCC6D}" srcOrd="7" destOrd="0" presId="urn:microsoft.com/office/officeart/2008/layout/VerticalCurvedList"/>
    <dgm:cxn modelId="{FD9975A6-4F43-4A9E-B5FC-F4951F0E5FF2}" type="presParOf" srcId="{193BC6F9-5EDA-4F1D-9F95-29FF6000D5DF}" destId="{97E46FAE-615C-4644-B126-BC9255C546AF}" srcOrd="8" destOrd="0" presId="urn:microsoft.com/office/officeart/2008/layout/VerticalCurvedList"/>
    <dgm:cxn modelId="{1BAFB1CE-C692-4808-8866-2CEDAEA7AA9B}" type="presParOf" srcId="{97E46FAE-615C-4644-B126-BC9255C546AF}" destId="{DB4C4DAC-C67A-4526-B81A-C1E18D6DFDB7}" srcOrd="0" destOrd="0" presId="urn:microsoft.com/office/officeart/2008/layout/VerticalCurvedList"/>
    <dgm:cxn modelId="{F9B4B6C4-D6EB-4965-A0BE-B1A98D768205}" type="presParOf" srcId="{193BC6F9-5EDA-4F1D-9F95-29FF6000D5DF}" destId="{89B48C97-A6A2-40F9-A140-BF00D1D654AA}" srcOrd="9" destOrd="0" presId="urn:microsoft.com/office/officeart/2008/layout/VerticalCurvedList"/>
    <dgm:cxn modelId="{A9A8A40F-BEBC-4D03-AED9-1E3DD31573E4}" type="presParOf" srcId="{193BC6F9-5EDA-4F1D-9F95-29FF6000D5DF}" destId="{64F47843-6FC7-4485-B28D-880EA0880277}" srcOrd="10" destOrd="0" presId="urn:microsoft.com/office/officeart/2008/layout/VerticalCurvedList"/>
    <dgm:cxn modelId="{1F7BA927-96EC-47EF-9DD7-5549C9D048DD}" type="presParOf" srcId="{64F47843-6FC7-4485-B28D-880EA0880277}" destId="{6061045F-B507-4206-998B-BDE05A41472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8FFB27D-F489-44CD-B504-41683D94927A}" type="doc">
      <dgm:prSet loTypeId="urn:microsoft.com/office/officeart/2005/8/layout/hList1" loCatId="list" qsTypeId="urn:microsoft.com/office/officeart/2005/8/quickstyle/simple1" qsCatId="simple" csTypeId="urn:microsoft.com/office/officeart/2005/8/colors/accent1_1" csCatId="accent1" phldr="1"/>
      <dgm:spPr/>
      <dgm:t>
        <a:bodyPr/>
        <a:lstStyle/>
        <a:p>
          <a:endParaRPr lang="en-US"/>
        </a:p>
      </dgm:t>
    </dgm:pt>
    <dgm:pt modelId="{C8897A6B-0B61-4879-8658-2F9BFC242180}">
      <dgm:prSet phldrT="[Text]" custT="1"/>
      <dgm:spPr/>
      <dgm:t>
        <a:bodyPr/>
        <a:lstStyle/>
        <a:p>
          <a:pPr>
            <a:lnSpc>
              <a:spcPct val="150000"/>
            </a:lnSpc>
          </a:pPr>
          <a:r>
            <a:rPr lang="en-US" sz="4000" dirty="0">
              <a:latin typeface="Calibri" panose="020F0502020204030204" pitchFamily="34" charset="0"/>
              <a:cs typeface="Calibri" panose="020F0502020204030204" pitchFamily="34" charset="0"/>
            </a:rPr>
            <a:t>Its</a:t>
          </a:r>
        </a:p>
      </dgm:t>
    </dgm:pt>
    <dgm:pt modelId="{8066F01E-1CEC-418D-8E9C-CE6E0497FA34}" type="parTrans" cxnId="{4CAC04BE-D11A-4EFB-97D5-6C3239ABACAF}">
      <dgm:prSet/>
      <dgm:spPr/>
      <dgm:t>
        <a:bodyPr/>
        <a:lstStyle/>
        <a:p>
          <a:endParaRPr lang="en-US"/>
        </a:p>
      </dgm:t>
    </dgm:pt>
    <dgm:pt modelId="{F19E0DA0-D1C1-4BE0-9299-D821295177F7}" type="sibTrans" cxnId="{4CAC04BE-D11A-4EFB-97D5-6C3239ABACAF}">
      <dgm:prSet/>
      <dgm:spPr/>
      <dgm:t>
        <a:bodyPr/>
        <a:lstStyle/>
        <a:p>
          <a:endParaRPr lang="en-US"/>
        </a:p>
      </dgm:t>
    </dgm:pt>
    <dgm:pt modelId="{21BC0AE7-3E02-40F6-8330-D864864F0399}">
      <dgm:prSet phldrT="[Text]" custT="1"/>
      <dgm:spPr/>
      <dgm:t>
        <a:bodyPr/>
        <a:lstStyle/>
        <a:p>
          <a:pPr>
            <a:lnSpc>
              <a:spcPct val="150000"/>
            </a:lnSpc>
          </a:pPr>
          <a:r>
            <a:rPr lang="en-US" sz="4000" dirty="0">
              <a:latin typeface="Calibri" panose="020F0502020204030204" pitchFamily="34" charset="0"/>
              <a:cs typeface="Calibri" panose="020F0502020204030204" pitchFamily="34" charset="0"/>
            </a:rPr>
            <a:t>Nth time!</a:t>
          </a:r>
        </a:p>
      </dgm:t>
    </dgm:pt>
    <dgm:pt modelId="{1C353D90-6C9B-4F68-89EC-6B1EC3A4A878}" type="parTrans" cxnId="{DA487E76-E40D-45CA-BC0F-E18574D43540}">
      <dgm:prSet/>
      <dgm:spPr/>
      <dgm:t>
        <a:bodyPr/>
        <a:lstStyle/>
        <a:p>
          <a:endParaRPr lang="en-US"/>
        </a:p>
      </dgm:t>
    </dgm:pt>
    <dgm:pt modelId="{337D11C7-471B-48A2-9B6F-30AB835184AE}" type="sibTrans" cxnId="{DA487E76-E40D-45CA-BC0F-E18574D43540}">
      <dgm:prSet/>
      <dgm:spPr/>
      <dgm:t>
        <a:bodyPr/>
        <a:lstStyle/>
        <a:p>
          <a:endParaRPr lang="en-US"/>
        </a:p>
      </dgm:t>
    </dgm:pt>
    <dgm:pt modelId="{0443CC13-137F-4DCC-A741-CB1723281916}">
      <dgm:prSet phldrT="[Text]" custT="1"/>
      <dgm:spPr/>
      <dgm:t>
        <a:bodyPr/>
        <a:lstStyle/>
        <a:p>
          <a:pPr>
            <a:lnSpc>
              <a:spcPct val="150000"/>
            </a:lnSpc>
          </a:pPr>
          <a:r>
            <a:rPr lang="en-US" sz="4000">
              <a:latin typeface="Calibri" panose="020F0502020204030204" pitchFamily="34" charset="0"/>
              <a:cs typeface="Calibri" panose="020F0502020204030204" pitchFamily="34" charset="0"/>
            </a:rPr>
            <a:t>First </a:t>
          </a:r>
          <a:r>
            <a:rPr lang="en-US" sz="4000" dirty="0">
              <a:latin typeface="Calibri" panose="020F0502020204030204" pitchFamily="34" charset="0"/>
              <a:cs typeface="Calibri" panose="020F0502020204030204" pitchFamily="34" charset="0"/>
            </a:rPr>
            <a:t>time!</a:t>
          </a:r>
        </a:p>
      </dgm:t>
    </dgm:pt>
    <dgm:pt modelId="{ACB543F4-CA69-49C8-A8FB-7DEC3DBFF727}" type="parTrans" cxnId="{2540E580-DA6C-4BFA-8FF8-DA8A0E809D75}">
      <dgm:prSet/>
      <dgm:spPr/>
      <dgm:t>
        <a:bodyPr/>
        <a:lstStyle/>
        <a:p>
          <a:endParaRPr lang="en-US"/>
        </a:p>
      </dgm:t>
    </dgm:pt>
    <dgm:pt modelId="{0DE3DC69-5C58-48A0-A65E-5E74905E06AD}" type="sibTrans" cxnId="{2540E580-DA6C-4BFA-8FF8-DA8A0E809D75}">
      <dgm:prSet/>
      <dgm:spPr/>
      <dgm:t>
        <a:bodyPr/>
        <a:lstStyle/>
        <a:p>
          <a:endParaRPr lang="en-US"/>
        </a:p>
      </dgm:t>
    </dgm:pt>
    <dgm:pt modelId="{C5F2A662-C943-4C72-A8D2-DCF3FEF089C1}">
      <dgm:prSet phldrT="[Text]" custT="1"/>
      <dgm:spPr/>
      <dgm:t>
        <a:bodyPr/>
        <a:lstStyle/>
        <a:p>
          <a:pPr>
            <a:lnSpc>
              <a:spcPct val="150000"/>
            </a:lnSpc>
          </a:pPr>
          <a:r>
            <a:rPr lang="en-US" sz="4000" dirty="0">
              <a:latin typeface="Calibri" panose="020F0502020204030204" pitchFamily="34" charset="0"/>
              <a:cs typeface="Calibri" panose="020F0502020204030204" pitchFamily="34" charset="0"/>
            </a:rPr>
            <a:t>At stake!</a:t>
          </a:r>
        </a:p>
      </dgm:t>
    </dgm:pt>
    <dgm:pt modelId="{F7985921-00CD-4783-ACCD-D45C822353E8}" type="parTrans" cxnId="{12AF72D6-98EB-46CD-A4FE-B15E29D9E7BD}">
      <dgm:prSet/>
      <dgm:spPr/>
      <dgm:t>
        <a:bodyPr/>
        <a:lstStyle/>
        <a:p>
          <a:endParaRPr lang="en-US"/>
        </a:p>
      </dgm:t>
    </dgm:pt>
    <dgm:pt modelId="{D402430B-A0C2-4723-B3BB-0920822512A6}" type="sibTrans" cxnId="{12AF72D6-98EB-46CD-A4FE-B15E29D9E7BD}">
      <dgm:prSet/>
      <dgm:spPr/>
      <dgm:t>
        <a:bodyPr/>
        <a:lstStyle/>
        <a:p>
          <a:endParaRPr lang="en-US"/>
        </a:p>
      </dgm:t>
    </dgm:pt>
    <dgm:pt modelId="{350C3101-0C6D-41BC-940E-2175407AA382}">
      <dgm:prSet phldrT="[Text]" custT="1"/>
      <dgm:spPr/>
      <dgm:t>
        <a:bodyPr/>
        <a:lstStyle/>
        <a:p>
          <a:pPr>
            <a:lnSpc>
              <a:spcPct val="150000"/>
            </a:lnSpc>
          </a:pPr>
          <a:r>
            <a:rPr lang="en-US" sz="4000" dirty="0">
              <a:latin typeface="Calibri" panose="020F0502020204030204" pitchFamily="34" charset="0"/>
              <a:cs typeface="Calibri" panose="020F0502020204030204" pitchFamily="34" charset="0"/>
            </a:rPr>
            <a:t>Revenue</a:t>
          </a:r>
        </a:p>
      </dgm:t>
    </dgm:pt>
    <dgm:pt modelId="{39F35D13-7501-4884-9B27-17804014AA60}" type="parTrans" cxnId="{ED45E44F-4C0E-464D-A9A6-336C85F2A850}">
      <dgm:prSet/>
      <dgm:spPr/>
      <dgm:t>
        <a:bodyPr/>
        <a:lstStyle/>
        <a:p>
          <a:endParaRPr lang="en-US"/>
        </a:p>
      </dgm:t>
    </dgm:pt>
    <dgm:pt modelId="{8046CDAC-75EF-41D8-A8BC-3D6C46D030EE}" type="sibTrans" cxnId="{ED45E44F-4C0E-464D-A9A6-336C85F2A850}">
      <dgm:prSet/>
      <dgm:spPr/>
      <dgm:t>
        <a:bodyPr/>
        <a:lstStyle/>
        <a:p>
          <a:endParaRPr lang="en-US"/>
        </a:p>
      </dgm:t>
    </dgm:pt>
    <dgm:pt modelId="{FFA2752D-4A18-4EE7-8D82-82199A8CCEF9}">
      <dgm:prSet phldrT="[Text]" custT="1"/>
      <dgm:spPr/>
      <dgm:t>
        <a:bodyPr/>
        <a:lstStyle/>
        <a:p>
          <a:pPr>
            <a:lnSpc>
              <a:spcPct val="150000"/>
            </a:lnSpc>
          </a:pPr>
          <a:r>
            <a:rPr lang="en-US" sz="4000" dirty="0">
              <a:latin typeface="Calibri" panose="020F0502020204030204" pitchFamily="34" charset="0"/>
              <a:cs typeface="Calibri" panose="020F0502020204030204" pitchFamily="34" charset="0"/>
            </a:rPr>
            <a:t>Expense</a:t>
          </a:r>
        </a:p>
      </dgm:t>
    </dgm:pt>
    <dgm:pt modelId="{595C612C-9C31-4190-BACD-A9142FE96724}" type="parTrans" cxnId="{3F57D5B4-49D2-4D9B-AADC-223FD0A33A82}">
      <dgm:prSet/>
      <dgm:spPr/>
      <dgm:t>
        <a:bodyPr/>
        <a:lstStyle/>
        <a:p>
          <a:endParaRPr lang="en-US"/>
        </a:p>
      </dgm:t>
    </dgm:pt>
    <dgm:pt modelId="{2F237F1D-F8C0-4E38-8BC0-0C0859BF0CC2}" type="sibTrans" cxnId="{3F57D5B4-49D2-4D9B-AADC-223FD0A33A82}">
      <dgm:prSet/>
      <dgm:spPr/>
      <dgm:t>
        <a:bodyPr/>
        <a:lstStyle/>
        <a:p>
          <a:endParaRPr lang="en-US"/>
        </a:p>
      </dgm:t>
    </dgm:pt>
    <dgm:pt modelId="{D85672AC-5224-4AD1-88D1-0302865CC747}">
      <dgm:prSet phldrT="[Text]" custT="1"/>
      <dgm:spPr/>
      <dgm:t>
        <a:bodyPr/>
        <a:lstStyle/>
        <a:p>
          <a:pPr>
            <a:lnSpc>
              <a:spcPct val="150000"/>
            </a:lnSpc>
          </a:pPr>
          <a:r>
            <a:rPr lang="en-US" sz="4000" dirty="0">
              <a:latin typeface="Calibri" panose="020F0502020204030204" pitchFamily="34" charset="0"/>
              <a:cs typeface="Calibri" panose="020F0502020204030204" pitchFamily="34" charset="0"/>
            </a:rPr>
            <a:t>Approach</a:t>
          </a:r>
        </a:p>
      </dgm:t>
    </dgm:pt>
    <dgm:pt modelId="{5A10B7C5-E49C-4D1A-AA74-AE10E8D5BB28}" type="parTrans" cxnId="{1E0F3469-959C-476F-931A-AE0E975EA844}">
      <dgm:prSet/>
      <dgm:spPr/>
      <dgm:t>
        <a:bodyPr/>
        <a:lstStyle/>
        <a:p>
          <a:endParaRPr lang="en-US"/>
        </a:p>
      </dgm:t>
    </dgm:pt>
    <dgm:pt modelId="{DFC6BBD5-00F5-43A3-888D-750C8A58D30F}" type="sibTrans" cxnId="{1E0F3469-959C-476F-931A-AE0E975EA844}">
      <dgm:prSet/>
      <dgm:spPr/>
      <dgm:t>
        <a:bodyPr/>
        <a:lstStyle/>
        <a:p>
          <a:endParaRPr lang="en-US"/>
        </a:p>
      </dgm:t>
    </dgm:pt>
    <dgm:pt modelId="{ECC74FAA-5D8F-4582-9425-E71543D89C78}">
      <dgm:prSet phldrT="[Text]" custT="1"/>
      <dgm:spPr/>
      <dgm:t>
        <a:bodyPr/>
        <a:lstStyle/>
        <a:p>
          <a:pPr>
            <a:lnSpc>
              <a:spcPct val="150000"/>
            </a:lnSpc>
          </a:pPr>
          <a:r>
            <a:rPr lang="en-US" sz="4000" dirty="0">
              <a:latin typeface="Calibri" panose="020F0502020204030204" pitchFamily="34" charset="0"/>
              <a:cs typeface="Calibri" panose="020F0502020204030204" pitchFamily="34" charset="0"/>
            </a:rPr>
            <a:t>Facts</a:t>
          </a:r>
        </a:p>
      </dgm:t>
    </dgm:pt>
    <dgm:pt modelId="{51DE217E-452C-4857-9DA6-D36AF31C4324}" type="parTrans" cxnId="{8C331AEF-E7F4-484C-A95C-520718A42FA8}">
      <dgm:prSet/>
      <dgm:spPr/>
      <dgm:t>
        <a:bodyPr/>
        <a:lstStyle/>
        <a:p>
          <a:endParaRPr lang="en-US"/>
        </a:p>
      </dgm:t>
    </dgm:pt>
    <dgm:pt modelId="{C157195A-DB74-4320-AA3F-D0760CEC1484}" type="sibTrans" cxnId="{8C331AEF-E7F4-484C-A95C-520718A42FA8}">
      <dgm:prSet/>
      <dgm:spPr/>
      <dgm:t>
        <a:bodyPr/>
        <a:lstStyle/>
        <a:p>
          <a:endParaRPr lang="en-US"/>
        </a:p>
      </dgm:t>
    </dgm:pt>
    <dgm:pt modelId="{11E0E3AC-A84F-4657-B428-7C51A7C9459B}">
      <dgm:prSet phldrT="[Text]" custT="1"/>
      <dgm:spPr/>
      <dgm:t>
        <a:bodyPr/>
        <a:lstStyle/>
        <a:p>
          <a:pPr>
            <a:lnSpc>
              <a:spcPct val="150000"/>
            </a:lnSpc>
          </a:pPr>
          <a:r>
            <a:rPr lang="en-US" sz="4000" dirty="0">
              <a:latin typeface="Calibri" panose="020F0502020204030204" pitchFamily="34" charset="0"/>
              <a:cs typeface="Calibri" panose="020F0502020204030204" pitchFamily="34" charset="0"/>
            </a:rPr>
            <a:t>Law</a:t>
          </a:r>
        </a:p>
      </dgm:t>
    </dgm:pt>
    <dgm:pt modelId="{B65B12B3-FE1A-408C-9665-EBFC93A4AE4B}" type="parTrans" cxnId="{54F0EEE5-E6D3-479C-BD3D-D9E86F34F2D0}">
      <dgm:prSet/>
      <dgm:spPr/>
      <dgm:t>
        <a:bodyPr/>
        <a:lstStyle/>
        <a:p>
          <a:endParaRPr lang="en-US"/>
        </a:p>
      </dgm:t>
    </dgm:pt>
    <dgm:pt modelId="{E428AC05-EEC7-4E90-A2A3-778784E08365}" type="sibTrans" cxnId="{54F0EEE5-E6D3-479C-BD3D-D9E86F34F2D0}">
      <dgm:prSet/>
      <dgm:spPr/>
      <dgm:t>
        <a:bodyPr/>
        <a:lstStyle/>
        <a:p>
          <a:endParaRPr lang="en-US"/>
        </a:p>
      </dgm:t>
    </dgm:pt>
    <dgm:pt modelId="{639E0148-A68E-41D2-BF49-168452A6051F}" type="pres">
      <dgm:prSet presAssocID="{18FFB27D-F489-44CD-B504-41683D94927A}" presName="Name0" presStyleCnt="0">
        <dgm:presLayoutVars>
          <dgm:dir/>
          <dgm:animLvl val="lvl"/>
          <dgm:resizeHandles val="exact"/>
        </dgm:presLayoutVars>
      </dgm:prSet>
      <dgm:spPr/>
    </dgm:pt>
    <dgm:pt modelId="{5C382922-AD31-40C0-868F-88CDA04A12D0}" type="pres">
      <dgm:prSet presAssocID="{C8897A6B-0B61-4879-8658-2F9BFC242180}" presName="composite" presStyleCnt="0"/>
      <dgm:spPr/>
    </dgm:pt>
    <dgm:pt modelId="{4CAFEC91-57A5-4635-9F9E-153E8EA829BE}" type="pres">
      <dgm:prSet presAssocID="{C8897A6B-0B61-4879-8658-2F9BFC242180}" presName="parTx" presStyleLbl="alignNode1" presStyleIdx="0" presStyleCnt="3">
        <dgm:presLayoutVars>
          <dgm:chMax val="0"/>
          <dgm:chPref val="0"/>
          <dgm:bulletEnabled val="1"/>
        </dgm:presLayoutVars>
      </dgm:prSet>
      <dgm:spPr/>
    </dgm:pt>
    <dgm:pt modelId="{9D68425E-96CF-4768-8F09-3CD6542D98E5}" type="pres">
      <dgm:prSet presAssocID="{C8897A6B-0B61-4879-8658-2F9BFC242180}" presName="desTx" presStyleLbl="alignAccFollowNode1" presStyleIdx="0" presStyleCnt="3">
        <dgm:presLayoutVars>
          <dgm:bulletEnabled val="1"/>
        </dgm:presLayoutVars>
      </dgm:prSet>
      <dgm:spPr/>
    </dgm:pt>
    <dgm:pt modelId="{6354D6C5-4C3A-49D7-8C90-11D2FF3EE83F}" type="pres">
      <dgm:prSet presAssocID="{F19E0DA0-D1C1-4BE0-9299-D821295177F7}" presName="space" presStyleCnt="0"/>
      <dgm:spPr/>
    </dgm:pt>
    <dgm:pt modelId="{3EEDD31C-3319-4BF1-91FE-55027E349E5A}" type="pres">
      <dgm:prSet presAssocID="{C5F2A662-C943-4C72-A8D2-DCF3FEF089C1}" presName="composite" presStyleCnt="0"/>
      <dgm:spPr/>
    </dgm:pt>
    <dgm:pt modelId="{41139D9B-C7E2-4228-B55B-1AC007293461}" type="pres">
      <dgm:prSet presAssocID="{C5F2A662-C943-4C72-A8D2-DCF3FEF089C1}" presName="parTx" presStyleLbl="alignNode1" presStyleIdx="1" presStyleCnt="3">
        <dgm:presLayoutVars>
          <dgm:chMax val="0"/>
          <dgm:chPref val="0"/>
          <dgm:bulletEnabled val="1"/>
        </dgm:presLayoutVars>
      </dgm:prSet>
      <dgm:spPr/>
    </dgm:pt>
    <dgm:pt modelId="{1F4363C2-A5E6-4514-AE97-A330697B378A}" type="pres">
      <dgm:prSet presAssocID="{C5F2A662-C943-4C72-A8D2-DCF3FEF089C1}" presName="desTx" presStyleLbl="alignAccFollowNode1" presStyleIdx="1" presStyleCnt="3">
        <dgm:presLayoutVars>
          <dgm:bulletEnabled val="1"/>
        </dgm:presLayoutVars>
      </dgm:prSet>
      <dgm:spPr/>
    </dgm:pt>
    <dgm:pt modelId="{7EA195B7-122C-4940-A0F7-0B2FC5E05078}" type="pres">
      <dgm:prSet presAssocID="{D402430B-A0C2-4723-B3BB-0920822512A6}" presName="space" presStyleCnt="0"/>
      <dgm:spPr/>
    </dgm:pt>
    <dgm:pt modelId="{F6B520C6-C282-41F2-B99D-E5D69D68D487}" type="pres">
      <dgm:prSet presAssocID="{D85672AC-5224-4AD1-88D1-0302865CC747}" presName="composite" presStyleCnt="0"/>
      <dgm:spPr/>
    </dgm:pt>
    <dgm:pt modelId="{A1897B87-9D19-46B7-BD37-C8224EB1F955}" type="pres">
      <dgm:prSet presAssocID="{D85672AC-5224-4AD1-88D1-0302865CC747}" presName="parTx" presStyleLbl="alignNode1" presStyleIdx="2" presStyleCnt="3">
        <dgm:presLayoutVars>
          <dgm:chMax val="0"/>
          <dgm:chPref val="0"/>
          <dgm:bulletEnabled val="1"/>
        </dgm:presLayoutVars>
      </dgm:prSet>
      <dgm:spPr/>
    </dgm:pt>
    <dgm:pt modelId="{EEC42996-8FB8-4473-8274-9BFD2D98D15C}" type="pres">
      <dgm:prSet presAssocID="{D85672AC-5224-4AD1-88D1-0302865CC747}" presName="desTx" presStyleLbl="alignAccFollowNode1" presStyleIdx="2" presStyleCnt="3">
        <dgm:presLayoutVars>
          <dgm:bulletEnabled val="1"/>
        </dgm:presLayoutVars>
      </dgm:prSet>
      <dgm:spPr/>
    </dgm:pt>
  </dgm:ptLst>
  <dgm:cxnLst>
    <dgm:cxn modelId="{D4DB9C00-2FD9-4B80-BE6A-07B32337FE0A}" type="presOf" srcId="{350C3101-0C6D-41BC-940E-2175407AA382}" destId="{1F4363C2-A5E6-4514-AE97-A330697B378A}" srcOrd="0" destOrd="0" presId="urn:microsoft.com/office/officeart/2005/8/layout/hList1"/>
    <dgm:cxn modelId="{3C466629-38FC-496D-97B4-08C2EC4E58E0}" type="presOf" srcId="{C5F2A662-C943-4C72-A8D2-DCF3FEF089C1}" destId="{41139D9B-C7E2-4228-B55B-1AC007293461}" srcOrd="0" destOrd="0" presId="urn:microsoft.com/office/officeart/2005/8/layout/hList1"/>
    <dgm:cxn modelId="{4CDF0C2C-11AC-4FD7-8D12-274D3D1E0C3E}" type="presOf" srcId="{C8897A6B-0B61-4879-8658-2F9BFC242180}" destId="{4CAFEC91-57A5-4635-9F9E-153E8EA829BE}" srcOrd="0" destOrd="0" presId="urn:microsoft.com/office/officeart/2005/8/layout/hList1"/>
    <dgm:cxn modelId="{1E0F3469-959C-476F-931A-AE0E975EA844}" srcId="{18FFB27D-F489-44CD-B504-41683D94927A}" destId="{D85672AC-5224-4AD1-88D1-0302865CC747}" srcOrd="2" destOrd="0" parTransId="{5A10B7C5-E49C-4D1A-AA74-AE10E8D5BB28}" sibTransId="{DFC6BBD5-00F5-43A3-888D-750C8A58D30F}"/>
    <dgm:cxn modelId="{ED45E44F-4C0E-464D-A9A6-336C85F2A850}" srcId="{C5F2A662-C943-4C72-A8D2-DCF3FEF089C1}" destId="{350C3101-0C6D-41BC-940E-2175407AA382}" srcOrd="0" destOrd="0" parTransId="{39F35D13-7501-4884-9B27-17804014AA60}" sibTransId="{8046CDAC-75EF-41D8-A8BC-3D6C46D030EE}"/>
    <dgm:cxn modelId="{DA487E76-E40D-45CA-BC0F-E18574D43540}" srcId="{C8897A6B-0B61-4879-8658-2F9BFC242180}" destId="{21BC0AE7-3E02-40F6-8330-D864864F0399}" srcOrd="1" destOrd="0" parTransId="{1C353D90-6C9B-4F68-89EC-6B1EC3A4A878}" sibTransId="{337D11C7-471B-48A2-9B6F-30AB835184AE}"/>
    <dgm:cxn modelId="{0089497F-C078-49CB-B08D-211AFD170DC2}" type="presOf" srcId="{D85672AC-5224-4AD1-88D1-0302865CC747}" destId="{A1897B87-9D19-46B7-BD37-C8224EB1F955}" srcOrd="0" destOrd="0" presId="urn:microsoft.com/office/officeart/2005/8/layout/hList1"/>
    <dgm:cxn modelId="{2540E580-DA6C-4BFA-8FF8-DA8A0E809D75}" srcId="{C8897A6B-0B61-4879-8658-2F9BFC242180}" destId="{0443CC13-137F-4DCC-A741-CB1723281916}" srcOrd="0" destOrd="0" parTransId="{ACB543F4-CA69-49C8-A8FB-7DEC3DBFF727}" sibTransId="{0DE3DC69-5C58-48A0-A65E-5E74905E06AD}"/>
    <dgm:cxn modelId="{3F57D5B4-49D2-4D9B-AADC-223FD0A33A82}" srcId="{C5F2A662-C943-4C72-A8D2-DCF3FEF089C1}" destId="{FFA2752D-4A18-4EE7-8D82-82199A8CCEF9}" srcOrd="1" destOrd="0" parTransId="{595C612C-9C31-4190-BACD-A9142FE96724}" sibTransId="{2F237F1D-F8C0-4E38-8BC0-0C0859BF0CC2}"/>
    <dgm:cxn modelId="{4CAC04BE-D11A-4EFB-97D5-6C3239ABACAF}" srcId="{18FFB27D-F489-44CD-B504-41683D94927A}" destId="{C8897A6B-0B61-4879-8658-2F9BFC242180}" srcOrd="0" destOrd="0" parTransId="{8066F01E-1CEC-418D-8E9C-CE6E0497FA34}" sibTransId="{F19E0DA0-D1C1-4BE0-9299-D821295177F7}"/>
    <dgm:cxn modelId="{0C1B33C3-666C-4DD5-8FC1-84364CB6BD58}" type="presOf" srcId="{0443CC13-137F-4DCC-A741-CB1723281916}" destId="{9D68425E-96CF-4768-8F09-3CD6542D98E5}" srcOrd="0" destOrd="0" presId="urn:microsoft.com/office/officeart/2005/8/layout/hList1"/>
    <dgm:cxn modelId="{79EB6FD6-FC47-4253-88F3-F2E2CE918D10}" type="presOf" srcId="{11E0E3AC-A84F-4657-B428-7C51A7C9459B}" destId="{EEC42996-8FB8-4473-8274-9BFD2D98D15C}" srcOrd="0" destOrd="1" presId="urn:microsoft.com/office/officeart/2005/8/layout/hList1"/>
    <dgm:cxn modelId="{12AF72D6-98EB-46CD-A4FE-B15E29D9E7BD}" srcId="{18FFB27D-F489-44CD-B504-41683D94927A}" destId="{C5F2A662-C943-4C72-A8D2-DCF3FEF089C1}" srcOrd="1" destOrd="0" parTransId="{F7985921-00CD-4783-ACCD-D45C822353E8}" sibTransId="{D402430B-A0C2-4723-B3BB-0920822512A6}"/>
    <dgm:cxn modelId="{031BE1DB-CCC5-4BF7-BD00-F54377F477CC}" type="presOf" srcId="{ECC74FAA-5D8F-4582-9425-E71543D89C78}" destId="{EEC42996-8FB8-4473-8274-9BFD2D98D15C}" srcOrd="0" destOrd="0" presId="urn:microsoft.com/office/officeart/2005/8/layout/hList1"/>
    <dgm:cxn modelId="{FDE831DF-6531-426C-8F7E-38C547321AC7}" type="presOf" srcId="{FFA2752D-4A18-4EE7-8D82-82199A8CCEF9}" destId="{1F4363C2-A5E6-4514-AE97-A330697B378A}" srcOrd="0" destOrd="1" presId="urn:microsoft.com/office/officeart/2005/8/layout/hList1"/>
    <dgm:cxn modelId="{54F0EEE5-E6D3-479C-BD3D-D9E86F34F2D0}" srcId="{D85672AC-5224-4AD1-88D1-0302865CC747}" destId="{11E0E3AC-A84F-4657-B428-7C51A7C9459B}" srcOrd="1" destOrd="0" parTransId="{B65B12B3-FE1A-408C-9665-EBFC93A4AE4B}" sibTransId="{E428AC05-EEC7-4E90-A2A3-778784E08365}"/>
    <dgm:cxn modelId="{DFEC08E9-472F-42F6-B3FC-34D233910BCA}" type="presOf" srcId="{18FFB27D-F489-44CD-B504-41683D94927A}" destId="{639E0148-A68E-41D2-BF49-168452A6051F}" srcOrd="0" destOrd="0" presId="urn:microsoft.com/office/officeart/2005/8/layout/hList1"/>
    <dgm:cxn modelId="{8C331AEF-E7F4-484C-A95C-520718A42FA8}" srcId="{D85672AC-5224-4AD1-88D1-0302865CC747}" destId="{ECC74FAA-5D8F-4582-9425-E71543D89C78}" srcOrd="0" destOrd="0" parTransId="{51DE217E-452C-4857-9DA6-D36AF31C4324}" sibTransId="{C157195A-DB74-4320-AA3F-D0760CEC1484}"/>
    <dgm:cxn modelId="{BD036BEF-C56A-4DC9-8431-6058CE1D0D38}" type="presOf" srcId="{21BC0AE7-3E02-40F6-8330-D864864F0399}" destId="{9D68425E-96CF-4768-8F09-3CD6542D98E5}" srcOrd="0" destOrd="1" presId="urn:microsoft.com/office/officeart/2005/8/layout/hList1"/>
    <dgm:cxn modelId="{6ACF0105-86CA-41F9-93F3-4AF4E9198C9D}" type="presParOf" srcId="{639E0148-A68E-41D2-BF49-168452A6051F}" destId="{5C382922-AD31-40C0-868F-88CDA04A12D0}" srcOrd="0" destOrd="0" presId="urn:microsoft.com/office/officeart/2005/8/layout/hList1"/>
    <dgm:cxn modelId="{661063E3-F8C3-4463-B507-68AD44A95073}" type="presParOf" srcId="{5C382922-AD31-40C0-868F-88CDA04A12D0}" destId="{4CAFEC91-57A5-4635-9F9E-153E8EA829BE}" srcOrd="0" destOrd="0" presId="urn:microsoft.com/office/officeart/2005/8/layout/hList1"/>
    <dgm:cxn modelId="{63A02C61-B37C-4852-B6B1-1C15997631A9}" type="presParOf" srcId="{5C382922-AD31-40C0-868F-88CDA04A12D0}" destId="{9D68425E-96CF-4768-8F09-3CD6542D98E5}" srcOrd="1" destOrd="0" presId="urn:microsoft.com/office/officeart/2005/8/layout/hList1"/>
    <dgm:cxn modelId="{933E52B7-6515-4214-9095-388CC9A770C4}" type="presParOf" srcId="{639E0148-A68E-41D2-BF49-168452A6051F}" destId="{6354D6C5-4C3A-49D7-8C90-11D2FF3EE83F}" srcOrd="1" destOrd="0" presId="urn:microsoft.com/office/officeart/2005/8/layout/hList1"/>
    <dgm:cxn modelId="{9D3455F7-1DB9-4529-A8CC-2C9FB2B570DA}" type="presParOf" srcId="{639E0148-A68E-41D2-BF49-168452A6051F}" destId="{3EEDD31C-3319-4BF1-91FE-55027E349E5A}" srcOrd="2" destOrd="0" presId="urn:microsoft.com/office/officeart/2005/8/layout/hList1"/>
    <dgm:cxn modelId="{B9AA27F5-1B79-43F6-BB7B-484EEDEB7B59}" type="presParOf" srcId="{3EEDD31C-3319-4BF1-91FE-55027E349E5A}" destId="{41139D9B-C7E2-4228-B55B-1AC007293461}" srcOrd="0" destOrd="0" presId="urn:microsoft.com/office/officeart/2005/8/layout/hList1"/>
    <dgm:cxn modelId="{6E099209-7677-461C-80D5-283715D42769}" type="presParOf" srcId="{3EEDD31C-3319-4BF1-91FE-55027E349E5A}" destId="{1F4363C2-A5E6-4514-AE97-A330697B378A}" srcOrd="1" destOrd="0" presId="urn:microsoft.com/office/officeart/2005/8/layout/hList1"/>
    <dgm:cxn modelId="{8BE01446-4ED1-47B0-8C63-80FFED25E7BD}" type="presParOf" srcId="{639E0148-A68E-41D2-BF49-168452A6051F}" destId="{7EA195B7-122C-4940-A0F7-0B2FC5E05078}" srcOrd="3" destOrd="0" presId="urn:microsoft.com/office/officeart/2005/8/layout/hList1"/>
    <dgm:cxn modelId="{BBD473D8-CF41-4B04-AD14-23C3FE9DDE4C}" type="presParOf" srcId="{639E0148-A68E-41D2-BF49-168452A6051F}" destId="{F6B520C6-C282-41F2-B99D-E5D69D68D487}" srcOrd="4" destOrd="0" presId="urn:microsoft.com/office/officeart/2005/8/layout/hList1"/>
    <dgm:cxn modelId="{1322A85B-8DCF-4C95-86ED-1C49FB710543}" type="presParOf" srcId="{F6B520C6-C282-41F2-B99D-E5D69D68D487}" destId="{A1897B87-9D19-46B7-BD37-C8224EB1F955}" srcOrd="0" destOrd="0" presId="urn:microsoft.com/office/officeart/2005/8/layout/hList1"/>
    <dgm:cxn modelId="{68F49D96-1238-41DC-A166-CC45AAAAE56B}" type="presParOf" srcId="{F6B520C6-C282-41F2-B99D-E5D69D68D487}" destId="{EEC42996-8FB8-4473-8274-9BFD2D98D15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2EEFD0EE-9079-4E5A-9E91-11A749B005A1}" type="doc">
      <dgm:prSet loTypeId="urn:microsoft.com/office/officeart/2018/2/layout/IconLabelDescriptionList" loCatId="icon" qsTypeId="urn:microsoft.com/office/officeart/2005/8/quickstyle/simple1" qsCatId="simple" csTypeId="urn:microsoft.com/office/officeart/2005/8/colors/colorful5" csCatId="colorful" phldr="1"/>
      <dgm:spPr/>
      <dgm:t>
        <a:bodyPr/>
        <a:lstStyle/>
        <a:p>
          <a:endParaRPr lang="en-US"/>
        </a:p>
      </dgm:t>
    </dgm:pt>
    <dgm:pt modelId="{665A503A-D833-48EA-8072-72945642B7AE}">
      <dgm:prSet/>
      <dgm:spPr/>
      <dgm:t>
        <a:bodyPr/>
        <a:lstStyle/>
        <a:p>
          <a:pPr>
            <a:lnSpc>
              <a:spcPct val="100000"/>
            </a:lnSpc>
            <a:defRPr b="1"/>
          </a:pPr>
          <a:r>
            <a:rPr lang="en-IN"/>
            <a:t>Profit and Loss Account (DR side) </a:t>
          </a:r>
          <a:endParaRPr lang="en-US"/>
        </a:p>
      </dgm:t>
    </dgm:pt>
    <dgm:pt modelId="{1C7681C2-BC4E-4D72-BFF0-A154169CE8FE}" type="parTrans" cxnId="{87CA4D59-DE66-4FC0-B9BF-B55C51FBA6EA}">
      <dgm:prSet/>
      <dgm:spPr/>
      <dgm:t>
        <a:bodyPr/>
        <a:lstStyle/>
        <a:p>
          <a:endParaRPr lang="en-US"/>
        </a:p>
      </dgm:t>
    </dgm:pt>
    <dgm:pt modelId="{8AEE7C53-E751-413D-A272-3CC376BEFB81}" type="sibTrans" cxnId="{87CA4D59-DE66-4FC0-B9BF-B55C51FBA6EA}">
      <dgm:prSet/>
      <dgm:spPr/>
      <dgm:t>
        <a:bodyPr/>
        <a:lstStyle/>
        <a:p>
          <a:endParaRPr lang="en-US"/>
        </a:p>
      </dgm:t>
    </dgm:pt>
    <dgm:pt modelId="{AD4FE8B7-5D9D-4CCF-A00F-190B5DE80995}">
      <dgm:prSet/>
      <dgm:spPr/>
      <dgm:t>
        <a:bodyPr/>
        <a:lstStyle/>
        <a:p>
          <a:pPr>
            <a:lnSpc>
              <a:spcPct val="100000"/>
            </a:lnSpc>
          </a:pPr>
          <a:r>
            <a:rPr lang="en-IN" dirty="0"/>
            <a:t>RCM transaction based on Notification i.e., License fee, Director setting fee, Sponsorship service, etc</a:t>
          </a:r>
          <a:endParaRPr lang="en-US" dirty="0"/>
        </a:p>
      </dgm:t>
    </dgm:pt>
    <dgm:pt modelId="{E3C8F3FD-7C97-4431-92ED-925092AE2A49}" type="parTrans" cxnId="{CEAE14F2-8C81-425C-8E67-A8E70A179B6F}">
      <dgm:prSet/>
      <dgm:spPr/>
      <dgm:t>
        <a:bodyPr/>
        <a:lstStyle/>
        <a:p>
          <a:endParaRPr lang="en-US"/>
        </a:p>
      </dgm:t>
    </dgm:pt>
    <dgm:pt modelId="{AF5E2A87-CC69-486B-B979-0D80839DA967}" type="sibTrans" cxnId="{CEAE14F2-8C81-425C-8E67-A8E70A179B6F}">
      <dgm:prSet/>
      <dgm:spPr/>
      <dgm:t>
        <a:bodyPr/>
        <a:lstStyle/>
        <a:p>
          <a:endParaRPr lang="en-US"/>
        </a:p>
      </dgm:t>
    </dgm:pt>
    <dgm:pt modelId="{86747961-5102-4EEE-AFCD-E81F8E470F4E}">
      <dgm:prSet/>
      <dgm:spPr/>
      <dgm:t>
        <a:bodyPr/>
        <a:lstStyle/>
        <a:p>
          <a:pPr>
            <a:lnSpc>
              <a:spcPct val="100000"/>
            </a:lnSpc>
          </a:pPr>
          <a:r>
            <a:rPr lang="en-IN"/>
            <a:t>Ocean Freight</a:t>
          </a:r>
          <a:endParaRPr lang="en-US"/>
        </a:p>
      </dgm:t>
    </dgm:pt>
    <dgm:pt modelId="{842B29CB-4856-4489-A21C-A84672DB26C1}" type="parTrans" cxnId="{F616A31B-803C-4F3D-9D93-86D1C160D436}">
      <dgm:prSet/>
      <dgm:spPr/>
      <dgm:t>
        <a:bodyPr/>
        <a:lstStyle/>
        <a:p>
          <a:endParaRPr lang="en-US"/>
        </a:p>
      </dgm:t>
    </dgm:pt>
    <dgm:pt modelId="{6085D713-BC3B-4380-8991-7DA4E7B28D70}" type="sibTrans" cxnId="{F616A31B-803C-4F3D-9D93-86D1C160D436}">
      <dgm:prSet/>
      <dgm:spPr/>
      <dgm:t>
        <a:bodyPr/>
        <a:lstStyle/>
        <a:p>
          <a:endParaRPr lang="en-US"/>
        </a:p>
      </dgm:t>
    </dgm:pt>
    <dgm:pt modelId="{24B5A65C-007A-40F2-8B64-1F4889643C02}">
      <dgm:prSet/>
      <dgm:spPr/>
      <dgm:t>
        <a:bodyPr/>
        <a:lstStyle/>
        <a:p>
          <a:pPr>
            <a:lnSpc>
              <a:spcPct val="100000"/>
            </a:lnSpc>
          </a:pPr>
          <a:r>
            <a:rPr lang="en-IN"/>
            <a:t>Import of Service</a:t>
          </a:r>
          <a:endParaRPr lang="en-US"/>
        </a:p>
      </dgm:t>
    </dgm:pt>
    <dgm:pt modelId="{35B765E3-D282-43FD-925C-B5BD8615B020}" type="parTrans" cxnId="{681FF0F9-1448-41A5-A3F5-004BA0CC711C}">
      <dgm:prSet/>
      <dgm:spPr/>
      <dgm:t>
        <a:bodyPr/>
        <a:lstStyle/>
        <a:p>
          <a:endParaRPr lang="en-US"/>
        </a:p>
      </dgm:t>
    </dgm:pt>
    <dgm:pt modelId="{E2D79489-2627-45D8-B68C-3C56CBF5139D}" type="sibTrans" cxnId="{681FF0F9-1448-41A5-A3F5-004BA0CC711C}">
      <dgm:prSet/>
      <dgm:spPr/>
      <dgm:t>
        <a:bodyPr/>
        <a:lstStyle/>
        <a:p>
          <a:endParaRPr lang="en-US"/>
        </a:p>
      </dgm:t>
    </dgm:pt>
    <dgm:pt modelId="{77D720E2-FEB6-4BFB-B79A-B3F929CD1072}">
      <dgm:prSet/>
      <dgm:spPr/>
      <dgm:t>
        <a:bodyPr/>
        <a:lstStyle/>
        <a:p>
          <a:pPr>
            <a:lnSpc>
              <a:spcPct val="100000"/>
            </a:lnSpc>
            <a:defRPr b="1"/>
          </a:pPr>
          <a:r>
            <a:rPr lang="en-IN"/>
            <a:t>Balance Sheet </a:t>
          </a:r>
          <a:endParaRPr lang="en-US"/>
        </a:p>
      </dgm:t>
    </dgm:pt>
    <dgm:pt modelId="{7786A4A1-5846-426C-8E37-0E8701430DD0}" type="parTrans" cxnId="{6BDD40AE-253D-45B0-B983-8B24B145681A}">
      <dgm:prSet/>
      <dgm:spPr/>
      <dgm:t>
        <a:bodyPr/>
        <a:lstStyle/>
        <a:p>
          <a:endParaRPr lang="en-US"/>
        </a:p>
      </dgm:t>
    </dgm:pt>
    <dgm:pt modelId="{0AE204D9-33ED-43C0-9027-DF1F60A72CBA}" type="sibTrans" cxnId="{6BDD40AE-253D-45B0-B983-8B24B145681A}">
      <dgm:prSet/>
      <dgm:spPr/>
      <dgm:t>
        <a:bodyPr/>
        <a:lstStyle/>
        <a:p>
          <a:endParaRPr lang="en-US"/>
        </a:p>
      </dgm:t>
    </dgm:pt>
    <dgm:pt modelId="{69EB5DBD-A8F6-459E-AC85-589A1F540B25}">
      <dgm:prSet/>
      <dgm:spPr/>
      <dgm:t>
        <a:bodyPr/>
        <a:lstStyle/>
        <a:p>
          <a:pPr>
            <a:lnSpc>
              <a:spcPct val="100000"/>
            </a:lnSpc>
          </a:pPr>
          <a:r>
            <a:rPr lang="en-IN"/>
            <a:t>Guarantee given or provided</a:t>
          </a:r>
          <a:endParaRPr lang="en-US"/>
        </a:p>
      </dgm:t>
    </dgm:pt>
    <dgm:pt modelId="{DF286A51-FD94-4CC3-BFE3-A58837D96412}" type="parTrans" cxnId="{C2EF1FB7-5319-4BB9-BCF7-BBBBD934955C}">
      <dgm:prSet/>
      <dgm:spPr/>
      <dgm:t>
        <a:bodyPr/>
        <a:lstStyle/>
        <a:p>
          <a:endParaRPr lang="en-US"/>
        </a:p>
      </dgm:t>
    </dgm:pt>
    <dgm:pt modelId="{9F20DE05-987B-4F18-B28A-B69EF8FBFAF4}" type="sibTrans" cxnId="{C2EF1FB7-5319-4BB9-BCF7-BBBBD934955C}">
      <dgm:prSet/>
      <dgm:spPr/>
      <dgm:t>
        <a:bodyPr/>
        <a:lstStyle/>
        <a:p>
          <a:endParaRPr lang="en-US"/>
        </a:p>
      </dgm:t>
    </dgm:pt>
    <dgm:pt modelId="{01FF1B3E-83EC-49E9-A3E6-23B0C67BBD99}">
      <dgm:prSet/>
      <dgm:spPr/>
      <dgm:t>
        <a:bodyPr/>
        <a:lstStyle/>
        <a:p>
          <a:pPr>
            <a:lnSpc>
              <a:spcPct val="100000"/>
            </a:lnSpc>
          </a:pPr>
          <a:r>
            <a:rPr lang="en-IN"/>
            <a:t>Creditors </a:t>
          </a:r>
          <a:endParaRPr lang="en-US"/>
        </a:p>
      </dgm:t>
    </dgm:pt>
    <dgm:pt modelId="{2DF1DC7E-5D44-41EA-AEBD-B11C1933CB9E}" type="parTrans" cxnId="{A01C7E90-0A88-47BC-8BB4-6C8C31FA0CD3}">
      <dgm:prSet/>
      <dgm:spPr/>
      <dgm:t>
        <a:bodyPr/>
        <a:lstStyle/>
        <a:p>
          <a:endParaRPr lang="en-US"/>
        </a:p>
      </dgm:t>
    </dgm:pt>
    <dgm:pt modelId="{CC58944B-8384-41D5-8808-CFA20C0BC3F7}" type="sibTrans" cxnId="{A01C7E90-0A88-47BC-8BB4-6C8C31FA0CD3}">
      <dgm:prSet/>
      <dgm:spPr/>
      <dgm:t>
        <a:bodyPr/>
        <a:lstStyle/>
        <a:p>
          <a:endParaRPr lang="en-US"/>
        </a:p>
      </dgm:t>
    </dgm:pt>
    <dgm:pt modelId="{5D970081-B3DD-4CF9-86A1-B5B7750E3B42}">
      <dgm:prSet/>
      <dgm:spPr/>
      <dgm:t>
        <a:bodyPr/>
        <a:lstStyle/>
        <a:p>
          <a:pPr>
            <a:lnSpc>
              <a:spcPct val="100000"/>
            </a:lnSpc>
          </a:pPr>
          <a:r>
            <a:rPr lang="en-IN"/>
            <a:t>Intangible asset – Import or Domestic?</a:t>
          </a:r>
          <a:endParaRPr lang="en-US"/>
        </a:p>
      </dgm:t>
    </dgm:pt>
    <dgm:pt modelId="{76FCD07C-6350-4215-92A9-AAE80007DB22}" type="parTrans" cxnId="{778EE643-52E0-4DEA-9E94-780B7F9A1D92}">
      <dgm:prSet/>
      <dgm:spPr/>
      <dgm:t>
        <a:bodyPr/>
        <a:lstStyle/>
        <a:p>
          <a:endParaRPr lang="en-US"/>
        </a:p>
      </dgm:t>
    </dgm:pt>
    <dgm:pt modelId="{65A632E7-8E01-4652-B98D-2DA4B53BB295}" type="sibTrans" cxnId="{778EE643-52E0-4DEA-9E94-780B7F9A1D92}">
      <dgm:prSet/>
      <dgm:spPr/>
      <dgm:t>
        <a:bodyPr/>
        <a:lstStyle/>
        <a:p>
          <a:endParaRPr lang="en-US"/>
        </a:p>
      </dgm:t>
    </dgm:pt>
    <dgm:pt modelId="{238051DC-3519-4754-A2FB-DC5098F99FFA}" type="pres">
      <dgm:prSet presAssocID="{2EEFD0EE-9079-4E5A-9E91-11A749B005A1}" presName="root" presStyleCnt="0">
        <dgm:presLayoutVars>
          <dgm:dir/>
          <dgm:resizeHandles val="exact"/>
        </dgm:presLayoutVars>
      </dgm:prSet>
      <dgm:spPr/>
    </dgm:pt>
    <dgm:pt modelId="{CF40830B-8296-4107-93F2-4643670C8019}" type="pres">
      <dgm:prSet presAssocID="{665A503A-D833-48EA-8072-72945642B7AE}" presName="compNode" presStyleCnt="0"/>
      <dgm:spPr/>
    </dgm:pt>
    <dgm:pt modelId="{886E50BA-9CEC-4C92-B77A-A3299B7904FB}" type="pres">
      <dgm:prSet presAssocID="{665A503A-D833-48EA-8072-72945642B7A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oney"/>
        </a:ext>
      </dgm:extLst>
    </dgm:pt>
    <dgm:pt modelId="{8626BDAC-B2CF-456B-9793-6CD5485541A5}" type="pres">
      <dgm:prSet presAssocID="{665A503A-D833-48EA-8072-72945642B7AE}" presName="iconSpace" presStyleCnt="0"/>
      <dgm:spPr/>
    </dgm:pt>
    <dgm:pt modelId="{FF168F44-B659-442B-BE65-F5527552727E}" type="pres">
      <dgm:prSet presAssocID="{665A503A-D833-48EA-8072-72945642B7AE}" presName="parTx" presStyleLbl="revTx" presStyleIdx="0" presStyleCnt="4">
        <dgm:presLayoutVars>
          <dgm:chMax val="0"/>
          <dgm:chPref val="0"/>
        </dgm:presLayoutVars>
      </dgm:prSet>
      <dgm:spPr/>
    </dgm:pt>
    <dgm:pt modelId="{C2251C55-E653-404E-9AAC-40DB24504958}" type="pres">
      <dgm:prSet presAssocID="{665A503A-D833-48EA-8072-72945642B7AE}" presName="txSpace" presStyleCnt="0"/>
      <dgm:spPr/>
    </dgm:pt>
    <dgm:pt modelId="{1CFA9EA2-DBAE-4508-92D0-9FCE84B305B5}" type="pres">
      <dgm:prSet presAssocID="{665A503A-D833-48EA-8072-72945642B7AE}" presName="desTx" presStyleLbl="revTx" presStyleIdx="1" presStyleCnt="4">
        <dgm:presLayoutVars/>
      </dgm:prSet>
      <dgm:spPr/>
    </dgm:pt>
    <dgm:pt modelId="{B45EC4FA-E771-4C3E-9F00-201F560638EC}" type="pres">
      <dgm:prSet presAssocID="{8AEE7C53-E751-413D-A272-3CC376BEFB81}" presName="sibTrans" presStyleCnt="0"/>
      <dgm:spPr/>
    </dgm:pt>
    <dgm:pt modelId="{FA6533D5-AFE0-4662-B526-F2E7C11614AE}" type="pres">
      <dgm:prSet presAssocID="{77D720E2-FEB6-4BFB-B79A-B3F929CD1072}" presName="compNode" presStyleCnt="0"/>
      <dgm:spPr/>
    </dgm:pt>
    <dgm:pt modelId="{DD864D4C-3585-463C-A027-DDDF8BF88369}" type="pres">
      <dgm:prSet presAssocID="{77D720E2-FEB6-4BFB-B79A-B3F929CD1072}" presName="iconRect" presStyleLbl="nod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Rupee with solid fill"/>
        </a:ext>
      </dgm:extLst>
    </dgm:pt>
    <dgm:pt modelId="{0C35F900-C1A6-4701-96F1-F216839BC102}" type="pres">
      <dgm:prSet presAssocID="{77D720E2-FEB6-4BFB-B79A-B3F929CD1072}" presName="iconSpace" presStyleCnt="0"/>
      <dgm:spPr/>
    </dgm:pt>
    <dgm:pt modelId="{594E8093-03BC-43BF-8406-0E2FAAD698E1}" type="pres">
      <dgm:prSet presAssocID="{77D720E2-FEB6-4BFB-B79A-B3F929CD1072}" presName="parTx" presStyleLbl="revTx" presStyleIdx="2" presStyleCnt="4">
        <dgm:presLayoutVars>
          <dgm:chMax val="0"/>
          <dgm:chPref val="0"/>
        </dgm:presLayoutVars>
      </dgm:prSet>
      <dgm:spPr/>
    </dgm:pt>
    <dgm:pt modelId="{DC69D4EA-1AB0-4E28-B9FA-FAF6B2E32492}" type="pres">
      <dgm:prSet presAssocID="{77D720E2-FEB6-4BFB-B79A-B3F929CD1072}" presName="txSpace" presStyleCnt="0"/>
      <dgm:spPr/>
    </dgm:pt>
    <dgm:pt modelId="{94FB9954-440C-4AEC-82CB-EDD5D3D637B6}" type="pres">
      <dgm:prSet presAssocID="{77D720E2-FEB6-4BFB-B79A-B3F929CD1072}" presName="desTx" presStyleLbl="revTx" presStyleIdx="3" presStyleCnt="4">
        <dgm:presLayoutVars/>
      </dgm:prSet>
      <dgm:spPr/>
    </dgm:pt>
  </dgm:ptLst>
  <dgm:cxnLst>
    <dgm:cxn modelId="{C416FD0F-64F8-46DC-B0D4-C116F5B2993C}" type="presOf" srcId="{5D970081-B3DD-4CF9-86A1-B5B7750E3B42}" destId="{94FB9954-440C-4AEC-82CB-EDD5D3D637B6}" srcOrd="0" destOrd="2" presId="urn:microsoft.com/office/officeart/2018/2/layout/IconLabelDescriptionList"/>
    <dgm:cxn modelId="{F616A31B-803C-4F3D-9D93-86D1C160D436}" srcId="{665A503A-D833-48EA-8072-72945642B7AE}" destId="{86747961-5102-4EEE-AFCD-E81F8E470F4E}" srcOrd="1" destOrd="0" parTransId="{842B29CB-4856-4489-A21C-A84672DB26C1}" sibTransId="{6085D713-BC3B-4380-8991-7DA4E7B28D70}"/>
    <dgm:cxn modelId="{0093112C-0212-435F-B87F-8A5B66C34B86}" type="presOf" srcId="{01FF1B3E-83EC-49E9-A3E6-23B0C67BBD99}" destId="{94FB9954-440C-4AEC-82CB-EDD5D3D637B6}" srcOrd="0" destOrd="1" presId="urn:microsoft.com/office/officeart/2018/2/layout/IconLabelDescriptionList"/>
    <dgm:cxn modelId="{778EE643-52E0-4DEA-9E94-780B7F9A1D92}" srcId="{77D720E2-FEB6-4BFB-B79A-B3F929CD1072}" destId="{5D970081-B3DD-4CF9-86A1-B5B7750E3B42}" srcOrd="2" destOrd="0" parTransId="{76FCD07C-6350-4215-92A9-AAE80007DB22}" sibTransId="{65A632E7-8E01-4652-B98D-2DA4B53BB295}"/>
    <dgm:cxn modelId="{C46AC466-3F6E-4F0A-907C-6C608C52EBB3}" type="presOf" srcId="{665A503A-D833-48EA-8072-72945642B7AE}" destId="{FF168F44-B659-442B-BE65-F5527552727E}" srcOrd="0" destOrd="0" presId="urn:microsoft.com/office/officeart/2018/2/layout/IconLabelDescriptionList"/>
    <dgm:cxn modelId="{E0C9424C-F14A-49C4-AACC-27FC40156102}" type="presOf" srcId="{69EB5DBD-A8F6-459E-AC85-589A1F540B25}" destId="{94FB9954-440C-4AEC-82CB-EDD5D3D637B6}" srcOrd="0" destOrd="0" presId="urn:microsoft.com/office/officeart/2018/2/layout/IconLabelDescriptionList"/>
    <dgm:cxn modelId="{87CA4D59-DE66-4FC0-B9BF-B55C51FBA6EA}" srcId="{2EEFD0EE-9079-4E5A-9E91-11A749B005A1}" destId="{665A503A-D833-48EA-8072-72945642B7AE}" srcOrd="0" destOrd="0" parTransId="{1C7681C2-BC4E-4D72-BFF0-A154169CE8FE}" sibTransId="{8AEE7C53-E751-413D-A272-3CC376BEFB81}"/>
    <dgm:cxn modelId="{EE3F355A-F76E-491F-AF3F-9AFFB94B45A0}" type="presOf" srcId="{AD4FE8B7-5D9D-4CCF-A00F-190B5DE80995}" destId="{1CFA9EA2-DBAE-4508-92D0-9FCE84B305B5}" srcOrd="0" destOrd="0" presId="urn:microsoft.com/office/officeart/2018/2/layout/IconLabelDescriptionList"/>
    <dgm:cxn modelId="{01E7727C-D248-4958-9323-E6167DD70754}" type="presOf" srcId="{77D720E2-FEB6-4BFB-B79A-B3F929CD1072}" destId="{594E8093-03BC-43BF-8406-0E2FAAD698E1}" srcOrd="0" destOrd="0" presId="urn:microsoft.com/office/officeart/2018/2/layout/IconLabelDescriptionList"/>
    <dgm:cxn modelId="{A01C7E90-0A88-47BC-8BB4-6C8C31FA0CD3}" srcId="{77D720E2-FEB6-4BFB-B79A-B3F929CD1072}" destId="{01FF1B3E-83EC-49E9-A3E6-23B0C67BBD99}" srcOrd="1" destOrd="0" parTransId="{2DF1DC7E-5D44-41EA-AEBD-B11C1933CB9E}" sibTransId="{CC58944B-8384-41D5-8808-CFA20C0BC3F7}"/>
    <dgm:cxn modelId="{6BDD40AE-253D-45B0-B983-8B24B145681A}" srcId="{2EEFD0EE-9079-4E5A-9E91-11A749B005A1}" destId="{77D720E2-FEB6-4BFB-B79A-B3F929CD1072}" srcOrd="1" destOrd="0" parTransId="{7786A4A1-5846-426C-8E37-0E8701430DD0}" sibTransId="{0AE204D9-33ED-43C0-9027-DF1F60A72CBA}"/>
    <dgm:cxn modelId="{C2EF1FB7-5319-4BB9-BCF7-BBBBD934955C}" srcId="{77D720E2-FEB6-4BFB-B79A-B3F929CD1072}" destId="{69EB5DBD-A8F6-459E-AC85-589A1F540B25}" srcOrd="0" destOrd="0" parTransId="{DF286A51-FD94-4CC3-BFE3-A58837D96412}" sibTransId="{9F20DE05-987B-4F18-B28A-B69EF8FBFAF4}"/>
    <dgm:cxn modelId="{7D0F3EC7-B89D-4E38-B8D5-F652472383D4}" type="presOf" srcId="{2EEFD0EE-9079-4E5A-9E91-11A749B005A1}" destId="{238051DC-3519-4754-A2FB-DC5098F99FFA}" srcOrd="0" destOrd="0" presId="urn:microsoft.com/office/officeart/2018/2/layout/IconLabelDescriptionList"/>
    <dgm:cxn modelId="{B70660E1-9356-408F-B82B-DE81D6D9A0A2}" type="presOf" srcId="{86747961-5102-4EEE-AFCD-E81F8E470F4E}" destId="{1CFA9EA2-DBAE-4508-92D0-9FCE84B305B5}" srcOrd="0" destOrd="1" presId="urn:microsoft.com/office/officeart/2018/2/layout/IconLabelDescriptionList"/>
    <dgm:cxn modelId="{CEAE14F2-8C81-425C-8E67-A8E70A179B6F}" srcId="{665A503A-D833-48EA-8072-72945642B7AE}" destId="{AD4FE8B7-5D9D-4CCF-A00F-190B5DE80995}" srcOrd="0" destOrd="0" parTransId="{E3C8F3FD-7C97-4431-92ED-925092AE2A49}" sibTransId="{AF5E2A87-CC69-486B-B979-0D80839DA967}"/>
    <dgm:cxn modelId="{681FF0F9-1448-41A5-A3F5-004BA0CC711C}" srcId="{665A503A-D833-48EA-8072-72945642B7AE}" destId="{24B5A65C-007A-40F2-8B64-1F4889643C02}" srcOrd="2" destOrd="0" parTransId="{35B765E3-D282-43FD-925C-B5BD8615B020}" sibTransId="{E2D79489-2627-45D8-B68C-3C56CBF5139D}"/>
    <dgm:cxn modelId="{58BB6DFF-185E-4075-BFF4-9D2C36B353AB}" type="presOf" srcId="{24B5A65C-007A-40F2-8B64-1F4889643C02}" destId="{1CFA9EA2-DBAE-4508-92D0-9FCE84B305B5}" srcOrd="0" destOrd="2" presId="urn:microsoft.com/office/officeart/2018/2/layout/IconLabelDescriptionList"/>
    <dgm:cxn modelId="{85349B36-18D5-4A2C-8C30-F4AEEB43F4D7}" type="presParOf" srcId="{238051DC-3519-4754-A2FB-DC5098F99FFA}" destId="{CF40830B-8296-4107-93F2-4643670C8019}" srcOrd="0" destOrd="0" presId="urn:microsoft.com/office/officeart/2018/2/layout/IconLabelDescriptionList"/>
    <dgm:cxn modelId="{887C854A-C4B3-4139-946E-B9741BA81299}" type="presParOf" srcId="{CF40830B-8296-4107-93F2-4643670C8019}" destId="{886E50BA-9CEC-4C92-B77A-A3299B7904FB}" srcOrd="0" destOrd="0" presId="urn:microsoft.com/office/officeart/2018/2/layout/IconLabelDescriptionList"/>
    <dgm:cxn modelId="{980E460C-B2E3-48C6-8AC8-79CE634D5DBE}" type="presParOf" srcId="{CF40830B-8296-4107-93F2-4643670C8019}" destId="{8626BDAC-B2CF-456B-9793-6CD5485541A5}" srcOrd="1" destOrd="0" presId="urn:microsoft.com/office/officeart/2018/2/layout/IconLabelDescriptionList"/>
    <dgm:cxn modelId="{B4C0D558-220E-4EBB-85F5-8A86239B8FFD}" type="presParOf" srcId="{CF40830B-8296-4107-93F2-4643670C8019}" destId="{FF168F44-B659-442B-BE65-F5527552727E}" srcOrd="2" destOrd="0" presId="urn:microsoft.com/office/officeart/2018/2/layout/IconLabelDescriptionList"/>
    <dgm:cxn modelId="{C7FB7C94-6522-460C-B1E0-7804A246B371}" type="presParOf" srcId="{CF40830B-8296-4107-93F2-4643670C8019}" destId="{C2251C55-E653-404E-9AAC-40DB24504958}" srcOrd="3" destOrd="0" presId="urn:microsoft.com/office/officeart/2018/2/layout/IconLabelDescriptionList"/>
    <dgm:cxn modelId="{2C49CC46-FF97-4F06-97AB-FF14BC472B8D}" type="presParOf" srcId="{CF40830B-8296-4107-93F2-4643670C8019}" destId="{1CFA9EA2-DBAE-4508-92D0-9FCE84B305B5}" srcOrd="4" destOrd="0" presId="urn:microsoft.com/office/officeart/2018/2/layout/IconLabelDescriptionList"/>
    <dgm:cxn modelId="{0D665F54-6FC0-4D2C-A298-A9D9B9200276}" type="presParOf" srcId="{238051DC-3519-4754-A2FB-DC5098F99FFA}" destId="{B45EC4FA-E771-4C3E-9F00-201F560638EC}" srcOrd="1" destOrd="0" presId="urn:microsoft.com/office/officeart/2018/2/layout/IconLabelDescriptionList"/>
    <dgm:cxn modelId="{7C085EE0-12BE-4C4D-BEB1-24B148689338}" type="presParOf" srcId="{238051DC-3519-4754-A2FB-DC5098F99FFA}" destId="{FA6533D5-AFE0-4662-B526-F2E7C11614AE}" srcOrd="2" destOrd="0" presId="urn:microsoft.com/office/officeart/2018/2/layout/IconLabelDescriptionList"/>
    <dgm:cxn modelId="{D888682B-388A-4DCD-81B9-4F64637899E2}" type="presParOf" srcId="{FA6533D5-AFE0-4662-B526-F2E7C11614AE}" destId="{DD864D4C-3585-463C-A027-DDDF8BF88369}" srcOrd="0" destOrd="0" presId="urn:microsoft.com/office/officeart/2018/2/layout/IconLabelDescriptionList"/>
    <dgm:cxn modelId="{C9AE28E1-AC8A-4D30-9D86-C02033D53F5D}" type="presParOf" srcId="{FA6533D5-AFE0-4662-B526-F2E7C11614AE}" destId="{0C35F900-C1A6-4701-96F1-F216839BC102}" srcOrd="1" destOrd="0" presId="urn:microsoft.com/office/officeart/2018/2/layout/IconLabelDescriptionList"/>
    <dgm:cxn modelId="{C8FFD20C-FD74-40EC-AECD-EE3C62A896DE}" type="presParOf" srcId="{FA6533D5-AFE0-4662-B526-F2E7C11614AE}" destId="{594E8093-03BC-43BF-8406-0E2FAAD698E1}" srcOrd="2" destOrd="0" presId="urn:microsoft.com/office/officeart/2018/2/layout/IconLabelDescriptionList"/>
    <dgm:cxn modelId="{159BAD81-AB23-4D08-926F-5667790720B9}" type="presParOf" srcId="{FA6533D5-AFE0-4662-B526-F2E7C11614AE}" destId="{DC69D4EA-1AB0-4E28-B9FA-FAF6B2E32492}" srcOrd="3" destOrd="0" presId="urn:microsoft.com/office/officeart/2018/2/layout/IconLabelDescriptionList"/>
    <dgm:cxn modelId="{1445B9D6-68A2-4A65-BB19-A25C470FC889}" type="presParOf" srcId="{FA6533D5-AFE0-4662-B526-F2E7C11614AE}" destId="{94FB9954-440C-4AEC-82CB-EDD5D3D637B6}"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D48682C6-3485-411F-BEEF-C998B1CEB6FD}" type="doc">
      <dgm:prSet loTypeId="urn:microsoft.com/office/officeart/2018/2/layout/IconLabelDescriptionList" loCatId="icon" qsTypeId="urn:microsoft.com/office/officeart/2005/8/quickstyle/simple1" qsCatId="simple" csTypeId="urn:microsoft.com/office/officeart/2005/8/colors/colorful5" csCatId="colorful" phldr="1"/>
      <dgm:spPr/>
      <dgm:t>
        <a:bodyPr/>
        <a:lstStyle/>
        <a:p>
          <a:endParaRPr lang="en-US"/>
        </a:p>
      </dgm:t>
    </dgm:pt>
    <dgm:pt modelId="{5359F9CF-E196-469B-9992-52ADEA4B2354}">
      <dgm:prSet/>
      <dgm:spPr/>
      <dgm:t>
        <a:bodyPr/>
        <a:lstStyle/>
        <a:p>
          <a:pPr>
            <a:lnSpc>
              <a:spcPct val="100000"/>
            </a:lnSpc>
            <a:defRPr b="1"/>
          </a:pPr>
          <a:r>
            <a:rPr lang="en-IN"/>
            <a:t>Notes to Account </a:t>
          </a:r>
          <a:endParaRPr lang="en-US"/>
        </a:p>
      </dgm:t>
    </dgm:pt>
    <dgm:pt modelId="{EF0EA1FA-97FC-4DDF-87B7-82BF67477AD7}" type="parTrans" cxnId="{6C46A39F-61CF-4600-835A-37E3BB448FDC}">
      <dgm:prSet/>
      <dgm:spPr/>
      <dgm:t>
        <a:bodyPr/>
        <a:lstStyle/>
        <a:p>
          <a:endParaRPr lang="en-US"/>
        </a:p>
      </dgm:t>
    </dgm:pt>
    <dgm:pt modelId="{63C3C7D0-3274-44D9-9AED-B909338D932D}" type="sibTrans" cxnId="{6C46A39F-61CF-4600-835A-37E3BB448FDC}">
      <dgm:prSet/>
      <dgm:spPr/>
      <dgm:t>
        <a:bodyPr/>
        <a:lstStyle/>
        <a:p>
          <a:endParaRPr lang="en-US"/>
        </a:p>
      </dgm:t>
    </dgm:pt>
    <dgm:pt modelId="{B90C88AD-1D24-4178-AACD-0A5360AA313F}">
      <dgm:prSet/>
      <dgm:spPr/>
      <dgm:t>
        <a:bodyPr/>
        <a:lstStyle/>
        <a:p>
          <a:pPr>
            <a:lnSpc>
              <a:spcPct val="100000"/>
            </a:lnSpc>
          </a:pPr>
          <a:r>
            <a:rPr lang="en-US"/>
            <a:t>Foreign currency Payment for Service and Goods</a:t>
          </a:r>
        </a:p>
      </dgm:t>
    </dgm:pt>
    <dgm:pt modelId="{42112EDC-4B12-4FC4-9C42-CEF0087582D2}" type="parTrans" cxnId="{411FD0CB-1C59-477A-B797-4231FDA8314A}">
      <dgm:prSet/>
      <dgm:spPr/>
      <dgm:t>
        <a:bodyPr/>
        <a:lstStyle/>
        <a:p>
          <a:endParaRPr lang="en-US"/>
        </a:p>
      </dgm:t>
    </dgm:pt>
    <dgm:pt modelId="{B3626AFA-89EC-4DAC-8124-F5305540892F}" type="sibTrans" cxnId="{411FD0CB-1C59-477A-B797-4231FDA8314A}">
      <dgm:prSet/>
      <dgm:spPr/>
      <dgm:t>
        <a:bodyPr/>
        <a:lstStyle/>
        <a:p>
          <a:endParaRPr lang="en-US"/>
        </a:p>
      </dgm:t>
    </dgm:pt>
    <dgm:pt modelId="{2099C6A6-C015-4C3B-9E44-8D0AB5E1EAB2}">
      <dgm:prSet/>
      <dgm:spPr/>
      <dgm:t>
        <a:bodyPr/>
        <a:lstStyle/>
        <a:p>
          <a:pPr>
            <a:lnSpc>
              <a:spcPct val="100000"/>
            </a:lnSpc>
            <a:defRPr b="1"/>
          </a:pPr>
          <a:r>
            <a:rPr lang="en-US"/>
            <a:t>Director Report </a:t>
          </a:r>
        </a:p>
      </dgm:t>
    </dgm:pt>
    <dgm:pt modelId="{8603A211-9EA0-47C8-B930-36B43102E9DA}" type="parTrans" cxnId="{2065D73F-CDAE-4C9D-8BCC-C982B09A881E}">
      <dgm:prSet/>
      <dgm:spPr/>
      <dgm:t>
        <a:bodyPr/>
        <a:lstStyle/>
        <a:p>
          <a:endParaRPr lang="en-US"/>
        </a:p>
      </dgm:t>
    </dgm:pt>
    <dgm:pt modelId="{C55EA94B-38A7-4C29-9B8C-308C20EBAA68}" type="sibTrans" cxnId="{2065D73F-CDAE-4C9D-8BCC-C982B09A881E}">
      <dgm:prSet/>
      <dgm:spPr/>
      <dgm:t>
        <a:bodyPr/>
        <a:lstStyle/>
        <a:p>
          <a:endParaRPr lang="en-US"/>
        </a:p>
      </dgm:t>
    </dgm:pt>
    <dgm:pt modelId="{EC918714-C124-4730-9016-D0D7A9F5AD94}">
      <dgm:prSet/>
      <dgm:spPr/>
      <dgm:t>
        <a:bodyPr/>
        <a:lstStyle/>
        <a:p>
          <a:pPr>
            <a:lnSpc>
              <a:spcPct val="100000"/>
            </a:lnSpc>
            <a:defRPr b="1"/>
          </a:pPr>
          <a:r>
            <a:rPr lang="en-US"/>
            <a:t>Board Report</a:t>
          </a:r>
        </a:p>
      </dgm:t>
    </dgm:pt>
    <dgm:pt modelId="{D88CD9C1-1F10-4FE6-8B4A-829D8D501266}" type="parTrans" cxnId="{098FAF93-D6D9-4726-8E98-386063493910}">
      <dgm:prSet/>
      <dgm:spPr/>
      <dgm:t>
        <a:bodyPr/>
        <a:lstStyle/>
        <a:p>
          <a:endParaRPr lang="en-US"/>
        </a:p>
      </dgm:t>
    </dgm:pt>
    <dgm:pt modelId="{889B3302-136C-45BA-A7A6-A7BDE00825A6}" type="sibTrans" cxnId="{098FAF93-D6D9-4726-8E98-386063493910}">
      <dgm:prSet/>
      <dgm:spPr/>
      <dgm:t>
        <a:bodyPr/>
        <a:lstStyle/>
        <a:p>
          <a:endParaRPr lang="en-US"/>
        </a:p>
      </dgm:t>
    </dgm:pt>
    <dgm:pt modelId="{5A75EDD9-CBE2-4C42-8C02-EA2B6ACD52E0}" type="pres">
      <dgm:prSet presAssocID="{D48682C6-3485-411F-BEEF-C998B1CEB6FD}" presName="root" presStyleCnt="0">
        <dgm:presLayoutVars>
          <dgm:dir/>
          <dgm:resizeHandles val="exact"/>
        </dgm:presLayoutVars>
      </dgm:prSet>
      <dgm:spPr/>
    </dgm:pt>
    <dgm:pt modelId="{25FC303E-CC8D-4933-A47C-8B2DCEC2159D}" type="pres">
      <dgm:prSet presAssocID="{5359F9CF-E196-469B-9992-52ADEA4B2354}" presName="compNode" presStyleCnt="0"/>
      <dgm:spPr/>
    </dgm:pt>
    <dgm:pt modelId="{FD8C1255-B800-48C2-A74E-48C660C6FC8D}" type="pres">
      <dgm:prSet presAssocID="{5359F9CF-E196-469B-9992-52ADEA4B2354}"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lipboard Checked with solid fill"/>
        </a:ext>
      </dgm:extLst>
    </dgm:pt>
    <dgm:pt modelId="{AC508DD5-7731-4601-9C87-BDA6EED5926F}" type="pres">
      <dgm:prSet presAssocID="{5359F9CF-E196-469B-9992-52ADEA4B2354}" presName="iconSpace" presStyleCnt="0"/>
      <dgm:spPr/>
    </dgm:pt>
    <dgm:pt modelId="{43FE1F7B-55A4-4D3F-A688-FA3CB52EA253}" type="pres">
      <dgm:prSet presAssocID="{5359F9CF-E196-469B-9992-52ADEA4B2354}" presName="parTx" presStyleLbl="revTx" presStyleIdx="0" presStyleCnt="6">
        <dgm:presLayoutVars>
          <dgm:chMax val="0"/>
          <dgm:chPref val="0"/>
        </dgm:presLayoutVars>
      </dgm:prSet>
      <dgm:spPr/>
    </dgm:pt>
    <dgm:pt modelId="{D1157F0B-A1E2-4501-A3E6-BDB0F2751063}" type="pres">
      <dgm:prSet presAssocID="{5359F9CF-E196-469B-9992-52ADEA4B2354}" presName="txSpace" presStyleCnt="0"/>
      <dgm:spPr/>
    </dgm:pt>
    <dgm:pt modelId="{BD0C8DE7-A9DA-4BF7-8DE7-3772C457DDAD}" type="pres">
      <dgm:prSet presAssocID="{5359F9CF-E196-469B-9992-52ADEA4B2354}" presName="desTx" presStyleLbl="revTx" presStyleIdx="1" presStyleCnt="6">
        <dgm:presLayoutVars/>
      </dgm:prSet>
      <dgm:spPr/>
    </dgm:pt>
    <dgm:pt modelId="{70C7ED9D-A76C-494B-85F9-2D44F88563A0}" type="pres">
      <dgm:prSet presAssocID="{63C3C7D0-3274-44D9-9AED-B909338D932D}" presName="sibTrans" presStyleCnt="0"/>
      <dgm:spPr/>
    </dgm:pt>
    <dgm:pt modelId="{09079816-7DF4-42D4-BE0A-0F20FC2958D2}" type="pres">
      <dgm:prSet presAssocID="{2099C6A6-C015-4C3B-9E44-8D0AB5E1EAB2}" presName="compNode" presStyleCnt="0"/>
      <dgm:spPr/>
    </dgm:pt>
    <dgm:pt modelId="{59886FFE-F493-4477-B48C-0C2ADD503051}" type="pres">
      <dgm:prSet presAssocID="{2099C6A6-C015-4C3B-9E44-8D0AB5E1EAB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ocument"/>
        </a:ext>
      </dgm:extLst>
    </dgm:pt>
    <dgm:pt modelId="{8C38E66F-1A41-442E-A4E6-C7A13760EC27}" type="pres">
      <dgm:prSet presAssocID="{2099C6A6-C015-4C3B-9E44-8D0AB5E1EAB2}" presName="iconSpace" presStyleCnt="0"/>
      <dgm:spPr/>
    </dgm:pt>
    <dgm:pt modelId="{F7836F0B-0FE6-4F07-AD6F-09AB7596F294}" type="pres">
      <dgm:prSet presAssocID="{2099C6A6-C015-4C3B-9E44-8D0AB5E1EAB2}" presName="parTx" presStyleLbl="revTx" presStyleIdx="2" presStyleCnt="6">
        <dgm:presLayoutVars>
          <dgm:chMax val="0"/>
          <dgm:chPref val="0"/>
        </dgm:presLayoutVars>
      </dgm:prSet>
      <dgm:spPr/>
    </dgm:pt>
    <dgm:pt modelId="{C23FC884-23D6-471C-B38E-5E2102A996D7}" type="pres">
      <dgm:prSet presAssocID="{2099C6A6-C015-4C3B-9E44-8D0AB5E1EAB2}" presName="txSpace" presStyleCnt="0"/>
      <dgm:spPr/>
    </dgm:pt>
    <dgm:pt modelId="{600F5DDC-2B10-410E-AF81-438EF317163A}" type="pres">
      <dgm:prSet presAssocID="{2099C6A6-C015-4C3B-9E44-8D0AB5E1EAB2}" presName="desTx" presStyleLbl="revTx" presStyleIdx="3" presStyleCnt="6">
        <dgm:presLayoutVars/>
      </dgm:prSet>
      <dgm:spPr/>
    </dgm:pt>
    <dgm:pt modelId="{9C9CD298-16BE-4919-A503-090F83886C34}" type="pres">
      <dgm:prSet presAssocID="{C55EA94B-38A7-4C29-9B8C-308C20EBAA68}" presName="sibTrans" presStyleCnt="0"/>
      <dgm:spPr/>
    </dgm:pt>
    <dgm:pt modelId="{7E807758-71AB-459B-91CE-E311CD3AAE9D}" type="pres">
      <dgm:prSet presAssocID="{EC918714-C124-4730-9016-D0D7A9F5AD94}" presName="compNode" presStyleCnt="0"/>
      <dgm:spPr/>
    </dgm:pt>
    <dgm:pt modelId="{7AB25522-050B-484F-861B-D4A7BB4B4607}" type="pres">
      <dgm:prSet presAssocID="{EC918714-C124-4730-9016-D0D7A9F5AD9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eeting"/>
        </a:ext>
      </dgm:extLst>
    </dgm:pt>
    <dgm:pt modelId="{EEFBF990-0575-44D1-88D7-31AA0D31B1B7}" type="pres">
      <dgm:prSet presAssocID="{EC918714-C124-4730-9016-D0D7A9F5AD94}" presName="iconSpace" presStyleCnt="0"/>
      <dgm:spPr/>
    </dgm:pt>
    <dgm:pt modelId="{E022B179-65BD-4B00-9640-4FD294C33C7A}" type="pres">
      <dgm:prSet presAssocID="{EC918714-C124-4730-9016-D0D7A9F5AD94}" presName="parTx" presStyleLbl="revTx" presStyleIdx="4" presStyleCnt="6">
        <dgm:presLayoutVars>
          <dgm:chMax val="0"/>
          <dgm:chPref val="0"/>
        </dgm:presLayoutVars>
      </dgm:prSet>
      <dgm:spPr/>
    </dgm:pt>
    <dgm:pt modelId="{4C3CE054-6143-4E6C-8627-DB59BED4E1B0}" type="pres">
      <dgm:prSet presAssocID="{EC918714-C124-4730-9016-D0D7A9F5AD94}" presName="txSpace" presStyleCnt="0"/>
      <dgm:spPr/>
    </dgm:pt>
    <dgm:pt modelId="{1804A55A-DDF5-4F05-A19B-E7B58707663D}" type="pres">
      <dgm:prSet presAssocID="{EC918714-C124-4730-9016-D0D7A9F5AD94}" presName="desTx" presStyleLbl="revTx" presStyleIdx="5" presStyleCnt="6">
        <dgm:presLayoutVars/>
      </dgm:prSet>
      <dgm:spPr/>
    </dgm:pt>
  </dgm:ptLst>
  <dgm:cxnLst>
    <dgm:cxn modelId="{925C0426-066B-4CA8-92A7-42BC3A348ED0}" type="presOf" srcId="{EC918714-C124-4730-9016-D0D7A9F5AD94}" destId="{E022B179-65BD-4B00-9640-4FD294C33C7A}" srcOrd="0" destOrd="0" presId="urn:microsoft.com/office/officeart/2018/2/layout/IconLabelDescriptionList"/>
    <dgm:cxn modelId="{2065D73F-CDAE-4C9D-8BCC-C982B09A881E}" srcId="{D48682C6-3485-411F-BEEF-C998B1CEB6FD}" destId="{2099C6A6-C015-4C3B-9E44-8D0AB5E1EAB2}" srcOrd="1" destOrd="0" parTransId="{8603A211-9EA0-47C8-B930-36B43102E9DA}" sibTransId="{C55EA94B-38A7-4C29-9B8C-308C20EBAA68}"/>
    <dgm:cxn modelId="{CE59FB8C-C9CF-4C8C-A2EB-149E4C5A5617}" type="presOf" srcId="{2099C6A6-C015-4C3B-9E44-8D0AB5E1EAB2}" destId="{F7836F0B-0FE6-4F07-AD6F-09AB7596F294}" srcOrd="0" destOrd="0" presId="urn:microsoft.com/office/officeart/2018/2/layout/IconLabelDescriptionList"/>
    <dgm:cxn modelId="{098FAF93-D6D9-4726-8E98-386063493910}" srcId="{D48682C6-3485-411F-BEEF-C998B1CEB6FD}" destId="{EC918714-C124-4730-9016-D0D7A9F5AD94}" srcOrd="2" destOrd="0" parTransId="{D88CD9C1-1F10-4FE6-8B4A-829D8D501266}" sibTransId="{889B3302-136C-45BA-A7A6-A7BDE00825A6}"/>
    <dgm:cxn modelId="{6C46A39F-61CF-4600-835A-37E3BB448FDC}" srcId="{D48682C6-3485-411F-BEEF-C998B1CEB6FD}" destId="{5359F9CF-E196-469B-9992-52ADEA4B2354}" srcOrd="0" destOrd="0" parTransId="{EF0EA1FA-97FC-4DDF-87B7-82BF67477AD7}" sibTransId="{63C3C7D0-3274-44D9-9AED-B909338D932D}"/>
    <dgm:cxn modelId="{D3C7F5B7-66A1-4350-BA3D-8EDFF7DE450D}" type="presOf" srcId="{B90C88AD-1D24-4178-AACD-0A5360AA313F}" destId="{BD0C8DE7-A9DA-4BF7-8DE7-3772C457DDAD}" srcOrd="0" destOrd="0" presId="urn:microsoft.com/office/officeart/2018/2/layout/IconLabelDescriptionList"/>
    <dgm:cxn modelId="{233EC3BD-80AE-41D4-87A0-12A4A5A2DC9E}" type="presOf" srcId="{D48682C6-3485-411F-BEEF-C998B1CEB6FD}" destId="{5A75EDD9-CBE2-4C42-8C02-EA2B6ACD52E0}" srcOrd="0" destOrd="0" presId="urn:microsoft.com/office/officeart/2018/2/layout/IconLabelDescriptionList"/>
    <dgm:cxn modelId="{411FD0CB-1C59-477A-B797-4231FDA8314A}" srcId="{5359F9CF-E196-469B-9992-52ADEA4B2354}" destId="{B90C88AD-1D24-4178-AACD-0A5360AA313F}" srcOrd="0" destOrd="0" parTransId="{42112EDC-4B12-4FC4-9C42-CEF0087582D2}" sibTransId="{B3626AFA-89EC-4DAC-8124-F5305540892F}"/>
    <dgm:cxn modelId="{B7DBB9CE-E011-4529-A0B7-F9D35BD89970}" type="presOf" srcId="{5359F9CF-E196-469B-9992-52ADEA4B2354}" destId="{43FE1F7B-55A4-4D3F-A688-FA3CB52EA253}" srcOrd="0" destOrd="0" presId="urn:microsoft.com/office/officeart/2018/2/layout/IconLabelDescriptionList"/>
    <dgm:cxn modelId="{048FEEB6-FE66-44AE-84A8-31C565726CD8}" type="presParOf" srcId="{5A75EDD9-CBE2-4C42-8C02-EA2B6ACD52E0}" destId="{25FC303E-CC8D-4933-A47C-8B2DCEC2159D}" srcOrd="0" destOrd="0" presId="urn:microsoft.com/office/officeart/2018/2/layout/IconLabelDescriptionList"/>
    <dgm:cxn modelId="{D28414C0-CB84-4FD8-B5E0-DE70C892A09A}" type="presParOf" srcId="{25FC303E-CC8D-4933-A47C-8B2DCEC2159D}" destId="{FD8C1255-B800-48C2-A74E-48C660C6FC8D}" srcOrd="0" destOrd="0" presId="urn:microsoft.com/office/officeart/2018/2/layout/IconLabelDescriptionList"/>
    <dgm:cxn modelId="{B73110CE-E916-4EE9-B9B0-A36351CA59D4}" type="presParOf" srcId="{25FC303E-CC8D-4933-A47C-8B2DCEC2159D}" destId="{AC508DD5-7731-4601-9C87-BDA6EED5926F}" srcOrd="1" destOrd="0" presId="urn:microsoft.com/office/officeart/2018/2/layout/IconLabelDescriptionList"/>
    <dgm:cxn modelId="{917BAF2A-E5B1-4875-BB4F-0D5A93E16CC7}" type="presParOf" srcId="{25FC303E-CC8D-4933-A47C-8B2DCEC2159D}" destId="{43FE1F7B-55A4-4D3F-A688-FA3CB52EA253}" srcOrd="2" destOrd="0" presId="urn:microsoft.com/office/officeart/2018/2/layout/IconLabelDescriptionList"/>
    <dgm:cxn modelId="{98B52D72-4C7A-4E50-BD0E-B66F99300AEF}" type="presParOf" srcId="{25FC303E-CC8D-4933-A47C-8B2DCEC2159D}" destId="{D1157F0B-A1E2-4501-A3E6-BDB0F2751063}" srcOrd="3" destOrd="0" presId="urn:microsoft.com/office/officeart/2018/2/layout/IconLabelDescriptionList"/>
    <dgm:cxn modelId="{CFB991B7-F769-4B15-B057-E618E67B7429}" type="presParOf" srcId="{25FC303E-CC8D-4933-A47C-8B2DCEC2159D}" destId="{BD0C8DE7-A9DA-4BF7-8DE7-3772C457DDAD}" srcOrd="4" destOrd="0" presId="urn:microsoft.com/office/officeart/2018/2/layout/IconLabelDescriptionList"/>
    <dgm:cxn modelId="{ADAFED8E-807D-443C-892A-DC1E63D8E1EB}" type="presParOf" srcId="{5A75EDD9-CBE2-4C42-8C02-EA2B6ACD52E0}" destId="{70C7ED9D-A76C-494B-85F9-2D44F88563A0}" srcOrd="1" destOrd="0" presId="urn:microsoft.com/office/officeart/2018/2/layout/IconLabelDescriptionList"/>
    <dgm:cxn modelId="{E2B17FD0-9BD9-457D-811C-C5A6BC8CBAF6}" type="presParOf" srcId="{5A75EDD9-CBE2-4C42-8C02-EA2B6ACD52E0}" destId="{09079816-7DF4-42D4-BE0A-0F20FC2958D2}" srcOrd="2" destOrd="0" presId="urn:microsoft.com/office/officeart/2018/2/layout/IconLabelDescriptionList"/>
    <dgm:cxn modelId="{B1D5D2AD-C9FF-4DF9-84F6-D6D35DB23F8A}" type="presParOf" srcId="{09079816-7DF4-42D4-BE0A-0F20FC2958D2}" destId="{59886FFE-F493-4477-B48C-0C2ADD503051}" srcOrd="0" destOrd="0" presId="urn:microsoft.com/office/officeart/2018/2/layout/IconLabelDescriptionList"/>
    <dgm:cxn modelId="{69C03A29-6690-484E-BCC2-A035E8D1D72C}" type="presParOf" srcId="{09079816-7DF4-42D4-BE0A-0F20FC2958D2}" destId="{8C38E66F-1A41-442E-A4E6-C7A13760EC27}" srcOrd="1" destOrd="0" presId="urn:microsoft.com/office/officeart/2018/2/layout/IconLabelDescriptionList"/>
    <dgm:cxn modelId="{AB5F0D7C-5B5C-4753-AC8A-DBC0046E4D0B}" type="presParOf" srcId="{09079816-7DF4-42D4-BE0A-0F20FC2958D2}" destId="{F7836F0B-0FE6-4F07-AD6F-09AB7596F294}" srcOrd="2" destOrd="0" presId="urn:microsoft.com/office/officeart/2018/2/layout/IconLabelDescriptionList"/>
    <dgm:cxn modelId="{90B29806-2867-4C02-AAF4-D662870C2B1E}" type="presParOf" srcId="{09079816-7DF4-42D4-BE0A-0F20FC2958D2}" destId="{C23FC884-23D6-471C-B38E-5E2102A996D7}" srcOrd="3" destOrd="0" presId="urn:microsoft.com/office/officeart/2018/2/layout/IconLabelDescriptionList"/>
    <dgm:cxn modelId="{19EC437A-E0CD-46D6-8873-1424A8E335DF}" type="presParOf" srcId="{09079816-7DF4-42D4-BE0A-0F20FC2958D2}" destId="{600F5DDC-2B10-410E-AF81-438EF317163A}" srcOrd="4" destOrd="0" presId="urn:microsoft.com/office/officeart/2018/2/layout/IconLabelDescriptionList"/>
    <dgm:cxn modelId="{CBCA371D-8B70-400A-B226-FB4FC7BC0E68}" type="presParOf" srcId="{5A75EDD9-CBE2-4C42-8C02-EA2B6ACD52E0}" destId="{9C9CD298-16BE-4919-A503-090F83886C34}" srcOrd="3" destOrd="0" presId="urn:microsoft.com/office/officeart/2018/2/layout/IconLabelDescriptionList"/>
    <dgm:cxn modelId="{21EAAF5F-304E-4301-8BD1-E8D4D8050923}" type="presParOf" srcId="{5A75EDD9-CBE2-4C42-8C02-EA2B6ACD52E0}" destId="{7E807758-71AB-459B-91CE-E311CD3AAE9D}" srcOrd="4" destOrd="0" presId="urn:microsoft.com/office/officeart/2018/2/layout/IconLabelDescriptionList"/>
    <dgm:cxn modelId="{FF1884C2-75FF-42E4-9BE0-73825F001889}" type="presParOf" srcId="{7E807758-71AB-459B-91CE-E311CD3AAE9D}" destId="{7AB25522-050B-484F-861B-D4A7BB4B4607}" srcOrd="0" destOrd="0" presId="urn:microsoft.com/office/officeart/2018/2/layout/IconLabelDescriptionList"/>
    <dgm:cxn modelId="{15FB4514-B589-4925-AF8D-EAA079481ECF}" type="presParOf" srcId="{7E807758-71AB-459B-91CE-E311CD3AAE9D}" destId="{EEFBF990-0575-44D1-88D7-31AA0D31B1B7}" srcOrd="1" destOrd="0" presId="urn:microsoft.com/office/officeart/2018/2/layout/IconLabelDescriptionList"/>
    <dgm:cxn modelId="{F76AA41A-94AA-4ED6-974A-70411737CF67}" type="presParOf" srcId="{7E807758-71AB-459B-91CE-E311CD3AAE9D}" destId="{E022B179-65BD-4B00-9640-4FD294C33C7A}" srcOrd="2" destOrd="0" presId="urn:microsoft.com/office/officeart/2018/2/layout/IconLabelDescriptionList"/>
    <dgm:cxn modelId="{B9A28576-D436-4DBD-8C54-6CC9D2E87762}" type="presParOf" srcId="{7E807758-71AB-459B-91CE-E311CD3AAE9D}" destId="{4C3CE054-6143-4E6C-8627-DB59BED4E1B0}" srcOrd="3" destOrd="0" presId="urn:microsoft.com/office/officeart/2018/2/layout/IconLabelDescriptionList"/>
    <dgm:cxn modelId="{7CF8B7AE-58A9-4C19-839C-94F686F834C1}" type="presParOf" srcId="{7E807758-71AB-459B-91CE-E311CD3AAE9D}" destId="{1804A55A-DDF5-4F05-A19B-E7B58707663D}"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472F0F3D-CED0-4EC7-8542-B3AD7A1F786F}" type="doc">
      <dgm:prSet loTypeId="urn:microsoft.com/office/officeart/2005/8/layout/hierarchy4" loCatId="hierarchy" qsTypeId="urn:microsoft.com/office/officeart/2005/8/quickstyle/simple2" qsCatId="simple" csTypeId="urn:microsoft.com/office/officeart/2005/8/colors/accent1_1" csCatId="accent1" phldr="1"/>
      <dgm:spPr/>
      <dgm:t>
        <a:bodyPr/>
        <a:lstStyle/>
        <a:p>
          <a:endParaRPr lang="en-IN"/>
        </a:p>
      </dgm:t>
    </dgm:pt>
    <dgm:pt modelId="{CBC0A75D-E4F1-4C15-9FE5-F9493A2C723C}">
      <dgm:prSet phldrT="[Text]" custT="1"/>
      <dgm:spPr/>
      <dgm:t>
        <a:bodyPr/>
        <a:lstStyle/>
        <a:p>
          <a:pPr>
            <a:lnSpc>
              <a:spcPct val="150000"/>
            </a:lnSpc>
          </a:pPr>
          <a:r>
            <a:rPr lang="en-US" sz="4000" dirty="0"/>
            <a:t>Ratio Analysis</a:t>
          </a:r>
          <a:endParaRPr lang="en-IN" sz="4000" dirty="0"/>
        </a:p>
      </dgm:t>
    </dgm:pt>
    <dgm:pt modelId="{D20E666C-BEDF-41FA-9AC3-0BBF4E18382C}" type="parTrans" cxnId="{AA82A4C5-1053-4EBC-88D9-07A8B10FD41E}">
      <dgm:prSet/>
      <dgm:spPr/>
      <dgm:t>
        <a:bodyPr/>
        <a:lstStyle/>
        <a:p>
          <a:endParaRPr lang="en-IN"/>
        </a:p>
      </dgm:t>
    </dgm:pt>
    <dgm:pt modelId="{E595E45E-C6E3-48BD-9609-E9CB94821AF3}" type="sibTrans" cxnId="{AA82A4C5-1053-4EBC-88D9-07A8B10FD41E}">
      <dgm:prSet/>
      <dgm:spPr/>
      <dgm:t>
        <a:bodyPr/>
        <a:lstStyle/>
        <a:p>
          <a:endParaRPr lang="en-IN"/>
        </a:p>
      </dgm:t>
    </dgm:pt>
    <dgm:pt modelId="{A4CF14A6-5F36-4852-BAAA-83C7D729B987}">
      <dgm:prSet phldrT="[Text]" custT="1"/>
      <dgm:spPr/>
      <dgm:t>
        <a:bodyPr/>
        <a:lstStyle/>
        <a:p>
          <a:pPr>
            <a:lnSpc>
              <a:spcPct val="150000"/>
            </a:lnSpc>
          </a:pPr>
          <a:r>
            <a:rPr lang="en-US" sz="1600" dirty="0"/>
            <a:t> ITC availed / Tax paid through Cash (+) Credit </a:t>
          </a:r>
          <a:endParaRPr lang="en-IN" sz="1600" dirty="0"/>
        </a:p>
      </dgm:t>
    </dgm:pt>
    <dgm:pt modelId="{E3311E0F-39EC-4294-8BD3-546A30375DD8}" type="parTrans" cxnId="{9DDAFAAA-ED57-42FA-BEE1-42C3074D3806}">
      <dgm:prSet/>
      <dgm:spPr/>
      <dgm:t>
        <a:bodyPr/>
        <a:lstStyle/>
        <a:p>
          <a:endParaRPr lang="en-IN"/>
        </a:p>
      </dgm:t>
    </dgm:pt>
    <dgm:pt modelId="{20EFA90C-4D2B-464F-A275-9D077AC5E135}" type="sibTrans" cxnId="{9DDAFAAA-ED57-42FA-BEE1-42C3074D3806}">
      <dgm:prSet/>
      <dgm:spPr/>
      <dgm:t>
        <a:bodyPr/>
        <a:lstStyle/>
        <a:p>
          <a:endParaRPr lang="en-IN"/>
        </a:p>
      </dgm:t>
    </dgm:pt>
    <dgm:pt modelId="{108BBCCA-BF67-4DC7-A0D3-D6DD631C5846}">
      <dgm:prSet phldrT="[Text]" custT="1"/>
      <dgm:spPr/>
      <dgm:t>
        <a:bodyPr/>
        <a:lstStyle/>
        <a:p>
          <a:pPr>
            <a:lnSpc>
              <a:spcPct val="150000"/>
            </a:lnSpc>
          </a:pPr>
          <a:r>
            <a:rPr lang="en-US" sz="1600" dirty="0"/>
            <a:t>Total Inward Supply : Total Outward Supply </a:t>
          </a:r>
          <a:endParaRPr lang="en-IN" sz="1600" dirty="0"/>
        </a:p>
      </dgm:t>
    </dgm:pt>
    <dgm:pt modelId="{1DB60042-0B94-490B-82A1-6A3FA3F393BE}" type="parTrans" cxnId="{51C00FD1-8A32-4C1B-830C-3A9031A14740}">
      <dgm:prSet/>
      <dgm:spPr/>
      <dgm:t>
        <a:bodyPr/>
        <a:lstStyle/>
        <a:p>
          <a:endParaRPr lang="en-IN"/>
        </a:p>
      </dgm:t>
    </dgm:pt>
    <dgm:pt modelId="{05D41135-5751-4596-BEA5-97FA84A6C0AF}" type="sibTrans" cxnId="{51C00FD1-8A32-4C1B-830C-3A9031A14740}">
      <dgm:prSet/>
      <dgm:spPr/>
      <dgm:t>
        <a:bodyPr/>
        <a:lstStyle/>
        <a:p>
          <a:endParaRPr lang="en-IN"/>
        </a:p>
      </dgm:t>
    </dgm:pt>
    <dgm:pt modelId="{A0272BA3-FAE7-45AF-8C26-FEEAB9F2FFDB}">
      <dgm:prSet phldrT="[Text]" custT="1"/>
      <dgm:spPr/>
      <dgm:t>
        <a:bodyPr/>
        <a:lstStyle/>
        <a:p>
          <a:pPr>
            <a:lnSpc>
              <a:spcPct val="150000"/>
            </a:lnSpc>
          </a:pPr>
          <a:r>
            <a:rPr lang="en-US" sz="1600" dirty="0"/>
            <a:t>ITC availed on Capital Goods : Addition to Capital Asset </a:t>
          </a:r>
          <a:endParaRPr lang="en-IN" sz="1600" dirty="0"/>
        </a:p>
      </dgm:t>
    </dgm:pt>
    <dgm:pt modelId="{54EA2039-F282-42B1-9D4F-2E9D16587CFD}" type="parTrans" cxnId="{F2737957-F4D5-4485-ACC3-A33E7F653E72}">
      <dgm:prSet/>
      <dgm:spPr/>
      <dgm:t>
        <a:bodyPr/>
        <a:lstStyle/>
        <a:p>
          <a:endParaRPr lang="en-IN"/>
        </a:p>
      </dgm:t>
    </dgm:pt>
    <dgm:pt modelId="{1548632F-C9D8-4299-9DF0-CCEF8EC8ACFE}" type="sibTrans" cxnId="{F2737957-F4D5-4485-ACC3-A33E7F653E72}">
      <dgm:prSet/>
      <dgm:spPr/>
      <dgm:t>
        <a:bodyPr/>
        <a:lstStyle/>
        <a:p>
          <a:endParaRPr lang="en-IN"/>
        </a:p>
      </dgm:t>
    </dgm:pt>
    <dgm:pt modelId="{94E13AF0-97EB-4016-9682-E7349A3543B1}">
      <dgm:prSet custT="1"/>
      <dgm:spPr/>
      <dgm:t>
        <a:bodyPr/>
        <a:lstStyle/>
        <a:p>
          <a:pPr>
            <a:lnSpc>
              <a:spcPct val="150000"/>
            </a:lnSpc>
          </a:pPr>
          <a:r>
            <a:rPr lang="en-US" sz="1600" dirty="0"/>
            <a:t>Other Income : Sales </a:t>
          </a:r>
          <a:endParaRPr lang="en-IN" sz="1600" dirty="0"/>
        </a:p>
      </dgm:t>
    </dgm:pt>
    <dgm:pt modelId="{A4E2DD2A-DCCD-4AC7-B4B7-3842552D8B1F}" type="parTrans" cxnId="{48203AA3-125F-4FAF-8B5E-DEEB8F6AE65B}">
      <dgm:prSet/>
      <dgm:spPr/>
      <dgm:t>
        <a:bodyPr/>
        <a:lstStyle/>
        <a:p>
          <a:endParaRPr lang="en-IN"/>
        </a:p>
      </dgm:t>
    </dgm:pt>
    <dgm:pt modelId="{E053BA7B-1616-4034-B045-52C0E21A2434}" type="sibTrans" cxnId="{48203AA3-125F-4FAF-8B5E-DEEB8F6AE65B}">
      <dgm:prSet/>
      <dgm:spPr/>
      <dgm:t>
        <a:bodyPr/>
        <a:lstStyle/>
        <a:p>
          <a:endParaRPr lang="en-IN"/>
        </a:p>
      </dgm:t>
    </dgm:pt>
    <dgm:pt modelId="{54CB23FF-59A9-4D53-9F80-47490EC67701}">
      <dgm:prSet custT="1"/>
      <dgm:spPr/>
      <dgm:t>
        <a:bodyPr/>
        <a:lstStyle/>
        <a:p>
          <a:pPr>
            <a:lnSpc>
              <a:spcPct val="150000"/>
            </a:lnSpc>
          </a:pPr>
          <a:r>
            <a:rPr lang="en-US" sz="1600" dirty="0"/>
            <a:t>Outward Supply of Scrap : Total Outward Supplies made </a:t>
          </a:r>
          <a:endParaRPr lang="en-IN" sz="1600" dirty="0"/>
        </a:p>
      </dgm:t>
    </dgm:pt>
    <dgm:pt modelId="{F21334EF-E488-4DE7-814F-14FF6A63305A}" type="parTrans" cxnId="{18DB8131-2888-4805-A58D-AD2E8C88EAB3}">
      <dgm:prSet/>
      <dgm:spPr/>
      <dgm:t>
        <a:bodyPr/>
        <a:lstStyle/>
        <a:p>
          <a:endParaRPr lang="en-IN"/>
        </a:p>
      </dgm:t>
    </dgm:pt>
    <dgm:pt modelId="{728172CE-5C89-4065-AB2C-F5DEB685AF44}" type="sibTrans" cxnId="{18DB8131-2888-4805-A58D-AD2E8C88EAB3}">
      <dgm:prSet/>
      <dgm:spPr/>
      <dgm:t>
        <a:bodyPr/>
        <a:lstStyle/>
        <a:p>
          <a:endParaRPr lang="en-IN"/>
        </a:p>
      </dgm:t>
    </dgm:pt>
    <dgm:pt modelId="{13BD2ABD-B444-4E14-A3AB-2126012304FD}">
      <dgm:prSet custT="1"/>
      <dgm:spPr/>
      <dgm:t>
        <a:bodyPr/>
        <a:lstStyle/>
        <a:p>
          <a:pPr>
            <a:lnSpc>
              <a:spcPct val="150000"/>
            </a:lnSpc>
          </a:pPr>
          <a:r>
            <a:rPr lang="en-US" sz="1600" dirty="0"/>
            <a:t>Value of Zero-Rated Supply : Total Supply </a:t>
          </a:r>
          <a:endParaRPr lang="en-IN" sz="1600" dirty="0"/>
        </a:p>
      </dgm:t>
    </dgm:pt>
    <dgm:pt modelId="{639EC9CC-210E-4654-8061-7CFEC6F4E147}" type="parTrans" cxnId="{911DE85F-8867-4456-829B-D6C9FAFC31E2}">
      <dgm:prSet/>
      <dgm:spPr/>
      <dgm:t>
        <a:bodyPr/>
        <a:lstStyle/>
        <a:p>
          <a:endParaRPr lang="en-IN"/>
        </a:p>
      </dgm:t>
    </dgm:pt>
    <dgm:pt modelId="{F6B8C9DB-7AA3-4BC8-873B-6730F47F0B73}" type="sibTrans" cxnId="{911DE85F-8867-4456-829B-D6C9FAFC31E2}">
      <dgm:prSet/>
      <dgm:spPr/>
      <dgm:t>
        <a:bodyPr/>
        <a:lstStyle/>
        <a:p>
          <a:endParaRPr lang="en-IN"/>
        </a:p>
      </dgm:t>
    </dgm:pt>
    <dgm:pt modelId="{FAA77476-BDCA-4979-8075-E7A98CF2A475}">
      <dgm:prSet custT="1"/>
      <dgm:spPr/>
      <dgm:t>
        <a:bodyPr/>
        <a:lstStyle/>
        <a:p>
          <a:pPr>
            <a:lnSpc>
              <a:spcPct val="150000"/>
            </a:lnSpc>
          </a:pPr>
          <a:r>
            <a:rPr lang="en-US" sz="1600" dirty="0"/>
            <a:t>Non-GST Supply : Total Supply </a:t>
          </a:r>
          <a:endParaRPr lang="en-IN" sz="1600" dirty="0"/>
        </a:p>
      </dgm:t>
    </dgm:pt>
    <dgm:pt modelId="{425DC631-3A52-4CD8-AAE8-0176A034FE0E}" type="parTrans" cxnId="{96B35BD0-1D5D-46AD-BB37-3BD831846465}">
      <dgm:prSet/>
      <dgm:spPr/>
      <dgm:t>
        <a:bodyPr/>
        <a:lstStyle/>
        <a:p>
          <a:endParaRPr lang="en-IN"/>
        </a:p>
      </dgm:t>
    </dgm:pt>
    <dgm:pt modelId="{39E4FC7A-CD98-4B41-A069-077C26529068}" type="sibTrans" cxnId="{96B35BD0-1D5D-46AD-BB37-3BD831846465}">
      <dgm:prSet/>
      <dgm:spPr/>
      <dgm:t>
        <a:bodyPr/>
        <a:lstStyle/>
        <a:p>
          <a:endParaRPr lang="en-IN"/>
        </a:p>
      </dgm:t>
    </dgm:pt>
    <dgm:pt modelId="{0CA253F7-D643-460A-B88D-67588711C61B}" type="pres">
      <dgm:prSet presAssocID="{472F0F3D-CED0-4EC7-8542-B3AD7A1F786F}" presName="Name0" presStyleCnt="0">
        <dgm:presLayoutVars>
          <dgm:chPref val="1"/>
          <dgm:dir/>
          <dgm:animOne val="branch"/>
          <dgm:animLvl val="lvl"/>
          <dgm:resizeHandles/>
        </dgm:presLayoutVars>
      </dgm:prSet>
      <dgm:spPr/>
    </dgm:pt>
    <dgm:pt modelId="{B0305672-7C31-4602-BBCC-E79FAADBC694}" type="pres">
      <dgm:prSet presAssocID="{CBC0A75D-E4F1-4C15-9FE5-F9493A2C723C}" presName="vertOne" presStyleCnt="0"/>
      <dgm:spPr/>
    </dgm:pt>
    <dgm:pt modelId="{1C4B2D9E-A147-45EA-867C-A015E1F06891}" type="pres">
      <dgm:prSet presAssocID="{CBC0A75D-E4F1-4C15-9FE5-F9493A2C723C}" presName="txOne" presStyleLbl="node0" presStyleIdx="0" presStyleCnt="1" custScaleY="38550">
        <dgm:presLayoutVars>
          <dgm:chPref val="3"/>
        </dgm:presLayoutVars>
      </dgm:prSet>
      <dgm:spPr/>
    </dgm:pt>
    <dgm:pt modelId="{3D150C8F-3125-4CBA-AD6E-640350D00917}" type="pres">
      <dgm:prSet presAssocID="{CBC0A75D-E4F1-4C15-9FE5-F9493A2C723C}" presName="parTransOne" presStyleCnt="0"/>
      <dgm:spPr/>
    </dgm:pt>
    <dgm:pt modelId="{7692FE2C-1EF7-4EF2-9412-CF4F1F182E3B}" type="pres">
      <dgm:prSet presAssocID="{CBC0A75D-E4F1-4C15-9FE5-F9493A2C723C}" presName="horzOne" presStyleCnt="0"/>
      <dgm:spPr/>
    </dgm:pt>
    <dgm:pt modelId="{FCCCE3DB-56E6-4A32-B8ED-7782C2F889BD}" type="pres">
      <dgm:prSet presAssocID="{A4CF14A6-5F36-4852-BAAA-83C7D729B987}" presName="vertTwo" presStyleCnt="0"/>
      <dgm:spPr/>
    </dgm:pt>
    <dgm:pt modelId="{B7976B9E-C0CC-4A09-8CE3-44B33A3317BD}" type="pres">
      <dgm:prSet presAssocID="{A4CF14A6-5F36-4852-BAAA-83C7D729B987}" presName="txTwo" presStyleLbl="node2" presStyleIdx="0" presStyleCnt="7">
        <dgm:presLayoutVars>
          <dgm:chPref val="3"/>
        </dgm:presLayoutVars>
      </dgm:prSet>
      <dgm:spPr/>
    </dgm:pt>
    <dgm:pt modelId="{E030E607-3911-43E2-887B-2E6DEFE47EC3}" type="pres">
      <dgm:prSet presAssocID="{A4CF14A6-5F36-4852-BAAA-83C7D729B987}" presName="horzTwo" presStyleCnt="0"/>
      <dgm:spPr/>
    </dgm:pt>
    <dgm:pt modelId="{20758D73-ADF4-48B9-9367-7A2B84FA23E1}" type="pres">
      <dgm:prSet presAssocID="{20EFA90C-4D2B-464F-A275-9D077AC5E135}" presName="sibSpaceTwo" presStyleCnt="0"/>
      <dgm:spPr/>
    </dgm:pt>
    <dgm:pt modelId="{1D0E8668-6C71-47A0-8831-70936C1EECA3}" type="pres">
      <dgm:prSet presAssocID="{108BBCCA-BF67-4DC7-A0D3-D6DD631C5846}" presName="vertTwo" presStyleCnt="0"/>
      <dgm:spPr/>
    </dgm:pt>
    <dgm:pt modelId="{B9CDCD76-8ECF-4A46-B623-4DAEAC530C92}" type="pres">
      <dgm:prSet presAssocID="{108BBCCA-BF67-4DC7-A0D3-D6DD631C5846}" presName="txTwo" presStyleLbl="node2" presStyleIdx="1" presStyleCnt="7">
        <dgm:presLayoutVars>
          <dgm:chPref val="3"/>
        </dgm:presLayoutVars>
      </dgm:prSet>
      <dgm:spPr/>
    </dgm:pt>
    <dgm:pt modelId="{B11B0E00-C9D1-4CED-A3BB-3178E5BF8192}" type="pres">
      <dgm:prSet presAssocID="{108BBCCA-BF67-4DC7-A0D3-D6DD631C5846}" presName="horzTwo" presStyleCnt="0"/>
      <dgm:spPr/>
    </dgm:pt>
    <dgm:pt modelId="{AA6D5577-569F-4741-8FCC-5BE12F36D603}" type="pres">
      <dgm:prSet presAssocID="{05D41135-5751-4596-BEA5-97FA84A6C0AF}" presName="sibSpaceTwo" presStyleCnt="0"/>
      <dgm:spPr/>
    </dgm:pt>
    <dgm:pt modelId="{684A5EFA-9B9D-4D2C-83EF-0ED23E119021}" type="pres">
      <dgm:prSet presAssocID="{A0272BA3-FAE7-45AF-8C26-FEEAB9F2FFDB}" presName="vertTwo" presStyleCnt="0"/>
      <dgm:spPr/>
    </dgm:pt>
    <dgm:pt modelId="{5181172F-1A82-4E37-8D68-06333168F8D8}" type="pres">
      <dgm:prSet presAssocID="{A0272BA3-FAE7-45AF-8C26-FEEAB9F2FFDB}" presName="txTwo" presStyleLbl="node2" presStyleIdx="2" presStyleCnt="7">
        <dgm:presLayoutVars>
          <dgm:chPref val="3"/>
        </dgm:presLayoutVars>
      </dgm:prSet>
      <dgm:spPr/>
    </dgm:pt>
    <dgm:pt modelId="{6D3B3E9B-2490-4220-85EB-A0435B31DCE1}" type="pres">
      <dgm:prSet presAssocID="{A0272BA3-FAE7-45AF-8C26-FEEAB9F2FFDB}" presName="horzTwo" presStyleCnt="0"/>
      <dgm:spPr/>
    </dgm:pt>
    <dgm:pt modelId="{7FB588C5-2A2A-40D8-99F2-F7AD7CFD30F5}" type="pres">
      <dgm:prSet presAssocID="{1548632F-C9D8-4299-9DF0-CCEF8EC8ACFE}" presName="sibSpaceTwo" presStyleCnt="0"/>
      <dgm:spPr/>
    </dgm:pt>
    <dgm:pt modelId="{C52DC588-A003-4C24-9167-1D2F36D3F1B8}" type="pres">
      <dgm:prSet presAssocID="{94E13AF0-97EB-4016-9682-E7349A3543B1}" presName="vertTwo" presStyleCnt="0"/>
      <dgm:spPr/>
    </dgm:pt>
    <dgm:pt modelId="{7AA208A5-2DDB-40F0-9E5A-FB112A19AC0A}" type="pres">
      <dgm:prSet presAssocID="{94E13AF0-97EB-4016-9682-E7349A3543B1}" presName="txTwo" presStyleLbl="node2" presStyleIdx="3" presStyleCnt="7">
        <dgm:presLayoutVars>
          <dgm:chPref val="3"/>
        </dgm:presLayoutVars>
      </dgm:prSet>
      <dgm:spPr/>
    </dgm:pt>
    <dgm:pt modelId="{B596A969-6655-4F81-8A48-73CBEEC3206E}" type="pres">
      <dgm:prSet presAssocID="{94E13AF0-97EB-4016-9682-E7349A3543B1}" presName="horzTwo" presStyleCnt="0"/>
      <dgm:spPr/>
    </dgm:pt>
    <dgm:pt modelId="{CBDC4C21-21DF-4465-9AAE-F8D3376924A8}" type="pres">
      <dgm:prSet presAssocID="{E053BA7B-1616-4034-B045-52C0E21A2434}" presName="sibSpaceTwo" presStyleCnt="0"/>
      <dgm:spPr/>
    </dgm:pt>
    <dgm:pt modelId="{990BC8D2-AB15-4A6E-8399-8DD9F11F825D}" type="pres">
      <dgm:prSet presAssocID="{54CB23FF-59A9-4D53-9F80-47490EC67701}" presName="vertTwo" presStyleCnt="0"/>
      <dgm:spPr/>
    </dgm:pt>
    <dgm:pt modelId="{476C3935-FF9A-4F8E-BFE6-A23F91868B6B}" type="pres">
      <dgm:prSet presAssocID="{54CB23FF-59A9-4D53-9F80-47490EC67701}" presName="txTwo" presStyleLbl="node2" presStyleIdx="4" presStyleCnt="7">
        <dgm:presLayoutVars>
          <dgm:chPref val="3"/>
        </dgm:presLayoutVars>
      </dgm:prSet>
      <dgm:spPr/>
    </dgm:pt>
    <dgm:pt modelId="{01920A21-163A-4189-B91D-080195547E36}" type="pres">
      <dgm:prSet presAssocID="{54CB23FF-59A9-4D53-9F80-47490EC67701}" presName="horzTwo" presStyleCnt="0"/>
      <dgm:spPr/>
    </dgm:pt>
    <dgm:pt modelId="{BE65FD5D-FE0E-429C-9614-E1E7CF449698}" type="pres">
      <dgm:prSet presAssocID="{728172CE-5C89-4065-AB2C-F5DEB685AF44}" presName="sibSpaceTwo" presStyleCnt="0"/>
      <dgm:spPr/>
    </dgm:pt>
    <dgm:pt modelId="{55761B3B-A849-4420-8282-1B2A0F937A7C}" type="pres">
      <dgm:prSet presAssocID="{13BD2ABD-B444-4E14-A3AB-2126012304FD}" presName="vertTwo" presStyleCnt="0"/>
      <dgm:spPr/>
    </dgm:pt>
    <dgm:pt modelId="{703A42FD-23F8-4528-9374-AC559468764B}" type="pres">
      <dgm:prSet presAssocID="{13BD2ABD-B444-4E14-A3AB-2126012304FD}" presName="txTwo" presStyleLbl="node2" presStyleIdx="5" presStyleCnt="7">
        <dgm:presLayoutVars>
          <dgm:chPref val="3"/>
        </dgm:presLayoutVars>
      </dgm:prSet>
      <dgm:spPr/>
    </dgm:pt>
    <dgm:pt modelId="{B56DAEF7-12BA-4850-BABD-9D47F0C30DCA}" type="pres">
      <dgm:prSet presAssocID="{13BD2ABD-B444-4E14-A3AB-2126012304FD}" presName="horzTwo" presStyleCnt="0"/>
      <dgm:spPr/>
    </dgm:pt>
    <dgm:pt modelId="{8808C8EB-6C4C-40C5-AA83-FDC090525954}" type="pres">
      <dgm:prSet presAssocID="{F6B8C9DB-7AA3-4BC8-873B-6730F47F0B73}" presName="sibSpaceTwo" presStyleCnt="0"/>
      <dgm:spPr/>
    </dgm:pt>
    <dgm:pt modelId="{ED3FE83D-F8F0-4CC9-8654-84204A818D13}" type="pres">
      <dgm:prSet presAssocID="{FAA77476-BDCA-4979-8075-E7A98CF2A475}" presName="vertTwo" presStyleCnt="0"/>
      <dgm:spPr/>
    </dgm:pt>
    <dgm:pt modelId="{2F477A31-988A-4F28-B54D-59DED8305EDA}" type="pres">
      <dgm:prSet presAssocID="{FAA77476-BDCA-4979-8075-E7A98CF2A475}" presName="txTwo" presStyleLbl="node2" presStyleIdx="6" presStyleCnt="7">
        <dgm:presLayoutVars>
          <dgm:chPref val="3"/>
        </dgm:presLayoutVars>
      </dgm:prSet>
      <dgm:spPr/>
    </dgm:pt>
    <dgm:pt modelId="{7E39488E-0CE5-434C-8907-C6D1E5FC3704}" type="pres">
      <dgm:prSet presAssocID="{FAA77476-BDCA-4979-8075-E7A98CF2A475}" presName="horzTwo" presStyleCnt="0"/>
      <dgm:spPr/>
    </dgm:pt>
  </dgm:ptLst>
  <dgm:cxnLst>
    <dgm:cxn modelId="{1F713206-48D3-4FE5-8BEA-D1369138DD59}" type="presOf" srcId="{A4CF14A6-5F36-4852-BAAA-83C7D729B987}" destId="{B7976B9E-C0CC-4A09-8CE3-44B33A3317BD}" srcOrd="0" destOrd="0" presId="urn:microsoft.com/office/officeart/2005/8/layout/hierarchy4"/>
    <dgm:cxn modelId="{D665D12E-583A-46BC-A6A2-873CD5D12CE4}" type="presOf" srcId="{13BD2ABD-B444-4E14-A3AB-2126012304FD}" destId="{703A42FD-23F8-4528-9374-AC559468764B}" srcOrd="0" destOrd="0" presId="urn:microsoft.com/office/officeart/2005/8/layout/hierarchy4"/>
    <dgm:cxn modelId="{18DB8131-2888-4805-A58D-AD2E8C88EAB3}" srcId="{CBC0A75D-E4F1-4C15-9FE5-F9493A2C723C}" destId="{54CB23FF-59A9-4D53-9F80-47490EC67701}" srcOrd="4" destOrd="0" parTransId="{F21334EF-E488-4DE7-814F-14FF6A63305A}" sibTransId="{728172CE-5C89-4065-AB2C-F5DEB685AF44}"/>
    <dgm:cxn modelId="{99039938-6BF9-4034-A15E-40E3829BC264}" type="presOf" srcId="{108BBCCA-BF67-4DC7-A0D3-D6DD631C5846}" destId="{B9CDCD76-8ECF-4A46-B623-4DAEAC530C92}" srcOrd="0" destOrd="0" presId="urn:microsoft.com/office/officeart/2005/8/layout/hierarchy4"/>
    <dgm:cxn modelId="{911DE85F-8867-4456-829B-D6C9FAFC31E2}" srcId="{CBC0A75D-E4F1-4C15-9FE5-F9493A2C723C}" destId="{13BD2ABD-B444-4E14-A3AB-2126012304FD}" srcOrd="5" destOrd="0" parTransId="{639EC9CC-210E-4654-8061-7CFEC6F4E147}" sibTransId="{F6B8C9DB-7AA3-4BC8-873B-6730F47F0B73}"/>
    <dgm:cxn modelId="{F11D984A-6BA2-4745-AE70-30C6D7BE00A7}" type="presOf" srcId="{94E13AF0-97EB-4016-9682-E7349A3543B1}" destId="{7AA208A5-2DDB-40F0-9E5A-FB112A19AC0A}" srcOrd="0" destOrd="0" presId="urn:microsoft.com/office/officeart/2005/8/layout/hierarchy4"/>
    <dgm:cxn modelId="{F2737957-F4D5-4485-ACC3-A33E7F653E72}" srcId="{CBC0A75D-E4F1-4C15-9FE5-F9493A2C723C}" destId="{A0272BA3-FAE7-45AF-8C26-FEEAB9F2FFDB}" srcOrd="2" destOrd="0" parTransId="{54EA2039-F282-42B1-9D4F-2E9D16587CFD}" sibTransId="{1548632F-C9D8-4299-9DF0-CCEF8EC8ACFE}"/>
    <dgm:cxn modelId="{D4B5B677-8B63-4441-A1EF-2879BBFCC449}" type="presOf" srcId="{472F0F3D-CED0-4EC7-8542-B3AD7A1F786F}" destId="{0CA253F7-D643-460A-B88D-67588711C61B}" srcOrd="0" destOrd="0" presId="urn:microsoft.com/office/officeart/2005/8/layout/hierarchy4"/>
    <dgm:cxn modelId="{48203AA3-125F-4FAF-8B5E-DEEB8F6AE65B}" srcId="{CBC0A75D-E4F1-4C15-9FE5-F9493A2C723C}" destId="{94E13AF0-97EB-4016-9682-E7349A3543B1}" srcOrd="3" destOrd="0" parTransId="{A4E2DD2A-DCCD-4AC7-B4B7-3842552D8B1F}" sibTransId="{E053BA7B-1616-4034-B045-52C0E21A2434}"/>
    <dgm:cxn modelId="{9DDAFAAA-ED57-42FA-BEE1-42C3074D3806}" srcId="{CBC0A75D-E4F1-4C15-9FE5-F9493A2C723C}" destId="{A4CF14A6-5F36-4852-BAAA-83C7D729B987}" srcOrd="0" destOrd="0" parTransId="{E3311E0F-39EC-4294-8BD3-546A30375DD8}" sibTransId="{20EFA90C-4D2B-464F-A275-9D077AC5E135}"/>
    <dgm:cxn modelId="{FE8FABAC-8220-42FF-A86E-2549E0319031}" type="presOf" srcId="{FAA77476-BDCA-4979-8075-E7A98CF2A475}" destId="{2F477A31-988A-4F28-B54D-59DED8305EDA}" srcOrd="0" destOrd="0" presId="urn:microsoft.com/office/officeart/2005/8/layout/hierarchy4"/>
    <dgm:cxn modelId="{A9C8F8B2-D2EE-4533-8E1D-E7290A4A0D28}" type="presOf" srcId="{A0272BA3-FAE7-45AF-8C26-FEEAB9F2FFDB}" destId="{5181172F-1A82-4E37-8D68-06333168F8D8}" srcOrd="0" destOrd="0" presId="urn:microsoft.com/office/officeart/2005/8/layout/hierarchy4"/>
    <dgm:cxn modelId="{AA82A4C5-1053-4EBC-88D9-07A8B10FD41E}" srcId="{472F0F3D-CED0-4EC7-8542-B3AD7A1F786F}" destId="{CBC0A75D-E4F1-4C15-9FE5-F9493A2C723C}" srcOrd="0" destOrd="0" parTransId="{D20E666C-BEDF-41FA-9AC3-0BBF4E18382C}" sibTransId="{E595E45E-C6E3-48BD-9609-E9CB94821AF3}"/>
    <dgm:cxn modelId="{294EC5C8-4B8E-4B9B-8BE3-A5F699C7CC97}" type="presOf" srcId="{CBC0A75D-E4F1-4C15-9FE5-F9493A2C723C}" destId="{1C4B2D9E-A147-45EA-867C-A015E1F06891}" srcOrd="0" destOrd="0" presId="urn:microsoft.com/office/officeart/2005/8/layout/hierarchy4"/>
    <dgm:cxn modelId="{96B35BD0-1D5D-46AD-BB37-3BD831846465}" srcId="{CBC0A75D-E4F1-4C15-9FE5-F9493A2C723C}" destId="{FAA77476-BDCA-4979-8075-E7A98CF2A475}" srcOrd="6" destOrd="0" parTransId="{425DC631-3A52-4CD8-AAE8-0176A034FE0E}" sibTransId="{39E4FC7A-CD98-4B41-A069-077C26529068}"/>
    <dgm:cxn modelId="{51C00FD1-8A32-4C1B-830C-3A9031A14740}" srcId="{CBC0A75D-E4F1-4C15-9FE5-F9493A2C723C}" destId="{108BBCCA-BF67-4DC7-A0D3-D6DD631C5846}" srcOrd="1" destOrd="0" parTransId="{1DB60042-0B94-490B-82A1-6A3FA3F393BE}" sibTransId="{05D41135-5751-4596-BEA5-97FA84A6C0AF}"/>
    <dgm:cxn modelId="{76D36FF3-6FC0-44BC-ABFD-F017E519A730}" type="presOf" srcId="{54CB23FF-59A9-4D53-9F80-47490EC67701}" destId="{476C3935-FF9A-4F8E-BFE6-A23F91868B6B}" srcOrd="0" destOrd="0" presId="urn:microsoft.com/office/officeart/2005/8/layout/hierarchy4"/>
    <dgm:cxn modelId="{69B89CB3-410B-4CDB-9674-D908D2B2D99B}" type="presParOf" srcId="{0CA253F7-D643-460A-B88D-67588711C61B}" destId="{B0305672-7C31-4602-BBCC-E79FAADBC694}" srcOrd="0" destOrd="0" presId="urn:microsoft.com/office/officeart/2005/8/layout/hierarchy4"/>
    <dgm:cxn modelId="{1A342999-A341-471B-A054-CCB0877B93AD}" type="presParOf" srcId="{B0305672-7C31-4602-BBCC-E79FAADBC694}" destId="{1C4B2D9E-A147-45EA-867C-A015E1F06891}" srcOrd="0" destOrd="0" presId="urn:microsoft.com/office/officeart/2005/8/layout/hierarchy4"/>
    <dgm:cxn modelId="{AE91D028-CB78-4FF8-A47A-A75A01D13C67}" type="presParOf" srcId="{B0305672-7C31-4602-BBCC-E79FAADBC694}" destId="{3D150C8F-3125-4CBA-AD6E-640350D00917}" srcOrd="1" destOrd="0" presId="urn:microsoft.com/office/officeart/2005/8/layout/hierarchy4"/>
    <dgm:cxn modelId="{93FC902C-7C13-4AB3-A886-539436501E91}" type="presParOf" srcId="{B0305672-7C31-4602-BBCC-E79FAADBC694}" destId="{7692FE2C-1EF7-4EF2-9412-CF4F1F182E3B}" srcOrd="2" destOrd="0" presId="urn:microsoft.com/office/officeart/2005/8/layout/hierarchy4"/>
    <dgm:cxn modelId="{ABA7C8B0-8C6B-449B-8304-E4C4B2FD8855}" type="presParOf" srcId="{7692FE2C-1EF7-4EF2-9412-CF4F1F182E3B}" destId="{FCCCE3DB-56E6-4A32-B8ED-7782C2F889BD}" srcOrd="0" destOrd="0" presId="urn:microsoft.com/office/officeart/2005/8/layout/hierarchy4"/>
    <dgm:cxn modelId="{73697CAA-2355-45D8-A8E9-2EE94B0E535E}" type="presParOf" srcId="{FCCCE3DB-56E6-4A32-B8ED-7782C2F889BD}" destId="{B7976B9E-C0CC-4A09-8CE3-44B33A3317BD}" srcOrd="0" destOrd="0" presId="urn:microsoft.com/office/officeart/2005/8/layout/hierarchy4"/>
    <dgm:cxn modelId="{E5CC9AA5-8882-41F5-8696-09E8AFC80C4C}" type="presParOf" srcId="{FCCCE3DB-56E6-4A32-B8ED-7782C2F889BD}" destId="{E030E607-3911-43E2-887B-2E6DEFE47EC3}" srcOrd="1" destOrd="0" presId="urn:microsoft.com/office/officeart/2005/8/layout/hierarchy4"/>
    <dgm:cxn modelId="{A6FB3A8B-0E42-45D7-87F3-C068E35E9FB1}" type="presParOf" srcId="{7692FE2C-1EF7-4EF2-9412-CF4F1F182E3B}" destId="{20758D73-ADF4-48B9-9367-7A2B84FA23E1}" srcOrd="1" destOrd="0" presId="urn:microsoft.com/office/officeart/2005/8/layout/hierarchy4"/>
    <dgm:cxn modelId="{2C92884B-AE7E-45E5-9E41-D4C6542777BF}" type="presParOf" srcId="{7692FE2C-1EF7-4EF2-9412-CF4F1F182E3B}" destId="{1D0E8668-6C71-47A0-8831-70936C1EECA3}" srcOrd="2" destOrd="0" presId="urn:microsoft.com/office/officeart/2005/8/layout/hierarchy4"/>
    <dgm:cxn modelId="{4195C2DC-0229-464F-8F77-AE6BF217FAE1}" type="presParOf" srcId="{1D0E8668-6C71-47A0-8831-70936C1EECA3}" destId="{B9CDCD76-8ECF-4A46-B623-4DAEAC530C92}" srcOrd="0" destOrd="0" presId="urn:microsoft.com/office/officeart/2005/8/layout/hierarchy4"/>
    <dgm:cxn modelId="{DEA6A8F4-80F5-4158-81B9-53AEA5CC7126}" type="presParOf" srcId="{1D0E8668-6C71-47A0-8831-70936C1EECA3}" destId="{B11B0E00-C9D1-4CED-A3BB-3178E5BF8192}" srcOrd="1" destOrd="0" presId="urn:microsoft.com/office/officeart/2005/8/layout/hierarchy4"/>
    <dgm:cxn modelId="{E83D3456-2290-4B7F-9EBE-C588003A20DA}" type="presParOf" srcId="{7692FE2C-1EF7-4EF2-9412-CF4F1F182E3B}" destId="{AA6D5577-569F-4741-8FCC-5BE12F36D603}" srcOrd="3" destOrd="0" presId="urn:microsoft.com/office/officeart/2005/8/layout/hierarchy4"/>
    <dgm:cxn modelId="{CD920E3E-E877-4B54-B5FC-E78BCE41201A}" type="presParOf" srcId="{7692FE2C-1EF7-4EF2-9412-CF4F1F182E3B}" destId="{684A5EFA-9B9D-4D2C-83EF-0ED23E119021}" srcOrd="4" destOrd="0" presId="urn:microsoft.com/office/officeart/2005/8/layout/hierarchy4"/>
    <dgm:cxn modelId="{CA6309F2-71B7-4078-8E41-1A98F3228DCE}" type="presParOf" srcId="{684A5EFA-9B9D-4D2C-83EF-0ED23E119021}" destId="{5181172F-1A82-4E37-8D68-06333168F8D8}" srcOrd="0" destOrd="0" presId="urn:microsoft.com/office/officeart/2005/8/layout/hierarchy4"/>
    <dgm:cxn modelId="{A0CACCF1-7697-426D-8EF7-3D4DB4E30C9D}" type="presParOf" srcId="{684A5EFA-9B9D-4D2C-83EF-0ED23E119021}" destId="{6D3B3E9B-2490-4220-85EB-A0435B31DCE1}" srcOrd="1" destOrd="0" presId="urn:microsoft.com/office/officeart/2005/8/layout/hierarchy4"/>
    <dgm:cxn modelId="{DD1C0893-1557-46DA-9BE4-FC415C5D9541}" type="presParOf" srcId="{7692FE2C-1EF7-4EF2-9412-CF4F1F182E3B}" destId="{7FB588C5-2A2A-40D8-99F2-F7AD7CFD30F5}" srcOrd="5" destOrd="0" presId="urn:microsoft.com/office/officeart/2005/8/layout/hierarchy4"/>
    <dgm:cxn modelId="{4E5D6B6D-2101-4BE9-AC81-9D67D9ADF458}" type="presParOf" srcId="{7692FE2C-1EF7-4EF2-9412-CF4F1F182E3B}" destId="{C52DC588-A003-4C24-9167-1D2F36D3F1B8}" srcOrd="6" destOrd="0" presId="urn:microsoft.com/office/officeart/2005/8/layout/hierarchy4"/>
    <dgm:cxn modelId="{65CF6F5A-132A-4433-BCFC-CD9B705877E8}" type="presParOf" srcId="{C52DC588-A003-4C24-9167-1D2F36D3F1B8}" destId="{7AA208A5-2DDB-40F0-9E5A-FB112A19AC0A}" srcOrd="0" destOrd="0" presId="urn:microsoft.com/office/officeart/2005/8/layout/hierarchy4"/>
    <dgm:cxn modelId="{EB177588-EA2E-4DC2-86FB-6AAC5424376D}" type="presParOf" srcId="{C52DC588-A003-4C24-9167-1D2F36D3F1B8}" destId="{B596A969-6655-4F81-8A48-73CBEEC3206E}" srcOrd="1" destOrd="0" presId="urn:microsoft.com/office/officeart/2005/8/layout/hierarchy4"/>
    <dgm:cxn modelId="{829F4C47-CA30-4262-BFEB-D4AABA24FF61}" type="presParOf" srcId="{7692FE2C-1EF7-4EF2-9412-CF4F1F182E3B}" destId="{CBDC4C21-21DF-4465-9AAE-F8D3376924A8}" srcOrd="7" destOrd="0" presId="urn:microsoft.com/office/officeart/2005/8/layout/hierarchy4"/>
    <dgm:cxn modelId="{34DF3AF6-AD50-46D1-8B1E-A95CD03EC82B}" type="presParOf" srcId="{7692FE2C-1EF7-4EF2-9412-CF4F1F182E3B}" destId="{990BC8D2-AB15-4A6E-8399-8DD9F11F825D}" srcOrd="8" destOrd="0" presId="urn:microsoft.com/office/officeart/2005/8/layout/hierarchy4"/>
    <dgm:cxn modelId="{FA6E2A82-7401-4501-9242-324C78198BEF}" type="presParOf" srcId="{990BC8D2-AB15-4A6E-8399-8DD9F11F825D}" destId="{476C3935-FF9A-4F8E-BFE6-A23F91868B6B}" srcOrd="0" destOrd="0" presId="urn:microsoft.com/office/officeart/2005/8/layout/hierarchy4"/>
    <dgm:cxn modelId="{62776EBC-0DF6-44A0-9FDC-3E6513625DDD}" type="presParOf" srcId="{990BC8D2-AB15-4A6E-8399-8DD9F11F825D}" destId="{01920A21-163A-4189-B91D-080195547E36}" srcOrd="1" destOrd="0" presId="urn:microsoft.com/office/officeart/2005/8/layout/hierarchy4"/>
    <dgm:cxn modelId="{44D237C1-EC3A-4A87-9F4A-9EEC6940873C}" type="presParOf" srcId="{7692FE2C-1EF7-4EF2-9412-CF4F1F182E3B}" destId="{BE65FD5D-FE0E-429C-9614-E1E7CF449698}" srcOrd="9" destOrd="0" presId="urn:microsoft.com/office/officeart/2005/8/layout/hierarchy4"/>
    <dgm:cxn modelId="{1685E306-E91A-4D2A-8A00-3DEBE8A72375}" type="presParOf" srcId="{7692FE2C-1EF7-4EF2-9412-CF4F1F182E3B}" destId="{55761B3B-A849-4420-8282-1B2A0F937A7C}" srcOrd="10" destOrd="0" presId="urn:microsoft.com/office/officeart/2005/8/layout/hierarchy4"/>
    <dgm:cxn modelId="{2ABC4E9A-481B-4AC5-B3AF-7ECD710EF95C}" type="presParOf" srcId="{55761B3B-A849-4420-8282-1B2A0F937A7C}" destId="{703A42FD-23F8-4528-9374-AC559468764B}" srcOrd="0" destOrd="0" presId="urn:microsoft.com/office/officeart/2005/8/layout/hierarchy4"/>
    <dgm:cxn modelId="{F27B2B61-FD9D-4CFB-BF55-1ED7C2BA8E13}" type="presParOf" srcId="{55761B3B-A849-4420-8282-1B2A0F937A7C}" destId="{B56DAEF7-12BA-4850-BABD-9D47F0C30DCA}" srcOrd="1" destOrd="0" presId="urn:microsoft.com/office/officeart/2005/8/layout/hierarchy4"/>
    <dgm:cxn modelId="{6DBED5C8-FA1B-4A56-B339-96453D188A94}" type="presParOf" srcId="{7692FE2C-1EF7-4EF2-9412-CF4F1F182E3B}" destId="{8808C8EB-6C4C-40C5-AA83-FDC090525954}" srcOrd="11" destOrd="0" presId="urn:microsoft.com/office/officeart/2005/8/layout/hierarchy4"/>
    <dgm:cxn modelId="{05437EAF-9C96-40DE-AA15-E06DC33E7DB3}" type="presParOf" srcId="{7692FE2C-1EF7-4EF2-9412-CF4F1F182E3B}" destId="{ED3FE83D-F8F0-4CC9-8654-84204A818D13}" srcOrd="12" destOrd="0" presId="urn:microsoft.com/office/officeart/2005/8/layout/hierarchy4"/>
    <dgm:cxn modelId="{F530FBC1-9A72-431C-8818-2498EDE87E5A}" type="presParOf" srcId="{ED3FE83D-F8F0-4CC9-8654-84204A818D13}" destId="{2F477A31-988A-4F28-B54D-59DED8305EDA}" srcOrd="0" destOrd="0" presId="urn:microsoft.com/office/officeart/2005/8/layout/hierarchy4"/>
    <dgm:cxn modelId="{7CA20810-5088-43DB-8BE7-2428E5FFCAA3}" type="presParOf" srcId="{ED3FE83D-F8F0-4CC9-8654-84204A818D13}" destId="{7E39488E-0CE5-434C-8907-C6D1E5FC3704}"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ACDFE2B8-C66F-4AFF-8C9A-DBDE268A4539}" type="doc">
      <dgm:prSet loTypeId="urn:microsoft.com/office/officeart/2005/8/layout/hProcess7" loCatId="list" qsTypeId="urn:microsoft.com/office/officeart/2005/8/quickstyle/simple1" qsCatId="simple" csTypeId="urn:microsoft.com/office/officeart/2005/8/colors/accent1_1" csCatId="accent1" phldr="1"/>
      <dgm:spPr/>
      <dgm:t>
        <a:bodyPr/>
        <a:lstStyle/>
        <a:p>
          <a:endParaRPr lang="en-IN"/>
        </a:p>
      </dgm:t>
    </dgm:pt>
    <dgm:pt modelId="{E265674E-5274-4965-8A98-4940A3E16E7D}">
      <dgm:prSet phldrT="[Text]" custT="1"/>
      <dgm:spPr/>
      <dgm:t>
        <a:bodyPr/>
        <a:lstStyle/>
        <a:p>
          <a:pPr>
            <a:lnSpc>
              <a:spcPct val="150000"/>
            </a:lnSpc>
          </a:pPr>
          <a:r>
            <a:rPr lang="en-US" sz="2400" dirty="0"/>
            <a:t>Various Return </a:t>
          </a:r>
          <a:endParaRPr lang="en-IN" sz="2400" dirty="0"/>
        </a:p>
      </dgm:t>
    </dgm:pt>
    <dgm:pt modelId="{F5319EC8-F08A-4978-8C8E-D494A9418A63}" type="parTrans" cxnId="{5160A688-170E-4579-8675-2754A17242F0}">
      <dgm:prSet/>
      <dgm:spPr/>
      <dgm:t>
        <a:bodyPr/>
        <a:lstStyle/>
        <a:p>
          <a:endParaRPr lang="en-IN"/>
        </a:p>
      </dgm:t>
    </dgm:pt>
    <dgm:pt modelId="{540675C1-8307-4923-9146-217764922EF6}" type="sibTrans" cxnId="{5160A688-170E-4579-8675-2754A17242F0}">
      <dgm:prSet/>
      <dgm:spPr/>
      <dgm:t>
        <a:bodyPr/>
        <a:lstStyle/>
        <a:p>
          <a:endParaRPr lang="en-IN"/>
        </a:p>
      </dgm:t>
    </dgm:pt>
    <dgm:pt modelId="{71FFE2A8-9E0E-4E75-A278-7A648F7560BD}">
      <dgm:prSet phldrT="[Text]" custT="1"/>
      <dgm:spPr/>
      <dgm:t>
        <a:bodyPr/>
        <a:lstStyle/>
        <a:p>
          <a:pPr>
            <a:lnSpc>
              <a:spcPct val="150000"/>
            </a:lnSpc>
          </a:pPr>
          <a:r>
            <a:rPr lang="en-US" sz="2000" dirty="0"/>
            <a:t>GSTR 1</a:t>
          </a:r>
          <a:endParaRPr lang="en-IN" sz="2000" dirty="0"/>
        </a:p>
      </dgm:t>
    </dgm:pt>
    <dgm:pt modelId="{1AC658D2-2FCE-44A6-9AE9-0B032DCE33A5}" type="parTrans" cxnId="{CC9C4B97-4EA4-4F3A-B208-9AE050E3A06E}">
      <dgm:prSet/>
      <dgm:spPr/>
      <dgm:t>
        <a:bodyPr/>
        <a:lstStyle/>
        <a:p>
          <a:endParaRPr lang="en-IN"/>
        </a:p>
      </dgm:t>
    </dgm:pt>
    <dgm:pt modelId="{8D202585-D031-403C-8C1C-5B183F6EB756}" type="sibTrans" cxnId="{CC9C4B97-4EA4-4F3A-B208-9AE050E3A06E}">
      <dgm:prSet/>
      <dgm:spPr/>
      <dgm:t>
        <a:bodyPr/>
        <a:lstStyle/>
        <a:p>
          <a:endParaRPr lang="en-IN"/>
        </a:p>
      </dgm:t>
    </dgm:pt>
    <dgm:pt modelId="{06423ED2-C894-4C50-B0FB-9624F2EDA46E}">
      <dgm:prSet phldrT="[Text]" custT="1"/>
      <dgm:spPr/>
      <dgm:t>
        <a:bodyPr/>
        <a:lstStyle/>
        <a:p>
          <a:pPr>
            <a:lnSpc>
              <a:spcPct val="150000"/>
            </a:lnSpc>
          </a:pPr>
          <a:r>
            <a:rPr lang="en-US" sz="2000" dirty="0"/>
            <a:t>GSTR 3B</a:t>
          </a:r>
          <a:endParaRPr lang="en-IN" sz="2000" dirty="0"/>
        </a:p>
      </dgm:t>
    </dgm:pt>
    <dgm:pt modelId="{B6076CAE-5B9E-4B08-8E81-1D3076D21516}" type="parTrans" cxnId="{42886631-12C6-4358-99EB-B3F1307DFBC5}">
      <dgm:prSet/>
      <dgm:spPr/>
      <dgm:t>
        <a:bodyPr/>
        <a:lstStyle/>
        <a:p>
          <a:endParaRPr lang="en-IN"/>
        </a:p>
      </dgm:t>
    </dgm:pt>
    <dgm:pt modelId="{82C9C0EB-5C40-4B29-BF51-7D55798B5F15}" type="sibTrans" cxnId="{42886631-12C6-4358-99EB-B3F1307DFBC5}">
      <dgm:prSet/>
      <dgm:spPr/>
      <dgm:t>
        <a:bodyPr/>
        <a:lstStyle/>
        <a:p>
          <a:endParaRPr lang="en-IN"/>
        </a:p>
      </dgm:t>
    </dgm:pt>
    <dgm:pt modelId="{D4D2B6B6-6A31-4B52-B782-CFA62EBB9CA6}">
      <dgm:prSet phldrT="[Text]" custT="1"/>
      <dgm:spPr/>
      <dgm:t>
        <a:bodyPr/>
        <a:lstStyle/>
        <a:p>
          <a:pPr>
            <a:lnSpc>
              <a:spcPct val="150000"/>
            </a:lnSpc>
          </a:pPr>
          <a:r>
            <a:rPr lang="en-US" sz="2400" dirty="0"/>
            <a:t>Financial Statement </a:t>
          </a:r>
          <a:endParaRPr lang="en-IN" sz="2400" dirty="0"/>
        </a:p>
      </dgm:t>
    </dgm:pt>
    <dgm:pt modelId="{E5198502-CCEC-42C4-B31B-57EEE4C9619D}" type="parTrans" cxnId="{3D4F1576-37F2-4144-BF75-7F454156ADE4}">
      <dgm:prSet/>
      <dgm:spPr/>
      <dgm:t>
        <a:bodyPr/>
        <a:lstStyle/>
        <a:p>
          <a:endParaRPr lang="en-IN"/>
        </a:p>
      </dgm:t>
    </dgm:pt>
    <dgm:pt modelId="{CE13EDB2-5F1E-437F-8BBB-00156798C2C1}" type="sibTrans" cxnId="{3D4F1576-37F2-4144-BF75-7F454156ADE4}">
      <dgm:prSet/>
      <dgm:spPr/>
      <dgm:t>
        <a:bodyPr/>
        <a:lstStyle/>
        <a:p>
          <a:endParaRPr lang="en-IN"/>
        </a:p>
      </dgm:t>
    </dgm:pt>
    <dgm:pt modelId="{F2EE4AAF-06D4-45D3-BB27-E0AD4280252B}">
      <dgm:prSet phldrT="[Text]" custT="1"/>
      <dgm:spPr/>
      <dgm:t>
        <a:bodyPr/>
        <a:lstStyle/>
        <a:p>
          <a:pPr>
            <a:lnSpc>
              <a:spcPct val="150000"/>
            </a:lnSpc>
          </a:pPr>
          <a:r>
            <a:rPr lang="en-US" sz="2000" dirty="0"/>
            <a:t>Balance sheet </a:t>
          </a:r>
          <a:endParaRPr lang="en-IN" sz="2000" dirty="0"/>
        </a:p>
      </dgm:t>
    </dgm:pt>
    <dgm:pt modelId="{6174F444-FB81-4E44-AE87-AF44011F138C}" type="parTrans" cxnId="{4C0F8801-9251-4AAB-8389-B18698B1CC12}">
      <dgm:prSet/>
      <dgm:spPr/>
      <dgm:t>
        <a:bodyPr/>
        <a:lstStyle/>
        <a:p>
          <a:endParaRPr lang="en-IN"/>
        </a:p>
      </dgm:t>
    </dgm:pt>
    <dgm:pt modelId="{B6370B41-568A-4B2D-9E8F-56C82D27A427}" type="sibTrans" cxnId="{4C0F8801-9251-4AAB-8389-B18698B1CC12}">
      <dgm:prSet/>
      <dgm:spPr/>
      <dgm:t>
        <a:bodyPr/>
        <a:lstStyle/>
        <a:p>
          <a:endParaRPr lang="en-IN"/>
        </a:p>
      </dgm:t>
    </dgm:pt>
    <dgm:pt modelId="{93CBD28F-7B01-4A30-8253-2978F0B95310}">
      <dgm:prSet phldrT="[Text]" custT="1"/>
      <dgm:spPr/>
      <dgm:t>
        <a:bodyPr/>
        <a:lstStyle/>
        <a:p>
          <a:pPr>
            <a:lnSpc>
              <a:spcPct val="150000"/>
            </a:lnSpc>
          </a:pPr>
          <a:r>
            <a:rPr lang="en-US" sz="2000" dirty="0"/>
            <a:t>Income Tax Return</a:t>
          </a:r>
          <a:endParaRPr lang="en-IN" sz="2000" dirty="0"/>
        </a:p>
      </dgm:t>
    </dgm:pt>
    <dgm:pt modelId="{71BCEDE4-83C9-4EA9-A602-2A8F8C4BA8AF}" type="parTrans" cxnId="{BF81E572-CA62-4998-92F1-9E615C59B49D}">
      <dgm:prSet/>
      <dgm:spPr/>
      <dgm:t>
        <a:bodyPr/>
        <a:lstStyle/>
        <a:p>
          <a:endParaRPr lang="en-IN"/>
        </a:p>
      </dgm:t>
    </dgm:pt>
    <dgm:pt modelId="{121DEACA-DB7C-401A-8FCB-5A06307369F4}" type="sibTrans" cxnId="{BF81E572-CA62-4998-92F1-9E615C59B49D}">
      <dgm:prSet/>
      <dgm:spPr/>
      <dgm:t>
        <a:bodyPr/>
        <a:lstStyle/>
        <a:p>
          <a:endParaRPr lang="en-IN"/>
        </a:p>
      </dgm:t>
    </dgm:pt>
    <dgm:pt modelId="{B331EC5F-4061-490D-9AEA-8D1FA8571CF6}">
      <dgm:prSet phldrT="[Text]" custT="1"/>
      <dgm:spPr/>
      <dgm:t>
        <a:bodyPr/>
        <a:lstStyle/>
        <a:p>
          <a:pPr>
            <a:lnSpc>
              <a:spcPct val="150000"/>
            </a:lnSpc>
          </a:pPr>
          <a:r>
            <a:rPr lang="en-US" sz="2400" dirty="0"/>
            <a:t>Turnover Reconciliation</a:t>
          </a:r>
          <a:endParaRPr lang="en-IN" sz="2400" dirty="0"/>
        </a:p>
      </dgm:t>
    </dgm:pt>
    <dgm:pt modelId="{9E1E3D0E-3A72-491E-B0EB-5FF2974AA711}" type="parTrans" cxnId="{347F439B-AD42-45AF-AD37-11DD890EA0AC}">
      <dgm:prSet/>
      <dgm:spPr/>
      <dgm:t>
        <a:bodyPr/>
        <a:lstStyle/>
        <a:p>
          <a:endParaRPr lang="en-IN"/>
        </a:p>
      </dgm:t>
    </dgm:pt>
    <dgm:pt modelId="{BDC8CD07-363E-413C-81F1-D0C1FDC5C3D4}" type="sibTrans" cxnId="{347F439B-AD42-45AF-AD37-11DD890EA0AC}">
      <dgm:prSet/>
      <dgm:spPr/>
      <dgm:t>
        <a:bodyPr/>
        <a:lstStyle/>
        <a:p>
          <a:endParaRPr lang="en-IN"/>
        </a:p>
      </dgm:t>
    </dgm:pt>
    <dgm:pt modelId="{871EC5A2-2D98-4BBB-B7D9-5B6736171C65}">
      <dgm:prSet phldrT="[Text]" custT="1"/>
      <dgm:spPr/>
      <dgm:t>
        <a:bodyPr/>
        <a:lstStyle/>
        <a:p>
          <a:pPr>
            <a:lnSpc>
              <a:spcPct val="150000"/>
            </a:lnSpc>
          </a:pPr>
          <a:r>
            <a:rPr lang="en-US" sz="2000" dirty="0"/>
            <a:t>GSTR 1</a:t>
          </a:r>
          <a:endParaRPr lang="en-IN" sz="2000" dirty="0"/>
        </a:p>
      </dgm:t>
    </dgm:pt>
    <dgm:pt modelId="{DEFF890D-F8CE-4AA1-BDBC-75D1341B3FBB}" type="parTrans" cxnId="{FA725115-4804-4326-A62D-2ED84FDDF2D5}">
      <dgm:prSet/>
      <dgm:spPr/>
      <dgm:t>
        <a:bodyPr/>
        <a:lstStyle/>
        <a:p>
          <a:endParaRPr lang="en-IN"/>
        </a:p>
      </dgm:t>
    </dgm:pt>
    <dgm:pt modelId="{4C212C91-F644-439D-AA3A-0A5A82C70710}" type="sibTrans" cxnId="{FA725115-4804-4326-A62D-2ED84FDDF2D5}">
      <dgm:prSet/>
      <dgm:spPr/>
      <dgm:t>
        <a:bodyPr/>
        <a:lstStyle/>
        <a:p>
          <a:endParaRPr lang="en-IN"/>
        </a:p>
      </dgm:t>
    </dgm:pt>
    <dgm:pt modelId="{26F9C5F2-137B-4E2B-8C76-7D44235D3CBD}">
      <dgm:prSet phldrT="[Text]" custT="1"/>
      <dgm:spPr/>
      <dgm:t>
        <a:bodyPr/>
        <a:lstStyle/>
        <a:p>
          <a:pPr>
            <a:lnSpc>
              <a:spcPct val="150000"/>
            </a:lnSpc>
          </a:pPr>
          <a:r>
            <a:rPr lang="en-US" sz="2000" dirty="0"/>
            <a:t>GSTR 3B</a:t>
          </a:r>
          <a:endParaRPr lang="en-IN" sz="2000" dirty="0"/>
        </a:p>
      </dgm:t>
    </dgm:pt>
    <dgm:pt modelId="{4C506B98-9FFE-4719-90B3-BB7D9A5A62B2}" type="parTrans" cxnId="{D9D8743D-B22F-4E1B-B3F6-A77C59241BC9}">
      <dgm:prSet/>
      <dgm:spPr/>
      <dgm:t>
        <a:bodyPr/>
        <a:lstStyle/>
        <a:p>
          <a:endParaRPr lang="en-IN"/>
        </a:p>
      </dgm:t>
    </dgm:pt>
    <dgm:pt modelId="{96FBBD48-B048-44F9-A0C5-0B5C0A7FA0BD}" type="sibTrans" cxnId="{D9D8743D-B22F-4E1B-B3F6-A77C59241BC9}">
      <dgm:prSet/>
      <dgm:spPr/>
      <dgm:t>
        <a:bodyPr/>
        <a:lstStyle/>
        <a:p>
          <a:endParaRPr lang="en-IN"/>
        </a:p>
      </dgm:t>
    </dgm:pt>
    <dgm:pt modelId="{D169BB44-51AD-4F56-BBF1-3C572940F277}">
      <dgm:prSet custT="1"/>
      <dgm:spPr/>
      <dgm:t>
        <a:bodyPr/>
        <a:lstStyle/>
        <a:p>
          <a:pPr>
            <a:lnSpc>
              <a:spcPct val="150000"/>
            </a:lnSpc>
          </a:pPr>
          <a:r>
            <a:rPr lang="en-US" sz="2000" dirty="0"/>
            <a:t>GSTR 9</a:t>
          </a:r>
          <a:endParaRPr lang="en-IN" sz="2000" dirty="0"/>
        </a:p>
      </dgm:t>
    </dgm:pt>
    <dgm:pt modelId="{5BC18833-6A01-496D-A5AA-8BE542A281C0}" type="parTrans" cxnId="{5C74EC94-C326-4D58-AB13-D8E986363046}">
      <dgm:prSet/>
      <dgm:spPr/>
      <dgm:t>
        <a:bodyPr/>
        <a:lstStyle/>
        <a:p>
          <a:endParaRPr lang="en-IN"/>
        </a:p>
      </dgm:t>
    </dgm:pt>
    <dgm:pt modelId="{ED96CD3A-728B-4F12-86B6-42B142172989}" type="sibTrans" cxnId="{5C74EC94-C326-4D58-AB13-D8E986363046}">
      <dgm:prSet/>
      <dgm:spPr/>
      <dgm:t>
        <a:bodyPr/>
        <a:lstStyle/>
        <a:p>
          <a:endParaRPr lang="en-IN"/>
        </a:p>
      </dgm:t>
    </dgm:pt>
    <dgm:pt modelId="{8FFF171E-0A9B-4ACA-97A9-DA868A5B56CD}">
      <dgm:prSet custT="1"/>
      <dgm:spPr/>
      <dgm:t>
        <a:bodyPr/>
        <a:lstStyle/>
        <a:p>
          <a:pPr>
            <a:lnSpc>
              <a:spcPct val="150000"/>
            </a:lnSpc>
          </a:pPr>
          <a:r>
            <a:rPr lang="en-US" sz="2000" dirty="0"/>
            <a:t>GSTR 9C</a:t>
          </a:r>
          <a:endParaRPr lang="en-IN" sz="2000" dirty="0"/>
        </a:p>
      </dgm:t>
    </dgm:pt>
    <dgm:pt modelId="{EDE892B7-84F4-4408-92B3-2F74AFC3E683}" type="parTrans" cxnId="{CD625532-9C5D-415D-86C2-5BB40A8907C1}">
      <dgm:prSet/>
      <dgm:spPr/>
      <dgm:t>
        <a:bodyPr/>
        <a:lstStyle/>
        <a:p>
          <a:endParaRPr lang="en-IN"/>
        </a:p>
      </dgm:t>
    </dgm:pt>
    <dgm:pt modelId="{B2F69E5F-789A-499A-9826-BC049A0A7E53}" type="sibTrans" cxnId="{CD625532-9C5D-415D-86C2-5BB40A8907C1}">
      <dgm:prSet/>
      <dgm:spPr/>
      <dgm:t>
        <a:bodyPr/>
        <a:lstStyle/>
        <a:p>
          <a:endParaRPr lang="en-IN"/>
        </a:p>
      </dgm:t>
    </dgm:pt>
    <dgm:pt modelId="{04F3DB0E-A972-4A3B-875A-F22B0CC6BDBD}">
      <dgm:prSet custT="1"/>
      <dgm:spPr/>
      <dgm:t>
        <a:bodyPr/>
        <a:lstStyle/>
        <a:p>
          <a:pPr>
            <a:lnSpc>
              <a:spcPct val="150000"/>
            </a:lnSpc>
          </a:pPr>
          <a:r>
            <a:rPr lang="en-US" sz="2000" dirty="0"/>
            <a:t>Cost Audit Report</a:t>
          </a:r>
          <a:endParaRPr lang="en-IN" sz="2000" dirty="0"/>
        </a:p>
      </dgm:t>
    </dgm:pt>
    <dgm:pt modelId="{5C435634-8C85-4FE5-9FF2-D16D854EF462}" type="parTrans" cxnId="{44C92EF5-9F8B-4265-B307-CB76AA2DC604}">
      <dgm:prSet/>
      <dgm:spPr/>
      <dgm:t>
        <a:bodyPr/>
        <a:lstStyle/>
        <a:p>
          <a:endParaRPr lang="en-IN"/>
        </a:p>
      </dgm:t>
    </dgm:pt>
    <dgm:pt modelId="{1294BC87-296A-436F-AF68-572760DB5F99}" type="sibTrans" cxnId="{44C92EF5-9F8B-4265-B307-CB76AA2DC604}">
      <dgm:prSet/>
      <dgm:spPr/>
      <dgm:t>
        <a:bodyPr/>
        <a:lstStyle/>
        <a:p>
          <a:endParaRPr lang="en-IN"/>
        </a:p>
      </dgm:t>
    </dgm:pt>
    <dgm:pt modelId="{18F9F905-F2FE-42A6-8009-B00A4211F4F5}">
      <dgm:prSet custT="1"/>
      <dgm:spPr/>
      <dgm:t>
        <a:bodyPr/>
        <a:lstStyle/>
        <a:p>
          <a:pPr>
            <a:lnSpc>
              <a:spcPct val="150000"/>
            </a:lnSpc>
          </a:pPr>
          <a:r>
            <a:rPr lang="en-US" sz="2000" dirty="0"/>
            <a:t>Annual Return </a:t>
          </a:r>
          <a:endParaRPr lang="en-IN" sz="2000" dirty="0"/>
        </a:p>
      </dgm:t>
    </dgm:pt>
    <dgm:pt modelId="{199FBD85-F329-46B2-A387-193D4738FCC4}" type="parTrans" cxnId="{F55288CA-019B-4743-9CDC-188ACA5422B0}">
      <dgm:prSet/>
      <dgm:spPr/>
      <dgm:t>
        <a:bodyPr/>
        <a:lstStyle/>
        <a:p>
          <a:endParaRPr lang="en-IN"/>
        </a:p>
      </dgm:t>
    </dgm:pt>
    <dgm:pt modelId="{ED5B5EC3-239D-4EDC-8D31-BBDBE3488FCE}" type="sibTrans" cxnId="{F55288CA-019B-4743-9CDC-188ACA5422B0}">
      <dgm:prSet/>
      <dgm:spPr/>
      <dgm:t>
        <a:bodyPr/>
        <a:lstStyle/>
        <a:p>
          <a:endParaRPr lang="en-IN"/>
        </a:p>
      </dgm:t>
    </dgm:pt>
    <dgm:pt modelId="{B05E773C-8F7C-4D9E-9F4F-2026EEB87EEF}">
      <dgm:prSet custT="1"/>
      <dgm:spPr/>
      <dgm:t>
        <a:bodyPr/>
        <a:lstStyle/>
        <a:p>
          <a:pPr>
            <a:lnSpc>
              <a:spcPct val="150000"/>
            </a:lnSpc>
          </a:pPr>
          <a:r>
            <a:rPr lang="en-US" sz="2000" dirty="0"/>
            <a:t>GSTR 9</a:t>
          </a:r>
          <a:endParaRPr lang="en-IN" sz="2000" dirty="0"/>
        </a:p>
      </dgm:t>
    </dgm:pt>
    <dgm:pt modelId="{2FA42873-3168-457B-86D7-E04C2A00E0D4}" type="parTrans" cxnId="{3B8C1C06-B2A1-4630-A798-B3CA26E70F49}">
      <dgm:prSet/>
      <dgm:spPr/>
      <dgm:t>
        <a:bodyPr/>
        <a:lstStyle/>
        <a:p>
          <a:endParaRPr lang="en-IN"/>
        </a:p>
      </dgm:t>
    </dgm:pt>
    <dgm:pt modelId="{969B4BAB-1A5C-4BDC-A533-D16E55A9EAA5}" type="sibTrans" cxnId="{3B8C1C06-B2A1-4630-A798-B3CA26E70F49}">
      <dgm:prSet/>
      <dgm:spPr/>
      <dgm:t>
        <a:bodyPr/>
        <a:lstStyle/>
        <a:p>
          <a:endParaRPr lang="en-IN"/>
        </a:p>
      </dgm:t>
    </dgm:pt>
    <dgm:pt modelId="{6C3B561B-2C8B-478E-924D-A22736D9FAFE}">
      <dgm:prSet custT="1"/>
      <dgm:spPr/>
      <dgm:t>
        <a:bodyPr/>
        <a:lstStyle/>
        <a:p>
          <a:pPr>
            <a:lnSpc>
              <a:spcPct val="150000"/>
            </a:lnSpc>
          </a:pPr>
          <a:r>
            <a:rPr lang="en-US" sz="2000" dirty="0"/>
            <a:t>GSTR 9C</a:t>
          </a:r>
          <a:endParaRPr lang="en-IN" sz="2000" dirty="0"/>
        </a:p>
      </dgm:t>
    </dgm:pt>
    <dgm:pt modelId="{282927C2-B068-4A76-B38D-5E01EB3A10F8}" type="parTrans" cxnId="{F6F68D57-9355-4B06-8608-7E5F40048AF5}">
      <dgm:prSet/>
      <dgm:spPr/>
      <dgm:t>
        <a:bodyPr/>
        <a:lstStyle/>
        <a:p>
          <a:endParaRPr lang="en-IN"/>
        </a:p>
      </dgm:t>
    </dgm:pt>
    <dgm:pt modelId="{084C3F49-2C96-4ED0-9598-67559C9D149F}" type="sibTrans" cxnId="{F6F68D57-9355-4B06-8608-7E5F40048AF5}">
      <dgm:prSet/>
      <dgm:spPr/>
      <dgm:t>
        <a:bodyPr/>
        <a:lstStyle/>
        <a:p>
          <a:endParaRPr lang="en-IN"/>
        </a:p>
      </dgm:t>
    </dgm:pt>
    <dgm:pt modelId="{92C841D7-B40A-4BBE-8DF4-325D6B20FF9A}">
      <dgm:prSet custT="1"/>
      <dgm:spPr/>
      <dgm:t>
        <a:bodyPr/>
        <a:lstStyle/>
        <a:p>
          <a:pPr>
            <a:lnSpc>
              <a:spcPct val="150000"/>
            </a:lnSpc>
          </a:pPr>
          <a:r>
            <a:rPr lang="en-US" sz="2000" dirty="0"/>
            <a:t>Form 26AS</a:t>
          </a:r>
          <a:endParaRPr lang="en-IN" sz="2000" dirty="0"/>
        </a:p>
      </dgm:t>
    </dgm:pt>
    <dgm:pt modelId="{B37FEF32-4FA2-427D-A870-D47B7DFF01EA}" type="parTrans" cxnId="{13EE8CEE-DC4F-489E-AB1A-572ECAD2AB7D}">
      <dgm:prSet/>
      <dgm:spPr/>
      <dgm:t>
        <a:bodyPr/>
        <a:lstStyle/>
        <a:p>
          <a:endParaRPr lang="en-IN"/>
        </a:p>
      </dgm:t>
    </dgm:pt>
    <dgm:pt modelId="{0C98A9D3-C4BC-4275-BFA4-BBAD00AB0263}" type="sibTrans" cxnId="{13EE8CEE-DC4F-489E-AB1A-572ECAD2AB7D}">
      <dgm:prSet/>
      <dgm:spPr/>
      <dgm:t>
        <a:bodyPr/>
        <a:lstStyle/>
        <a:p>
          <a:endParaRPr lang="en-IN"/>
        </a:p>
      </dgm:t>
    </dgm:pt>
    <dgm:pt modelId="{AC2AFFC5-86AA-4C5F-85AC-248B46D7C1EF}">
      <dgm:prSet custT="1"/>
      <dgm:spPr/>
      <dgm:t>
        <a:bodyPr/>
        <a:lstStyle/>
        <a:p>
          <a:pPr>
            <a:lnSpc>
              <a:spcPct val="150000"/>
            </a:lnSpc>
          </a:pPr>
          <a:r>
            <a:rPr lang="en-US" sz="2000" dirty="0"/>
            <a:t>Internal Audit Report</a:t>
          </a:r>
          <a:endParaRPr lang="en-IN" sz="2000" dirty="0"/>
        </a:p>
      </dgm:t>
    </dgm:pt>
    <dgm:pt modelId="{82CFAC51-7C1E-4929-969E-7783B06AB735}" type="parTrans" cxnId="{754549BE-93C5-4E02-9911-B73ADC42F3CC}">
      <dgm:prSet/>
      <dgm:spPr/>
      <dgm:t>
        <a:bodyPr/>
        <a:lstStyle/>
        <a:p>
          <a:endParaRPr lang="en-IN"/>
        </a:p>
      </dgm:t>
    </dgm:pt>
    <dgm:pt modelId="{AF73BE3C-7FEF-4F07-9A65-7F4D83707F12}" type="sibTrans" cxnId="{754549BE-93C5-4E02-9911-B73ADC42F3CC}">
      <dgm:prSet/>
      <dgm:spPr/>
      <dgm:t>
        <a:bodyPr/>
        <a:lstStyle/>
        <a:p>
          <a:endParaRPr lang="en-IN"/>
        </a:p>
      </dgm:t>
    </dgm:pt>
    <dgm:pt modelId="{7A76CEC0-31F4-40A2-944B-EC6BD274A4BE}">
      <dgm:prSet custT="1"/>
      <dgm:spPr/>
      <dgm:t>
        <a:bodyPr/>
        <a:lstStyle/>
        <a:p>
          <a:pPr>
            <a:lnSpc>
              <a:spcPct val="150000"/>
            </a:lnSpc>
          </a:pPr>
          <a:r>
            <a:rPr lang="en-US" sz="2000" dirty="0"/>
            <a:t>GSTR 2A</a:t>
          </a:r>
          <a:endParaRPr lang="en-IN" sz="2000" dirty="0"/>
        </a:p>
      </dgm:t>
    </dgm:pt>
    <dgm:pt modelId="{50D3A051-8B66-4159-95E4-6FCDF623ACC7}" type="parTrans" cxnId="{BC055EFF-29BD-4B78-A5F6-DE3FD4E20A3A}">
      <dgm:prSet/>
      <dgm:spPr/>
      <dgm:t>
        <a:bodyPr/>
        <a:lstStyle/>
        <a:p>
          <a:endParaRPr lang="en-IN"/>
        </a:p>
      </dgm:t>
    </dgm:pt>
    <dgm:pt modelId="{033F2CFE-61A1-40C2-9975-9A79AA232217}" type="sibTrans" cxnId="{BC055EFF-29BD-4B78-A5F6-DE3FD4E20A3A}">
      <dgm:prSet/>
      <dgm:spPr/>
      <dgm:t>
        <a:bodyPr/>
        <a:lstStyle/>
        <a:p>
          <a:endParaRPr lang="en-IN"/>
        </a:p>
      </dgm:t>
    </dgm:pt>
    <dgm:pt modelId="{CD5009F2-1D0D-4C56-BE0E-D80FEF90921B}" type="pres">
      <dgm:prSet presAssocID="{ACDFE2B8-C66F-4AFF-8C9A-DBDE268A4539}" presName="Name0" presStyleCnt="0">
        <dgm:presLayoutVars>
          <dgm:dir/>
          <dgm:animLvl val="lvl"/>
          <dgm:resizeHandles val="exact"/>
        </dgm:presLayoutVars>
      </dgm:prSet>
      <dgm:spPr/>
    </dgm:pt>
    <dgm:pt modelId="{075EF4A7-0B8D-4EB2-BD43-765136BDF45D}" type="pres">
      <dgm:prSet presAssocID="{E265674E-5274-4965-8A98-4940A3E16E7D}" presName="compositeNode" presStyleCnt="0">
        <dgm:presLayoutVars>
          <dgm:bulletEnabled val="1"/>
        </dgm:presLayoutVars>
      </dgm:prSet>
      <dgm:spPr/>
    </dgm:pt>
    <dgm:pt modelId="{4413E238-0BC5-4EC1-9A86-035D7E18B16D}" type="pres">
      <dgm:prSet presAssocID="{E265674E-5274-4965-8A98-4940A3E16E7D}" presName="bgRect" presStyleLbl="node1" presStyleIdx="0" presStyleCnt="3"/>
      <dgm:spPr/>
    </dgm:pt>
    <dgm:pt modelId="{9987EA6E-47AD-4480-8F2C-3EFECFFE8398}" type="pres">
      <dgm:prSet presAssocID="{E265674E-5274-4965-8A98-4940A3E16E7D}" presName="parentNode" presStyleLbl="node1" presStyleIdx="0" presStyleCnt="3">
        <dgm:presLayoutVars>
          <dgm:chMax val="0"/>
          <dgm:bulletEnabled val="1"/>
        </dgm:presLayoutVars>
      </dgm:prSet>
      <dgm:spPr/>
    </dgm:pt>
    <dgm:pt modelId="{D8ABFC9F-50F2-4D77-8742-578C33DA76C4}" type="pres">
      <dgm:prSet presAssocID="{E265674E-5274-4965-8A98-4940A3E16E7D}" presName="childNode" presStyleLbl="node1" presStyleIdx="0" presStyleCnt="3">
        <dgm:presLayoutVars>
          <dgm:bulletEnabled val="1"/>
        </dgm:presLayoutVars>
      </dgm:prSet>
      <dgm:spPr/>
    </dgm:pt>
    <dgm:pt modelId="{95EE7447-59AE-4846-8DB0-091A8E790407}" type="pres">
      <dgm:prSet presAssocID="{540675C1-8307-4923-9146-217764922EF6}" presName="hSp" presStyleCnt="0"/>
      <dgm:spPr/>
    </dgm:pt>
    <dgm:pt modelId="{0FBC75EC-5059-42AD-B017-48B4BE8C4A1B}" type="pres">
      <dgm:prSet presAssocID="{540675C1-8307-4923-9146-217764922EF6}" presName="vProcSp" presStyleCnt="0"/>
      <dgm:spPr/>
    </dgm:pt>
    <dgm:pt modelId="{328FEE9E-0B3A-4F44-80D3-9B88EACB827E}" type="pres">
      <dgm:prSet presAssocID="{540675C1-8307-4923-9146-217764922EF6}" presName="vSp1" presStyleCnt="0"/>
      <dgm:spPr/>
    </dgm:pt>
    <dgm:pt modelId="{281A509A-BD50-4465-80DD-5D7FF9544B10}" type="pres">
      <dgm:prSet presAssocID="{540675C1-8307-4923-9146-217764922EF6}" presName="simulatedConn" presStyleLbl="solidFgAcc1" presStyleIdx="0" presStyleCnt="2"/>
      <dgm:spPr/>
    </dgm:pt>
    <dgm:pt modelId="{38F9D43B-2FEC-46DE-8345-9FC5A5095106}" type="pres">
      <dgm:prSet presAssocID="{540675C1-8307-4923-9146-217764922EF6}" presName="vSp2" presStyleCnt="0"/>
      <dgm:spPr/>
    </dgm:pt>
    <dgm:pt modelId="{2D8D7B98-1025-4949-91AF-A5ED8332504D}" type="pres">
      <dgm:prSet presAssocID="{540675C1-8307-4923-9146-217764922EF6}" presName="sibTrans" presStyleCnt="0"/>
      <dgm:spPr/>
    </dgm:pt>
    <dgm:pt modelId="{D87A11B0-AE60-4667-99D7-D116DB55A14A}" type="pres">
      <dgm:prSet presAssocID="{D4D2B6B6-6A31-4B52-B782-CFA62EBB9CA6}" presName="compositeNode" presStyleCnt="0">
        <dgm:presLayoutVars>
          <dgm:bulletEnabled val="1"/>
        </dgm:presLayoutVars>
      </dgm:prSet>
      <dgm:spPr/>
    </dgm:pt>
    <dgm:pt modelId="{5DD0DEB6-D627-4A60-9E5D-26B13EC8741A}" type="pres">
      <dgm:prSet presAssocID="{D4D2B6B6-6A31-4B52-B782-CFA62EBB9CA6}" presName="bgRect" presStyleLbl="node1" presStyleIdx="1" presStyleCnt="3"/>
      <dgm:spPr/>
    </dgm:pt>
    <dgm:pt modelId="{10A36539-05DD-4164-8357-3679EFF78981}" type="pres">
      <dgm:prSet presAssocID="{D4D2B6B6-6A31-4B52-B782-CFA62EBB9CA6}" presName="parentNode" presStyleLbl="node1" presStyleIdx="1" presStyleCnt="3">
        <dgm:presLayoutVars>
          <dgm:chMax val="0"/>
          <dgm:bulletEnabled val="1"/>
        </dgm:presLayoutVars>
      </dgm:prSet>
      <dgm:spPr/>
    </dgm:pt>
    <dgm:pt modelId="{BAF3E441-4EE3-41C1-978B-235584B37C7E}" type="pres">
      <dgm:prSet presAssocID="{D4D2B6B6-6A31-4B52-B782-CFA62EBB9CA6}" presName="childNode" presStyleLbl="node1" presStyleIdx="1" presStyleCnt="3">
        <dgm:presLayoutVars>
          <dgm:bulletEnabled val="1"/>
        </dgm:presLayoutVars>
      </dgm:prSet>
      <dgm:spPr/>
    </dgm:pt>
    <dgm:pt modelId="{6897A7DD-1DE4-4C93-9589-4ECFB9C5EADD}" type="pres">
      <dgm:prSet presAssocID="{CE13EDB2-5F1E-437F-8BBB-00156798C2C1}" presName="hSp" presStyleCnt="0"/>
      <dgm:spPr/>
    </dgm:pt>
    <dgm:pt modelId="{A2F26F54-0CB5-4754-8CEB-7426C752A509}" type="pres">
      <dgm:prSet presAssocID="{CE13EDB2-5F1E-437F-8BBB-00156798C2C1}" presName="vProcSp" presStyleCnt="0"/>
      <dgm:spPr/>
    </dgm:pt>
    <dgm:pt modelId="{6DC9537F-5D39-449E-82C6-08D5E1914C49}" type="pres">
      <dgm:prSet presAssocID="{CE13EDB2-5F1E-437F-8BBB-00156798C2C1}" presName="vSp1" presStyleCnt="0"/>
      <dgm:spPr/>
    </dgm:pt>
    <dgm:pt modelId="{F098E38B-0F7C-40FA-8340-A8A4F17E0D45}" type="pres">
      <dgm:prSet presAssocID="{CE13EDB2-5F1E-437F-8BBB-00156798C2C1}" presName="simulatedConn" presStyleLbl="solidFgAcc1" presStyleIdx="1" presStyleCnt="2"/>
      <dgm:spPr/>
    </dgm:pt>
    <dgm:pt modelId="{0FE3E788-8641-40E9-AE6A-7D5A9D11A020}" type="pres">
      <dgm:prSet presAssocID="{CE13EDB2-5F1E-437F-8BBB-00156798C2C1}" presName="vSp2" presStyleCnt="0"/>
      <dgm:spPr/>
    </dgm:pt>
    <dgm:pt modelId="{263386AF-02A7-4146-96E5-4E70CBDAC278}" type="pres">
      <dgm:prSet presAssocID="{CE13EDB2-5F1E-437F-8BBB-00156798C2C1}" presName="sibTrans" presStyleCnt="0"/>
      <dgm:spPr/>
    </dgm:pt>
    <dgm:pt modelId="{EE9044E6-DE2C-4E1D-8569-1930F1ED60E9}" type="pres">
      <dgm:prSet presAssocID="{B331EC5F-4061-490D-9AEA-8D1FA8571CF6}" presName="compositeNode" presStyleCnt="0">
        <dgm:presLayoutVars>
          <dgm:bulletEnabled val="1"/>
        </dgm:presLayoutVars>
      </dgm:prSet>
      <dgm:spPr/>
    </dgm:pt>
    <dgm:pt modelId="{2772D10D-7C0A-4C77-8D7E-6DB4527C34E0}" type="pres">
      <dgm:prSet presAssocID="{B331EC5F-4061-490D-9AEA-8D1FA8571CF6}" presName="bgRect" presStyleLbl="node1" presStyleIdx="2" presStyleCnt="3"/>
      <dgm:spPr/>
    </dgm:pt>
    <dgm:pt modelId="{63AE6F30-3D9A-4063-86C9-D3F16D5655E5}" type="pres">
      <dgm:prSet presAssocID="{B331EC5F-4061-490D-9AEA-8D1FA8571CF6}" presName="parentNode" presStyleLbl="node1" presStyleIdx="2" presStyleCnt="3">
        <dgm:presLayoutVars>
          <dgm:chMax val="0"/>
          <dgm:bulletEnabled val="1"/>
        </dgm:presLayoutVars>
      </dgm:prSet>
      <dgm:spPr/>
    </dgm:pt>
    <dgm:pt modelId="{EAF4F1EC-CAFD-4EF5-BFF1-73C6D4D918E4}" type="pres">
      <dgm:prSet presAssocID="{B331EC5F-4061-490D-9AEA-8D1FA8571CF6}" presName="childNode" presStyleLbl="node1" presStyleIdx="2" presStyleCnt="3">
        <dgm:presLayoutVars>
          <dgm:bulletEnabled val="1"/>
        </dgm:presLayoutVars>
      </dgm:prSet>
      <dgm:spPr/>
    </dgm:pt>
  </dgm:ptLst>
  <dgm:cxnLst>
    <dgm:cxn modelId="{4C0F8801-9251-4AAB-8389-B18698B1CC12}" srcId="{D4D2B6B6-6A31-4B52-B782-CFA62EBB9CA6}" destId="{F2EE4AAF-06D4-45D3-BB27-E0AD4280252B}" srcOrd="0" destOrd="0" parTransId="{6174F444-FB81-4E44-AE87-AF44011F138C}" sibTransId="{B6370B41-568A-4B2D-9E8F-56C82D27A427}"/>
    <dgm:cxn modelId="{3B8C1C06-B2A1-4630-A798-B3CA26E70F49}" srcId="{B331EC5F-4061-490D-9AEA-8D1FA8571CF6}" destId="{B05E773C-8F7C-4D9E-9F4F-2026EEB87EEF}" srcOrd="2" destOrd="0" parTransId="{2FA42873-3168-457B-86D7-E04C2A00E0D4}" sibTransId="{969B4BAB-1A5C-4BDC-A533-D16E55A9EAA5}"/>
    <dgm:cxn modelId="{3AFA120E-AD10-4245-BD4E-990637552276}" type="presOf" srcId="{ACDFE2B8-C66F-4AFF-8C9A-DBDE268A4539}" destId="{CD5009F2-1D0D-4C56-BE0E-D80FEF90921B}" srcOrd="0" destOrd="0" presId="urn:microsoft.com/office/officeart/2005/8/layout/hProcess7"/>
    <dgm:cxn modelId="{FA725115-4804-4326-A62D-2ED84FDDF2D5}" srcId="{B331EC5F-4061-490D-9AEA-8D1FA8571CF6}" destId="{871EC5A2-2D98-4BBB-B7D9-5B6736171C65}" srcOrd="0" destOrd="0" parTransId="{DEFF890D-F8CE-4AA1-BDBC-75D1341B3FBB}" sibTransId="{4C212C91-F644-439D-AA3A-0A5A82C70710}"/>
    <dgm:cxn modelId="{2AFD6918-A786-41F9-B253-B7CCD25C9983}" type="presOf" srcId="{26F9C5F2-137B-4E2B-8C76-7D44235D3CBD}" destId="{EAF4F1EC-CAFD-4EF5-BFF1-73C6D4D918E4}" srcOrd="0" destOrd="1" presId="urn:microsoft.com/office/officeart/2005/8/layout/hProcess7"/>
    <dgm:cxn modelId="{360AD918-9E53-4C53-A235-AAE2E135A489}" type="presOf" srcId="{8FFF171E-0A9B-4ACA-97A9-DA868A5B56CD}" destId="{D8ABFC9F-50F2-4D77-8742-578C33DA76C4}" srcOrd="0" destOrd="3" presId="urn:microsoft.com/office/officeart/2005/8/layout/hProcess7"/>
    <dgm:cxn modelId="{A14E7C27-F6FA-464E-8BFF-9BD79F233A6E}" type="presOf" srcId="{7A76CEC0-31F4-40A2-944B-EC6BD274A4BE}" destId="{D8ABFC9F-50F2-4D77-8742-578C33DA76C4}" srcOrd="0" destOrd="4" presId="urn:microsoft.com/office/officeart/2005/8/layout/hProcess7"/>
    <dgm:cxn modelId="{62457C28-B435-49A0-9C0A-6DB1CDC33C28}" type="presOf" srcId="{B331EC5F-4061-490D-9AEA-8D1FA8571CF6}" destId="{2772D10D-7C0A-4C77-8D7E-6DB4527C34E0}" srcOrd="0" destOrd="0" presId="urn:microsoft.com/office/officeart/2005/8/layout/hProcess7"/>
    <dgm:cxn modelId="{42886631-12C6-4358-99EB-B3F1307DFBC5}" srcId="{E265674E-5274-4965-8A98-4940A3E16E7D}" destId="{06423ED2-C894-4C50-B0FB-9624F2EDA46E}" srcOrd="1" destOrd="0" parTransId="{B6076CAE-5B9E-4B08-8E81-1D3076D21516}" sibTransId="{82C9C0EB-5C40-4B29-BF51-7D55798B5F15}"/>
    <dgm:cxn modelId="{CD625532-9C5D-415D-86C2-5BB40A8907C1}" srcId="{E265674E-5274-4965-8A98-4940A3E16E7D}" destId="{8FFF171E-0A9B-4ACA-97A9-DA868A5B56CD}" srcOrd="3" destOrd="0" parTransId="{EDE892B7-84F4-4408-92B3-2F74AFC3E683}" sibTransId="{B2F69E5F-789A-499A-9826-BC049A0A7E53}"/>
    <dgm:cxn modelId="{D9D8743D-B22F-4E1B-B3F6-A77C59241BC9}" srcId="{B331EC5F-4061-490D-9AEA-8D1FA8571CF6}" destId="{26F9C5F2-137B-4E2B-8C76-7D44235D3CBD}" srcOrd="1" destOrd="0" parTransId="{4C506B98-9FFE-4719-90B3-BB7D9A5A62B2}" sibTransId="{96FBBD48-B048-44F9-A0C5-0B5C0A7FA0BD}"/>
    <dgm:cxn modelId="{414E7141-5F37-4C22-9E32-5BC7632A5FB8}" type="presOf" srcId="{71FFE2A8-9E0E-4E75-A278-7A648F7560BD}" destId="{D8ABFC9F-50F2-4D77-8742-578C33DA76C4}" srcOrd="0" destOrd="0" presId="urn:microsoft.com/office/officeart/2005/8/layout/hProcess7"/>
    <dgm:cxn modelId="{EB3D3146-2021-48DB-B057-E130A8F7D21A}" type="presOf" srcId="{B05E773C-8F7C-4D9E-9F4F-2026EEB87EEF}" destId="{EAF4F1EC-CAFD-4EF5-BFF1-73C6D4D918E4}" srcOrd="0" destOrd="2" presId="urn:microsoft.com/office/officeart/2005/8/layout/hProcess7"/>
    <dgm:cxn modelId="{4CD8B467-BAFD-44D4-840A-E03ED4BDB9D9}" type="presOf" srcId="{D169BB44-51AD-4F56-BBF1-3C572940F277}" destId="{D8ABFC9F-50F2-4D77-8742-578C33DA76C4}" srcOrd="0" destOrd="2" presId="urn:microsoft.com/office/officeart/2005/8/layout/hProcess7"/>
    <dgm:cxn modelId="{BF81E572-CA62-4998-92F1-9E615C59B49D}" srcId="{D4D2B6B6-6A31-4B52-B782-CFA62EBB9CA6}" destId="{93CBD28F-7B01-4A30-8253-2978F0B95310}" srcOrd="1" destOrd="0" parTransId="{71BCEDE4-83C9-4EA9-A602-2A8F8C4BA8AF}" sibTransId="{121DEACA-DB7C-401A-8FCB-5A06307369F4}"/>
    <dgm:cxn modelId="{D8F3CC53-F3C2-4288-9B64-DEE793C56362}" type="presOf" srcId="{93CBD28F-7B01-4A30-8253-2978F0B95310}" destId="{BAF3E441-4EE3-41C1-978B-235584B37C7E}" srcOrd="0" destOrd="1" presId="urn:microsoft.com/office/officeart/2005/8/layout/hProcess7"/>
    <dgm:cxn modelId="{3D4F1576-37F2-4144-BF75-7F454156ADE4}" srcId="{ACDFE2B8-C66F-4AFF-8C9A-DBDE268A4539}" destId="{D4D2B6B6-6A31-4B52-B782-CFA62EBB9CA6}" srcOrd="1" destOrd="0" parTransId="{E5198502-CCEC-42C4-B31B-57EEE4C9619D}" sibTransId="{CE13EDB2-5F1E-437F-8BBB-00156798C2C1}"/>
    <dgm:cxn modelId="{F6F68D57-9355-4B06-8608-7E5F40048AF5}" srcId="{B331EC5F-4061-490D-9AEA-8D1FA8571CF6}" destId="{6C3B561B-2C8B-478E-924D-A22736D9FAFE}" srcOrd="3" destOrd="0" parTransId="{282927C2-B068-4A76-B38D-5E01EB3A10F8}" sibTransId="{084C3F49-2C96-4ED0-9598-67559C9D149F}"/>
    <dgm:cxn modelId="{12565F7D-0AF9-4941-AC49-C80CD1CA9675}" type="presOf" srcId="{92C841D7-B40A-4BBE-8DF4-325D6B20FF9A}" destId="{EAF4F1EC-CAFD-4EF5-BFF1-73C6D4D918E4}" srcOrd="0" destOrd="4" presId="urn:microsoft.com/office/officeart/2005/8/layout/hProcess7"/>
    <dgm:cxn modelId="{3B286C7D-A1DA-4E49-8063-1534A03C93AC}" type="presOf" srcId="{06423ED2-C894-4C50-B0FB-9624F2EDA46E}" destId="{D8ABFC9F-50F2-4D77-8742-578C33DA76C4}" srcOrd="0" destOrd="1" presId="urn:microsoft.com/office/officeart/2005/8/layout/hProcess7"/>
    <dgm:cxn modelId="{5160A688-170E-4579-8675-2754A17242F0}" srcId="{ACDFE2B8-C66F-4AFF-8C9A-DBDE268A4539}" destId="{E265674E-5274-4965-8A98-4940A3E16E7D}" srcOrd="0" destOrd="0" parTransId="{F5319EC8-F08A-4978-8C8E-D494A9418A63}" sibTransId="{540675C1-8307-4923-9146-217764922EF6}"/>
    <dgm:cxn modelId="{0A1DDE8F-EA47-41F1-9796-0AD2B187705E}" type="presOf" srcId="{D4D2B6B6-6A31-4B52-B782-CFA62EBB9CA6}" destId="{10A36539-05DD-4164-8357-3679EFF78981}" srcOrd="1" destOrd="0" presId="urn:microsoft.com/office/officeart/2005/8/layout/hProcess7"/>
    <dgm:cxn modelId="{5C74EC94-C326-4D58-AB13-D8E986363046}" srcId="{E265674E-5274-4965-8A98-4940A3E16E7D}" destId="{D169BB44-51AD-4F56-BBF1-3C572940F277}" srcOrd="2" destOrd="0" parTransId="{5BC18833-6A01-496D-A5AA-8BE542A281C0}" sibTransId="{ED96CD3A-728B-4F12-86B6-42B142172989}"/>
    <dgm:cxn modelId="{CC9C4B97-4EA4-4F3A-B208-9AE050E3A06E}" srcId="{E265674E-5274-4965-8A98-4940A3E16E7D}" destId="{71FFE2A8-9E0E-4E75-A278-7A648F7560BD}" srcOrd="0" destOrd="0" parTransId="{1AC658D2-2FCE-44A6-9AE9-0B032DCE33A5}" sibTransId="{8D202585-D031-403C-8C1C-5B183F6EB756}"/>
    <dgm:cxn modelId="{347F439B-AD42-45AF-AD37-11DD890EA0AC}" srcId="{ACDFE2B8-C66F-4AFF-8C9A-DBDE268A4539}" destId="{B331EC5F-4061-490D-9AEA-8D1FA8571CF6}" srcOrd="2" destOrd="0" parTransId="{9E1E3D0E-3A72-491E-B0EB-5FF2974AA711}" sibTransId="{BDC8CD07-363E-413C-81F1-D0C1FDC5C3D4}"/>
    <dgm:cxn modelId="{D2BA909D-A74D-418C-B839-FED17E852388}" type="presOf" srcId="{18F9F905-F2FE-42A6-8009-B00A4211F4F5}" destId="{BAF3E441-4EE3-41C1-978B-235584B37C7E}" srcOrd="0" destOrd="3" presId="urn:microsoft.com/office/officeart/2005/8/layout/hProcess7"/>
    <dgm:cxn modelId="{6529CBA4-9207-41B7-9E8E-A9A274E18039}" type="presOf" srcId="{E265674E-5274-4965-8A98-4940A3E16E7D}" destId="{4413E238-0BC5-4EC1-9A86-035D7E18B16D}" srcOrd="0" destOrd="0" presId="urn:microsoft.com/office/officeart/2005/8/layout/hProcess7"/>
    <dgm:cxn modelId="{B15DE4A8-91E6-48AB-B0CF-38D324F7DF7C}" type="presOf" srcId="{6C3B561B-2C8B-478E-924D-A22736D9FAFE}" destId="{EAF4F1EC-CAFD-4EF5-BFF1-73C6D4D918E4}" srcOrd="0" destOrd="3" presId="urn:microsoft.com/office/officeart/2005/8/layout/hProcess7"/>
    <dgm:cxn modelId="{79587BB0-4B44-4D93-9806-E5240CBBC641}" type="presOf" srcId="{871EC5A2-2D98-4BBB-B7D9-5B6736171C65}" destId="{EAF4F1EC-CAFD-4EF5-BFF1-73C6D4D918E4}" srcOrd="0" destOrd="0" presId="urn:microsoft.com/office/officeart/2005/8/layout/hProcess7"/>
    <dgm:cxn modelId="{754549BE-93C5-4E02-9911-B73ADC42F3CC}" srcId="{D4D2B6B6-6A31-4B52-B782-CFA62EBB9CA6}" destId="{AC2AFFC5-86AA-4C5F-85AC-248B46D7C1EF}" srcOrd="4" destOrd="0" parTransId="{82CFAC51-7C1E-4929-969E-7783B06AB735}" sibTransId="{AF73BE3C-7FEF-4F07-9A65-7F4D83707F12}"/>
    <dgm:cxn modelId="{050311C4-06C7-4BAA-86F2-6A935F4F2B29}" type="presOf" srcId="{AC2AFFC5-86AA-4C5F-85AC-248B46D7C1EF}" destId="{BAF3E441-4EE3-41C1-978B-235584B37C7E}" srcOrd="0" destOrd="4" presId="urn:microsoft.com/office/officeart/2005/8/layout/hProcess7"/>
    <dgm:cxn modelId="{F55288CA-019B-4743-9CDC-188ACA5422B0}" srcId="{D4D2B6B6-6A31-4B52-B782-CFA62EBB9CA6}" destId="{18F9F905-F2FE-42A6-8009-B00A4211F4F5}" srcOrd="3" destOrd="0" parTransId="{199FBD85-F329-46B2-A387-193D4738FCC4}" sibTransId="{ED5B5EC3-239D-4EDC-8D31-BBDBE3488FCE}"/>
    <dgm:cxn modelId="{925DCBD2-3F84-4A1F-8725-346A5CEA3093}" type="presOf" srcId="{E265674E-5274-4965-8A98-4940A3E16E7D}" destId="{9987EA6E-47AD-4480-8F2C-3EFECFFE8398}" srcOrd="1" destOrd="0" presId="urn:microsoft.com/office/officeart/2005/8/layout/hProcess7"/>
    <dgm:cxn modelId="{865990E1-C60E-43CB-9E7B-918F3D7D657F}" type="presOf" srcId="{B331EC5F-4061-490D-9AEA-8D1FA8571CF6}" destId="{63AE6F30-3D9A-4063-86C9-D3F16D5655E5}" srcOrd="1" destOrd="0" presId="urn:microsoft.com/office/officeart/2005/8/layout/hProcess7"/>
    <dgm:cxn modelId="{13EE8CEE-DC4F-489E-AB1A-572ECAD2AB7D}" srcId="{B331EC5F-4061-490D-9AEA-8D1FA8571CF6}" destId="{92C841D7-B40A-4BBE-8DF4-325D6B20FF9A}" srcOrd="4" destOrd="0" parTransId="{B37FEF32-4FA2-427D-A870-D47B7DFF01EA}" sibTransId="{0C98A9D3-C4BC-4275-BFA4-BBAD00AB0263}"/>
    <dgm:cxn modelId="{1B4C6AF2-CCBA-4F14-87E7-18E4009B0E10}" type="presOf" srcId="{F2EE4AAF-06D4-45D3-BB27-E0AD4280252B}" destId="{BAF3E441-4EE3-41C1-978B-235584B37C7E}" srcOrd="0" destOrd="0" presId="urn:microsoft.com/office/officeart/2005/8/layout/hProcess7"/>
    <dgm:cxn modelId="{54EEC0F3-AAAD-410A-A929-FE9F25E57349}" type="presOf" srcId="{04F3DB0E-A972-4A3B-875A-F22B0CC6BDBD}" destId="{BAF3E441-4EE3-41C1-978B-235584B37C7E}" srcOrd="0" destOrd="2" presId="urn:microsoft.com/office/officeart/2005/8/layout/hProcess7"/>
    <dgm:cxn modelId="{44C92EF5-9F8B-4265-B307-CB76AA2DC604}" srcId="{D4D2B6B6-6A31-4B52-B782-CFA62EBB9CA6}" destId="{04F3DB0E-A972-4A3B-875A-F22B0CC6BDBD}" srcOrd="2" destOrd="0" parTransId="{5C435634-8C85-4FE5-9FF2-D16D854EF462}" sibTransId="{1294BC87-296A-436F-AF68-572760DB5F99}"/>
    <dgm:cxn modelId="{A43432FE-DC5E-4314-8A43-DB2D8E68B5ED}" type="presOf" srcId="{D4D2B6B6-6A31-4B52-B782-CFA62EBB9CA6}" destId="{5DD0DEB6-D627-4A60-9E5D-26B13EC8741A}" srcOrd="0" destOrd="0" presId="urn:microsoft.com/office/officeart/2005/8/layout/hProcess7"/>
    <dgm:cxn modelId="{BC055EFF-29BD-4B78-A5F6-DE3FD4E20A3A}" srcId="{E265674E-5274-4965-8A98-4940A3E16E7D}" destId="{7A76CEC0-31F4-40A2-944B-EC6BD274A4BE}" srcOrd="4" destOrd="0" parTransId="{50D3A051-8B66-4159-95E4-6FCDF623ACC7}" sibTransId="{033F2CFE-61A1-40C2-9975-9A79AA232217}"/>
    <dgm:cxn modelId="{E4E46650-6C0A-4508-A4A4-A2515D03F3CF}" type="presParOf" srcId="{CD5009F2-1D0D-4C56-BE0E-D80FEF90921B}" destId="{075EF4A7-0B8D-4EB2-BD43-765136BDF45D}" srcOrd="0" destOrd="0" presId="urn:microsoft.com/office/officeart/2005/8/layout/hProcess7"/>
    <dgm:cxn modelId="{C3D29D11-E79F-4BD4-83D3-471832AB3E16}" type="presParOf" srcId="{075EF4A7-0B8D-4EB2-BD43-765136BDF45D}" destId="{4413E238-0BC5-4EC1-9A86-035D7E18B16D}" srcOrd="0" destOrd="0" presId="urn:microsoft.com/office/officeart/2005/8/layout/hProcess7"/>
    <dgm:cxn modelId="{BE61D784-1EFF-4772-9DB6-ECF954784E52}" type="presParOf" srcId="{075EF4A7-0B8D-4EB2-BD43-765136BDF45D}" destId="{9987EA6E-47AD-4480-8F2C-3EFECFFE8398}" srcOrd="1" destOrd="0" presId="urn:microsoft.com/office/officeart/2005/8/layout/hProcess7"/>
    <dgm:cxn modelId="{2E37B0D0-7C6E-415F-9304-33D346668A25}" type="presParOf" srcId="{075EF4A7-0B8D-4EB2-BD43-765136BDF45D}" destId="{D8ABFC9F-50F2-4D77-8742-578C33DA76C4}" srcOrd="2" destOrd="0" presId="urn:microsoft.com/office/officeart/2005/8/layout/hProcess7"/>
    <dgm:cxn modelId="{4D528158-F43C-46E2-9B27-5D8F92655BB7}" type="presParOf" srcId="{CD5009F2-1D0D-4C56-BE0E-D80FEF90921B}" destId="{95EE7447-59AE-4846-8DB0-091A8E790407}" srcOrd="1" destOrd="0" presId="urn:microsoft.com/office/officeart/2005/8/layout/hProcess7"/>
    <dgm:cxn modelId="{92A61C42-8EB2-4B91-AFA1-15873C065C83}" type="presParOf" srcId="{CD5009F2-1D0D-4C56-BE0E-D80FEF90921B}" destId="{0FBC75EC-5059-42AD-B017-48B4BE8C4A1B}" srcOrd="2" destOrd="0" presId="urn:microsoft.com/office/officeart/2005/8/layout/hProcess7"/>
    <dgm:cxn modelId="{618C792C-9302-428D-8ED7-0076A99D19D1}" type="presParOf" srcId="{0FBC75EC-5059-42AD-B017-48B4BE8C4A1B}" destId="{328FEE9E-0B3A-4F44-80D3-9B88EACB827E}" srcOrd="0" destOrd="0" presId="urn:microsoft.com/office/officeart/2005/8/layout/hProcess7"/>
    <dgm:cxn modelId="{9637E53F-7657-476E-A06A-99922F5A9143}" type="presParOf" srcId="{0FBC75EC-5059-42AD-B017-48B4BE8C4A1B}" destId="{281A509A-BD50-4465-80DD-5D7FF9544B10}" srcOrd="1" destOrd="0" presId="urn:microsoft.com/office/officeart/2005/8/layout/hProcess7"/>
    <dgm:cxn modelId="{1EE92F45-0CC7-48DD-A359-E9807336CCD9}" type="presParOf" srcId="{0FBC75EC-5059-42AD-B017-48B4BE8C4A1B}" destId="{38F9D43B-2FEC-46DE-8345-9FC5A5095106}" srcOrd="2" destOrd="0" presId="urn:microsoft.com/office/officeart/2005/8/layout/hProcess7"/>
    <dgm:cxn modelId="{6EAD21ED-9B0A-4FDC-A006-B3FE1CE0F4D7}" type="presParOf" srcId="{CD5009F2-1D0D-4C56-BE0E-D80FEF90921B}" destId="{2D8D7B98-1025-4949-91AF-A5ED8332504D}" srcOrd="3" destOrd="0" presId="urn:microsoft.com/office/officeart/2005/8/layout/hProcess7"/>
    <dgm:cxn modelId="{3F9C75F5-B2AD-481A-920E-3AC5E07079D9}" type="presParOf" srcId="{CD5009F2-1D0D-4C56-BE0E-D80FEF90921B}" destId="{D87A11B0-AE60-4667-99D7-D116DB55A14A}" srcOrd="4" destOrd="0" presId="urn:microsoft.com/office/officeart/2005/8/layout/hProcess7"/>
    <dgm:cxn modelId="{C2D6FC23-C3F9-4EB7-AF98-A372F8080C74}" type="presParOf" srcId="{D87A11B0-AE60-4667-99D7-D116DB55A14A}" destId="{5DD0DEB6-D627-4A60-9E5D-26B13EC8741A}" srcOrd="0" destOrd="0" presId="urn:microsoft.com/office/officeart/2005/8/layout/hProcess7"/>
    <dgm:cxn modelId="{09C002A7-BCB1-495B-B0DA-F8A94812342E}" type="presParOf" srcId="{D87A11B0-AE60-4667-99D7-D116DB55A14A}" destId="{10A36539-05DD-4164-8357-3679EFF78981}" srcOrd="1" destOrd="0" presId="urn:microsoft.com/office/officeart/2005/8/layout/hProcess7"/>
    <dgm:cxn modelId="{E634786B-2947-4DF3-9708-0E4C3854BAD8}" type="presParOf" srcId="{D87A11B0-AE60-4667-99D7-D116DB55A14A}" destId="{BAF3E441-4EE3-41C1-978B-235584B37C7E}" srcOrd="2" destOrd="0" presId="urn:microsoft.com/office/officeart/2005/8/layout/hProcess7"/>
    <dgm:cxn modelId="{55C66884-66D5-40E3-88F3-712B74414630}" type="presParOf" srcId="{CD5009F2-1D0D-4C56-BE0E-D80FEF90921B}" destId="{6897A7DD-1DE4-4C93-9589-4ECFB9C5EADD}" srcOrd="5" destOrd="0" presId="urn:microsoft.com/office/officeart/2005/8/layout/hProcess7"/>
    <dgm:cxn modelId="{A272286C-6EF4-4D32-A523-BDF9146CA868}" type="presParOf" srcId="{CD5009F2-1D0D-4C56-BE0E-D80FEF90921B}" destId="{A2F26F54-0CB5-4754-8CEB-7426C752A509}" srcOrd="6" destOrd="0" presId="urn:microsoft.com/office/officeart/2005/8/layout/hProcess7"/>
    <dgm:cxn modelId="{ECD4CF7A-71F0-4306-8893-D4CAB1A59BE8}" type="presParOf" srcId="{A2F26F54-0CB5-4754-8CEB-7426C752A509}" destId="{6DC9537F-5D39-449E-82C6-08D5E1914C49}" srcOrd="0" destOrd="0" presId="urn:microsoft.com/office/officeart/2005/8/layout/hProcess7"/>
    <dgm:cxn modelId="{CE91B7E1-C92C-4354-AC49-6522ADF1B676}" type="presParOf" srcId="{A2F26F54-0CB5-4754-8CEB-7426C752A509}" destId="{F098E38B-0F7C-40FA-8340-A8A4F17E0D45}" srcOrd="1" destOrd="0" presId="urn:microsoft.com/office/officeart/2005/8/layout/hProcess7"/>
    <dgm:cxn modelId="{206E93F5-92E2-4E69-8C14-5EB2307ED3D5}" type="presParOf" srcId="{A2F26F54-0CB5-4754-8CEB-7426C752A509}" destId="{0FE3E788-8641-40E9-AE6A-7D5A9D11A020}" srcOrd="2" destOrd="0" presId="urn:microsoft.com/office/officeart/2005/8/layout/hProcess7"/>
    <dgm:cxn modelId="{42D4FFA3-943E-4D79-A837-E7D0A2149898}" type="presParOf" srcId="{CD5009F2-1D0D-4C56-BE0E-D80FEF90921B}" destId="{263386AF-02A7-4146-96E5-4E70CBDAC278}" srcOrd="7" destOrd="0" presId="urn:microsoft.com/office/officeart/2005/8/layout/hProcess7"/>
    <dgm:cxn modelId="{7304895D-0151-4791-B5C5-CA84B1917AE3}" type="presParOf" srcId="{CD5009F2-1D0D-4C56-BE0E-D80FEF90921B}" destId="{EE9044E6-DE2C-4E1D-8569-1930F1ED60E9}" srcOrd="8" destOrd="0" presId="urn:microsoft.com/office/officeart/2005/8/layout/hProcess7"/>
    <dgm:cxn modelId="{0F54BAEA-563A-4766-A3F6-2517DF7DC4FF}" type="presParOf" srcId="{EE9044E6-DE2C-4E1D-8569-1930F1ED60E9}" destId="{2772D10D-7C0A-4C77-8D7E-6DB4527C34E0}" srcOrd="0" destOrd="0" presId="urn:microsoft.com/office/officeart/2005/8/layout/hProcess7"/>
    <dgm:cxn modelId="{A6C3B2F3-A083-427F-85CD-2C09E6F83C5A}" type="presParOf" srcId="{EE9044E6-DE2C-4E1D-8569-1930F1ED60E9}" destId="{63AE6F30-3D9A-4063-86C9-D3F16D5655E5}" srcOrd="1" destOrd="0" presId="urn:microsoft.com/office/officeart/2005/8/layout/hProcess7"/>
    <dgm:cxn modelId="{D5056798-F433-4BA2-84FC-7626CE85A1A4}" type="presParOf" srcId="{EE9044E6-DE2C-4E1D-8569-1930F1ED60E9}" destId="{EAF4F1EC-CAFD-4EF5-BFF1-73C6D4D918E4}"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2C122935-D846-42F7-AC47-1BB86DF9668F}" type="doc">
      <dgm:prSet loTypeId="urn:diagrams.loki3.com/BracketList" loCatId="list" qsTypeId="urn:microsoft.com/office/officeart/2005/8/quickstyle/simple2" qsCatId="simple" csTypeId="urn:microsoft.com/office/officeart/2005/8/colors/accent1_1" csCatId="accent1" phldr="1"/>
      <dgm:spPr/>
      <dgm:t>
        <a:bodyPr/>
        <a:lstStyle/>
        <a:p>
          <a:endParaRPr lang="en-IN"/>
        </a:p>
      </dgm:t>
    </dgm:pt>
    <dgm:pt modelId="{D10B05F1-F3AC-42CA-9276-C70D49602356}">
      <dgm:prSet phldrT="[Text]"/>
      <dgm:spPr/>
      <dgm:t>
        <a:bodyPr/>
        <a:lstStyle/>
        <a:p>
          <a:pPr>
            <a:lnSpc>
              <a:spcPct val="150000"/>
            </a:lnSpc>
          </a:pPr>
          <a:r>
            <a:rPr lang="en-IN"/>
            <a:t>Reconciliation</a:t>
          </a:r>
          <a:endParaRPr lang="en-IN" dirty="0"/>
        </a:p>
      </dgm:t>
    </dgm:pt>
    <dgm:pt modelId="{A6554A81-4694-4333-9DF7-D094B14E68CB}" type="parTrans" cxnId="{D30FAF50-C119-4A30-A453-BD7C55335463}">
      <dgm:prSet/>
      <dgm:spPr/>
      <dgm:t>
        <a:bodyPr/>
        <a:lstStyle/>
        <a:p>
          <a:endParaRPr lang="en-IN"/>
        </a:p>
      </dgm:t>
    </dgm:pt>
    <dgm:pt modelId="{452FF00B-D785-4A99-AC0F-6854247ACD6C}" type="sibTrans" cxnId="{D30FAF50-C119-4A30-A453-BD7C55335463}">
      <dgm:prSet/>
      <dgm:spPr/>
      <dgm:t>
        <a:bodyPr/>
        <a:lstStyle/>
        <a:p>
          <a:endParaRPr lang="en-IN"/>
        </a:p>
      </dgm:t>
    </dgm:pt>
    <dgm:pt modelId="{14ACF132-C051-43F2-A64E-DAA560A0FB9B}">
      <dgm:prSet phldrT="[Text]"/>
      <dgm:spPr/>
      <dgm:t>
        <a:bodyPr/>
        <a:lstStyle/>
        <a:p>
          <a:pPr>
            <a:lnSpc>
              <a:spcPct val="150000"/>
            </a:lnSpc>
          </a:pPr>
          <a:r>
            <a:rPr lang="en-IN" dirty="0"/>
            <a:t>Output liability ledger as per Books of Account with E- liability Ledger</a:t>
          </a:r>
        </a:p>
      </dgm:t>
    </dgm:pt>
    <dgm:pt modelId="{E509DDD0-61AE-48AF-8E99-D44F5A44C637}" type="parTrans" cxnId="{08C82DBF-0505-400F-98DC-52414FC36670}">
      <dgm:prSet/>
      <dgm:spPr/>
      <dgm:t>
        <a:bodyPr/>
        <a:lstStyle/>
        <a:p>
          <a:endParaRPr lang="en-IN"/>
        </a:p>
      </dgm:t>
    </dgm:pt>
    <dgm:pt modelId="{276D40D0-BEC9-4915-B7F1-125BD1A21677}" type="sibTrans" cxnId="{08C82DBF-0505-400F-98DC-52414FC36670}">
      <dgm:prSet/>
      <dgm:spPr/>
      <dgm:t>
        <a:bodyPr/>
        <a:lstStyle/>
        <a:p>
          <a:endParaRPr lang="en-IN"/>
        </a:p>
      </dgm:t>
    </dgm:pt>
    <dgm:pt modelId="{562538CF-0430-4296-BF76-86C483700A81}">
      <dgm:prSet phldrT="[Text]"/>
      <dgm:spPr/>
      <dgm:t>
        <a:bodyPr/>
        <a:lstStyle/>
        <a:p>
          <a:pPr>
            <a:lnSpc>
              <a:spcPct val="150000"/>
            </a:lnSpc>
          </a:pPr>
          <a:r>
            <a:rPr lang="en-IN"/>
            <a:t>Copies </a:t>
          </a:r>
          <a:endParaRPr lang="en-IN" dirty="0"/>
        </a:p>
      </dgm:t>
    </dgm:pt>
    <dgm:pt modelId="{5463F7BF-B0EF-4166-80BE-DF17840DB757}" type="parTrans" cxnId="{4A2524A7-B9FC-4E06-968E-DF0CD8DB1259}">
      <dgm:prSet/>
      <dgm:spPr/>
      <dgm:t>
        <a:bodyPr/>
        <a:lstStyle/>
        <a:p>
          <a:endParaRPr lang="en-IN"/>
        </a:p>
      </dgm:t>
    </dgm:pt>
    <dgm:pt modelId="{BE502D6A-9803-402B-A586-A6F252D02ED5}" type="sibTrans" cxnId="{4A2524A7-B9FC-4E06-968E-DF0CD8DB1259}">
      <dgm:prSet/>
      <dgm:spPr/>
      <dgm:t>
        <a:bodyPr/>
        <a:lstStyle/>
        <a:p>
          <a:endParaRPr lang="en-IN"/>
        </a:p>
      </dgm:t>
    </dgm:pt>
    <dgm:pt modelId="{8744E3CB-FBF7-4D5D-81B1-A16FBCE3D521}">
      <dgm:prSet phldrT="[Text]"/>
      <dgm:spPr/>
      <dgm:t>
        <a:bodyPr/>
        <a:lstStyle/>
        <a:p>
          <a:pPr>
            <a:lnSpc>
              <a:spcPct val="150000"/>
            </a:lnSpc>
          </a:pPr>
          <a:r>
            <a:rPr lang="en-US" dirty="0"/>
            <a:t>Work order, Purchase Order and Agreement or renewed agreement entered by the Company </a:t>
          </a:r>
          <a:endParaRPr lang="en-IN" dirty="0"/>
        </a:p>
      </dgm:t>
    </dgm:pt>
    <dgm:pt modelId="{FDA48729-C312-4517-ACC9-FFFF8117C74F}" type="parTrans" cxnId="{266CE220-A4CE-48D2-85FC-4F30DA6ED294}">
      <dgm:prSet/>
      <dgm:spPr/>
      <dgm:t>
        <a:bodyPr/>
        <a:lstStyle/>
        <a:p>
          <a:endParaRPr lang="en-IN"/>
        </a:p>
      </dgm:t>
    </dgm:pt>
    <dgm:pt modelId="{BC959E05-1305-44DB-BAED-5D612536F8DE}" type="sibTrans" cxnId="{266CE220-A4CE-48D2-85FC-4F30DA6ED294}">
      <dgm:prSet/>
      <dgm:spPr/>
      <dgm:t>
        <a:bodyPr/>
        <a:lstStyle/>
        <a:p>
          <a:endParaRPr lang="en-IN"/>
        </a:p>
      </dgm:t>
    </dgm:pt>
    <dgm:pt modelId="{DD84C322-5836-48FA-8BF0-8FE1FE31EB3D}">
      <dgm:prSet phldrT="[Text]"/>
      <dgm:spPr/>
      <dgm:t>
        <a:bodyPr/>
        <a:lstStyle/>
        <a:p>
          <a:pPr>
            <a:lnSpc>
              <a:spcPct val="150000"/>
            </a:lnSpc>
          </a:pPr>
          <a:r>
            <a:rPr lang="en-US" dirty="0"/>
            <a:t>ITC ledger as per Books of Account with E-credit Ledger and E-Cash Ledger</a:t>
          </a:r>
          <a:endParaRPr lang="en-IN" dirty="0"/>
        </a:p>
      </dgm:t>
    </dgm:pt>
    <dgm:pt modelId="{4C61A67F-47C0-4D46-BEA4-933E80E89528}" type="parTrans" cxnId="{D0E201F6-A753-420E-9BE1-738B7C90A248}">
      <dgm:prSet/>
      <dgm:spPr/>
      <dgm:t>
        <a:bodyPr/>
        <a:lstStyle/>
        <a:p>
          <a:endParaRPr lang="en-IN"/>
        </a:p>
      </dgm:t>
    </dgm:pt>
    <dgm:pt modelId="{78A22AA7-D09F-45EA-B4CB-3F82A1D65F9E}" type="sibTrans" cxnId="{D0E201F6-A753-420E-9BE1-738B7C90A248}">
      <dgm:prSet/>
      <dgm:spPr/>
      <dgm:t>
        <a:bodyPr/>
        <a:lstStyle/>
        <a:p>
          <a:endParaRPr lang="en-IN"/>
        </a:p>
      </dgm:t>
    </dgm:pt>
    <dgm:pt modelId="{5D2F8B71-7A73-4FA6-876B-FA8E782C17CD}">
      <dgm:prSet phldrT="[Text]"/>
      <dgm:spPr/>
      <dgm:t>
        <a:bodyPr/>
        <a:lstStyle/>
        <a:p>
          <a:pPr>
            <a:lnSpc>
              <a:spcPct val="150000"/>
            </a:lnSpc>
          </a:pPr>
          <a:r>
            <a:rPr lang="en-US" dirty="0"/>
            <a:t>ITC with GSTR 2A at invoice level as well as consolidated level </a:t>
          </a:r>
          <a:endParaRPr lang="en-IN" dirty="0"/>
        </a:p>
      </dgm:t>
    </dgm:pt>
    <dgm:pt modelId="{42D2C9EF-953B-403A-B28F-F213C5C02DD7}" type="parTrans" cxnId="{773535E6-BA27-47C0-9D3A-06BACB8D2590}">
      <dgm:prSet/>
      <dgm:spPr/>
      <dgm:t>
        <a:bodyPr/>
        <a:lstStyle/>
        <a:p>
          <a:endParaRPr lang="en-IN"/>
        </a:p>
      </dgm:t>
    </dgm:pt>
    <dgm:pt modelId="{B6F6F065-D966-42AD-A059-854E5386ACFD}" type="sibTrans" cxnId="{773535E6-BA27-47C0-9D3A-06BACB8D2590}">
      <dgm:prSet/>
      <dgm:spPr/>
      <dgm:t>
        <a:bodyPr/>
        <a:lstStyle/>
        <a:p>
          <a:endParaRPr lang="en-IN"/>
        </a:p>
      </dgm:t>
    </dgm:pt>
    <dgm:pt modelId="{53A22333-0B08-4D7D-AA7C-1DE1ECDC4DF8}">
      <dgm:prSet phldrT="[Text]"/>
      <dgm:spPr/>
      <dgm:t>
        <a:bodyPr/>
        <a:lstStyle/>
        <a:p>
          <a:pPr>
            <a:lnSpc>
              <a:spcPct val="150000"/>
            </a:lnSpc>
          </a:pPr>
          <a:r>
            <a:rPr lang="en-US" dirty="0"/>
            <a:t>RCM with Corresponding booking of transaction in Books of Account </a:t>
          </a:r>
          <a:endParaRPr lang="en-IN" dirty="0"/>
        </a:p>
      </dgm:t>
    </dgm:pt>
    <dgm:pt modelId="{59F2F9E5-7E41-4EC2-84EC-3E6B7BDF35A8}" type="parTrans" cxnId="{DA1DA8C1-933D-4139-AACC-57B0CC85FCA6}">
      <dgm:prSet/>
      <dgm:spPr/>
      <dgm:t>
        <a:bodyPr/>
        <a:lstStyle/>
        <a:p>
          <a:endParaRPr lang="en-IN"/>
        </a:p>
      </dgm:t>
    </dgm:pt>
    <dgm:pt modelId="{C265139B-AE7D-4EE3-87C8-964325876DA5}" type="sibTrans" cxnId="{DA1DA8C1-933D-4139-AACC-57B0CC85FCA6}">
      <dgm:prSet/>
      <dgm:spPr/>
      <dgm:t>
        <a:bodyPr/>
        <a:lstStyle/>
        <a:p>
          <a:endParaRPr lang="en-IN"/>
        </a:p>
      </dgm:t>
    </dgm:pt>
    <dgm:pt modelId="{396BFD02-708B-4702-9DEA-BCFF812281FC}">
      <dgm:prSet phldrT="[Text]"/>
      <dgm:spPr/>
      <dgm:t>
        <a:bodyPr/>
        <a:lstStyle/>
        <a:p>
          <a:pPr>
            <a:lnSpc>
              <a:spcPct val="150000"/>
            </a:lnSpc>
          </a:pPr>
          <a:r>
            <a:rPr lang="en-US" strike="noStrike" dirty="0"/>
            <a:t>Invoices issued with all parameter of GST law</a:t>
          </a:r>
          <a:endParaRPr lang="en-IN" dirty="0"/>
        </a:p>
      </dgm:t>
    </dgm:pt>
    <dgm:pt modelId="{A071A4AF-DE18-4C3A-BBAE-14C8850DC5C5}" type="parTrans" cxnId="{1A0E022F-5BC6-43EC-BD02-2F60038C8829}">
      <dgm:prSet/>
      <dgm:spPr/>
      <dgm:t>
        <a:bodyPr/>
        <a:lstStyle/>
        <a:p>
          <a:endParaRPr lang="en-IN"/>
        </a:p>
      </dgm:t>
    </dgm:pt>
    <dgm:pt modelId="{ED85CC8A-0632-41DB-969C-7DFD32D613BC}" type="sibTrans" cxnId="{1A0E022F-5BC6-43EC-BD02-2F60038C8829}">
      <dgm:prSet/>
      <dgm:spPr/>
      <dgm:t>
        <a:bodyPr/>
        <a:lstStyle/>
        <a:p>
          <a:endParaRPr lang="en-IN"/>
        </a:p>
      </dgm:t>
    </dgm:pt>
    <dgm:pt modelId="{C07D788E-5828-4227-A4DD-63831D6636F3}">
      <dgm:prSet phldrT="[Text]"/>
      <dgm:spPr/>
      <dgm:t>
        <a:bodyPr/>
        <a:lstStyle/>
        <a:p>
          <a:pPr>
            <a:lnSpc>
              <a:spcPct val="150000"/>
            </a:lnSpc>
          </a:pPr>
          <a:r>
            <a:rPr lang="en-US" dirty="0"/>
            <a:t>Invoices on which ITC has been availed with all parameter of GST law </a:t>
          </a:r>
          <a:endParaRPr lang="en-IN" dirty="0"/>
        </a:p>
      </dgm:t>
    </dgm:pt>
    <dgm:pt modelId="{A644CD92-06E6-447A-BE53-4837EB38AF80}" type="parTrans" cxnId="{24D2B2F9-BDFD-452B-8243-D457DC8A01B0}">
      <dgm:prSet/>
      <dgm:spPr/>
      <dgm:t>
        <a:bodyPr/>
        <a:lstStyle/>
        <a:p>
          <a:endParaRPr lang="en-IN"/>
        </a:p>
      </dgm:t>
    </dgm:pt>
    <dgm:pt modelId="{D500D5DC-2561-486F-834D-820DEE9B95F3}" type="sibTrans" cxnId="{24D2B2F9-BDFD-452B-8243-D457DC8A01B0}">
      <dgm:prSet/>
      <dgm:spPr/>
      <dgm:t>
        <a:bodyPr/>
        <a:lstStyle/>
        <a:p>
          <a:endParaRPr lang="en-IN"/>
        </a:p>
      </dgm:t>
    </dgm:pt>
    <dgm:pt modelId="{FC35CFA3-0FC3-4E63-8D5C-AE9432C2A738}">
      <dgm:prSet phldrT="[Text]"/>
      <dgm:spPr/>
      <dgm:t>
        <a:bodyPr/>
        <a:lstStyle/>
        <a:p>
          <a:pPr>
            <a:lnSpc>
              <a:spcPct val="150000"/>
            </a:lnSpc>
          </a:pPr>
          <a:r>
            <a:rPr lang="en-IN"/>
            <a:t>Other </a:t>
          </a:r>
          <a:endParaRPr lang="en-IN" dirty="0"/>
        </a:p>
      </dgm:t>
    </dgm:pt>
    <dgm:pt modelId="{55687AD8-DEE7-4BB1-89B6-5006D433448F}" type="parTrans" cxnId="{001A0438-6792-4B72-8225-A343C85F4A88}">
      <dgm:prSet/>
      <dgm:spPr/>
      <dgm:t>
        <a:bodyPr/>
        <a:lstStyle/>
        <a:p>
          <a:endParaRPr lang="en-IN"/>
        </a:p>
      </dgm:t>
    </dgm:pt>
    <dgm:pt modelId="{D580CF8D-3CCD-4573-B192-C3A0321B7B08}" type="sibTrans" cxnId="{001A0438-6792-4B72-8225-A343C85F4A88}">
      <dgm:prSet/>
      <dgm:spPr/>
      <dgm:t>
        <a:bodyPr/>
        <a:lstStyle/>
        <a:p>
          <a:endParaRPr lang="en-IN"/>
        </a:p>
      </dgm:t>
    </dgm:pt>
    <dgm:pt modelId="{ECEA1AF7-F880-4879-8A2D-8795DE7C5A6E}">
      <dgm:prSet phldrT="[Text]"/>
      <dgm:spPr/>
      <dgm:t>
        <a:bodyPr/>
        <a:lstStyle/>
        <a:p>
          <a:pPr>
            <a:lnSpc>
              <a:spcPct val="150000"/>
            </a:lnSpc>
          </a:pPr>
          <a:r>
            <a:rPr lang="en-US" dirty="0"/>
            <a:t>Business Profile of the Company / Entities</a:t>
          </a:r>
          <a:endParaRPr lang="en-IN" dirty="0"/>
        </a:p>
      </dgm:t>
    </dgm:pt>
    <dgm:pt modelId="{D9C8F2D9-EED8-4FF1-9D98-22E7CDE30887}" type="parTrans" cxnId="{631767A6-D2ED-40B9-B1D7-B48E320C47D2}">
      <dgm:prSet/>
      <dgm:spPr/>
      <dgm:t>
        <a:bodyPr/>
        <a:lstStyle/>
        <a:p>
          <a:endParaRPr lang="en-IN"/>
        </a:p>
      </dgm:t>
    </dgm:pt>
    <dgm:pt modelId="{9CDA1832-E79A-451B-A0F8-11C5450EBECE}" type="sibTrans" cxnId="{631767A6-D2ED-40B9-B1D7-B48E320C47D2}">
      <dgm:prSet/>
      <dgm:spPr/>
      <dgm:t>
        <a:bodyPr/>
        <a:lstStyle/>
        <a:p>
          <a:endParaRPr lang="en-IN"/>
        </a:p>
      </dgm:t>
    </dgm:pt>
    <dgm:pt modelId="{17A0771A-7F6B-4A06-AC38-803FBE579A5C}">
      <dgm:prSet phldrT="[Text]"/>
      <dgm:spPr/>
      <dgm:t>
        <a:bodyPr/>
        <a:lstStyle/>
        <a:p>
          <a:pPr>
            <a:lnSpc>
              <a:spcPct val="150000"/>
            </a:lnSpc>
          </a:pPr>
          <a:r>
            <a:rPr lang="en-US" dirty="0"/>
            <a:t>Expenditure or Income of major head compared with previous year’s amount to find the major variation</a:t>
          </a:r>
          <a:endParaRPr lang="en-IN" dirty="0"/>
        </a:p>
      </dgm:t>
    </dgm:pt>
    <dgm:pt modelId="{1F8D6F45-4D79-485C-AC75-A230797DA32F}" type="parTrans" cxnId="{04328BBF-2975-440A-A419-7BDFC5F5B20E}">
      <dgm:prSet/>
      <dgm:spPr/>
      <dgm:t>
        <a:bodyPr/>
        <a:lstStyle/>
        <a:p>
          <a:endParaRPr lang="en-IN"/>
        </a:p>
      </dgm:t>
    </dgm:pt>
    <dgm:pt modelId="{581D0231-1760-4580-BAE6-18B9A20C3DA8}" type="sibTrans" cxnId="{04328BBF-2975-440A-A419-7BDFC5F5B20E}">
      <dgm:prSet/>
      <dgm:spPr/>
      <dgm:t>
        <a:bodyPr/>
        <a:lstStyle/>
        <a:p>
          <a:endParaRPr lang="en-IN"/>
        </a:p>
      </dgm:t>
    </dgm:pt>
    <dgm:pt modelId="{9A6AAD61-06F5-40F4-B35A-6CC971512C43}" type="pres">
      <dgm:prSet presAssocID="{2C122935-D846-42F7-AC47-1BB86DF9668F}" presName="Name0" presStyleCnt="0">
        <dgm:presLayoutVars>
          <dgm:dir/>
          <dgm:animLvl val="lvl"/>
          <dgm:resizeHandles val="exact"/>
        </dgm:presLayoutVars>
      </dgm:prSet>
      <dgm:spPr/>
    </dgm:pt>
    <dgm:pt modelId="{DBCC2410-A1C1-4D35-8400-3B56A7845089}" type="pres">
      <dgm:prSet presAssocID="{D10B05F1-F3AC-42CA-9276-C70D49602356}" presName="linNode" presStyleCnt="0"/>
      <dgm:spPr/>
    </dgm:pt>
    <dgm:pt modelId="{C2A6A49B-14AD-4C02-A4F7-31773FF59A07}" type="pres">
      <dgm:prSet presAssocID="{D10B05F1-F3AC-42CA-9276-C70D49602356}" presName="parTx" presStyleLbl="revTx" presStyleIdx="0" presStyleCnt="3">
        <dgm:presLayoutVars>
          <dgm:chMax val="1"/>
          <dgm:bulletEnabled val="1"/>
        </dgm:presLayoutVars>
      </dgm:prSet>
      <dgm:spPr/>
    </dgm:pt>
    <dgm:pt modelId="{421A166E-1379-4C03-A50C-8129CC66C5A1}" type="pres">
      <dgm:prSet presAssocID="{D10B05F1-F3AC-42CA-9276-C70D49602356}" presName="bracket" presStyleLbl="parChTrans1D1" presStyleIdx="0" presStyleCnt="3"/>
      <dgm:spPr/>
    </dgm:pt>
    <dgm:pt modelId="{7DB11B63-8259-4427-97E2-D30EEAA156F6}" type="pres">
      <dgm:prSet presAssocID="{D10B05F1-F3AC-42CA-9276-C70D49602356}" presName="spH" presStyleCnt="0"/>
      <dgm:spPr/>
    </dgm:pt>
    <dgm:pt modelId="{266D4310-FC8F-4028-9CAB-4D0A6FD82D69}" type="pres">
      <dgm:prSet presAssocID="{D10B05F1-F3AC-42CA-9276-C70D49602356}" presName="desTx" presStyleLbl="node1" presStyleIdx="0" presStyleCnt="3">
        <dgm:presLayoutVars>
          <dgm:bulletEnabled val="1"/>
        </dgm:presLayoutVars>
      </dgm:prSet>
      <dgm:spPr/>
    </dgm:pt>
    <dgm:pt modelId="{128E08FF-A5EC-49EE-A5DE-9FA2CCF2A936}" type="pres">
      <dgm:prSet presAssocID="{452FF00B-D785-4A99-AC0F-6854247ACD6C}" presName="spV" presStyleCnt="0"/>
      <dgm:spPr/>
    </dgm:pt>
    <dgm:pt modelId="{1BC14DE2-7642-436D-A75F-0C7722A42212}" type="pres">
      <dgm:prSet presAssocID="{562538CF-0430-4296-BF76-86C483700A81}" presName="linNode" presStyleCnt="0"/>
      <dgm:spPr/>
    </dgm:pt>
    <dgm:pt modelId="{ED80830F-300A-4823-B7B1-B3BD042D0B9E}" type="pres">
      <dgm:prSet presAssocID="{562538CF-0430-4296-BF76-86C483700A81}" presName="parTx" presStyleLbl="revTx" presStyleIdx="1" presStyleCnt="3">
        <dgm:presLayoutVars>
          <dgm:chMax val="1"/>
          <dgm:bulletEnabled val="1"/>
        </dgm:presLayoutVars>
      </dgm:prSet>
      <dgm:spPr/>
    </dgm:pt>
    <dgm:pt modelId="{5B29A011-F938-456B-9BC8-B1F1C6D3E063}" type="pres">
      <dgm:prSet presAssocID="{562538CF-0430-4296-BF76-86C483700A81}" presName="bracket" presStyleLbl="parChTrans1D1" presStyleIdx="1" presStyleCnt="3"/>
      <dgm:spPr/>
    </dgm:pt>
    <dgm:pt modelId="{361AC496-7962-459A-849D-15E8A1C5778C}" type="pres">
      <dgm:prSet presAssocID="{562538CF-0430-4296-BF76-86C483700A81}" presName="spH" presStyleCnt="0"/>
      <dgm:spPr/>
    </dgm:pt>
    <dgm:pt modelId="{A0860768-F514-4BDB-93CF-DA0E674ECC91}" type="pres">
      <dgm:prSet presAssocID="{562538CF-0430-4296-BF76-86C483700A81}" presName="desTx" presStyleLbl="node1" presStyleIdx="1" presStyleCnt="3">
        <dgm:presLayoutVars>
          <dgm:bulletEnabled val="1"/>
        </dgm:presLayoutVars>
      </dgm:prSet>
      <dgm:spPr/>
    </dgm:pt>
    <dgm:pt modelId="{6BD8D179-362F-45C4-B2E2-143AE7A6AFD5}" type="pres">
      <dgm:prSet presAssocID="{BE502D6A-9803-402B-A586-A6F252D02ED5}" presName="spV" presStyleCnt="0"/>
      <dgm:spPr/>
    </dgm:pt>
    <dgm:pt modelId="{B142185C-D405-40E9-B8B1-D632DAF4EE04}" type="pres">
      <dgm:prSet presAssocID="{FC35CFA3-0FC3-4E63-8D5C-AE9432C2A738}" presName="linNode" presStyleCnt="0"/>
      <dgm:spPr/>
    </dgm:pt>
    <dgm:pt modelId="{9BC9D145-9A53-4F4C-AF5E-B2B69B328529}" type="pres">
      <dgm:prSet presAssocID="{FC35CFA3-0FC3-4E63-8D5C-AE9432C2A738}" presName="parTx" presStyleLbl="revTx" presStyleIdx="2" presStyleCnt="3">
        <dgm:presLayoutVars>
          <dgm:chMax val="1"/>
          <dgm:bulletEnabled val="1"/>
        </dgm:presLayoutVars>
      </dgm:prSet>
      <dgm:spPr/>
    </dgm:pt>
    <dgm:pt modelId="{7CA5F300-DF12-43A4-97D0-93CB946FBA82}" type="pres">
      <dgm:prSet presAssocID="{FC35CFA3-0FC3-4E63-8D5C-AE9432C2A738}" presName="bracket" presStyleLbl="parChTrans1D1" presStyleIdx="2" presStyleCnt="3"/>
      <dgm:spPr/>
    </dgm:pt>
    <dgm:pt modelId="{7C3B01F4-8EAA-4B49-AB84-EC686B832658}" type="pres">
      <dgm:prSet presAssocID="{FC35CFA3-0FC3-4E63-8D5C-AE9432C2A738}" presName="spH" presStyleCnt="0"/>
      <dgm:spPr/>
    </dgm:pt>
    <dgm:pt modelId="{A0F355F4-AB01-4F08-B3CB-EE12BDF817DF}" type="pres">
      <dgm:prSet presAssocID="{FC35CFA3-0FC3-4E63-8D5C-AE9432C2A738}" presName="desTx" presStyleLbl="node1" presStyleIdx="2" presStyleCnt="3">
        <dgm:presLayoutVars>
          <dgm:bulletEnabled val="1"/>
        </dgm:presLayoutVars>
      </dgm:prSet>
      <dgm:spPr/>
    </dgm:pt>
  </dgm:ptLst>
  <dgm:cxnLst>
    <dgm:cxn modelId="{5D94CB02-1F39-40A0-BF95-83418EA16FB8}" type="presOf" srcId="{C07D788E-5828-4227-A4DD-63831D6636F3}" destId="{A0860768-F514-4BDB-93CF-DA0E674ECC91}" srcOrd="0" destOrd="1" presId="urn:diagrams.loki3.com/BracketList"/>
    <dgm:cxn modelId="{1A20F214-6175-42BF-AC94-E58E0B844955}" type="presOf" srcId="{562538CF-0430-4296-BF76-86C483700A81}" destId="{ED80830F-300A-4823-B7B1-B3BD042D0B9E}" srcOrd="0" destOrd="0" presId="urn:diagrams.loki3.com/BracketList"/>
    <dgm:cxn modelId="{AD42341D-AE47-432E-9334-04C86AB00C4D}" type="presOf" srcId="{17A0771A-7F6B-4A06-AC38-803FBE579A5C}" destId="{A0F355F4-AB01-4F08-B3CB-EE12BDF817DF}" srcOrd="0" destOrd="1" presId="urn:diagrams.loki3.com/BracketList"/>
    <dgm:cxn modelId="{266CE220-A4CE-48D2-85FC-4F30DA6ED294}" srcId="{562538CF-0430-4296-BF76-86C483700A81}" destId="{8744E3CB-FBF7-4D5D-81B1-A16FBCE3D521}" srcOrd="0" destOrd="0" parTransId="{FDA48729-C312-4517-ACC9-FFFF8117C74F}" sibTransId="{BC959E05-1305-44DB-BAED-5D612536F8DE}"/>
    <dgm:cxn modelId="{1F4E472D-3313-4F12-92D4-9B8779B7BD23}" type="presOf" srcId="{5D2F8B71-7A73-4FA6-876B-FA8E782C17CD}" destId="{266D4310-FC8F-4028-9CAB-4D0A6FD82D69}" srcOrd="0" destOrd="2" presId="urn:diagrams.loki3.com/BracketList"/>
    <dgm:cxn modelId="{1A0E022F-5BC6-43EC-BD02-2F60038C8829}" srcId="{562538CF-0430-4296-BF76-86C483700A81}" destId="{396BFD02-708B-4702-9DEA-BCFF812281FC}" srcOrd="2" destOrd="0" parTransId="{A071A4AF-DE18-4C3A-BBAE-14C8850DC5C5}" sibTransId="{ED85CC8A-0632-41DB-969C-7DFD32D613BC}"/>
    <dgm:cxn modelId="{001A0438-6792-4B72-8225-A343C85F4A88}" srcId="{2C122935-D846-42F7-AC47-1BB86DF9668F}" destId="{FC35CFA3-0FC3-4E63-8D5C-AE9432C2A738}" srcOrd="2" destOrd="0" parTransId="{55687AD8-DEE7-4BB1-89B6-5006D433448F}" sibTransId="{D580CF8D-3CCD-4573-B192-C3A0321B7B08}"/>
    <dgm:cxn modelId="{2FDB7D5E-0EC7-4549-997A-757FA783506A}" type="presOf" srcId="{D10B05F1-F3AC-42CA-9276-C70D49602356}" destId="{C2A6A49B-14AD-4C02-A4F7-31773FF59A07}" srcOrd="0" destOrd="0" presId="urn:diagrams.loki3.com/BracketList"/>
    <dgm:cxn modelId="{64751865-69A5-4555-AB13-569254BBCFC1}" type="presOf" srcId="{2C122935-D846-42F7-AC47-1BB86DF9668F}" destId="{9A6AAD61-06F5-40F4-B35A-6CC971512C43}" srcOrd="0" destOrd="0" presId="urn:diagrams.loki3.com/BracketList"/>
    <dgm:cxn modelId="{60A2806A-7D51-4CC1-9A1B-32C3881B2A20}" type="presOf" srcId="{396BFD02-708B-4702-9DEA-BCFF812281FC}" destId="{A0860768-F514-4BDB-93CF-DA0E674ECC91}" srcOrd="0" destOrd="2" presId="urn:diagrams.loki3.com/BracketList"/>
    <dgm:cxn modelId="{AD11E36F-2341-46A9-9B32-99CB121A10F1}" type="presOf" srcId="{14ACF132-C051-43F2-A64E-DAA560A0FB9B}" destId="{266D4310-FC8F-4028-9CAB-4D0A6FD82D69}" srcOrd="0" destOrd="0" presId="urn:diagrams.loki3.com/BracketList"/>
    <dgm:cxn modelId="{D30FAF50-C119-4A30-A453-BD7C55335463}" srcId="{2C122935-D846-42F7-AC47-1BB86DF9668F}" destId="{D10B05F1-F3AC-42CA-9276-C70D49602356}" srcOrd="0" destOrd="0" parTransId="{A6554A81-4694-4333-9DF7-D094B14E68CB}" sibTransId="{452FF00B-D785-4A99-AC0F-6854247ACD6C}"/>
    <dgm:cxn modelId="{D6E31E7E-37D5-437F-BEF2-A2D922BDDC25}" type="presOf" srcId="{DD84C322-5836-48FA-8BF0-8FE1FE31EB3D}" destId="{266D4310-FC8F-4028-9CAB-4D0A6FD82D69}" srcOrd="0" destOrd="1" presId="urn:diagrams.loki3.com/BracketList"/>
    <dgm:cxn modelId="{631767A6-D2ED-40B9-B1D7-B48E320C47D2}" srcId="{FC35CFA3-0FC3-4E63-8D5C-AE9432C2A738}" destId="{ECEA1AF7-F880-4879-8A2D-8795DE7C5A6E}" srcOrd="0" destOrd="0" parTransId="{D9C8F2D9-EED8-4FF1-9D98-22E7CDE30887}" sibTransId="{9CDA1832-E79A-451B-A0F8-11C5450EBECE}"/>
    <dgm:cxn modelId="{4A2524A7-B9FC-4E06-968E-DF0CD8DB1259}" srcId="{2C122935-D846-42F7-AC47-1BB86DF9668F}" destId="{562538CF-0430-4296-BF76-86C483700A81}" srcOrd="1" destOrd="0" parTransId="{5463F7BF-B0EF-4166-80BE-DF17840DB757}" sibTransId="{BE502D6A-9803-402B-A586-A6F252D02ED5}"/>
    <dgm:cxn modelId="{0075CBB6-7C92-4AFF-8E21-90AD69A089BD}" type="presOf" srcId="{FC35CFA3-0FC3-4E63-8D5C-AE9432C2A738}" destId="{9BC9D145-9A53-4F4C-AF5E-B2B69B328529}" srcOrd="0" destOrd="0" presId="urn:diagrams.loki3.com/BracketList"/>
    <dgm:cxn modelId="{08C82DBF-0505-400F-98DC-52414FC36670}" srcId="{D10B05F1-F3AC-42CA-9276-C70D49602356}" destId="{14ACF132-C051-43F2-A64E-DAA560A0FB9B}" srcOrd="0" destOrd="0" parTransId="{E509DDD0-61AE-48AF-8E99-D44F5A44C637}" sibTransId="{276D40D0-BEC9-4915-B7F1-125BD1A21677}"/>
    <dgm:cxn modelId="{04328BBF-2975-440A-A419-7BDFC5F5B20E}" srcId="{FC35CFA3-0FC3-4E63-8D5C-AE9432C2A738}" destId="{17A0771A-7F6B-4A06-AC38-803FBE579A5C}" srcOrd="1" destOrd="0" parTransId="{1F8D6F45-4D79-485C-AC75-A230797DA32F}" sibTransId="{581D0231-1760-4580-BAE6-18B9A20C3DA8}"/>
    <dgm:cxn modelId="{DA1DA8C1-933D-4139-AACC-57B0CC85FCA6}" srcId="{D10B05F1-F3AC-42CA-9276-C70D49602356}" destId="{53A22333-0B08-4D7D-AA7C-1DE1ECDC4DF8}" srcOrd="3" destOrd="0" parTransId="{59F2F9E5-7E41-4EC2-84EC-3E6B7BDF35A8}" sibTransId="{C265139B-AE7D-4EE3-87C8-964325876DA5}"/>
    <dgm:cxn modelId="{4EB2ACC2-49E0-4775-93B1-FC04EA798D6A}" type="presOf" srcId="{8744E3CB-FBF7-4D5D-81B1-A16FBCE3D521}" destId="{A0860768-F514-4BDB-93CF-DA0E674ECC91}" srcOrd="0" destOrd="0" presId="urn:diagrams.loki3.com/BracketList"/>
    <dgm:cxn modelId="{7FB84AE5-6786-470D-A9AC-D3F02263AD71}" type="presOf" srcId="{ECEA1AF7-F880-4879-8A2D-8795DE7C5A6E}" destId="{A0F355F4-AB01-4F08-B3CB-EE12BDF817DF}" srcOrd="0" destOrd="0" presId="urn:diagrams.loki3.com/BracketList"/>
    <dgm:cxn modelId="{773535E6-BA27-47C0-9D3A-06BACB8D2590}" srcId="{D10B05F1-F3AC-42CA-9276-C70D49602356}" destId="{5D2F8B71-7A73-4FA6-876B-FA8E782C17CD}" srcOrd="2" destOrd="0" parTransId="{42D2C9EF-953B-403A-B28F-F213C5C02DD7}" sibTransId="{B6F6F065-D966-42AD-A059-854E5386ACFD}"/>
    <dgm:cxn modelId="{4CD774EE-77C4-4C4D-8AE1-67133E7D1127}" type="presOf" srcId="{53A22333-0B08-4D7D-AA7C-1DE1ECDC4DF8}" destId="{266D4310-FC8F-4028-9CAB-4D0A6FD82D69}" srcOrd="0" destOrd="3" presId="urn:diagrams.loki3.com/BracketList"/>
    <dgm:cxn modelId="{D0E201F6-A753-420E-9BE1-738B7C90A248}" srcId="{D10B05F1-F3AC-42CA-9276-C70D49602356}" destId="{DD84C322-5836-48FA-8BF0-8FE1FE31EB3D}" srcOrd="1" destOrd="0" parTransId="{4C61A67F-47C0-4D46-BEA4-933E80E89528}" sibTransId="{78A22AA7-D09F-45EA-B4CB-3F82A1D65F9E}"/>
    <dgm:cxn modelId="{24D2B2F9-BDFD-452B-8243-D457DC8A01B0}" srcId="{562538CF-0430-4296-BF76-86C483700A81}" destId="{C07D788E-5828-4227-A4DD-63831D6636F3}" srcOrd="1" destOrd="0" parTransId="{A644CD92-06E6-447A-BE53-4837EB38AF80}" sibTransId="{D500D5DC-2561-486F-834D-820DEE9B95F3}"/>
    <dgm:cxn modelId="{3B3451DA-564F-4968-B55F-B696BE3882AF}" type="presParOf" srcId="{9A6AAD61-06F5-40F4-B35A-6CC971512C43}" destId="{DBCC2410-A1C1-4D35-8400-3B56A7845089}" srcOrd="0" destOrd="0" presId="urn:diagrams.loki3.com/BracketList"/>
    <dgm:cxn modelId="{97AFAC54-4AE6-4F3B-927F-4BC602E602EB}" type="presParOf" srcId="{DBCC2410-A1C1-4D35-8400-3B56A7845089}" destId="{C2A6A49B-14AD-4C02-A4F7-31773FF59A07}" srcOrd="0" destOrd="0" presId="urn:diagrams.loki3.com/BracketList"/>
    <dgm:cxn modelId="{12D28AE6-9904-452A-90F8-81F59D71A1F7}" type="presParOf" srcId="{DBCC2410-A1C1-4D35-8400-3B56A7845089}" destId="{421A166E-1379-4C03-A50C-8129CC66C5A1}" srcOrd="1" destOrd="0" presId="urn:diagrams.loki3.com/BracketList"/>
    <dgm:cxn modelId="{2876C11C-52C1-4B87-98C1-EDACCB9B3D07}" type="presParOf" srcId="{DBCC2410-A1C1-4D35-8400-3B56A7845089}" destId="{7DB11B63-8259-4427-97E2-D30EEAA156F6}" srcOrd="2" destOrd="0" presId="urn:diagrams.loki3.com/BracketList"/>
    <dgm:cxn modelId="{815183A1-DBD8-4974-AA3B-0247B016B7F1}" type="presParOf" srcId="{DBCC2410-A1C1-4D35-8400-3B56A7845089}" destId="{266D4310-FC8F-4028-9CAB-4D0A6FD82D69}" srcOrd="3" destOrd="0" presId="urn:diagrams.loki3.com/BracketList"/>
    <dgm:cxn modelId="{BD490B3A-9A62-4B13-A1AA-1DB415FF8E0E}" type="presParOf" srcId="{9A6AAD61-06F5-40F4-B35A-6CC971512C43}" destId="{128E08FF-A5EC-49EE-A5DE-9FA2CCF2A936}" srcOrd="1" destOrd="0" presId="urn:diagrams.loki3.com/BracketList"/>
    <dgm:cxn modelId="{54CEF2D4-F1DE-4331-B5ED-8C3FAC3C2E62}" type="presParOf" srcId="{9A6AAD61-06F5-40F4-B35A-6CC971512C43}" destId="{1BC14DE2-7642-436D-A75F-0C7722A42212}" srcOrd="2" destOrd="0" presId="urn:diagrams.loki3.com/BracketList"/>
    <dgm:cxn modelId="{D5335B6D-09EF-453A-BD89-2778131EF4E5}" type="presParOf" srcId="{1BC14DE2-7642-436D-A75F-0C7722A42212}" destId="{ED80830F-300A-4823-B7B1-B3BD042D0B9E}" srcOrd="0" destOrd="0" presId="urn:diagrams.loki3.com/BracketList"/>
    <dgm:cxn modelId="{24D5BE7E-D27E-4FA9-A430-9AA4289103A3}" type="presParOf" srcId="{1BC14DE2-7642-436D-A75F-0C7722A42212}" destId="{5B29A011-F938-456B-9BC8-B1F1C6D3E063}" srcOrd="1" destOrd="0" presId="urn:diagrams.loki3.com/BracketList"/>
    <dgm:cxn modelId="{AE58364E-3AD5-42EB-8BEC-46F0339D7653}" type="presParOf" srcId="{1BC14DE2-7642-436D-A75F-0C7722A42212}" destId="{361AC496-7962-459A-849D-15E8A1C5778C}" srcOrd="2" destOrd="0" presId="urn:diagrams.loki3.com/BracketList"/>
    <dgm:cxn modelId="{252D1DE9-2AB1-47DA-894A-CEEA50DE5F97}" type="presParOf" srcId="{1BC14DE2-7642-436D-A75F-0C7722A42212}" destId="{A0860768-F514-4BDB-93CF-DA0E674ECC91}" srcOrd="3" destOrd="0" presId="urn:diagrams.loki3.com/BracketList"/>
    <dgm:cxn modelId="{6CB1950F-EA53-44EA-A833-F6B0531237C7}" type="presParOf" srcId="{9A6AAD61-06F5-40F4-B35A-6CC971512C43}" destId="{6BD8D179-362F-45C4-B2E2-143AE7A6AFD5}" srcOrd="3" destOrd="0" presId="urn:diagrams.loki3.com/BracketList"/>
    <dgm:cxn modelId="{4A535BC4-712A-486A-8FF6-1210FD6E4A25}" type="presParOf" srcId="{9A6AAD61-06F5-40F4-B35A-6CC971512C43}" destId="{B142185C-D405-40E9-B8B1-D632DAF4EE04}" srcOrd="4" destOrd="0" presId="urn:diagrams.loki3.com/BracketList"/>
    <dgm:cxn modelId="{6DE1C347-03A3-4E99-9C18-EA96EA3883B2}" type="presParOf" srcId="{B142185C-D405-40E9-B8B1-D632DAF4EE04}" destId="{9BC9D145-9A53-4F4C-AF5E-B2B69B328529}" srcOrd="0" destOrd="0" presId="urn:diagrams.loki3.com/BracketList"/>
    <dgm:cxn modelId="{FF828692-AFA1-488A-88F4-ADDCCECD1165}" type="presParOf" srcId="{B142185C-D405-40E9-B8B1-D632DAF4EE04}" destId="{7CA5F300-DF12-43A4-97D0-93CB946FBA82}" srcOrd="1" destOrd="0" presId="urn:diagrams.loki3.com/BracketList"/>
    <dgm:cxn modelId="{7DE41AEA-EEFC-41AB-908F-9FEF097D685F}" type="presParOf" srcId="{B142185C-D405-40E9-B8B1-D632DAF4EE04}" destId="{7C3B01F4-8EAA-4B49-AB84-EC686B832658}" srcOrd="2" destOrd="0" presId="urn:diagrams.loki3.com/BracketList"/>
    <dgm:cxn modelId="{F66A468D-4CEF-4A47-B8F3-8D30BB70AF7D}" type="presParOf" srcId="{B142185C-D405-40E9-B8B1-D632DAF4EE04}" destId="{A0F355F4-AB01-4F08-B3CB-EE12BDF817DF}"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4B1AF96B-DF7E-40D5-9381-19F972575B1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IN"/>
        </a:p>
      </dgm:t>
    </dgm:pt>
    <dgm:pt modelId="{3634E4F4-F938-4CC6-A5FC-9E39D5580E02}">
      <dgm:prSet phldrT="[Text]" custT="1"/>
      <dgm:spPr/>
      <dgm:t>
        <a:bodyPr/>
        <a:lstStyle/>
        <a:p>
          <a:pPr>
            <a:lnSpc>
              <a:spcPct val="150000"/>
            </a:lnSpc>
          </a:pPr>
          <a:r>
            <a:rPr lang="en-US" sz="2000" dirty="0"/>
            <a:t>Compliances</a:t>
          </a:r>
          <a:endParaRPr lang="en-IN" sz="2000" dirty="0"/>
        </a:p>
      </dgm:t>
    </dgm:pt>
    <dgm:pt modelId="{268E033A-A020-4F36-84A2-A43608984415}" type="parTrans" cxnId="{A2AC4BFB-C0D6-4BFB-9169-F2093272C0F7}">
      <dgm:prSet/>
      <dgm:spPr/>
      <dgm:t>
        <a:bodyPr/>
        <a:lstStyle/>
        <a:p>
          <a:endParaRPr lang="en-IN"/>
        </a:p>
      </dgm:t>
    </dgm:pt>
    <dgm:pt modelId="{71DE3783-AC7C-4FE9-9F61-CFD9A34FE146}" type="sibTrans" cxnId="{A2AC4BFB-C0D6-4BFB-9169-F2093272C0F7}">
      <dgm:prSet/>
      <dgm:spPr/>
      <dgm:t>
        <a:bodyPr/>
        <a:lstStyle/>
        <a:p>
          <a:endParaRPr lang="en-IN"/>
        </a:p>
      </dgm:t>
    </dgm:pt>
    <dgm:pt modelId="{D1AC6345-32F1-40EB-A179-5F4FFE5078E6}">
      <dgm:prSet phldrT="[Text]" custT="1"/>
      <dgm:spPr/>
      <dgm:t>
        <a:bodyPr/>
        <a:lstStyle/>
        <a:p>
          <a:pPr>
            <a:lnSpc>
              <a:spcPct val="150000"/>
            </a:lnSpc>
          </a:pPr>
          <a:r>
            <a:rPr lang="en-US" sz="2000" dirty="0"/>
            <a:t>Self Invoice and Payment Voucher </a:t>
          </a:r>
          <a:endParaRPr lang="en-IN" sz="2000" dirty="0"/>
        </a:p>
      </dgm:t>
    </dgm:pt>
    <dgm:pt modelId="{714BF7E7-00B8-4D2E-8BBC-EA4031C550B4}" type="parTrans" cxnId="{3E7C926F-1C55-4DE6-809C-C7E37D247733}">
      <dgm:prSet/>
      <dgm:spPr/>
      <dgm:t>
        <a:bodyPr/>
        <a:lstStyle/>
        <a:p>
          <a:endParaRPr lang="en-IN"/>
        </a:p>
      </dgm:t>
    </dgm:pt>
    <dgm:pt modelId="{56AA6C71-18BF-42F6-BE79-6DBF70656B44}" type="sibTrans" cxnId="{3E7C926F-1C55-4DE6-809C-C7E37D247733}">
      <dgm:prSet/>
      <dgm:spPr/>
      <dgm:t>
        <a:bodyPr/>
        <a:lstStyle/>
        <a:p>
          <a:endParaRPr lang="en-IN"/>
        </a:p>
      </dgm:t>
    </dgm:pt>
    <dgm:pt modelId="{CAB2500B-0C75-4628-ADBB-5453E3A9E6BB}">
      <dgm:prSet phldrT="[Text]" custT="1"/>
      <dgm:spPr/>
      <dgm:t>
        <a:bodyPr/>
        <a:lstStyle/>
        <a:p>
          <a:pPr>
            <a:lnSpc>
              <a:spcPct val="150000"/>
            </a:lnSpc>
          </a:pPr>
          <a:r>
            <a:rPr lang="en-US" sz="2000" dirty="0"/>
            <a:t>Receipt Voucher or Refund Voucher </a:t>
          </a:r>
          <a:endParaRPr lang="en-IN" sz="2000" dirty="0"/>
        </a:p>
      </dgm:t>
    </dgm:pt>
    <dgm:pt modelId="{F4AFE731-FA76-44D0-ADBD-78477BB79229}" type="parTrans" cxnId="{2691D413-8A0C-4785-B9A4-F609F8B9F841}">
      <dgm:prSet/>
      <dgm:spPr/>
      <dgm:t>
        <a:bodyPr/>
        <a:lstStyle/>
        <a:p>
          <a:endParaRPr lang="en-IN"/>
        </a:p>
      </dgm:t>
    </dgm:pt>
    <dgm:pt modelId="{39DA9FB2-891C-4316-B7A5-DB1582D30EFE}" type="sibTrans" cxnId="{2691D413-8A0C-4785-B9A4-F609F8B9F841}">
      <dgm:prSet/>
      <dgm:spPr/>
      <dgm:t>
        <a:bodyPr/>
        <a:lstStyle/>
        <a:p>
          <a:endParaRPr lang="en-IN"/>
        </a:p>
      </dgm:t>
    </dgm:pt>
    <dgm:pt modelId="{654C523E-8E20-4B8D-A5AC-B4658220972F}">
      <dgm:prSet phldrT="[Text]" custT="1"/>
      <dgm:spPr/>
      <dgm:t>
        <a:bodyPr/>
        <a:lstStyle/>
        <a:p>
          <a:pPr>
            <a:lnSpc>
              <a:spcPct val="150000"/>
            </a:lnSpc>
          </a:pPr>
          <a:r>
            <a:rPr lang="en-US" sz="2000" dirty="0"/>
            <a:t>Updated GST Registration Certificate </a:t>
          </a:r>
          <a:endParaRPr lang="en-IN" sz="2000" dirty="0"/>
        </a:p>
      </dgm:t>
    </dgm:pt>
    <dgm:pt modelId="{8AC1F48F-E91E-4659-8EE8-C9D60DF07BD5}" type="parTrans" cxnId="{78E2C0B6-BA00-42CC-B586-10FB7BD7F1A5}">
      <dgm:prSet/>
      <dgm:spPr/>
      <dgm:t>
        <a:bodyPr/>
        <a:lstStyle/>
        <a:p>
          <a:endParaRPr lang="en-IN"/>
        </a:p>
      </dgm:t>
    </dgm:pt>
    <dgm:pt modelId="{301F40C7-D36E-4125-AA32-1ACE41D5739C}" type="sibTrans" cxnId="{78E2C0B6-BA00-42CC-B586-10FB7BD7F1A5}">
      <dgm:prSet/>
      <dgm:spPr/>
      <dgm:t>
        <a:bodyPr/>
        <a:lstStyle/>
        <a:p>
          <a:endParaRPr lang="en-IN"/>
        </a:p>
      </dgm:t>
    </dgm:pt>
    <dgm:pt modelId="{1C2754A4-9AD7-43F9-98AE-33556CE33DE2}">
      <dgm:prSet phldrT="[Text]" custT="1"/>
      <dgm:spPr/>
      <dgm:t>
        <a:bodyPr/>
        <a:lstStyle/>
        <a:p>
          <a:pPr>
            <a:lnSpc>
              <a:spcPct val="150000"/>
            </a:lnSpc>
          </a:pPr>
          <a:r>
            <a:rPr lang="en-US" sz="2000" dirty="0"/>
            <a:t>E-way Bill Compliance </a:t>
          </a:r>
          <a:endParaRPr lang="en-IN" sz="2000" dirty="0"/>
        </a:p>
      </dgm:t>
    </dgm:pt>
    <dgm:pt modelId="{513534EE-A4E0-4C16-A3B7-3FBE051B243B}" type="parTrans" cxnId="{F6E08C77-DE9C-450D-AFFF-7D40D72B46B7}">
      <dgm:prSet/>
      <dgm:spPr/>
      <dgm:t>
        <a:bodyPr/>
        <a:lstStyle/>
        <a:p>
          <a:endParaRPr lang="en-IN"/>
        </a:p>
      </dgm:t>
    </dgm:pt>
    <dgm:pt modelId="{02768C2F-0A88-4F5C-9601-5627FA9EB05C}" type="sibTrans" cxnId="{F6E08C77-DE9C-450D-AFFF-7D40D72B46B7}">
      <dgm:prSet/>
      <dgm:spPr/>
      <dgm:t>
        <a:bodyPr/>
        <a:lstStyle/>
        <a:p>
          <a:endParaRPr lang="en-IN"/>
        </a:p>
      </dgm:t>
    </dgm:pt>
    <dgm:pt modelId="{84D3C934-4014-45DD-8572-6AEDE4A7D7EC}">
      <dgm:prSet phldrT="[Text]" custT="1"/>
      <dgm:spPr/>
      <dgm:t>
        <a:bodyPr/>
        <a:lstStyle/>
        <a:p>
          <a:pPr>
            <a:lnSpc>
              <a:spcPct val="150000"/>
            </a:lnSpc>
          </a:pPr>
          <a:r>
            <a:rPr lang="en-US" sz="2000" dirty="0"/>
            <a:t>Job work compliance     </a:t>
          </a:r>
          <a:endParaRPr lang="en-IN" sz="2000" dirty="0"/>
        </a:p>
      </dgm:t>
    </dgm:pt>
    <dgm:pt modelId="{A19DB21D-826E-4EFA-818E-BE9CA36D9514}" type="parTrans" cxnId="{EF0B3801-822B-401C-9C6B-E2E2D86451B9}">
      <dgm:prSet/>
      <dgm:spPr/>
      <dgm:t>
        <a:bodyPr/>
        <a:lstStyle/>
        <a:p>
          <a:endParaRPr lang="en-IN"/>
        </a:p>
      </dgm:t>
    </dgm:pt>
    <dgm:pt modelId="{448C94D5-0F46-4D9B-886F-2F5AF9D067D1}" type="sibTrans" cxnId="{EF0B3801-822B-401C-9C6B-E2E2D86451B9}">
      <dgm:prSet/>
      <dgm:spPr/>
      <dgm:t>
        <a:bodyPr/>
        <a:lstStyle/>
        <a:p>
          <a:endParaRPr lang="en-IN"/>
        </a:p>
      </dgm:t>
    </dgm:pt>
    <dgm:pt modelId="{12BA2626-5C8D-4446-9DAC-D9A34E7F4235}" type="pres">
      <dgm:prSet presAssocID="{4B1AF96B-DF7E-40D5-9381-19F972575B1B}" presName="vert0" presStyleCnt="0">
        <dgm:presLayoutVars>
          <dgm:dir/>
          <dgm:animOne val="branch"/>
          <dgm:animLvl val="lvl"/>
        </dgm:presLayoutVars>
      </dgm:prSet>
      <dgm:spPr/>
    </dgm:pt>
    <dgm:pt modelId="{39EF1582-58C5-42E3-986B-733BD968ACF1}" type="pres">
      <dgm:prSet presAssocID="{3634E4F4-F938-4CC6-A5FC-9E39D5580E02}" presName="thickLine" presStyleLbl="alignNode1" presStyleIdx="0" presStyleCnt="1"/>
      <dgm:spPr/>
    </dgm:pt>
    <dgm:pt modelId="{6D9071DD-D628-4B7A-9956-259F397F1DD3}" type="pres">
      <dgm:prSet presAssocID="{3634E4F4-F938-4CC6-A5FC-9E39D5580E02}" presName="horz1" presStyleCnt="0"/>
      <dgm:spPr/>
    </dgm:pt>
    <dgm:pt modelId="{CE5ED9FD-FB37-4983-890D-C378E51740F9}" type="pres">
      <dgm:prSet presAssocID="{3634E4F4-F938-4CC6-A5FC-9E39D5580E02}" presName="tx1" presStyleLbl="revTx" presStyleIdx="0" presStyleCnt="6"/>
      <dgm:spPr/>
    </dgm:pt>
    <dgm:pt modelId="{42C33ACD-6CA5-4C92-86CD-38B22569E457}" type="pres">
      <dgm:prSet presAssocID="{3634E4F4-F938-4CC6-A5FC-9E39D5580E02}" presName="vert1" presStyleCnt="0"/>
      <dgm:spPr/>
    </dgm:pt>
    <dgm:pt modelId="{8DFA3675-2152-4654-ACD6-6652DC9FCEAF}" type="pres">
      <dgm:prSet presAssocID="{D1AC6345-32F1-40EB-A179-5F4FFE5078E6}" presName="vertSpace2a" presStyleCnt="0"/>
      <dgm:spPr/>
    </dgm:pt>
    <dgm:pt modelId="{D6F17D99-A87C-4813-99E8-94DE7148AA3B}" type="pres">
      <dgm:prSet presAssocID="{D1AC6345-32F1-40EB-A179-5F4FFE5078E6}" presName="horz2" presStyleCnt="0"/>
      <dgm:spPr/>
    </dgm:pt>
    <dgm:pt modelId="{FFD2F326-0A20-406F-B40F-89225D605C40}" type="pres">
      <dgm:prSet presAssocID="{D1AC6345-32F1-40EB-A179-5F4FFE5078E6}" presName="horzSpace2" presStyleCnt="0"/>
      <dgm:spPr/>
    </dgm:pt>
    <dgm:pt modelId="{79D602C9-DCDA-459F-A0E9-5956AB2D350D}" type="pres">
      <dgm:prSet presAssocID="{D1AC6345-32F1-40EB-A179-5F4FFE5078E6}" presName="tx2" presStyleLbl="revTx" presStyleIdx="1" presStyleCnt="6"/>
      <dgm:spPr/>
    </dgm:pt>
    <dgm:pt modelId="{BD525A6A-4837-4A93-B589-A2DFA3D59078}" type="pres">
      <dgm:prSet presAssocID="{D1AC6345-32F1-40EB-A179-5F4FFE5078E6}" presName="vert2" presStyleCnt="0"/>
      <dgm:spPr/>
    </dgm:pt>
    <dgm:pt modelId="{359940E6-9A9B-4B5E-9BFF-5EA1154D5988}" type="pres">
      <dgm:prSet presAssocID="{D1AC6345-32F1-40EB-A179-5F4FFE5078E6}" presName="thinLine2b" presStyleLbl="callout" presStyleIdx="0" presStyleCnt="5"/>
      <dgm:spPr/>
    </dgm:pt>
    <dgm:pt modelId="{15A82FC8-6329-40C2-8322-64A301410E58}" type="pres">
      <dgm:prSet presAssocID="{D1AC6345-32F1-40EB-A179-5F4FFE5078E6}" presName="vertSpace2b" presStyleCnt="0"/>
      <dgm:spPr/>
    </dgm:pt>
    <dgm:pt modelId="{E24A1F2B-54FF-4A95-BBD2-75D8EF62B8F7}" type="pres">
      <dgm:prSet presAssocID="{CAB2500B-0C75-4628-ADBB-5453E3A9E6BB}" presName="horz2" presStyleCnt="0"/>
      <dgm:spPr/>
    </dgm:pt>
    <dgm:pt modelId="{57E670D8-BB79-4E60-84E7-93E404413269}" type="pres">
      <dgm:prSet presAssocID="{CAB2500B-0C75-4628-ADBB-5453E3A9E6BB}" presName="horzSpace2" presStyleCnt="0"/>
      <dgm:spPr/>
    </dgm:pt>
    <dgm:pt modelId="{6FAB9FA2-CE0A-49D8-A7FD-8592B6ACB1B2}" type="pres">
      <dgm:prSet presAssocID="{CAB2500B-0C75-4628-ADBB-5453E3A9E6BB}" presName="tx2" presStyleLbl="revTx" presStyleIdx="2" presStyleCnt="6"/>
      <dgm:spPr/>
    </dgm:pt>
    <dgm:pt modelId="{66D4CB49-A6E8-4370-B119-CCCD4401F79C}" type="pres">
      <dgm:prSet presAssocID="{CAB2500B-0C75-4628-ADBB-5453E3A9E6BB}" presName="vert2" presStyleCnt="0"/>
      <dgm:spPr/>
    </dgm:pt>
    <dgm:pt modelId="{247B69C3-8FDE-4CA5-B1D4-27C20D13E27C}" type="pres">
      <dgm:prSet presAssocID="{CAB2500B-0C75-4628-ADBB-5453E3A9E6BB}" presName="thinLine2b" presStyleLbl="callout" presStyleIdx="1" presStyleCnt="5"/>
      <dgm:spPr/>
    </dgm:pt>
    <dgm:pt modelId="{3B07BCEC-4B2D-4A93-869E-C59FE267E7F2}" type="pres">
      <dgm:prSet presAssocID="{CAB2500B-0C75-4628-ADBB-5453E3A9E6BB}" presName="vertSpace2b" presStyleCnt="0"/>
      <dgm:spPr/>
    </dgm:pt>
    <dgm:pt modelId="{13D92728-828F-4BB0-830A-24C495532448}" type="pres">
      <dgm:prSet presAssocID="{654C523E-8E20-4B8D-A5AC-B4658220972F}" presName="horz2" presStyleCnt="0"/>
      <dgm:spPr/>
    </dgm:pt>
    <dgm:pt modelId="{05A51549-9E9C-4840-91DF-2ACA52B5EE79}" type="pres">
      <dgm:prSet presAssocID="{654C523E-8E20-4B8D-A5AC-B4658220972F}" presName="horzSpace2" presStyleCnt="0"/>
      <dgm:spPr/>
    </dgm:pt>
    <dgm:pt modelId="{51688E4F-6956-44E8-83D8-78838FA58AC6}" type="pres">
      <dgm:prSet presAssocID="{654C523E-8E20-4B8D-A5AC-B4658220972F}" presName="tx2" presStyleLbl="revTx" presStyleIdx="3" presStyleCnt="6"/>
      <dgm:spPr/>
    </dgm:pt>
    <dgm:pt modelId="{62E166CC-24EE-4B53-B069-8727C44E30F4}" type="pres">
      <dgm:prSet presAssocID="{654C523E-8E20-4B8D-A5AC-B4658220972F}" presName="vert2" presStyleCnt="0"/>
      <dgm:spPr/>
    </dgm:pt>
    <dgm:pt modelId="{25323D7F-087A-4F98-8351-95769F8F5624}" type="pres">
      <dgm:prSet presAssocID="{654C523E-8E20-4B8D-A5AC-B4658220972F}" presName="thinLine2b" presStyleLbl="callout" presStyleIdx="2" presStyleCnt="5"/>
      <dgm:spPr/>
    </dgm:pt>
    <dgm:pt modelId="{F1DDC756-9B1B-4CE4-88C0-ADAA8C964700}" type="pres">
      <dgm:prSet presAssocID="{654C523E-8E20-4B8D-A5AC-B4658220972F}" presName="vertSpace2b" presStyleCnt="0"/>
      <dgm:spPr/>
    </dgm:pt>
    <dgm:pt modelId="{BFFB23C8-FA3A-46C4-9A7C-13AE11722F86}" type="pres">
      <dgm:prSet presAssocID="{1C2754A4-9AD7-43F9-98AE-33556CE33DE2}" presName="horz2" presStyleCnt="0"/>
      <dgm:spPr/>
    </dgm:pt>
    <dgm:pt modelId="{2F8316CD-29B4-4E5F-A6CD-019C9AD678B0}" type="pres">
      <dgm:prSet presAssocID="{1C2754A4-9AD7-43F9-98AE-33556CE33DE2}" presName="horzSpace2" presStyleCnt="0"/>
      <dgm:spPr/>
    </dgm:pt>
    <dgm:pt modelId="{04A3693E-EF59-411F-971D-5247FA444BBB}" type="pres">
      <dgm:prSet presAssocID="{1C2754A4-9AD7-43F9-98AE-33556CE33DE2}" presName="tx2" presStyleLbl="revTx" presStyleIdx="4" presStyleCnt="6"/>
      <dgm:spPr/>
    </dgm:pt>
    <dgm:pt modelId="{148B42C4-1878-4CB1-803C-90625A59212A}" type="pres">
      <dgm:prSet presAssocID="{1C2754A4-9AD7-43F9-98AE-33556CE33DE2}" presName="vert2" presStyleCnt="0"/>
      <dgm:spPr/>
    </dgm:pt>
    <dgm:pt modelId="{E2A38C68-245A-41AC-B838-E5571552E714}" type="pres">
      <dgm:prSet presAssocID="{1C2754A4-9AD7-43F9-98AE-33556CE33DE2}" presName="thinLine2b" presStyleLbl="callout" presStyleIdx="3" presStyleCnt="5"/>
      <dgm:spPr/>
    </dgm:pt>
    <dgm:pt modelId="{00F5F381-A451-41BB-B3CE-68485A1B4FFA}" type="pres">
      <dgm:prSet presAssocID="{1C2754A4-9AD7-43F9-98AE-33556CE33DE2}" presName="vertSpace2b" presStyleCnt="0"/>
      <dgm:spPr/>
    </dgm:pt>
    <dgm:pt modelId="{E08EFEA6-CE53-4222-AAF1-D9E639B7B64F}" type="pres">
      <dgm:prSet presAssocID="{84D3C934-4014-45DD-8572-6AEDE4A7D7EC}" presName="horz2" presStyleCnt="0"/>
      <dgm:spPr/>
    </dgm:pt>
    <dgm:pt modelId="{2733DD0B-C994-45DA-A462-71E2C04C7ACE}" type="pres">
      <dgm:prSet presAssocID="{84D3C934-4014-45DD-8572-6AEDE4A7D7EC}" presName="horzSpace2" presStyleCnt="0"/>
      <dgm:spPr/>
    </dgm:pt>
    <dgm:pt modelId="{6C99D33D-5C3B-4EFB-9AF1-A6572C11F6D6}" type="pres">
      <dgm:prSet presAssocID="{84D3C934-4014-45DD-8572-6AEDE4A7D7EC}" presName="tx2" presStyleLbl="revTx" presStyleIdx="5" presStyleCnt="6"/>
      <dgm:spPr/>
    </dgm:pt>
    <dgm:pt modelId="{8D70A656-015E-443A-BF9F-34EEE29F4C75}" type="pres">
      <dgm:prSet presAssocID="{84D3C934-4014-45DD-8572-6AEDE4A7D7EC}" presName="vert2" presStyleCnt="0"/>
      <dgm:spPr/>
    </dgm:pt>
    <dgm:pt modelId="{E3D84711-75D2-448B-9F89-B4FD8CFB16EA}" type="pres">
      <dgm:prSet presAssocID="{84D3C934-4014-45DD-8572-6AEDE4A7D7EC}" presName="thinLine2b" presStyleLbl="callout" presStyleIdx="4" presStyleCnt="5"/>
      <dgm:spPr/>
    </dgm:pt>
    <dgm:pt modelId="{C3D9A7B1-8FFD-4EB5-B5BA-4C00C9B742D9}" type="pres">
      <dgm:prSet presAssocID="{84D3C934-4014-45DD-8572-6AEDE4A7D7EC}" presName="vertSpace2b" presStyleCnt="0"/>
      <dgm:spPr/>
    </dgm:pt>
  </dgm:ptLst>
  <dgm:cxnLst>
    <dgm:cxn modelId="{EF0B3801-822B-401C-9C6B-E2E2D86451B9}" srcId="{3634E4F4-F938-4CC6-A5FC-9E39D5580E02}" destId="{84D3C934-4014-45DD-8572-6AEDE4A7D7EC}" srcOrd="4" destOrd="0" parTransId="{A19DB21D-826E-4EFA-818E-BE9CA36D9514}" sibTransId="{448C94D5-0F46-4D9B-886F-2F5AF9D067D1}"/>
    <dgm:cxn modelId="{2691D413-8A0C-4785-B9A4-F609F8B9F841}" srcId="{3634E4F4-F938-4CC6-A5FC-9E39D5580E02}" destId="{CAB2500B-0C75-4628-ADBB-5453E3A9E6BB}" srcOrd="1" destOrd="0" parTransId="{F4AFE731-FA76-44D0-ADBD-78477BB79229}" sibTransId="{39DA9FB2-891C-4316-B7A5-DB1582D30EFE}"/>
    <dgm:cxn modelId="{4DEB7044-51AF-4BC5-96BA-D3CB7CE38F02}" type="presOf" srcId="{CAB2500B-0C75-4628-ADBB-5453E3A9E6BB}" destId="{6FAB9FA2-CE0A-49D8-A7FD-8592B6ACB1B2}" srcOrd="0" destOrd="0" presId="urn:microsoft.com/office/officeart/2008/layout/LinedList"/>
    <dgm:cxn modelId="{062FB445-FE33-461C-A7EF-EB67422F6B11}" type="presOf" srcId="{84D3C934-4014-45DD-8572-6AEDE4A7D7EC}" destId="{6C99D33D-5C3B-4EFB-9AF1-A6572C11F6D6}" srcOrd="0" destOrd="0" presId="urn:microsoft.com/office/officeart/2008/layout/LinedList"/>
    <dgm:cxn modelId="{D8E0A046-CB07-49D1-81D8-7E1E6FA043F4}" type="presOf" srcId="{3634E4F4-F938-4CC6-A5FC-9E39D5580E02}" destId="{CE5ED9FD-FB37-4983-890D-C378E51740F9}" srcOrd="0" destOrd="0" presId="urn:microsoft.com/office/officeart/2008/layout/LinedList"/>
    <dgm:cxn modelId="{3E7C926F-1C55-4DE6-809C-C7E37D247733}" srcId="{3634E4F4-F938-4CC6-A5FC-9E39D5580E02}" destId="{D1AC6345-32F1-40EB-A179-5F4FFE5078E6}" srcOrd="0" destOrd="0" parTransId="{714BF7E7-00B8-4D2E-8BBC-EA4031C550B4}" sibTransId="{56AA6C71-18BF-42F6-BE79-6DBF70656B44}"/>
    <dgm:cxn modelId="{9E6B5B54-3ACB-465D-9525-E8AE8A75C945}" type="presOf" srcId="{4B1AF96B-DF7E-40D5-9381-19F972575B1B}" destId="{12BA2626-5C8D-4446-9DAC-D9A34E7F4235}" srcOrd="0" destOrd="0" presId="urn:microsoft.com/office/officeart/2008/layout/LinedList"/>
    <dgm:cxn modelId="{F6E08C77-DE9C-450D-AFFF-7D40D72B46B7}" srcId="{3634E4F4-F938-4CC6-A5FC-9E39D5580E02}" destId="{1C2754A4-9AD7-43F9-98AE-33556CE33DE2}" srcOrd="3" destOrd="0" parTransId="{513534EE-A4E0-4C16-A3B7-3FBE051B243B}" sibTransId="{02768C2F-0A88-4F5C-9601-5627FA9EB05C}"/>
    <dgm:cxn modelId="{957943A4-A15C-459D-B6BB-1076A3C692AF}" type="presOf" srcId="{D1AC6345-32F1-40EB-A179-5F4FFE5078E6}" destId="{79D602C9-DCDA-459F-A0E9-5956AB2D350D}" srcOrd="0" destOrd="0" presId="urn:microsoft.com/office/officeart/2008/layout/LinedList"/>
    <dgm:cxn modelId="{78E2C0B6-BA00-42CC-B586-10FB7BD7F1A5}" srcId="{3634E4F4-F938-4CC6-A5FC-9E39D5580E02}" destId="{654C523E-8E20-4B8D-A5AC-B4658220972F}" srcOrd="2" destOrd="0" parTransId="{8AC1F48F-E91E-4659-8EE8-C9D60DF07BD5}" sibTransId="{301F40C7-D36E-4125-AA32-1ACE41D5739C}"/>
    <dgm:cxn modelId="{D573B8C7-8446-4094-AEB8-E7188954FBC5}" type="presOf" srcId="{1C2754A4-9AD7-43F9-98AE-33556CE33DE2}" destId="{04A3693E-EF59-411F-971D-5247FA444BBB}" srcOrd="0" destOrd="0" presId="urn:microsoft.com/office/officeart/2008/layout/LinedList"/>
    <dgm:cxn modelId="{FD5420DE-46B9-4127-B8E7-D927C6E744E9}" type="presOf" srcId="{654C523E-8E20-4B8D-A5AC-B4658220972F}" destId="{51688E4F-6956-44E8-83D8-78838FA58AC6}" srcOrd="0" destOrd="0" presId="urn:microsoft.com/office/officeart/2008/layout/LinedList"/>
    <dgm:cxn modelId="{A2AC4BFB-C0D6-4BFB-9169-F2093272C0F7}" srcId="{4B1AF96B-DF7E-40D5-9381-19F972575B1B}" destId="{3634E4F4-F938-4CC6-A5FC-9E39D5580E02}" srcOrd="0" destOrd="0" parTransId="{268E033A-A020-4F36-84A2-A43608984415}" sibTransId="{71DE3783-AC7C-4FE9-9F61-CFD9A34FE146}"/>
    <dgm:cxn modelId="{D82387C1-30D6-452B-840A-D5695A885B70}" type="presParOf" srcId="{12BA2626-5C8D-4446-9DAC-D9A34E7F4235}" destId="{39EF1582-58C5-42E3-986B-733BD968ACF1}" srcOrd="0" destOrd="0" presId="urn:microsoft.com/office/officeart/2008/layout/LinedList"/>
    <dgm:cxn modelId="{2DA6177A-E435-42E3-A8E4-375BB5C978D0}" type="presParOf" srcId="{12BA2626-5C8D-4446-9DAC-D9A34E7F4235}" destId="{6D9071DD-D628-4B7A-9956-259F397F1DD3}" srcOrd="1" destOrd="0" presId="urn:microsoft.com/office/officeart/2008/layout/LinedList"/>
    <dgm:cxn modelId="{6CBC7D4E-EE43-4E15-B422-5F492082F8CA}" type="presParOf" srcId="{6D9071DD-D628-4B7A-9956-259F397F1DD3}" destId="{CE5ED9FD-FB37-4983-890D-C378E51740F9}" srcOrd="0" destOrd="0" presId="urn:microsoft.com/office/officeart/2008/layout/LinedList"/>
    <dgm:cxn modelId="{89991D3A-8286-4097-8E12-85D56127D553}" type="presParOf" srcId="{6D9071DD-D628-4B7A-9956-259F397F1DD3}" destId="{42C33ACD-6CA5-4C92-86CD-38B22569E457}" srcOrd="1" destOrd="0" presId="urn:microsoft.com/office/officeart/2008/layout/LinedList"/>
    <dgm:cxn modelId="{FF29B951-16DE-4320-B053-2320C5C04A5C}" type="presParOf" srcId="{42C33ACD-6CA5-4C92-86CD-38B22569E457}" destId="{8DFA3675-2152-4654-ACD6-6652DC9FCEAF}" srcOrd="0" destOrd="0" presId="urn:microsoft.com/office/officeart/2008/layout/LinedList"/>
    <dgm:cxn modelId="{64DE70C4-30E4-4BC0-934F-8B4D54D21180}" type="presParOf" srcId="{42C33ACD-6CA5-4C92-86CD-38B22569E457}" destId="{D6F17D99-A87C-4813-99E8-94DE7148AA3B}" srcOrd="1" destOrd="0" presId="urn:microsoft.com/office/officeart/2008/layout/LinedList"/>
    <dgm:cxn modelId="{C65739FE-C2FF-45AA-B1E9-A155283CDC24}" type="presParOf" srcId="{D6F17D99-A87C-4813-99E8-94DE7148AA3B}" destId="{FFD2F326-0A20-406F-B40F-89225D605C40}" srcOrd="0" destOrd="0" presId="urn:microsoft.com/office/officeart/2008/layout/LinedList"/>
    <dgm:cxn modelId="{F52762C8-E50E-45C8-9C12-43CDC4E3B073}" type="presParOf" srcId="{D6F17D99-A87C-4813-99E8-94DE7148AA3B}" destId="{79D602C9-DCDA-459F-A0E9-5956AB2D350D}" srcOrd="1" destOrd="0" presId="urn:microsoft.com/office/officeart/2008/layout/LinedList"/>
    <dgm:cxn modelId="{66DC1385-AEA9-4D02-8EA1-C837A9012CCC}" type="presParOf" srcId="{D6F17D99-A87C-4813-99E8-94DE7148AA3B}" destId="{BD525A6A-4837-4A93-B589-A2DFA3D59078}" srcOrd="2" destOrd="0" presId="urn:microsoft.com/office/officeart/2008/layout/LinedList"/>
    <dgm:cxn modelId="{41B56F43-E614-47DF-A7D5-C4500E7A1AD4}" type="presParOf" srcId="{42C33ACD-6CA5-4C92-86CD-38B22569E457}" destId="{359940E6-9A9B-4B5E-9BFF-5EA1154D5988}" srcOrd="2" destOrd="0" presId="urn:microsoft.com/office/officeart/2008/layout/LinedList"/>
    <dgm:cxn modelId="{7AD7ABC3-82B1-41FC-84BB-CC2BF4B3EC60}" type="presParOf" srcId="{42C33ACD-6CA5-4C92-86CD-38B22569E457}" destId="{15A82FC8-6329-40C2-8322-64A301410E58}" srcOrd="3" destOrd="0" presId="urn:microsoft.com/office/officeart/2008/layout/LinedList"/>
    <dgm:cxn modelId="{A40FB334-4730-482E-A183-14D2D731DFD2}" type="presParOf" srcId="{42C33ACD-6CA5-4C92-86CD-38B22569E457}" destId="{E24A1F2B-54FF-4A95-BBD2-75D8EF62B8F7}" srcOrd="4" destOrd="0" presId="urn:microsoft.com/office/officeart/2008/layout/LinedList"/>
    <dgm:cxn modelId="{5CD3087F-B80D-4210-8D2D-A7D02E8F3D62}" type="presParOf" srcId="{E24A1F2B-54FF-4A95-BBD2-75D8EF62B8F7}" destId="{57E670D8-BB79-4E60-84E7-93E404413269}" srcOrd="0" destOrd="0" presId="urn:microsoft.com/office/officeart/2008/layout/LinedList"/>
    <dgm:cxn modelId="{EBD40FC1-27F3-41B3-BC01-169B40727CBE}" type="presParOf" srcId="{E24A1F2B-54FF-4A95-BBD2-75D8EF62B8F7}" destId="{6FAB9FA2-CE0A-49D8-A7FD-8592B6ACB1B2}" srcOrd="1" destOrd="0" presId="urn:microsoft.com/office/officeart/2008/layout/LinedList"/>
    <dgm:cxn modelId="{AECB4ADB-0A81-4E95-9B5E-D2DE873E7E56}" type="presParOf" srcId="{E24A1F2B-54FF-4A95-BBD2-75D8EF62B8F7}" destId="{66D4CB49-A6E8-4370-B119-CCCD4401F79C}" srcOrd="2" destOrd="0" presId="urn:microsoft.com/office/officeart/2008/layout/LinedList"/>
    <dgm:cxn modelId="{C6B156A5-4C6C-4603-BCCD-475F9C179968}" type="presParOf" srcId="{42C33ACD-6CA5-4C92-86CD-38B22569E457}" destId="{247B69C3-8FDE-4CA5-B1D4-27C20D13E27C}" srcOrd="5" destOrd="0" presId="urn:microsoft.com/office/officeart/2008/layout/LinedList"/>
    <dgm:cxn modelId="{FE5A3894-93B9-4B17-B5E1-80A680368A30}" type="presParOf" srcId="{42C33ACD-6CA5-4C92-86CD-38B22569E457}" destId="{3B07BCEC-4B2D-4A93-869E-C59FE267E7F2}" srcOrd="6" destOrd="0" presId="urn:microsoft.com/office/officeart/2008/layout/LinedList"/>
    <dgm:cxn modelId="{0F54D4DF-6066-48DC-9A2A-E0EC0592EAAF}" type="presParOf" srcId="{42C33ACD-6CA5-4C92-86CD-38B22569E457}" destId="{13D92728-828F-4BB0-830A-24C495532448}" srcOrd="7" destOrd="0" presId="urn:microsoft.com/office/officeart/2008/layout/LinedList"/>
    <dgm:cxn modelId="{793A4FA6-8BDB-4C1C-A47F-1AD9FD16245A}" type="presParOf" srcId="{13D92728-828F-4BB0-830A-24C495532448}" destId="{05A51549-9E9C-4840-91DF-2ACA52B5EE79}" srcOrd="0" destOrd="0" presId="urn:microsoft.com/office/officeart/2008/layout/LinedList"/>
    <dgm:cxn modelId="{9C1B67F0-1A5A-42AC-85E5-265D0ACE571A}" type="presParOf" srcId="{13D92728-828F-4BB0-830A-24C495532448}" destId="{51688E4F-6956-44E8-83D8-78838FA58AC6}" srcOrd="1" destOrd="0" presId="urn:microsoft.com/office/officeart/2008/layout/LinedList"/>
    <dgm:cxn modelId="{D1ABE632-C3B2-409D-ABD5-D164FEAC0FF7}" type="presParOf" srcId="{13D92728-828F-4BB0-830A-24C495532448}" destId="{62E166CC-24EE-4B53-B069-8727C44E30F4}" srcOrd="2" destOrd="0" presId="urn:microsoft.com/office/officeart/2008/layout/LinedList"/>
    <dgm:cxn modelId="{FB6C9D13-E9B0-42DE-B8B2-F19C77D064B8}" type="presParOf" srcId="{42C33ACD-6CA5-4C92-86CD-38B22569E457}" destId="{25323D7F-087A-4F98-8351-95769F8F5624}" srcOrd="8" destOrd="0" presId="urn:microsoft.com/office/officeart/2008/layout/LinedList"/>
    <dgm:cxn modelId="{F1971E0F-604E-40EE-B89E-3949E11417E1}" type="presParOf" srcId="{42C33ACD-6CA5-4C92-86CD-38B22569E457}" destId="{F1DDC756-9B1B-4CE4-88C0-ADAA8C964700}" srcOrd="9" destOrd="0" presId="urn:microsoft.com/office/officeart/2008/layout/LinedList"/>
    <dgm:cxn modelId="{03930AAD-5674-46F8-AD7F-81DF57314C33}" type="presParOf" srcId="{42C33ACD-6CA5-4C92-86CD-38B22569E457}" destId="{BFFB23C8-FA3A-46C4-9A7C-13AE11722F86}" srcOrd="10" destOrd="0" presId="urn:microsoft.com/office/officeart/2008/layout/LinedList"/>
    <dgm:cxn modelId="{2540EAB7-EA43-42AD-B6A7-B0C0EBCABBD0}" type="presParOf" srcId="{BFFB23C8-FA3A-46C4-9A7C-13AE11722F86}" destId="{2F8316CD-29B4-4E5F-A6CD-019C9AD678B0}" srcOrd="0" destOrd="0" presId="urn:microsoft.com/office/officeart/2008/layout/LinedList"/>
    <dgm:cxn modelId="{F02BFE46-53DB-47CF-B8C3-ACEC1B09F07C}" type="presParOf" srcId="{BFFB23C8-FA3A-46C4-9A7C-13AE11722F86}" destId="{04A3693E-EF59-411F-971D-5247FA444BBB}" srcOrd="1" destOrd="0" presId="urn:microsoft.com/office/officeart/2008/layout/LinedList"/>
    <dgm:cxn modelId="{27C4D8CC-A053-45F0-8542-CDCC5D525871}" type="presParOf" srcId="{BFFB23C8-FA3A-46C4-9A7C-13AE11722F86}" destId="{148B42C4-1878-4CB1-803C-90625A59212A}" srcOrd="2" destOrd="0" presId="urn:microsoft.com/office/officeart/2008/layout/LinedList"/>
    <dgm:cxn modelId="{F4562FD0-83B9-4700-A3EF-D3BDB6202A0C}" type="presParOf" srcId="{42C33ACD-6CA5-4C92-86CD-38B22569E457}" destId="{E2A38C68-245A-41AC-B838-E5571552E714}" srcOrd="11" destOrd="0" presId="urn:microsoft.com/office/officeart/2008/layout/LinedList"/>
    <dgm:cxn modelId="{FF016B12-08BD-47A1-9E39-D767ACA8FF19}" type="presParOf" srcId="{42C33ACD-6CA5-4C92-86CD-38B22569E457}" destId="{00F5F381-A451-41BB-B3CE-68485A1B4FFA}" srcOrd="12" destOrd="0" presId="urn:microsoft.com/office/officeart/2008/layout/LinedList"/>
    <dgm:cxn modelId="{DB3E9506-DE94-468B-9999-FD11AC811998}" type="presParOf" srcId="{42C33ACD-6CA5-4C92-86CD-38B22569E457}" destId="{E08EFEA6-CE53-4222-AAF1-D9E639B7B64F}" srcOrd="13" destOrd="0" presId="urn:microsoft.com/office/officeart/2008/layout/LinedList"/>
    <dgm:cxn modelId="{B69A7FA9-E468-4395-A051-6A45C8FFB5FF}" type="presParOf" srcId="{E08EFEA6-CE53-4222-AAF1-D9E639B7B64F}" destId="{2733DD0B-C994-45DA-A462-71E2C04C7ACE}" srcOrd="0" destOrd="0" presId="urn:microsoft.com/office/officeart/2008/layout/LinedList"/>
    <dgm:cxn modelId="{DD013D88-E936-4EFB-8EB9-6EF6CF7F759E}" type="presParOf" srcId="{E08EFEA6-CE53-4222-AAF1-D9E639B7B64F}" destId="{6C99D33D-5C3B-4EFB-9AF1-A6572C11F6D6}" srcOrd="1" destOrd="0" presId="urn:microsoft.com/office/officeart/2008/layout/LinedList"/>
    <dgm:cxn modelId="{74F274F4-EAB5-4BD5-B577-A00DC12B93E1}" type="presParOf" srcId="{E08EFEA6-CE53-4222-AAF1-D9E639B7B64F}" destId="{8D70A656-015E-443A-BF9F-34EEE29F4C75}" srcOrd="2" destOrd="0" presId="urn:microsoft.com/office/officeart/2008/layout/LinedList"/>
    <dgm:cxn modelId="{5A60A25D-528B-4D09-89E5-D471426D3F91}" type="presParOf" srcId="{42C33ACD-6CA5-4C92-86CD-38B22569E457}" destId="{E3D84711-75D2-448B-9F89-B4FD8CFB16EA}" srcOrd="14" destOrd="0" presId="urn:microsoft.com/office/officeart/2008/layout/LinedList"/>
    <dgm:cxn modelId="{C241E685-2FA6-4DD9-BECE-18D57EE79518}" type="presParOf" srcId="{42C33ACD-6CA5-4C92-86CD-38B22569E457}" destId="{C3D9A7B1-8FFD-4EB5-B5BA-4C00C9B742D9}" srcOrd="15"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5673C657-74BC-41BE-BDC5-16E01CDE9C59}" type="doc">
      <dgm:prSet loTypeId="urn:microsoft.com/office/officeart/2018/2/layout/IconCircleList" loCatId="icon" qsTypeId="urn:microsoft.com/office/officeart/2005/8/quickstyle/simple4" qsCatId="simple" csTypeId="urn:microsoft.com/office/officeart/2005/8/colors/colorful5" csCatId="colorful" phldr="1"/>
      <dgm:spPr/>
      <dgm:t>
        <a:bodyPr/>
        <a:lstStyle/>
        <a:p>
          <a:endParaRPr lang="en-US"/>
        </a:p>
      </dgm:t>
    </dgm:pt>
    <dgm:pt modelId="{40B0B7DB-4427-496D-8495-F2988A6F8D2E}">
      <dgm:prSet custT="1"/>
      <dgm:spPr/>
      <dgm:t>
        <a:bodyPr/>
        <a:lstStyle/>
        <a:p>
          <a:pPr>
            <a:lnSpc>
              <a:spcPct val="150000"/>
            </a:lnSpc>
          </a:pPr>
          <a:r>
            <a:rPr lang="en-IN" sz="2000" dirty="0"/>
            <a:t>Wrong payment of Tax under tax head! </a:t>
          </a:r>
          <a:endParaRPr lang="en-US" sz="2000" dirty="0"/>
        </a:p>
      </dgm:t>
    </dgm:pt>
    <dgm:pt modelId="{6F5485A0-90C2-4A28-9ADE-99472BD86D02}" type="parTrans" cxnId="{3F0B8966-C575-4880-8FA4-A9D611FD6C9B}">
      <dgm:prSet/>
      <dgm:spPr/>
      <dgm:t>
        <a:bodyPr/>
        <a:lstStyle/>
        <a:p>
          <a:endParaRPr lang="en-US"/>
        </a:p>
      </dgm:t>
    </dgm:pt>
    <dgm:pt modelId="{0A1A0ED4-576F-4E66-B3FE-A5275E8936C9}" type="sibTrans" cxnId="{3F0B8966-C575-4880-8FA4-A9D611FD6C9B}">
      <dgm:prSet/>
      <dgm:spPr/>
      <dgm:t>
        <a:bodyPr/>
        <a:lstStyle/>
        <a:p>
          <a:pPr>
            <a:lnSpc>
              <a:spcPct val="100000"/>
            </a:lnSpc>
          </a:pPr>
          <a:endParaRPr lang="en-US"/>
        </a:p>
      </dgm:t>
    </dgm:pt>
    <dgm:pt modelId="{1F566803-C7DF-45EA-B3D8-44E6B1B23740}">
      <dgm:prSet custT="1"/>
      <dgm:spPr/>
      <dgm:t>
        <a:bodyPr/>
        <a:lstStyle/>
        <a:p>
          <a:pPr>
            <a:lnSpc>
              <a:spcPct val="150000"/>
            </a:lnSpc>
          </a:pPr>
          <a:r>
            <a:rPr lang="en-IN" sz="2000" dirty="0"/>
            <a:t>Wrong disclosure / Nondisclosure in return! </a:t>
          </a:r>
          <a:endParaRPr lang="en-US" sz="2000" dirty="0"/>
        </a:p>
      </dgm:t>
    </dgm:pt>
    <dgm:pt modelId="{DCB044B3-6DA9-4895-B21C-8D8B3342CB99}" type="parTrans" cxnId="{DA31A432-E7DF-4A0E-B56D-BA203C6DFEFB}">
      <dgm:prSet/>
      <dgm:spPr/>
      <dgm:t>
        <a:bodyPr/>
        <a:lstStyle/>
        <a:p>
          <a:endParaRPr lang="en-US"/>
        </a:p>
      </dgm:t>
    </dgm:pt>
    <dgm:pt modelId="{BC3753B5-9C85-4CF0-BBA6-347E8EE444A2}" type="sibTrans" cxnId="{DA31A432-E7DF-4A0E-B56D-BA203C6DFEFB}">
      <dgm:prSet/>
      <dgm:spPr/>
      <dgm:t>
        <a:bodyPr/>
        <a:lstStyle/>
        <a:p>
          <a:pPr>
            <a:lnSpc>
              <a:spcPct val="100000"/>
            </a:lnSpc>
          </a:pPr>
          <a:endParaRPr lang="en-US"/>
        </a:p>
      </dgm:t>
    </dgm:pt>
    <dgm:pt modelId="{F63B0283-22B9-4610-802D-BB43162E0ED9}">
      <dgm:prSet custT="1"/>
      <dgm:spPr/>
      <dgm:t>
        <a:bodyPr/>
        <a:lstStyle/>
        <a:p>
          <a:pPr>
            <a:lnSpc>
              <a:spcPct val="150000"/>
            </a:lnSpc>
          </a:pPr>
          <a:r>
            <a:rPr lang="en-IN" sz="2000" dirty="0"/>
            <a:t>Non – Issuance of Bill of Supply!</a:t>
          </a:r>
          <a:endParaRPr lang="en-US" sz="2000" dirty="0"/>
        </a:p>
      </dgm:t>
    </dgm:pt>
    <dgm:pt modelId="{3327EC38-431C-45A0-9594-FA6ADC270F38}" type="parTrans" cxnId="{77144006-C9E2-4B4C-AD29-8CB399DCD91E}">
      <dgm:prSet/>
      <dgm:spPr/>
      <dgm:t>
        <a:bodyPr/>
        <a:lstStyle/>
        <a:p>
          <a:endParaRPr lang="en-US"/>
        </a:p>
      </dgm:t>
    </dgm:pt>
    <dgm:pt modelId="{C33D8653-88C9-4017-85AC-7151CE4B4959}" type="sibTrans" cxnId="{77144006-C9E2-4B4C-AD29-8CB399DCD91E}">
      <dgm:prSet/>
      <dgm:spPr/>
      <dgm:t>
        <a:bodyPr/>
        <a:lstStyle/>
        <a:p>
          <a:pPr>
            <a:lnSpc>
              <a:spcPct val="100000"/>
            </a:lnSpc>
          </a:pPr>
          <a:endParaRPr lang="en-US"/>
        </a:p>
      </dgm:t>
    </dgm:pt>
    <dgm:pt modelId="{E8656375-9B72-4D1F-B015-C4AC5D9712C5}">
      <dgm:prSet custT="1"/>
      <dgm:spPr/>
      <dgm:t>
        <a:bodyPr/>
        <a:lstStyle/>
        <a:p>
          <a:pPr>
            <a:lnSpc>
              <a:spcPct val="150000"/>
            </a:lnSpc>
          </a:pPr>
          <a:r>
            <a:rPr lang="en-IN" sz="2000" dirty="0"/>
            <a:t>Non filing of LUT!</a:t>
          </a:r>
          <a:endParaRPr lang="en-US" sz="2000" dirty="0"/>
        </a:p>
      </dgm:t>
    </dgm:pt>
    <dgm:pt modelId="{DC01AC5A-A09C-49EE-AA6A-27E45A9AD56C}" type="parTrans" cxnId="{5C5AAC2A-B136-4698-974F-C3C95AB2AD56}">
      <dgm:prSet/>
      <dgm:spPr/>
      <dgm:t>
        <a:bodyPr/>
        <a:lstStyle/>
        <a:p>
          <a:endParaRPr lang="en-US"/>
        </a:p>
      </dgm:t>
    </dgm:pt>
    <dgm:pt modelId="{B44B55D4-8552-4DFA-AC53-C1CA0D87C74E}" type="sibTrans" cxnId="{5C5AAC2A-B136-4698-974F-C3C95AB2AD56}">
      <dgm:prSet/>
      <dgm:spPr/>
      <dgm:t>
        <a:bodyPr/>
        <a:lstStyle/>
        <a:p>
          <a:endParaRPr lang="en-US"/>
        </a:p>
      </dgm:t>
    </dgm:pt>
    <dgm:pt modelId="{915291BA-9D36-48A4-88F3-C809C5C2A2EB}" type="pres">
      <dgm:prSet presAssocID="{5673C657-74BC-41BE-BDC5-16E01CDE9C59}" presName="root" presStyleCnt="0">
        <dgm:presLayoutVars>
          <dgm:dir/>
          <dgm:resizeHandles val="exact"/>
        </dgm:presLayoutVars>
      </dgm:prSet>
      <dgm:spPr/>
    </dgm:pt>
    <dgm:pt modelId="{83255484-CC1A-4583-B3D9-07F41B7A6930}" type="pres">
      <dgm:prSet presAssocID="{5673C657-74BC-41BE-BDC5-16E01CDE9C59}" presName="container" presStyleCnt="0">
        <dgm:presLayoutVars>
          <dgm:dir/>
          <dgm:resizeHandles val="exact"/>
        </dgm:presLayoutVars>
      </dgm:prSet>
      <dgm:spPr/>
    </dgm:pt>
    <dgm:pt modelId="{A10F1193-C0A3-4E9F-85F7-75C4E760F3CC}" type="pres">
      <dgm:prSet presAssocID="{40B0B7DB-4427-496D-8495-F2988A6F8D2E}" presName="compNode" presStyleCnt="0"/>
      <dgm:spPr/>
    </dgm:pt>
    <dgm:pt modelId="{456BE899-9CCE-4553-8F89-681A98EE7F28}" type="pres">
      <dgm:prSet presAssocID="{40B0B7DB-4427-496D-8495-F2988A6F8D2E}" presName="iconBgRect" presStyleLbl="bgShp" presStyleIdx="0" presStyleCnt="4"/>
      <dgm:spPr/>
    </dgm:pt>
    <dgm:pt modelId="{08015DEA-9C70-40DE-A531-208EBDA15B0E}" type="pres">
      <dgm:prSet presAssocID="{40B0B7DB-4427-496D-8495-F2988A6F8D2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ose"/>
        </a:ext>
      </dgm:extLst>
    </dgm:pt>
    <dgm:pt modelId="{2021C6C7-BE29-450C-A5FA-F20E9875A35A}" type="pres">
      <dgm:prSet presAssocID="{40B0B7DB-4427-496D-8495-F2988A6F8D2E}" presName="spaceRect" presStyleCnt="0"/>
      <dgm:spPr/>
    </dgm:pt>
    <dgm:pt modelId="{A6965D5D-1AC8-4E77-8E03-28F9CD9273E7}" type="pres">
      <dgm:prSet presAssocID="{40B0B7DB-4427-496D-8495-F2988A6F8D2E}" presName="textRect" presStyleLbl="revTx" presStyleIdx="0" presStyleCnt="4">
        <dgm:presLayoutVars>
          <dgm:chMax val="1"/>
          <dgm:chPref val="1"/>
        </dgm:presLayoutVars>
      </dgm:prSet>
      <dgm:spPr/>
    </dgm:pt>
    <dgm:pt modelId="{1DD1FE03-DB25-49CB-AC2D-61AE8B910DC5}" type="pres">
      <dgm:prSet presAssocID="{0A1A0ED4-576F-4E66-B3FE-A5275E8936C9}" presName="sibTrans" presStyleLbl="sibTrans2D1" presStyleIdx="0" presStyleCnt="0"/>
      <dgm:spPr/>
    </dgm:pt>
    <dgm:pt modelId="{DA61B0F5-C0D7-4CE9-B6CB-225D94CDF314}" type="pres">
      <dgm:prSet presAssocID="{1F566803-C7DF-45EA-B3D8-44E6B1B23740}" presName="compNode" presStyleCnt="0"/>
      <dgm:spPr/>
    </dgm:pt>
    <dgm:pt modelId="{12A8D297-195E-46C8-B44B-EE6BA52448F6}" type="pres">
      <dgm:prSet presAssocID="{1F566803-C7DF-45EA-B3D8-44E6B1B23740}" presName="iconBgRect" presStyleLbl="bgShp" presStyleIdx="1" presStyleCnt="4"/>
      <dgm:spPr/>
    </dgm:pt>
    <dgm:pt modelId="{3CB015AD-CD08-4601-BB68-B8B92D55BC72}" type="pres">
      <dgm:prSet presAssocID="{1F566803-C7DF-45EA-B3D8-44E6B1B2374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No sign"/>
        </a:ext>
      </dgm:extLst>
    </dgm:pt>
    <dgm:pt modelId="{58943FAA-BF7D-452E-AE8B-052B896AC217}" type="pres">
      <dgm:prSet presAssocID="{1F566803-C7DF-45EA-B3D8-44E6B1B23740}" presName="spaceRect" presStyleCnt="0"/>
      <dgm:spPr/>
    </dgm:pt>
    <dgm:pt modelId="{66F57D7F-9CC0-42F4-9E83-A0A5426FE316}" type="pres">
      <dgm:prSet presAssocID="{1F566803-C7DF-45EA-B3D8-44E6B1B23740}" presName="textRect" presStyleLbl="revTx" presStyleIdx="1" presStyleCnt="4">
        <dgm:presLayoutVars>
          <dgm:chMax val="1"/>
          <dgm:chPref val="1"/>
        </dgm:presLayoutVars>
      </dgm:prSet>
      <dgm:spPr/>
    </dgm:pt>
    <dgm:pt modelId="{8ACFB9CB-EE39-4FA9-9C3C-DF0DAC408A52}" type="pres">
      <dgm:prSet presAssocID="{BC3753B5-9C85-4CF0-BBA6-347E8EE444A2}" presName="sibTrans" presStyleLbl="sibTrans2D1" presStyleIdx="0" presStyleCnt="0"/>
      <dgm:spPr/>
    </dgm:pt>
    <dgm:pt modelId="{D203A744-01DD-4E0B-B097-D50B01EA1742}" type="pres">
      <dgm:prSet presAssocID="{F63B0283-22B9-4610-802D-BB43162E0ED9}" presName="compNode" presStyleCnt="0"/>
      <dgm:spPr/>
    </dgm:pt>
    <dgm:pt modelId="{EBB3BCE3-C113-4D5E-8441-6F27C6233130}" type="pres">
      <dgm:prSet presAssocID="{F63B0283-22B9-4610-802D-BB43162E0ED9}" presName="iconBgRect" presStyleLbl="bgShp" presStyleIdx="2" presStyleCnt="4"/>
      <dgm:spPr/>
    </dgm:pt>
    <dgm:pt modelId="{90CD077C-933B-43AD-9BFA-42FAB5904C4A}" type="pres">
      <dgm:prSet presAssocID="{F63B0283-22B9-4610-802D-BB43162E0ED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Document with solid fill"/>
        </a:ext>
      </dgm:extLst>
    </dgm:pt>
    <dgm:pt modelId="{24AE06FB-E0D6-413E-9B5E-7CA12BAB45D7}" type="pres">
      <dgm:prSet presAssocID="{F63B0283-22B9-4610-802D-BB43162E0ED9}" presName="spaceRect" presStyleCnt="0"/>
      <dgm:spPr/>
    </dgm:pt>
    <dgm:pt modelId="{E9CDF856-D094-41E2-9919-DED39197888F}" type="pres">
      <dgm:prSet presAssocID="{F63B0283-22B9-4610-802D-BB43162E0ED9}" presName="textRect" presStyleLbl="revTx" presStyleIdx="2" presStyleCnt="4">
        <dgm:presLayoutVars>
          <dgm:chMax val="1"/>
          <dgm:chPref val="1"/>
        </dgm:presLayoutVars>
      </dgm:prSet>
      <dgm:spPr/>
    </dgm:pt>
    <dgm:pt modelId="{80141FBC-E255-4281-B89A-08220E55F664}" type="pres">
      <dgm:prSet presAssocID="{C33D8653-88C9-4017-85AC-7151CE4B4959}" presName="sibTrans" presStyleLbl="sibTrans2D1" presStyleIdx="0" presStyleCnt="0"/>
      <dgm:spPr/>
    </dgm:pt>
    <dgm:pt modelId="{059FFBBE-53E8-4FF6-81A5-0F34D91AACD7}" type="pres">
      <dgm:prSet presAssocID="{E8656375-9B72-4D1F-B015-C4AC5D9712C5}" presName="compNode" presStyleCnt="0"/>
      <dgm:spPr/>
    </dgm:pt>
    <dgm:pt modelId="{EA1CCE62-934B-423B-9845-5962D51CE290}" type="pres">
      <dgm:prSet presAssocID="{E8656375-9B72-4D1F-B015-C4AC5D9712C5}" presName="iconBgRect" presStyleLbl="bgShp" presStyleIdx="3" presStyleCnt="4"/>
      <dgm:spPr/>
    </dgm:pt>
    <dgm:pt modelId="{BD8940D9-84F0-48EB-AB9B-6FA3A719E87D}" type="pres">
      <dgm:prSet presAssocID="{E8656375-9B72-4D1F-B015-C4AC5D9712C5}"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Dollar with solid fill"/>
        </a:ext>
      </dgm:extLst>
    </dgm:pt>
    <dgm:pt modelId="{C008D4C9-F2E0-426F-B02D-CADFD165384D}" type="pres">
      <dgm:prSet presAssocID="{E8656375-9B72-4D1F-B015-C4AC5D9712C5}" presName="spaceRect" presStyleCnt="0"/>
      <dgm:spPr/>
    </dgm:pt>
    <dgm:pt modelId="{C5B24806-6039-4322-9414-806E64ACEAA6}" type="pres">
      <dgm:prSet presAssocID="{E8656375-9B72-4D1F-B015-C4AC5D9712C5}" presName="textRect" presStyleLbl="revTx" presStyleIdx="3" presStyleCnt="4">
        <dgm:presLayoutVars>
          <dgm:chMax val="1"/>
          <dgm:chPref val="1"/>
        </dgm:presLayoutVars>
      </dgm:prSet>
      <dgm:spPr/>
    </dgm:pt>
  </dgm:ptLst>
  <dgm:cxnLst>
    <dgm:cxn modelId="{77144006-C9E2-4B4C-AD29-8CB399DCD91E}" srcId="{5673C657-74BC-41BE-BDC5-16E01CDE9C59}" destId="{F63B0283-22B9-4610-802D-BB43162E0ED9}" srcOrd="2" destOrd="0" parTransId="{3327EC38-431C-45A0-9594-FA6ADC270F38}" sibTransId="{C33D8653-88C9-4017-85AC-7151CE4B4959}"/>
    <dgm:cxn modelId="{BB499A1D-BE89-4A63-8549-63C78A14A6BB}" type="presOf" srcId="{40B0B7DB-4427-496D-8495-F2988A6F8D2E}" destId="{A6965D5D-1AC8-4E77-8E03-28F9CD9273E7}" srcOrd="0" destOrd="0" presId="urn:microsoft.com/office/officeart/2018/2/layout/IconCircleList"/>
    <dgm:cxn modelId="{D52EE71E-8300-4AF8-8282-4B2B243E1D89}" type="presOf" srcId="{F63B0283-22B9-4610-802D-BB43162E0ED9}" destId="{E9CDF856-D094-41E2-9919-DED39197888F}" srcOrd="0" destOrd="0" presId="urn:microsoft.com/office/officeart/2018/2/layout/IconCircleList"/>
    <dgm:cxn modelId="{5C5AAC2A-B136-4698-974F-C3C95AB2AD56}" srcId="{5673C657-74BC-41BE-BDC5-16E01CDE9C59}" destId="{E8656375-9B72-4D1F-B015-C4AC5D9712C5}" srcOrd="3" destOrd="0" parTransId="{DC01AC5A-A09C-49EE-AA6A-27E45A9AD56C}" sibTransId="{B44B55D4-8552-4DFA-AC53-C1CA0D87C74E}"/>
    <dgm:cxn modelId="{DA31A432-E7DF-4A0E-B56D-BA203C6DFEFB}" srcId="{5673C657-74BC-41BE-BDC5-16E01CDE9C59}" destId="{1F566803-C7DF-45EA-B3D8-44E6B1B23740}" srcOrd="1" destOrd="0" parTransId="{DCB044B3-6DA9-4895-B21C-8D8B3342CB99}" sibTransId="{BC3753B5-9C85-4CF0-BBA6-347E8EE444A2}"/>
    <dgm:cxn modelId="{42AB0834-66BC-4AC9-ADAC-557C05BE8BD8}" type="presOf" srcId="{E8656375-9B72-4D1F-B015-C4AC5D9712C5}" destId="{C5B24806-6039-4322-9414-806E64ACEAA6}" srcOrd="0" destOrd="0" presId="urn:microsoft.com/office/officeart/2018/2/layout/IconCircleList"/>
    <dgm:cxn modelId="{3F0B8966-C575-4880-8FA4-A9D611FD6C9B}" srcId="{5673C657-74BC-41BE-BDC5-16E01CDE9C59}" destId="{40B0B7DB-4427-496D-8495-F2988A6F8D2E}" srcOrd="0" destOrd="0" parTransId="{6F5485A0-90C2-4A28-9ADE-99472BD86D02}" sibTransId="{0A1A0ED4-576F-4E66-B3FE-A5275E8936C9}"/>
    <dgm:cxn modelId="{F39B9250-B722-4C70-88AB-00BEDEA43710}" type="presOf" srcId="{C33D8653-88C9-4017-85AC-7151CE4B4959}" destId="{80141FBC-E255-4281-B89A-08220E55F664}" srcOrd="0" destOrd="0" presId="urn:microsoft.com/office/officeart/2018/2/layout/IconCircleList"/>
    <dgm:cxn modelId="{5D992659-AC1E-4792-A1AF-1D56879AB8B6}" type="presOf" srcId="{5673C657-74BC-41BE-BDC5-16E01CDE9C59}" destId="{915291BA-9D36-48A4-88F3-C809C5C2A2EB}" srcOrd="0" destOrd="0" presId="urn:microsoft.com/office/officeart/2018/2/layout/IconCircleList"/>
    <dgm:cxn modelId="{EEA79F8E-1B1F-43B2-9AAA-4D9216739B5E}" type="presOf" srcId="{1F566803-C7DF-45EA-B3D8-44E6B1B23740}" destId="{66F57D7F-9CC0-42F4-9E83-A0A5426FE316}" srcOrd="0" destOrd="0" presId="urn:microsoft.com/office/officeart/2018/2/layout/IconCircleList"/>
    <dgm:cxn modelId="{F39CCFAE-C640-46A4-BCEA-1DB0F3636844}" type="presOf" srcId="{0A1A0ED4-576F-4E66-B3FE-A5275E8936C9}" destId="{1DD1FE03-DB25-49CB-AC2D-61AE8B910DC5}" srcOrd="0" destOrd="0" presId="urn:microsoft.com/office/officeart/2018/2/layout/IconCircleList"/>
    <dgm:cxn modelId="{390CF8DC-4D3B-40B5-A8F1-98FE9113CD63}" type="presOf" srcId="{BC3753B5-9C85-4CF0-BBA6-347E8EE444A2}" destId="{8ACFB9CB-EE39-4FA9-9C3C-DF0DAC408A52}" srcOrd="0" destOrd="0" presId="urn:microsoft.com/office/officeart/2018/2/layout/IconCircleList"/>
    <dgm:cxn modelId="{DB85F0B2-0D4C-43EA-860D-C19F3E54A971}" type="presParOf" srcId="{915291BA-9D36-48A4-88F3-C809C5C2A2EB}" destId="{83255484-CC1A-4583-B3D9-07F41B7A6930}" srcOrd="0" destOrd="0" presId="urn:microsoft.com/office/officeart/2018/2/layout/IconCircleList"/>
    <dgm:cxn modelId="{E4F62FEE-4B24-411A-90B0-31F26D0FF4F1}" type="presParOf" srcId="{83255484-CC1A-4583-B3D9-07F41B7A6930}" destId="{A10F1193-C0A3-4E9F-85F7-75C4E760F3CC}" srcOrd="0" destOrd="0" presId="urn:microsoft.com/office/officeart/2018/2/layout/IconCircleList"/>
    <dgm:cxn modelId="{18981000-66AC-4547-9FE3-2AA94768448C}" type="presParOf" srcId="{A10F1193-C0A3-4E9F-85F7-75C4E760F3CC}" destId="{456BE899-9CCE-4553-8F89-681A98EE7F28}" srcOrd="0" destOrd="0" presId="urn:microsoft.com/office/officeart/2018/2/layout/IconCircleList"/>
    <dgm:cxn modelId="{8A5C6E04-9649-43CB-970D-3F4C048A7FFA}" type="presParOf" srcId="{A10F1193-C0A3-4E9F-85F7-75C4E760F3CC}" destId="{08015DEA-9C70-40DE-A531-208EBDA15B0E}" srcOrd="1" destOrd="0" presId="urn:microsoft.com/office/officeart/2018/2/layout/IconCircleList"/>
    <dgm:cxn modelId="{A936F5BB-9820-44BF-A3C8-F2AD8393BC7E}" type="presParOf" srcId="{A10F1193-C0A3-4E9F-85F7-75C4E760F3CC}" destId="{2021C6C7-BE29-450C-A5FA-F20E9875A35A}" srcOrd="2" destOrd="0" presId="urn:microsoft.com/office/officeart/2018/2/layout/IconCircleList"/>
    <dgm:cxn modelId="{4835D46A-21A8-4F3C-8573-8E4AD80558F4}" type="presParOf" srcId="{A10F1193-C0A3-4E9F-85F7-75C4E760F3CC}" destId="{A6965D5D-1AC8-4E77-8E03-28F9CD9273E7}" srcOrd="3" destOrd="0" presId="urn:microsoft.com/office/officeart/2018/2/layout/IconCircleList"/>
    <dgm:cxn modelId="{5F79893F-40F1-4A29-A5CC-A5B2F62B9E2C}" type="presParOf" srcId="{83255484-CC1A-4583-B3D9-07F41B7A6930}" destId="{1DD1FE03-DB25-49CB-AC2D-61AE8B910DC5}" srcOrd="1" destOrd="0" presId="urn:microsoft.com/office/officeart/2018/2/layout/IconCircleList"/>
    <dgm:cxn modelId="{CFB07E36-3FA8-4E65-96A6-012FE59CD5C7}" type="presParOf" srcId="{83255484-CC1A-4583-B3D9-07F41B7A6930}" destId="{DA61B0F5-C0D7-4CE9-B6CB-225D94CDF314}" srcOrd="2" destOrd="0" presId="urn:microsoft.com/office/officeart/2018/2/layout/IconCircleList"/>
    <dgm:cxn modelId="{1289289E-6E69-4C3B-9FAF-57AD3FC6A90D}" type="presParOf" srcId="{DA61B0F5-C0D7-4CE9-B6CB-225D94CDF314}" destId="{12A8D297-195E-46C8-B44B-EE6BA52448F6}" srcOrd="0" destOrd="0" presId="urn:microsoft.com/office/officeart/2018/2/layout/IconCircleList"/>
    <dgm:cxn modelId="{E64CA2A1-FC2F-4FA6-8080-5960DE6E8DB8}" type="presParOf" srcId="{DA61B0F5-C0D7-4CE9-B6CB-225D94CDF314}" destId="{3CB015AD-CD08-4601-BB68-B8B92D55BC72}" srcOrd="1" destOrd="0" presId="urn:microsoft.com/office/officeart/2018/2/layout/IconCircleList"/>
    <dgm:cxn modelId="{D23433AF-F6A7-4A4D-8CF9-CA92989E55D7}" type="presParOf" srcId="{DA61B0F5-C0D7-4CE9-B6CB-225D94CDF314}" destId="{58943FAA-BF7D-452E-AE8B-052B896AC217}" srcOrd="2" destOrd="0" presId="urn:microsoft.com/office/officeart/2018/2/layout/IconCircleList"/>
    <dgm:cxn modelId="{3CAC63BD-4DEC-4A5A-9433-98AFBD8D9132}" type="presParOf" srcId="{DA61B0F5-C0D7-4CE9-B6CB-225D94CDF314}" destId="{66F57D7F-9CC0-42F4-9E83-A0A5426FE316}" srcOrd="3" destOrd="0" presId="urn:microsoft.com/office/officeart/2018/2/layout/IconCircleList"/>
    <dgm:cxn modelId="{D929E104-5F76-47BA-AA99-68DB090DE4AB}" type="presParOf" srcId="{83255484-CC1A-4583-B3D9-07F41B7A6930}" destId="{8ACFB9CB-EE39-4FA9-9C3C-DF0DAC408A52}" srcOrd="3" destOrd="0" presId="urn:microsoft.com/office/officeart/2018/2/layout/IconCircleList"/>
    <dgm:cxn modelId="{420454E1-C344-42CE-B14D-6D192004AA91}" type="presParOf" srcId="{83255484-CC1A-4583-B3D9-07F41B7A6930}" destId="{D203A744-01DD-4E0B-B097-D50B01EA1742}" srcOrd="4" destOrd="0" presId="urn:microsoft.com/office/officeart/2018/2/layout/IconCircleList"/>
    <dgm:cxn modelId="{9C2A253D-6464-4EAF-8748-F82E39836A62}" type="presParOf" srcId="{D203A744-01DD-4E0B-B097-D50B01EA1742}" destId="{EBB3BCE3-C113-4D5E-8441-6F27C6233130}" srcOrd="0" destOrd="0" presId="urn:microsoft.com/office/officeart/2018/2/layout/IconCircleList"/>
    <dgm:cxn modelId="{E295E22A-E620-471A-9EF1-FE2240F7ECBE}" type="presParOf" srcId="{D203A744-01DD-4E0B-B097-D50B01EA1742}" destId="{90CD077C-933B-43AD-9BFA-42FAB5904C4A}" srcOrd="1" destOrd="0" presId="urn:microsoft.com/office/officeart/2018/2/layout/IconCircleList"/>
    <dgm:cxn modelId="{5428D1D9-D04C-4AC4-BF9E-F1EF2AB6074E}" type="presParOf" srcId="{D203A744-01DD-4E0B-B097-D50B01EA1742}" destId="{24AE06FB-E0D6-413E-9B5E-7CA12BAB45D7}" srcOrd="2" destOrd="0" presId="urn:microsoft.com/office/officeart/2018/2/layout/IconCircleList"/>
    <dgm:cxn modelId="{4625E5BC-3F47-4C59-B00C-BD0ED7E182B0}" type="presParOf" srcId="{D203A744-01DD-4E0B-B097-D50B01EA1742}" destId="{E9CDF856-D094-41E2-9919-DED39197888F}" srcOrd="3" destOrd="0" presId="urn:microsoft.com/office/officeart/2018/2/layout/IconCircleList"/>
    <dgm:cxn modelId="{2380A1D3-B3B3-4902-ACA8-1BB0C6D6F201}" type="presParOf" srcId="{83255484-CC1A-4583-B3D9-07F41B7A6930}" destId="{80141FBC-E255-4281-B89A-08220E55F664}" srcOrd="5" destOrd="0" presId="urn:microsoft.com/office/officeart/2018/2/layout/IconCircleList"/>
    <dgm:cxn modelId="{76AE7EB3-8508-4C53-8DB2-01DD18D2AE14}" type="presParOf" srcId="{83255484-CC1A-4583-B3D9-07F41B7A6930}" destId="{059FFBBE-53E8-4FF6-81A5-0F34D91AACD7}" srcOrd="6" destOrd="0" presId="urn:microsoft.com/office/officeart/2018/2/layout/IconCircleList"/>
    <dgm:cxn modelId="{6C0C7834-7478-450F-90C2-C8E8CC057875}" type="presParOf" srcId="{059FFBBE-53E8-4FF6-81A5-0F34D91AACD7}" destId="{EA1CCE62-934B-423B-9845-5962D51CE290}" srcOrd="0" destOrd="0" presId="urn:microsoft.com/office/officeart/2018/2/layout/IconCircleList"/>
    <dgm:cxn modelId="{A4ADE595-BDF2-480C-9DEC-9DAC0E395E3B}" type="presParOf" srcId="{059FFBBE-53E8-4FF6-81A5-0F34D91AACD7}" destId="{BD8940D9-84F0-48EB-AB9B-6FA3A719E87D}" srcOrd="1" destOrd="0" presId="urn:microsoft.com/office/officeart/2018/2/layout/IconCircleList"/>
    <dgm:cxn modelId="{766A96B6-6603-46DB-86E6-76F957AE4572}" type="presParOf" srcId="{059FFBBE-53E8-4FF6-81A5-0F34D91AACD7}" destId="{C008D4C9-F2E0-426F-B02D-CADFD165384D}" srcOrd="2" destOrd="0" presId="urn:microsoft.com/office/officeart/2018/2/layout/IconCircleList"/>
    <dgm:cxn modelId="{93C7EF1C-43B3-4107-A152-EFCC1FDE4D21}" type="presParOf" srcId="{059FFBBE-53E8-4FF6-81A5-0F34D91AACD7}" destId="{C5B24806-6039-4322-9414-806E64ACEAA6}"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32EB90A8-0B6B-4876-B303-BECD6619CBF9}" type="doc">
      <dgm:prSet loTypeId="urn:microsoft.com/office/officeart/2018/2/layout/IconLabelList" loCatId="icon" qsTypeId="urn:microsoft.com/office/officeart/2005/8/quickstyle/simple1" qsCatId="simple" csTypeId="urn:microsoft.com/office/officeart/2005/8/colors/colorful5" csCatId="colorful" phldr="1"/>
      <dgm:spPr/>
      <dgm:t>
        <a:bodyPr/>
        <a:lstStyle/>
        <a:p>
          <a:endParaRPr lang="en-US"/>
        </a:p>
      </dgm:t>
    </dgm:pt>
    <dgm:pt modelId="{FABBC68D-4744-4FF9-B998-793A0C1CA4ED}">
      <dgm:prSet custT="1"/>
      <dgm:spPr/>
      <dgm:t>
        <a:bodyPr/>
        <a:lstStyle/>
        <a:p>
          <a:pPr>
            <a:lnSpc>
              <a:spcPct val="100000"/>
            </a:lnSpc>
          </a:pPr>
          <a:r>
            <a:rPr lang="en-US" sz="2000" dirty="0"/>
            <a:t>Additional Place of Business where Job worker is unregistered, or goods stored at any other place</a:t>
          </a:r>
        </a:p>
      </dgm:t>
    </dgm:pt>
    <dgm:pt modelId="{5A5265C8-55F2-47F4-AA2C-66BF93E26943}" type="parTrans" cxnId="{08731862-8946-4C4E-AB23-004A1F199D51}">
      <dgm:prSet/>
      <dgm:spPr/>
      <dgm:t>
        <a:bodyPr/>
        <a:lstStyle/>
        <a:p>
          <a:endParaRPr lang="en-US"/>
        </a:p>
      </dgm:t>
    </dgm:pt>
    <dgm:pt modelId="{18EDFC33-7042-4588-A64E-3F22B7FE442C}" type="sibTrans" cxnId="{08731862-8946-4C4E-AB23-004A1F199D51}">
      <dgm:prSet/>
      <dgm:spPr/>
      <dgm:t>
        <a:bodyPr/>
        <a:lstStyle/>
        <a:p>
          <a:endParaRPr lang="en-US"/>
        </a:p>
      </dgm:t>
    </dgm:pt>
    <dgm:pt modelId="{8DACD4EC-BF84-4618-B0D1-F2033D3E9B9B}">
      <dgm:prSet custT="1"/>
      <dgm:spPr/>
      <dgm:t>
        <a:bodyPr/>
        <a:lstStyle/>
        <a:p>
          <a:pPr>
            <a:lnSpc>
              <a:spcPct val="100000"/>
            </a:lnSpc>
          </a:pPr>
          <a:r>
            <a:rPr lang="en-US" sz="2000" dirty="0"/>
            <a:t>Contents of Invoice </a:t>
          </a:r>
        </a:p>
      </dgm:t>
    </dgm:pt>
    <dgm:pt modelId="{5BB2E3C7-BCF3-41F9-BF72-8AC84643B1B6}" type="parTrans" cxnId="{5FA2EA55-B35B-4827-B60C-E836FF61AAEE}">
      <dgm:prSet/>
      <dgm:spPr/>
      <dgm:t>
        <a:bodyPr/>
        <a:lstStyle/>
        <a:p>
          <a:endParaRPr lang="en-US"/>
        </a:p>
      </dgm:t>
    </dgm:pt>
    <dgm:pt modelId="{BFE6C491-E838-4361-A2BE-76E3709C43E8}" type="sibTrans" cxnId="{5FA2EA55-B35B-4827-B60C-E836FF61AAEE}">
      <dgm:prSet/>
      <dgm:spPr/>
      <dgm:t>
        <a:bodyPr/>
        <a:lstStyle/>
        <a:p>
          <a:endParaRPr lang="en-US"/>
        </a:p>
      </dgm:t>
    </dgm:pt>
    <dgm:pt modelId="{07F8AA02-F106-4DF1-98F3-069480121259}">
      <dgm:prSet custT="1"/>
      <dgm:spPr/>
      <dgm:t>
        <a:bodyPr/>
        <a:lstStyle/>
        <a:p>
          <a:pPr>
            <a:lnSpc>
              <a:spcPct val="100000"/>
            </a:lnSpc>
          </a:pPr>
          <a:r>
            <a:rPr lang="en-US" sz="2000" dirty="0"/>
            <a:t>Bill of Supply for Exempt supply </a:t>
          </a:r>
        </a:p>
      </dgm:t>
    </dgm:pt>
    <dgm:pt modelId="{8349BF68-5F5A-4C3B-A144-EEB94FB13922}" type="parTrans" cxnId="{AEDBD645-3836-48FA-8C91-1FB908DEDF08}">
      <dgm:prSet/>
      <dgm:spPr/>
      <dgm:t>
        <a:bodyPr/>
        <a:lstStyle/>
        <a:p>
          <a:endParaRPr lang="en-US"/>
        </a:p>
      </dgm:t>
    </dgm:pt>
    <dgm:pt modelId="{9B16F01B-616A-4669-9CC5-D5C256F5F0D7}" type="sibTrans" cxnId="{AEDBD645-3836-48FA-8C91-1FB908DEDF08}">
      <dgm:prSet/>
      <dgm:spPr/>
      <dgm:t>
        <a:bodyPr/>
        <a:lstStyle/>
        <a:p>
          <a:endParaRPr lang="en-US"/>
        </a:p>
      </dgm:t>
    </dgm:pt>
    <dgm:pt modelId="{1EC63E3C-7D51-4CFB-83F5-56D541F37E7A}">
      <dgm:prSet custT="1"/>
      <dgm:spPr/>
      <dgm:t>
        <a:bodyPr/>
        <a:lstStyle/>
        <a:p>
          <a:pPr>
            <a:lnSpc>
              <a:spcPct val="100000"/>
            </a:lnSpc>
          </a:pPr>
          <a:r>
            <a:rPr lang="en-US" sz="2000" dirty="0"/>
            <a:t>HSN / SAC Code</a:t>
          </a:r>
        </a:p>
      </dgm:t>
    </dgm:pt>
    <dgm:pt modelId="{ED9C33EE-2171-4C01-B2E8-AC5DC954A983}" type="parTrans" cxnId="{8E0FBD6E-6BF0-4F9C-A0F6-D029FC236FD1}">
      <dgm:prSet/>
      <dgm:spPr/>
      <dgm:t>
        <a:bodyPr/>
        <a:lstStyle/>
        <a:p>
          <a:endParaRPr lang="en-US"/>
        </a:p>
      </dgm:t>
    </dgm:pt>
    <dgm:pt modelId="{83956ECB-4D19-4381-B9A2-3256F0BCD8D5}" type="sibTrans" cxnId="{8E0FBD6E-6BF0-4F9C-A0F6-D029FC236FD1}">
      <dgm:prSet/>
      <dgm:spPr/>
      <dgm:t>
        <a:bodyPr/>
        <a:lstStyle/>
        <a:p>
          <a:endParaRPr lang="en-US"/>
        </a:p>
      </dgm:t>
    </dgm:pt>
    <dgm:pt modelId="{E8774A16-E551-474B-969D-4593116B69C2}" type="pres">
      <dgm:prSet presAssocID="{32EB90A8-0B6B-4876-B303-BECD6619CBF9}" presName="root" presStyleCnt="0">
        <dgm:presLayoutVars>
          <dgm:dir/>
          <dgm:resizeHandles val="exact"/>
        </dgm:presLayoutVars>
      </dgm:prSet>
      <dgm:spPr/>
    </dgm:pt>
    <dgm:pt modelId="{7C821DC6-1002-44FC-B595-B87AB5B7557C}" type="pres">
      <dgm:prSet presAssocID="{FABBC68D-4744-4FF9-B998-793A0C1CA4ED}" presName="compNode" presStyleCnt="0"/>
      <dgm:spPr/>
    </dgm:pt>
    <dgm:pt modelId="{1F7913E0-AB3E-40A6-AA74-15868B40AF51}" type="pres">
      <dgm:prSet presAssocID="{FABBC68D-4744-4FF9-B998-793A0C1CA4E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ruck"/>
        </a:ext>
      </dgm:extLst>
    </dgm:pt>
    <dgm:pt modelId="{273A1E03-33D7-4C90-A816-F1AE7575BD0E}" type="pres">
      <dgm:prSet presAssocID="{FABBC68D-4744-4FF9-B998-793A0C1CA4ED}" presName="spaceRect" presStyleCnt="0"/>
      <dgm:spPr/>
    </dgm:pt>
    <dgm:pt modelId="{8F004B1C-4EBE-4755-AAFD-8EF43F1974A1}" type="pres">
      <dgm:prSet presAssocID="{FABBC68D-4744-4FF9-B998-793A0C1CA4ED}" presName="textRect" presStyleLbl="revTx" presStyleIdx="0" presStyleCnt="4">
        <dgm:presLayoutVars>
          <dgm:chMax val="1"/>
          <dgm:chPref val="1"/>
        </dgm:presLayoutVars>
      </dgm:prSet>
      <dgm:spPr/>
    </dgm:pt>
    <dgm:pt modelId="{9621E8B5-9188-420C-8F8F-CC16EA94CF60}" type="pres">
      <dgm:prSet presAssocID="{18EDFC33-7042-4588-A64E-3F22B7FE442C}" presName="sibTrans" presStyleCnt="0"/>
      <dgm:spPr/>
    </dgm:pt>
    <dgm:pt modelId="{DBA27F76-64BE-4445-9296-43C4EDD66ABB}" type="pres">
      <dgm:prSet presAssocID="{8DACD4EC-BF84-4618-B0D1-F2033D3E9B9B}" presName="compNode" presStyleCnt="0"/>
      <dgm:spPr/>
    </dgm:pt>
    <dgm:pt modelId="{CD026B51-6CB2-499E-93BD-F5722601B2DC}" type="pres">
      <dgm:prSet presAssocID="{8DACD4EC-BF84-4618-B0D1-F2033D3E9B9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List"/>
        </a:ext>
      </dgm:extLst>
    </dgm:pt>
    <dgm:pt modelId="{E339C386-8E9B-4FC6-A29F-6DCEC97F6E50}" type="pres">
      <dgm:prSet presAssocID="{8DACD4EC-BF84-4618-B0D1-F2033D3E9B9B}" presName="spaceRect" presStyleCnt="0"/>
      <dgm:spPr/>
    </dgm:pt>
    <dgm:pt modelId="{A9E57515-2AB2-4E86-8DE4-330521764D52}" type="pres">
      <dgm:prSet presAssocID="{8DACD4EC-BF84-4618-B0D1-F2033D3E9B9B}" presName="textRect" presStyleLbl="revTx" presStyleIdx="1" presStyleCnt="4">
        <dgm:presLayoutVars>
          <dgm:chMax val="1"/>
          <dgm:chPref val="1"/>
        </dgm:presLayoutVars>
      </dgm:prSet>
      <dgm:spPr/>
    </dgm:pt>
    <dgm:pt modelId="{28FDD86A-49DE-46F9-B199-8446BA8711CF}" type="pres">
      <dgm:prSet presAssocID="{BFE6C491-E838-4361-A2BE-76E3709C43E8}" presName="sibTrans" presStyleCnt="0"/>
      <dgm:spPr/>
    </dgm:pt>
    <dgm:pt modelId="{FC819A11-EAFB-4888-B800-98201E08A01E}" type="pres">
      <dgm:prSet presAssocID="{07F8AA02-F106-4DF1-98F3-069480121259}" presName="compNode" presStyleCnt="0"/>
      <dgm:spPr/>
    </dgm:pt>
    <dgm:pt modelId="{F6621F01-D97D-429E-8D05-EF4C8FB76764}" type="pres">
      <dgm:prSet presAssocID="{07F8AA02-F106-4DF1-98F3-06948012125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oney"/>
        </a:ext>
      </dgm:extLst>
    </dgm:pt>
    <dgm:pt modelId="{CDCA028E-23AA-438F-A69F-3472126E8EA1}" type="pres">
      <dgm:prSet presAssocID="{07F8AA02-F106-4DF1-98F3-069480121259}" presName="spaceRect" presStyleCnt="0"/>
      <dgm:spPr/>
    </dgm:pt>
    <dgm:pt modelId="{9BA812A6-1E5B-4B32-802D-445F87F09C6B}" type="pres">
      <dgm:prSet presAssocID="{07F8AA02-F106-4DF1-98F3-069480121259}" presName="textRect" presStyleLbl="revTx" presStyleIdx="2" presStyleCnt="4">
        <dgm:presLayoutVars>
          <dgm:chMax val="1"/>
          <dgm:chPref val="1"/>
        </dgm:presLayoutVars>
      </dgm:prSet>
      <dgm:spPr/>
    </dgm:pt>
    <dgm:pt modelId="{4436AD90-C398-4F88-B375-C38F55F81080}" type="pres">
      <dgm:prSet presAssocID="{9B16F01B-616A-4669-9CC5-D5C256F5F0D7}" presName="sibTrans" presStyleCnt="0"/>
      <dgm:spPr/>
    </dgm:pt>
    <dgm:pt modelId="{FA8BAE49-5A27-45FE-8A9A-C7BFBE4E6E60}" type="pres">
      <dgm:prSet presAssocID="{1EC63E3C-7D51-4CFB-83F5-56D541F37E7A}" presName="compNode" presStyleCnt="0"/>
      <dgm:spPr/>
    </dgm:pt>
    <dgm:pt modelId="{B37F86A8-6142-4CE2-83F6-196D0BA91034}" type="pres">
      <dgm:prSet presAssocID="{1EC63E3C-7D51-4CFB-83F5-56D541F37E7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arcode"/>
        </a:ext>
      </dgm:extLst>
    </dgm:pt>
    <dgm:pt modelId="{A771A27E-53FD-4237-BB9E-CD003B76D6DF}" type="pres">
      <dgm:prSet presAssocID="{1EC63E3C-7D51-4CFB-83F5-56D541F37E7A}" presName="spaceRect" presStyleCnt="0"/>
      <dgm:spPr/>
    </dgm:pt>
    <dgm:pt modelId="{DAFCFC40-908C-48E3-B9E7-F645A86D9C9F}" type="pres">
      <dgm:prSet presAssocID="{1EC63E3C-7D51-4CFB-83F5-56D541F37E7A}" presName="textRect" presStyleLbl="revTx" presStyleIdx="3" presStyleCnt="4">
        <dgm:presLayoutVars>
          <dgm:chMax val="1"/>
          <dgm:chPref val="1"/>
        </dgm:presLayoutVars>
      </dgm:prSet>
      <dgm:spPr/>
    </dgm:pt>
  </dgm:ptLst>
  <dgm:cxnLst>
    <dgm:cxn modelId="{AF8B5304-1D69-455E-B2B9-5D1B1BC76CFF}" type="presOf" srcId="{32EB90A8-0B6B-4876-B303-BECD6619CBF9}" destId="{E8774A16-E551-474B-969D-4593116B69C2}" srcOrd="0" destOrd="0" presId="urn:microsoft.com/office/officeart/2018/2/layout/IconLabelList"/>
    <dgm:cxn modelId="{04F1C133-887A-4D7C-A1B1-BF5B2B65B8A1}" type="presOf" srcId="{FABBC68D-4744-4FF9-B998-793A0C1CA4ED}" destId="{8F004B1C-4EBE-4755-AAFD-8EF43F1974A1}" srcOrd="0" destOrd="0" presId="urn:microsoft.com/office/officeart/2018/2/layout/IconLabelList"/>
    <dgm:cxn modelId="{2085555B-8EDA-4F9B-B3D5-418040D8895A}" type="presOf" srcId="{1EC63E3C-7D51-4CFB-83F5-56D541F37E7A}" destId="{DAFCFC40-908C-48E3-B9E7-F645A86D9C9F}" srcOrd="0" destOrd="0" presId="urn:microsoft.com/office/officeart/2018/2/layout/IconLabelList"/>
    <dgm:cxn modelId="{08731862-8946-4C4E-AB23-004A1F199D51}" srcId="{32EB90A8-0B6B-4876-B303-BECD6619CBF9}" destId="{FABBC68D-4744-4FF9-B998-793A0C1CA4ED}" srcOrd="0" destOrd="0" parTransId="{5A5265C8-55F2-47F4-AA2C-66BF93E26943}" sibTransId="{18EDFC33-7042-4588-A64E-3F22B7FE442C}"/>
    <dgm:cxn modelId="{AEDBD645-3836-48FA-8C91-1FB908DEDF08}" srcId="{32EB90A8-0B6B-4876-B303-BECD6619CBF9}" destId="{07F8AA02-F106-4DF1-98F3-069480121259}" srcOrd="2" destOrd="0" parTransId="{8349BF68-5F5A-4C3B-A144-EEB94FB13922}" sibTransId="{9B16F01B-616A-4669-9CC5-D5C256F5F0D7}"/>
    <dgm:cxn modelId="{8E0FBD6E-6BF0-4F9C-A0F6-D029FC236FD1}" srcId="{32EB90A8-0B6B-4876-B303-BECD6619CBF9}" destId="{1EC63E3C-7D51-4CFB-83F5-56D541F37E7A}" srcOrd="3" destOrd="0" parTransId="{ED9C33EE-2171-4C01-B2E8-AC5DC954A983}" sibTransId="{83956ECB-4D19-4381-B9A2-3256F0BCD8D5}"/>
    <dgm:cxn modelId="{5FA2EA55-B35B-4827-B60C-E836FF61AAEE}" srcId="{32EB90A8-0B6B-4876-B303-BECD6619CBF9}" destId="{8DACD4EC-BF84-4618-B0D1-F2033D3E9B9B}" srcOrd="1" destOrd="0" parTransId="{5BB2E3C7-BCF3-41F9-BF72-8AC84643B1B6}" sibTransId="{BFE6C491-E838-4361-A2BE-76E3709C43E8}"/>
    <dgm:cxn modelId="{37F0277D-AECA-490C-8959-BC3EE8131100}" type="presOf" srcId="{07F8AA02-F106-4DF1-98F3-069480121259}" destId="{9BA812A6-1E5B-4B32-802D-445F87F09C6B}" srcOrd="0" destOrd="0" presId="urn:microsoft.com/office/officeart/2018/2/layout/IconLabelList"/>
    <dgm:cxn modelId="{B3FB12C3-2962-40C1-B772-48891189D783}" type="presOf" srcId="{8DACD4EC-BF84-4618-B0D1-F2033D3E9B9B}" destId="{A9E57515-2AB2-4E86-8DE4-330521764D52}" srcOrd="0" destOrd="0" presId="urn:microsoft.com/office/officeart/2018/2/layout/IconLabelList"/>
    <dgm:cxn modelId="{8046B63F-5D09-4828-A458-1C142EF63662}" type="presParOf" srcId="{E8774A16-E551-474B-969D-4593116B69C2}" destId="{7C821DC6-1002-44FC-B595-B87AB5B7557C}" srcOrd="0" destOrd="0" presId="urn:microsoft.com/office/officeart/2018/2/layout/IconLabelList"/>
    <dgm:cxn modelId="{9B369F58-78CD-43E3-AB89-97C221109305}" type="presParOf" srcId="{7C821DC6-1002-44FC-B595-B87AB5B7557C}" destId="{1F7913E0-AB3E-40A6-AA74-15868B40AF51}" srcOrd="0" destOrd="0" presId="urn:microsoft.com/office/officeart/2018/2/layout/IconLabelList"/>
    <dgm:cxn modelId="{EAAB8B0B-C617-4A95-85CF-8FD7D4ED315A}" type="presParOf" srcId="{7C821DC6-1002-44FC-B595-B87AB5B7557C}" destId="{273A1E03-33D7-4C90-A816-F1AE7575BD0E}" srcOrd="1" destOrd="0" presId="urn:microsoft.com/office/officeart/2018/2/layout/IconLabelList"/>
    <dgm:cxn modelId="{44BCA494-05AC-4DF3-B540-B65EB45FD56E}" type="presParOf" srcId="{7C821DC6-1002-44FC-B595-B87AB5B7557C}" destId="{8F004B1C-4EBE-4755-AAFD-8EF43F1974A1}" srcOrd="2" destOrd="0" presId="urn:microsoft.com/office/officeart/2018/2/layout/IconLabelList"/>
    <dgm:cxn modelId="{8043D99F-87B3-4B3F-BD28-1AFA659B7FFD}" type="presParOf" srcId="{E8774A16-E551-474B-969D-4593116B69C2}" destId="{9621E8B5-9188-420C-8F8F-CC16EA94CF60}" srcOrd="1" destOrd="0" presId="urn:microsoft.com/office/officeart/2018/2/layout/IconLabelList"/>
    <dgm:cxn modelId="{93F27180-CDFC-46E0-99FD-FDBF5E7782D4}" type="presParOf" srcId="{E8774A16-E551-474B-969D-4593116B69C2}" destId="{DBA27F76-64BE-4445-9296-43C4EDD66ABB}" srcOrd="2" destOrd="0" presId="urn:microsoft.com/office/officeart/2018/2/layout/IconLabelList"/>
    <dgm:cxn modelId="{F9E41E33-13D2-48F1-86CD-879E00E27603}" type="presParOf" srcId="{DBA27F76-64BE-4445-9296-43C4EDD66ABB}" destId="{CD026B51-6CB2-499E-93BD-F5722601B2DC}" srcOrd="0" destOrd="0" presId="urn:microsoft.com/office/officeart/2018/2/layout/IconLabelList"/>
    <dgm:cxn modelId="{1CA6555E-748E-42E4-A05A-956D2B71F10B}" type="presParOf" srcId="{DBA27F76-64BE-4445-9296-43C4EDD66ABB}" destId="{E339C386-8E9B-4FC6-A29F-6DCEC97F6E50}" srcOrd="1" destOrd="0" presId="urn:microsoft.com/office/officeart/2018/2/layout/IconLabelList"/>
    <dgm:cxn modelId="{83551544-2D3E-46CC-B6E4-8FA9BD177CE4}" type="presParOf" srcId="{DBA27F76-64BE-4445-9296-43C4EDD66ABB}" destId="{A9E57515-2AB2-4E86-8DE4-330521764D52}" srcOrd="2" destOrd="0" presId="urn:microsoft.com/office/officeart/2018/2/layout/IconLabelList"/>
    <dgm:cxn modelId="{8E3438A0-631E-4FE0-AD6F-F1C6B17767F1}" type="presParOf" srcId="{E8774A16-E551-474B-969D-4593116B69C2}" destId="{28FDD86A-49DE-46F9-B199-8446BA8711CF}" srcOrd="3" destOrd="0" presId="urn:microsoft.com/office/officeart/2018/2/layout/IconLabelList"/>
    <dgm:cxn modelId="{45764A82-A725-4578-9ECB-D7708E18B362}" type="presParOf" srcId="{E8774A16-E551-474B-969D-4593116B69C2}" destId="{FC819A11-EAFB-4888-B800-98201E08A01E}" srcOrd="4" destOrd="0" presId="urn:microsoft.com/office/officeart/2018/2/layout/IconLabelList"/>
    <dgm:cxn modelId="{244FD483-6DFA-491E-9C4F-7EC3ABE5CA89}" type="presParOf" srcId="{FC819A11-EAFB-4888-B800-98201E08A01E}" destId="{F6621F01-D97D-429E-8D05-EF4C8FB76764}" srcOrd="0" destOrd="0" presId="urn:microsoft.com/office/officeart/2018/2/layout/IconLabelList"/>
    <dgm:cxn modelId="{72248BCA-D018-465A-B123-A76E655DD727}" type="presParOf" srcId="{FC819A11-EAFB-4888-B800-98201E08A01E}" destId="{CDCA028E-23AA-438F-A69F-3472126E8EA1}" srcOrd="1" destOrd="0" presId="urn:microsoft.com/office/officeart/2018/2/layout/IconLabelList"/>
    <dgm:cxn modelId="{B5F4AC34-0808-4693-8BE9-C389CC429245}" type="presParOf" srcId="{FC819A11-EAFB-4888-B800-98201E08A01E}" destId="{9BA812A6-1E5B-4B32-802D-445F87F09C6B}" srcOrd="2" destOrd="0" presId="urn:microsoft.com/office/officeart/2018/2/layout/IconLabelList"/>
    <dgm:cxn modelId="{1A601A4F-190E-4D60-952B-54D9FD588F5A}" type="presParOf" srcId="{E8774A16-E551-474B-969D-4593116B69C2}" destId="{4436AD90-C398-4F88-B375-C38F55F81080}" srcOrd="5" destOrd="0" presId="urn:microsoft.com/office/officeart/2018/2/layout/IconLabelList"/>
    <dgm:cxn modelId="{B9248975-0EF0-49CB-9D5F-ADF08804B0FB}" type="presParOf" srcId="{E8774A16-E551-474B-969D-4593116B69C2}" destId="{FA8BAE49-5A27-45FE-8A9A-C7BFBE4E6E60}" srcOrd="6" destOrd="0" presId="urn:microsoft.com/office/officeart/2018/2/layout/IconLabelList"/>
    <dgm:cxn modelId="{CFD6B66C-9CB0-4D74-9FDC-D22CC300D66F}" type="presParOf" srcId="{FA8BAE49-5A27-45FE-8A9A-C7BFBE4E6E60}" destId="{B37F86A8-6142-4CE2-83F6-196D0BA91034}" srcOrd="0" destOrd="0" presId="urn:microsoft.com/office/officeart/2018/2/layout/IconLabelList"/>
    <dgm:cxn modelId="{32E4F0D1-B992-421B-B3EC-B1550BC5A354}" type="presParOf" srcId="{FA8BAE49-5A27-45FE-8A9A-C7BFBE4E6E60}" destId="{A771A27E-53FD-4237-BB9E-CD003B76D6DF}" srcOrd="1" destOrd="0" presId="urn:microsoft.com/office/officeart/2018/2/layout/IconLabelList"/>
    <dgm:cxn modelId="{8A810D38-142C-4722-90C6-6C0C7B932C6C}" type="presParOf" srcId="{FA8BAE49-5A27-45FE-8A9A-C7BFBE4E6E60}" destId="{DAFCFC40-908C-48E3-B9E7-F645A86D9C9F}"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1F0F3CA4-88F4-4AAB-B501-EC68C5D0262C}" type="doc">
      <dgm:prSet loTypeId="urn:diagrams.loki3.com/BracketList" loCatId="list" qsTypeId="urn:microsoft.com/office/officeart/2005/8/quickstyle/simple1" qsCatId="simple" csTypeId="urn:microsoft.com/office/officeart/2005/8/colors/accent1_1" csCatId="accent1" phldr="1"/>
      <dgm:spPr/>
      <dgm:t>
        <a:bodyPr/>
        <a:lstStyle/>
        <a:p>
          <a:endParaRPr lang="en-US"/>
        </a:p>
      </dgm:t>
    </dgm:pt>
    <dgm:pt modelId="{0ACF7F75-DAA1-4767-895A-F8CAD7EE57B1}">
      <dgm:prSet custT="1"/>
      <dgm:spPr/>
      <dgm:t>
        <a:bodyPr/>
        <a:lstStyle/>
        <a:p>
          <a:r>
            <a:rPr lang="en-US" sz="2400" dirty="0"/>
            <a:t>R.P. </a:t>
          </a:r>
          <a:r>
            <a:rPr lang="en-US" sz="2400" dirty="0" err="1"/>
            <a:t>Buildcon</a:t>
          </a:r>
          <a:r>
            <a:rPr lang="en-US" sz="2400" dirty="0"/>
            <a:t> (P.) LTD. </a:t>
          </a:r>
          <a:r>
            <a:rPr lang="en-US" sz="2400" dirty="0">
              <a:latin typeface="Calibri" panose="020F0502020204030204" pitchFamily="34" charset="0"/>
              <a:ea typeface="Calibri" panose="020F0502020204030204" pitchFamily="34" charset="0"/>
              <a:cs typeface="Calibri" panose="020F0502020204030204" pitchFamily="34" charset="0"/>
            </a:rPr>
            <a:t>[2018 (37) GSTL 37 (Del)]*</a:t>
          </a:r>
          <a:br>
            <a:rPr lang="en-US" sz="2400" dirty="0">
              <a:latin typeface="Calibri" panose="020F0502020204030204" pitchFamily="34" charset="0"/>
              <a:ea typeface="Calibri" panose="020F0502020204030204" pitchFamily="34" charset="0"/>
              <a:cs typeface="Calibri" panose="020F0502020204030204" pitchFamily="34" charset="0"/>
            </a:rPr>
          </a:br>
          <a:endParaRPr lang="en-US" sz="2400" dirty="0">
            <a:latin typeface="Calibri" panose="020F0502020204030204" pitchFamily="34" charset="0"/>
            <a:ea typeface="Calibri" panose="020F0502020204030204" pitchFamily="34" charset="0"/>
            <a:cs typeface="Calibri" panose="020F0502020204030204" pitchFamily="34" charset="0"/>
          </a:endParaRPr>
        </a:p>
        <a:p>
          <a:r>
            <a:rPr lang="en-US" sz="2400" dirty="0">
              <a:latin typeface="Calibri" panose="020F0502020204030204" pitchFamily="34" charset="0"/>
              <a:ea typeface="Calibri" panose="020F0502020204030204" pitchFamily="34" charset="0"/>
              <a:cs typeface="Calibri" panose="020F0502020204030204" pitchFamily="34" charset="0"/>
            </a:rPr>
            <a:t>Para 7</a:t>
          </a:r>
        </a:p>
      </dgm:t>
    </dgm:pt>
    <dgm:pt modelId="{FB4C1349-81D8-4943-B98E-78EBB9BC1689}" type="parTrans" cxnId="{241B9978-B21E-4BAA-94A9-FC5C8157A920}">
      <dgm:prSet/>
      <dgm:spPr/>
      <dgm:t>
        <a:bodyPr/>
        <a:lstStyle/>
        <a:p>
          <a:endParaRPr lang="en-US"/>
        </a:p>
      </dgm:t>
    </dgm:pt>
    <dgm:pt modelId="{22C1C8E5-4172-4ECC-BA49-0C3CA2977050}" type="sibTrans" cxnId="{241B9978-B21E-4BAA-94A9-FC5C8157A920}">
      <dgm:prSet/>
      <dgm:spPr/>
      <dgm:t>
        <a:bodyPr/>
        <a:lstStyle/>
        <a:p>
          <a:endParaRPr lang="en-US"/>
        </a:p>
      </dgm:t>
    </dgm:pt>
    <dgm:pt modelId="{302D972C-892E-4D15-B32A-99C63FD27E59}">
      <dgm:prSet custT="1"/>
      <dgm:spPr/>
      <dgm:t>
        <a:bodyPr/>
        <a:lstStyle/>
        <a:p>
          <a:pPr>
            <a:lnSpc>
              <a:spcPct val="150000"/>
            </a:lnSpc>
          </a:pPr>
          <a:r>
            <a:rPr lang="en-US" sz="2400" i="1" dirty="0"/>
            <a:t>…we are of the view that </a:t>
          </a:r>
          <a:r>
            <a:rPr lang="en-US" sz="2400" b="1" i="1" dirty="0">
              <a:solidFill>
                <a:srgbClr val="FF0000"/>
              </a:solidFill>
            </a:rPr>
            <a:t>since the audit proceedings </a:t>
          </a:r>
          <a:r>
            <a:rPr lang="en-US" sz="2400" i="1" dirty="0"/>
            <a:t>under Section 65 of the Act has </a:t>
          </a:r>
          <a:r>
            <a:rPr lang="en-US" sz="2400" b="1" i="1" dirty="0">
              <a:solidFill>
                <a:srgbClr val="FF0000"/>
              </a:solidFill>
            </a:rPr>
            <a:t>already commenced</a:t>
          </a:r>
          <a:r>
            <a:rPr lang="en-US" sz="2400" i="1" dirty="0"/>
            <a:t>, it is but appropriate that the proceedings should be taken to the logical end. The </a:t>
          </a:r>
          <a:r>
            <a:rPr lang="en-US" sz="2400" b="1" i="1" dirty="0">
              <a:solidFill>
                <a:srgbClr val="FF0000"/>
              </a:solidFill>
            </a:rPr>
            <a:t>proceedings initiated by the Anti Evasion </a:t>
          </a:r>
          <a:r>
            <a:rPr lang="en-US" sz="2400" i="1" dirty="0"/>
            <a:t>and Range Office for the very same period </a:t>
          </a:r>
          <a:r>
            <a:rPr lang="en-US" sz="2400" b="1" i="1" dirty="0">
              <a:solidFill>
                <a:srgbClr val="FF0000"/>
              </a:solidFill>
            </a:rPr>
            <a:t>shall not be proceeded </a:t>
          </a:r>
          <a:r>
            <a:rPr lang="en-US" sz="2400" i="1" dirty="0"/>
            <a:t>with any further. </a:t>
          </a:r>
          <a:endParaRPr lang="en-US" sz="2400" b="1" i="1" dirty="0">
            <a:solidFill>
              <a:srgbClr val="FF0000"/>
            </a:solidFill>
            <a:latin typeface="+mj-lt"/>
            <a:ea typeface="Calibri" panose="020F0502020204030204" pitchFamily="34" charset="0"/>
            <a:cs typeface="Calibri" panose="020F0502020204030204" pitchFamily="34" charset="0"/>
          </a:endParaRPr>
        </a:p>
      </dgm:t>
    </dgm:pt>
    <dgm:pt modelId="{CAE578E0-8125-426F-B88C-226B7FB03452}" type="parTrans" cxnId="{E68982D5-588C-49F7-B428-28BAF5E4E05B}">
      <dgm:prSet/>
      <dgm:spPr/>
      <dgm:t>
        <a:bodyPr/>
        <a:lstStyle/>
        <a:p>
          <a:endParaRPr lang="en-US"/>
        </a:p>
      </dgm:t>
    </dgm:pt>
    <dgm:pt modelId="{61C21B72-51CC-4596-9E72-08901FDD8B59}" type="sibTrans" cxnId="{E68982D5-588C-49F7-B428-28BAF5E4E05B}">
      <dgm:prSet/>
      <dgm:spPr/>
      <dgm:t>
        <a:bodyPr/>
        <a:lstStyle/>
        <a:p>
          <a:endParaRPr lang="en-US"/>
        </a:p>
      </dgm:t>
    </dgm:pt>
    <dgm:pt modelId="{CD57F531-6121-426A-B9D2-F044C8E0DB5A}" type="pres">
      <dgm:prSet presAssocID="{1F0F3CA4-88F4-4AAB-B501-EC68C5D0262C}" presName="Name0" presStyleCnt="0">
        <dgm:presLayoutVars>
          <dgm:dir/>
          <dgm:animLvl val="lvl"/>
          <dgm:resizeHandles val="exact"/>
        </dgm:presLayoutVars>
      </dgm:prSet>
      <dgm:spPr/>
    </dgm:pt>
    <dgm:pt modelId="{BE9FF465-2163-48FC-9D43-113108E83015}" type="pres">
      <dgm:prSet presAssocID="{0ACF7F75-DAA1-4767-895A-F8CAD7EE57B1}" presName="linNode" presStyleCnt="0"/>
      <dgm:spPr/>
    </dgm:pt>
    <dgm:pt modelId="{F1F13AD0-8E6F-4CEB-A997-206842301DF5}" type="pres">
      <dgm:prSet presAssocID="{0ACF7F75-DAA1-4767-895A-F8CAD7EE57B1}" presName="parTx" presStyleLbl="revTx" presStyleIdx="0" presStyleCnt="1">
        <dgm:presLayoutVars>
          <dgm:chMax val="1"/>
          <dgm:bulletEnabled val="1"/>
        </dgm:presLayoutVars>
      </dgm:prSet>
      <dgm:spPr/>
    </dgm:pt>
    <dgm:pt modelId="{BF83DBC0-F78D-4917-8E6D-BAB0DDD90188}" type="pres">
      <dgm:prSet presAssocID="{0ACF7F75-DAA1-4767-895A-F8CAD7EE57B1}" presName="bracket" presStyleLbl="parChTrans1D1" presStyleIdx="0" presStyleCnt="1"/>
      <dgm:spPr/>
    </dgm:pt>
    <dgm:pt modelId="{1468A5A7-7B11-44DF-9D42-C067E8DF943F}" type="pres">
      <dgm:prSet presAssocID="{0ACF7F75-DAA1-4767-895A-F8CAD7EE57B1}" presName="spH" presStyleCnt="0"/>
      <dgm:spPr/>
    </dgm:pt>
    <dgm:pt modelId="{92292700-5FFE-49DF-8CE0-9984BCF4DDDD}" type="pres">
      <dgm:prSet presAssocID="{0ACF7F75-DAA1-4767-895A-F8CAD7EE57B1}" presName="desTx" presStyleLbl="node1" presStyleIdx="0" presStyleCnt="1" custScaleX="98143">
        <dgm:presLayoutVars>
          <dgm:bulletEnabled val="1"/>
        </dgm:presLayoutVars>
      </dgm:prSet>
      <dgm:spPr/>
    </dgm:pt>
  </dgm:ptLst>
  <dgm:cxnLst>
    <dgm:cxn modelId="{A0162746-32FF-457A-B65B-CF638BDA045C}" type="presOf" srcId="{302D972C-892E-4D15-B32A-99C63FD27E59}" destId="{92292700-5FFE-49DF-8CE0-9984BCF4DDDD}" srcOrd="0" destOrd="0" presId="urn:diagrams.loki3.com/BracketList"/>
    <dgm:cxn modelId="{1E356B73-4A07-49C6-BA81-B760B65178D9}" type="presOf" srcId="{0ACF7F75-DAA1-4767-895A-F8CAD7EE57B1}" destId="{F1F13AD0-8E6F-4CEB-A997-206842301DF5}" srcOrd="0" destOrd="0" presId="urn:diagrams.loki3.com/BracketList"/>
    <dgm:cxn modelId="{20C9C353-F68A-40F6-B4CC-10AB886CF0CD}" type="presOf" srcId="{1F0F3CA4-88F4-4AAB-B501-EC68C5D0262C}" destId="{CD57F531-6121-426A-B9D2-F044C8E0DB5A}" srcOrd="0" destOrd="0" presId="urn:diagrams.loki3.com/BracketList"/>
    <dgm:cxn modelId="{241B9978-B21E-4BAA-94A9-FC5C8157A920}" srcId="{1F0F3CA4-88F4-4AAB-B501-EC68C5D0262C}" destId="{0ACF7F75-DAA1-4767-895A-F8CAD7EE57B1}" srcOrd="0" destOrd="0" parTransId="{FB4C1349-81D8-4943-B98E-78EBB9BC1689}" sibTransId="{22C1C8E5-4172-4ECC-BA49-0C3CA2977050}"/>
    <dgm:cxn modelId="{E68982D5-588C-49F7-B428-28BAF5E4E05B}" srcId="{0ACF7F75-DAA1-4767-895A-F8CAD7EE57B1}" destId="{302D972C-892E-4D15-B32A-99C63FD27E59}" srcOrd="0" destOrd="0" parTransId="{CAE578E0-8125-426F-B88C-226B7FB03452}" sibTransId="{61C21B72-51CC-4596-9E72-08901FDD8B59}"/>
    <dgm:cxn modelId="{91C5DA16-70D7-48CA-BD15-ADA0D9624D21}" type="presParOf" srcId="{CD57F531-6121-426A-B9D2-F044C8E0DB5A}" destId="{BE9FF465-2163-48FC-9D43-113108E83015}" srcOrd="0" destOrd="0" presId="urn:diagrams.loki3.com/BracketList"/>
    <dgm:cxn modelId="{D1875C06-BADF-46E1-85E9-94F811157E13}" type="presParOf" srcId="{BE9FF465-2163-48FC-9D43-113108E83015}" destId="{F1F13AD0-8E6F-4CEB-A997-206842301DF5}" srcOrd="0" destOrd="0" presId="urn:diagrams.loki3.com/BracketList"/>
    <dgm:cxn modelId="{C023841C-ECF3-46CB-8D24-94CDB94EA207}" type="presParOf" srcId="{BE9FF465-2163-48FC-9D43-113108E83015}" destId="{BF83DBC0-F78D-4917-8E6D-BAB0DDD90188}" srcOrd="1" destOrd="0" presId="urn:diagrams.loki3.com/BracketList"/>
    <dgm:cxn modelId="{E1406A31-C0AE-422D-9AB5-4BE4938ED47E}" type="presParOf" srcId="{BE9FF465-2163-48FC-9D43-113108E83015}" destId="{1468A5A7-7B11-44DF-9D42-C067E8DF943F}" srcOrd="2" destOrd="0" presId="urn:diagrams.loki3.com/BracketList"/>
    <dgm:cxn modelId="{0A2408D3-FB39-411C-A545-400109EFB28E}" type="presParOf" srcId="{BE9FF465-2163-48FC-9D43-113108E83015}" destId="{92292700-5FFE-49DF-8CE0-9984BCF4DDDD}"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4B4C867-0D01-43C3-B569-74C146566622}" type="doc">
      <dgm:prSet loTypeId="urn:microsoft.com/office/officeart/2005/8/layout/matrix2" loCatId="matrix" qsTypeId="urn:microsoft.com/office/officeart/2005/8/quickstyle/simple2" qsCatId="simple" csTypeId="urn:microsoft.com/office/officeart/2005/8/colors/accent1_1" csCatId="accent1" phldr="1"/>
      <dgm:spPr/>
      <dgm:t>
        <a:bodyPr/>
        <a:lstStyle/>
        <a:p>
          <a:endParaRPr lang="en-US"/>
        </a:p>
      </dgm:t>
    </dgm:pt>
    <dgm:pt modelId="{DB52B381-C235-4CD9-8FD3-0D5E6E7C0C1D}">
      <dgm:prSet phldrT="[Text]" custT="1"/>
      <dgm:spPr/>
      <dgm:t>
        <a:bodyPr/>
        <a:lstStyle/>
        <a:p>
          <a:pPr>
            <a:lnSpc>
              <a:spcPct val="150000"/>
            </a:lnSpc>
          </a:pPr>
          <a:r>
            <a:rPr lang="en-US" sz="1800" b="1" dirty="0">
              <a:latin typeface="Calibri" panose="020F0502020204030204" pitchFamily="34" charset="0"/>
              <a:cs typeface="Calibri" panose="020F0502020204030204" pitchFamily="34" charset="0"/>
            </a:rPr>
            <a:t>Income</a:t>
          </a:r>
          <a:r>
            <a:rPr lang="en-US" sz="1800" dirty="0">
              <a:latin typeface="Calibri" panose="020F0502020204030204" pitchFamily="34" charset="0"/>
              <a:cs typeface="Calibri" panose="020F0502020204030204" pitchFamily="34" charset="0"/>
            </a:rPr>
            <a:t>      (Value, Rate, </a:t>
          </a:r>
          <a:r>
            <a:rPr lang="en-US" sz="1800" dirty="0" err="1">
              <a:latin typeface="Calibri" panose="020F0502020204030204" pitchFamily="34" charset="0"/>
              <a:cs typeface="Calibri" panose="020F0502020204030204" pitchFamily="34" charset="0"/>
            </a:rPr>
            <a:t>ToS</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PoS</a:t>
          </a:r>
          <a:r>
            <a:rPr lang="en-US" sz="1800" dirty="0">
              <a:latin typeface="Calibri" panose="020F0502020204030204" pitchFamily="34" charset="0"/>
              <a:cs typeface="Calibri" panose="020F0502020204030204" pitchFamily="34" charset="0"/>
            </a:rPr>
            <a:t>, RP </a:t>
          </a:r>
          <a:r>
            <a:rPr lang="en-US" sz="1800" dirty="0" err="1">
              <a:latin typeface="Calibri" panose="020F0502020204030204" pitchFamily="34" charset="0"/>
              <a:cs typeface="Calibri" panose="020F0502020204030204" pitchFamily="34" charset="0"/>
            </a:rPr>
            <a:t>etc</a:t>
          </a:r>
          <a:r>
            <a:rPr lang="en-US" sz="1800" dirty="0">
              <a:latin typeface="Calibri" panose="020F0502020204030204" pitchFamily="34" charset="0"/>
              <a:cs typeface="Calibri" panose="020F0502020204030204" pitchFamily="34" charset="0"/>
            </a:rPr>
            <a:t>)</a:t>
          </a:r>
        </a:p>
      </dgm:t>
    </dgm:pt>
    <dgm:pt modelId="{71FAD742-16F4-49DF-A9C1-61099B5926C1}" type="parTrans" cxnId="{BF2AB253-53D9-4730-9C5F-4920808049F0}">
      <dgm:prSet/>
      <dgm:spPr/>
      <dgm:t>
        <a:bodyPr/>
        <a:lstStyle/>
        <a:p>
          <a:endParaRPr lang="en-US"/>
        </a:p>
      </dgm:t>
    </dgm:pt>
    <dgm:pt modelId="{FAFBC6FD-B3A4-43B8-A3FE-9B3E075EB80B}" type="sibTrans" cxnId="{BF2AB253-53D9-4730-9C5F-4920808049F0}">
      <dgm:prSet/>
      <dgm:spPr/>
      <dgm:t>
        <a:bodyPr/>
        <a:lstStyle/>
        <a:p>
          <a:endParaRPr lang="en-US"/>
        </a:p>
      </dgm:t>
    </dgm:pt>
    <dgm:pt modelId="{CE167C28-5C2D-4F6F-A2B8-01AB1DD91CA8}">
      <dgm:prSet phldrT="[Text]" custT="1"/>
      <dgm:spPr/>
      <dgm:t>
        <a:bodyPr/>
        <a:lstStyle/>
        <a:p>
          <a:pPr>
            <a:lnSpc>
              <a:spcPct val="150000"/>
            </a:lnSpc>
          </a:pPr>
          <a:r>
            <a:rPr lang="en-US" sz="1800" b="1" dirty="0">
              <a:latin typeface="Calibri" panose="020F0502020204030204" pitchFamily="34" charset="0"/>
              <a:cs typeface="Calibri" panose="020F0502020204030204" pitchFamily="34" charset="0"/>
            </a:rPr>
            <a:t>Expenses</a:t>
          </a:r>
          <a:r>
            <a:rPr lang="en-US" sz="1800" dirty="0">
              <a:latin typeface="Calibri" panose="020F0502020204030204" pitchFamily="34" charset="0"/>
              <a:cs typeface="Calibri" panose="020F0502020204030204" pitchFamily="34" charset="0"/>
            </a:rPr>
            <a:t>   (RCM)</a:t>
          </a:r>
        </a:p>
      </dgm:t>
    </dgm:pt>
    <dgm:pt modelId="{5170EA92-9FA6-46D5-A15A-FFF21EBC6E30}" type="parTrans" cxnId="{ACB25D5C-ECDE-4C48-BD18-DFCD21EC6C8F}">
      <dgm:prSet/>
      <dgm:spPr/>
      <dgm:t>
        <a:bodyPr/>
        <a:lstStyle/>
        <a:p>
          <a:endParaRPr lang="en-US"/>
        </a:p>
      </dgm:t>
    </dgm:pt>
    <dgm:pt modelId="{D0C6A07B-D0DB-4AB2-B4D5-F7605ED33590}" type="sibTrans" cxnId="{ACB25D5C-ECDE-4C48-BD18-DFCD21EC6C8F}">
      <dgm:prSet/>
      <dgm:spPr/>
      <dgm:t>
        <a:bodyPr/>
        <a:lstStyle/>
        <a:p>
          <a:endParaRPr lang="en-US"/>
        </a:p>
      </dgm:t>
    </dgm:pt>
    <dgm:pt modelId="{673598B8-E709-4F64-A149-0B9CADCDFAEF}">
      <dgm:prSet phldrT="[Text]" custT="1"/>
      <dgm:spPr/>
      <dgm:t>
        <a:bodyPr/>
        <a:lstStyle/>
        <a:p>
          <a:pPr>
            <a:lnSpc>
              <a:spcPct val="150000"/>
            </a:lnSpc>
          </a:pPr>
          <a:r>
            <a:rPr lang="en-US" sz="1800" b="1" dirty="0">
              <a:latin typeface="Calibri" panose="020F0502020204030204" pitchFamily="34" charset="0"/>
              <a:cs typeface="Calibri" panose="020F0502020204030204" pitchFamily="34" charset="0"/>
            </a:rPr>
            <a:t>ITC</a:t>
          </a:r>
          <a:r>
            <a:rPr lang="en-US" sz="1800" dirty="0">
              <a:latin typeface="Calibri" panose="020F0502020204030204" pitchFamily="34" charset="0"/>
              <a:cs typeface="Calibri" panose="020F0502020204030204" pitchFamily="34" charset="0"/>
            </a:rPr>
            <a:t>          (Eligible, ratio)</a:t>
          </a:r>
        </a:p>
      </dgm:t>
    </dgm:pt>
    <dgm:pt modelId="{7EBCD5AC-EBED-4581-89B3-5897C054B5D5}" type="parTrans" cxnId="{7F8573D2-A13B-4965-9277-BCC3B22DCD31}">
      <dgm:prSet/>
      <dgm:spPr/>
      <dgm:t>
        <a:bodyPr/>
        <a:lstStyle/>
        <a:p>
          <a:endParaRPr lang="en-US"/>
        </a:p>
      </dgm:t>
    </dgm:pt>
    <dgm:pt modelId="{3D2EDB54-EC07-4A39-AD1D-46171CED7E10}" type="sibTrans" cxnId="{7F8573D2-A13B-4965-9277-BCC3B22DCD31}">
      <dgm:prSet/>
      <dgm:spPr/>
      <dgm:t>
        <a:bodyPr/>
        <a:lstStyle/>
        <a:p>
          <a:endParaRPr lang="en-US"/>
        </a:p>
      </dgm:t>
    </dgm:pt>
    <dgm:pt modelId="{D372B3BD-F5F7-4235-BF3A-DF50865B0C2B}">
      <dgm:prSet phldrT="[Text]" custT="1"/>
      <dgm:spPr/>
      <dgm:t>
        <a:bodyPr/>
        <a:lstStyle/>
        <a:p>
          <a:pPr>
            <a:lnSpc>
              <a:spcPct val="150000"/>
            </a:lnSpc>
          </a:pPr>
          <a:r>
            <a:rPr lang="en-US" sz="1800" b="1" dirty="0">
              <a:latin typeface="Calibri" panose="020F0502020204030204" pitchFamily="34" charset="0"/>
              <a:cs typeface="Calibri" panose="020F0502020204030204" pitchFamily="34" charset="0"/>
            </a:rPr>
            <a:t>Others</a:t>
          </a:r>
          <a:r>
            <a:rPr lang="en-US" sz="1800" dirty="0">
              <a:latin typeface="Calibri" panose="020F0502020204030204" pitchFamily="34" charset="0"/>
              <a:cs typeface="Calibri" panose="020F0502020204030204" pitchFamily="34" charset="0"/>
            </a:rPr>
            <a:t>     (Export, compliances)</a:t>
          </a:r>
        </a:p>
      </dgm:t>
    </dgm:pt>
    <dgm:pt modelId="{5804F0DC-6862-4662-B4CE-0A2E871E26DC}" type="parTrans" cxnId="{7C3376B0-7F93-4D05-A68D-390B10597B90}">
      <dgm:prSet/>
      <dgm:spPr/>
      <dgm:t>
        <a:bodyPr/>
        <a:lstStyle/>
        <a:p>
          <a:endParaRPr lang="en-US"/>
        </a:p>
      </dgm:t>
    </dgm:pt>
    <dgm:pt modelId="{1632F204-10A7-4585-B828-53B297AA26BE}" type="sibTrans" cxnId="{7C3376B0-7F93-4D05-A68D-390B10597B90}">
      <dgm:prSet/>
      <dgm:spPr/>
      <dgm:t>
        <a:bodyPr/>
        <a:lstStyle/>
        <a:p>
          <a:endParaRPr lang="en-US"/>
        </a:p>
      </dgm:t>
    </dgm:pt>
    <dgm:pt modelId="{BEEC129F-A40B-4AF5-AC65-BEB38AD6C509}" type="pres">
      <dgm:prSet presAssocID="{24B4C867-0D01-43C3-B569-74C146566622}" presName="matrix" presStyleCnt="0">
        <dgm:presLayoutVars>
          <dgm:chMax val="1"/>
          <dgm:dir/>
          <dgm:resizeHandles val="exact"/>
        </dgm:presLayoutVars>
      </dgm:prSet>
      <dgm:spPr/>
    </dgm:pt>
    <dgm:pt modelId="{CF01B0D1-EAB4-4F60-AC7D-67B5A7F3CB7F}" type="pres">
      <dgm:prSet presAssocID="{24B4C867-0D01-43C3-B569-74C146566622}" presName="axisShape" presStyleLbl="bgShp" presStyleIdx="0" presStyleCnt="1"/>
      <dgm:spPr/>
    </dgm:pt>
    <dgm:pt modelId="{6C6A843F-B53A-420D-ACE4-383077F0E2E6}" type="pres">
      <dgm:prSet presAssocID="{24B4C867-0D01-43C3-B569-74C146566622}" presName="rect1" presStyleLbl="node1" presStyleIdx="0" presStyleCnt="4">
        <dgm:presLayoutVars>
          <dgm:chMax val="0"/>
          <dgm:chPref val="0"/>
          <dgm:bulletEnabled val="1"/>
        </dgm:presLayoutVars>
      </dgm:prSet>
      <dgm:spPr/>
    </dgm:pt>
    <dgm:pt modelId="{53FB3EAA-BBEF-48EF-8504-21D3C495F7D7}" type="pres">
      <dgm:prSet presAssocID="{24B4C867-0D01-43C3-B569-74C146566622}" presName="rect2" presStyleLbl="node1" presStyleIdx="1" presStyleCnt="4">
        <dgm:presLayoutVars>
          <dgm:chMax val="0"/>
          <dgm:chPref val="0"/>
          <dgm:bulletEnabled val="1"/>
        </dgm:presLayoutVars>
      </dgm:prSet>
      <dgm:spPr/>
    </dgm:pt>
    <dgm:pt modelId="{A8A32B71-3458-4299-93B6-297546EEAD4B}" type="pres">
      <dgm:prSet presAssocID="{24B4C867-0D01-43C3-B569-74C146566622}" presName="rect3" presStyleLbl="node1" presStyleIdx="2" presStyleCnt="4">
        <dgm:presLayoutVars>
          <dgm:chMax val="0"/>
          <dgm:chPref val="0"/>
          <dgm:bulletEnabled val="1"/>
        </dgm:presLayoutVars>
      </dgm:prSet>
      <dgm:spPr/>
    </dgm:pt>
    <dgm:pt modelId="{265021AF-E3AC-4816-9E5F-483458251575}" type="pres">
      <dgm:prSet presAssocID="{24B4C867-0D01-43C3-B569-74C146566622}" presName="rect4" presStyleLbl="node1" presStyleIdx="3" presStyleCnt="4">
        <dgm:presLayoutVars>
          <dgm:chMax val="0"/>
          <dgm:chPref val="0"/>
          <dgm:bulletEnabled val="1"/>
        </dgm:presLayoutVars>
      </dgm:prSet>
      <dgm:spPr/>
    </dgm:pt>
  </dgm:ptLst>
  <dgm:cxnLst>
    <dgm:cxn modelId="{06203517-4DDC-4807-8A7D-0023E2832486}" type="presOf" srcId="{CE167C28-5C2D-4F6F-A2B8-01AB1DD91CA8}" destId="{53FB3EAA-BBEF-48EF-8504-21D3C495F7D7}" srcOrd="0" destOrd="0" presId="urn:microsoft.com/office/officeart/2005/8/layout/matrix2"/>
    <dgm:cxn modelId="{695C661B-E182-4D81-981C-B23ACDBD70D1}" type="presOf" srcId="{24B4C867-0D01-43C3-B569-74C146566622}" destId="{BEEC129F-A40B-4AF5-AC65-BEB38AD6C509}" srcOrd="0" destOrd="0" presId="urn:microsoft.com/office/officeart/2005/8/layout/matrix2"/>
    <dgm:cxn modelId="{F39FB321-D740-4391-B01C-31581D385D3A}" type="presOf" srcId="{DB52B381-C235-4CD9-8FD3-0D5E6E7C0C1D}" destId="{6C6A843F-B53A-420D-ACE4-383077F0E2E6}" srcOrd="0" destOrd="0" presId="urn:microsoft.com/office/officeart/2005/8/layout/matrix2"/>
    <dgm:cxn modelId="{ACB25D5C-ECDE-4C48-BD18-DFCD21EC6C8F}" srcId="{24B4C867-0D01-43C3-B569-74C146566622}" destId="{CE167C28-5C2D-4F6F-A2B8-01AB1DD91CA8}" srcOrd="1" destOrd="0" parTransId="{5170EA92-9FA6-46D5-A15A-FFF21EBC6E30}" sibTransId="{D0C6A07B-D0DB-4AB2-B4D5-F7605ED33590}"/>
    <dgm:cxn modelId="{8F32CC6D-06AE-4131-A371-27A4AA18CE5D}" type="presOf" srcId="{D372B3BD-F5F7-4235-BF3A-DF50865B0C2B}" destId="{265021AF-E3AC-4816-9E5F-483458251575}" srcOrd="0" destOrd="0" presId="urn:microsoft.com/office/officeart/2005/8/layout/matrix2"/>
    <dgm:cxn modelId="{BF2AB253-53D9-4730-9C5F-4920808049F0}" srcId="{24B4C867-0D01-43C3-B569-74C146566622}" destId="{DB52B381-C235-4CD9-8FD3-0D5E6E7C0C1D}" srcOrd="0" destOrd="0" parTransId="{71FAD742-16F4-49DF-A9C1-61099B5926C1}" sibTransId="{FAFBC6FD-B3A4-43B8-A3FE-9B3E075EB80B}"/>
    <dgm:cxn modelId="{7C3376B0-7F93-4D05-A68D-390B10597B90}" srcId="{24B4C867-0D01-43C3-B569-74C146566622}" destId="{D372B3BD-F5F7-4235-BF3A-DF50865B0C2B}" srcOrd="3" destOrd="0" parTransId="{5804F0DC-6862-4662-B4CE-0A2E871E26DC}" sibTransId="{1632F204-10A7-4585-B828-53B297AA26BE}"/>
    <dgm:cxn modelId="{7F8573D2-A13B-4965-9277-BCC3B22DCD31}" srcId="{24B4C867-0D01-43C3-B569-74C146566622}" destId="{673598B8-E709-4F64-A149-0B9CADCDFAEF}" srcOrd="2" destOrd="0" parTransId="{7EBCD5AC-EBED-4581-89B3-5897C054B5D5}" sibTransId="{3D2EDB54-EC07-4A39-AD1D-46171CED7E10}"/>
    <dgm:cxn modelId="{8D4A57F1-0184-479D-AEEF-0829525B7D72}" type="presOf" srcId="{673598B8-E709-4F64-A149-0B9CADCDFAEF}" destId="{A8A32B71-3458-4299-93B6-297546EEAD4B}" srcOrd="0" destOrd="0" presId="urn:microsoft.com/office/officeart/2005/8/layout/matrix2"/>
    <dgm:cxn modelId="{0A12D60C-5477-4477-B469-5177CCB55E16}" type="presParOf" srcId="{BEEC129F-A40B-4AF5-AC65-BEB38AD6C509}" destId="{CF01B0D1-EAB4-4F60-AC7D-67B5A7F3CB7F}" srcOrd="0" destOrd="0" presId="urn:microsoft.com/office/officeart/2005/8/layout/matrix2"/>
    <dgm:cxn modelId="{9998781B-6278-424F-8316-5EF3C3729584}" type="presParOf" srcId="{BEEC129F-A40B-4AF5-AC65-BEB38AD6C509}" destId="{6C6A843F-B53A-420D-ACE4-383077F0E2E6}" srcOrd="1" destOrd="0" presId="urn:microsoft.com/office/officeart/2005/8/layout/matrix2"/>
    <dgm:cxn modelId="{0C2DABDD-AAA6-490D-8D00-289B6FA055AD}" type="presParOf" srcId="{BEEC129F-A40B-4AF5-AC65-BEB38AD6C509}" destId="{53FB3EAA-BBEF-48EF-8504-21D3C495F7D7}" srcOrd="2" destOrd="0" presId="urn:microsoft.com/office/officeart/2005/8/layout/matrix2"/>
    <dgm:cxn modelId="{66336C53-956B-4C22-A116-3B1433A7216F}" type="presParOf" srcId="{BEEC129F-A40B-4AF5-AC65-BEB38AD6C509}" destId="{A8A32B71-3458-4299-93B6-297546EEAD4B}" srcOrd="3" destOrd="0" presId="urn:microsoft.com/office/officeart/2005/8/layout/matrix2"/>
    <dgm:cxn modelId="{A02A4CD3-1DBB-4BFE-BD4F-9B60DE5CC2F7}" type="presParOf" srcId="{BEEC129F-A40B-4AF5-AC65-BEB38AD6C509}" destId="{265021AF-E3AC-4816-9E5F-483458251575}"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07088B0-B768-46E9-9A5F-CB92D7CCECD1}"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IN"/>
        </a:p>
      </dgm:t>
    </dgm:pt>
    <dgm:pt modelId="{A5ECA4C8-4D7D-41A7-B3F0-A2BE00EDB46D}">
      <dgm:prSet phldrT="[Text]" custT="1"/>
      <dgm:spPr/>
      <dgm:t>
        <a:bodyPr/>
        <a:lstStyle/>
        <a:p>
          <a:pPr>
            <a:lnSpc>
              <a:spcPct val="150000"/>
            </a:lnSpc>
          </a:pPr>
          <a:r>
            <a:rPr lang="en-US" sz="2000" b="1" dirty="0"/>
            <a:t>Financials</a:t>
          </a:r>
          <a:endParaRPr lang="en-IN" sz="2000" b="1" dirty="0"/>
        </a:p>
      </dgm:t>
    </dgm:pt>
    <dgm:pt modelId="{E3EC7308-46CE-4F44-AD47-41D9C576D1C1}" type="parTrans" cxnId="{3D51EBED-26CF-41ED-82E7-623954B2B2B8}">
      <dgm:prSet/>
      <dgm:spPr/>
      <dgm:t>
        <a:bodyPr/>
        <a:lstStyle/>
        <a:p>
          <a:endParaRPr lang="en-IN"/>
        </a:p>
      </dgm:t>
    </dgm:pt>
    <dgm:pt modelId="{0AC7F1E9-E25B-4F26-86DE-84B8B2D32CAF}" type="sibTrans" cxnId="{3D51EBED-26CF-41ED-82E7-623954B2B2B8}">
      <dgm:prSet/>
      <dgm:spPr/>
      <dgm:t>
        <a:bodyPr/>
        <a:lstStyle/>
        <a:p>
          <a:endParaRPr lang="en-IN"/>
        </a:p>
      </dgm:t>
    </dgm:pt>
    <dgm:pt modelId="{C064DEC5-58BF-45FE-8118-C0381D8DD192}">
      <dgm:prSet phldrT="[Text]" custT="1"/>
      <dgm:spPr/>
      <dgm:t>
        <a:bodyPr/>
        <a:lstStyle/>
        <a:p>
          <a:pPr>
            <a:lnSpc>
              <a:spcPct val="150000"/>
            </a:lnSpc>
          </a:pPr>
          <a:r>
            <a:rPr lang="en-IN" sz="2000" b="1" dirty="0"/>
            <a:t>Contracts</a:t>
          </a:r>
        </a:p>
      </dgm:t>
    </dgm:pt>
    <dgm:pt modelId="{75E1F2C3-3C61-443E-ABB0-F81B23B23E97}" type="parTrans" cxnId="{FC72BE94-5876-43B8-BEE3-6C1A4A24BD65}">
      <dgm:prSet/>
      <dgm:spPr/>
      <dgm:t>
        <a:bodyPr/>
        <a:lstStyle/>
        <a:p>
          <a:endParaRPr lang="en-US"/>
        </a:p>
      </dgm:t>
    </dgm:pt>
    <dgm:pt modelId="{B66FE620-03E7-40FB-B68D-FBABD174EA98}" type="sibTrans" cxnId="{FC72BE94-5876-43B8-BEE3-6C1A4A24BD65}">
      <dgm:prSet/>
      <dgm:spPr/>
      <dgm:t>
        <a:bodyPr/>
        <a:lstStyle/>
        <a:p>
          <a:endParaRPr lang="en-US"/>
        </a:p>
      </dgm:t>
    </dgm:pt>
    <dgm:pt modelId="{5859B4DC-8B1C-4E0A-A1DA-07A11B1CC603}">
      <dgm:prSet phldrT="[Text]" custT="1"/>
      <dgm:spPr/>
      <dgm:t>
        <a:bodyPr/>
        <a:lstStyle/>
        <a:p>
          <a:pPr>
            <a:lnSpc>
              <a:spcPct val="150000"/>
            </a:lnSpc>
          </a:pPr>
          <a:r>
            <a:rPr lang="en-IN" sz="2000" b="0"/>
            <a:t>FEMA</a:t>
          </a:r>
        </a:p>
      </dgm:t>
    </dgm:pt>
    <dgm:pt modelId="{D52AD179-F8FD-4BF5-8909-09FE3D94D732}" type="parTrans" cxnId="{15FABA6D-B2C1-42E5-9217-27481A141EF0}">
      <dgm:prSet/>
      <dgm:spPr/>
      <dgm:t>
        <a:bodyPr/>
        <a:lstStyle/>
        <a:p>
          <a:endParaRPr lang="en-US"/>
        </a:p>
      </dgm:t>
    </dgm:pt>
    <dgm:pt modelId="{708BC6F0-F296-4463-837F-D549D05F48FA}" type="sibTrans" cxnId="{15FABA6D-B2C1-42E5-9217-27481A141EF0}">
      <dgm:prSet/>
      <dgm:spPr/>
      <dgm:t>
        <a:bodyPr/>
        <a:lstStyle/>
        <a:p>
          <a:endParaRPr lang="en-US"/>
        </a:p>
      </dgm:t>
    </dgm:pt>
    <dgm:pt modelId="{B3F3B4CA-B5F4-479D-8346-1DC995FC8C94}">
      <dgm:prSet phldrT="[Text]" custT="1"/>
      <dgm:spPr/>
      <dgm:t>
        <a:bodyPr/>
        <a:lstStyle/>
        <a:p>
          <a:pPr>
            <a:lnSpc>
              <a:spcPct val="150000"/>
            </a:lnSpc>
          </a:pPr>
          <a:r>
            <a:rPr lang="en-IN" sz="2000" b="0"/>
            <a:t>Customs</a:t>
          </a:r>
        </a:p>
      </dgm:t>
    </dgm:pt>
    <dgm:pt modelId="{043D65D5-2383-4CA0-85F8-CBA925299C9A}" type="parTrans" cxnId="{81B944AF-6099-4896-A8A2-94F882BF294F}">
      <dgm:prSet/>
      <dgm:spPr/>
      <dgm:t>
        <a:bodyPr/>
        <a:lstStyle/>
        <a:p>
          <a:endParaRPr lang="en-US"/>
        </a:p>
      </dgm:t>
    </dgm:pt>
    <dgm:pt modelId="{BD949E65-0E34-4909-8333-85925A8268E4}" type="sibTrans" cxnId="{81B944AF-6099-4896-A8A2-94F882BF294F}">
      <dgm:prSet/>
      <dgm:spPr/>
      <dgm:t>
        <a:bodyPr/>
        <a:lstStyle/>
        <a:p>
          <a:endParaRPr lang="en-US"/>
        </a:p>
      </dgm:t>
    </dgm:pt>
    <dgm:pt modelId="{E93327EB-4A1B-4FCE-9217-5EAA8712FAFE}">
      <dgm:prSet phldrT="[Text]" custT="1"/>
      <dgm:spPr/>
      <dgm:t>
        <a:bodyPr/>
        <a:lstStyle/>
        <a:p>
          <a:pPr>
            <a:lnSpc>
              <a:spcPct val="150000"/>
            </a:lnSpc>
          </a:pPr>
          <a:r>
            <a:rPr lang="en-IN" sz="2000" b="0" dirty="0"/>
            <a:t>TB</a:t>
          </a:r>
        </a:p>
      </dgm:t>
    </dgm:pt>
    <dgm:pt modelId="{CD236C5B-72CA-421E-B834-A83635DAE30A}" type="parTrans" cxnId="{D4F4CBB5-DEC1-4FC7-A312-07AF9C798B23}">
      <dgm:prSet/>
      <dgm:spPr/>
      <dgm:t>
        <a:bodyPr/>
        <a:lstStyle/>
        <a:p>
          <a:endParaRPr lang="en-US"/>
        </a:p>
      </dgm:t>
    </dgm:pt>
    <dgm:pt modelId="{E338A85D-C3D5-407D-B917-918DC0653F42}" type="sibTrans" cxnId="{D4F4CBB5-DEC1-4FC7-A312-07AF9C798B23}">
      <dgm:prSet/>
      <dgm:spPr/>
      <dgm:t>
        <a:bodyPr/>
        <a:lstStyle/>
        <a:p>
          <a:endParaRPr lang="en-US"/>
        </a:p>
      </dgm:t>
    </dgm:pt>
    <dgm:pt modelId="{498A3577-5A84-4571-B0DE-86849FDFE568}">
      <dgm:prSet phldrT="[Text]" custT="1"/>
      <dgm:spPr/>
      <dgm:t>
        <a:bodyPr/>
        <a:lstStyle/>
        <a:p>
          <a:pPr>
            <a:lnSpc>
              <a:spcPct val="150000"/>
            </a:lnSpc>
          </a:pPr>
          <a:r>
            <a:rPr lang="en-IN" sz="2000" b="0"/>
            <a:t>P/L</a:t>
          </a:r>
        </a:p>
      </dgm:t>
    </dgm:pt>
    <dgm:pt modelId="{65158465-FE4F-4B2C-8429-005A006EE1B5}" type="parTrans" cxnId="{69344D5E-A41A-49BE-9383-B5E3AC1231E1}">
      <dgm:prSet/>
      <dgm:spPr/>
      <dgm:t>
        <a:bodyPr/>
        <a:lstStyle/>
        <a:p>
          <a:endParaRPr lang="en-US"/>
        </a:p>
      </dgm:t>
    </dgm:pt>
    <dgm:pt modelId="{231B3470-BD54-4FD6-B9B9-F9C2A0D3BB00}" type="sibTrans" cxnId="{69344D5E-A41A-49BE-9383-B5E3AC1231E1}">
      <dgm:prSet/>
      <dgm:spPr/>
      <dgm:t>
        <a:bodyPr/>
        <a:lstStyle/>
        <a:p>
          <a:endParaRPr lang="en-US"/>
        </a:p>
      </dgm:t>
    </dgm:pt>
    <dgm:pt modelId="{F525AF03-3874-4581-86AD-58F87459B7A9}">
      <dgm:prSet phldrT="[Text]" custT="1"/>
      <dgm:spPr/>
      <dgm:t>
        <a:bodyPr/>
        <a:lstStyle/>
        <a:p>
          <a:pPr>
            <a:lnSpc>
              <a:spcPct val="150000"/>
            </a:lnSpc>
          </a:pPr>
          <a:r>
            <a:rPr lang="en-IN" sz="2000" b="0" dirty="0"/>
            <a:t>B/S</a:t>
          </a:r>
        </a:p>
      </dgm:t>
    </dgm:pt>
    <dgm:pt modelId="{F92A759C-F1A5-4C91-8196-2F8024CB53E2}" type="parTrans" cxnId="{E8CDDA30-D914-440F-B3DA-4C0AA51D1D57}">
      <dgm:prSet/>
      <dgm:spPr/>
      <dgm:t>
        <a:bodyPr/>
        <a:lstStyle/>
        <a:p>
          <a:endParaRPr lang="en-US"/>
        </a:p>
      </dgm:t>
    </dgm:pt>
    <dgm:pt modelId="{7C4EB066-B544-4DC4-A687-A7674EC785E2}" type="sibTrans" cxnId="{E8CDDA30-D914-440F-B3DA-4C0AA51D1D57}">
      <dgm:prSet/>
      <dgm:spPr/>
      <dgm:t>
        <a:bodyPr/>
        <a:lstStyle/>
        <a:p>
          <a:endParaRPr lang="en-US"/>
        </a:p>
      </dgm:t>
    </dgm:pt>
    <dgm:pt modelId="{BECB1E2C-09D8-40E0-806F-C6699E122241}">
      <dgm:prSet phldrT="[Text]" custT="1"/>
      <dgm:spPr/>
      <dgm:t>
        <a:bodyPr/>
        <a:lstStyle/>
        <a:p>
          <a:pPr>
            <a:lnSpc>
              <a:spcPct val="150000"/>
            </a:lnSpc>
          </a:pPr>
          <a:r>
            <a:rPr lang="en-IN" sz="2000" b="1" dirty="0"/>
            <a:t>ERP</a:t>
          </a:r>
        </a:p>
      </dgm:t>
    </dgm:pt>
    <dgm:pt modelId="{B4702650-93CD-4A30-824E-0105F3062BB4}" type="parTrans" cxnId="{25F547B8-6EC9-4461-8367-7C33B1F2C643}">
      <dgm:prSet/>
      <dgm:spPr/>
      <dgm:t>
        <a:bodyPr/>
        <a:lstStyle/>
        <a:p>
          <a:endParaRPr lang="en-US"/>
        </a:p>
      </dgm:t>
    </dgm:pt>
    <dgm:pt modelId="{F7C86D67-64E6-4825-94DE-AB28C9234CA6}" type="sibTrans" cxnId="{25F547B8-6EC9-4461-8367-7C33B1F2C643}">
      <dgm:prSet/>
      <dgm:spPr/>
      <dgm:t>
        <a:bodyPr/>
        <a:lstStyle/>
        <a:p>
          <a:endParaRPr lang="en-US"/>
        </a:p>
      </dgm:t>
    </dgm:pt>
    <dgm:pt modelId="{97753BFB-5695-410F-8AD9-4FC3675FB978}">
      <dgm:prSet phldrT="[Text]" custT="1"/>
      <dgm:spPr/>
      <dgm:t>
        <a:bodyPr/>
        <a:lstStyle/>
        <a:p>
          <a:pPr>
            <a:lnSpc>
              <a:spcPct val="150000"/>
            </a:lnSpc>
          </a:pPr>
          <a:r>
            <a:rPr lang="en-IN" sz="2000" b="1" dirty="0"/>
            <a:t>Other laws</a:t>
          </a:r>
        </a:p>
      </dgm:t>
    </dgm:pt>
    <dgm:pt modelId="{8040D130-DCFD-4D43-B9B4-17F63132EE00}" type="parTrans" cxnId="{F5EEB2F9-6954-46BF-A9B5-9F6FC1CAF0F0}">
      <dgm:prSet/>
      <dgm:spPr/>
      <dgm:t>
        <a:bodyPr/>
        <a:lstStyle/>
        <a:p>
          <a:endParaRPr lang="en-US"/>
        </a:p>
      </dgm:t>
    </dgm:pt>
    <dgm:pt modelId="{92309E93-08C1-4A00-AE4B-6DF3F8E60A42}" type="sibTrans" cxnId="{F5EEB2F9-6954-46BF-A9B5-9F6FC1CAF0F0}">
      <dgm:prSet/>
      <dgm:spPr/>
      <dgm:t>
        <a:bodyPr/>
        <a:lstStyle/>
        <a:p>
          <a:endParaRPr lang="en-US"/>
        </a:p>
      </dgm:t>
    </dgm:pt>
    <dgm:pt modelId="{C3122B8F-DCCA-4516-8B32-A093074D5CE6}">
      <dgm:prSet phldrT="[Text]" custT="1"/>
      <dgm:spPr/>
      <dgm:t>
        <a:bodyPr/>
        <a:lstStyle/>
        <a:p>
          <a:pPr>
            <a:lnSpc>
              <a:spcPct val="150000"/>
            </a:lnSpc>
          </a:pPr>
          <a:r>
            <a:rPr lang="en-IN" sz="2000" b="0"/>
            <a:t>Customers</a:t>
          </a:r>
        </a:p>
      </dgm:t>
    </dgm:pt>
    <dgm:pt modelId="{69640401-FE77-4011-A5D3-53209A811A89}" type="parTrans" cxnId="{D02964D7-2178-45B8-9413-58D4D0C56ACD}">
      <dgm:prSet/>
      <dgm:spPr/>
      <dgm:t>
        <a:bodyPr/>
        <a:lstStyle/>
        <a:p>
          <a:endParaRPr lang="en-US"/>
        </a:p>
      </dgm:t>
    </dgm:pt>
    <dgm:pt modelId="{6B1586D6-10A0-469F-BB75-25E92606BAF7}" type="sibTrans" cxnId="{D02964D7-2178-45B8-9413-58D4D0C56ACD}">
      <dgm:prSet/>
      <dgm:spPr/>
      <dgm:t>
        <a:bodyPr/>
        <a:lstStyle/>
        <a:p>
          <a:endParaRPr lang="en-US"/>
        </a:p>
      </dgm:t>
    </dgm:pt>
    <dgm:pt modelId="{092AEA4F-9F6C-4DEA-8D42-B4FEE7F69A2F}">
      <dgm:prSet phldrT="[Text]" custT="1"/>
      <dgm:spPr/>
      <dgm:t>
        <a:bodyPr/>
        <a:lstStyle/>
        <a:p>
          <a:pPr>
            <a:lnSpc>
              <a:spcPct val="150000"/>
            </a:lnSpc>
          </a:pPr>
          <a:r>
            <a:rPr lang="en-IN" sz="2000" b="0"/>
            <a:t>Vendor</a:t>
          </a:r>
        </a:p>
      </dgm:t>
    </dgm:pt>
    <dgm:pt modelId="{7A2E0106-CC53-4AD5-A27C-9080133F8274}" type="parTrans" cxnId="{8A794790-EEB7-4F88-9BC2-CF86329B108E}">
      <dgm:prSet/>
      <dgm:spPr/>
      <dgm:t>
        <a:bodyPr/>
        <a:lstStyle/>
        <a:p>
          <a:endParaRPr lang="en-US"/>
        </a:p>
      </dgm:t>
    </dgm:pt>
    <dgm:pt modelId="{2F6DB3BE-24CA-4D11-97B3-0ED15AA6A0D3}" type="sibTrans" cxnId="{8A794790-EEB7-4F88-9BC2-CF86329B108E}">
      <dgm:prSet/>
      <dgm:spPr/>
      <dgm:t>
        <a:bodyPr/>
        <a:lstStyle/>
        <a:p>
          <a:endParaRPr lang="en-US"/>
        </a:p>
      </dgm:t>
    </dgm:pt>
    <dgm:pt modelId="{D6B2A164-F96F-416A-8ED8-F254048B7B48}">
      <dgm:prSet phldrT="[Text]" custT="1"/>
      <dgm:spPr/>
      <dgm:t>
        <a:bodyPr/>
        <a:lstStyle/>
        <a:p>
          <a:pPr>
            <a:lnSpc>
              <a:spcPct val="150000"/>
            </a:lnSpc>
          </a:pPr>
          <a:r>
            <a:rPr lang="en-IN" sz="2000" b="0"/>
            <a:t>Employee</a:t>
          </a:r>
        </a:p>
      </dgm:t>
    </dgm:pt>
    <dgm:pt modelId="{1C7D2342-9F26-4CE1-9127-5FE5314BF5C9}" type="parTrans" cxnId="{C90A87B5-E1F1-4FBC-8295-CCF1F6657785}">
      <dgm:prSet/>
      <dgm:spPr/>
      <dgm:t>
        <a:bodyPr/>
        <a:lstStyle/>
        <a:p>
          <a:endParaRPr lang="en-US"/>
        </a:p>
      </dgm:t>
    </dgm:pt>
    <dgm:pt modelId="{D60FFF51-DB83-4CCC-88C9-9AF88BDAF5E4}" type="sibTrans" cxnId="{C90A87B5-E1F1-4FBC-8295-CCF1F6657785}">
      <dgm:prSet/>
      <dgm:spPr/>
      <dgm:t>
        <a:bodyPr/>
        <a:lstStyle/>
        <a:p>
          <a:endParaRPr lang="en-US"/>
        </a:p>
      </dgm:t>
    </dgm:pt>
    <dgm:pt modelId="{3BC3CB3A-26E5-481D-8CA6-431B9971135F}">
      <dgm:prSet phldrT="[Text]" custT="1"/>
      <dgm:spPr/>
      <dgm:t>
        <a:bodyPr/>
        <a:lstStyle/>
        <a:p>
          <a:pPr>
            <a:lnSpc>
              <a:spcPct val="150000"/>
            </a:lnSpc>
          </a:pPr>
          <a:r>
            <a:rPr lang="en-IN" sz="2000" b="0"/>
            <a:t>Related Persons</a:t>
          </a:r>
        </a:p>
      </dgm:t>
    </dgm:pt>
    <dgm:pt modelId="{8FF85C28-2D32-4C8E-A5FC-589BE8DF2BA4}" type="parTrans" cxnId="{CEBDE8F2-48EB-4D31-8B45-59E60684DA08}">
      <dgm:prSet/>
      <dgm:spPr/>
      <dgm:t>
        <a:bodyPr/>
        <a:lstStyle/>
        <a:p>
          <a:endParaRPr lang="en-US"/>
        </a:p>
      </dgm:t>
    </dgm:pt>
    <dgm:pt modelId="{931641CE-F319-49AB-9732-A206169A71E0}" type="sibTrans" cxnId="{CEBDE8F2-48EB-4D31-8B45-59E60684DA08}">
      <dgm:prSet/>
      <dgm:spPr/>
      <dgm:t>
        <a:bodyPr/>
        <a:lstStyle/>
        <a:p>
          <a:endParaRPr lang="en-US"/>
        </a:p>
      </dgm:t>
    </dgm:pt>
    <dgm:pt modelId="{92256ED6-7B75-4C4E-BE76-7FAF92D78F57}">
      <dgm:prSet phldrT="[Text]" custT="1"/>
      <dgm:spPr/>
      <dgm:t>
        <a:bodyPr/>
        <a:lstStyle/>
        <a:p>
          <a:pPr>
            <a:lnSpc>
              <a:spcPct val="150000"/>
            </a:lnSpc>
          </a:pPr>
          <a:r>
            <a:rPr lang="en-IN" sz="2000" b="0"/>
            <a:t>Income Tax Act</a:t>
          </a:r>
        </a:p>
      </dgm:t>
    </dgm:pt>
    <dgm:pt modelId="{96E4BEC3-343B-481B-A4EE-FBA403B3B0CE}" type="parTrans" cxnId="{8AB3DE49-8CF2-4752-975D-6C779741A0DD}">
      <dgm:prSet/>
      <dgm:spPr/>
      <dgm:t>
        <a:bodyPr/>
        <a:lstStyle/>
        <a:p>
          <a:endParaRPr lang="en-US"/>
        </a:p>
      </dgm:t>
    </dgm:pt>
    <dgm:pt modelId="{8BB27BB8-CC04-4E15-AAFB-D97B8B6C7B39}" type="sibTrans" cxnId="{8AB3DE49-8CF2-4752-975D-6C779741A0DD}">
      <dgm:prSet/>
      <dgm:spPr/>
      <dgm:t>
        <a:bodyPr/>
        <a:lstStyle/>
        <a:p>
          <a:endParaRPr lang="en-US"/>
        </a:p>
      </dgm:t>
    </dgm:pt>
    <dgm:pt modelId="{B47BDAC1-95C4-4DCD-A768-8DB54EC0EE33}">
      <dgm:prSet phldrT="[Text]" custT="1"/>
      <dgm:spPr/>
      <dgm:t>
        <a:bodyPr/>
        <a:lstStyle/>
        <a:p>
          <a:pPr>
            <a:lnSpc>
              <a:spcPct val="150000"/>
            </a:lnSpc>
          </a:pPr>
          <a:r>
            <a:rPr lang="en-IN" sz="2000" b="0" dirty="0"/>
            <a:t>Accounting system/ policies</a:t>
          </a:r>
        </a:p>
      </dgm:t>
    </dgm:pt>
    <dgm:pt modelId="{3978B9D2-D795-4F75-8863-F8EB29F75FB2}" type="parTrans" cxnId="{0F41C65C-4F31-49D9-BD19-E5DE4BB2A7A7}">
      <dgm:prSet/>
      <dgm:spPr/>
      <dgm:t>
        <a:bodyPr/>
        <a:lstStyle/>
        <a:p>
          <a:endParaRPr lang="en-US"/>
        </a:p>
      </dgm:t>
    </dgm:pt>
    <dgm:pt modelId="{0BB6F1AC-93AE-4E4C-9C51-C3CAE4F75634}" type="sibTrans" cxnId="{0F41C65C-4F31-49D9-BD19-E5DE4BB2A7A7}">
      <dgm:prSet/>
      <dgm:spPr/>
      <dgm:t>
        <a:bodyPr/>
        <a:lstStyle/>
        <a:p>
          <a:endParaRPr lang="en-US"/>
        </a:p>
      </dgm:t>
    </dgm:pt>
    <dgm:pt modelId="{8CD8F39E-DA0F-4D8F-B543-28DBA66CFCFE}">
      <dgm:prSet phldrT="[Text]" custT="1"/>
      <dgm:spPr/>
      <dgm:t>
        <a:bodyPr/>
        <a:lstStyle/>
        <a:p>
          <a:pPr>
            <a:lnSpc>
              <a:spcPct val="150000"/>
            </a:lnSpc>
          </a:pPr>
          <a:r>
            <a:rPr lang="en-IN" sz="2000" b="0"/>
            <a:t>Factory Act etc</a:t>
          </a:r>
        </a:p>
      </dgm:t>
    </dgm:pt>
    <dgm:pt modelId="{13FF1EAF-C720-438E-9FED-7F0CCCA0537B}" type="parTrans" cxnId="{5250770F-DDB7-47C7-B366-1BA9C0747048}">
      <dgm:prSet/>
      <dgm:spPr/>
      <dgm:t>
        <a:bodyPr/>
        <a:lstStyle/>
        <a:p>
          <a:endParaRPr lang="en-US"/>
        </a:p>
      </dgm:t>
    </dgm:pt>
    <dgm:pt modelId="{45E1A606-EFEF-4EAE-8EB6-46704EE22072}" type="sibTrans" cxnId="{5250770F-DDB7-47C7-B366-1BA9C0747048}">
      <dgm:prSet/>
      <dgm:spPr/>
      <dgm:t>
        <a:bodyPr/>
        <a:lstStyle/>
        <a:p>
          <a:endParaRPr lang="en-US"/>
        </a:p>
      </dgm:t>
    </dgm:pt>
    <dgm:pt modelId="{56816815-92FA-4546-9B19-3E1FA15C4E11}">
      <dgm:prSet phldrT="[Text]" custT="1"/>
      <dgm:spPr/>
      <dgm:t>
        <a:bodyPr/>
        <a:lstStyle/>
        <a:p>
          <a:pPr>
            <a:lnSpc>
              <a:spcPct val="150000"/>
            </a:lnSpc>
          </a:pPr>
          <a:r>
            <a:rPr lang="en-IN" sz="2000" b="0" dirty="0"/>
            <a:t>Notes to Accounts</a:t>
          </a:r>
        </a:p>
      </dgm:t>
    </dgm:pt>
    <dgm:pt modelId="{2C9B03A4-359A-4388-AF00-4B523400E416}" type="parTrans" cxnId="{D7938C65-C980-4E46-A9B0-E91C5D4C2BE4}">
      <dgm:prSet/>
      <dgm:spPr/>
    </dgm:pt>
    <dgm:pt modelId="{A5913D1D-FA1A-4110-8DFA-C8AD918227C4}" type="sibTrans" cxnId="{D7938C65-C980-4E46-A9B0-E91C5D4C2BE4}">
      <dgm:prSet/>
      <dgm:spPr/>
    </dgm:pt>
    <dgm:pt modelId="{9B37E95F-7786-4E64-9BB7-C0CFD9032142}" type="pres">
      <dgm:prSet presAssocID="{307088B0-B768-46E9-9A5F-CB92D7CCECD1}" presName="Name0" presStyleCnt="0">
        <dgm:presLayoutVars>
          <dgm:dir/>
          <dgm:animLvl val="lvl"/>
          <dgm:resizeHandles val="exact"/>
        </dgm:presLayoutVars>
      </dgm:prSet>
      <dgm:spPr/>
    </dgm:pt>
    <dgm:pt modelId="{F37D2A1F-D96C-45D8-A13D-8564355E8FD0}" type="pres">
      <dgm:prSet presAssocID="{A5ECA4C8-4D7D-41A7-B3F0-A2BE00EDB46D}" presName="composite" presStyleCnt="0"/>
      <dgm:spPr/>
    </dgm:pt>
    <dgm:pt modelId="{EBA539D8-C3E9-4DE1-90BE-92BE1FC80D12}" type="pres">
      <dgm:prSet presAssocID="{A5ECA4C8-4D7D-41A7-B3F0-A2BE00EDB46D}" presName="parTx" presStyleLbl="alignNode1" presStyleIdx="0" presStyleCnt="4">
        <dgm:presLayoutVars>
          <dgm:chMax val="0"/>
          <dgm:chPref val="0"/>
          <dgm:bulletEnabled val="1"/>
        </dgm:presLayoutVars>
      </dgm:prSet>
      <dgm:spPr/>
    </dgm:pt>
    <dgm:pt modelId="{FA417C18-4867-42D1-9A1F-024D7E7FDA8B}" type="pres">
      <dgm:prSet presAssocID="{A5ECA4C8-4D7D-41A7-B3F0-A2BE00EDB46D}" presName="desTx" presStyleLbl="alignAccFollowNode1" presStyleIdx="0" presStyleCnt="4">
        <dgm:presLayoutVars>
          <dgm:bulletEnabled val="1"/>
        </dgm:presLayoutVars>
      </dgm:prSet>
      <dgm:spPr/>
    </dgm:pt>
    <dgm:pt modelId="{8092FA3C-1EEE-41EB-835A-6DF9F832C401}" type="pres">
      <dgm:prSet presAssocID="{0AC7F1E9-E25B-4F26-86DE-84B8B2D32CAF}" presName="space" presStyleCnt="0"/>
      <dgm:spPr/>
    </dgm:pt>
    <dgm:pt modelId="{E4E6F122-75A6-4436-8ABB-A89268758906}" type="pres">
      <dgm:prSet presAssocID="{C064DEC5-58BF-45FE-8118-C0381D8DD192}" presName="composite" presStyleCnt="0"/>
      <dgm:spPr/>
    </dgm:pt>
    <dgm:pt modelId="{2970883D-739C-4541-AB21-E90EFE563F2A}" type="pres">
      <dgm:prSet presAssocID="{C064DEC5-58BF-45FE-8118-C0381D8DD192}" presName="parTx" presStyleLbl="alignNode1" presStyleIdx="1" presStyleCnt="4">
        <dgm:presLayoutVars>
          <dgm:chMax val="0"/>
          <dgm:chPref val="0"/>
          <dgm:bulletEnabled val="1"/>
        </dgm:presLayoutVars>
      </dgm:prSet>
      <dgm:spPr/>
    </dgm:pt>
    <dgm:pt modelId="{20E3323C-830C-484B-ACA8-43033171EF6F}" type="pres">
      <dgm:prSet presAssocID="{C064DEC5-58BF-45FE-8118-C0381D8DD192}" presName="desTx" presStyleLbl="alignAccFollowNode1" presStyleIdx="1" presStyleCnt="4">
        <dgm:presLayoutVars>
          <dgm:bulletEnabled val="1"/>
        </dgm:presLayoutVars>
      </dgm:prSet>
      <dgm:spPr/>
    </dgm:pt>
    <dgm:pt modelId="{16B1EC98-9ADA-48AE-9232-DB0E20DFFA13}" type="pres">
      <dgm:prSet presAssocID="{B66FE620-03E7-40FB-B68D-FBABD174EA98}" presName="space" presStyleCnt="0"/>
      <dgm:spPr/>
    </dgm:pt>
    <dgm:pt modelId="{1723451D-3978-431D-B5EC-205201F6B344}" type="pres">
      <dgm:prSet presAssocID="{97753BFB-5695-410F-8AD9-4FC3675FB978}" presName="composite" presStyleCnt="0"/>
      <dgm:spPr/>
    </dgm:pt>
    <dgm:pt modelId="{CC13BB66-97A5-47F1-B753-9A5CB1302C8D}" type="pres">
      <dgm:prSet presAssocID="{97753BFB-5695-410F-8AD9-4FC3675FB978}" presName="parTx" presStyleLbl="alignNode1" presStyleIdx="2" presStyleCnt="4">
        <dgm:presLayoutVars>
          <dgm:chMax val="0"/>
          <dgm:chPref val="0"/>
          <dgm:bulletEnabled val="1"/>
        </dgm:presLayoutVars>
      </dgm:prSet>
      <dgm:spPr/>
    </dgm:pt>
    <dgm:pt modelId="{A4347DE3-F08C-409E-8B8B-20E678221EB8}" type="pres">
      <dgm:prSet presAssocID="{97753BFB-5695-410F-8AD9-4FC3675FB978}" presName="desTx" presStyleLbl="alignAccFollowNode1" presStyleIdx="2" presStyleCnt="4">
        <dgm:presLayoutVars>
          <dgm:bulletEnabled val="1"/>
        </dgm:presLayoutVars>
      </dgm:prSet>
      <dgm:spPr/>
    </dgm:pt>
    <dgm:pt modelId="{B6059FCD-8849-4904-AA2C-BC0378FD6B6A}" type="pres">
      <dgm:prSet presAssocID="{92309E93-08C1-4A00-AE4B-6DF3F8E60A42}" presName="space" presStyleCnt="0"/>
      <dgm:spPr/>
    </dgm:pt>
    <dgm:pt modelId="{B3DFC855-C38E-48B9-A189-8BDBD8BDF060}" type="pres">
      <dgm:prSet presAssocID="{BECB1E2C-09D8-40E0-806F-C6699E122241}" presName="composite" presStyleCnt="0"/>
      <dgm:spPr/>
    </dgm:pt>
    <dgm:pt modelId="{44B6BD1A-616E-4CC6-A357-F8003D3FF23B}" type="pres">
      <dgm:prSet presAssocID="{BECB1E2C-09D8-40E0-806F-C6699E122241}" presName="parTx" presStyleLbl="alignNode1" presStyleIdx="3" presStyleCnt="4">
        <dgm:presLayoutVars>
          <dgm:chMax val="0"/>
          <dgm:chPref val="0"/>
          <dgm:bulletEnabled val="1"/>
        </dgm:presLayoutVars>
      </dgm:prSet>
      <dgm:spPr/>
    </dgm:pt>
    <dgm:pt modelId="{4A489A8E-A1BD-4F91-B56C-F12548AEA73B}" type="pres">
      <dgm:prSet presAssocID="{BECB1E2C-09D8-40E0-806F-C6699E122241}" presName="desTx" presStyleLbl="alignAccFollowNode1" presStyleIdx="3" presStyleCnt="4">
        <dgm:presLayoutVars>
          <dgm:bulletEnabled val="1"/>
        </dgm:presLayoutVars>
      </dgm:prSet>
      <dgm:spPr/>
    </dgm:pt>
  </dgm:ptLst>
  <dgm:cxnLst>
    <dgm:cxn modelId="{5250770F-DDB7-47C7-B366-1BA9C0747048}" srcId="{97753BFB-5695-410F-8AD9-4FC3675FB978}" destId="{8CD8F39E-DA0F-4D8F-B543-28DBA66CFCFE}" srcOrd="3" destOrd="0" parTransId="{13FF1EAF-C720-438E-9FED-7F0CCCA0537B}" sibTransId="{45E1A606-EFEF-4EAE-8EB6-46704EE22072}"/>
    <dgm:cxn modelId="{1721F919-849E-4F25-9D4F-997C5E789ABD}" type="presOf" srcId="{8CD8F39E-DA0F-4D8F-B543-28DBA66CFCFE}" destId="{A4347DE3-F08C-409E-8B8B-20E678221EB8}" srcOrd="0" destOrd="3" presId="urn:microsoft.com/office/officeart/2005/8/layout/hList1"/>
    <dgm:cxn modelId="{7CCEE820-09FB-4DBD-82C0-D3699F79961A}" type="presOf" srcId="{A5ECA4C8-4D7D-41A7-B3F0-A2BE00EDB46D}" destId="{EBA539D8-C3E9-4DE1-90BE-92BE1FC80D12}" srcOrd="0" destOrd="0" presId="urn:microsoft.com/office/officeart/2005/8/layout/hList1"/>
    <dgm:cxn modelId="{BCEA5526-5CBC-44FB-9D38-E55E2600DAFC}" type="presOf" srcId="{5859B4DC-8B1C-4E0A-A1DA-07A11B1CC603}" destId="{A4347DE3-F08C-409E-8B8B-20E678221EB8}" srcOrd="0" destOrd="1" presId="urn:microsoft.com/office/officeart/2005/8/layout/hList1"/>
    <dgm:cxn modelId="{DE0DD42D-9321-47BD-AEB3-41C133A85CC7}" type="presOf" srcId="{97753BFB-5695-410F-8AD9-4FC3675FB978}" destId="{CC13BB66-97A5-47F1-B753-9A5CB1302C8D}" srcOrd="0" destOrd="0" presId="urn:microsoft.com/office/officeart/2005/8/layout/hList1"/>
    <dgm:cxn modelId="{E8CDDA30-D914-440F-B3DA-4C0AA51D1D57}" srcId="{A5ECA4C8-4D7D-41A7-B3F0-A2BE00EDB46D}" destId="{F525AF03-3874-4581-86AD-58F87459B7A9}" srcOrd="2" destOrd="0" parTransId="{F92A759C-F1A5-4C91-8196-2F8024CB53E2}" sibTransId="{7C4EB066-B544-4DC4-A687-A7674EC785E2}"/>
    <dgm:cxn modelId="{A8A8D538-BCEC-4FC9-BA34-58A4C0EC1F26}" type="presOf" srcId="{D6B2A164-F96F-416A-8ED8-F254048B7B48}" destId="{20E3323C-830C-484B-ACA8-43033171EF6F}" srcOrd="0" destOrd="3" presId="urn:microsoft.com/office/officeart/2005/8/layout/hList1"/>
    <dgm:cxn modelId="{A837813C-064F-453D-BFD5-458CE859428F}" type="presOf" srcId="{092AEA4F-9F6C-4DEA-8D42-B4FEE7F69A2F}" destId="{20E3323C-830C-484B-ACA8-43033171EF6F}" srcOrd="0" destOrd="2" presId="urn:microsoft.com/office/officeart/2005/8/layout/hList1"/>
    <dgm:cxn modelId="{0F41C65C-4F31-49D9-BD19-E5DE4BB2A7A7}" srcId="{BECB1E2C-09D8-40E0-806F-C6699E122241}" destId="{B47BDAC1-95C4-4DCD-A768-8DB54EC0EE33}" srcOrd="0" destOrd="0" parTransId="{3978B9D2-D795-4F75-8863-F8EB29F75FB2}" sibTransId="{0BB6F1AC-93AE-4E4C-9C51-C3CAE4F75634}"/>
    <dgm:cxn modelId="{69344D5E-A41A-49BE-9383-B5E3AC1231E1}" srcId="{A5ECA4C8-4D7D-41A7-B3F0-A2BE00EDB46D}" destId="{498A3577-5A84-4571-B0DE-86849FDFE568}" srcOrd="1" destOrd="0" parTransId="{65158465-FE4F-4B2C-8429-005A006EE1B5}" sibTransId="{231B3470-BD54-4FD6-B9B9-F9C2A0D3BB00}"/>
    <dgm:cxn modelId="{DD7FF561-BED9-4BF2-922B-1AAF97B38BE5}" type="presOf" srcId="{307088B0-B768-46E9-9A5F-CB92D7CCECD1}" destId="{9B37E95F-7786-4E64-9BB7-C0CFD9032142}" srcOrd="0" destOrd="0" presId="urn:microsoft.com/office/officeart/2005/8/layout/hList1"/>
    <dgm:cxn modelId="{40BCEE63-BE8E-4F14-B70D-B7FFA9A9B091}" type="presOf" srcId="{F525AF03-3874-4581-86AD-58F87459B7A9}" destId="{FA417C18-4867-42D1-9A1F-024D7E7FDA8B}" srcOrd="0" destOrd="2" presId="urn:microsoft.com/office/officeart/2005/8/layout/hList1"/>
    <dgm:cxn modelId="{315CA544-90D0-44E4-80BF-26EE15AAE6BA}" type="presOf" srcId="{B47BDAC1-95C4-4DCD-A768-8DB54EC0EE33}" destId="{4A489A8E-A1BD-4F91-B56C-F12548AEA73B}" srcOrd="0" destOrd="0" presId="urn:microsoft.com/office/officeart/2005/8/layout/hList1"/>
    <dgm:cxn modelId="{37196865-9B2A-4BAB-8B40-8BAB6BE3BEDA}" type="presOf" srcId="{C3122B8F-DCCA-4516-8B32-A093074D5CE6}" destId="{20E3323C-830C-484B-ACA8-43033171EF6F}" srcOrd="0" destOrd="0" presId="urn:microsoft.com/office/officeart/2005/8/layout/hList1"/>
    <dgm:cxn modelId="{81C88665-2F9C-4201-BFE8-D393E13E274C}" type="presOf" srcId="{B3F3B4CA-B5F4-479D-8346-1DC995FC8C94}" destId="{A4347DE3-F08C-409E-8B8B-20E678221EB8}" srcOrd="0" destOrd="2" presId="urn:microsoft.com/office/officeart/2005/8/layout/hList1"/>
    <dgm:cxn modelId="{D7938C65-C980-4E46-A9B0-E91C5D4C2BE4}" srcId="{A5ECA4C8-4D7D-41A7-B3F0-A2BE00EDB46D}" destId="{56816815-92FA-4546-9B19-3E1FA15C4E11}" srcOrd="3" destOrd="0" parTransId="{2C9B03A4-359A-4388-AF00-4B523400E416}" sibTransId="{A5913D1D-FA1A-4110-8DFA-C8AD918227C4}"/>
    <dgm:cxn modelId="{8AB3DE49-8CF2-4752-975D-6C779741A0DD}" srcId="{97753BFB-5695-410F-8AD9-4FC3675FB978}" destId="{92256ED6-7B75-4C4E-BE76-7FAF92D78F57}" srcOrd="0" destOrd="0" parTransId="{96E4BEC3-343B-481B-A4EE-FBA403B3B0CE}" sibTransId="{8BB27BB8-CC04-4E15-AAFB-D97B8B6C7B39}"/>
    <dgm:cxn modelId="{5051936C-8536-4724-9715-8988C4384490}" type="presOf" srcId="{C064DEC5-58BF-45FE-8118-C0381D8DD192}" destId="{2970883D-739C-4541-AB21-E90EFE563F2A}" srcOrd="0" destOrd="0" presId="urn:microsoft.com/office/officeart/2005/8/layout/hList1"/>
    <dgm:cxn modelId="{15FABA6D-B2C1-42E5-9217-27481A141EF0}" srcId="{97753BFB-5695-410F-8AD9-4FC3675FB978}" destId="{5859B4DC-8B1C-4E0A-A1DA-07A11B1CC603}" srcOrd="1" destOrd="0" parTransId="{D52AD179-F8FD-4BF5-8909-09FE3D94D732}" sibTransId="{708BC6F0-F296-4463-837F-D549D05F48FA}"/>
    <dgm:cxn modelId="{9C22FA6F-0424-427A-9052-6161B38CD253}" type="presOf" srcId="{3BC3CB3A-26E5-481D-8CA6-431B9971135F}" destId="{20E3323C-830C-484B-ACA8-43033171EF6F}" srcOrd="0" destOrd="1" presId="urn:microsoft.com/office/officeart/2005/8/layout/hList1"/>
    <dgm:cxn modelId="{709F1574-14D8-44DD-BAD1-78D5811E9F23}" type="presOf" srcId="{56816815-92FA-4546-9B19-3E1FA15C4E11}" destId="{FA417C18-4867-42D1-9A1F-024D7E7FDA8B}" srcOrd="0" destOrd="3" presId="urn:microsoft.com/office/officeart/2005/8/layout/hList1"/>
    <dgm:cxn modelId="{8A794790-EEB7-4F88-9BC2-CF86329B108E}" srcId="{C064DEC5-58BF-45FE-8118-C0381D8DD192}" destId="{092AEA4F-9F6C-4DEA-8D42-B4FEE7F69A2F}" srcOrd="2" destOrd="0" parTransId="{7A2E0106-CC53-4AD5-A27C-9080133F8274}" sibTransId="{2F6DB3BE-24CA-4D11-97B3-0ED15AA6A0D3}"/>
    <dgm:cxn modelId="{FC72BE94-5876-43B8-BEE3-6C1A4A24BD65}" srcId="{307088B0-B768-46E9-9A5F-CB92D7CCECD1}" destId="{C064DEC5-58BF-45FE-8118-C0381D8DD192}" srcOrd="1" destOrd="0" parTransId="{75E1F2C3-3C61-443E-ABB0-F81B23B23E97}" sibTransId="{B66FE620-03E7-40FB-B68D-FBABD174EA98}"/>
    <dgm:cxn modelId="{C522F7AA-0EE6-4BB3-A8CA-23D1CBFF12A7}" type="presOf" srcId="{498A3577-5A84-4571-B0DE-86849FDFE568}" destId="{FA417C18-4867-42D1-9A1F-024D7E7FDA8B}" srcOrd="0" destOrd="1" presId="urn:microsoft.com/office/officeart/2005/8/layout/hList1"/>
    <dgm:cxn modelId="{81B944AF-6099-4896-A8A2-94F882BF294F}" srcId="{97753BFB-5695-410F-8AD9-4FC3675FB978}" destId="{B3F3B4CA-B5F4-479D-8346-1DC995FC8C94}" srcOrd="2" destOrd="0" parTransId="{043D65D5-2383-4CA0-85F8-CBA925299C9A}" sibTransId="{BD949E65-0E34-4909-8333-85925A8268E4}"/>
    <dgm:cxn modelId="{C90A87B5-E1F1-4FBC-8295-CCF1F6657785}" srcId="{C064DEC5-58BF-45FE-8118-C0381D8DD192}" destId="{D6B2A164-F96F-416A-8ED8-F254048B7B48}" srcOrd="3" destOrd="0" parTransId="{1C7D2342-9F26-4CE1-9127-5FE5314BF5C9}" sibTransId="{D60FFF51-DB83-4CCC-88C9-9AF88BDAF5E4}"/>
    <dgm:cxn modelId="{D4F4CBB5-DEC1-4FC7-A312-07AF9C798B23}" srcId="{A5ECA4C8-4D7D-41A7-B3F0-A2BE00EDB46D}" destId="{E93327EB-4A1B-4FCE-9217-5EAA8712FAFE}" srcOrd="0" destOrd="0" parTransId="{CD236C5B-72CA-421E-B834-A83635DAE30A}" sibTransId="{E338A85D-C3D5-407D-B917-918DC0653F42}"/>
    <dgm:cxn modelId="{25F547B8-6EC9-4461-8367-7C33B1F2C643}" srcId="{307088B0-B768-46E9-9A5F-CB92D7CCECD1}" destId="{BECB1E2C-09D8-40E0-806F-C6699E122241}" srcOrd="3" destOrd="0" parTransId="{B4702650-93CD-4A30-824E-0105F3062BB4}" sibTransId="{F7C86D67-64E6-4825-94DE-AB28C9234CA6}"/>
    <dgm:cxn modelId="{D02964D7-2178-45B8-9413-58D4D0C56ACD}" srcId="{C064DEC5-58BF-45FE-8118-C0381D8DD192}" destId="{C3122B8F-DCCA-4516-8B32-A093074D5CE6}" srcOrd="0" destOrd="0" parTransId="{69640401-FE77-4011-A5D3-53209A811A89}" sibTransId="{6B1586D6-10A0-469F-BB75-25E92606BAF7}"/>
    <dgm:cxn modelId="{BDAC78DA-8F6C-4839-ADC4-6FF4BBED349A}" type="presOf" srcId="{E93327EB-4A1B-4FCE-9217-5EAA8712FAFE}" destId="{FA417C18-4867-42D1-9A1F-024D7E7FDA8B}" srcOrd="0" destOrd="0" presId="urn:microsoft.com/office/officeart/2005/8/layout/hList1"/>
    <dgm:cxn modelId="{5ACB4DE7-1A64-4FE3-87CF-C7EBC30BBFE4}" type="presOf" srcId="{BECB1E2C-09D8-40E0-806F-C6699E122241}" destId="{44B6BD1A-616E-4CC6-A357-F8003D3FF23B}" srcOrd="0" destOrd="0" presId="urn:microsoft.com/office/officeart/2005/8/layout/hList1"/>
    <dgm:cxn modelId="{3D51EBED-26CF-41ED-82E7-623954B2B2B8}" srcId="{307088B0-B768-46E9-9A5F-CB92D7CCECD1}" destId="{A5ECA4C8-4D7D-41A7-B3F0-A2BE00EDB46D}" srcOrd="0" destOrd="0" parTransId="{E3EC7308-46CE-4F44-AD47-41D9C576D1C1}" sibTransId="{0AC7F1E9-E25B-4F26-86DE-84B8B2D32CAF}"/>
    <dgm:cxn modelId="{CEBDE8F2-48EB-4D31-8B45-59E60684DA08}" srcId="{C064DEC5-58BF-45FE-8118-C0381D8DD192}" destId="{3BC3CB3A-26E5-481D-8CA6-431B9971135F}" srcOrd="1" destOrd="0" parTransId="{8FF85C28-2D32-4C8E-A5FC-589BE8DF2BA4}" sibTransId="{931641CE-F319-49AB-9732-A206169A71E0}"/>
    <dgm:cxn modelId="{F5EEB2F9-6954-46BF-A9B5-9F6FC1CAF0F0}" srcId="{307088B0-B768-46E9-9A5F-CB92D7CCECD1}" destId="{97753BFB-5695-410F-8AD9-4FC3675FB978}" srcOrd="2" destOrd="0" parTransId="{8040D130-DCFD-4D43-B9B4-17F63132EE00}" sibTransId="{92309E93-08C1-4A00-AE4B-6DF3F8E60A42}"/>
    <dgm:cxn modelId="{9A84F0FE-DC04-441F-A570-B5D58602E046}" type="presOf" srcId="{92256ED6-7B75-4C4E-BE76-7FAF92D78F57}" destId="{A4347DE3-F08C-409E-8B8B-20E678221EB8}" srcOrd="0" destOrd="0" presId="urn:microsoft.com/office/officeart/2005/8/layout/hList1"/>
    <dgm:cxn modelId="{BCD3D4C6-6FBB-4995-BC44-A441DF8A98B8}" type="presParOf" srcId="{9B37E95F-7786-4E64-9BB7-C0CFD9032142}" destId="{F37D2A1F-D96C-45D8-A13D-8564355E8FD0}" srcOrd="0" destOrd="0" presId="urn:microsoft.com/office/officeart/2005/8/layout/hList1"/>
    <dgm:cxn modelId="{8B09C40F-8023-43C5-B6C3-E8C8417FBF34}" type="presParOf" srcId="{F37D2A1F-D96C-45D8-A13D-8564355E8FD0}" destId="{EBA539D8-C3E9-4DE1-90BE-92BE1FC80D12}" srcOrd="0" destOrd="0" presId="urn:microsoft.com/office/officeart/2005/8/layout/hList1"/>
    <dgm:cxn modelId="{77DE9AD1-B870-4BC5-9095-D7B7423F3F48}" type="presParOf" srcId="{F37D2A1F-D96C-45D8-A13D-8564355E8FD0}" destId="{FA417C18-4867-42D1-9A1F-024D7E7FDA8B}" srcOrd="1" destOrd="0" presId="urn:microsoft.com/office/officeart/2005/8/layout/hList1"/>
    <dgm:cxn modelId="{196B3FFF-735F-4D2A-82F7-9A1F22B2C244}" type="presParOf" srcId="{9B37E95F-7786-4E64-9BB7-C0CFD9032142}" destId="{8092FA3C-1EEE-41EB-835A-6DF9F832C401}" srcOrd="1" destOrd="0" presId="urn:microsoft.com/office/officeart/2005/8/layout/hList1"/>
    <dgm:cxn modelId="{ABF7612F-B529-4FC9-B276-FDE848035B4B}" type="presParOf" srcId="{9B37E95F-7786-4E64-9BB7-C0CFD9032142}" destId="{E4E6F122-75A6-4436-8ABB-A89268758906}" srcOrd="2" destOrd="0" presId="urn:microsoft.com/office/officeart/2005/8/layout/hList1"/>
    <dgm:cxn modelId="{3EF206E9-5ADB-4460-B031-8E0F3FF180D7}" type="presParOf" srcId="{E4E6F122-75A6-4436-8ABB-A89268758906}" destId="{2970883D-739C-4541-AB21-E90EFE563F2A}" srcOrd="0" destOrd="0" presId="urn:microsoft.com/office/officeart/2005/8/layout/hList1"/>
    <dgm:cxn modelId="{ACA17005-2642-4A8D-B41B-26D209C9C07D}" type="presParOf" srcId="{E4E6F122-75A6-4436-8ABB-A89268758906}" destId="{20E3323C-830C-484B-ACA8-43033171EF6F}" srcOrd="1" destOrd="0" presId="urn:microsoft.com/office/officeart/2005/8/layout/hList1"/>
    <dgm:cxn modelId="{B3127172-F30C-4EE9-8D33-AA539148DA26}" type="presParOf" srcId="{9B37E95F-7786-4E64-9BB7-C0CFD9032142}" destId="{16B1EC98-9ADA-48AE-9232-DB0E20DFFA13}" srcOrd="3" destOrd="0" presId="urn:microsoft.com/office/officeart/2005/8/layout/hList1"/>
    <dgm:cxn modelId="{90DF41B8-725C-4970-AD9F-29D8479C2ED0}" type="presParOf" srcId="{9B37E95F-7786-4E64-9BB7-C0CFD9032142}" destId="{1723451D-3978-431D-B5EC-205201F6B344}" srcOrd="4" destOrd="0" presId="urn:microsoft.com/office/officeart/2005/8/layout/hList1"/>
    <dgm:cxn modelId="{C368CA09-5554-4FC4-A6F6-8687F73AD979}" type="presParOf" srcId="{1723451D-3978-431D-B5EC-205201F6B344}" destId="{CC13BB66-97A5-47F1-B753-9A5CB1302C8D}" srcOrd="0" destOrd="0" presId="urn:microsoft.com/office/officeart/2005/8/layout/hList1"/>
    <dgm:cxn modelId="{A3B1F94A-3605-4549-8A8F-3EA7D949B27F}" type="presParOf" srcId="{1723451D-3978-431D-B5EC-205201F6B344}" destId="{A4347DE3-F08C-409E-8B8B-20E678221EB8}" srcOrd="1" destOrd="0" presId="urn:microsoft.com/office/officeart/2005/8/layout/hList1"/>
    <dgm:cxn modelId="{68AC06AB-2539-4B12-B38B-272D75F24267}" type="presParOf" srcId="{9B37E95F-7786-4E64-9BB7-C0CFD9032142}" destId="{B6059FCD-8849-4904-AA2C-BC0378FD6B6A}" srcOrd="5" destOrd="0" presId="urn:microsoft.com/office/officeart/2005/8/layout/hList1"/>
    <dgm:cxn modelId="{F89B56F2-934A-4503-AE76-C20F07C2079F}" type="presParOf" srcId="{9B37E95F-7786-4E64-9BB7-C0CFD9032142}" destId="{B3DFC855-C38E-48B9-A189-8BDBD8BDF060}" srcOrd="6" destOrd="0" presId="urn:microsoft.com/office/officeart/2005/8/layout/hList1"/>
    <dgm:cxn modelId="{B0572F06-F2A8-46A3-B319-3E1E349C57B2}" type="presParOf" srcId="{B3DFC855-C38E-48B9-A189-8BDBD8BDF060}" destId="{44B6BD1A-616E-4CC6-A357-F8003D3FF23B}" srcOrd="0" destOrd="0" presId="urn:microsoft.com/office/officeart/2005/8/layout/hList1"/>
    <dgm:cxn modelId="{8AE2654B-94AD-4290-B71A-02E35AD46316}" type="presParOf" srcId="{B3DFC855-C38E-48B9-A189-8BDBD8BDF060}" destId="{4A489A8E-A1BD-4F91-B56C-F12548AEA73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878B6DB-CE58-4BEC-93C7-B93C2E4D5073}"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IN"/>
        </a:p>
      </dgm:t>
    </dgm:pt>
    <dgm:pt modelId="{6975FF0B-F4D5-4C9F-96A6-5D858221AE1A}">
      <dgm:prSet phldrT="[Text]" custT="1"/>
      <dgm:spPr/>
      <dgm:t>
        <a:bodyPr/>
        <a:lstStyle/>
        <a:p>
          <a:pPr>
            <a:lnSpc>
              <a:spcPct val="100000"/>
            </a:lnSpc>
            <a:defRPr cap="all"/>
          </a:pPr>
          <a:r>
            <a:rPr lang="en-US" sz="2400" kern="1200" cap="all" dirty="0">
              <a:solidFill>
                <a:prstClr val="black">
                  <a:hueOff val="0"/>
                  <a:satOff val="0"/>
                  <a:lumOff val="0"/>
                  <a:alphaOff val="0"/>
                </a:prstClr>
              </a:solidFill>
              <a:latin typeface="Calibri (Body)"/>
              <a:ea typeface="+mn-ea"/>
              <a:cs typeface="Calibri" panose="020F0502020204030204" pitchFamily="34" charset="0"/>
              <a:hlinkClick xmlns:r="http://schemas.openxmlformats.org/officeDocument/2006/relationships" r:id="rId1"/>
            </a:rPr>
            <a:t>What </a:t>
          </a:r>
          <a:r>
            <a:rPr lang="en-US" sz="2400" kern="1200" cap="all" dirty="0" err="1">
              <a:solidFill>
                <a:prstClr val="black">
                  <a:hueOff val="0"/>
                  <a:satOff val="0"/>
                  <a:lumOff val="0"/>
                  <a:alphaOff val="0"/>
                </a:prstClr>
              </a:solidFill>
              <a:latin typeface="Calibri (Body)"/>
              <a:ea typeface="+mn-ea"/>
              <a:cs typeface="Calibri" panose="020F0502020204030204" pitchFamily="34" charset="0"/>
              <a:hlinkClick xmlns:r="http://schemas.openxmlformats.org/officeDocument/2006/relationships" r:id="rId1"/>
            </a:rPr>
            <a:t>H’ble</a:t>
          </a:r>
          <a:r>
            <a:rPr lang="en-US" sz="2400" kern="1200" cap="all" dirty="0">
              <a:solidFill>
                <a:prstClr val="black">
                  <a:hueOff val="0"/>
                  <a:satOff val="0"/>
                  <a:lumOff val="0"/>
                  <a:alphaOff val="0"/>
                </a:prstClr>
              </a:solidFill>
              <a:latin typeface="Calibri (Body)"/>
              <a:ea typeface="+mn-ea"/>
              <a:cs typeface="Calibri" panose="020F0502020204030204" pitchFamily="34" charset="0"/>
              <a:hlinkClick xmlns:r="http://schemas.openxmlformats.org/officeDocument/2006/relationships" r:id="rId1"/>
            </a:rPr>
            <a:t> Apex Court held?</a:t>
          </a:r>
          <a:endParaRPr lang="en-IN" sz="2400" kern="1200" cap="all" dirty="0">
            <a:solidFill>
              <a:prstClr val="black">
                <a:hueOff val="0"/>
                <a:satOff val="0"/>
                <a:lumOff val="0"/>
                <a:alphaOff val="0"/>
              </a:prstClr>
            </a:solidFill>
            <a:latin typeface="Calibri (Body)"/>
            <a:ea typeface="+mn-ea"/>
            <a:cs typeface="Calibri" panose="020F0502020204030204" pitchFamily="34" charset="0"/>
          </a:endParaRPr>
        </a:p>
      </dgm:t>
    </dgm:pt>
    <dgm:pt modelId="{C0BA2AFA-0681-49E5-8F0D-3BF35D97AF9C}" type="parTrans" cxnId="{AD59A5EC-6EB6-45E3-826D-471721BFA4F0}">
      <dgm:prSet/>
      <dgm:spPr/>
      <dgm:t>
        <a:bodyPr/>
        <a:lstStyle/>
        <a:p>
          <a:endParaRPr lang="en-US"/>
        </a:p>
      </dgm:t>
    </dgm:pt>
    <dgm:pt modelId="{F7D79ABE-8F0D-49DC-A100-B3CDE58F2D6B}" type="sibTrans" cxnId="{AD59A5EC-6EB6-45E3-826D-471721BFA4F0}">
      <dgm:prSet/>
      <dgm:spPr/>
      <dgm:t>
        <a:bodyPr/>
        <a:lstStyle/>
        <a:p>
          <a:endParaRPr lang="en-US"/>
        </a:p>
      </dgm:t>
    </dgm:pt>
    <dgm:pt modelId="{41BB2D18-487C-4D5D-ADD4-BECBCD51833F}" type="pres">
      <dgm:prSet presAssocID="{B878B6DB-CE58-4BEC-93C7-B93C2E4D5073}" presName="root" presStyleCnt="0">
        <dgm:presLayoutVars>
          <dgm:dir/>
          <dgm:resizeHandles val="exact"/>
        </dgm:presLayoutVars>
      </dgm:prSet>
      <dgm:spPr/>
    </dgm:pt>
    <dgm:pt modelId="{7E88C42B-87CD-4B64-883A-7AAD7877EB98}" type="pres">
      <dgm:prSet presAssocID="{6975FF0B-F4D5-4C9F-96A6-5D858221AE1A}" presName="compNode" presStyleCnt="0"/>
      <dgm:spPr/>
    </dgm:pt>
    <dgm:pt modelId="{4133CC4C-21BC-462E-81ED-3B7B4CDF2107}" type="pres">
      <dgm:prSet presAssocID="{6975FF0B-F4D5-4C9F-96A6-5D858221AE1A}" presName="iconBgRect" presStyleLbl="bgShp" presStyleIdx="0" presStyleCnt="1"/>
      <dgm:spPr/>
    </dgm:pt>
    <dgm:pt modelId="{F28ABF5D-8263-47B5-977E-5B296FE95943}" type="pres">
      <dgm:prSet presAssocID="{6975FF0B-F4D5-4C9F-96A6-5D858221AE1A}" presName="iconRect" presStyleLbl="node1" presStyleIdx="0" presStyleCnt="1"/>
      <dgm:spPr>
        <a:blipFill rotWithShape="1">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dgm:spPr>
    </dgm:pt>
    <dgm:pt modelId="{AF770486-2F6F-4769-AF75-9AC55F9184DA}" type="pres">
      <dgm:prSet presAssocID="{6975FF0B-F4D5-4C9F-96A6-5D858221AE1A}" presName="spaceRect" presStyleCnt="0"/>
      <dgm:spPr/>
    </dgm:pt>
    <dgm:pt modelId="{FF84A483-F267-4C8E-85F6-090B4744D274}" type="pres">
      <dgm:prSet presAssocID="{6975FF0B-F4D5-4C9F-96A6-5D858221AE1A}" presName="textRect" presStyleLbl="revTx" presStyleIdx="0" presStyleCnt="1">
        <dgm:presLayoutVars>
          <dgm:chMax val="1"/>
          <dgm:chPref val="1"/>
        </dgm:presLayoutVars>
      </dgm:prSet>
      <dgm:spPr/>
    </dgm:pt>
  </dgm:ptLst>
  <dgm:cxnLst>
    <dgm:cxn modelId="{3A3A77AC-B3F7-4393-8BC3-214E80C00F6F}" type="presOf" srcId="{B878B6DB-CE58-4BEC-93C7-B93C2E4D5073}" destId="{41BB2D18-487C-4D5D-ADD4-BECBCD51833F}" srcOrd="0" destOrd="0" presId="urn:microsoft.com/office/officeart/2018/5/layout/IconCircleLabelList"/>
    <dgm:cxn modelId="{AD59A5EC-6EB6-45E3-826D-471721BFA4F0}" srcId="{B878B6DB-CE58-4BEC-93C7-B93C2E4D5073}" destId="{6975FF0B-F4D5-4C9F-96A6-5D858221AE1A}" srcOrd="0" destOrd="0" parTransId="{C0BA2AFA-0681-49E5-8F0D-3BF35D97AF9C}" sibTransId="{F7D79ABE-8F0D-49DC-A100-B3CDE58F2D6B}"/>
    <dgm:cxn modelId="{5AF896F0-2478-41E7-82AA-D0DD2EE5995C}" type="presOf" srcId="{6975FF0B-F4D5-4C9F-96A6-5D858221AE1A}" destId="{FF84A483-F267-4C8E-85F6-090B4744D274}" srcOrd="0" destOrd="0" presId="urn:microsoft.com/office/officeart/2018/5/layout/IconCircleLabelList"/>
    <dgm:cxn modelId="{15A4BCF4-DC06-4B1E-918B-D749D9ABDF5C}" type="presParOf" srcId="{41BB2D18-487C-4D5D-ADD4-BECBCD51833F}" destId="{7E88C42B-87CD-4B64-883A-7AAD7877EB98}" srcOrd="0" destOrd="0" presId="urn:microsoft.com/office/officeart/2018/5/layout/IconCircleLabelList"/>
    <dgm:cxn modelId="{493CE9C3-D960-40E2-B32C-59CF97650CF5}" type="presParOf" srcId="{7E88C42B-87CD-4B64-883A-7AAD7877EB98}" destId="{4133CC4C-21BC-462E-81ED-3B7B4CDF2107}" srcOrd="0" destOrd="0" presId="urn:microsoft.com/office/officeart/2018/5/layout/IconCircleLabelList"/>
    <dgm:cxn modelId="{8336F84C-7BFD-4D99-B34D-75108265C53A}" type="presParOf" srcId="{7E88C42B-87CD-4B64-883A-7AAD7877EB98}" destId="{F28ABF5D-8263-47B5-977E-5B296FE95943}" srcOrd="1" destOrd="0" presId="urn:microsoft.com/office/officeart/2018/5/layout/IconCircleLabelList"/>
    <dgm:cxn modelId="{7D1BD712-4E6A-4BD3-9053-9A1B28C1E0FA}" type="presParOf" srcId="{7E88C42B-87CD-4B64-883A-7AAD7877EB98}" destId="{AF770486-2F6F-4769-AF75-9AC55F9184DA}" srcOrd="2" destOrd="0" presId="urn:microsoft.com/office/officeart/2018/5/layout/IconCircleLabelList"/>
    <dgm:cxn modelId="{C06E4AC9-A601-4DC4-8D40-E6AA5490CC08}" type="presParOf" srcId="{7E88C42B-87CD-4B64-883A-7AAD7877EB98}" destId="{FF84A483-F267-4C8E-85F6-090B4744D274}" srcOrd="3" destOrd="0" presId="urn:microsoft.com/office/officeart/2018/5/layout/IconCircleLabelList"/>
  </dgm:cxnLst>
  <dgm:bg>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AA5C466-BECC-4E23-B884-741E1D643D3B}" type="doc">
      <dgm:prSet loTypeId="urn:microsoft.com/office/officeart/2005/8/layout/default" loCatId="list" qsTypeId="urn:microsoft.com/office/officeart/2005/8/quickstyle/simple1" qsCatId="simple" csTypeId="urn:microsoft.com/office/officeart/2005/8/colors/accent1_1" csCatId="accent1" phldr="1"/>
      <dgm:spPr/>
      <dgm:t>
        <a:bodyPr/>
        <a:lstStyle/>
        <a:p>
          <a:endParaRPr lang="en-US"/>
        </a:p>
      </dgm:t>
    </dgm:pt>
    <dgm:pt modelId="{4196949B-BF0A-4D23-A1F9-FCC2D016B410}">
      <dgm:prSet phldrT="[Text]" custT="1"/>
      <dgm:spPr/>
      <dgm:t>
        <a:bodyPr/>
        <a:lstStyle/>
        <a:p>
          <a:pPr>
            <a:lnSpc>
              <a:spcPct val="150000"/>
            </a:lnSpc>
          </a:pPr>
          <a:r>
            <a:rPr lang="en-US" sz="2000" i="1" dirty="0">
              <a:latin typeface="Calibri" panose="020F0502020204030204" pitchFamily="34" charset="0"/>
              <a:cs typeface="Calibri" panose="020F0502020204030204" pitchFamily="34" charset="0"/>
            </a:rPr>
            <a:t>... books of accounts and record  … are </a:t>
          </a:r>
          <a:r>
            <a:rPr lang="en-US" sz="2000" b="1" i="1" dirty="0">
              <a:solidFill>
                <a:srgbClr val="FF0000"/>
              </a:solidFill>
              <a:latin typeface="Calibri" panose="020F0502020204030204" pitchFamily="34" charset="0"/>
              <a:cs typeface="Calibri" panose="020F0502020204030204" pitchFamily="34" charset="0"/>
            </a:rPr>
            <a:t>primary</a:t>
          </a:r>
          <a:r>
            <a:rPr lang="en-US" sz="2000" i="1" dirty="0">
              <a:latin typeface="Calibri" panose="020F0502020204030204" pitchFamily="34" charset="0"/>
              <a:cs typeface="Calibri" panose="020F0502020204030204" pitchFamily="34" charset="0"/>
            </a:rPr>
            <a:t> documents and </a:t>
          </a:r>
          <a:r>
            <a:rPr lang="en-US" sz="2000" b="1" i="1" dirty="0">
              <a:solidFill>
                <a:srgbClr val="FF0000"/>
              </a:solidFill>
              <a:latin typeface="Calibri" panose="020F0502020204030204" pitchFamily="34" charset="0"/>
              <a:cs typeface="Calibri" panose="020F0502020204030204" pitchFamily="34" charset="0"/>
            </a:rPr>
            <a:t>source</a:t>
          </a:r>
          <a:r>
            <a:rPr lang="en-US" sz="2000" i="1" dirty="0">
              <a:latin typeface="Calibri" panose="020F0502020204030204" pitchFamily="34" charset="0"/>
              <a:cs typeface="Calibri" panose="020F0502020204030204" pitchFamily="34" charset="0"/>
            </a:rPr>
            <a:t> material on the basis of which </a:t>
          </a:r>
          <a:r>
            <a:rPr lang="en-US" sz="2000" b="1" i="1" dirty="0">
              <a:solidFill>
                <a:srgbClr val="FF0000"/>
              </a:solidFill>
              <a:latin typeface="Calibri" panose="020F0502020204030204" pitchFamily="34" charset="0"/>
              <a:cs typeface="Calibri" panose="020F0502020204030204" pitchFamily="34" charset="0"/>
            </a:rPr>
            <a:t>self-assessment</a:t>
          </a:r>
          <a:r>
            <a:rPr lang="en-US" sz="2000" i="1" dirty="0">
              <a:solidFill>
                <a:srgbClr val="FF0000"/>
              </a:solidFill>
              <a:latin typeface="Calibri" panose="020F0502020204030204" pitchFamily="34" charset="0"/>
              <a:cs typeface="Calibri" panose="020F0502020204030204" pitchFamily="34" charset="0"/>
            </a:rPr>
            <a:t> </a:t>
          </a:r>
          <a:r>
            <a:rPr lang="en-US" sz="2000" i="1" dirty="0">
              <a:latin typeface="Calibri" panose="020F0502020204030204" pitchFamily="34" charset="0"/>
              <a:cs typeface="Calibri" panose="020F0502020204030204" pitchFamily="34" charset="0"/>
            </a:rPr>
            <a:t>is done by the registered person including about his eligibility and entitlement to get </a:t>
          </a:r>
          <a:r>
            <a:rPr lang="en-US" sz="2000" b="1" i="1" dirty="0">
              <a:solidFill>
                <a:srgbClr val="FF0000"/>
              </a:solidFill>
              <a:latin typeface="Calibri" panose="020F0502020204030204" pitchFamily="34" charset="0"/>
              <a:cs typeface="Calibri" panose="020F0502020204030204" pitchFamily="34" charset="0"/>
            </a:rPr>
            <a:t>ITC </a:t>
          </a:r>
          <a:r>
            <a:rPr lang="en-US" sz="2000" i="1" dirty="0">
              <a:latin typeface="Calibri" panose="020F0502020204030204" pitchFamily="34" charset="0"/>
              <a:cs typeface="Calibri" panose="020F0502020204030204" pitchFamily="34" charset="0"/>
            </a:rPr>
            <a:t>and of </a:t>
          </a:r>
          <a:r>
            <a:rPr lang="en-US" sz="2000" b="1" i="1" dirty="0">
              <a:solidFill>
                <a:srgbClr val="FF0000"/>
              </a:solidFill>
              <a:latin typeface="Calibri" panose="020F0502020204030204" pitchFamily="34" charset="0"/>
              <a:cs typeface="Calibri" panose="020F0502020204030204" pitchFamily="34" charset="0"/>
            </a:rPr>
            <a:t>OTL</a:t>
          </a:r>
          <a:r>
            <a:rPr lang="en-US" sz="2000" i="1" dirty="0">
              <a:latin typeface="Calibri" panose="020F0502020204030204" pitchFamily="34" charset="0"/>
              <a:cs typeface="Calibri" panose="020F0502020204030204" pitchFamily="34" charset="0"/>
            </a:rPr>
            <a:t>. </a:t>
          </a:r>
        </a:p>
        <a:p>
          <a:pPr>
            <a:lnSpc>
              <a:spcPct val="150000"/>
            </a:lnSpc>
          </a:pPr>
          <a:endParaRPr lang="en-US" sz="2000" i="1" dirty="0">
            <a:latin typeface="Calibri" panose="020F0502020204030204" pitchFamily="34" charset="0"/>
            <a:cs typeface="Calibri" panose="020F0502020204030204" pitchFamily="34" charset="0"/>
          </a:endParaRPr>
        </a:p>
        <a:p>
          <a:pPr>
            <a:lnSpc>
              <a:spcPct val="150000"/>
            </a:lnSpc>
          </a:pPr>
          <a:r>
            <a:rPr lang="en-US" sz="2000" i="1" dirty="0">
              <a:latin typeface="Calibri" panose="020F0502020204030204" pitchFamily="34" charset="0"/>
              <a:cs typeface="Calibri" panose="020F0502020204030204" pitchFamily="34" charset="0"/>
            </a:rPr>
            <a:t>The </a:t>
          </a:r>
          <a:r>
            <a:rPr lang="en-US" sz="2000" b="1" i="1" dirty="0">
              <a:solidFill>
                <a:srgbClr val="FF0000"/>
              </a:solidFill>
              <a:latin typeface="Calibri" panose="020F0502020204030204" pitchFamily="34" charset="0"/>
              <a:cs typeface="Calibri" panose="020F0502020204030204" pitchFamily="34" charset="0"/>
            </a:rPr>
            <a:t>primary source </a:t>
          </a:r>
          <a:r>
            <a:rPr lang="en-US" sz="2000" i="1" dirty="0">
              <a:latin typeface="Calibri" panose="020F0502020204030204" pitchFamily="34" charset="0"/>
              <a:cs typeface="Calibri" panose="020F0502020204030204" pitchFamily="34" charset="0"/>
            </a:rPr>
            <a:t>is in the form of agreements, invoices/ challans, receipts of the goods and services and books of accounts which are maintained by the assessee manually/electronically. </a:t>
          </a:r>
        </a:p>
      </dgm:t>
    </dgm:pt>
    <dgm:pt modelId="{E2616347-5FEA-4E0B-A250-9070BE2C6955}" type="parTrans" cxnId="{CD1D6AB0-62F6-4928-A227-49A0ADD461BA}">
      <dgm:prSet/>
      <dgm:spPr/>
      <dgm:t>
        <a:bodyPr/>
        <a:lstStyle/>
        <a:p>
          <a:endParaRPr lang="en-US"/>
        </a:p>
      </dgm:t>
    </dgm:pt>
    <dgm:pt modelId="{C0ECC9E5-5870-4BF5-9671-64A2B4EEE9FB}" type="sibTrans" cxnId="{CD1D6AB0-62F6-4928-A227-49A0ADD461BA}">
      <dgm:prSet/>
      <dgm:spPr/>
      <dgm:t>
        <a:bodyPr/>
        <a:lstStyle/>
        <a:p>
          <a:endParaRPr lang="en-US"/>
        </a:p>
      </dgm:t>
    </dgm:pt>
    <dgm:pt modelId="{3CE4C9A7-5CFC-4B07-A857-AAE98E4277C5}" type="pres">
      <dgm:prSet presAssocID="{7AA5C466-BECC-4E23-B884-741E1D643D3B}" presName="diagram" presStyleCnt="0">
        <dgm:presLayoutVars>
          <dgm:dir/>
          <dgm:resizeHandles val="exact"/>
        </dgm:presLayoutVars>
      </dgm:prSet>
      <dgm:spPr/>
    </dgm:pt>
    <dgm:pt modelId="{A36D1392-D0E6-4F8B-A287-B49164EDE122}" type="pres">
      <dgm:prSet presAssocID="{4196949B-BF0A-4D23-A1F9-FCC2D016B410}" presName="node" presStyleLbl="node1" presStyleIdx="0" presStyleCnt="1">
        <dgm:presLayoutVars>
          <dgm:bulletEnabled val="1"/>
        </dgm:presLayoutVars>
      </dgm:prSet>
      <dgm:spPr/>
    </dgm:pt>
  </dgm:ptLst>
  <dgm:cxnLst>
    <dgm:cxn modelId="{BC7C8741-2835-40C3-89B6-DC750650BDCE}" type="presOf" srcId="{7AA5C466-BECC-4E23-B884-741E1D643D3B}" destId="{3CE4C9A7-5CFC-4B07-A857-AAE98E4277C5}" srcOrd="0" destOrd="0" presId="urn:microsoft.com/office/officeart/2005/8/layout/default"/>
    <dgm:cxn modelId="{CD1D6AB0-62F6-4928-A227-49A0ADD461BA}" srcId="{7AA5C466-BECC-4E23-B884-741E1D643D3B}" destId="{4196949B-BF0A-4D23-A1F9-FCC2D016B410}" srcOrd="0" destOrd="0" parTransId="{E2616347-5FEA-4E0B-A250-9070BE2C6955}" sibTransId="{C0ECC9E5-5870-4BF5-9671-64A2B4EEE9FB}"/>
    <dgm:cxn modelId="{2319DFE3-401E-44B3-BEA6-58CBB7D79C46}" type="presOf" srcId="{4196949B-BF0A-4D23-A1F9-FCC2D016B410}" destId="{A36D1392-D0E6-4F8B-A287-B49164EDE122}" srcOrd="0" destOrd="0" presId="urn:microsoft.com/office/officeart/2005/8/layout/default"/>
    <dgm:cxn modelId="{8CBF170B-12E9-4A9A-8AB4-AA4727700C94}" type="presParOf" srcId="{3CE4C9A7-5CFC-4B07-A857-AAE98E4277C5}" destId="{A36D1392-D0E6-4F8B-A287-B49164EDE122}"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AA5C466-BECC-4E23-B884-741E1D643D3B}" type="doc">
      <dgm:prSet loTypeId="urn:microsoft.com/office/officeart/2005/8/layout/default" loCatId="list" qsTypeId="urn:microsoft.com/office/officeart/2005/8/quickstyle/simple1" qsCatId="simple" csTypeId="urn:microsoft.com/office/officeart/2005/8/colors/accent1_1" csCatId="accent1" phldr="1"/>
      <dgm:spPr/>
      <dgm:t>
        <a:bodyPr/>
        <a:lstStyle/>
        <a:p>
          <a:endParaRPr lang="en-US"/>
        </a:p>
      </dgm:t>
    </dgm:pt>
    <dgm:pt modelId="{4196949B-BF0A-4D23-A1F9-FCC2D016B410}">
      <dgm:prSet phldrT="[Text]" custT="1"/>
      <dgm:spPr/>
      <dgm:t>
        <a:bodyPr/>
        <a:lstStyle/>
        <a:p>
          <a:pPr>
            <a:lnSpc>
              <a:spcPct val="150000"/>
            </a:lnSpc>
          </a:pPr>
          <a:r>
            <a:rPr lang="en-US" sz="2000" i="1" dirty="0">
              <a:latin typeface="Calibri" panose="020F0502020204030204" pitchFamily="34" charset="0"/>
              <a:cs typeface="Calibri" panose="020F0502020204030204" pitchFamily="34" charset="0"/>
            </a:rPr>
            <a:t>The position is </a:t>
          </a:r>
          <a:r>
            <a:rPr lang="en-US" sz="2000" b="1" i="1" dirty="0">
              <a:solidFill>
                <a:srgbClr val="FF0000"/>
              </a:solidFill>
              <a:latin typeface="Calibri" panose="020F0502020204030204" pitchFamily="34" charset="0"/>
              <a:cs typeface="Calibri" panose="020F0502020204030204" pitchFamily="34" charset="0"/>
            </a:rPr>
            <a:t>no different in the post-GST regime</a:t>
          </a:r>
          <a:r>
            <a:rPr lang="en-US" sz="2000" i="1" dirty="0">
              <a:latin typeface="Calibri" panose="020F0502020204030204" pitchFamily="34" charset="0"/>
              <a:cs typeface="Calibri" panose="020F0502020204030204" pitchFamily="34" charset="0"/>
            </a:rPr>
            <a:t>, both in the matter of doing </a:t>
          </a:r>
          <a:r>
            <a:rPr lang="en-US" sz="2000" b="1" i="1" dirty="0">
              <a:solidFill>
                <a:srgbClr val="FF0000"/>
              </a:solidFill>
              <a:latin typeface="Calibri" panose="020F0502020204030204" pitchFamily="34" charset="0"/>
              <a:cs typeface="Calibri" panose="020F0502020204030204" pitchFamily="34" charset="0"/>
            </a:rPr>
            <a:t>self-assessment</a:t>
          </a:r>
          <a:r>
            <a:rPr lang="en-US" sz="2000" i="1" dirty="0">
              <a:latin typeface="Calibri" panose="020F0502020204030204" pitchFamily="34" charset="0"/>
              <a:cs typeface="Calibri" panose="020F0502020204030204" pitchFamily="34" charset="0"/>
            </a:rPr>
            <a:t> and regarding dealing with eligibility to ITC and OTL. Indeed, that self-assessment and declarations would be any way subject to verification by the tax authorities.</a:t>
          </a:r>
        </a:p>
      </dgm:t>
    </dgm:pt>
    <dgm:pt modelId="{E2616347-5FEA-4E0B-A250-9070BE2C6955}" type="parTrans" cxnId="{CD1D6AB0-62F6-4928-A227-49A0ADD461BA}">
      <dgm:prSet/>
      <dgm:spPr/>
      <dgm:t>
        <a:bodyPr/>
        <a:lstStyle/>
        <a:p>
          <a:endParaRPr lang="en-US"/>
        </a:p>
      </dgm:t>
    </dgm:pt>
    <dgm:pt modelId="{C0ECC9E5-5870-4BF5-9671-64A2B4EEE9FB}" type="sibTrans" cxnId="{CD1D6AB0-62F6-4928-A227-49A0ADD461BA}">
      <dgm:prSet/>
      <dgm:spPr/>
      <dgm:t>
        <a:bodyPr/>
        <a:lstStyle/>
        <a:p>
          <a:endParaRPr lang="en-US"/>
        </a:p>
      </dgm:t>
    </dgm:pt>
    <dgm:pt modelId="{BACB3895-5518-4874-914D-E19B770B5122}" type="pres">
      <dgm:prSet presAssocID="{7AA5C466-BECC-4E23-B884-741E1D643D3B}" presName="diagram" presStyleCnt="0">
        <dgm:presLayoutVars>
          <dgm:dir/>
          <dgm:resizeHandles val="exact"/>
        </dgm:presLayoutVars>
      </dgm:prSet>
      <dgm:spPr/>
    </dgm:pt>
    <dgm:pt modelId="{FC24EF61-9641-461D-95CC-238A1B9679B0}" type="pres">
      <dgm:prSet presAssocID="{4196949B-BF0A-4D23-A1F9-FCC2D016B410}" presName="node" presStyleLbl="node1" presStyleIdx="0" presStyleCnt="1">
        <dgm:presLayoutVars>
          <dgm:bulletEnabled val="1"/>
        </dgm:presLayoutVars>
      </dgm:prSet>
      <dgm:spPr/>
    </dgm:pt>
  </dgm:ptLst>
  <dgm:cxnLst>
    <dgm:cxn modelId="{CD1D6AB0-62F6-4928-A227-49A0ADD461BA}" srcId="{7AA5C466-BECC-4E23-B884-741E1D643D3B}" destId="{4196949B-BF0A-4D23-A1F9-FCC2D016B410}" srcOrd="0" destOrd="0" parTransId="{E2616347-5FEA-4E0B-A250-9070BE2C6955}" sibTransId="{C0ECC9E5-5870-4BF5-9671-64A2B4EEE9FB}"/>
    <dgm:cxn modelId="{5946ABB0-FE45-415F-BBA9-9E09235A67B7}" type="presOf" srcId="{7AA5C466-BECC-4E23-B884-741E1D643D3B}" destId="{BACB3895-5518-4874-914D-E19B770B5122}" srcOrd="0" destOrd="0" presId="urn:microsoft.com/office/officeart/2005/8/layout/default"/>
    <dgm:cxn modelId="{4731B9D9-AAA1-412A-96C6-B53CBB180992}" type="presOf" srcId="{4196949B-BF0A-4D23-A1F9-FCC2D016B410}" destId="{FC24EF61-9641-461D-95CC-238A1B9679B0}" srcOrd="0" destOrd="0" presId="urn:microsoft.com/office/officeart/2005/8/layout/default"/>
    <dgm:cxn modelId="{0F18C1A0-BFB9-4985-BAAE-6B7210FBC468}" type="presParOf" srcId="{BACB3895-5518-4874-914D-E19B770B5122}" destId="{FC24EF61-9641-461D-95CC-238A1B9679B0}"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44548D-5CCA-4BAB-B4F9-ADB71872A8A0}">
      <dsp:nvSpPr>
        <dsp:cNvPr id="0" name=""/>
        <dsp:cNvSpPr/>
      </dsp:nvSpPr>
      <dsp:spPr>
        <a:xfrm>
          <a:off x="339819" y="764171"/>
          <a:ext cx="1051892" cy="105189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ED3DD8-ACE2-402E-BF7B-660E28A7893E}">
      <dsp:nvSpPr>
        <dsp:cNvPr id="0" name=""/>
        <dsp:cNvSpPr/>
      </dsp:nvSpPr>
      <dsp:spPr>
        <a:xfrm>
          <a:off x="563993" y="988344"/>
          <a:ext cx="603544" cy="60354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966753C-3A35-4DF2-9A00-43D9D4C85F97}">
      <dsp:nvSpPr>
        <dsp:cNvPr id="0" name=""/>
        <dsp:cNvSpPr/>
      </dsp:nvSpPr>
      <dsp:spPr>
        <a:xfrm>
          <a:off x="3558" y="2143702"/>
          <a:ext cx="1724414" cy="689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a:latin typeface="Calibri" panose="020F0502020204030204" pitchFamily="34" charset="0"/>
              <a:cs typeface="Calibri" panose="020F0502020204030204" pitchFamily="34" charset="0"/>
            </a:rPr>
            <a:t>Legal Provisions </a:t>
          </a:r>
        </a:p>
      </dsp:txBody>
      <dsp:txXfrm>
        <a:off x="3558" y="2143702"/>
        <a:ext cx="1724414" cy="689765"/>
      </dsp:txXfrm>
    </dsp:sp>
    <dsp:sp modelId="{911C972A-9029-4AF5-84E1-CC3FE23429F7}">
      <dsp:nvSpPr>
        <dsp:cNvPr id="0" name=""/>
        <dsp:cNvSpPr/>
      </dsp:nvSpPr>
      <dsp:spPr>
        <a:xfrm>
          <a:off x="2366005" y="764171"/>
          <a:ext cx="1051892" cy="105189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83414E-8D8D-4337-BBC4-205A10040A98}">
      <dsp:nvSpPr>
        <dsp:cNvPr id="0" name=""/>
        <dsp:cNvSpPr/>
      </dsp:nvSpPr>
      <dsp:spPr>
        <a:xfrm>
          <a:off x="2590179" y="988344"/>
          <a:ext cx="603544" cy="60354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94C4AA-72FD-425F-901C-538AB29EED62}">
      <dsp:nvSpPr>
        <dsp:cNvPr id="0" name=""/>
        <dsp:cNvSpPr/>
      </dsp:nvSpPr>
      <dsp:spPr>
        <a:xfrm>
          <a:off x="2029745" y="2143702"/>
          <a:ext cx="1724414" cy="689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a:latin typeface="Calibri" panose="020F0502020204030204" pitchFamily="34" charset="0"/>
              <a:cs typeface="Calibri" panose="020F0502020204030204" pitchFamily="34" charset="0"/>
            </a:rPr>
            <a:t>Outward Supply</a:t>
          </a:r>
        </a:p>
      </dsp:txBody>
      <dsp:txXfrm>
        <a:off x="2029745" y="2143702"/>
        <a:ext cx="1724414" cy="689765"/>
      </dsp:txXfrm>
    </dsp:sp>
    <dsp:sp modelId="{21D71155-5329-4608-B975-513FF8F9D4B1}">
      <dsp:nvSpPr>
        <dsp:cNvPr id="0" name=""/>
        <dsp:cNvSpPr/>
      </dsp:nvSpPr>
      <dsp:spPr>
        <a:xfrm>
          <a:off x="4392192" y="764171"/>
          <a:ext cx="1051892" cy="105189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F40A04-90C6-407E-952D-CDE137F2ED32}">
      <dsp:nvSpPr>
        <dsp:cNvPr id="0" name=""/>
        <dsp:cNvSpPr/>
      </dsp:nvSpPr>
      <dsp:spPr>
        <a:xfrm>
          <a:off x="4616366" y="988344"/>
          <a:ext cx="603544" cy="603544"/>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3EC154-D5BB-4C5B-9AB2-D25A55E0B435}">
      <dsp:nvSpPr>
        <dsp:cNvPr id="0" name=""/>
        <dsp:cNvSpPr/>
      </dsp:nvSpPr>
      <dsp:spPr>
        <a:xfrm>
          <a:off x="4055931" y="2143702"/>
          <a:ext cx="1724414" cy="689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a:latin typeface="Calibri" panose="020F0502020204030204" pitchFamily="34" charset="0"/>
              <a:cs typeface="Calibri" panose="020F0502020204030204" pitchFamily="34" charset="0"/>
            </a:rPr>
            <a:t>Inward Supply</a:t>
          </a:r>
        </a:p>
      </dsp:txBody>
      <dsp:txXfrm>
        <a:off x="4055931" y="2143702"/>
        <a:ext cx="1724414" cy="689765"/>
      </dsp:txXfrm>
    </dsp:sp>
    <dsp:sp modelId="{2DB6C07A-5627-4EFE-95A0-4F02E41B50EC}">
      <dsp:nvSpPr>
        <dsp:cNvPr id="0" name=""/>
        <dsp:cNvSpPr/>
      </dsp:nvSpPr>
      <dsp:spPr>
        <a:xfrm>
          <a:off x="6492218" y="780899"/>
          <a:ext cx="1051892" cy="1051892"/>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62FD1C-0DA3-43E7-8A45-828638345988}">
      <dsp:nvSpPr>
        <dsp:cNvPr id="0" name=""/>
        <dsp:cNvSpPr/>
      </dsp:nvSpPr>
      <dsp:spPr>
        <a:xfrm>
          <a:off x="6716392" y="1005073"/>
          <a:ext cx="603544" cy="60354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831035-495D-4A97-842B-B164452BB4E2}">
      <dsp:nvSpPr>
        <dsp:cNvPr id="0" name=""/>
        <dsp:cNvSpPr/>
      </dsp:nvSpPr>
      <dsp:spPr>
        <a:xfrm>
          <a:off x="6082118" y="2193887"/>
          <a:ext cx="1872092" cy="622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a:latin typeface="Calibri" panose="020F0502020204030204" pitchFamily="34" charset="0"/>
              <a:cs typeface="Calibri" panose="020F0502020204030204" pitchFamily="34" charset="0"/>
            </a:rPr>
            <a:t>Issues and Challenges </a:t>
          </a:r>
        </a:p>
      </dsp:txBody>
      <dsp:txXfrm>
        <a:off x="6082118" y="2193887"/>
        <a:ext cx="1872092" cy="622851"/>
      </dsp:txXfrm>
    </dsp:sp>
    <dsp:sp modelId="{FB110604-8398-4092-8487-24F0A777FACE}">
      <dsp:nvSpPr>
        <dsp:cNvPr id="0" name=""/>
        <dsp:cNvSpPr/>
      </dsp:nvSpPr>
      <dsp:spPr>
        <a:xfrm>
          <a:off x="8889395" y="759308"/>
          <a:ext cx="1051892" cy="1051892"/>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77F8EE-6017-4644-8387-F8D1B36C1068}">
      <dsp:nvSpPr>
        <dsp:cNvPr id="0" name=""/>
        <dsp:cNvSpPr/>
      </dsp:nvSpPr>
      <dsp:spPr>
        <a:xfrm>
          <a:off x="9113568" y="983482"/>
          <a:ext cx="603544" cy="60354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7E77F6-33F2-4E98-84DF-393BDD8C112A}">
      <dsp:nvSpPr>
        <dsp:cNvPr id="0" name=""/>
        <dsp:cNvSpPr/>
      </dsp:nvSpPr>
      <dsp:spPr>
        <a:xfrm>
          <a:off x="8255983" y="2129113"/>
          <a:ext cx="2318716" cy="709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a:latin typeface="Calibri" panose="020F0502020204030204" pitchFamily="34" charset="0"/>
              <a:cs typeface="Calibri" panose="020F0502020204030204" pitchFamily="34" charset="0"/>
            </a:rPr>
            <a:t>Questions</a:t>
          </a:r>
        </a:p>
      </dsp:txBody>
      <dsp:txXfrm>
        <a:off x="8255983" y="2129113"/>
        <a:ext cx="2318716" cy="70921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12C609-D92C-4B9F-82B4-1C0F3D745CD2}">
      <dsp:nvSpPr>
        <dsp:cNvPr id="0" name=""/>
        <dsp:cNvSpPr/>
      </dsp:nvSpPr>
      <dsp:spPr>
        <a:xfrm>
          <a:off x="1443832" y="709"/>
          <a:ext cx="7635355" cy="4581213"/>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50000"/>
            </a:lnSpc>
            <a:spcBef>
              <a:spcPct val="0"/>
            </a:spcBef>
            <a:spcAft>
              <a:spcPct val="35000"/>
            </a:spcAft>
            <a:buNone/>
          </a:pPr>
          <a:r>
            <a:rPr lang="en-US" sz="2000" i="1" kern="1200" dirty="0">
              <a:latin typeface="Calibri" panose="020F0502020204030204" pitchFamily="34" charset="0"/>
              <a:cs typeface="Calibri" panose="020F0502020204030204" pitchFamily="34" charset="0"/>
            </a:rPr>
            <a:t>…the efficacy of Form </a:t>
          </a:r>
          <a:r>
            <a:rPr lang="en-US" sz="2000" b="1" i="1" kern="1200" dirty="0">
              <a:solidFill>
                <a:srgbClr val="FF0000"/>
              </a:solidFill>
              <a:latin typeface="Calibri" panose="020F0502020204030204" pitchFamily="34" charset="0"/>
              <a:cs typeface="Calibri" panose="020F0502020204030204" pitchFamily="34" charset="0"/>
            </a:rPr>
            <a:t>GSTR3B</a:t>
          </a:r>
          <a:r>
            <a:rPr lang="en-US" sz="2000" i="1" kern="1200" dirty="0">
              <a:latin typeface="Calibri" panose="020F0502020204030204" pitchFamily="34" charset="0"/>
              <a:cs typeface="Calibri" panose="020F0502020204030204" pitchFamily="34" charset="0"/>
            </a:rPr>
            <a:t> being a stop gap arrangement for furnishing of return, as was required under Section 39 read with Rule 61, </a:t>
          </a:r>
          <a:r>
            <a:rPr lang="en-US" sz="2000" b="1" i="1" kern="1200" dirty="0">
              <a:solidFill>
                <a:srgbClr val="FF0000"/>
              </a:solidFill>
              <a:latin typeface="Calibri" panose="020F0502020204030204" pitchFamily="34" charset="0"/>
              <a:cs typeface="Calibri" panose="020F0502020204030204" pitchFamily="34" charset="0"/>
            </a:rPr>
            <a:t>would not stand whittled down</a:t>
          </a:r>
          <a:r>
            <a:rPr lang="en-US" sz="2000" i="1" kern="1200" dirty="0">
              <a:latin typeface="Calibri" panose="020F0502020204030204" pitchFamily="34" charset="0"/>
              <a:cs typeface="Calibri" panose="020F0502020204030204" pitchFamily="34" charset="0"/>
            </a:rPr>
            <a:t> in any manner. It would still be considered as a return for all purposes though filled manually electronically.</a:t>
          </a:r>
        </a:p>
      </dsp:txBody>
      <dsp:txXfrm>
        <a:off x="1443832" y="709"/>
        <a:ext cx="7635355" cy="458121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F87052-5C63-4AAB-A36E-A8BCF1FB950D}">
      <dsp:nvSpPr>
        <dsp:cNvPr id="0" name=""/>
        <dsp:cNvSpPr/>
      </dsp:nvSpPr>
      <dsp:spPr>
        <a:xfrm>
          <a:off x="1284" y="788394"/>
          <a:ext cx="5009738" cy="3005843"/>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50000"/>
            </a:lnSpc>
            <a:spcBef>
              <a:spcPct val="0"/>
            </a:spcBef>
            <a:spcAft>
              <a:spcPct val="35000"/>
            </a:spcAft>
            <a:buNone/>
          </a:pPr>
          <a:r>
            <a:rPr lang="en-US" sz="2000" i="1" kern="1200" dirty="0">
              <a:latin typeface="Calibri" panose="020F0502020204030204" pitchFamily="34" charset="0"/>
              <a:cs typeface="Calibri" panose="020F0502020204030204" pitchFamily="34" charset="0"/>
            </a:rPr>
            <a:t>... registered person is </a:t>
          </a:r>
          <a:r>
            <a:rPr lang="en-US" sz="2000" b="1" i="1" kern="1200" dirty="0">
              <a:solidFill>
                <a:srgbClr val="FF0000"/>
              </a:solidFill>
              <a:latin typeface="Calibri" panose="020F0502020204030204" pitchFamily="34" charset="0"/>
              <a:cs typeface="Calibri" panose="020F0502020204030204" pitchFamily="34" charset="0"/>
            </a:rPr>
            <a:t>not denied of the opportunity</a:t>
          </a:r>
          <a:r>
            <a:rPr lang="en-US" sz="2000" i="1" kern="1200" dirty="0">
              <a:latin typeface="Calibri" panose="020F0502020204030204" pitchFamily="34" charset="0"/>
              <a:cs typeface="Calibri" panose="020F0502020204030204" pitchFamily="34" charset="0"/>
            </a:rPr>
            <a:t> to rectify omission or incorrect particulars, which he could do in the return to be furnished for the month or quarter </a:t>
          </a:r>
          <a:r>
            <a:rPr lang="en-US" sz="2000" b="1" i="1" kern="1200" dirty="0">
              <a:solidFill>
                <a:srgbClr val="FF0000"/>
              </a:solidFill>
              <a:latin typeface="Calibri" panose="020F0502020204030204" pitchFamily="34" charset="0"/>
              <a:cs typeface="Calibri" panose="020F0502020204030204" pitchFamily="34" charset="0"/>
            </a:rPr>
            <a:t>in which</a:t>
          </a:r>
          <a:r>
            <a:rPr lang="en-US" sz="2000" i="1" kern="1200" dirty="0">
              <a:latin typeface="Calibri" panose="020F0502020204030204" pitchFamily="34" charset="0"/>
              <a:cs typeface="Calibri" panose="020F0502020204030204" pitchFamily="34" charset="0"/>
            </a:rPr>
            <a:t> such omission or incorrect particulars are </a:t>
          </a:r>
          <a:r>
            <a:rPr lang="en-US" sz="2000" b="1" i="1" kern="1200" dirty="0">
              <a:solidFill>
                <a:srgbClr val="FF0000"/>
              </a:solidFill>
              <a:latin typeface="Calibri" panose="020F0502020204030204" pitchFamily="34" charset="0"/>
              <a:cs typeface="Calibri" panose="020F0502020204030204" pitchFamily="34" charset="0"/>
            </a:rPr>
            <a:t>noticed</a:t>
          </a:r>
          <a:r>
            <a:rPr lang="en-US" sz="2000" b="1" i="1" kern="1200" dirty="0">
              <a:solidFill>
                <a:schemeClr val="tx1"/>
              </a:solidFill>
              <a:latin typeface="Calibri" panose="020F0502020204030204" pitchFamily="34" charset="0"/>
              <a:cs typeface="Calibri" panose="020F0502020204030204" pitchFamily="34" charset="0"/>
            </a:rPr>
            <a:t>.</a:t>
          </a:r>
          <a:endParaRPr lang="en-US" sz="2000" i="0" kern="1200" dirty="0">
            <a:solidFill>
              <a:schemeClr val="tx1"/>
            </a:solidFill>
            <a:latin typeface="Calibri" panose="020F0502020204030204" pitchFamily="34" charset="0"/>
            <a:cs typeface="Calibri" panose="020F0502020204030204" pitchFamily="34" charset="0"/>
          </a:endParaRPr>
        </a:p>
      </dsp:txBody>
      <dsp:txXfrm>
        <a:off x="1284" y="788394"/>
        <a:ext cx="5009738" cy="3005843"/>
      </dsp:txXfrm>
    </dsp:sp>
    <dsp:sp modelId="{3ED50B2C-506A-4339-8EC7-281B09661D36}">
      <dsp:nvSpPr>
        <dsp:cNvPr id="0" name=""/>
        <dsp:cNvSpPr/>
      </dsp:nvSpPr>
      <dsp:spPr>
        <a:xfrm>
          <a:off x="5511996" y="788394"/>
          <a:ext cx="5009738" cy="3005843"/>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50000"/>
            </a:lnSpc>
            <a:spcBef>
              <a:spcPct val="0"/>
            </a:spcBef>
            <a:spcAft>
              <a:spcPct val="35000"/>
            </a:spcAft>
            <a:buNone/>
          </a:pPr>
          <a:r>
            <a:rPr lang="en-US" sz="2000" i="1" kern="1200" dirty="0">
              <a:latin typeface="Calibri" panose="020F0502020204030204" pitchFamily="34" charset="0"/>
              <a:cs typeface="Calibri" panose="020F0502020204030204" pitchFamily="34" charset="0"/>
            </a:rPr>
            <a:t>… the law permits rectification of errors and omissions only at the initial stages of Forms </a:t>
          </a:r>
          <a:r>
            <a:rPr lang="en-US" sz="2000" b="1" i="1" kern="1200" dirty="0">
              <a:solidFill>
                <a:srgbClr val="FF0000"/>
              </a:solidFill>
              <a:latin typeface="Calibri" panose="020F0502020204030204" pitchFamily="34" charset="0"/>
              <a:cs typeface="Calibri" panose="020F0502020204030204" pitchFamily="34" charset="0"/>
            </a:rPr>
            <a:t>GSTR1 and GSTR3</a:t>
          </a:r>
          <a:r>
            <a:rPr lang="en-US" sz="2000" i="1" kern="1200" dirty="0">
              <a:latin typeface="Calibri" panose="020F0502020204030204" pitchFamily="34" charset="0"/>
              <a:cs typeface="Calibri" panose="020F0502020204030204" pitchFamily="34" charset="0"/>
            </a:rPr>
            <a:t>, but in the </a:t>
          </a:r>
          <a:r>
            <a:rPr lang="en-US" sz="2000" b="1" i="1" kern="1200" dirty="0">
              <a:solidFill>
                <a:srgbClr val="FF0000"/>
              </a:solidFill>
              <a:latin typeface="Calibri" panose="020F0502020204030204" pitchFamily="34" charset="0"/>
              <a:cs typeface="Calibri" panose="020F0502020204030204" pitchFamily="34" charset="0"/>
            </a:rPr>
            <a:t>specified manner</a:t>
          </a:r>
          <a:r>
            <a:rPr lang="en-US" sz="2000" i="1" kern="1200" dirty="0">
              <a:latin typeface="Calibri" panose="020F0502020204030204" pitchFamily="34" charset="0"/>
              <a:cs typeface="Calibri" panose="020F0502020204030204" pitchFamily="34" charset="0"/>
            </a:rPr>
            <a:t>.</a:t>
          </a:r>
          <a:endParaRPr lang="en-US" sz="2000" i="0" kern="1200" dirty="0">
            <a:latin typeface="Calibri" panose="020F0502020204030204" pitchFamily="34" charset="0"/>
            <a:cs typeface="Calibri" panose="020F0502020204030204" pitchFamily="34" charset="0"/>
          </a:endParaRPr>
        </a:p>
      </dsp:txBody>
      <dsp:txXfrm>
        <a:off x="5511996" y="788394"/>
        <a:ext cx="5009738" cy="300584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6023F1-4D69-430E-A73C-FA43547FA386}">
      <dsp:nvSpPr>
        <dsp:cNvPr id="0" name=""/>
        <dsp:cNvSpPr/>
      </dsp:nvSpPr>
      <dsp:spPr>
        <a:xfrm>
          <a:off x="1443832" y="709"/>
          <a:ext cx="7635355" cy="4581213"/>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50000"/>
            </a:lnSpc>
            <a:spcBef>
              <a:spcPct val="0"/>
            </a:spcBef>
            <a:spcAft>
              <a:spcPct val="35000"/>
            </a:spcAft>
            <a:buNone/>
          </a:pPr>
          <a:r>
            <a:rPr lang="en-US" sz="2000" i="1" kern="1200" dirty="0">
              <a:latin typeface="Calibri" panose="020F0502020204030204" pitchFamily="34" charset="0"/>
              <a:cs typeface="Calibri" panose="020F0502020204030204" pitchFamily="34" charset="0"/>
            </a:rPr>
            <a:t>… assessee </a:t>
          </a:r>
          <a:r>
            <a:rPr lang="en-US" sz="2000" b="1" i="1" kern="1200" dirty="0">
              <a:solidFill>
                <a:srgbClr val="FF0000"/>
              </a:solidFill>
              <a:latin typeface="Calibri" panose="020F0502020204030204" pitchFamily="34" charset="0"/>
              <a:cs typeface="Calibri" panose="020F0502020204030204" pitchFamily="34" charset="0"/>
            </a:rPr>
            <a:t>cannot</a:t>
          </a:r>
          <a:r>
            <a:rPr lang="en-US" sz="2000" i="1" kern="1200" dirty="0">
              <a:latin typeface="Calibri" panose="020F0502020204030204" pitchFamily="34" charset="0"/>
              <a:cs typeface="Calibri" panose="020F0502020204030204" pitchFamily="34" charset="0"/>
            </a:rPr>
            <a:t> be permitted to </a:t>
          </a:r>
          <a:r>
            <a:rPr lang="en-US" sz="2000" b="1" i="1" kern="1200" dirty="0">
              <a:solidFill>
                <a:srgbClr val="FF0000"/>
              </a:solidFill>
              <a:latin typeface="Calibri" panose="020F0502020204030204" pitchFamily="34" charset="0"/>
              <a:cs typeface="Calibri" panose="020F0502020204030204" pitchFamily="34" charset="0"/>
            </a:rPr>
            <a:t>unilaterally</a:t>
          </a:r>
          <a:r>
            <a:rPr lang="en-US" sz="2000" i="1" kern="1200" dirty="0">
              <a:latin typeface="Calibri" panose="020F0502020204030204" pitchFamily="34" charset="0"/>
              <a:cs typeface="Calibri" panose="020F0502020204030204" pitchFamily="34" charset="0"/>
            </a:rPr>
            <a:t> carry out rectification of his returns submitted electronically in </a:t>
          </a:r>
          <a:r>
            <a:rPr lang="en-US" sz="2000" b="1" i="1" kern="1200" dirty="0">
              <a:solidFill>
                <a:srgbClr val="FF0000"/>
              </a:solidFill>
              <a:latin typeface="Calibri" panose="020F0502020204030204" pitchFamily="34" charset="0"/>
              <a:cs typeface="Calibri" panose="020F0502020204030204" pitchFamily="34" charset="0"/>
            </a:rPr>
            <a:t>Form GSTR3B</a:t>
          </a:r>
          <a:r>
            <a:rPr lang="en-US" sz="2000" i="1" kern="1200" dirty="0">
              <a:latin typeface="Calibri" panose="020F0502020204030204" pitchFamily="34" charset="0"/>
              <a:cs typeface="Calibri" panose="020F0502020204030204" pitchFamily="34" charset="0"/>
            </a:rPr>
            <a:t>, which inevitably would affect the obligations and liabilities of other stakeholders, because of the </a:t>
          </a:r>
          <a:r>
            <a:rPr lang="en-US" sz="2000" b="1" i="1" kern="1200" dirty="0">
              <a:solidFill>
                <a:srgbClr val="FF0000"/>
              </a:solidFill>
              <a:latin typeface="Calibri" panose="020F0502020204030204" pitchFamily="34" charset="0"/>
              <a:cs typeface="Calibri" panose="020F0502020204030204" pitchFamily="34" charset="0"/>
            </a:rPr>
            <a:t>cascading</a:t>
          </a:r>
          <a:r>
            <a:rPr lang="en-US" sz="2000" i="1" kern="1200" dirty="0">
              <a:latin typeface="Calibri" panose="020F0502020204030204" pitchFamily="34" charset="0"/>
              <a:cs typeface="Calibri" panose="020F0502020204030204" pitchFamily="34" charset="0"/>
            </a:rPr>
            <a:t> effect in their electronic records.</a:t>
          </a:r>
          <a:endParaRPr lang="en-US" sz="2000" i="0" kern="1200" dirty="0">
            <a:latin typeface="Calibri" panose="020F0502020204030204" pitchFamily="34" charset="0"/>
            <a:cs typeface="Calibri" panose="020F0502020204030204" pitchFamily="34" charset="0"/>
          </a:endParaRPr>
        </a:p>
      </dsp:txBody>
      <dsp:txXfrm>
        <a:off x="1443832" y="709"/>
        <a:ext cx="7635355" cy="458121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7CE876-800F-4FE8-A750-54F592D2E75E}">
      <dsp:nvSpPr>
        <dsp:cNvPr id="0" name=""/>
        <dsp:cNvSpPr/>
      </dsp:nvSpPr>
      <dsp:spPr>
        <a:xfrm>
          <a:off x="4049961" y="3152"/>
          <a:ext cx="2300491" cy="909401"/>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50000"/>
            </a:lnSpc>
            <a:spcBef>
              <a:spcPct val="0"/>
            </a:spcBef>
            <a:spcAft>
              <a:spcPct val="35000"/>
            </a:spcAft>
            <a:buNone/>
          </a:pPr>
          <a:r>
            <a:rPr lang="en-US" sz="1800" kern="1200" dirty="0"/>
            <a:t>Taxable Income</a:t>
          </a:r>
        </a:p>
      </dsp:txBody>
      <dsp:txXfrm>
        <a:off x="4094354" y="47545"/>
        <a:ext cx="2211705" cy="820615"/>
      </dsp:txXfrm>
    </dsp:sp>
    <dsp:sp modelId="{2BEECF1E-2623-4C69-81D1-0821FA655D98}">
      <dsp:nvSpPr>
        <dsp:cNvPr id="0" name=""/>
        <dsp:cNvSpPr/>
      </dsp:nvSpPr>
      <dsp:spPr>
        <a:xfrm>
          <a:off x="2849200" y="306190"/>
          <a:ext cx="4283614" cy="4283614"/>
        </a:xfrm>
        <a:custGeom>
          <a:avLst/>
          <a:gdLst/>
          <a:ahLst/>
          <a:cxnLst/>
          <a:rect l="0" t="0" r="0" b="0"/>
          <a:pathLst>
            <a:path>
              <a:moveTo>
                <a:pt x="3589666" y="563504"/>
              </a:moveTo>
              <a:arcTo wR="2141807" hR="2141807" stAng="18751907" swAng="566828"/>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F8EE9B7F-5EC0-4B55-8D49-1AD8791A8879}">
      <dsp:nvSpPr>
        <dsp:cNvPr id="0" name=""/>
        <dsp:cNvSpPr/>
      </dsp:nvSpPr>
      <dsp:spPr>
        <a:xfrm>
          <a:off x="5904816" y="1222926"/>
          <a:ext cx="2300491" cy="909401"/>
        </a:xfrm>
        <a:prstGeom prst="round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50000"/>
            </a:lnSpc>
            <a:spcBef>
              <a:spcPct val="0"/>
            </a:spcBef>
            <a:spcAft>
              <a:spcPct val="35000"/>
            </a:spcAft>
            <a:buNone/>
          </a:pPr>
          <a:r>
            <a:rPr lang="en-US" sz="1800" kern="1200" dirty="0"/>
            <a:t>Zero rated income</a:t>
          </a:r>
        </a:p>
      </dsp:txBody>
      <dsp:txXfrm>
        <a:off x="5949209" y="1267319"/>
        <a:ext cx="2211705" cy="820615"/>
      </dsp:txXfrm>
    </dsp:sp>
    <dsp:sp modelId="{449B7BC8-5B58-4ECE-9DB9-32270819D644}">
      <dsp:nvSpPr>
        <dsp:cNvPr id="0" name=""/>
        <dsp:cNvSpPr/>
      </dsp:nvSpPr>
      <dsp:spPr>
        <a:xfrm>
          <a:off x="3021902" y="595888"/>
          <a:ext cx="4283614" cy="4283614"/>
        </a:xfrm>
        <a:custGeom>
          <a:avLst/>
          <a:gdLst/>
          <a:ahLst/>
          <a:cxnLst/>
          <a:rect l="0" t="0" r="0" b="0"/>
          <a:pathLst>
            <a:path>
              <a:moveTo>
                <a:pt x="4246940" y="1747151"/>
              </a:moveTo>
              <a:arcTo wR="2141807" hR="2141807" stAng="20962910" swAng="1063110"/>
            </a:path>
          </a:pathLst>
        </a:custGeom>
        <a:noFill/>
        <a:ln w="6350" cap="flat" cmpd="sng" algn="ctr">
          <a:solidFill>
            <a:schemeClr val="accent5">
              <a:hueOff val="-1351709"/>
              <a:satOff val="-3484"/>
              <a:lumOff val="-2353"/>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E801EC09-8879-4A17-9D1E-B20DE472717E}">
      <dsp:nvSpPr>
        <dsp:cNvPr id="0" name=""/>
        <dsp:cNvSpPr/>
      </dsp:nvSpPr>
      <dsp:spPr>
        <a:xfrm>
          <a:off x="5904820" y="3215863"/>
          <a:ext cx="2300491" cy="909401"/>
        </a:xfrm>
        <a:prstGeom prst="round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50000"/>
            </a:lnSpc>
            <a:spcBef>
              <a:spcPct val="0"/>
            </a:spcBef>
            <a:spcAft>
              <a:spcPct val="35000"/>
            </a:spcAft>
            <a:buNone/>
          </a:pPr>
          <a:r>
            <a:rPr lang="en-US" sz="1800" kern="1200" dirty="0"/>
            <a:t>Exempt income</a:t>
          </a:r>
        </a:p>
      </dsp:txBody>
      <dsp:txXfrm>
        <a:off x="5949213" y="3260256"/>
        <a:ext cx="2211705" cy="820615"/>
      </dsp:txXfrm>
    </dsp:sp>
    <dsp:sp modelId="{2A60C099-E8BF-4F53-9D77-8C0C6476A7DA}">
      <dsp:nvSpPr>
        <dsp:cNvPr id="0" name=""/>
        <dsp:cNvSpPr/>
      </dsp:nvSpPr>
      <dsp:spPr>
        <a:xfrm>
          <a:off x="3058399" y="457853"/>
          <a:ext cx="4283614" cy="4283614"/>
        </a:xfrm>
        <a:custGeom>
          <a:avLst/>
          <a:gdLst/>
          <a:ahLst/>
          <a:cxnLst/>
          <a:rect l="0" t="0" r="0" b="0"/>
          <a:pathLst>
            <a:path>
              <a:moveTo>
                <a:pt x="3579486" y="3729389"/>
              </a:moveTo>
              <a:arcTo wR="2141807" hR="2141807" stAng="2870203" swAng="435964"/>
            </a:path>
          </a:pathLst>
        </a:custGeom>
        <a:noFill/>
        <a:ln w="6350" cap="flat" cmpd="sng" algn="ctr">
          <a:solidFill>
            <a:schemeClr val="accent5">
              <a:hueOff val="-2703417"/>
              <a:satOff val="-6968"/>
              <a:lumOff val="-4706"/>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DFE76550-03A3-4222-8AB9-10E93977445B}">
      <dsp:nvSpPr>
        <dsp:cNvPr id="0" name=""/>
        <dsp:cNvSpPr/>
      </dsp:nvSpPr>
      <dsp:spPr>
        <a:xfrm>
          <a:off x="4049961" y="4286766"/>
          <a:ext cx="2300491" cy="909401"/>
        </a:xfrm>
        <a:prstGeom prst="round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50000"/>
            </a:lnSpc>
            <a:spcBef>
              <a:spcPct val="0"/>
            </a:spcBef>
            <a:spcAft>
              <a:spcPct val="35000"/>
            </a:spcAft>
            <a:buNone/>
          </a:pPr>
          <a:r>
            <a:rPr lang="en-US" sz="1800" kern="1200" dirty="0"/>
            <a:t>Non-GST income </a:t>
          </a:r>
        </a:p>
      </dsp:txBody>
      <dsp:txXfrm>
        <a:off x="4094354" y="4331159"/>
        <a:ext cx="2211705" cy="820615"/>
      </dsp:txXfrm>
    </dsp:sp>
    <dsp:sp modelId="{88B4564E-1587-4ECE-B09F-EBFCFACA35F6}">
      <dsp:nvSpPr>
        <dsp:cNvPr id="0" name=""/>
        <dsp:cNvSpPr/>
      </dsp:nvSpPr>
      <dsp:spPr>
        <a:xfrm>
          <a:off x="3058399" y="457853"/>
          <a:ext cx="4283614" cy="4283614"/>
        </a:xfrm>
        <a:custGeom>
          <a:avLst/>
          <a:gdLst/>
          <a:ahLst/>
          <a:cxnLst/>
          <a:rect l="0" t="0" r="0" b="0"/>
          <a:pathLst>
            <a:path>
              <a:moveTo>
                <a:pt x="916466" y="3898473"/>
              </a:moveTo>
              <a:arcTo wR="2141807" hR="2141807" stAng="7493833" swAng="435964"/>
            </a:path>
          </a:pathLst>
        </a:custGeom>
        <a:noFill/>
        <a:ln w="6350" cap="flat" cmpd="sng" algn="ctr">
          <a:solidFill>
            <a:schemeClr val="accent5">
              <a:hueOff val="-4055126"/>
              <a:satOff val="-10451"/>
              <a:lumOff val="-705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E97E7A57-E074-4C57-B45D-50012AC751E4}">
      <dsp:nvSpPr>
        <dsp:cNvPr id="0" name=""/>
        <dsp:cNvSpPr/>
      </dsp:nvSpPr>
      <dsp:spPr>
        <a:xfrm>
          <a:off x="2195101" y="3215863"/>
          <a:ext cx="2300491" cy="909401"/>
        </a:xfrm>
        <a:prstGeom prst="round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50000"/>
            </a:lnSpc>
            <a:spcBef>
              <a:spcPct val="0"/>
            </a:spcBef>
            <a:spcAft>
              <a:spcPct val="35000"/>
            </a:spcAft>
            <a:buNone/>
          </a:pPr>
          <a:r>
            <a:rPr lang="en-US" sz="1800" kern="1200" dirty="0"/>
            <a:t>HSN summary</a:t>
          </a:r>
        </a:p>
      </dsp:txBody>
      <dsp:txXfrm>
        <a:off x="2239494" y="3260256"/>
        <a:ext cx="2211705" cy="820615"/>
      </dsp:txXfrm>
    </dsp:sp>
    <dsp:sp modelId="{8351C4E9-214D-4F1D-AE75-CCEBD1A31F61}">
      <dsp:nvSpPr>
        <dsp:cNvPr id="0" name=""/>
        <dsp:cNvSpPr/>
      </dsp:nvSpPr>
      <dsp:spPr>
        <a:xfrm>
          <a:off x="3094897" y="595888"/>
          <a:ext cx="4283614" cy="4283614"/>
        </a:xfrm>
        <a:custGeom>
          <a:avLst/>
          <a:gdLst/>
          <a:ahLst/>
          <a:cxnLst/>
          <a:rect l="0" t="0" r="0" b="0"/>
          <a:pathLst>
            <a:path>
              <a:moveTo>
                <a:pt x="16425" y="2406550"/>
              </a:moveTo>
              <a:arcTo wR="2141807" hR="2141807" stAng="10373979" swAng="1063110"/>
            </a:path>
          </a:pathLst>
        </a:custGeom>
        <a:noFill/>
        <a:ln w="6350" cap="flat" cmpd="sng" algn="ctr">
          <a:solidFill>
            <a:schemeClr val="accent5">
              <a:hueOff val="-5406834"/>
              <a:satOff val="-13935"/>
              <a:lumOff val="-941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CAAC5465-4A55-4447-B5E5-FEA091705693}">
      <dsp:nvSpPr>
        <dsp:cNvPr id="0" name=""/>
        <dsp:cNvSpPr/>
      </dsp:nvSpPr>
      <dsp:spPr>
        <a:xfrm>
          <a:off x="2195105" y="1222926"/>
          <a:ext cx="2300491" cy="909401"/>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50000"/>
            </a:lnSpc>
            <a:spcBef>
              <a:spcPct val="0"/>
            </a:spcBef>
            <a:spcAft>
              <a:spcPct val="35000"/>
            </a:spcAft>
            <a:buNone/>
          </a:pPr>
          <a:r>
            <a:rPr lang="en-US" sz="1800" kern="1200" dirty="0"/>
            <a:t>List of Documents issued</a:t>
          </a:r>
        </a:p>
      </dsp:txBody>
      <dsp:txXfrm>
        <a:off x="2239498" y="1267319"/>
        <a:ext cx="2211705" cy="820615"/>
      </dsp:txXfrm>
    </dsp:sp>
    <dsp:sp modelId="{C0667F5D-8909-4FBC-B8F4-CBC37B470B26}">
      <dsp:nvSpPr>
        <dsp:cNvPr id="0" name=""/>
        <dsp:cNvSpPr/>
      </dsp:nvSpPr>
      <dsp:spPr>
        <a:xfrm>
          <a:off x="3267599" y="306190"/>
          <a:ext cx="4283614" cy="4283614"/>
        </a:xfrm>
        <a:custGeom>
          <a:avLst/>
          <a:gdLst/>
          <a:ahLst/>
          <a:cxnLst/>
          <a:rect l="0" t="0" r="0" b="0"/>
          <a:pathLst>
            <a:path>
              <a:moveTo>
                <a:pt x="454525" y="822557"/>
              </a:moveTo>
              <a:arcTo wR="2141807" hR="2141807" stAng="13081265" swAng="566828"/>
            </a:path>
          </a:pathLst>
        </a:custGeom>
        <a:noFill/>
        <a:ln w="6350" cap="flat" cmpd="sng" algn="ctr">
          <a:solidFill>
            <a:schemeClr val="accent5">
              <a:hueOff val="-6758543"/>
              <a:satOff val="-17419"/>
              <a:lumOff val="-1176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BE6B9C-3E68-43F0-AC57-C0D78B9DFBC6}">
      <dsp:nvSpPr>
        <dsp:cNvPr id="0" name=""/>
        <dsp:cNvSpPr/>
      </dsp:nvSpPr>
      <dsp:spPr>
        <a:xfrm>
          <a:off x="1938816" y="0"/>
          <a:ext cx="2610048" cy="2610367"/>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marL="0" lvl="0" indent="0" algn="ctr" defTabSz="889000">
            <a:lnSpc>
              <a:spcPct val="150000"/>
            </a:lnSpc>
            <a:spcBef>
              <a:spcPct val="0"/>
            </a:spcBef>
            <a:spcAft>
              <a:spcPct val="35000"/>
            </a:spcAft>
            <a:buNone/>
          </a:pPr>
          <a:r>
            <a:rPr lang="en-US" sz="2000" kern="1200" dirty="0"/>
            <a:t>Outward Tax Liability</a:t>
          </a:r>
        </a:p>
      </dsp:txBody>
      <dsp:txXfrm>
        <a:off x="2321049" y="382279"/>
        <a:ext cx="1845582" cy="1845809"/>
      </dsp:txXfrm>
    </dsp:sp>
    <dsp:sp modelId="{4BC09ED8-4C33-42BE-A02C-04BFE2B6BFAD}">
      <dsp:nvSpPr>
        <dsp:cNvPr id="0" name=""/>
        <dsp:cNvSpPr/>
      </dsp:nvSpPr>
      <dsp:spPr>
        <a:xfrm>
          <a:off x="3281677" y="1740970"/>
          <a:ext cx="2610048" cy="2610367"/>
        </a:xfrm>
        <a:prstGeom prst="ellipse">
          <a:avLst/>
        </a:prstGeom>
        <a:solidFill>
          <a:schemeClr val="accent5">
            <a:alpha val="50000"/>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t" anchorCtr="0">
          <a:noAutofit/>
        </a:bodyPr>
        <a:lstStyle/>
        <a:p>
          <a:pPr marL="0" lvl="0" indent="0" algn="l" defTabSz="889000">
            <a:lnSpc>
              <a:spcPct val="150000"/>
            </a:lnSpc>
            <a:spcBef>
              <a:spcPct val="0"/>
            </a:spcBef>
            <a:spcAft>
              <a:spcPct val="35000"/>
            </a:spcAft>
            <a:buNone/>
          </a:pPr>
          <a:r>
            <a:rPr lang="en-US" sz="2000" kern="1200" dirty="0"/>
            <a:t>RCM Liability</a:t>
          </a:r>
        </a:p>
        <a:p>
          <a:pPr marL="228600" lvl="1" indent="-228600" algn="l" defTabSz="889000">
            <a:lnSpc>
              <a:spcPct val="150000"/>
            </a:lnSpc>
            <a:spcBef>
              <a:spcPct val="0"/>
            </a:spcBef>
            <a:spcAft>
              <a:spcPct val="15000"/>
            </a:spcAft>
            <a:buChar char="•"/>
          </a:pPr>
          <a:r>
            <a:rPr lang="en-US" sz="2000" kern="1200" dirty="0"/>
            <a:t>Domestic</a:t>
          </a:r>
        </a:p>
        <a:p>
          <a:pPr marL="228600" lvl="1" indent="-228600" algn="l" defTabSz="889000">
            <a:lnSpc>
              <a:spcPct val="150000"/>
            </a:lnSpc>
            <a:spcBef>
              <a:spcPct val="0"/>
            </a:spcBef>
            <a:spcAft>
              <a:spcPct val="15000"/>
            </a:spcAft>
            <a:buChar char="•"/>
          </a:pPr>
          <a:r>
            <a:rPr lang="en-US" sz="2000" kern="1200" dirty="0"/>
            <a:t>Import of Services</a:t>
          </a:r>
        </a:p>
      </dsp:txBody>
      <dsp:txXfrm>
        <a:off x="3663910" y="2123249"/>
        <a:ext cx="1845582" cy="1845809"/>
      </dsp:txXfrm>
    </dsp:sp>
    <dsp:sp modelId="{F2B229FC-AA40-41DD-BADC-CBF73BED21F4}">
      <dsp:nvSpPr>
        <dsp:cNvPr id="0" name=""/>
        <dsp:cNvSpPr/>
      </dsp:nvSpPr>
      <dsp:spPr>
        <a:xfrm>
          <a:off x="4623874" y="0"/>
          <a:ext cx="2610048" cy="2610367"/>
        </a:xfrm>
        <a:prstGeom prst="ellipse">
          <a:avLst/>
        </a:prstGeom>
        <a:solidFill>
          <a:schemeClr val="accent5">
            <a:alpha val="50000"/>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marL="0" lvl="0" indent="0" algn="ctr" defTabSz="889000">
            <a:lnSpc>
              <a:spcPct val="150000"/>
            </a:lnSpc>
            <a:spcBef>
              <a:spcPct val="0"/>
            </a:spcBef>
            <a:spcAft>
              <a:spcPct val="35000"/>
            </a:spcAft>
            <a:buNone/>
          </a:pPr>
          <a:r>
            <a:rPr lang="en-US" sz="2000" kern="1200" dirty="0"/>
            <a:t>Import of Goods</a:t>
          </a:r>
        </a:p>
      </dsp:txBody>
      <dsp:txXfrm>
        <a:off x="5006107" y="382279"/>
        <a:ext cx="1845582" cy="1845809"/>
      </dsp:txXfrm>
    </dsp:sp>
    <dsp:sp modelId="{39D8A2EA-B9FF-4CC8-8E24-61BA7E2DE0EC}">
      <dsp:nvSpPr>
        <dsp:cNvPr id="0" name=""/>
        <dsp:cNvSpPr/>
      </dsp:nvSpPr>
      <dsp:spPr>
        <a:xfrm>
          <a:off x="5966734" y="1740970"/>
          <a:ext cx="2610048" cy="2610367"/>
        </a:xfrm>
        <a:prstGeom prst="ellipse">
          <a:avLst/>
        </a:prstGeom>
        <a:solidFill>
          <a:schemeClr val="accent5">
            <a:alpha val="50000"/>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t" anchorCtr="0">
          <a:noAutofit/>
        </a:bodyPr>
        <a:lstStyle/>
        <a:p>
          <a:pPr marL="0" lvl="0" indent="0" algn="l" defTabSz="889000">
            <a:lnSpc>
              <a:spcPct val="150000"/>
            </a:lnSpc>
            <a:spcBef>
              <a:spcPct val="0"/>
            </a:spcBef>
            <a:spcAft>
              <a:spcPct val="35000"/>
            </a:spcAft>
            <a:buNone/>
          </a:pPr>
          <a:r>
            <a:rPr lang="en-US" sz="2000" kern="1200"/>
            <a:t>ITC</a:t>
          </a:r>
          <a:endParaRPr lang="en-US" sz="2000" kern="1200" dirty="0"/>
        </a:p>
        <a:p>
          <a:pPr marL="228600" lvl="1" indent="-228600" algn="l" defTabSz="889000">
            <a:lnSpc>
              <a:spcPct val="150000"/>
            </a:lnSpc>
            <a:spcBef>
              <a:spcPct val="0"/>
            </a:spcBef>
            <a:spcAft>
              <a:spcPct val="15000"/>
            </a:spcAft>
            <a:buChar char="•"/>
          </a:pPr>
          <a:r>
            <a:rPr lang="en-US" sz="2000" kern="1200" dirty="0"/>
            <a:t>Eligible</a:t>
          </a:r>
        </a:p>
        <a:p>
          <a:pPr marL="228600" lvl="1" indent="-228600" algn="l" defTabSz="889000">
            <a:lnSpc>
              <a:spcPct val="150000"/>
            </a:lnSpc>
            <a:spcBef>
              <a:spcPct val="0"/>
            </a:spcBef>
            <a:spcAft>
              <a:spcPct val="15000"/>
            </a:spcAft>
            <a:buChar char="•"/>
          </a:pPr>
          <a:r>
            <a:rPr lang="en-US" sz="2000" kern="1200" dirty="0"/>
            <a:t>In-eligible ITC</a:t>
          </a:r>
        </a:p>
      </dsp:txBody>
      <dsp:txXfrm>
        <a:off x="6348967" y="2123249"/>
        <a:ext cx="1845582" cy="184580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11D0BF-AA4B-437C-A6AC-D2B507A49E2F}">
      <dsp:nvSpPr>
        <dsp:cNvPr id="0" name=""/>
        <dsp:cNvSpPr/>
      </dsp:nvSpPr>
      <dsp:spPr>
        <a:xfrm>
          <a:off x="82613" y="741537"/>
          <a:ext cx="897246" cy="897246"/>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8B33C305-E26D-43EB-AC74-6855D7DAA95A}">
      <dsp:nvSpPr>
        <dsp:cNvPr id="0" name=""/>
        <dsp:cNvSpPr/>
      </dsp:nvSpPr>
      <dsp:spPr>
        <a:xfrm>
          <a:off x="271034" y="929959"/>
          <a:ext cx="520402" cy="5204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4BCC6DE6-0054-4265-A260-8B05094B9D12}">
      <dsp:nvSpPr>
        <dsp:cNvPr id="0" name=""/>
        <dsp:cNvSpPr/>
      </dsp:nvSpPr>
      <dsp:spPr>
        <a:xfrm>
          <a:off x="1172126" y="741537"/>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50000"/>
            </a:lnSpc>
            <a:spcBef>
              <a:spcPct val="0"/>
            </a:spcBef>
            <a:spcAft>
              <a:spcPct val="35000"/>
            </a:spcAft>
            <a:buNone/>
          </a:pPr>
          <a:r>
            <a:rPr lang="en-US" sz="2000" kern="1200" dirty="0"/>
            <a:t>What is nature of Supply? Goods/Service/Composite/Mixed</a:t>
          </a:r>
          <a:endParaRPr lang="en-IN" sz="2000" kern="1200" dirty="0"/>
        </a:p>
      </dsp:txBody>
      <dsp:txXfrm>
        <a:off x="1172126" y="741537"/>
        <a:ext cx="2114937" cy="897246"/>
      </dsp:txXfrm>
    </dsp:sp>
    <dsp:sp modelId="{DA992008-3507-474D-85F9-12846FEBC8D1}">
      <dsp:nvSpPr>
        <dsp:cNvPr id="0" name=""/>
        <dsp:cNvSpPr/>
      </dsp:nvSpPr>
      <dsp:spPr>
        <a:xfrm>
          <a:off x="3655575" y="741537"/>
          <a:ext cx="897246" cy="897246"/>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06642276-81B8-40D0-96EA-94BE66835CDC}">
      <dsp:nvSpPr>
        <dsp:cNvPr id="0" name=""/>
        <dsp:cNvSpPr/>
      </dsp:nvSpPr>
      <dsp:spPr>
        <a:xfrm>
          <a:off x="3843996" y="929959"/>
          <a:ext cx="520402" cy="5204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1DB39C0C-9732-42D6-AB12-8E46F259FF85}">
      <dsp:nvSpPr>
        <dsp:cNvPr id="0" name=""/>
        <dsp:cNvSpPr/>
      </dsp:nvSpPr>
      <dsp:spPr>
        <a:xfrm>
          <a:off x="4745088" y="741537"/>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50000"/>
            </a:lnSpc>
            <a:spcBef>
              <a:spcPct val="0"/>
            </a:spcBef>
            <a:spcAft>
              <a:spcPct val="35000"/>
            </a:spcAft>
            <a:buNone/>
          </a:pPr>
          <a:r>
            <a:rPr lang="en-US" sz="2000" kern="1200" dirty="0"/>
            <a:t> Classification</a:t>
          </a:r>
          <a:endParaRPr lang="en-IN" sz="2000" kern="1200" dirty="0"/>
        </a:p>
      </dsp:txBody>
      <dsp:txXfrm>
        <a:off x="4745088" y="741537"/>
        <a:ext cx="2114937" cy="897246"/>
      </dsp:txXfrm>
    </dsp:sp>
    <dsp:sp modelId="{153C80CB-17BC-497F-920E-A7B87A14430F}">
      <dsp:nvSpPr>
        <dsp:cNvPr id="0" name=""/>
        <dsp:cNvSpPr/>
      </dsp:nvSpPr>
      <dsp:spPr>
        <a:xfrm>
          <a:off x="7228536" y="741537"/>
          <a:ext cx="897246" cy="897246"/>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ABCA1256-1987-4A08-9024-C42FFC4B8743}">
      <dsp:nvSpPr>
        <dsp:cNvPr id="0" name=""/>
        <dsp:cNvSpPr/>
      </dsp:nvSpPr>
      <dsp:spPr>
        <a:xfrm>
          <a:off x="7416958" y="929959"/>
          <a:ext cx="520402" cy="5204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77A6785D-6C73-44D9-A950-00CA8081AC1E}">
      <dsp:nvSpPr>
        <dsp:cNvPr id="0" name=""/>
        <dsp:cNvSpPr/>
      </dsp:nvSpPr>
      <dsp:spPr>
        <a:xfrm>
          <a:off x="8318049" y="741537"/>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50000"/>
            </a:lnSpc>
            <a:spcBef>
              <a:spcPct val="0"/>
            </a:spcBef>
            <a:spcAft>
              <a:spcPct val="35000"/>
            </a:spcAft>
            <a:buNone/>
          </a:pPr>
          <a:r>
            <a:rPr lang="en-US" sz="2000" kern="1200"/>
            <a:t>Time of Supply of Goods and Time of supply of Service</a:t>
          </a:r>
          <a:endParaRPr lang="en-IN" sz="2000" kern="1200"/>
        </a:p>
      </dsp:txBody>
      <dsp:txXfrm>
        <a:off x="8318049" y="741537"/>
        <a:ext cx="2114937" cy="897246"/>
      </dsp:txXfrm>
    </dsp:sp>
    <dsp:sp modelId="{0B7192D9-E3C8-4265-BC0B-DDC7E0FB9C38}">
      <dsp:nvSpPr>
        <dsp:cNvPr id="0" name=""/>
        <dsp:cNvSpPr/>
      </dsp:nvSpPr>
      <dsp:spPr>
        <a:xfrm>
          <a:off x="82613" y="2310092"/>
          <a:ext cx="897246" cy="897246"/>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48A8C7E7-DE0D-4264-A7CF-56B0E144B7A9}">
      <dsp:nvSpPr>
        <dsp:cNvPr id="0" name=""/>
        <dsp:cNvSpPr/>
      </dsp:nvSpPr>
      <dsp:spPr>
        <a:xfrm>
          <a:off x="271034" y="2498514"/>
          <a:ext cx="520402" cy="52040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9121255C-5B0A-4B1E-B213-B35308B22893}">
      <dsp:nvSpPr>
        <dsp:cNvPr id="0" name=""/>
        <dsp:cNvSpPr/>
      </dsp:nvSpPr>
      <dsp:spPr>
        <a:xfrm>
          <a:off x="1172126" y="231009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50000"/>
            </a:lnSpc>
            <a:spcBef>
              <a:spcPct val="0"/>
            </a:spcBef>
            <a:spcAft>
              <a:spcPct val="35000"/>
            </a:spcAft>
            <a:buNone/>
          </a:pPr>
          <a:r>
            <a:rPr lang="en-US" sz="2000" kern="1200"/>
            <a:t>Place of Supply </a:t>
          </a:r>
          <a:endParaRPr lang="en-IN" sz="2000" kern="1200"/>
        </a:p>
      </dsp:txBody>
      <dsp:txXfrm>
        <a:off x="1172126" y="2310092"/>
        <a:ext cx="2114937" cy="897246"/>
      </dsp:txXfrm>
    </dsp:sp>
    <dsp:sp modelId="{D8672CA0-30FA-4A62-9AC2-3E12C460F1C4}">
      <dsp:nvSpPr>
        <dsp:cNvPr id="0" name=""/>
        <dsp:cNvSpPr/>
      </dsp:nvSpPr>
      <dsp:spPr>
        <a:xfrm>
          <a:off x="3655575" y="2310092"/>
          <a:ext cx="897246" cy="897246"/>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97E0D85B-DEE2-4438-A1BD-F04C98316436}">
      <dsp:nvSpPr>
        <dsp:cNvPr id="0" name=""/>
        <dsp:cNvSpPr/>
      </dsp:nvSpPr>
      <dsp:spPr>
        <a:xfrm>
          <a:off x="3843996" y="2498514"/>
          <a:ext cx="520402" cy="52040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EFBA6F31-EBAA-4DC2-955D-BB4F430174B1}">
      <dsp:nvSpPr>
        <dsp:cNvPr id="0" name=""/>
        <dsp:cNvSpPr/>
      </dsp:nvSpPr>
      <dsp:spPr>
        <a:xfrm>
          <a:off x="4745088" y="231009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50000"/>
            </a:lnSpc>
            <a:spcBef>
              <a:spcPct val="0"/>
            </a:spcBef>
            <a:spcAft>
              <a:spcPct val="35000"/>
            </a:spcAft>
            <a:buNone/>
          </a:pPr>
          <a:r>
            <a:rPr lang="en-US" sz="2000" kern="1200"/>
            <a:t>Valuation </a:t>
          </a:r>
          <a:endParaRPr lang="en-IN" sz="2000" kern="1200"/>
        </a:p>
      </dsp:txBody>
      <dsp:txXfrm>
        <a:off x="4745088" y="2310092"/>
        <a:ext cx="2114937" cy="897246"/>
      </dsp:txXfrm>
    </dsp:sp>
    <dsp:sp modelId="{F37D4B21-45B4-470C-B296-80202829A54D}">
      <dsp:nvSpPr>
        <dsp:cNvPr id="0" name=""/>
        <dsp:cNvSpPr/>
      </dsp:nvSpPr>
      <dsp:spPr>
        <a:xfrm>
          <a:off x="7228536" y="2310092"/>
          <a:ext cx="897246" cy="897246"/>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18F37614-7AD8-4B8D-86A5-A5B7C4101FEA}">
      <dsp:nvSpPr>
        <dsp:cNvPr id="0" name=""/>
        <dsp:cNvSpPr/>
      </dsp:nvSpPr>
      <dsp:spPr>
        <a:xfrm>
          <a:off x="7416958" y="2498514"/>
          <a:ext cx="520402" cy="52040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047B84BF-B4B1-429F-A574-B5353E994304}">
      <dsp:nvSpPr>
        <dsp:cNvPr id="0" name=""/>
        <dsp:cNvSpPr/>
      </dsp:nvSpPr>
      <dsp:spPr>
        <a:xfrm>
          <a:off x="8318049" y="231009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50000"/>
            </a:lnSpc>
            <a:spcBef>
              <a:spcPct val="0"/>
            </a:spcBef>
            <a:spcAft>
              <a:spcPct val="35000"/>
            </a:spcAft>
            <a:buNone/>
          </a:pPr>
          <a:r>
            <a:rPr lang="en-US" sz="2000" kern="1200" dirty="0"/>
            <a:t>Invoice / Bill of Supply </a:t>
          </a:r>
          <a:endParaRPr lang="en-IN" sz="2000" kern="1200" dirty="0"/>
        </a:p>
      </dsp:txBody>
      <dsp:txXfrm>
        <a:off x="8318049" y="2310092"/>
        <a:ext cx="2114937" cy="89724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0732E6-20CE-4561-900F-F7B9E21F1C7D}">
      <dsp:nvSpPr>
        <dsp:cNvPr id="0" name=""/>
        <dsp:cNvSpPr/>
      </dsp:nvSpPr>
      <dsp:spPr>
        <a:xfrm>
          <a:off x="1223" y="905467"/>
          <a:ext cx="4772997" cy="2863798"/>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t>Supply</a:t>
          </a:r>
        </a:p>
        <a:p>
          <a:pPr marL="228600" lvl="1" indent="-228600" algn="l" defTabSz="1066800">
            <a:lnSpc>
              <a:spcPct val="90000"/>
            </a:lnSpc>
            <a:spcBef>
              <a:spcPct val="0"/>
            </a:spcBef>
            <a:spcAft>
              <a:spcPct val="15000"/>
            </a:spcAft>
            <a:buChar char="•"/>
          </a:pPr>
          <a:r>
            <a:rPr lang="en-US" sz="2400" kern="1200" dirty="0"/>
            <a:t>?</a:t>
          </a:r>
        </a:p>
      </dsp:txBody>
      <dsp:txXfrm>
        <a:off x="1223" y="905467"/>
        <a:ext cx="4772997" cy="2863798"/>
      </dsp:txXfrm>
    </dsp:sp>
    <dsp:sp modelId="{D2846204-9927-4137-936A-4C60B8096704}">
      <dsp:nvSpPr>
        <dsp:cNvPr id="0" name=""/>
        <dsp:cNvSpPr/>
      </dsp:nvSpPr>
      <dsp:spPr>
        <a:xfrm>
          <a:off x="5251521" y="905467"/>
          <a:ext cx="4772997" cy="2863798"/>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t>ITC</a:t>
          </a:r>
        </a:p>
        <a:p>
          <a:pPr marL="228600" lvl="1" indent="-228600" algn="l" defTabSz="1066800">
            <a:lnSpc>
              <a:spcPct val="90000"/>
            </a:lnSpc>
            <a:spcBef>
              <a:spcPct val="0"/>
            </a:spcBef>
            <a:spcAft>
              <a:spcPct val="15000"/>
            </a:spcAft>
            <a:buChar char="•"/>
          </a:pPr>
          <a:r>
            <a:rPr lang="en-US" sz="2400" b="1" kern="1200" dirty="0"/>
            <a:t>Section 155 Burden of proof</a:t>
          </a:r>
          <a:r>
            <a:rPr lang="en-US" sz="2400" kern="1200" dirty="0"/>
            <a:t> — </a:t>
          </a:r>
          <a:r>
            <a:rPr lang="en-US" sz="2400" i="1" kern="1200" dirty="0"/>
            <a:t>Where any person claims that he is eligible for input tax credit under this Act, the burden of proving such claim shall lie on such person.</a:t>
          </a:r>
        </a:p>
      </dsp:txBody>
      <dsp:txXfrm>
        <a:off x="5251521" y="905467"/>
        <a:ext cx="4772997" cy="286379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2A07CD-F45E-4DC7-BEF1-2A2FE7D7F74A}">
      <dsp:nvSpPr>
        <dsp:cNvPr id="0" name=""/>
        <dsp:cNvSpPr/>
      </dsp:nvSpPr>
      <dsp:spPr>
        <a:xfrm>
          <a:off x="-4921733" y="-754181"/>
          <a:ext cx="5861741" cy="5861741"/>
        </a:xfrm>
        <a:prstGeom prst="blockArc">
          <a:avLst>
            <a:gd name="adj1" fmla="val 18900000"/>
            <a:gd name="adj2" fmla="val 2700000"/>
            <a:gd name="adj3" fmla="val 368"/>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BACA411-62BF-414E-939C-191AF219D6D4}">
      <dsp:nvSpPr>
        <dsp:cNvPr id="0" name=""/>
        <dsp:cNvSpPr/>
      </dsp:nvSpPr>
      <dsp:spPr>
        <a:xfrm>
          <a:off x="604568" y="435337"/>
          <a:ext cx="9578372" cy="870675"/>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91099" tIns="60960" rIns="60960" bIns="60960" numCol="1" spcCol="1270" anchor="ctr" anchorCtr="0">
          <a:noAutofit/>
        </a:bodyPr>
        <a:lstStyle/>
        <a:p>
          <a:pPr marL="0" lvl="0" indent="0" algn="l" defTabSz="1066800">
            <a:lnSpc>
              <a:spcPct val="150000"/>
            </a:lnSpc>
            <a:spcBef>
              <a:spcPct val="0"/>
            </a:spcBef>
            <a:spcAft>
              <a:spcPct val="35000"/>
            </a:spcAft>
            <a:buNone/>
          </a:pPr>
          <a:r>
            <a:rPr lang="en-US" sz="2400" kern="1200" dirty="0"/>
            <a:t>Taxable supply </a:t>
          </a:r>
          <a:endParaRPr lang="en-IN" sz="2400" kern="1200" dirty="0"/>
        </a:p>
      </dsp:txBody>
      <dsp:txXfrm>
        <a:off x="604568" y="435337"/>
        <a:ext cx="9578372" cy="870675"/>
      </dsp:txXfrm>
    </dsp:sp>
    <dsp:sp modelId="{04928CB0-3582-4219-BCF9-DF92CA547E3D}">
      <dsp:nvSpPr>
        <dsp:cNvPr id="0" name=""/>
        <dsp:cNvSpPr/>
      </dsp:nvSpPr>
      <dsp:spPr>
        <a:xfrm>
          <a:off x="60396" y="326503"/>
          <a:ext cx="1088344" cy="1088344"/>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86C6C6B-0BD1-4283-ABB2-EC1488D69415}">
      <dsp:nvSpPr>
        <dsp:cNvPr id="0" name=""/>
        <dsp:cNvSpPr/>
      </dsp:nvSpPr>
      <dsp:spPr>
        <a:xfrm>
          <a:off x="921059" y="1741351"/>
          <a:ext cx="9261881" cy="870675"/>
        </a:xfrm>
        <a:prstGeom prst="rect">
          <a:avLst/>
        </a:prstGeom>
        <a:solidFill>
          <a:schemeClr val="accent5">
            <a:hueOff val="-3379271"/>
            <a:satOff val="-8710"/>
            <a:lumOff val="-588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91099" tIns="60960" rIns="60960" bIns="60960" numCol="1" spcCol="1270" anchor="ctr" anchorCtr="0">
          <a:noAutofit/>
        </a:bodyPr>
        <a:lstStyle/>
        <a:p>
          <a:pPr marL="0" lvl="0" indent="0" algn="l" defTabSz="1066800">
            <a:lnSpc>
              <a:spcPct val="150000"/>
            </a:lnSpc>
            <a:spcBef>
              <a:spcPct val="0"/>
            </a:spcBef>
            <a:spcAft>
              <a:spcPct val="35000"/>
            </a:spcAft>
            <a:buNone/>
          </a:pPr>
          <a:r>
            <a:rPr lang="en-US" sz="2400"/>
            <a:t>Zero Rated Supply or </a:t>
          </a:r>
          <a:r>
            <a:rPr lang="en-US" sz="2400" kern="1200">
              <a:latin typeface="Calibri" panose="020F0502020204030204"/>
              <a:ea typeface="+mn-ea"/>
              <a:cs typeface="+mn-cs"/>
            </a:rPr>
            <a:t>SEZ supply </a:t>
          </a:r>
          <a:endParaRPr lang="en-IN" sz="2400" dirty="0"/>
        </a:p>
      </dsp:txBody>
      <dsp:txXfrm>
        <a:off x="921059" y="1741351"/>
        <a:ext cx="9261881" cy="870675"/>
      </dsp:txXfrm>
    </dsp:sp>
    <dsp:sp modelId="{90D313F8-FCFB-432E-B147-FC1FFFC3AA7B}">
      <dsp:nvSpPr>
        <dsp:cNvPr id="0" name=""/>
        <dsp:cNvSpPr/>
      </dsp:nvSpPr>
      <dsp:spPr>
        <a:xfrm>
          <a:off x="376886" y="1632517"/>
          <a:ext cx="1088344" cy="1088344"/>
        </a:xfrm>
        <a:prstGeom prst="ellipse">
          <a:avLst/>
        </a:prstGeom>
        <a:solidFill>
          <a:schemeClr val="lt1">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sp>
    <dsp:sp modelId="{FA89B323-A2BF-47A0-AF7F-BBF76569370F}">
      <dsp:nvSpPr>
        <dsp:cNvPr id="0" name=""/>
        <dsp:cNvSpPr/>
      </dsp:nvSpPr>
      <dsp:spPr>
        <a:xfrm>
          <a:off x="604568" y="3047365"/>
          <a:ext cx="9578372" cy="870675"/>
        </a:xfrm>
        <a:prstGeom prst="rect">
          <a:avLst/>
        </a:prstGeom>
        <a:solidFill>
          <a:schemeClr val="accent5">
            <a:hueOff val="-6758543"/>
            <a:satOff val="-17419"/>
            <a:lumOff val="-1176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91099" tIns="60960" rIns="60960" bIns="60960" numCol="1" spcCol="1270" anchor="ctr" anchorCtr="0">
          <a:noAutofit/>
        </a:bodyPr>
        <a:lstStyle/>
        <a:p>
          <a:pPr marL="0" lvl="0" indent="0" algn="l" defTabSz="1066800">
            <a:lnSpc>
              <a:spcPct val="150000"/>
            </a:lnSpc>
            <a:spcBef>
              <a:spcPct val="0"/>
            </a:spcBef>
            <a:spcAft>
              <a:spcPct val="35000"/>
            </a:spcAft>
            <a:buNone/>
          </a:pPr>
          <a:r>
            <a:rPr lang="en-US" sz="2400" kern="1200" dirty="0"/>
            <a:t>Exempt Supply / Nil Rated Supply / Non-GST Supply </a:t>
          </a:r>
          <a:endParaRPr lang="en-IN" sz="2400" kern="1200" dirty="0"/>
        </a:p>
      </dsp:txBody>
      <dsp:txXfrm>
        <a:off x="604568" y="3047365"/>
        <a:ext cx="9578372" cy="870675"/>
      </dsp:txXfrm>
    </dsp:sp>
    <dsp:sp modelId="{783335E1-90BA-4BAC-874B-1D6EDFB98961}">
      <dsp:nvSpPr>
        <dsp:cNvPr id="0" name=""/>
        <dsp:cNvSpPr/>
      </dsp:nvSpPr>
      <dsp:spPr>
        <a:xfrm>
          <a:off x="60396" y="2938530"/>
          <a:ext cx="1088344" cy="1088344"/>
        </a:xfrm>
        <a:prstGeom prst="ellipse">
          <a:avLst/>
        </a:prstGeom>
        <a:solidFill>
          <a:schemeClr val="lt1">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9A6892-0AE3-4B60-8C15-1FE1518F8473}">
      <dsp:nvSpPr>
        <dsp:cNvPr id="0" name=""/>
        <dsp:cNvSpPr/>
      </dsp:nvSpPr>
      <dsp:spPr>
        <a:xfrm>
          <a:off x="2917031" y="0"/>
          <a:ext cx="4038600" cy="4038600"/>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16CFE0-3E63-42BA-AED2-1A3F1558FD3D}">
      <dsp:nvSpPr>
        <dsp:cNvPr id="0" name=""/>
        <dsp:cNvSpPr/>
      </dsp:nvSpPr>
      <dsp:spPr>
        <a:xfrm>
          <a:off x="3179540" y="262509"/>
          <a:ext cx="1615440" cy="16154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Goods </a:t>
          </a:r>
        </a:p>
        <a:p>
          <a:pPr marL="171450" lvl="1" indent="-171450" algn="l" defTabSz="755650">
            <a:lnSpc>
              <a:spcPct val="90000"/>
            </a:lnSpc>
            <a:spcBef>
              <a:spcPct val="0"/>
            </a:spcBef>
            <a:spcAft>
              <a:spcPct val="15000"/>
            </a:spcAft>
            <a:buChar char="•"/>
          </a:pPr>
          <a:r>
            <a:rPr lang="en-US" sz="1700" kern="1200" dirty="0"/>
            <a:t>Supplied as ‘Goods’</a:t>
          </a:r>
        </a:p>
      </dsp:txBody>
      <dsp:txXfrm>
        <a:off x="3258399" y="341368"/>
        <a:ext cx="1457722" cy="1457722"/>
      </dsp:txXfrm>
    </dsp:sp>
    <dsp:sp modelId="{8A8FDDCC-45E2-4945-9AE8-871A860B48D6}">
      <dsp:nvSpPr>
        <dsp:cNvPr id="0" name=""/>
        <dsp:cNvSpPr/>
      </dsp:nvSpPr>
      <dsp:spPr>
        <a:xfrm>
          <a:off x="5077682" y="262509"/>
          <a:ext cx="1615440" cy="16154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Goods </a:t>
          </a:r>
        </a:p>
        <a:p>
          <a:pPr marL="171450" lvl="1" indent="-171450" algn="l" defTabSz="755650">
            <a:lnSpc>
              <a:spcPct val="90000"/>
            </a:lnSpc>
            <a:spcBef>
              <a:spcPct val="0"/>
            </a:spcBef>
            <a:spcAft>
              <a:spcPct val="15000"/>
            </a:spcAft>
            <a:buChar char="•"/>
          </a:pPr>
          <a:r>
            <a:rPr lang="en-US" sz="1700" kern="1200" dirty="0"/>
            <a:t>Supplied as ‘Service’</a:t>
          </a:r>
        </a:p>
      </dsp:txBody>
      <dsp:txXfrm>
        <a:off x="5156541" y="341368"/>
        <a:ext cx="1457722" cy="1457722"/>
      </dsp:txXfrm>
    </dsp:sp>
    <dsp:sp modelId="{0FAE58F1-5A30-447C-BD45-57CBE96958AD}">
      <dsp:nvSpPr>
        <dsp:cNvPr id="0" name=""/>
        <dsp:cNvSpPr/>
      </dsp:nvSpPr>
      <dsp:spPr>
        <a:xfrm>
          <a:off x="3179540" y="2160651"/>
          <a:ext cx="1615440" cy="16154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Service </a:t>
          </a:r>
        </a:p>
        <a:p>
          <a:pPr marL="171450" lvl="1" indent="-171450" algn="l" defTabSz="755650">
            <a:lnSpc>
              <a:spcPct val="90000"/>
            </a:lnSpc>
            <a:spcBef>
              <a:spcPct val="0"/>
            </a:spcBef>
            <a:spcAft>
              <a:spcPct val="15000"/>
            </a:spcAft>
            <a:buChar char="•"/>
          </a:pPr>
          <a:r>
            <a:rPr lang="en-US" sz="1700" kern="1200" dirty="0"/>
            <a:t>Supplied as ‘Service’ </a:t>
          </a:r>
        </a:p>
      </dsp:txBody>
      <dsp:txXfrm>
        <a:off x="3258399" y="2239510"/>
        <a:ext cx="1457722" cy="1457722"/>
      </dsp:txXfrm>
    </dsp:sp>
    <dsp:sp modelId="{B37A61D5-A48D-4A39-95CE-33CB2A14E142}">
      <dsp:nvSpPr>
        <dsp:cNvPr id="0" name=""/>
        <dsp:cNvSpPr/>
      </dsp:nvSpPr>
      <dsp:spPr>
        <a:xfrm>
          <a:off x="5077682" y="2160651"/>
          <a:ext cx="1615440" cy="16154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Service</a:t>
          </a:r>
        </a:p>
        <a:p>
          <a:pPr marL="171450" lvl="1" indent="-171450" algn="l" defTabSz="755650">
            <a:lnSpc>
              <a:spcPct val="90000"/>
            </a:lnSpc>
            <a:spcBef>
              <a:spcPct val="0"/>
            </a:spcBef>
            <a:spcAft>
              <a:spcPct val="15000"/>
            </a:spcAft>
            <a:buChar char="•"/>
          </a:pPr>
          <a:r>
            <a:rPr lang="en-US" sz="1700" kern="1200" dirty="0"/>
            <a:t>Supplied as ‘Goods’</a:t>
          </a:r>
        </a:p>
      </dsp:txBody>
      <dsp:txXfrm>
        <a:off x="5156541" y="2239510"/>
        <a:ext cx="1457722" cy="145772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F13AD0-8E6F-4CEB-A997-206842301DF5}">
      <dsp:nvSpPr>
        <dsp:cNvPr id="0" name=""/>
        <dsp:cNvSpPr/>
      </dsp:nvSpPr>
      <dsp:spPr>
        <a:xfrm>
          <a:off x="0" y="1368375"/>
          <a:ext cx="2715985" cy="1930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marL="0" lvl="0" indent="0" algn="r" defTabSz="1066800">
            <a:lnSpc>
              <a:spcPct val="90000"/>
            </a:lnSpc>
            <a:spcBef>
              <a:spcPct val="0"/>
            </a:spcBef>
            <a:spcAft>
              <a:spcPct val="35000"/>
            </a:spcAft>
            <a:buNone/>
          </a:pPr>
          <a:r>
            <a:rPr lang="en-US" sz="2400" kern="1200" dirty="0" err="1">
              <a:latin typeface="Calibri" panose="020F0502020204030204" pitchFamily="34" charset="0"/>
              <a:ea typeface="Calibri" panose="020F0502020204030204" pitchFamily="34" charset="0"/>
              <a:cs typeface="Calibri" panose="020F0502020204030204" pitchFamily="34" charset="0"/>
            </a:rPr>
            <a:t>Kesharwani</a:t>
          </a:r>
          <a:r>
            <a:rPr lang="en-US" sz="2400" kern="1200" dirty="0">
              <a:latin typeface="Calibri" panose="020F0502020204030204" pitchFamily="34" charset="0"/>
              <a:ea typeface="Calibri" panose="020F0502020204030204" pitchFamily="34" charset="0"/>
              <a:cs typeface="Calibri" panose="020F0502020204030204" pitchFamily="34" charset="0"/>
            </a:rPr>
            <a:t> </a:t>
          </a:r>
          <a:r>
            <a:rPr lang="en-US" sz="2400" kern="1200" dirty="0" err="1">
              <a:latin typeface="Calibri" panose="020F0502020204030204" pitchFamily="34" charset="0"/>
              <a:ea typeface="Calibri" panose="020F0502020204030204" pitchFamily="34" charset="0"/>
              <a:cs typeface="Calibri" panose="020F0502020204030204" pitchFamily="34" charset="0"/>
            </a:rPr>
            <a:t>Entp</a:t>
          </a:r>
          <a:r>
            <a:rPr lang="en-US" sz="2400" kern="1200" dirty="0">
              <a:latin typeface="Calibri" panose="020F0502020204030204" pitchFamily="34" charset="0"/>
              <a:ea typeface="Calibri" panose="020F0502020204030204" pitchFamily="34" charset="0"/>
              <a:cs typeface="Calibri" panose="020F0502020204030204" pitchFamily="34" charset="0"/>
            </a:rPr>
            <a:t>. [2019 (28) GSTL 397 (</a:t>
          </a:r>
          <a:r>
            <a:rPr lang="en-US" sz="2400" kern="1200" dirty="0" err="1">
              <a:latin typeface="Calibri" panose="020F0502020204030204" pitchFamily="34" charset="0"/>
              <a:ea typeface="Calibri" panose="020F0502020204030204" pitchFamily="34" charset="0"/>
              <a:cs typeface="Calibri" panose="020F0502020204030204" pitchFamily="34" charset="0"/>
            </a:rPr>
            <a:t>Chattis</a:t>
          </a:r>
          <a:r>
            <a:rPr lang="en-US" sz="2400" kern="1200" dirty="0">
              <a:latin typeface="Calibri" panose="020F0502020204030204" pitchFamily="34" charset="0"/>
              <a:ea typeface="Calibri" panose="020F0502020204030204" pitchFamily="34" charset="0"/>
              <a:cs typeface="Calibri" panose="020F0502020204030204" pitchFamily="34" charset="0"/>
            </a:rPr>
            <a:t>.)]</a:t>
          </a:r>
          <a:br>
            <a:rPr lang="en-US" sz="2400" kern="1200" dirty="0">
              <a:latin typeface="Calibri" panose="020F0502020204030204" pitchFamily="34" charset="0"/>
              <a:ea typeface="Calibri" panose="020F0502020204030204" pitchFamily="34" charset="0"/>
              <a:cs typeface="Calibri" panose="020F0502020204030204" pitchFamily="34" charset="0"/>
            </a:rPr>
          </a:br>
          <a:endParaRPr lang="en-US" sz="2400" kern="1200" dirty="0">
            <a:latin typeface="Calibri" panose="020F0502020204030204" pitchFamily="34" charset="0"/>
            <a:ea typeface="Calibri" panose="020F0502020204030204" pitchFamily="34" charset="0"/>
            <a:cs typeface="Calibri" panose="020F0502020204030204" pitchFamily="34" charset="0"/>
          </a:endParaRPr>
        </a:p>
        <a:p>
          <a:pPr marL="0" lvl="0" indent="0" algn="r" defTabSz="1066800">
            <a:lnSpc>
              <a:spcPct val="90000"/>
            </a:lnSpc>
            <a:spcBef>
              <a:spcPct val="0"/>
            </a:spcBef>
            <a:spcAft>
              <a:spcPct val="35000"/>
            </a:spcAft>
            <a:buNone/>
          </a:pPr>
          <a:r>
            <a:rPr lang="en-US" sz="2400" kern="1200" dirty="0">
              <a:latin typeface="Calibri" panose="020F0502020204030204" pitchFamily="34" charset="0"/>
              <a:ea typeface="Calibri" panose="020F0502020204030204" pitchFamily="34" charset="0"/>
              <a:cs typeface="Calibri" panose="020F0502020204030204" pitchFamily="34" charset="0"/>
            </a:rPr>
            <a:t>Para 26/27</a:t>
          </a:r>
        </a:p>
      </dsp:txBody>
      <dsp:txXfrm>
        <a:off x="0" y="1368375"/>
        <a:ext cx="2715985" cy="1930500"/>
      </dsp:txXfrm>
    </dsp:sp>
    <dsp:sp modelId="{BF83DBC0-F78D-4917-8E6D-BAB0DDD90188}">
      <dsp:nvSpPr>
        <dsp:cNvPr id="0" name=""/>
        <dsp:cNvSpPr/>
      </dsp:nvSpPr>
      <dsp:spPr>
        <a:xfrm>
          <a:off x="2715985" y="342796"/>
          <a:ext cx="543197" cy="3981656"/>
        </a:xfrm>
        <a:prstGeom prst="leftBrace">
          <a:avLst>
            <a:gd name="adj1" fmla="val 35000"/>
            <a:gd name="adj2" fmla="val 5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292700-5FFE-49DF-8CE0-9984BCF4DDDD}">
      <dsp:nvSpPr>
        <dsp:cNvPr id="0" name=""/>
        <dsp:cNvSpPr/>
      </dsp:nvSpPr>
      <dsp:spPr>
        <a:xfrm>
          <a:off x="3476461" y="342796"/>
          <a:ext cx="7387481" cy="3981656"/>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150000"/>
            </a:lnSpc>
            <a:spcBef>
              <a:spcPct val="0"/>
            </a:spcBef>
            <a:spcAft>
              <a:spcPct val="15000"/>
            </a:spcAft>
            <a:buChar char="•"/>
          </a:pPr>
          <a:r>
            <a:rPr lang="en-US" sz="2000" i="1" kern="1200" dirty="0">
              <a:latin typeface="Calibri" panose="020F0502020204030204" pitchFamily="34" charset="0"/>
              <a:ea typeface="Calibri" panose="020F0502020204030204" pitchFamily="34" charset="0"/>
              <a:cs typeface="Calibri" panose="020F0502020204030204" pitchFamily="34" charset="0"/>
            </a:rPr>
            <a:t>… unless the department can establish that the goods in question can by no conceivable process of reasoning be brought under any of the tariff items, resort can be had to the </a:t>
          </a:r>
          <a:r>
            <a:rPr lang="en-US" sz="2000" b="1" i="1" kern="1200" dirty="0">
              <a:solidFill>
                <a:srgbClr val="FF0000"/>
              </a:solidFill>
              <a:latin typeface="Calibri" panose="020F0502020204030204" pitchFamily="34" charset="0"/>
              <a:ea typeface="Calibri" panose="020F0502020204030204" pitchFamily="34" charset="0"/>
              <a:cs typeface="Calibri" panose="020F0502020204030204" pitchFamily="34" charset="0"/>
            </a:rPr>
            <a:t>residuary item</a:t>
          </a:r>
          <a:r>
            <a:rPr lang="en-US" sz="2000" i="1" kern="1200" dirty="0">
              <a:latin typeface="Calibri" panose="020F0502020204030204" pitchFamily="34" charset="0"/>
              <a:ea typeface="Calibri" panose="020F0502020204030204" pitchFamily="34" charset="0"/>
              <a:cs typeface="Calibri" panose="020F0502020204030204" pitchFamily="34" charset="0"/>
            </a:rPr>
            <a:t>.</a:t>
          </a:r>
          <a:endParaRPr lang="en-US" sz="2000" b="1" i="1" kern="1200"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228600" lvl="1" indent="-228600" algn="l" defTabSz="889000">
            <a:lnSpc>
              <a:spcPct val="150000"/>
            </a:lnSpc>
            <a:spcBef>
              <a:spcPct val="0"/>
            </a:spcBef>
            <a:spcAft>
              <a:spcPct val="15000"/>
            </a:spcAft>
            <a:buChar char="•"/>
          </a:pPr>
          <a:r>
            <a:rPr lang="en-US" sz="2000" i="1" kern="1200" dirty="0">
              <a:latin typeface="Calibri" panose="020F0502020204030204" pitchFamily="34" charset="0"/>
              <a:ea typeface="Calibri" panose="020F0502020204030204" pitchFamily="34" charset="0"/>
              <a:cs typeface="Calibri" panose="020F0502020204030204" pitchFamily="34" charset="0"/>
            </a:rPr>
            <a:t>… the </a:t>
          </a:r>
          <a:r>
            <a:rPr lang="en-US" sz="2000" b="1" i="1" kern="1200" dirty="0">
              <a:solidFill>
                <a:srgbClr val="FF0000"/>
              </a:solidFill>
              <a:latin typeface="Calibri" panose="020F0502020204030204" pitchFamily="34" charset="0"/>
              <a:ea typeface="Calibri" panose="020F0502020204030204" pitchFamily="34" charset="0"/>
              <a:cs typeface="Calibri" panose="020F0502020204030204" pitchFamily="34" charset="0"/>
            </a:rPr>
            <a:t>burden of proof </a:t>
          </a:r>
          <a:r>
            <a:rPr lang="en-US" sz="2000" i="1" kern="1200" dirty="0">
              <a:latin typeface="Calibri" panose="020F0502020204030204" pitchFamily="34" charset="0"/>
              <a:ea typeface="Calibri" panose="020F0502020204030204" pitchFamily="34" charset="0"/>
              <a:cs typeface="Calibri" panose="020F0502020204030204" pitchFamily="34" charset="0"/>
            </a:rPr>
            <a:t>is on the State </a:t>
          </a:r>
          <a:r>
            <a:rPr lang="en-US" sz="2000" b="1" i="1" kern="1200" dirty="0">
              <a:solidFill>
                <a:srgbClr val="FF0000"/>
              </a:solidFill>
              <a:latin typeface="Calibri" panose="020F0502020204030204" pitchFamily="34" charset="0"/>
              <a:ea typeface="Calibri" panose="020F0502020204030204" pitchFamily="34" charset="0"/>
              <a:cs typeface="Calibri" panose="020F0502020204030204" pitchFamily="34" charset="0"/>
            </a:rPr>
            <a:t>Government </a:t>
          </a:r>
          <a:r>
            <a:rPr lang="en-US" sz="2000" i="1" kern="1200" dirty="0">
              <a:latin typeface="Calibri" panose="020F0502020204030204" pitchFamily="34" charset="0"/>
              <a:ea typeface="Calibri" panose="020F0502020204030204" pitchFamily="34" charset="0"/>
              <a:cs typeface="Calibri" panose="020F0502020204030204" pitchFamily="34" charset="0"/>
            </a:rPr>
            <a:t>and the onus also lies on them to first establish </a:t>
          </a:r>
          <a:r>
            <a:rPr lang="en-US" sz="2000" b="1" i="1" kern="1200" dirty="0">
              <a:solidFill>
                <a:srgbClr val="FF0000"/>
              </a:solidFill>
              <a:latin typeface="Calibri" panose="020F0502020204030204" pitchFamily="34" charset="0"/>
              <a:ea typeface="Calibri" panose="020F0502020204030204" pitchFamily="34" charset="0"/>
              <a:cs typeface="Calibri" panose="020F0502020204030204" pitchFamily="34" charset="0"/>
            </a:rPr>
            <a:t>conclusively </a:t>
          </a:r>
          <a:r>
            <a:rPr lang="en-US" sz="2000" i="1" kern="1200" dirty="0">
              <a:latin typeface="Calibri" panose="020F0502020204030204" pitchFamily="34" charset="0"/>
              <a:ea typeface="Calibri" panose="020F0502020204030204" pitchFamily="34" charset="0"/>
              <a:cs typeface="Calibri" panose="020F0502020204030204" pitchFamily="34" charset="0"/>
            </a:rPr>
            <a:t>that by no conceivable process of reasoning can the said product be brought under any of the tariff items and hence the product was being brought under the residuary item.</a:t>
          </a:r>
          <a:endParaRPr lang="en-US" sz="2000" b="1" i="1" kern="1200" dirty="0">
            <a:solidFill>
              <a:srgbClr val="FF0000"/>
            </a:solidFill>
            <a:latin typeface="Calibri" panose="020F0502020204030204" pitchFamily="34" charset="0"/>
            <a:ea typeface="Calibri" panose="020F0502020204030204" pitchFamily="34" charset="0"/>
            <a:cs typeface="Calibri" panose="020F0502020204030204" pitchFamily="34" charset="0"/>
          </a:endParaRPr>
        </a:p>
      </dsp:txBody>
      <dsp:txXfrm>
        <a:off x="3476461" y="342796"/>
        <a:ext cx="7387481" cy="39816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F18320-2364-4DB5-807A-3D84610387FF}">
      <dsp:nvSpPr>
        <dsp:cNvPr id="0" name=""/>
        <dsp:cNvSpPr/>
      </dsp:nvSpPr>
      <dsp:spPr>
        <a:xfrm rot="16200000">
          <a:off x="689" y="1863"/>
          <a:ext cx="4034872" cy="4034872"/>
        </a:xfrm>
        <a:prstGeom prst="upArrow">
          <a:avLst>
            <a:gd name="adj1" fmla="val 50000"/>
            <a:gd name="adj2" fmla="val 35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150000"/>
            </a:lnSpc>
            <a:spcBef>
              <a:spcPct val="0"/>
            </a:spcBef>
            <a:spcAft>
              <a:spcPct val="35000"/>
            </a:spcAft>
            <a:buNone/>
          </a:pPr>
          <a:r>
            <a:rPr lang="en-US" sz="2400" b="0" i="0" kern="1200" dirty="0"/>
            <a:t>Answers!</a:t>
          </a:r>
          <a:endParaRPr lang="en-US" sz="2400" b="0" kern="1200" dirty="0"/>
        </a:p>
      </dsp:txBody>
      <dsp:txXfrm rot="5400000">
        <a:off x="706793" y="1010581"/>
        <a:ext cx="3328769" cy="2017436"/>
      </dsp:txXfrm>
    </dsp:sp>
    <dsp:sp modelId="{EEC2CB09-309D-4CDF-AC2C-0B721BD83C42}">
      <dsp:nvSpPr>
        <dsp:cNvPr id="0" name=""/>
        <dsp:cNvSpPr/>
      </dsp:nvSpPr>
      <dsp:spPr>
        <a:xfrm rot="5400000">
          <a:off x="5837100" y="1863"/>
          <a:ext cx="4034872" cy="4034872"/>
        </a:xfrm>
        <a:prstGeom prst="upArrow">
          <a:avLst>
            <a:gd name="adj1" fmla="val 50000"/>
            <a:gd name="adj2" fmla="val 35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150000"/>
            </a:lnSpc>
            <a:spcBef>
              <a:spcPct val="0"/>
            </a:spcBef>
            <a:spcAft>
              <a:spcPct val="35000"/>
            </a:spcAft>
            <a:buNone/>
          </a:pPr>
          <a:r>
            <a:rPr lang="en-US" sz="2400" kern="1200" dirty="0"/>
            <a:t>Process of discovering answers!</a:t>
          </a:r>
        </a:p>
      </dsp:txBody>
      <dsp:txXfrm rot="-5400000">
        <a:off x="5837101" y="1010581"/>
        <a:ext cx="3328769" cy="201743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AC3031-E6AF-4FCD-832B-CDD7F6F52764}">
      <dsp:nvSpPr>
        <dsp:cNvPr id="0" name=""/>
        <dsp:cNvSpPr/>
      </dsp:nvSpPr>
      <dsp:spPr>
        <a:xfrm>
          <a:off x="5192" y="1762635"/>
          <a:ext cx="2656069" cy="6626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r>
            <a:rPr lang="en-US" sz="2000" kern="1200" dirty="0">
              <a:latin typeface="Calibri" panose="020F0502020204030204" pitchFamily="34" charset="0"/>
              <a:cs typeface="Calibri" panose="020F0502020204030204" pitchFamily="34" charset="0"/>
            </a:rPr>
            <a:t>Why to refer to Customs Tariff?</a:t>
          </a:r>
        </a:p>
      </dsp:txBody>
      <dsp:txXfrm>
        <a:off x="5192" y="1762635"/>
        <a:ext cx="2656069" cy="662681"/>
      </dsp:txXfrm>
    </dsp:sp>
    <dsp:sp modelId="{A260A19C-46B7-4765-9061-77EC27FEE87B}">
      <dsp:nvSpPr>
        <dsp:cNvPr id="0" name=""/>
        <dsp:cNvSpPr/>
      </dsp:nvSpPr>
      <dsp:spPr>
        <a:xfrm>
          <a:off x="2661261" y="188767"/>
          <a:ext cx="531213" cy="3810417"/>
        </a:xfrm>
        <a:prstGeom prst="leftBrace">
          <a:avLst>
            <a:gd name="adj1" fmla="val 35000"/>
            <a:gd name="adj2" fmla="val 5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EE1CC0-55CE-4AFB-AA85-DADBCA5D48B7}">
      <dsp:nvSpPr>
        <dsp:cNvPr id="0" name=""/>
        <dsp:cNvSpPr/>
      </dsp:nvSpPr>
      <dsp:spPr>
        <a:xfrm>
          <a:off x="3404961" y="188767"/>
          <a:ext cx="7224508" cy="3810417"/>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228600" lvl="1" indent="0" algn="l" defTabSz="755650">
            <a:lnSpc>
              <a:spcPct val="150000"/>
            </a:lnSpc>
            <a:spcBef>
              <a:spcPct val="0"/>
            </a:spcBef>
            <a:spcAft>
              <a:spcPct val="15000"/>
            </a:spcAft>
            <a:buSzPts val="1150"/>
            <a:buFont typeface="Calibri" panose="020F0502020204030204" pitchFamily="34" charset="0"/>
            <a:buNone/>
          </a:pPr>
          <a:r>
            <a:rPr lang="en-US" sz="1700" i="1" kern="1200" dirty="0">
              <a:latin typeface="Calibri" panose="020F0502020204030204" pitchFamily="34" charset="0"/>
              <a:cs typeface="Calibri" panose="020F0502020204030204" pitchFamily="34" charset="0"/>
            </a:rPr>
            <a:t>“</a:t>
          </a:r>
          <a:r>
            <a:rPr lang="en-US" sz="1700" b="1" i="1" kern="1200" dirty="0">
              <a:latin typeface="Calibri" panose="020F0502020204030204" pitchFamily="34" charset="0"/>
              <a:cs typeface="Calibri" panose="020F0502020204030204" pitchFamily="34" charset="0"/>
            </a:rPr>
            <a:t>Explanation</a:t>
          </a:r>
          <a:r>
            <a:rPr lang="en-US" sz="1700" i="1" kern="1200" dirty="0">
              <a:latin typeface="Calibri" panose="020F0502020204030204" pitchFamily="34" charset="0"/>
              <a:cs typeface="Calibri" panose="020F0502020204030204" pitchFamily="34" charset="0"/>
            </a:rPr>
            <a:t>. – For the purposes of this Schedule, </a:t>
          </a:r>
          <a:endParaRPr lang="en-US" sz="1700" kern="1200" dirty="0">
            <a:latin typeface="Calibri" panose="020F0502020204030204" pitchFamily="34" charset="0"/>
            <a:cs typeface="Calibri" panose="020F0502020204030204" pitchFamily="34" charset="0"/>
          </a:endParaRPr>
        </a:p>
        <a:p>
          <a:pPr marL="228600" lvl="1" indent="0" algn="l" defTabSz="755650">
            <a:lnSpc>
              <a:spcPct val="150000"/>
            </a:lnSpc>
            <a:spcBef>
              <a:spcPct val="0"/>
            </a:spcBef>
            <a:spcAft>
              <a:spcPct val="15000"/>
            </a:spcAft>
            <a:buNone/>
          </a:pPr>
          <a:r>
            <a:rPr lang="en-US" sz="1700" i="1" kern="1200" dirty="0">
              <a:latin typeface="Calibri" panose="020F0502020204030204" pitchFamily="34" charset="0"/>
              <a:cs typeface="Calibri" panose="020F0502020204030204" pitchFamily="34" charset="0"/>
            </a:rPr>
            <a:t>…</a:t>
          </a:r>
          <a:endParaRPr lang="en-US" sz="1700" kern="1200" dirty="0">
            <a:latin typeface="Calibri" panose="020F0502020204030204" pitchFamily="34" charset="0"/>
            <a:cs typeface="Calibri" panose="020F0502020204030204" pitchFamily="34" charset="0"/>
          </a:endParaRPr>
        </a:p>
        <a:p>
          <a:pPr marL="685800" lvl="1" indent="-457200" algn="l" defTabSz="755650">
            <a:lnSpc>
              <a:spcPct val="150000"/>
            </a:lnSpc>
            <a:spcBef>
              <a:spcPct val="0"/>
            </a:spcBef>
            <a:spcAft>
              <a:spcPct val="15000"/>
            </a:spcAft>
            <a:buNone/>
          </a:pPr>
          <a:r>
            <a:rPr lang="en-US" sz="1700" i="1" kern="1200" dirty="0">
              <a:latin typeface="Calibri" panose="020F0502020204030204" pitchFamily="34" charset="0"/>
              <a:cs typeface="Calibri" panose="020F0502020204030204" pitchFamily="34" charset="0"/>
            </a:rPr>
            <a:t>(iii) “Tariff item”, “sub-heading” “heading” and “Chapter”   shall </a:t>
          </a:r>
          <a:r>
            <a:rPr lang="en-US" sz="1700" b="1" i="1" kern="1200" dirty="0">
              <a:solidFill>
                <a:srgbClr val="FF0000"/>
              </a:solidFill>
              <a:latin typeface="Calibri" panose="020F0502020204030204" pitchFamily="34" charset="0"/>
              <a:cs typeface="Calibri" panose="020F0502020204030204" pitchFamily="34" charset="0"/>
            </a:rPr>
            <a:t>mean</a:t>
          </a:r>
          <a:r>
            <a:rPr lang="en-US" sz="1700" i="1" kern="1200" dirty="0">
              <a:latin typeface="Calibri" panose="020F0502020204030204" pitchFamily="34" charset="0"/>
              <a:cs typeface="Calibri" panose="020F0502020204030204" pitchFamily="34" charset="0"/>
            </a:rPr>
            <a:t> respectively a tariff item, sub-heading, </a:t>
          </a:r>
          <a:r>
            <a:rPr lang="en-US" sz="1700" b="1" i="1" kern="1200" dirty="0">
              <a:solidFill>
                <a:srgbClr val="FF0000"/>
              </a:solidFill>
              <a:latin typeface="Calibri" panose="020F0502020204030204" pitchFamily="34" charset="0"/>
              <a:cs typeface="Calibri" panose="020F0502020204030204" pitchFamily="34" charset="0"/>
            </a:rPr>
            <a:t>heading</a:t>
          </a:r>
          <a:r>
            <a:rPr lang="en-US" sz="1700" i="1" kern="1200" dirty="0">
              <a:latin typeface="Calibri" panose="020F0502020204030204" pitchFamily="34" charset="0"/>
              <a:cs typeface="Calibri" panose="020F0502020204030204" pitchFamily="34" charset="0"/>
            </a:rPr>
            <a:t> and chapter as specified in the First Schedule to the Customs Tariff Act, 1975 (51 of 1975). </a:t>
          </a:r>
          <a:endParaRPr lang="en-US" sz="1700" kern="1200" dirty="0">
            <a:latin typeface="Calibri" panose="020F0502020204030204" pitchFamily="34" charset="0"/>
            <a:cs typeface="Calibri" panose="020F0502020204030204" pitchFamily="34" charset="0"/>
          </a:endParaRPr>
        </a:p>
        <a:p>
          <a:pPr marL="685800" lvl="1" indent="-457200" algn="l" defTabSz="755650">
            <a:lnSpc>
              <a:spcPct val="150000"/>
            </a:lnSpc>
            <a:spcBef>
              <a:spcPct val="0"/>
            </a:spcBef>
            <a:spcAft>
              <a:spcPct val="15000"/>
            </a:spcAft>
            <a:buNone/>
          </a:pPr>
          <a:r>
            <a:rPr lang="en-US" sz="1700" i="1" kern="1200" dirty="0">
              <a:latin typeface="Calibri" panose="020F0502020204030204" pitchFamily="34" charset="0"/>
              <a:cs typeface="Calibri" panose="020F0502020204030204" pitchFamily="34" charset="0"/>
            </a:rPr>
            <a:t>(iv) The </a:t>
          </a:r>
          <a:r>
            <a:rPr lang="en-US" sz="1700" b="1" i="1" kern="1200" dirty="0">
              <a:solidFill>
                <a:srgbClr val="FF0000"/>
              </a:solidFill>
              <a:latin typeface="Calibri" panose="020F0502020204030204" pitchFamily="34" charset="0"/>
              <a:cs typeface="Calibri" panose="020F0502020204030204" pitchFamily="34" charset="0"/>
            </a:rPr>
            <a:t>rules for the interpretation</a:t>
          </a:r>
          <a:r>
            <a:rPr lang="en-US" sz="1700" i="1" kern="1200" dirty="0">
              <a:solidFill>
                <a:srgbClr val="FF0000"/>
              </a:solidFill>
              <a:latin typeface="Calibri" panose="020F0502020204030204" pitchFamily="34" charset="0"/>
              <a:cs typeface="Calibri" panose="020F0502020204030204" pitchFamily="34" charset="0"/>
            </a:rPr>
            <a:t> </a:t>
          </a:r>
          <a:r>
            <a:rPr lang="en-US" sz="1700" i="1" kern="1200" dirty="0">
              <a:latin typeface="Calibri" panose="020F0502020204030204" pitchFamily="34" charset="0"/>
              <a:cs typeface="Calibri" panose="020F0502020204030204" pitchFamily="34" charset="0"/>
            </a:rPr>
            <a:t>of the First Schedule to the Customs Tariff Act, 1975 (51 of 1975), including the </a:t>
          </a:r>
          <a:r>
            <a:rPr lang="en-US" sz="1700" b="1" i="1" kern="1200" dirty="0">
              <a:solidFill>
                <a:srgbClr val="FF0000"/>
              </a:solidFill>
              <a:latin typeface="Calibri" panose="020F0502020204030204" pitchFamily="34" charset="0"/>
              <a:cs typeface="Calibri" panose="020F0502020204030204" pitchFamily="34" charset="0"/>
            </a:rPr>
            <a:t>Section and Chapter Notes</a:t>
          </a:r>
          <a:r>
            <a:rPr lang="en-US" sz="1700" i="1" kern="1200" dirty="0">
              <a:solidFill>
                <a:srgbClr val="FF0000"/>
              </a:solidFill>
              <a:latin typeface="Calibri" panose="020F0502020204030204" pitchFamily="34" charset="0"/>
              <a:cs typeface="Calibri" panose="020F0502020204030204" pitchFamily="34" charset="0"/>
            </a:rPr>
            <a:t> </a:t>
          </a:r>
          <a:r>
            <a:rPr lang="en-US" sz="1700" i="1" kern="1200" dirty="0">
              <a:latin typeface="Calibri" panose="020F0502020204030204" pitchFamily="34" charset="0"/>
              <a:cs typeface="Calibri" panose="020F0502020204030204" pitchFamily="34" charset="0"/>
            </a:rPr>
            <a:t>and the General Explanatory Notes of the First Schedule shall, so far as may be, apply to the interpretation of this notification.</a:t>
          </a:r>
          <a:endParaRPr lang="en-US" sz="1700" kern="1200" dirty="0">
            <a:latin typeface="Calibri" panose="020F0502020204030204" pitchFamily="34" charset="0"/>
            <a:cs typeface="Calibri" panose="020F0502020204030204" pitchFamily="34" charset="0"/>
          </a:endParaRPr>
        </a:p>
      </dsp:txBody>
      <dsp:txXfrm>
        <a:off x="3404961" y="188767"/>
        <a:ext cx="7224508" cy="3810417"/>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F13AD0-8E6F-4CEB-A997-206842301DF5}">
      <dsp:nvSpPr>
        <dsp:cNvPr id="0" name=""/>
        <dsp:cNvSpPr/>
      </dsp:nvSpPr>
      <dsp:spPr>
        <a:xfrm>
          <a:off x="0" y="1368375"/>
          <a:ext cx="2715985" cy="1930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marL="0" lvl="0" indent="0" algn="r" defTabSz="1066800">
            <a:lnSpc>
              <a:spcPct val="90000"/>
            </a:lnSpc>
            <a:spcBef>
              <a:spcPct val="0"/>
            </a:spcBef>
            <a:spcAft>
              <a:spcPct val="35000"/>
            </a:spcAft>
            <a:buNone/>
          </a:pPr>
          <a:r>
            <a:rPr lang="en-US" sz="2400" kern="1200" dirty="0">
              <a:latin typeface="Calibri" panose="020F0502020204030204" pitchFamily="34" charset="0"/>
              <a:ea typeface="Calibri" panose="020F0502020204030204" pitchFamily="34" charset="0"/>
              <a:cs typeface="Calibri" panose="020F0502020204030204" pitchFamily="34" charset="0"/>
            </a:rPr>
            <a:t>Parle </a:t>
          </a:r>
          <a:r>
            <a:rPr lang="en-US" sz="2400" kern="1200" dirty="0" err="1">
              <a:latin typeface="Calibri" panose="020F0502020204030204" pitchFamily="34" charset="0"/>
              <a:ea typeface="Calibri" panose="020F0502020204030204" pitchFamily="34" charset="0"/>
              <a:cs typeface="Calibri" panose="020F0502020204030204" pitchFamily="34" charset="0"/>
            </a:rPr>
            <a:t>Agro</a:t>
          </a:r>
          <a:r>
            <a:rPr lang="en-US" sz="2400" kern="1200" dirty="0">
              <a:latin typeface="Calibri" panose="020F0502020204030204" pitchFamily="34" charset="0"/>
              <a:ea typeface="Calibri" panose="020F0502020204030204" pitchFamily="34" charset="0"/>
              <a:cs typeface="Calibri" panose="020F0502020204030204" pitchFamily="34" charset="0"/>
            </a:rPr>
            <a:t> Pvt Ltd [2019 (20) GSTL 238 (</a:t>
          </a:r>
          <a:r>
            <a:rPr lang="en-US" sz="2400" kern="1200" dirty="0" err="1">
              <a:latin typeface="Calibri" panose="020F0502020204030204" pitchFamily="34" charset="0"/>
              <a:ea typeface="Calibri" panose="020F0502020204030204" pitchFamily="34" charset="0"/>
              <a:cs typeface="Calibri" panose="020F0502020204030204" pitchFamily="34" charset="0"/>
            </a:rPr>
            <a:t>Chattis</a:t>
          </a:r>
          <a:r>
            <a:rPr lang="en-US" sz="2400" kern="1200" dirty="0">
              <a:latin typeface="Calibri" panose="020F0502020204030204" pitchFamily="34" charset="0"/>
              <a:ea typeface="Calibri" panose="020F0502020204030204" pitchFamily="34" charset="0"/>
              <a:cs typeface="Calibri" panose="020F0502020204030204" pitchFamily="34" charset="0"/>
            </a:rPr>
            <a:t>.)]</a:t>
          </a:r>
          <a:br>
            <a:rPr lang="en-US" sz="2400" kern="1200" dirty="0">
              <a:latin typeface="Calibri" panose="020F0502020204030204" pitchFamily="34" charset="0"/>
              <a:ea typeface="Calibri" panose="020F0502020204030204" pitchFamily="34" charset="0"/>
              <a:cs typeface="Calibri" panose="020F0502020204030204" pitchFamily="34" charset="0"/>
            </a:rPr>
          </a:br>
          <a:endParaRPr lang="en-US" sz="2400" kern="1200" dirty="0">
            <a:latin typeface="Calibri" panose="020F0502020204030204" pitchFamily="34" charset="0"/>
            <a:ea typeface="Calibri" panose="020F0502020204030204" pitchFamily="34" charset="0"/>
            <a:cs typeface="Calibri" panose="020F0502020204030204" pitchFamily="34" charset="0"/>
          </a:endParaRPr>
        </a:p>
        <a:p>
          <a:pPr marL="0" lvl="0" indent="0" algn="r" defTabSz="1066800">
            <a:lnSpc>
              <a:spcPct val="90000"/>
            </a:lnSpc>
            <a:spcBef>
              <a:spcPct val="0"/>
            </a:spcBef>
            <a:spcAft>
              <a:spcPct val="35000"/>
            </a:spcAft>
            <a:buNone/>
          </a:pPr>
          <a:r>
            <a:rPr lang="en-US" sz="2400" kern="1200" dirty="0">
              <a:latin typeface="Calibri" panose="020F0502020204030204" pitchFamily="34" charset="0"/>
              <a:ea typeface="Calibri" panose="020F0502020204030204" pitchFamily="34" charset="0"/>
              <a:cs typeface="Calibri" panose="020F0502020204030204" pitchFamily="34" charset="0"/>
            </a:rPr>
            <a:t>Para 18</a:t>
          </a:r>
        </a:p>
      </dsp:txBody>
      <dsp:txXfrm>
        <a:off x="0" y="1368375"/>
        <a:ext cx="2715985" cy="1930500"/>
      </dsp:txXfrm>
    </dsp:sp>
    <dsp:sp modelId="{BF83DBC0-F78D-4917-8E6D-BAB0DDD90188}">
      <dsp:nvSpPr>
        <dsp:cNvPr id="0" name=""/>
        <dsp:cNvSpPr/>
      </dsp:nvSpPr>
      <dsp:spPr>
        <a:xfrm>
          <a:off x="2715985" y="614273"/>
          <a:ext cx="543197" cy="3438703"/>
        </a:xfrm>
        <a:prstGeom prst="leftBrace">
          <a:avLst>
            <a:gd name="adj1" fmla="val 35000"/>
            <a:gd name="adj2" fmla="val 5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292700-5FFE-49DF-8CE0-9984BCF4DDDD}">
      <dsp:nvSpPr>
        <dsp:cNvPr id="0" name=""/>
        <dsp:cNvSpPr/>
      </dsp:nvSpPr>
      <dsp:spPr>
        <a:xfrm>
          <a:off x="3476461" y="614273"/>
          <a:ext cx="7387481" cy="3438703"/>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285750" lvl="1" indent="-285750" algn="l" defTabSz="1244600">
            <a:lnSpc>
              <a:spcPct val="150000"/>
            </a:lnSpc>
            <a:spcBef>
              <a:spcPct val="0"/>
            </a:spcBef>
            <a:spcAft>
              <a:spcPct val="15000"/>
            </a:spcAft>
            <a:buChar char="•"/>
          </a:pPr>
          <a:r>
            <a:rPr lang="en-US" sz="2800" b="1" i="1" kern="1200" dirty="0">
              <a:solidFill>
                <a:srgbClr val="FF0000"/>
              </a:solidFill>
              <a:latin typeface="Calibri" panose="020F0502020204030204" pitchFamily="34" charset="0"/>
              <a:ea typeface="Calibri" panose="020F0502020204030204" pitchFamily="34" charset="0"/>
              <a:cs typeface="Calibri" panose="020F0502020204030204" pitchFamily="34" charset="0"/>
            </a:rPr>
            <a:t>Supreme Court </a:t>
          </a:r>
          <a:r>
            <a:rPr lang="en-US" sz="2800" i="1" kern="1200" dirty="0">
              <a:latin typeface="Calibri" panose="020F0502020204030204" pitchFamily="34" charset="0"/>
              <a:ea typeface="Calibri" panose="020F0502020204030204" pitchFamily="34" charset="0"/>
              <a:cs typeface="Calibri" panose="020F0502020204030204" pitchFamily="34" charset="0"/>
            </a:rPr>
            <a:t>in A.R. Thermosets Private Limited’s case (supra) … held … that </a:t>
          </a:r>
          <a:r>
            <a:rPr lang="en-US" sz="2800" b="1" i="1" kern="1200" dirty="0">
              <a:solidFill>
                <a:srgbClr val="FF0000"/>
              </a:solidFill>
              <a:latin typeface="Calibri" panose="020F0502020204030204" pitchFamily="34" charset="0"/>
              <a:ea typeface="Calibri" panose="020F0502020204030204" pitchFamily="34" charset="0"/>
              <a:cs typeface="Calibri" panose="020F0502020204030204" pitchFamily="34" charset="0"/>
            </a:rPr>
            <a:t>residuary entry </a:t>
          </a:r>
          <a:r>
            <a:rPr lang="en-US" sz="2800" i="1" kern="1200" dirty="0">
              <a:latin typeface="Calibri" panose="020F0502020204030204" pitchFamily="34" charset="0"/>
              <a:ea typeface="Calibri" panose="020F0502020204030204" pitchFamily="34" charset="0"/>
              <a:cs typeface="Calibri" panose="020F0502020204030204" pitchFamily="34" charset="0"/>
            </a:rPr>
            <a:t>is made to </a:t>
          </a:r>
          <a:r>
            <a:rPr lang="en-US" sz="2800" b="1" i="1" kern="1200" dirty="0">
              <a:solidFill>
                <a:srgbClr val="FF0000"/>
              </a:solidFill>
              <a:latin typeface="Calibri" panose="020F0502020204030204" pitchFamily="34" charset="0"/>
              <a:ea typeface="Calibri" panose="020F0502020204030204" pitchFamily="34" charset="0"/>
              <a:cs typeface="Calibri" panose="020F0502020204030204" pitchFamily="34" charset="0"/>
            </a:rPr>
            <a:t>cover only </a:t>
          </a:r>
          <a:r>
            <a:rPr lang="en-US" sz="2800" i="1" kern="1200" dirty="0">
              <a:latin typeface="Calibri" panose="020F0502020204030204" pitchFamily="34" charset="0"/>
              <a:ea typeface="Calibri" panose="020F0502020204030204" pitchFamily="34" charset="0"/>
              <a:cs typeface="Calibri" panose="020F0502020204030204" pitchFamily="34" charset="0"/>
            </a:rPr>
            <a:t>those category of </a:t>
          </a:r>
          <a:r>
            <a:rPr lang="en-US" sz="2800" b="1" i="1" kern="1200" dirty="0">
              <a:solidFill>
                <a:srgbClr val="FF0000"/>
              </a:solidFill>
              <a:latin typeface="Calibri" panose="020F0502020204030204" pitchFamily="34" charset="0"/>
              <a:ea typeface="Calibri" panose="020F0502020204030204" pitchFamily="34" charset="0"/>
              <a:cs typeface="Calibri" panose="020F0502020204030204" pitchFamily="34" charset="0"/>
            </a:rPr>
            <a:t>goods which clearly fall outside </a:t>
          </a:r>
          <a:r>
            <a:rPr lang="en-US" sz="2800" i="1" kern="1200" dirty="0">
              <a:latin typeface="Calibri" panose="020F0502020204030204" pitchFamily="34" charset="0"/>
              <a:ea typeface="Calibri" panose="020F0502020204030204" pitchFamily="34" charset="0"/>
              <a:cs typeface="Calibri" panose="020F0502020204030204" pitchFamily="34" charset="0"/>
            </a:rPr>
            <a:t>the ambit of the </a:t>
          </a:r>
          <a:r>
            <a:rPr lang="en-US" sz="2800" b="1" i="1" kern="1200" dirty="0">
              <a:solidFill>
                <a:srgbClr val="FF0000"/>
              </a:solidFill>
              <a:latin typeface="Calibri" panose="020F0502020204030204" pitchFamily="34" charset="0"/>
              <a:ea typeface="Calibri" panose="020F0502020204030204" pitchFamily="34" charset="0"/>
              <a:cs typeface="Calibri" panose="020F0502020204030204" pitchFamily="34" charset="0"/>
            </a:rPr>
            <a:t>main entry</a:t>
          </a:r>
          <a:r>
            <a:rPr lang="en-US" sz="2800" i="1" kern="1200" dirty="0">
              <a:latin typeface="Calibri" panose="020F0502020204030204" pitchFamily="34" charset="0"/>
              <a:ea typeface="Calibri" panose="020F0502020204030204" pitchFamily="34" charset="0"/>
              <a:cs typeface="Calibri" panose="020F0502020204030204" pitchFamily="34" charset="0"/>
            </a:rPr>
            <a:t>…</a:t>
          </a:r>
          <a:endParaRPr lang="en-US" sz="2800" b="1" i="1" kern="1200" dirty="0">
            <a:solidFill>
              <a:srgbClr val="FF0000"/>
            </a:solidFill>
            <a:latin typeface="Calibri" panose="020F0502020204030204" pitchFamily="34" charset="0"/>
            <a:ea typeface="Calibri" panose="020F0502020204030204" pitchFamily="34" charset="0"/>
            <a:cs typeface="Calibri" panose="020F0502020204030204" pitchFamily="34" charset="0"/>
          </a:endParaRPr>
        </a:p>
      </dsp:txBody>
      <dsp:txXfrm>
        <a:off x="3476461" y="614273"/>
        <a:ext cx="7387481" cy="3438703"/>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07D70E-37A9-42B7-AB77-81A05030C484}">
      <dsp:nvSpPr>
        <dsp:cNvPr id="0" name=""/>
        <dsp:cNvSpPr/>
      </dsp:nvSpPr>
      <dsp:spPr>
        <a:xfrm>
          <a:off x="4746" y="949247"/>
          <a:ext cx="1471328" cy="2124230"/>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150000"/>
            </a:lnSpc>
            <a:spcBef>
              <a:spcPct val="0"/>
            </a:spcBef>
            <a:spcAft>
              <a:spcPct val="35000"/>
            </a:spcAft>
            <a:buNone/>
          </a:pPr>
          <a:r>
            <a:rPr lang="en-US" sz="1500" kern="1200" dirty="0"/>
            <a:t>Namkeens</a:t>
          </a:r>
        </a:p>
      </dsp:txBody>
      <dsp:txXfrm>
        <a:off x="47840" y="992341"/>
        <a:ext cx="1385140" cy="2038042"/>
      </dsp:txXfrm>
    </dsp:sp>
    <dsp:sp modelId="{5A6773F1-AC05-4804-87F7-C981ECACF6F6}">
      <dsp:nvSpPr>
        <dsp:cNvPr id="0" name=""/>
        <dsp:cNvSpPr/>
      </dsp:nvSpPr>
      <dsp:spPr>
        <a:xfrm>
          <a:off x="1623207" y="1828917"/>
          <a:ext cx="311921" cy="36488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1623207" y="1901895"/>
        <a:ext cx="218345" cy="218933"/>
      </dsp:txXfrm>
    </dsp:sp>
    <dsp:sp modelId="{9ABA9A77-30AF-48EB-81BD-AFBC397B9DC6}">
      <dsp:nvSpPr>
        <dsp:cNvPr id="0" name=""/>
        <dsp:cNvSpPr/>
      </dsp:nvSpPr>
      <dsp:spPr>
        <a:xfrm>
          <a:off x="2064606" y="949247"/>
          <a:ext cx="1471328" cy="2124230"/>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150000"/>
            </a:lnSpc>
            <a:spcBef>
              <a:spcPct val="0"/>
            </a:spcBef>
            <a:spcAft>
              <a:spcPct val="35000"/>
            </a:spcAft>
            <a:buNone/>
          </a:pPr>
          <a:r>
            <a:rPr lang="en-US" sz="1500" kern="1200" dirty="0" err="1"/>
            <a:t>Bhujia</a:t>
          </a:r>
          <a:r>
            <a:rPr lang="en-US" sz="1500" kern="1200" dirty="0"/>
            <a:t> </a:t>
          </a:r>
        </a:p>
      </dsp:txBody>
      <dsp:txXfrm>
        <a:off x="2107700" y="992341"/>
        <a:ext cx="1385140" cy="2038042"/>
      </dsp:txXfrm>
    </dsp:sp>
    <dsp:sp modelId="{BDE28355-9700-40B8-A742-F8A3BF89EF30}">
      <dsp:nvSpPr>
        <dsp:cNvPr id="0" name=""/>
        <dsp:cNvSpPr/>
      </dsp:nvSpPr>
      <dsp:spPr>
        <a:xfrm>
          <a:off x="3683068" y="1828917"/>
          <a:ext cx="311921" cy="36488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3683068" y="1901895"/>
        <a:ext cx="218345" cy="218933"/>
      </dsp:txXfrm>
    </dsp:sp>
    <dsp:sp modelId="{C98C1B4F-80C0-46D1-8E50-803E15656B1B}">
      <dsp:nvSpPr>
        <dsp:cNvPr id="0" name=""/>
        <dsp:cNvSpPr/>
      </dsp:nvSpPr>
      <dsp:spPr>
        <a:xfrm>
          <a:off x="4124466" y="949247"/>
          <a:ext cx="1471328" cy="2124230"/>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150000"/>
            </a:lnSpc>
            <a:spcBef>
              <a:spcPct val="0"/>
            </a:spcBef>
            <a:spcAft>
              <a:spcPct val="35000"/>
            </a:spcAft>
            <a:buNone/>
          </a:pPr>
          <a:r>
            <a:rPr lang="en-US" sz="1500" kern="1200" dirty="0"/>
            <a:t>Mixture </a:t>
          </a:r>
        </a:p>
      </dsp:txBody>
      <dsp:txXfrm>
        <a:off x="4167560" y="992341"/>
        <a:ext cx="1385140" cy="2038042"/>
      </dsp:txXfrm>
    </dsp:sp>
    <dsp:sp modelId="{8D22FBE6-DE01-4E64-8DB5-7F1C0A0D3F1B}">
      <dsp:nvSpPr>
        <dsp:cNvPr id="0" name=""/>
        <dsp:cNvSpPr/>
      </dsp:nvSpPr>
      <dsp:spPr>
        <a:xfrm>
          <a:off x="5742928" y="1828917"/>
          <a:ext cx="311921" cy="36488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5742928" y="1901895"/>
        <a:ext cx="218345" cy="218933"/>
      </dsp:txXfrm>
    </dsp:sp>
    <dsp:sp modelId="{1E181421-74FD-4B81-A95F-58A88EA0FCB1}">
      <dsp:nvSpPr>
        <dsp:cNvPr id="0" name=""/>
        <dsp:cNvSpPr/>
      </dsp:nvSpPr>
      <dsp:spPr>
        <a:xfrm>
          <a:off x="6184326" y="949247"/>
          <a:ext cx="1471328" cy="2124230"/>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150000"/>
            </a:lnSpc>
            <a:spcBef>
              <a:spcPct val="0"/>
            </a:spcBef>
            <a:spcAft>
              <a:spcPct val="35000"/>
            </a:spcAft>
            <a:buNone/>
          </a:pPr>
          <a:r>
            <a:rPr lang="en-US" sz="1500" kern="1200" dirty="0" err="1"/>
            <a:t>Chabena</a:t>
          </a:r>
          <a:r>
            <a:rPr lang="en-US" sz="1500" kern="1200" dirty="0"/>
            <a:t> and</a:t>
          </a:r>
        </a:p>
      </dsp:txBody>
      <dsp:txXfrm>
        <a:off x="6227420" y="992341"/>
        <a:ext cx="1385140" cy="2038042"/>
      </dsp:txXfrm>
    </dsp:sp>
    <dsp:sp modelId="{3CE7EB8B-2DC5-492E-88E2-1386A8B1C7FB}">
      <dsp:nvSpPr>
        <dsp:cNvPr id="0" name=""/>
        <dsp:cNvSpPr/>
      </dsp:nvSpPr>
      <dsp:spPr>
        <a:xfrm>
          <a:off x="7802788" y="1828917"/>
          <a:ext cx="311921" cy="36488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7802788" y="1901895"/>
        <a:ext cx="218345" cy="218933"/>
      </dsp:txXfrm>
    </dsp:sp>
    <dsp:sp modelId="{2CECF5C1-4399-487A-98D0-09CBC3271532}">
      <dsp:nvSpPr>
        <dsp:cNvPr id="0" name=""/>
        <dsp:cNvSpPr/>
      </dsp:nvSpPr>
      <dsp:spPr>
        <a:xfrm>
          <a:off x="8244187" y="949247"/>
          <a:ext cx="1471328" cy="2124230"/>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150000"/>
            </a:lnSpc>
            <a:spcBef>
              <a:spcPct val="0"/>
            </a:spcBef>
            <a:spcAft>
              <a:spcPct val="35000"/>
            </a:spcAft>
            <a:buNone/>
          </a:pPr>
          <a:r>
            <a:rPr lang="en-US" sz="1500" kern="1200" dirty="0"/>
            <a:t>Similar edible preparations in ready for consumption form…</a:t>
          </a:r>
        </a:p>
      </dsp:txBody>
      <dsp:txXfrm>
        <a:off x="8287281" y="992341"/>
        <a:ext cx="1385140" cy="2038042"/>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F725A9-D5B3-4A3D-B8B0-1CC5B1BF9509}">
      <dsp:nvSpPr>
        <dsp:cNvPr id="0" name=""/>
        <dsp:cNvSpPr/>
      </dsp:nvSpPr>
      <dsp:spPr>
        <a:xfrm>
          <a:off x="0" y="16469"/>
          <a:ext cx="10525805" cy="1526400"/>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2928" tIns="178816" rIns="312928" bIns="178816" numCol="1" spcCol="1270" anchor="ctr" anchorCtr="0">
          <a:noAutofit/>
        </a:bodyPr>
        <a:lstStyle/>
        <a:p>
          <a:pPr marL="0" lvl="0" indent="0" algn="ctr" defTabSz="1955800">
            <a:lnSpc>
              <a:spcPct val="90000"/>
            </a:lnSpc>
            <a:spcBef>
              <a:spcPct val="0"/>
            </a:spcBef>
            <a:spcAft>
              <a:spcPct val="35000"/>
            </a:spcAft>
            <a:buNone/>
          </a:pPr>
          <a:r>
            <a:rPr lang="en-US" sz="4400" b="1" kern="1200" dirty="0"/>
            <a:t>Generic</a:t>
          </a:r>
        </a:p>
      </dsp:txBody>
      <dsp:txXfrm>
        <a:off x="0" y="16469"/>
        <a:ext cx="10525805" cy="1526400"/>
      </dsp:txXfrm>
    </dsp:sp>
    <dsp:sp modelId="{0CEA4052-04BE-4663-AEAB-17C7D8A083A9}">
      <dsp:nvSpPr>
        <dsp:cNvPr id="0" name=""/>
        <dsp:cNvSpPr/>
      </dsp:nvSpPr>
      <dsp:spPr>
        <a:xfrm>
          <a:off x="0" y="1542869"/>
          <a:ext cx="10525805" cy="2909699"/>
        </a:xfrm>
        <a:prstGeom prst="rect">
          <a:avLst/>
        </a:prstGeom>
        <a:solidFill>
          <a:schemeClr val="lt1">
            <a:alpha val="90000"/>
            <a:tint val="40000"/>
            <a:hueOff val="0"/>
            <a:satOff val="0"/>
            <a:lumOff val="0"/>
            <a:alphaOff val="0"/>
          </a:schemeClr>
        </a:solidFill>
        <a:ln w="15875"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150000"/>
            </a:lnSpc>
            <a:spcBef>
              <a:spcPct val="0"/>
            </a:spcBef>
            <a:spcAft>
              <a:spcPct val="15000"/>
            </a:spcAft>
            <a:buChar char="•"/>
          </a:pPr>
          <a:r>
            <a:rPr lang="en-US" sz="2000" kern="1200" dirty="0"/>
            <a:t>Is samosa / kachori known as ‘namkeen’?</a:t>
          </a:r>
        </a:p>
        <a:p>
          <a:pPr marL="228600" lvl="1" indent="-228600" algn="l" defTabSz="889000">
            <a:lnSpc>
              <a:spcPct val="150000"/>
            </a:lnSpc>
            <a:spcBef>
              <a:spcPct val="0"/>
            </a:spcBef>
            <a:spcAft>
              <a:spcPct val="15000"/>
            </a:spcAft>
            <a:buChar char="•"/>
          </a:pPr>
          <a:r>
            <a:rPr lang="en-US" sz="2000" b="1" i="1" kern="1200" dirty="0"/>
            <a:t>Namkeen </a:t>
          </a:r>
          <a:r>
            <a:rPr lang="en-US" sz="2000" i="1" kern="1200" dirty="0"/>
            <a:t>is ordinarily understood as </a:t>
          </a:r>
          <a:r>
            <a:rPr lang="en-US" sz="2000" b="1" i="1" kern="1200" dirty="0"/>
            <a:t>mixtures and </a:t>
          </a:r>
          <a:r>
            <a:rPr lang="en-US" sz="2000" b="1" i="1" kern="1200" dirty="0" err="1"/>
            <a:t>daalmot</a:t>
          </a:r>
          <a:r>
            <a:rPr lang="en-US" sz="2000" i="1" kern="1200" dirty="0"/>
            <a:t>. It is </a:t>
          </a:r>
          <a:r>
            <a:rPr lang="en-US" sz="2000" b="1" i="1" kern="1200" dirty="0"/>
            <a:t>unlikely </a:t>
          </a:r>
          <a:r>
            <a:rPr lang="en-US" sz="2000" i="1" kern="1200" dirty="0"/>
            <a:t>that if a person walks into a shop and asks for namkeen, he would be offered </a:t>
          </a:r>
          <a:r>
            <a:rPr lang="en-US" sz="2000" b="1" i="1" kern="1200" dirty="0"/>
            <a:t>samosa </a:t>
          </a:r>
          <a:r>
            <a:rPr lang="en-US" sz="2000" i="1" kern="1200" dirty="0"/>
            <a:t>- Samosas are more appropriately dealt with under the entry “</a:t>
          </a:r>
          <a:r>
            <a:rPr lang="en-US" sz="2000" b="1" i="1" kern="1200" dirty="0"/>
            <a:t>cooked food</a:t>
          </a:r>
          <a:r>
            <a:rPr lang="en-US" sz="2000" i="1" kern="1200" dirty="0"/>
            <a:t>” rather than “namkeen”</a:t>
          </a:r>
        </a:p>
        <a:p>
          <a:pPr marL="457200" lvl="2" indent="-228600" algn="l" defTabSz="889000">
            <a:lnSpc>
              <a:spcPct val="150000"/>
            </a:lnSpc>
            <a:spcBef>
              <a:spcPct val="0"/>
            </a:spcBef>
            <a:spcAft>
              <a:spcPct val="15000"/>
            </a:spcAft>
            <a:buChar char="•"/>
          </a:pPr>
          <a:r>
            <a:rPr lang="en-US" sz="2000" kern="1200" dirty="0"/>
            <a:t>SARVA SHRI NEERAJ MISTHAN BHANDAR 2019 (24) G.S.T.L. 513 </a:t>
          </a:r>
        </a:p>
      </dsp:txBody>
      <dsp:txXfrm>
        <a:off x="0" y="1542869"/>
        <a:ext cx="10525805" cy="2909699"/>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CCBA59-9BC0-4D43-8DA7-40D037CFEE16}">
      <dsp:nvSpPr>
        <dsp:cNvPr id="0" name=""/>
        <dsp:cNvSpPr/>
      </dsp:nvSpPr>
      <dsp:spPr>
        <a:xfrm>
          <a:off x="51" y="44512"/>
          <a:ext cx="4918552" cy="11232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7368" tIns="158496" rIns="277368" bIns="158496" numCol="1" spcCol="1270" anchor="ctr" anchorCtr="0">
          <a:noAutofit/>
        </a:bodyPr>
        <a:lstStyle/>
        <a:p>
          <a:pPr marL="0" lvl="0" indent="0" algn="ctr" defTabSz="1733550">
            <a:lnSpc>
              <a:spcPct val="90000"/>
            </a:lnSpc>
            <a:spcBef>
              <a:spcPct val="0"/>
            </a:spcBef>
            <a:spcAft>
              <a:spcPct val="35000"/>
            </a:spcAft>
            <a:buNone/>
          </a:pPr>
          <a:r>
            <a:rPr lang="en-US" sz="3900" b="1" kern="1200" dirty="0"/>
            <a:t>Specific</a:t>
          </a:r>
        </a:p>
      </dsp:txBody>
      <dsp:txXfrm>
        <a:off x="51" y="44512"/>
        <a:ext cx="4918552" cy="1123200"/>
      </dsp:txXfrm>
    </dsp:sp>
    <dsp:sp modelId="{B4FF577C-FEB2-4733-838B-43957F1551FB}">
      <dsp:nvSpPr>
        <dsp:cNvPr id="0" name=""/>
        <dsp:cNvSpPr/>
      </dsp:nvSpPr>
      <dsp:spPr>
        <a:xfrm>
          <a:off x="51" y="1167712"/>
          <a:ext cx="4918552" cy="3256813"/>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8026" tIns="208026" rIns="277368" bIns="312039" numCol="1" spcCol="1270" anchor="t" anchorCtr="0">
          <a:noAutofit/>
        </a:bodyPr>
        <a:lstStyle/>
        <a:p>
          <a:pPr marL="285750" lvl="1" indent="-285750" algn="l" defTabSz="1733550">
            <a:lnSpc>
              <a:spcPct val="90000"/>
            </a:lnSpc>
            <a:spcBef>
              <a:spcPct val="0"/>
            </a:spcBef>
            <a:spcAft>
              <a:spcPct val="15000"/>
            </a:spcAft>
            <a:buChar char="•"/>
          </a:pPr>
          <a:r>
            <a:rPr lang="en-US" sz="3900" kern="1200" dirty="0"/>
            <a:t>Namkeen, </a:t>
          </a:r>
          <a:r>
            <a:rPr lang="en-US" sz="3900" kern="1200" dirty="0" err="1"/>
            <a:t>Bhujia</a:t>
          </a:r>
          <a:r>
            <a:rPr lang="en-US" sz="3900" kern="1200" dirty="0"/>
            <a:t>, mixture, </a:t>
          </a:r>
          <a:r>
            <a:rPr lang="en-US" sz="3900" kern="1200" dirty="0" err="1"/>
            <a:t>chabena</a:t>
          </a:r>
          <a:endParaRPr lang="en-US" sz="3900" kern="1200" dirty="0"/>
        </a:p>
      </dsp:txBody>
      <dsp:txXfrm>
        <a:off x="51" y="1167712"/>
        <a:ext cx="4918552" cy="3256813"/>
      </dsp:txXfrm>
    </dsp:sp>
    <dsp:sp modelId="{D0BDDD3C-0548-41BD-B0DC-D9C8E9B2A4D7}">
      <dsp:nvSpPr>
        <dsp:cNvPr id="0" name=""/>
        <dsp:cNvSpPr/>
      </dsp:nvSpPr>
      <dsp:spPr>
        <a:xfrm>
          <a:off x="5607201" y="44512"/>
          <a:ext cx="4918552" cy="11232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7368" tIns="158496" rIns="277368" bIns="158496" numCol="1" spcCol="1270" anchor="ctr" anchorCtr="0">
          <a:noAutofit/>
        </a:bodyPr>
        <a:lstStyle/>
        <a:p>
          <a:pPr marL="0" lvl="0" indent="0" algn="ctr" defTabSz="1733550">
            <a:lnSpc>
              <a:spcPct val="90000"/>
            </a:lnSpc>
            <a:spcBef>
              <a:spcPct val="0"/>
            </a:spcBef>
            <a:spcAft>
              <a:spcPct val="35000"/>
            </a:spcAft>
            <a:buNone/>
          </a:pPr>
          <a:r>
            <a:rPr lang="en-US" sz="3900" b="1" kern="1200" dirty="0"/>
            <a:t>Attributes</a:t>
          </a:r>
        </a:p>
      </dsp:txBody>
      <dsp:txXfrm>
        <a:off x="5607201" y="44512"/>
        <a:ext cx="4918552" cy="1123200"/>
      </dsp:txXfrm>
    </dsp:sp>
    <dsp:sp modelId="{F63A7CDE-BFD0-4ECC-B3EF-F98592849831}">
      <dsp:nvSpPr>
        <dsp:cNvPr id="0" name=""/>
        <dsp:cNvSpPr/>
      </dsp:nvSpPr>
      <dsp:spPr>
        <a:xfrm>
          <a:off x="5607201" y="1167712"/>
          <a:ext cx="4918552" cy="3256813"/>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8026" tIns="208026" rIns="277368" bIns="312039" numCol="1" spcCol="1270" anchor="t" anchorCtr="0">
          <a:noAutofit/>
        </a:bodyPr>
        <a:lstStyle/>
        <a:p>
          <a:pPr marL="285750" lvl="1" indent="-285750" algn="l" defTabSz="1733550">
            <a:lnSpc>
              <a:spcPct val="90000"/>
            </a:lnSpc>
            <a:spcBef>
              <a:spcPct val="0"/>
            </a:spcBef>
            <a:spcAft>
              <a:spcPct val="15000"/>
            </a:spcAft>
            <a:buChar char="•"/>
          </a:pPr>
          <a:r>
            <a:rPr lang="en-US" sz="3900" kern="1200" dirty="0"/>
            <a:t>Fried or roasted</a:t>
          </a:r>
        </a:p>
        <a:p>
          <a:pPr marL="285750" lvl="1" indent="-285750" algn="l" defTabSz="1733550">
            <a:lnSpc>
              <a:spcPct val="90000"/>
            </a:lnSpc>
            <a:spcBef>
              <a:spcPct val="0"/>
            </a:spcBef>
            <a:spcAft>
              <a:spcPct val="15000"/>
            </a:spcAft>
            <a:buChar char="•"/>
          </a:pPr>
          <a:r>
            <a:rPr lang="en-US" sz="3900" kern="1200" dirty="0"/>
            <a:t>Crunchy</a:t>
          </a:r>
        </a:p>
        <a:p>
          <a:pPr marL="285750" lvl="1" indent="-285750" algn="l" defTabSz="1733550">
            <a:lnSpc>
              <a:spcPct val="90000"/>
            </a:lnSpc>
            <a:spcBef>
              <a:spcPct val="0"/>
            </a:spcBef>
            <a:spcAft>
              <a:spcPct val="15000"/>
            </a:spcAft>
            <a:buChar char="•"/>
          </a:pPr>
          <a:r>
            <a:rPr lang="en-US" sz="3900" kern="1200" dirty="0"/>
            <a:t>Shelf-life</a:t>
          </a:r>
        </a:p>
        <a:p>
          <a:pPr marL="285750" lvl="1" indent="-285750" algn="l" defTabSz="1733550">
            <a:lnSpc>
              <a:spcPct val="90000"/>
            </a:lnSpc>
            <a:spcBef>
              <a:spcPct val="0"/>
            </a:spcBef>
            <a:spcAft>
              <a:spcPct val="15000"/>
            </a:spcAft>
            <a:buChar char="•"/>
          </a:pPr>
          <a:r>
            <a:rPr lang="en-US" sz="3900" kern="1200" dirty="0"/>
            <a:t>Hunger</a:t>
          </a:r>
        </a:p>
      </dsp:txBody>
      <dsp:txXfrm>
        <a:off x="5607201" y="1167712"/>
        <a:ext cx="4918552" cy="3256813"/>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07CF57-B368-499F-9EF7-932F0F2632D7}">
      <dsp:nvSpPr>
        <dsp:cNvPr id="0" name=""/>
        <dsp:cNvSpPr/>
      </dsp:nvSpPr>
      <dsp:spPr>
        <a:xfrm>
          <a:off x="0" y="36934"/>
          <a:ext cx="3037581" cy="182254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dirty="0" err="1"/>
            <a:t>Daalmot</a:t>
          </a:r>
          <a:endParaRPr lang="en-US" sz="4200" kern="1200" dirty="0"/>
        </a:p>
      </dsp:txBody>
      <dsp:txXfrm>
        <a:off x="0" y="36934"/>
        <a:ext cx="3037581" cy="1822549"/>
      </dsp:txXfrm>
    </dsp:sp>
    <dsp:sp modelId="{B611A435-1849-47E0-9760-224C5944F6E5}">
      <dsp:nvSpPr>
        <dsp:cNvPr id="0" name=""/>
        <dsp:cNvSpPr/>
      </dsp:nvSpPr>
      <dsp:spPr>
        <a:xfrm>
          <a:off x="3341340" y="36934"/>
          <a:ext cx="3037581" cy="182254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dirty="0" err="1"/>
            <a:t>Navratan</a:t>
          </a:r>
          <a:r>
            <a:rPr lang="en-US" sz="4200" kern="1200" dirty="0"/>
            <a:t> mixture</a:t>
          </a:r>
        </a:p>
      </dsp:txBody>
      <dsp:txXfrm>
        <a:off x="3341340" y="36934"/>
        <a:ext cx="3037581" cy="1822549"/>
      </dsp:txXfrm>
    </dsp:sp>
    <dsp:sp modelId="{E2BF321C-AEF9-47D6-B1E3-C2F51FDCD676}">
      <dsp:nvSpPr>
        <dsp:cNvPr id="0" name=""/>
        <dsp:cNvSpPr/>
      </dsp:nvSpPr>
      <dsp:spPr>
        <a:xfrm>
          <a:off x="6682680" y="36934"/>
          <a:ext cx="3037581" cy="182254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dirty="0"/>
            <a:t>Cheese balls</a:t>
          </a:r>
        </a:p>
      </dsp:txBody>
      <dsp:txXfrm>
        <a:off x="6682680" y="36934"/>
        <a:ext cx="3037581" cy="1822549"/>
      </dsp:txXfrm>
    </dsp:sp>
    <dsp:sp modelId="{FE6DDE4A-F2DE-4524-A80A-F61655E406AC}">
      <dsp:nvSpPr>
        <dsp:cNvPr id="0" name=""/>
        <dsp:cNvSpPr/>
      </dsp:nvSpPr>
      <dsp:spPr>
        <a:xfrm>
          <a:off x="0" y="2163241"/>
          <a:ext cx="3037581" cy="182254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dirty="0"/>
            <a:t>Puffs</a:t>
          </a:r>
        </a:p>
      </dsp:txBody>
      <dsp:txXfrm>
        <a:off x="0" y="2163241"/>
        <a:ext cx="3037581" cy="1822549"/>
      </dsp:txXfrm>
    </dsp:sp>
    <dsp:sp modelId="{78ED4C33-7152-4109-B441-B20FD1453C56}">
      <dsp:nvSpPr>
        <dsp:cNvPr id="0" name=""/>
        <dsp:cNvSpPr/>
      </dsp:nvSpPr>
      <dsp:spPr>
        <a:xfrm>
          <a:off x="3341340" y="2163241"/>
          <a:ext cx="3037581" cy="182254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dirty="0" err="1"/>
            <a:t>Cheeslings</a:t>
          </a:r>
          <a:endParaRPr lang="en-US" sz="4200" kern="1200" dirty="0"/>
        </a:p>
      </dsp:txBody>
      <dsp:txXfrm>
        <a:off x="3341340" y="2163241"/>
        <a:ext cx="3037581" cy="1822549"/>
      </dsp:txXfrm>
    </dsp:sp>
    <dsp:sp modelId="{C0263267-F084-47D1-BE57-5C1A932991C9}">
      <dsp:nvSpPr>
        <dsp:cNvPr id="0" name=""/>
        <dsp:cNvSpPr/>
      </dsp:nvSpPr>
      <dsp:spPr>
        <a:xfrm>
          <a:off x="6682680" y="2163241"/>
          <a:ext cx="3037581" cy="182254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dirty="0" err="1"/>
            <a:t>Chittos</a:t>
          </a:r>
          <a:r>
            <a:rPr lang="en-US" sz="4200" kern="1200" dirty="0"/>
            <a:t> </a:t>
          </a:r>
          <a:r>
            <a:rPr lang="en-US" sz="4200" kern="1200" dirty="0" err="1"/>
            <a:t>etc</a:t>
          </a:r>
          <a:endParaRPr lang="en-US" sz="4200" kern="1200" dirty="0"/>
        </a:p>
      </dsp:txBody>
      <dsp:txXfrm>
        <a:off x="6682680" y="2163241"/>
        <a:ext cx="3037581" cy="1822549"/>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F13AD0-8E6F-4CEB-A997-206842301DF5}">
      <dsp:nvSpPr>
        <dsp:cNvPr id="0" name=""/>
        <dsp:cNvSpPr/>
      </dsp:nvSpPr>
      <dsp:spPr>
        <a:xfrm>
          <a:off x="0" y="1368375"/>
          <a:ext cx="2715985" cy="1930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marL="0" lvl="0" indent="0" algn="r" defTabSz="1066800">
            <a:lnSpc>
              <a:spcPct val="90000"/>
            </a:lnSpc>
            <a:spcBef>
              <a:spcPct val="0"/>
            </a:spcBef>
            <a:spcAft>
              <a:spcPct val="35000"/>
            </a:spcAft>
            <a:buNone/>
          </a:pPr>
          <a:r>
            <a:rPr lang="en-US" sz="2400" kern="1200" dirty="0">
              <a:latin typeface="Calibri" panose="020F0502020204030204" pitchFamily="34" charset="0"/>
              <a:ea typeface="Calibri" panose="020F0502020204030204" pitchFamily="34" charset="0"/>
              <a:cs typeface="Calibri" panose="020F0502020204030204" pitchFamily="34" charset="0"/>
            </a:rPr>
            <a:t>Parle </a:t>
          </a:r>
          <a:r>
            <a:rPr lang="en-US" sz="2400" kern="1200" dirty="0" err="1">
              <a:latin typeface="Calibri" panose="020F0502020204030204" pitchFamily="34" charset="0"/>
              <a:ea typeface="Calibri" panose="020F0502020204030204" pitchFamily="34" charset="0"/>
              <a:cs typeface="Calibri" panose="020F0502020204030204" pitchFamily="34" charset="0"/>
            </a:rPr>
            <a:t>Agro</a:t>
          </a:r>
          <a:r>
            <a:rPr lang="en-US" sz="2400" kern="1200" dirty="0">
              <a:latin typeface="Calibri" panose="020F0502020204030204" pitchFamily="34" charset="0"/>
              <a:ea typeface="Calibri" panose="020F0502020204030204" pitchFamily="34" charset="0"/>
              <a:cs typeface="Calibri" panose="020F0502020204030204" pitchFamily="34" charset="0"/>
            </a:rPr>
            <a:t> Pvt Ltd [2019 (20) GSTL 238 (</a:t>
          </a:r>
          <a:r>
            <a:rPr lang="en-US" sz="2400" kern="1200" dirty="0" err="1">
              <a:latin typeface="Calibri" panose="020F0502020204030204" pitchFamily="34" charset="0"/>
              <a:ea typeface="Calibri" panose="020F0502020204030204" pitchFamily="34" charset="0"/>
              <a:cs typeface="Calibri" panose="020F0502020204030204" pitchFamily="34" charset="0"/>
            </a:rPr>
            <a:t>Chattis</a:t>
          </a:r>
          <a:r>
            <a:rPr lang="en-US" sz="2400" kern="1200" dirty="0">
              <a:latin typeface="Calibri" panose="020F0502020204030204" pitchFamily="34" charset="0"/>
              <a:ea typeface="Calibri" panose="020F0502020204030204" pitchFamily="34" charset="0"/>
              <a:cs typeface="Calibri" panose="020F0502020204030204" pitchFamily="34" charset="0"/>
            </a:rPr>
            <a:t>.)]</a:t>
          </a:r>
          <a:br>
            <a:rPr lang="en-US" sz="2400" kern="1200" dirty="0">
              <a:latin typeface="Calibri" panose="020F0502020204030204" pitchFamily="34" charset="0"/>
              <a:ea typeface="Calibri" panose="020F0502020204030204" pitchFamily="34" charset="0"/>
              <a:cs typeface="Calibri" panose="020F0502020204030204" pitchFamily="34" charset="0"/>
            </a:rPr>
          </a:br>
          <a:endParaRPr lang="en-US" sz="2400" kern="1200" dirty="0">
            <a:latin typeface="Calibri" panose="020F0502020204030204" pitchFamily="34" charset="0"/>
            <a:ea typeface="Calibri" panose="020F0502020204030204" pitchFamily="34" charset="0"/>
            <a:cs typeface="Calibri" panose="020F0502020204030204" pitchFamily="34" charset="0"/>
          </a:endParaRPr>
        </a:p>
        <a:p>
          <a:pPr marL="0" lvl="0" indent="0" algn="r" defTabSz="1066800">
            <a:lnSpc>
              <a:spcPct val="90000"/>
            </a:lnSpc>
            <a:spcBef>
              <a:spcPct val="0"/>
            </a:spcBef>
            <a:spcAft>
              <a:spcPct val="35000"/>
            </a:spcAft>
            <a:buNone/>
          </a:pPr>
          <a:r>
            <a:rPr lang="en-US" sz="2400" kern="1200" dirty="0">
              <a:latin typeface="Calibri" panose="020F0502020204030204" pitchFamily="34" charset="0"/>
              <a:ea typeface="Calibri" panose="020F0502020204030204" pitchFamily="34" charset="0"/>
              <a:cs typeface="Calibri" panose="020F0502020204030204" pitchFamily="34" charset="0"/>
            </a:rPr>
            <a:t>Para 18</a:t>
          </a:r>
        </a:p>
      </dsp:txBody>
      <dsp:txXfrm>
        <a:off x="0" y="1368375"/>
        <a:ext cx="2715985" cy="1930500"/>
      </dsp:txXfrm>
    </dsp:sp>
    <dsp:sp modelId="{BF83DBC0-F78D-4917-8E6D-BAB0DDD90188}">
      <dsp:nvSpPr>
        <dsp:cNvPr id="0" name=""/>
        <dsp:cNvSpPr/>
      </dsp:nvSpPr>
      <dsp:spPr>
        <a:xfrm>
          <a:off x="2715985" y="614273"/>
          <a:ext cx="543197" cy="3438703"/>
        </a:xfrm>
        <a:prstGeom prst="leftBrace">
          <a:avLst>
            <a:gd name="adj1" fmla="val 35000"/>
            <a:gd name="adj2" fmla="val 5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292700-5FFE-49DF-8CE0-9984BCF4DDDD}">
      <dsp:nvSpPr>
        <dsp:cNvPr id="0" name=""/>
        <dsp:cNvSpPr/>
      </dsp:nvSpPr>
      <dsp:spPr>
        <a:xfrm>
          <a:off x="3476461" y="614273"/>
          <a:ext cx="7387481" cy="3438703"/>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285750" lvl="1" indent="-285750" algn="l" defTabSz="1244600">
            <a:lnSpc>
              <a:spcPct val="150000"/>
            </a:lnSpc>
            <a:spcBef>
              <a:spcPct val="0"/>
            </a:spcBef>
            <a:spcAft>
              <a:spcPct val="15000"/>
            </a:spcAft>
            <a:buChar char="•"/>
          </a:pPr>
          <a:r>
            <a:rPr lang="en-US" sz="2800" b="1" i="1" kern="1200" dirty="0">
              <a:solidFill>
                <a:srgbClr val="FF0000"/>
              </a:solidFill>
              <a:latin typeface="Calibri" panose="020F0502020204030204" pitchFamily="34" charset="0"/>
              <a:ea typeface="Calibri" panose="020F0502020204030204" pitchFamily="34" charset="0"/>
              <a:cs typeface="Calibri" panose="020F0502020204030204" pitchFamily="34" charset="0"/>
            </a:rPr>
            <a:t>Supreme Court </a:t>
          </a:r>
          <a:r>
            <a:rPr lang="en-US" sz="2800" i="1" kern="1200" dirty="0">
              <a:latin typeface="Calibri" panose="020F0502020204030204" pitchFamily="34" charset="0"/>
              <a:ea typeface="Calibri" panose="020F0502020204030204" pitchFamily="34" charset="0"/>
              <a:cs typeface="Calibri" panose="020F0502020204030204" pitchFamily="34" charset="0"/>
            </a:rPr>
            <a:t>in A.R. Thermosets Private Limited’s case (supra) … held … that </a:t>
          </a:r>
          <a:r>
            <a:rPr lang="en-US" sz="2800" b="1" i="1" kern="1200" dirty="0">
              <a:solidFill>
                <a:srgbClr val="FF0000"/>
              </a:solidFill>
              <a:latin typeface="Calibri" panose="020F0502020204030204" pitchFamily="34" charset="0"/>
              <a:ea typeface="Calibri" panose="020F0502020204030204" pitchFamily="34" charset="0"/>
              <a:cs typeface="Calibri" panose="020F0502020204030204" pitchFamily="34" charset="0"/>
            </a:rPr>
            <a:t>residuary entry </a:t>
          </a:r>
          <a:r>
            <a:rPr lang="en-US" sz="2800" i="1" kern="1200" dirty="0">
              <a:latin typeface="Calibri" panose="020F0502020204030204" pitchFamily="34" charset="0"/>
              <a:ea typeface="Calibri" panose="020F0502020204030204" pitchFamily="34" charset="0"/>
              <a:cs typeface="Calibri" panose="020F0502020204030204" pitchFamily="34" charset="0"/>
            </a:rPr>
            <a:t>is made to </a:t>
          </a:r>
          <a:r>
            <a:rPr lang="en-US" sz="2800" b="1" i="1" kern="1200" dirty="0">
              <a:solidFill>
                <a:srgbClr val="FF0000"/>
              </a:solidFill>
              <a:latin typeface="Calibri" panose="020F0502020204030204" pitchFamily="34" charset="0"/>
              <a:ea typeface="Calibri" panose="020F0502020204030204" pitchFamily="34" charset="0"/>
              <a:cs typeface="Calibri" panose="020F0502020204030204" pitchFamily="34" charset="0"/>
            </a:rPr>
            <a:t>cover only </a:t>
          </a:r>
          <a:r>
            <a:rPr lang="en-US" sz="2800" i="1" kern="1200" dirty="0">
              <a:latin typeface="Calibri" panose="020F0502020204030204" pitchFamily="34" charset="0"/>
              <a:ea typeface="Calibri" panose="020F0502020204030204" pitchFamily="34" charset="0"/>
              <a:cs typeface="Calibri" panose="020F0502020204030204" pitchFamily="34" charset="0"/>
            </a:rPr>
            <a:t>those category of </a:t>
          </a:r>
          <a:r>
            <a:rPr lang="en-US" sz="2800" b="1" i="1" kern="1200" dirty="0">
              <a:solidFill>
                <a:srgbClr val="FF0000"/>
              </a:solidFill>
              <a:latin typeface="Calibri" panose="020F0502020204030204" pitchFamily="34" charset="0"/>
              <a:ea typeface="Calibri" panose="020F0502020204030204" pitchFamily="34" charset="0"/>
              <a:cs typeface="Calibri" panose="020F0502020204030204" pitchFamily="34" charset="0"/>
            </a:rPr>
            <a:t>goods which clearly fall outside </a:t>
          </a:r>
          <a:r>
            <a:rPr lang="en-US" sz="2800" i="1" kern="1200" dirty="0">
              <a:latin typeface="Calibri" panose="020F0502020204030204" pitchFamily="34" charset="0"/>
              <a:ea typeface="Calibri" panose="020F0502020204030204" pitchFamily="34" charset="0"/>
              <a:cs typeface="Calibri" panose="020F0502020204030204" pitchFamily="34" charset="0"/>
            </a:rPr>
            <a:t>the ambit of the </a:t>
          </a:r>
          <a:r>
            <a:rPr lang="en-US" sz="2800" b="1" i="1" kern="1200" dirty="0">
              <a:solidFill>
                <a:srgbClr val="FF0000"/>
              </a:solidFill>
              <a:latin typeface="Calibri" panose="020F0502020204030204" pitchFamily="34" charset="0"/>
              <a:ea typeface="Calibri" panose="020F0502020204030204" pitchFamily="34" charset="0"/>
              <a:cs typeface="Calibri" panose="020F0502020204030204" pitchFamily="34" charset="0"/>
            </a:rPr>
            <a:t>main entry</a:t>
          </a:r>
          <a:r>
            <a:rPr lang="en-US" sz="2800" i="1" kern="1200" dirty="0">
              <a:latin typeface="Calibri" panose="020F0502020204030204" pitchFamily="34" charset="0"/>
              <a:ea typeface="Calibri" panose="020F0502020204030204" pitchFamily="34" charset="0"/>
              <a:cs typeface="Calibri" panose="020F0502020204030204" pitchFamily="34" charset="0"/>
            </a:rPr>
            <a:t>…</a:t>
          </a:r>
          <a:endParaRPr lang="en-US" sz="2800" b="1" i="1" kern="1200" dirty="0">
            <a:solidFill>
              <a:srgbClr val="FF0000"/>
            </a:solidFill>
            <a:latin typeface="Calibri" panose="020F0502020204030204" pitchFamily="34" charset="0"/>
            <a:ea typeface="Calibri" panose="020F0502020204030204" pitchFamily="34" charset="0"/>
            <a:cs typeface="Calibri" panose="020F0502020204030204" pitchFamily="34" charset="0"/>
          </a:endParaRPr>
        </a:p>
      </dsp:txBody>
      <dsp:txXfrm>
        <a:off x="3476461" y="614273"/>
        <a:ext cx="7387481" cy="3438703"/>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8B0797-9C59-452B-A34D-749EF16073E8}">
      <dsp:nvSpPr>
        <dsp:cNvPr id="0" name=""/>
        <dsp:cNvSpPr/>
      </dsp:nvSpPr>
      <dsp:spPr>
        <a:xfrm>
          <a:off x="0" y="36934"/>
          <a:ext cx="3037581" cy="182254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t>Representation for clarification</a:t>
          </a:r>
        </a:p>
        <a:p>
          <a:pPr marL="228600" lvl="1" indent="-228600" algn="l" defTabSz="1022350">
            <a:lnSpc>
              <a:spcPct val="90000"/>
            </a:lnSpc>
            <a:spcBef>
              <a:spcPct val="0"/>
            </a:spcBef>
            <a:spcAft>
              <a:spcPct val="15000"/>
            </a:spcAft>
            <a:buChar char="•"/>
          </a:pPr>
          <a:r>
            <a:rPr lang="en-US" sz="2300" kern="1200" dirty="0"/>
            <a:t>Ice-crème</a:t>
          </a:r>
        </a:p>
      </dsp:txBody>
      <dsp:txXfrm>
        <a:off x="0" y="36934"/>
        <a:ext cx="3037581" cy="1822549"/>
      </dsp:txXfrm>
    </dsp:sp>
    <dsp:sp modelId="{D2910F8B-46C4-4A43-91C3-62809B1DDFFD}">
      <dsp:nvSpPr>
        <dsp:cNvPr id="0" name=""/>
        <dsp:cNvSpPr/>
      </dsp:nvSpPr>
      <dsp:spPr>
        <a:xfrm>
          <a:off x="3341340" y="36934"/>
          <a:ext cx="3037581" cy="182254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t>Tax is paid</a:t>
          </a:r>
        </a:p>
        <a:p>
          <a:pPr marL="228600" lvl="1" indent="-228600" algn="l" defTabSz="1022350">
            <a:lnSpc>
              <a:spcPct val="90000"/>
            </a:lnSpc>
            <a:spcBef>
              <a:spcPct val="0"/>
            </a:spcBef>
            <a:spcAft>
              <a:spcPct val="15000"/>
            </a:spcAft>
            <a:buChar char="•"/>
          </a:pPr>
          <a:r>
            <a:rPr lang="en-US" sz="2300" kern="1200" dirty="0"/>
            <a:t>ITC </a:t>
          </a:r>
        </a:p>
      </dsp:txBody>
      <dsp:txXfrm>
        <a:off x="3341340" y="36934"/>
        <a:ext cx="3037581" cy="1822549"/>
      </dsp:txXfrm>
    </dsp:sp>
    <dsp:sp modelId="{1A6E3A9A-1B48-452B-9387-78AFF5D47154}">
      <dsp:nvSpPr>
        <dsp:cNvPr id="0" name=""/>
        <dsp:cNvSpPr/>
      </dsp:nvSpPr>
      <dsp:spPr>
        <a:xfrm>
          <a:off x="6682680" y="36934"/>
          <a:ext cx="3037581" cy="182254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Interest</a:t>
          </a:r>
        </a:p>
      </dsp:txBody>
      <dsp:txXfrm>
        <a:off x="6682680" y="36934"/>
        <a:ext cx="3037581" cy="1822549"/>
      </dsp:txXfrm>
    </dsp:sp>
    <dsp:sp modelId="{30C3EFA1-3C13-43F3-B797-ADC838AA6941}">
      <dsp:nvSpPr>
        <dsp:cNvPr id="0" name=""/>
        <dsp:cNvSpPr/>
      </dsp:nvSpPr>
      <dsp:spPr>
        <a:xfrm>
          <a:off x="1670670" y="2163241"/>
          <a:ext cx="3037581" cy="182254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Penalty</a:t>
          </a:r>
        </a:p>
      </dsp:txBody>
      <dsp:txXfrm>
        <a:off x="1670670" y="2163241"/>
        <a:ext cx="3037581" cy="1822549"/>
      </dsp:txXfrm>
    </dsp:sp>
    <dsp:sp modelId="{07AB60CE-3633-4681-83CD-D1919E499F3F}">
      <dsp:nvSpPr>
        <dsp:cNvPr id="0" name=""/>
        <dsp:cNvSpPr/>
      </dsp:nvSpPr>
      <dsp:spPr>
        <a:xfrm>
          <a:off x="5012010" y="2163241"/>
          <a:ext cx="3037581" cy="182254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Amnesty</a:t>
          </a:r>
        </a:p>
      </dsp:txBody>
      <dsp:txXfrm>
        <a:off x="5012010" y="2163241"/>
        <a:ext cx="3037581" cy="1822549"/>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F13AD0-8E6F-4CEB-A997-206842301DF5}">
      <dsp:nvSpPr>
        <dsp:cNvPr id="0" name=""/>
        <dsp:cNvSpPr/>
      </dsp:nvSpPr>
      <dsp:spPr>
        <a:xfrm>
          <a:off x="10604" y="1376858"/>
          <a:ext cx="2710683" cy="1913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marL="0" lvl="0" indent="0" algn="r" defTabSz="1066800">
            <a:lnSpc>
              <a:spcPct val="90000"/>
            </a:lnSpc>
            <a:spcBef>
              <a:spcPct val="0"/>
            </a:spcBef>
            <a:spcAft>
              <a:spcPct val="35000"/>
            </a:spcAft>
            <a:buNone/>
          </a:pPr>
          <a:r>
            <a:rPr lang="en-US" sz="2400" kern="1200" dirty="0" err="1">
              <a:latin typeface="Calibri" panose="020F0502020204030204" pitchFamily="34" charset="0"/>
              <a:ea typeface="Calibri" panose="020F0502020204030204" pitchFamily="34" charset="0"/>
              <a:cs typeface="Calibri" panose="020F0502020204030204" pitchFamily="34" charset="0"/>
            </a:rPr>
            <a:t>Srijan</a:t>
          </a:r>
          <a:r>
            <a:rPr lang="en-US" sz="2400" kern="1200" dirty="0">
              <a:latin typeface="Calibri" panose="020F0502020204030204" pitchFamily="34" charset="0"/>
              <a:ea typeface="Calibri" panose="020F0502020204030204" pitchFamily="34" charset="0"/>
              <a:cs typeface="Calibri" panose="020F0502020204030204" pitchFamily="34" charset="0"/>
            </a:rPr>
            <a:t> Realty Pvt. Ltd. [2019 (24) GSTL 169 (Cal.)]*</a:t>
          </a:r>
          <a:br>
            <a:rPr lang="en-US" sz="2400" kern="1200" dirty="0">
              <a:latin typeface="Calibri" panose="020F0502020204030204" pitchFamily="34" charset="0"/>
              <a:ea typeface="Calibri" panose="020F0502020204030204" pitchFamily="34" charset="0"/>
              <a:cs typeface="Calibri" panose="020F0502020204030204" pitchFamily="34" charset="0"/>
            </a:rPr>
          </a:br>
          <a:endParaRPr lang="en-US" sz="2400" kern="1200" dirty="0">
            <a:latin typeface="Calibri" panose="020F0502020204030204" pitchFamily="34" charset="0"/>
            <a:ea typeface="Calibri" panose="020F0502020204030204" pitchFamily="34" charset="0"/>
            <a:cs typeface="Calibri" panose="020F0502020204030204" pitchFamily="34" charset="0"/>
          </a:endParaRPr>
        </a:p>
        <a:p>
          <a:pPr marL="0" lvl="0" indent="0" algn="r" defTabSz="1066800">
            <a:lnSpc>
              <a:spcPct val="90000"/>
            </a:lnSpc>
            <a:spcBef>
              <a:spcPct val="0"/>
            </a:spcBef>
            <a:spcAft>
              <a:spcPct val="35000"/>
            </a:spcAft>
            <a:buNone/>
          </a:pPr>
          <a:r>
            <a:rPr lang="en-US" sz="2400" kern="1200" dirty="0">
              <a:latin typeface="Calibri" panose="020F0502020204030204" pitchFamily="34" charset="0"/>
              <a:ea typeface="Calibri" panose="020F0502020204030204" pitchFamily="34" charset="0"/>
              <a:cs typeface="Calibri" panose="020F0502020204030204" pitchFamily="34" charset="0"/>
            </a:rPr>
            <a:t>Para 18</a:t>
          </a:r>
        </a:p>
      </dsp:txBody>
      <dsp:txXfrm>
        <a:off x="10604" y="1376858"/>
        <a:ext cx="2710683" cy="1913532"/>
      </dsp:txXfrm>
    </dsp:sp>
    <dsp:sp modelId="{BF83DBC0-F78D-4917-8E6D-BAB0DDD90188}">
      <dsp:nvSpPr>
        <dsp:cNvPr id="0" name=""/>
        <dsp:cNvSpPr/>
      </dsp:nvSpPr>
      <dsp:spPr>
        <a:xfrm>
          <a:off x="2721287" y="1507"/>
          <a:ext cx="542136" cy="4664235"/>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2292700-5FFE-49DF-8CE0-9984BCF4DDDD}">
      <dsp:nvSpPr>
        <dsp:cNvPr id="0" name=""/>
        <dsp:cNvSpPr/>
      </dsp:nvSpPr>
      <dsp:spPr>
        <a:xfrm>
          <a:off x="3480279" y="1507"/>
          <a:ext cx="7373059" cy="4664235"/>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1066800">
            <a:lnSpc>
              <a:spcPct val="150000"/>
            </a:lnSpc>
            <a:spcBef>
              <a:spcPct val="0"/>
            </a:spcBef>
            <a:spcAft>
              <a:spcPct val="15000"/>
            </a:spcAft>
            <a:buChar char="•"/>
          </a:pPr>
          <a:r>
            <a:rPr lang="en-US" sz="2400" i="1" kern="1200" dirty="0">
              <a:latin typeface="Calibri" panose="020F0502020204030204" pitchFamily="34" charset="0"/>
              <a:ea typeface="Calibri" panose="020F0502020204030204" pitchFamily="34" charset="0"/>
              <a:cs typeface="Calibri" panose="020F0502020204030204" pitchFamily="34" charset="0"/>
            </a:rPr>
            <a:t>It also cannot be said that, the petitioner is engaged in the supply or trading of </a:t>
          </a:r>
          <a:r>
            <a:rPr lang="en-US" sz="2400" b="1" i="1" kern="1200" dirty="0">
              <a:solidFill>
                <a:srgbClr val="FF0000"/>
              </a:solidFill>
              <a:latin typeface="Calibri" panose="020F0502020204030204" pitchFamily="34" charset="0"/>
              <a:ea typeface="Calibri" panose="020F0502020204030204" pitchFamily="34" charset="0"/>
              <a:cs typeface="Calibri" panose="020F0502020204030204" pitchFamily="34" charset="0"/>
            </a:rPr>
            <a:t>electricity </a:t>
          </a:r>
          <a:r>
            <a:rPr lang="en-US" sz="2400" i="1" kern="1200" dirty="0">
              <a:latin typeface="Calibri" panose="020F0502020204030204" pitchFamily="34" charset="0"/>
              <a:ea typeface="Calibri" panose="020F0502020204030204" pitchFamily="34" charset="0"/>
              <a:cs typeface="Calibri" panose="020F0502020204030204" pitchFamily="34" charset="0"/>
            </a:rPr>
            <a:t>… The petitioner </a:t>
          </a:r>
          <a:r>
            <a:rPr lang="en-US" sz="2400" b="1" i="1" kern="1200" dirty="0">
              <a:solidFill>
                <a:srgbClr val="FF0000"/>
              </a:solidFill>
              <a:latin typeface="Calibri" panose="020F0502020204030204" pitchFamily="34" charset="0"/>
              <a:ea typeface="Calibri" panose="020F0502020204030204" pitchFamily="34" charset="0"/>
              <a:cs typeface="Calibri" panose="020F0502020204030204" pitchFamily="34" charset="0"/>
            </a:rPr>
            <a:t>does not have a </a:t>
          </a:r>
          <a:r>
            <a:rPr lang="en-US" sz="2400" b="1" i="1" kern="1200" dirty="0" err="1">
              <a:solidFill>
                <a:srgbClr val="FF0000"/>
              </a:solidFill>
              <a:latin typeface="Calibri" panose="020F0502020204030204" pitchFamily="34" charset="0"/>
              <a:ea typeface="Calibri" panose="020F0502020204030204" pitchFamily="34" charset="0"/>
              <a:cs typeface="Calibri" panose="020F0502020204030204" pitchFamily="34" charset="0"/>
            </a:rPr>
            <a:t>licence</a:t>
          </a:r>
          <a:r>
            <a:rPr lang="en-US" sz="2400" b="1" i="1" kern="12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2400" i="1" kern="1200" dirty="0">
              <a:latin typeface="Calibri" panose="020F0502020204030204" pitchFamily="34" charset="0"/>
              <a:ea typeface="Calibri" panose="020F0502020204030204" pitchFamily="34" charset="0"/>
              <a:cs typeface="Calibri" panose="020F0502020204030204" pitchFamily="34" charset="0"/>
            </a:rPr>
            <a:t>to undertake trading in electricity…therefore, the petitioner cannot be said to be distributing or selling or trading in electricity … to the occupants of the commercial complex… the only other thing that remains to describe the activity undertaken by the petitioner, </a:t>
          </a:r>
          <a:r>
            <a:rPr lang="en-US" sz="2400" b="1" i="1" kern="1200" dirty="0">
              <a:solidFill>
                <a:srgbClr val="FF0000"/>
              </a:solidFill>
              <a:latin typeface="Calibri" panose="020F0502020204030204" pitchFamily="34" charset="0"/>
              <a:ea typeface="Calibri" panose="020F0502020204030204" pitchFamily="34" charset="0"/>
              <a:cs typeface="Calibri" panose="020F0502020204030204" pitchFamily="34" charset="0"/>
            </a:rPr>
            <a:t>is service</a:t>
          </a:r>
          <a:r>
            <a:rPr lang="en-US" sz="2400" i="1" kern="1200" dirty="0">
              <a:latin typeface="Calibri" panose="020F0502020204030204" pitchFamily="34" charset="0"/>
              <a:ea typeface="Calibri" panose="020F0502020204030204" pitchFamily="34" charset="0"/>
              <a:cs typeface="Calibri" panose="020F0502020204030204" pitchFamily="34" charset="0"/>
            </a:rPr>
            <a:t>. </a:t>
          </a:r>
          <a:endParaRPr lang="en-US" sz="2400" b="1" i="1" kern="1200" dirty="0">
            <a:solidFill>
              <a:srgbClr val="FF0000"/>
            </a:solidFill>
            <a:latin typeface="Calibri" panose="020F0502020204030204" pitchFamily="34" charset="0"/>
            <a:ea typeface="Calibri" panose="020F0502020204030204" pitchFamily="34" charset="0"/>
            <a:cs typeface="Calibri" panose="020F0502020204030204" pitchFamily="34" charset="0"/>
          </a:endParaRPr>
        </a:p>
      </dsp:txBody>
      <dsp:txXfrm>
        <a:off x="3480279" y="1507"/>
        <a:ext cx="7373059" cy="4664235"/>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3465E0-7990-44C1-A555-AB48AFAE4DC5}">
      <dsp:nvSpPr>
        <dsp:cNvPr id="0" name=""/>
        <dsp:cNvSpPr/>
      </dsp:nvSpPr>
      <dsp:spPr>
        <a:xfrm>
          <a:off x="0" y="0"/>
          <a:ext cx="5026455" cy="5026455"/>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889368-4B13-43C7-8D86-67137F85CFD7}">
      <dsp:nvSpPr>
        <dsp:cNvPr id="0" name=""/>
        <dsp:cNvSpPr/>
      </dsp:nvSpPr>
      <dsp:spPr>
        <a:xfrm>
          <a:off x="2513227" y="0"/>
          <a:ext cx="8002371" cy="502645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150000"/>
            </a:lnSpc>
            <a:spcBef>
              <a:spcPct val="0"/>
            </a:spcBef>
            <a:spcAft>
              <a:spcPct val="35000"/>
            </a:spcAft>
            <a:buNone/>
          </a:pPr>
          <a:r>
            <a:rPr lang="en-US" sz="2000" kern="1200" dirty="0"/>
            <a:t>Whether qualifies as Export of service and Export of Goods?</a:t>
          </a:r>
          <a:endParaRPr lang="en-IN" sz="2000" kern="1200" dirty="0"/>
        </a:p>
      </dsp:txBody>
      <dsp:txXfrm>
        <a:off x="2513227" y="0"/>
        <a:ext cx="8002371" cy="628308"/>
      </dsp:txXfrm>
    </dsp:sp>
    <dsp:sp modelId="{1F632533-F3A4-4D37-8D09-0A76F43963B3}">
      <dsp:nvSpPr>
        <dsp:cNvPr id="0" name=""/>
        <dsp:cNvSpPr/>
      </dsp:nvSpPr>
      <dsp:spPr>
        <a:xfrm>
          <a:off x="439815" y="628308"/>
          <a:ext cx="4146823" cy="4146823"/>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887BE1-0EEF-4B67-98FA-87311146DC16}">
      <dsp:nvSpPr>
        <dsp:cNvPr id="0" name=""/>
        <dsp:cNvSpPr/>
      </dsp:nvSpPr>
      <dsp:spPr>
        <a:xfrm>
          <a:off x="2513227" y="628308"/>
          <a:ext cx="8002371" cy="4146823"/>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150000"/>
            </a:lnSpc>
            <a:spcBef>
              <a:spcPct val="0"/>
            </a:spcBef>
            <a:spcAft>
              <a:spcPct val="35000"/>
            </a:spcAft>
            <a:buNone/>
          </a:pPr>
          <a:r>
            <a:rPr lang="en-US" sz="2000" kern="1200" dirty="0"/>
            <a:t> Any agreement clause for Reimbursement?</a:t>
          </a:r>
          <a:endParaRPr lang="en-IN" sz="2000" kern="1200" dirty="0"/>
        </a:p>
      </dsp:txBody>
      <dsp:txXfrm>
        <a:off x="2513227" y="628308"/>
        <a:ext cx="8002371" cy="628308"/>
      </dsp:txXfrm>
    </dsp:sp>
    <dsp:sp modelId="{DA5607C1-D4A8-47F2-BEF4-472ADD7C51E8}">
      <dsp:nvSpPr>
        <dsp:cNvPr id="0" name=""/>
        <dsp:cNvSpPr/>
      </dsp:nvSpPr>
      <dsp:spPr>
        <a:xfrm>
          <a:off x="879631" y="1256617"/>
          <a:ext cx="3267192" cy="3267192"/>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2E1F7A-1E34-499C-9B8C-E9C6CF00F637}">
      <dsp:nvSpPr>
        <dsp:cNvPr id="0" name=""/>
        <dsp:cNvSpPr/>
      </dsp:nvSpPr>
      <dsp:spPr>
        <a:xfrm>
          <a:off x="2513227" y="1256617"/>
          <a:ext cx="8002371" cy="3267192"/>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150000"/>
            </a:lnSpc>
            <a:spcBef>
              <a:spcPct val="0"/>
            </a:spcBef>
            <a:spcAft>
              <a:spcPct val="35000"/>
            </a:spcAft>
            <a:buNone/>
          </a:pPr>
          <a:r>
            <a:rPr lang="en-US" sz="2000" kern="1200" dirty="0"/>
            <a:t>Whether Export proceed realized in Foreign Currency? </a:t>
          </a:r>
          <a:endParaRPr lang="en-IN" sz="2000" kern="1200" dirty="0"/>
        </a:p>
      </dsp:txBody>
      <dsp:txXfrm>
        <a:off x="2513227" y="1256617"/>
        <a:ext cx="8002371" cy="628303"/>
      </dsp:txXfrm>
    </dsp:sp>
    <dsp:sp modelId="{A75861D5-1AB4-4E5E-A16D-4CAB65559203}">
      <dsp:nvSpPr>
        <dsp:cNvPr id="0" name=""/>
        <dsp:cNvSpPr/>
      </dsp:nvSpPr>
      <dsp:spPr>
        <a:xfrm>
          <a:off x="1319444" y="1884920"/>
          <a:ext cx="2387566" cy="2387566"/>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70BF89-CA52-432A-BAF9-A1631B77F37E}">
      <dsp:nvSpPr>
        <dsp:cNvPr id="0" name=""/>
        <dsp:cNvSpPr/>
      </dsp:nvSpPr>
      <dsp:spPr>
        <a:xfrm>
          <a:off x="2513227" y="1884920"/>
          <a:ext cx="8002371" cy="2387566"/>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150000"/>
            </a:lnSpc>
            <a:spcBef>
              <a:spcPct val="0"/>
            </a:spcBef>
            <a:spcAft>
              <a:spcPct val="35000"/>
            </a:spcAft>
            <a:buNone/>
          </a:pPr>
          <a:r>
            <a:rPr lang="en-US" sz="2000" kern="1200" dirty="0"/>
            <a:t>What if realized in Indian Currency? GST will applicable?  </a:t>
          </a:r>
          <a:endParaRPr lang="en-IN" sz="2000" kern="1200" dirty="0"/>
        </a:p>
      </dsp:txBody>
      <dsp:txXfrm>
        <a:off x="2513227" y="1884920"/>
        <a:ext cx="8002371" cy="628308"/>
      </dsp:txXfrm>
    </dsp:sp>
    <dsp:sp modelId="{C45C6362-4022-44A6-8CDE-F32663A57F1A}">
      <dsp:nvSpPr>
        <dsp:cNvPr id="0" name=""/>
        <dsp:cNvSpPr/>
      </dsp:nvSpPr>
      <dsp:spPr>
        <a:xfrm>
          <a:off x="1759260" y="2513229"/>
          <a:ext cx="1507934" cy="1507934"/>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AE60A6-F868-42C7-A00A-2002AC5AE482}">
      <dsp:nvSpPr>
        <dsp:cNvPr id="0" name=""/>
        <dsp:cNvSpPr/>
      </dsp:nvSpPr>
      <dsp:spPr>
        <a:xfrm>
          <a:off x="2513227" y="2513229"/>
          <a:ext cx="8002371" cy="150793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150000"/>
            </a:lnSpc>
            <a:spcBef>
              <a:spcPct val="0"/>
            </a:spcBef>
            <a:spcAft>
              <a:spcPct val="35000"/>
            </a:spcAft>
            <a:buNone/>
          </a:pPr>
          <a:r>
            <a:rPr lang="en-US" sz="2000" kern="1200" dirty="0"/>
            <a:t>What if it become bad debts? GST will appliable?</a:t>
          </a:r>
          <a:endParaRPr lang="en-IN" sz="2000" kern="1200" dirty="0"/>
        </a:p>
      </dsp:txBody>
      <dsp:txXfrm>
        <a:off x="2513227" y="2513229"/>
        <a:ext cx="8002371" cy="628308"/>
      </dsp:txXfrm>
    </dsp:sp>
    <dsp:sp modelId="{1F8AFC83-CB0A-4F86-9B85-85928D9C598A}">
      <dsp:nvSpPr>
        <dsp:cNvPr id="0" name=""/>
        <dsp:cNvSpPr/>
      </dsp:nvSpPr>
      <dsp:spPr>
        <a:xfrm>
          <a:off x="2199075" y="3141537"/>
          <a:ext cx="628303" cy="628303"/>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28A351-26A7-4C6B-89C8-DE77E35A606C}">
      <dsp:nvSpPr>
        <dsp:cNvPr id="0" name=""/>
        <dsp:cNvSpPr/>
      </dsp:nvSpPr>
      <dsp:spPr>
        <a:xfrm>
          <a:off x="2513227" y="3141537"/>
          <a:ext cx="8002371" cy="628303"/>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150000"/>
            </a:lnSpc>
            <a:spcBef>
              <a:spcPct val="0"/>
            </a:spcBef>
            <a:spcAft>
              <a:spcPct val="35000"/>
            </a:spcAft>
            <a:buNone/>
          </a:pPr>
          <a:r>
            <a:rPr lang="en-US" sz="2000" kern="1200" dirty="0"/>
            <a:t>Whether realized in time limit prescribed in law?  </a:t>
          </a:r>
          <a:endParaRPr lang="en-IN" sz="2000" kern="1200" dirty="0"/>
        </a:p>
      </dsp:txBody>
      <dsp:txXfrm>
        <a:off x="2513227" y="3141537"/>
        <a:ext cx="8002371" cy="6283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C45BA-8056-4619-8B1D-9BD80FBE9E6F}">
      <dsp:nvSpPr>
        <dsp:cNvPr id="0" name=""/>
        <dsp:cNvSpPr/>
      </dsp:nvSpPr>
      <dsp:spPr>
        <a:xfrm>
          <a:off x="948434" y="0"/>
          <a:ext cx="1931886" cy="1073270"/>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150000"/>
            </a:lnSpc>
            <a:spcBef>
              <a:spcPct val="0"/>
            </a:spcBef>
            <a:spcAft>
              <a:spcPct val="35000"/>
            </a:spcAft>
            <a:buNone/>
          </a:pPr>
          <a:r>
            <a:rPr lang="en-US" sz="1800" kern="1200" dirty="0"/>
            <a:t>Excise</a:t>
          </a:r>
        </a:p>
        <a:p>
          <a:pPr marL="171450" lvl="1" indent="-171450" algn="l" defTabSz="800100">
            <a:lnSpc>
              <a:spcPct val="150000"/>
            </a:lnSpc>
            <a:spcBef>
              <a:spcPct val="0"/>
            </a:spcBef>
            <a:spcAft>
              <a:spcPct val="15000"/>
            </a:spcAft>
            <a:buChar char="•"/>
          </a:pPr>
          <a:r>
            <a:rPr lang="en-US" sz="1800" kern="1200" dirty="0"/>
            <a:t>77 years</a:t>
          </a:r>
        </a:p>
      </dsp:txBody>
      <dsp:txXfrm>
        <a:off x="979869" y="31435"/>
        <a:ext cx="1869016" cy="1010400"/>
      </dsp:txXfrm>
    </dsp:sp>
    <dsp:sp modelId="{13DA3AAB-6A40-4ACC-B29B-738DCD100EC7}">
      <dsp:nvSpPr>
        <dsp:cNvPr id="0" name=""/>
        <dsp:cNvSpPr/>
      </dsp:nvSpPr>
      <dsp:spPr>
        <a:xfrm rot="5400000">
          <a:off x="1713139" y="1100101"/>
          <a:ext cx="402476" cy="48297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rot="-5400000">
        <a:off x="1769486" y="1140349"/>
        <a:ext cx="289783" cy="281733"/>
      </dsp:txXfrm>
    </dsp:sp>
    <dsp:sp modelId="{5DAD8864-E755-4197-9A24-F6B110E11B8E}">
      <dsp:nvSpPr>
        <dsp:cNvPr id="0" name=""/>
        <dsp:cNvSpPr/>
      </dsp:nvSpPr>
      <dsp:spPr>
        <a:xfrm>
          <a:off x="948434" y="1609904"/>
          <a:ext cx="1931886" cy="1073270"/>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150000"/>
            </a:lnSpc>
            <a:spcBef>
              <a:spcPct val="0"/>
            </a:spcBef>
            <a:spcAft>
              <a:spcPct val="35000"/>
            </a:spcAft>
            <a:buNone/>
          </a:pPr>
          <a:r>
            <a:rPr lang="en-US" sz="1800" kern="1200" dirty="0"/>
            <a:t>ST</a:t>
          </a:r>
        </a:p>
        <a:p>
          <a:pPr marL="171450" lvl="1" indent="-171450" algn="l" defTabSz="800100">
            <a:lnSpc>
              <a:spcPct val="150000"/>
            </a:lnSpc>
            <a:spcBef>
              <a:spcPct val="0"/>
            </a:spcBef>
            <a:spcAft>
              <a:spcPct val="15000"/>
            </a:spcAft>
            <a:buChar char="•"/>
          </a:pPr>
          <a:r>
            <a:rPr lang="en-US" sz="1800" kern="1200" dirty="0"/>
            <a:t>29 years</a:t>
          </a:r>
        </a:p>
      </dsp:txBody>
      <dsp:txXfrm>
        <a:off x="979869" y="1641339"/>
        <a:ext cx="1869016" cy="1010400"/>
      </dsp:txXfrm>
    </dsp:sp>
    <dsp:sp modelId="{FAF91C69-0DF5-42ED-8BAD-E88D5C4C862C}">
      <dsp:nvSpPr>
        <dsp:cNvPr id="0" name=""/>
        <dsp:cNvSpPr/>
      </dsp:nvSpPr>
      <dsp:spPr>
        <a:xfrm rot="5400000">
          <a:off x="1713139" y="2710006"/>
          <a:ext cx="402476" cy="48297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rot="-5400000">
        <a:off x="1769486" y="2750254"/>
        <a:ext cx="289783" cy="281733"/>
      </dsp:txXfrm>
    </dsp:sp>
    <dsp:sp modelId="{D243B7FD-EB57-4503-A874-D233DE55BA5F}">
      <dsp:nvSpPr>
        <dsp:cNvPr id="0" name=""/>
        <dsp:cNvSpPr/>
      </dsp:nvSpPr>
      <dsp:spPr>
        <a:xfrm>
          <a:off x="948434" y="3219810"/>
          <a:ext cx="1931886" cy="1073270"/>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150000"/>
            </a:lnSpc>
            <a:spcBef>
              <a:spcPct val="0"/>
            </a:spcBef>
            <a:spcAft>
              <a:spcPct val="35000"/>
            </a:spcAft>
            <a:buNone/>
          </a:pPr>
          <a:r>
            <a:rPr lang="en-US" sz="1800" kern="1200" dirty="0"/>
            <a:t>GST</a:t>
          </a:r>
        </a:p>
        <a:p>
          <a:pPr marL="171450" lvl="1" indent="-171450" algn="l" defTabSz="800100">
            <a:lnSpc>
              <a:spcPct val="150000"/>
            </a:lnSpc>
            <a:spcBef>
              <a:spcPct val="0"/>
            </a:spcBef>
            <a:spcAft>
              <a:spcPct val="15000"/>
            </a:spcAft>
            <a:buChar char="•"/>
          </a:pPr>
          <a:r>
            <a:rPr lang="en-US" sz="1800" kern="1200" dirty="0"/>
            <a:t>5.25 </a:t>
          </a:r>
          <a:r>
            <a:rPr lang="en-US" sz="1800" kern="1200" dirty="0" err="1"/>
            <a:t>yrs</a:t>
          </a:r>
          <a:endParaRPr lang="en-US" sz="1800" kern="1200" dirty="0"/>
        </a:p>
      </dsp:txBody>
      <dsp:txXfrm>
        <a:off x="979869" y="3251245"/>
        <a:ext cx="1869016" cy="1010400"/>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BF2150-39F2-4305-B24D-F068C14A8258}">
      <dsp:nvSpPr>
        <dsp:cNvPr id="0" name=""/>
        <dsp:cNvSpPr/>
      </dsp:nvSpPr>
      <dsp:spPr>
        <a:xfrm>
          <a:off x="559800" y="492105"/>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018EEDC-6324-405B-9E7E-67F248ADC825}">
      <dsp:nvSpPr>
        <dsp:cNvPr id="0" name=""/>
        <dsp:cNvSpPr/>
      </dsp:nvSpPr>
      <dsp:spPr>
        <a:xfrm>
          <a:off x="559800" y="2148943"/>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600200">
            <a:lnSpc>
              <a:spcPct val="100000"/>
            </a:lnSpc>
            <a:spcBef>
              <a:spcPct val="0"/>
            </a:spcBef>
            <a:spcAft>
              <a:spcPct val="35000"/>
            </a:spcAft>
            <a:buNone/>
            <a:defRPr b="1"/>
          </a:pPr>
          <a:r>
            <a:rPr lang="en-US" sz="3600" kern="1200"/>
            <a:t>Exempt Supply </a:t>
          </a:r>
          <a:endParaRPr lang="en-IN" sz="3600" kern="1200"/>
        </a:p>
      </dsp:txBody>
      <dsp:txXfrm>
        <a:off x="559800" y="2148943"/>
        <a:ext cx="4320000" cy="648000"/>
      </dsp:txXfrm>
    </dsp:sp>
    <dsp:sp modelId="{D277B71F-90D9-4D64-AA96-07892CB168A8}">
      <dsp:nvSpPr>
        <dsp:cNvPr id="0" name=""/>
        <dsp:cNvSpPr/>
      </dsp:nvSpPr>
      <dsp:spPr>
        <a:xfrm>
          <a:off x="559800" y="2864310"/>
          <a:ext cx="4320000" cy="996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kern="1200" dirty="0"/>
            <a:t>Available?</a:t>
          </a:r>
          <a:endParaRPr lang="en-IN" sz="1700" kern="1200" dirty="0"/>
        </a:p>
        <a:p>
          <a:pPr marL="0" lvl="0" indent="0" algn="l" defTabSz="755650">
            <a:lnSpc>
              <a:spcPct val="100000"/>
            </a:lnSpc>
            <a:spcBef>
              <a:spcPct val="0"/>
            </a:spcBef>
            <a:spcAft>
              <a:spcPct val="35000"/>
            </a:spcAft>
            <a:buNone/>
          </a:pPr>
          <a:r>
            <a:rPr lang="en-US" sz="1700" kern="1200" dirty="0"/>
            <a:t>If conditional, then complied?</a:t>
          </a:r>
          <a:endParaRPr lang="en-IN" sz="1700" kern="1200" dirty="0"/>
        </a:p>
        <a:p>
          <a:pPr marL="0" lvl="0" indent="0" algn="l" defTabSz="755650">
            <a:lnSpc>
              <a:spcPct val="100000"/>
            </a:lnSpc>
            <a:spcBef>
              <a:spcPct val="0"/>
            </a:spcBef>
            <a:spcAft>
              <a:spcPct val="35000"/>
            </a:spcAft>
            <a:buNone/>
          </a:pPr>
          <a:r>
            <a:rPr lang="en-US" sz="1700" kern="1200" dirty="0"/>
            <a:t>Withdrawal yet continue to avail?</a:t>
          </a:r>
          <a:endParaRPr lang="en-IN" sz="1700" kern="1200" dirty="0"/>
        </a:p>
      </dsp:txBody>
      <dsp:txXfrm>
        <a:off x="559800" y="2864310"/>
        <a:ext cx="4320000" cy="996128"/>
      </dsp:txXfrm>
    </dsp:sp>
    <dsp:sp modelId="{264EB5F2-EC1C-44A9-9977-7D25919974BD}">
      <dsp:nvSpPr>
        <dsp:cNvPr id="0" name=""/>
        <dsp:cNvSpPr/>
      </dsp:nvSpPr>
      <dsp:spPr>
        <a:xfrm>
          <a:off x="5635800" y="492105"/>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B1F1A9E-5AF7-4AC6-92BF-238D2EC63C04}">
      <dsp:nvSpPr>
        <dsp:cNvPr id="0" name=""/>
        <dsp:cNvSpPr/>
      </dsp:nvSpPr>
      <dsp:spPr>
        <a:xfrm>
          <a:off x="5635800" y="2148943"/>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600200">
            <a:lnSpc>
              <a:spcPct val="100000"/>
            </a:lnSpc>
            <a:spcBef>
              <a:spcPct val="0"/>
            </a:spcBef>
            <a:spcAft>
              <a:spcPct val="35000"/>
            </a:spcAft>
            <a:buNone/>
            <a:defRPr b="1"/>
          </a:pPr>
          <a:r>
            <a:rPr lang="en-US" sz="3600" kern="1200"/>
            <a:t>Nil Rated Supply </a:t>
          </a:r>
          <a:endParaRPr lang="en-IN" sz="3600" kern="1200"/>
        </a:p>
      </dsp:txBody>
      <dsp:txXfrm>
        <a:off x="5635800" y="2148943"/>
        <a:ext cx="4320000" cy="648000"/>
      </dsp:txXfrm>
    </dsp:sp>
    <dsp:sp modelId="{F6F1C836-4BE5-42F9-9709-EDED70F8ED51}">
      <dsp:nvSpPr>
        <dsp:cNvPr id="0" name=""/>
        <dsp:cNvSpPr/>
      </dsp:nvSpPr>
      <dsp:spPr>
        <a:xfrm>
          <a:off x="5635800" y="2864310"/>
          <a:ext cx="4320000" cy="996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kern="1200" dirty="0"/>
            <a:t>Any changes in Rate notified</a:t>
          </a:r>
          <a:endParaRPr lang="en-IN" sz="1700" kern="1200" dirty="0"/>
        </a:p>
        <a:p>
          <a:pPr marL="171450" lvl="1" indent="-171450" algn="l" defTabSz="755650">
            <a:lnSpc>
              <a:spcPct val="90000"/>
            </a:lnSpc>
            <a:spcBef>
              <a:spcPct val="0"/>
            </a:spcBef>
            <a:spcAft>
              <a:spcPct val="15000"/>
            </a:spcAft>
            <a:buChar char="•"/>
          </a:pPr>
          <a:endParaRPr lang="en-IN" sz="1700" kern="1200" dirty="0"/>
        </a:p>
      </dsp:txBody>
      <dsp:txXfrm>
        <a:off x="5635800" y="2864310"/>
        <a:ext cx="4320000" cy="996128"/>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B5D1CF-292C-4239-B396-DCC20361C32A}">
      <dsp:nvSpPr>
        <dsp:cNvPr id="0" name=""/>
        <dsp:cNvSpPr/>
      </dsp:nvSpPr>
      <dsp:spPr>
        <a:xfrm>
          <a:off x="183006" y="0"/>
          <a:ext cx="4022725" cy="4022725"/>
        </a:xfrm>
        <a:prstGeom prst="ellips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dirty="0"/>
            <a:t>Information available in</a:t>
          </a:r>
          <a:endParaRPr lang="en-IN" sz="1600" kern="1200" dirty="0"/>
        </a:p>
      </dsp:txBody>
      <dsp:txXfrm>
        <a:off x="772120" y="589114"/>
        <a:ext cx="2844497" cy="2844497"/>
      </dsp:txXfrm>
    </dsp:sp>
    <dsp:sp modelId="{A2166AF2-5F37-4E94-A2B6-6B5959A0DF1A}">
      <dsp:nvSpPr>
        <dsp:cNvPr id="0" name=""/>
        <dsp:cNvSpPr/>
      </dsp:nvSpPr>
      <dsp:spPr>
        <a:xfrm rot="18314657">
          <a:off x="3949796" y="1081293"/>
          <a:ext cx="1826206" cy="0"/>
        </a:xfrm>
        <a:custGeom>
          <a:avLst/>
          <a:gdLst/>
          <a:ahLst/>
          <a:cxnLst/>
          <a:rect l="0" t="0" r="0" b="0"/>
          <a:pathLst>
            <a:path>
              <a:moveTo>
                <a:pt x="0" y="0"/>
              </a:moveTo>
              <a:lnTo>
                <a:pt x="1826206"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05268D3-B92B-4494-9C9E-04E8C614A39C}">
      <dsp:nvSpPr>
        <dsp:cNvPr id="0" name=""/>
        <dsp:cNvSpPr/>
      </dsp:nvSpPr>
      <dsp:spPr>
        <a:xfrm>
          <a:off x="5389818" y="335563"/>
          <a:ext cx="512604" cy="0"/>
        </a:xfrm>
        <a:prstGeom prst="line">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A5DA7D-981F-4A32-B4FC-811117672486}">
      <dsp:nvSpPr>
        <dsp:cNvPr id="0" name=""/>
        <dsp:cNvSpPr/>
      </dsp:nvSpPr>
      <dsp:spPr>
        <a:xfrm>
          <a:off x="5902423" y="403"/>
          <a:ext cx="3634832" cy="67031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Returns</a:t>
          </a:r>
          <a:endParaRPr lang="en-IN" sz="1600" kern="1200" dirty="0"/>
        </a:p>
      </dsp:txBody>
      <dsp:txXfrm>
        <a:off x="5902423" y="403"/>
        <a:ext cx="3634832" cy="670319"/>
      </dsp:txXfrm>
    </dsp:sp>
    <dsp:sp modelId="{2A14D93B-92ED-4AB9-AB88-D7222B9FCCD1}">
      <dsp:nvSpPr>
        <dsp:cNvPr id="0" name=""/>
        <dsp:cNvSpPr/>
      </dsp:nvSpPr>
      <dsp:spPr>
        <a:xfrm rot="19179805">
          <a:off x="4171636" y="1453321"/>
          <a:ext cx="1382526" cy="0"/>
        </a:xfrm>
        <a:custGeom>
          <a:avLst/>
          <a:gdLst/>
          <a:ahLst/>
          <a:cxnLst/>
          <a:rect l="0" t="0" r="0" b="0"/>
          <a:pathLst>
            <a:path>
              <a:moveTo>
                <a:pt x="0" y="0"/>
              </a:moveTo>
              <a:lnTo>
                <a:pt x="1382526"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DB5DDCF-ED91-4859-83B0-67A275329612}">
      <dsp:nvSpPr>
        <dsp:cNvPr id="0" name=""/>
        <dsp:cNvSpPr/>
      </dsp:nvSpPr>
      <dsp:spPr>
        <a:xfrm>
          <a:off x="5389818" y="1005882"/>
          <a:ext cx="512604" cy="0"/>
        </a:xfrm>
        <a:prstGeom prst="line">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E02CF9F-18EE-413A-97DB-F9408F1C81B4}">
      <dsp:nvSpPr>
        <dsp:cNvPr id="0" name=""/>
        <dsp:cNvSpPr/>
      </dsp:nvSpPr>
      <dsp:spPr>
        <a:xfrm>
          <a:off x="5902423" y="670722"/>
          <a:ext cx="3634832" cy="67031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Statements</a:t>
          </a:r>
          <a:endParaRPr lang="en-IN" sz="1600" kern="1200" dirty="0"/>
        </a:p>
      </dsp:txBody>
      <dsp:txXfrm>
        <a:off x="5902423" y="670722"/>
        <a:ext cx="3634832" cy="670319"/>
      </dsp:txXfrm>
    </dsp:sp>
    <dsp:sp modelId="{768B5484-5BF9-48DF-90AF-E1CD8FC29DF7}">
      <dsp:nvSpPr>
        <dsp:cNvPr id="0" name=""/>
        <dsp:cNvSpPr/>
      </dsp:nvSpPr>
      <dsp:spPr>
        <a:xfrm rot="20651739">
          <a:off x="4315279" y="1825348"/>
          <a:ext cx="1095240" cy="0"/>
        </a:xfrm>
        <a:custGeom>
          <a:avLst/>
          <a:gdLst/>
          <a:ahLst/>
          <a:cxnLst/>
          <a:rect l="0" t="0" r="0" b="0"/>
          <a:pathLst>
            <a:path>
              <a:moveTo>
                <a:pt x="0" y="0"/>
              </a:moveTo>
              <a:lnTo>
                <a:pt x="1095240"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EA1A0BE-0A74-4A1F-8DD6-CDF61BC2F66F}">
      <dsp:nvSpPr>
        <dsp:cNvPr id="0" name=""/>
        <dsp:cNvSpPr/>
      </dsp:nvSpPr>
      <dsp:spPr>
        <a:xfrm>
          <a:off x="5389818" y="1676202"/>
          <a:ext cx="512604" cy="0"/>
        </a:xfrm>
        <a:prstGeom prst="line">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3D0280B-B8CF-4E34-B73E-09C8FA9E964F}">
      <dsp:nvSpPr>
        <dsp:cNvPr id="0" name=""/>
        <dsp:cNvSpPr/>
      </dsp:nvSpPr>
      <dsp:spPr>
        <a:xfrm>
          <a:off x="5902423" y="1341042"/>
          <a:ext cx="3634832" cy="67031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DGRAM</a:t>
          </a:r>
          <a:endParaRPr lang="en-IN" sz="1600" kern="1200" dirty="0"/>
        </a:p>
      </dsp:txBody>
      <dsp:txXfrm>
        <a:off x="5902423" y="1341042"/>
        <a:ext cx="3634832" cy="670319"/>
      </dsp:txXfrm>
    </dsp:sp>
    <dsp:sp modelId="{A5054B25-1F40-4C3C-AE5A-7E573F660F3F}">
      <dsp:nvSpPr>
        <dsp:cNvPr id="0" name=""/>
        <dsp:cNvSpPr/>
      </dsp:nvSpPr>
      <dsp:spPr>
        <a:xfrm rot="948261">
          <a:off x="4315279" y="2197376"/>
          <a:ext cx="1095240" cy="0"/>
        </a:xfrm>
        <a:custGeom>
          <a:avLst/>
          <a:gdLst/>
          <a:ahLst/>
          <a:cxnLst/>
          <a:rect l="0" t="0" r="0" b="0"/>
          <a:pathLst>
            <a:path>
              <a:moveTo>
                <a:pt x="0" y="0"/>
              </a:moveTo>
              <a:lnTo>
                <a:pt x="1095240"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85102C1-C4AA-4AC4-9503-6B3C8FFE81EA}">
      <dsp:nvSpPr>
        <dsp:cNvPr id="0" name=""/>
        <dsp:cNvSpPr/>
      </dsp:nvSpPr>
      <dsp:spPr>
        <a:xfrm>
          <a:off x="5389818" y="2346522"/>
          <a:ext cx="512604" cy="0"/>
        </a:xfrm>
        <a:prstGeom prst="line">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596B7A2-6904-4AA3-BA77-B08DB6D13763}">
      <dsp:nvSpPr>
        <dsp:cNvPr id="0" name=""/>
        <dsp:cNvSpPr/>
      </dsp:nvSpPr>
      <dsp:spPr>
        <a:xfrm>
          <a:off x="5902423" y="2011362"/>
          <a:ext cx="3634832" cy="67031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ADVAIT</a:t>
          </a:r>
          <a:endParaRPr lang="en-IN" sz="1600" kern="1200" dirty="0"/>
        </a:p>
      </dsp:txBody>
      <dsp:txXfrm>
        <a:off x="5902423" y="2011362"/>
        <a:ext cx="3634832" cy="670319"/>
      </dsp:txXfrm>
    </dsp:sp>
    <dsp:sp modelId="{2686F5A6-AF3E-48B5-9C39-FA2931134CC1}">
      <dsp:nvSpPr>
        <dsp:cNvPr id="0" name=""/>
        <dsp:cNvSpPr/>
      </dsp:nvSpPr>
      <dsp:spPr>
        <a:xfrm rot="2420195">
          <a:off x="4171636" y="2569403"/>
          <a:ext cx="1382526" cy="0"/>
        </a:xfrm>
        <a:custGeom>
          <a:avLst/>
          <a:gdLst/>
          <a:ahLst/>
          <a:cxnLst/>
          <a:rect l="0" t="0" r="0" b="0"/>
          <a:pathLst>
            <a:path>
              <a:moveTo>
                <a:pt x="0" y="0"/>
              </a:moveTo>
              <a:lnTo>
                <a:pt x="1382526"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8194426-FAAB-4065-99B2-E27A5D7A62AE}">
      <dsp:nvSpPr>
        <dsp:cNvPr id="0" name=""/>
        <dsp:cNvSpPr/>
      </dsp:nvSpPr>
      <dsp:spPr>
        <a:xfrm>
          <a:off x="5389818" y="3016842"/>
          <a:ext cx="512604" cy="0"/>
        </a:xfrm>
        <a:prstGeom prst="line">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B49E3BC-758E-47DD-8D33-92E71A7EF465}">
      <dsp:nvSpPr>
        <dsp:cNvPr id="0" name=""/>
        <dsp:cNvSpPr/>
      </dsp:nvSpPr>
      <dsp:spPr>
        <a:xfrm>
          <a:off x="5902423" y="2681682"/>
          <a:ext cx="3634832" cy="67031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GSTN</a:t>
          </a:r>
          <a:endParaRPr lang="en-IN" sz="1600" kern="1200" dirty="0"/>
        </a:p>
      </dsp:txBody>
      <dsp:txXfrm>
        <a:off x="5902423" y="2681682"/>
        <a:ext cx="3634832" cy="670319"/>
      </dsp:txXfrm>
    </dsp:sp>
    <dsp:sp modelId="{8EA69D12-1670-4042-9386-F8D33516A2DE}">
      <dsp:nvSpPr>
        <dsp:cNvPr id="0" name=""/>
        <dsp:cNvSpPr/>
      </dsp:nvSpPr>
      <dsp:spPr>
        <a:xfrm rot="3285343">
          <a:off x="3949796" y="2941431"/>
          <a:ext cx="1826206" cy="0"/>
        </a:xfrm>
        <a:custGeom>
          <a:avLst/>
          <a:gdLst/>
          <a:ahLst/>
          <a:cxnLst/>
          <a:rect l="0" t="0" r="0" b="0"/>
          <a:pathLst>
            <a:path>
              <a:moveTo>
                <a:pt x="0" y="0"/>
              </a:moveTo>
              <a:lnTo>
                <a:pt x="1826206"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940BCE6-A1B9-45A1-9F96-639173F10892}">
      <dsp:nvSpPr>
        <dsp:cNvPr id="0" name=""/>
        <dsp:cNvSpPr/>
      </dsp:nvSpPr>
      <dsp:spPr>
        <a:xfrm>
          <a:off x="5389818" y="3687161"/>
          <a:ext cx="512604" cy="0"/>
        </a:xfrm>
        <a:prstGeom prst="line">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861F2E8-703C-4D7E-860F-E2F151A363F4}">
      <dsp:nvSpPr>
        <dsp:cNvPr id="0" name=""/>
        <dsp:cNvSpPr/>
      </dsp:nvSpPr>
      <dsp:spPr>
        <a:xfrm>
          <a:off x="5902423" y="3352002"/>
          <a:ext cx="3634832" cy="67031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E-way Bill etc. </a:t>
          </a:r>
          <a:endParaRPr lang="en-IN" sz="1600" kern="1200" dirty="0"/>
        </a:p>
      </dsp:txBody>
      <dsp:txXfrm>
        <a:off x="5902423" y="3352002"/>
        <a:ext cx="3634832" cy="670319"/>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87E504-84A1-41A3-8257-D907EE61CEC4}">
      <dsp:nvSpPr>
        <dsp:cNvPr id="0" name=""/>
        <dsp:cNvSpPr/>
      </dsp:nvSpPr>
      <dsp:spPr>
        <a:xfrm>
          <a:off x="3319" y="718512"/>
          <a:ext cx="2633517" cy="1580110"/>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50000"/>
            </a:lnSpc>
            <a:spcBef>
              <a:spcPct val="0"/>
            </a:spcBef>
            <a:spcAft>
              <a:spcPct val="35000"/>
            </a:spcAft>
            <a:buNone/>
          </a:pPr>
          <a:r>
            <a:rPr lang="en-US" sz="2000" kern="1200"/>
            <a:t>Set off Income with Expenses </a:t>
          </a:r>
          <a:endParaRPr lang="en-US" sz="2000" kern="1200" dirty="0"/>
        </a:p>
      </dsp:txBody>
      <dsp:txXfrm>
        <a:off x="3319" y="718512"/>
        <a:ext cx="2633517" cy="1580110"/>
      </dsp:txXfrm>
    </dsp:sp>
    <dsp:sp modelId="{9A99C5B1-F4A9-481F-8353-569AA3723727}">
      <dsp:nvSpPr>
        <dsp:cNvPr id="0" name=""/>
        <dsp:cNvSpPr/>
      </dsp:nvSpPr>
      <dsp:spPr>
        <a:xfrm>
          <a:off x="2900188" y="718512"/>
          <a:ext cx="2633517" cy="1580110"/>
        </a:xfrm>
        <a:prstGeom prst="rect">
          <a:avLst/>
        </a:prstGeom>
        <a:solidFill>
          <a:schemeClr val="accent5">
            <a:hueOff val="-965506"/>
            <a:satOff val="-2488"/>
            <a:lumOff val="-168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50000"/>
            </a:lnSpc>
            <a:spcBef>
              <a:spcPct val="0"/>
            </a:spcBef>
            <a:spcAft>
              <a:spcPct val="35000"/>
            </a:spcAft>
            <a:buNone/>
          </a:pPr>
          <a:r>
            <a:rPr lang="en-US" sz="2000" kern="1200" dirty="0"/>
            <a:t>Debit Notes considered or not in Financial Statement </a:t>
          </a:r>
        </a:p>
      </dsp:txBody>
      <dsp:txXfrm>
        <a:off x="2900188" y="718512"/>
        <a:ext cx="2633517" cy="1580110"/>
      </dsp:txXfrm>
    </dsp:sp>
    <dsp:sp modelId="{64C87753-D11C-472B-8AD1-8CBB59C6EF47}">
      <dsp:nvSpPr>
        <dsp:cNvPr id="0" name=""/>
        <dsp:cNvSpPr/>
      </dsp:nvSpPr>
      <dsp:spPr>
        <a:xfrm>
          <a:off x="5797057" y="718512"/>
          <a:ext cx="2633517" cy="1580110"/>
        </a:xfrm>
        <a:prstGeom prst="rect">
          <a:avLst/>
        </a:prstGeom>
        <a:solidFill>
          <a:schemeClr val="accent5">
            <a:hueOff val="-1931012"/>
            <a:satOff val="-4977"/>
            <a:lumOff val="-336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50000"/>
            </a:lnSpc>
            <a:spcBef>
              <a:spcPct val="0"/>
            </a:spcBef>
            <a:spcAft>
              <a:spcPct val="35000"/>
            </a:spcAft>
            <a:buNone/>
          </a:pPr>
          <a:r>
            <a:rPr lang="en-US" sz="2000" kern="1200" dirty="0"/>
            <a:t>Employee Recoveries </a:t>
          </a:r>
        </a:p>
      </dsp:txBody>
      <dsp:txXfrm>
        <a:off x="5797057" y="718512"/>
        <a:ext cx="2633517" cy="1580110"/>
      </dsp:txXfrm>
    </dsp:sp>
    <dsp:sp modelId="{35836C0F-A46F-42BC-B115-73A39C42FC6F}">
      <dsp:nvSpPr>
        <dsp:cNvPr id="0" name=""/>
        <dsp:cNvSpPr/>
      </dsp:nvSpPr>
      <dsp:spPr>
        <a:xfrm>
          <a:off x="8693926" y="718512"/>
          <a:ext cx="2633517" cy="1580110"/>
        </a:xfrm>
        <a:prstGeom prst="rect">
          <a:avLst/>
        </a:prstGeom>
        <a:solidFill>
          <a:schemeClr val="accent5">
            <a:hueOff val="-2896518"/>
            <a:satOff val="-7465"/>
            <a:lumOff val="-504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50000"/>
            </a:lnSpc>
            <a:spcBef>
              <a:spcPct val="0"/>
            </a:spcBef>
            <a:spcAft>
              <a:spcPct val="35000"/>
            </a:spcAft>
            <a:buNone/>
          </a:pPr>
          <a:r>
            <a:rPr lang="en-US" sz="2000" kern="1200" dirty="0"/>
            <a:t>Penalties from Vendors </a:t>
          </a:r>
        </a:p>
      </dsp:txBody>
      <dsp:txXfrm>
        <a:off x="8693926" y="718512"/>
        <a:ext cx="2633517" cy="1580110"/>
      </dsp:txXfrm>
    </dsp:sp>
    <dsp:sp modelId="{24A28F71-A730-4621-8E82-0A1ED8B97DDC}">
      <dsp:nvSpPr>
        <dsp:cNvPr id="0" name=""/>
        <dsp:cNvSpPr/>
      </dsp:nvSpPr>
      <dsp:spPr>
        <a:xfrm>
          <a:off x="3319" y="2561974"/>
          <a:ext cx="2633517" cy="1580110"/>
        </a:xfrm>
        <a:prstGeom prst="rect">
          <a:avLst/>
        </a:prstGeom>
        <a:solidFill>
          <a:schemeClr val="accent5">
            <a:hueOff val="-3862025"/>
            <a:satOff val="-9954"/>
            <a:lumOff val="-672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50000"/>
            </a:lnSpc>
            <a:spcBef>
              <a:spcPct val="0"/>
            </a:spcBef>
            <a:spcAft>
              <a:spcPct val="35000"/>
            </a:spcAft>
            <a:buNone/>
          </a:pPr>
          <a:r>
            <a:rPr lang="en-US" sz="2000" kern="1200" dirty="0"/>
            <a:t>Free of cost supplies to Employee or Customer</a:t>
          </a:r>
        </a:p>
      </dsp:txBody>
      <dsp:txXfrm>
        <a:off x="3319" y="2561974"/>
        <a:ext cx="2633517" cy="1580110"/>
      </dsp:txXfrm>
    </dsp:sp>
    <dsp:sp modelId="{C777E939-E0C9-4658-AF6E-086874E81ECE}">
      <dsp:nvSpPr>
        <dsp:cNvPr id="0" name=""/>
        <dsp:cNvSpPr/>
      </dsp:nvSpPr>
      <dsp:spPr>
        <a:xfrm>
          <a:off x="2900188" y="2561974"/>
          <a:ext cx="2633517" cy="1580110"/>
        </a:xfrm>
        <a:prstGeom prst="rect">
          <a:avLst/>
        </a:prstGeom>
        <a:solidFill>
          <a:schemeClr val="accent5">
            <a:hueOff val="-4827531"/>
            <a:satOff val="-12442"/>
            <a:lumOff val="-840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50000"/>
            </a:lnSpc>
            <a:spcBef>
              <a:spcPct val="0"/>
            </a:spcBef>
            <a:spcAft>
              <a:spcPct val="35000"/>
            </a:spcAft>
            <a:buNone/>
          </a:pPr>
          <a:r>
            <a:rPr lang="en-US" sz="2000" kern="1200" dirty="0"/>
            <a:t>OPE </a:t>
          </a:r>
        </a:p>
      </dsp:txBody>
      <dsp:txXfrm>
        <a:off x="2900188" y="2561974"/>
        <a:ext cx="2633517" cy="1580110"/>
      </dsp:txXfrm>
    </dsp:sp>
    <dsp:sp modelId="{9DFA1121-6636-4DE2-B95E-9CEBB7C77212}">
      <dsp:nvSpPr>
        <dsp:cNvPr id="0" name=""/>
        <dsp:cNvSpPr/>
      </dsp:nvSpPr>
      <dsp:spPr>
        <a:xfrm>
          <a:off x="5797057" y="2561974"/>
          <a:ext cx="2633517" cy="1580110"/>
        </a:xfrm>
        <a:prstGeom prst="rect">
          <a:avLst/>
        </a:prstGeom>
        <a:solidFill>
          <a:schemeClr val="accent5">
            <a:hueOff val="-5793037"/>
            <a:satOff val="-14931"/>
            <a:lumOff val="-1008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50000"/>
            </a:lnSpc>
            <a:spcBef>
              <a:spcPct val="0"/>
            </a:spcBef>
            <a:spcAft>
              <a:spcPct val="35000"/>
            </a:spcAft>
            <a:buNone/>
          </a:pPr>
          <a:r>
            <a:rPr lang="en-US" sz="2000" kern="1200" dirty="0"/>
            <a:t>Reimbursement </a:t>
          </a:r>
        </a:p>
      </dsp:txBody>
      <dsp:txXfrm>
        <a:off x="5797057" y="2561974"/>
        <a:ext cx="2633517" cy="1580110"/>
      </dsp:txXfrm>
    </dsp:sp>
    <dsp:sp modelId="{8A1E0BFA-A863-4ABD-842A-40F83210FBE5}">
      <dsp:nvSpPr>
        <dsp:cNvPr id="0" name=""/>
        <dsp:cNvSpPr/>
      </dsp:nvSpPr>
      <dsp:spPr>
        <a:xfrm>
          <a:off x="8693926" y="2561974"/>
          <a:ext cx="2633517" cy="1580110"/>
        </a:xfrm>
        <a:prstGeom prst="rect">
          <a:avLst/>
        </a:prstGeom>
        <a:solidFill>
          <a:schemeClr val="accent5">
            <a:hueOff val="-6758543"/>
            <a:satOff val="-17419"/>
            <a:lumOff val="-1176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50000"/>
            </a:lnSpc>
            <a:spcBef>
              <a:spcPct val="0"/>
            </a:spcBef>
            <a:spcAft>
              <a:spcPct val="35000"/>
            </a:spcAft>
            <a:buNone/>
          </a:pPr>
          <a:r>
            <a:rPr lang="en-IN" sz="2000" kern="1200" dirty="0"/>
            <a:t>Escalation Clause </a:t>
          </a:r>
        </a:p>
      </dsp:txBody>
      <dsp:txXfrm>
        <a:off x="8693926" y="2561974"/>
        <a:ext cx="2633517" cy="1580110"/>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87E504-84A1-41A3-8257-D907EE61CEC4}">
      <dsp:nvSpPr>
        <dsp:cNvPr id="0" name=""/>
        <dsp:cNvSpPr/>
      </dsp:nvSpPr>
      <dsp:spPr>
        <a:xfrm>
          <a:off x="443437" y="1487"/>
          <a:ext cx="2428811" cy="1457286"/>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150000"/>
            </a:lnSpc>
            <a:spcBef>
              <a:spcPct val="0"/>
            </a:spcBef>
            <a:spcAft>
              <a:spcPct val="35000"/>
            </a:spcAft>
            <a:buNone/>
          </a:pPr>
          <a:r>
            <a:rPr lang="en-US" sz="1900" kern="1200" dirty="0"/>
            <a:t>Freight and Insurance recovered</a:t>
          </a:r>
        </a:p>
      </dsp:txBody>
      <dsp:txXfrm>
        <a:off x="443437" y="1487"/>
        <a:ext cx="2428811" cy="1457286"/>
      </dsp:txXfrm>
    </dsp:sp>
    <dsp:sp modelId="{96258157-6251-4B52-954C-4E8DADA1F546}">
      <dsp:nvSpPr>
        <dsp:cNvPr id="0" name=""/>
        <dsp:cNvSpPr/>
      </dsp:nvSpPr>
      <dsp:spPr>
        <a:xfrm>
          <a:off x="3115129" y="1487"/>
          <a:ext cx="2428811" cy="1457286"/>
        </a:xfrm>
        <a:prstGeom prst="rect">
          <a:avLst/>
        </a:prstGeom>
        <a:solidFill>
          <a:schemeClr val="accent5">
            <a:hueOff val="-614413"/>
            <a:satOff val="-1584"/>
            <a:lumOff val="-107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150000"/>
            </a:lnSpc>
            <a:spcBef>
              <a:spcPct val="0"/>
            </a:spcBef>
            <a:spcAft>
              <a:spcPct val="35000"/>
            </a:spcAft>
            <a:buNone/>
          </a:pPr>
          <a:r>
            <a:rPr lang="en-US" sz="1900" kern="1200" dirty="0"/>
            <a:t>Sale of Scrap/ Damaged goods/Waste   </a:t>
          </a:r>
        </a:p>
      </dsp:txBody>
      <dsp:txXfrm>
        <a:off x="3115129" y="1487"/>
        <a:ext cx="2428811" cy="1457286"/>
      </dsp:txXfrm>
    </dsp:sp>
    <dsp:sp modelId="{F7F011F7-4412-480A-9C7E-E6E0DDBF810B}">
      <dsp:nvSpPr>
        <dsp:cNvPr id="0" name=""/>
        <dsp:cNvSpPr/>
      </dsp:nvSpPr>
      <dsp:spPr>
        <a:xfrm>
          <a:off x="5786822" y="175"/>
          <a:ext cx="2428811" cy="1457286"/>
        </a:xfrm>
        <a:prstGeom prst="rect">
          <a:avLst/>
        </a:prstGeom>
        <a:solidFill>
          <a:schemeClr val="accent5">
            <a:hueOff val="-1228826"/>
            <a:satOff val="-3167"/>
            <a:lumOff val="-2139"/>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150000"/>
            </a:lnSpc>
            <a:spcBef>
              <a:spcPct val="0"/>
            </a:spcBef>
            <a:spcAft>
              <a:spcPct val="35000"/>
            </a:spcAft>
            <a:buNone/>
          </a:pPr>
          <a:r>
            <a:rPr lang="en-US" sz="1900" kern="1200" dirty="0"/>
            <a:t>Profit &amp; loss on sale of asset </a:t>
          </a:r>
        </a:p>
      </dsp:txBody>
      <dsp:txXfrm>
        <a:off x="5786822" y="175"/>
        <a:ext cx="2428811" cy="1457286"/>
      </dsp:txXfrm>
    </dsp:sp>
    <dsp:sp modelId="{72252222-F9B3-468A-9CD5-F07EADE28DBD}">
      <dsp:nvSpPr>
        <dsp:cNvPr id="0" name=""/>
        <dsp:cNvSpPr/>
      </dsp:nvSpPr>
      <dsp:spPr>
        <a:xfrm>
          <a:off x="8458514" y="1487"/>
          <a:ext cx="2428811" cy="1457286"/>
        </a:xfrm>
        <a:prstGeom prst="rect">
          <a:avLst/>
        </a:prstGeom>
        <a:solidFill>
          <a:schemeClr val="accent5">
            <a:hueOff val="-1843239"/>
            <a:satOff val="-4751"/>
            <a:lumOff val="-3209"/>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150000"/>
            </a:lnSpc>
            <a:spcBef>
              <a:spcPct val="0"/>
            </a:spcBef>
            <a:spcAft>
              <a:spcPct val="35000"/>
            </a:spcAft>
            <a:buNone/>
          </a:pPr>
          <a:r>
            <a:rPr lang="en-US" sz="1900" kern="1200" dirty="0"/>
            <a:t>Profit &amp; loss on sale of investment </a:t>
          </a:r>
        </a:p>
      </dsp:txBody>
      <dsp:txXfrm>
        <a:off x="8458514" y="1487"/>
        <a:ext cx="2428811" cy="1457286"/>
      </dsp:txXfrm>
    </dsp:sp>
    <dsp:sp modelId="{9F1118DE-DB28-476B-A724-604474520BA6}">
      <dsp:nvSpPr>
        <dsp:cNvPr id="0" name=""/>
        <dsp:cNvSpPr/>
      </dsp:nvSpPr>
      <dsp:spPr>
        <a:xfrm>
          <a:off x="443437" y="1701655"/>
          <a:ext cx="2428811" cy="1457286"/>
        </a:xfrm>
        <a:prstGeom prst="rect">
          <a:avLst/>
        </a:prstGeom>
        <a:solidFill>
          <a:schemeClr val="accent5">
            <a:hueOff val="-2457652"/>
            <a:satOff val="-6334"/>
            <a:lumOff val="-427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150000"/>
            </a:lnSpc>
            <a:spcBef>
              <a:spcPct val="0"/>
            </a:spcBef>
            <a:spcAft>
              <a:spcPct val="35000"/>
            </a:spcAft>
            <a:buNone/>
          </a:pPr>
          <a:r>
            <a:rPr lang="en-US" sz="1900" kern="1200" dirty="0"/>
            <a:t>Amalgamations/ Merger / Acquisition</a:t>
          </a:r>
        </a:p>
      </dsp:txBody>
      <dsp:txXfrm>
        <a:off x="443437" y="1701655"/>
        <a:ext cx="2428811" cy="1457286"/>
      </dsp:txXfrm>
    </dsp:sp>
    <dsp:sp modelId="{F35228CA-5AFD-4616-A2FF-9B3092A6E279}">
      <dsp:nvSpPr>
        <dsp:cNvPr id="0" name=""/>
        <dsp:cNvSpPr/>
      </dsp:nvSpPr>
      <dsp:spPr>
        <a:xfrm>
          <a:off x="3115129" y="1701655"/>
          <a:ext cx="2428811" cy="1457286"/>
        </a:xfrm>
        <a:prstGeom prst="rect">
          <a:avLst/>
        </a:prstGeom>
        <a:solidFill>
          <a:schemeClr val="accent5">
            <a:hueOff val="-3072065"/>
            <a:satOff val="-7918"/>
            <a:lumOff val="-534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150000"/>
            </a:lnSpc>
            <a:spcBef>
              <a:spcPct val="0"/>
            </a:spcBef>
            <a:spcAft>
              <a:spcPct val="35000"/>
            </a:spcAft>
            <a:buNone/>
          </a:pPr>
          <a:r>
            <a:rPr lang="en-US" sz="1900" kern="1200" dirty="0"/>
            <a:t>Actionable claims </a:t>
          </a:r>
        </a:p>
      </dsp:txBody>
      <dsp:txXfrm>
        <a:off x="3115129" y="1701655"/>
        <a:ext cx="2428811" cy="1457286"/>
      </dsp:txXfrm>
    </dsp:sp>
    <dsp:sp modelId="{1F0578B9-31A2-4365-931A-710B36A660BF}">
      <dsp:nvSpPr>
        <dsp:cNvPr id="0" name=""/>
        <dsp:cNvSpPr/>
      </dsp:nvSpPr>
      <dsp:spPr>
        <a:xfrm>
          <a:off x="5786822" y="1701655"/>
          <a:ext cx="2428811" cy="1457286"/>
        </a:xfrm>
        <a:prstGeom prst="rect">
          <a:avLst/>
        </a:prstGeom>
        <a:solidFill>
          <a:schemeClr val="accent5">
            <a:hueOff val="-3686478"/>
            <a:satOff val="-9501"/>
            <a:lumOff val="-6417"/>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150000"/>
            </a:lnSpc>
            <a:spcBef>
              <a:spcPct val="0"/>
            </a:spcBef>
            <a:spcAft>
              <a:spcPct val="35000"/>
            </a:spcAft>
            <a:buNone/>
          </a:pPr>
          <a:r>
            <a:rPr lang="en-US" sz="1900" kern="1200" dirty="0"/>
            <a:t>Inter-Branch Transfer within / outside state</a:t>
          </a:r>
        </a:p>
      </dsp:txBody>
      <dsp:txXfrm>
        <a:off x="5786822" y="1701655"/>
        <a:ext cx="2428811" cy="1457286"/>
      </dsp:txXfrm>
    </dsp:sp>
    <dsp:sp modelId="{B4AD59D0-5FA3-4CF9-B5D3-865FAB722C2B}">
      <dsp:nvSpPr>
        <dsp:cNvPr id="0" name=""/>
        <dsp:cNvSpPr/>
      </dsp:nvSpPr>
      <dsp:spPr>
        <a:xfrm>
          <a:off x="8458514" y="1701655"/>
          <a:ext cx="2428811" cy="1457286"/>
        </a:xfrm>
        <a:prstGeom prst="rect">
          <a:avLst/>
        </a:prstGeom>
        <a:solidFill>
          <a:schemeClr val="accent5">
            <a:hueOff val="-4300891"/>
            <a:satOff val="-11085"/>
            <a:lumOff val="-7487"/>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150000"/>
            </a:lnSpc>
            <a:spcBef>
              <a:spcPct val="0"/>
            </a:spcBef>
            <a:spcAft>
              <a:spcPct val="35000"/>
            </a:spcAft>
            <a:buNone/>
          </a:pPr>
          <a:r>
            <a:rPr lang="en-US" sz="1900" kern="1200" dirty="0"/>
            <a:t>Service to Associates / Group companies </a:t>
          </a:r>
        </a:p>
      </dsp:txBody>
      <dsp:txXfrm>
        <a:off x="8458514" y="1701655"/>
        <a:ext cx="2428811" cy="1457286"/>
      </dsp:txXfrm>
    </dsp:sp>
    <dsp:sp modelId="{4F795656-8DBA-47A5-8679-7096BC43ACC4}">
      <dsp:nvSpPr>
        <dsp:cNvPr id="0" name=""/>
        <dsp:cNvSpPr/>
      </dsp:nvSpPr>
      <dsp:spPr>
        <a:xfrm>
          <a:off x="446498" y="3401822"/>
          <a:ext cx="2428811" cy="1457286"/>
        </a:xfrm>
        <a:prstGeom prst="rect">
          <a:avLst/>
        </a:prstGeom>
        <a:solidFill>
          <a:schemeClr val="accent5">
            <a:hueOff val="-4915304"/>
            <a:satOff val="-12668"/>
            <a:lumOff val="-855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150000"/>
            </a:lnSpc>
            <a:spcBef>
              <a:spcPct val="0"/>
            </a:spcBef>
            <a:spcAft>
              <a:spcPct val="35000"/>
            </a:spcAft>
            <a:buNone/>
          </a:pPr>
          <a:r>
            <a:rPr lang="en-US" sz="1900" kern="1200" dirty="0"/>
            <a:t>Interest/Commission Received  </a:t>
          </a:r>
          <a:endParaRPr lang="en-IN" sz="1900" kern="1200" dirty="0"/>
        </a:p>
      </dsp:txBody>
      <dsp:txXfrm>
        <a:off x="446498" y="3401822"/>
        <a:ext cx="2428811" cy="1457286"/>
      </dsp:txXfrm>
    </dsp:sp>
    <dsp:sp modelId="{7E67BF1E-D2A8-4A88-B7E5-80388866BFC5}">
      <dsp:nvSpPr>
        <dsp:cNvPr id="0" name=""/>
        <dsp:cNvSpPr/>
      </dsp:nvSpPr>
      <dsp:spPr>
        <a:xfrm>
          <a:off x="3115129" y="3401822"/>
          <a:ext cx="2428811" cy="1457286"/>
        </a:xfrm>
        <a:prstGeom prst="rect">
          <a:avLst/>
        </a:prstGeom>
        <a:solidFill>
          <a:schemeClr val="accent5">
            <a:hueOff val="-5529717"/>
            <a:satOff val="-14252"/>
            <a:lumOff val="-962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150000"/>
            </a:lnSpc>
            <a:spcBef>
              <a:spcPct val="0"/>
            </a:spcBef>
            <a:spcAft>
              <a:spcPct val="35000"/>
            </a:spcAft>
            <a:buNone/>
          </a:pPr>
          <a:r>
            <a:rPr lang="en-US" sz="1900" kern="1200" dirty="0"/>
            <a:t>Deduction from Payment </a:t>
          </a:r>
          <a:endParaRPr lang="en-IN" sz="1900" kern="1200" dirty="0"/>
        </a:p>
      </dsp:txBody>
      <dsp:txXfrm>
        <a:off x="3115129" y="3401822"/>
        <a:ext cx="2428811" cy="1457286"/>
      </dsp:txXfrm>
    </dsp:sp>
    <dsp:sp modelId="{31040443-FFE1-4D77-9ED3-6C36AA4567CF}">
      <dsp:nvSpPr>
        <dsp:cNvPr id="0" name=""/>
        <dsp:cNvSpPr/>
      </dsp:nvSpPr>
      <dsp:spPr>
        <a:xfrm>
          <a:off x="5786822" y="3401822"/>
          <a:ext cx="2428811" cy="1457286"/>
        </a:xfrm>
        <a:prstGeom prst="rect">
          <a:avLst/>
        </a:prstGeom>
        <a:solidFill>
          <a:schemeClr val="accent5">
            <a:hueOff val="-6144130"/>
            <a:satOff val="-15835"/>
            <a:lumOff val="-1069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150000"/>
            </a:lnSpc>
            <a:spcBef>
              <a:spcPct val="0"/>
            </a:spcBef>
            <a:spcAft>
              <a:spcPct val="35000"/>
            </a:spcAft>
            <a:buNone/>
          </a:pPr>
          <a:r>
            <a:rPr lang="en-US" sz="1900" kern="1200" dirty="0"/>
            <a:t>Barter Transaction</a:t>
          </a:r>
          <a:endParaRPr lang="en-IN" sz="1900" kern="1200" dirty="0"/>
        </a:p>
      </dsp:txBody>
      <dsp:txXfrm>
        <a:off x="5786822" y="3401822"/>
        <a:ext cx="2428811" cy="1457286"/>
      </dsp:txXfrm>
    </dsp:sp>
    <dsp:sp modelId="{A01BB84B-9F67-4856-9372-DEF24E6446FC}">
      <dsp:nvSpPr>
        <dsp:cNvPr id="0" name=""/>
        <dsp:cNvSpPr/>
      </dsp:nvSpPr>
      <dsp:spPr>
        <a:xfrm>
          <a:off x="8458514" y="3401822"/>
          <a:ext cx="2428811" cy="1457286"/>
        </a:xfrm>
        <a:prstGeom prst="rect">
          <a:avLst/>
        </a:prstGeom>
        <a:solidFill>
          <a:schemeClr val="accent5">
            <a:hueOff val="-6758543"/>
            <a:satOff val="-17419"/>
            <a:lumOff val="-1176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150000"/>
            </a:lnSpc>
            <a:spcBef>
              <a:spcPct val="0"/>
            </a:spcBef>
            <a:spcAft>
              <a:spcPct val="35000"/>
            </a:spcAft>
            <a:buNone/>
          </a:pPr>
          <a:r>
            <a:rPr lang="en-IN" sz="1900" kern="1200" dirty="0"/>
            <a:t>Credit Balance Write off </a:t>
          </a:r>
        </a:p>
      </dsp:txBody>
      <dsp:txXfrm>
        <a:off x="8458514" y="3401822"/>
        <a:ext cx="2428811" cy="1457286"/>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C05AAF-0C68-4CA0-8D5A-CA0880983D26}">
      <dsp:nvSpPr>
        <dsp:cNvPr id="0" name=""/>
        <dsp:cNvSpPr/>
      </dsp:nvSpPr>
      <dsp:spPr>
        <a:xfrm>
          <a:off x="3080" y="471938"/>
          <a:ext cx="2444055" cy="146643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kern="1200"/>
            <a:t>Profit and Loss Credit side </a:t>
          </a:r>
          <a:endParaRPr lang="en-US" sz="1800" kern="1200"/>
        </a:p>
      </dsp:txBody>
      <dsp:txXfrm>
        <a:off x="3080" y="471938"/>
        <a:ext cx="2444055" cy="1466433"/>
      </dsp:txXfrm>
    </dsp:sp>
    <dsp:sp modelId="{4599028E-BD8D-4CDD-8E2F-E3E88DC4930F}">
      <dsp:nvSpPr>
        <dsp:cNvPr id="0" name=""/>
        <dsp:cNvSpPr/>
      </dsp:nvSpPr>
      <dsp:spPr>
        <a:xfrm>
          <a:off x="2691541" y="471938"/>
          <a:ext cx="2444055" cy="1466433"/>
        </a:xfrm>
        <a:prstGeom prst="rect">
          <a:avLst/>
        </a:prstGeom>
        <a:solidFill>
          <a:schemeClr val="accent5">
            <a:hueOff val="-965506"/>
            <a:satOff val="-2488"/>
            <a:lumOff val="-16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kern="1200"/>
            <a:t>Balance sheet – Investment in subsidiary, Debtors, Deposit, Unbilled Revenue, Advance Received </a:t>
          </a:r>
          <a:endParaRPr lang="en-US" sz="1800" kern="1200"/>
        </a:p>
      </dsp:txBody>
      <dsp:txXfrm>
        <a:off x="2691541" y="471938"/>
        <a:ext cx="2444055" cy="1466433"/>
      </dsp:txXfrm>
    </dsp:sp>
    <dsp:sp modelId="{B1847645-5962-4346-B189-6C8697149D48}">
      <dsp:nvSpPr>
        <dsp:cNvPr id="0" name=""/>
        <dsp:cNvSpPr/>
      </dsp:nvSpPr>
      <dsp:spPr>
        <a:xfrm>
          <a:off x="5380002" y="471938"/>
          <a:ext cx="2444055" cy="1466433"/>
        </a:xfrm>
        <a:prstGeom prst="rect">
          <a:avLst/>
        </a:prstGeom>
        <a:solidFill>
          <a:schemeClr val="accent5">
            <a:hueOff val="-1931012"/>
            <a:satOff val="-4977"/>
            <a:lumOff val="-33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kern="1200"/>
            <a:t>Notes to Account – Related party transaction, MEIS scrip, Export Incentives, Statutory Dues etc.</a:t>
          </a:r>
        </a:p>
      </dsp:txBody>
      <dsp:txXfrm>
        <a:off x="5380002" y="471938"/>
        <a:ext cx="2444055" cy="1466433"/>
      </dsp:txXfrm>
    </dsp:sp>
    <dsp:sp modelId="{0D2624B5-6E25-4EC2-95EC-0A2E6CF5E945}">
      <dsp:nvSpPr>
        <dsp:cNvPr id="0" name=""/>
        <dsp:cNvSpPr/>
      </dsp:nvSpPr>
      <dsp:spPr>
        <a:xfrm>
          <a:off x="8068463" y="471938"/>
          <a:ext cx="2444055" cy="1466433"/>
        </a:xfrm>
        <a:prstGeom prst="rect">
          <a:avLst/>
        </a:prstGeom>
        <a:solidFill>
          <a:schemeClr val="accent5">
            <a:hueOff val="-2896518"/>
            <a:satOff val="-7465"/>
            <a:lumOff val="-50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kern="1200"/>
            <a:t>Cashflow – Operating Activities, Investing Activities  </a:t>
          </a:r>
          <a:endParaRPr lang="en-US" sz="1800" kern="1200"/>
        </a:p>
      </dsp:txBody>
      <dsp:txXfrm>
        <a:off x="8068463" y="471938"/>
        <a:ext cx="2444055" cy="1466433"/>
      </dsp:txXfrm>
    </dsp:sp>
    <dsp:sp modelId="{F3C28623-105A-459C-8CD8-5CFDB5904C96}">
      <dsp:nvSpPr>
        <dsp:cNvPr id="0" name=""/>
        <dsp:cNvSpPr/>
      </dsp:nvSpPr>
      <dsp:spPr>
        <a:xfrm>
          <a:off x="3080" y="2182777"/>
          <a:ext cx="2444055" cy="1466433"/>
        </a:xfrm>
        <a:prstGeom prst="rect">
          <a:avLst/>
        </a:prstGeom>
        <a:solidFill>
          <a:schemeClr val="accent5">
            <a:hueOff val="-3862025"/>
            <a:satOff val="-9954"/>
            <a:lumOff val="-67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kern="1200" dirty="0"/>
            <a:t>Tax audit Report – Clause 21 Prior period Income </a:t>
          </a:r>
          <a:endParaRPr lang="en-US" sz="1800" kern="1200" dirty="0"/>
        </a:p>
      </dsp:txBody>
      <dsp:txXfrm>
        <a:off x="3080" y="2182777"/>
        <a:ext cx="2444055" cy="1466433"/>
      </dsp:txXfrm>
    </dsp:sp>
    <dsp:sp modelId="{C809EB6D-461E-4F9C-876D-E34650CBDE8C}">
      <dsp:nvSpPr>
        <dsp:cNvPr id="0" name=""/>
        <dsp:cNvSpPr/>
      </dsp:nvSpPr>
      <dsp:spPr>
        <a:xfrm>
          <a:off x="2691541" y="2182777"/>
          <a:ext cx="2444055" cy="1466433"/>
        </a:xfrm>
        <a:prstGeom prst="rect">
          <a:avLst/>
        </a:prstGeom>
        <a:solidFill>
          <a:schemeClr val="accent5">
            <a:hueOff val="-4827531"/>
            <a:satOff val="-12442"/>
            <a:lumOff val="-84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kern="1200"/>
            <a:t>CARO Report – Related Party Transaction, Disputed Tax liability, </a:t>
          </a:r>
          <a:endParaRPr lang="en-US" sz="1800" kern="1200"/>
        </a:p>
      </dsp:txBody>
      <dsp:txXfrm>
        <a:off x="2691541" y="2182777"/>
        <a:ext cx="2444055" cy="1466433"/>
      </dsp:txXfrm>
    </dsp:sp>
    <dsp:sp modelId="{48F2971A-1944-4BCF-AD5E-5CEFFCDB5C4E}">
      <dsp:nvSpPr>
        <dsp:cNvPr id="0" name=""/>
        <dsp:cNvSpPr/>
      </dsp:nvSpPr>
      <dsp:spPr>
        <a:xfrm>
          <a:off x="5380002" y="2182777"/>
          <a:ext cx="2444055" cy="1466433"/>
        </a:xfrm>
        <a:prstGeom prst="rect">
          <a:avLst/>
        </a:prstGeom>
        <a:solidFill>
          <a:schemeClr val="accent5">
            <a:hueOff val="-5793037"/>
            <a:satOff val="-14931"/>
            <a:lumOff val="-100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kern="1200"/>
            <a:t>TDS Certificate – Income earned during the year from various sources and their implication</a:t>
          </a:r>
          <a:endParaRPr lang="en-US" sz="1800" kern="1200"/>
        </a:p>
      </dsp:txBody>
      <dsp:txXfrm>
        <a:off x="5380002" y="2182777"/>
        <a:ext cx="2444055" cy="1466433"/>
      </dsp:txXfrm>
    </dsp:sp>
    <dsp:sp modelId="{89A15EC2-A58F-46D1-9E5D-1460CEE2AD1D}">
      <dsp:nvSpPr>
        <dsp:cNvPr id="0" name=""/>
        <dsp:cNvSpPr/>
      </dsp:nvSpPr>
      <dsp:spPr>
        <a:xfrm>
          <a:off x="8068463" y="2182777"/>
          <a:ext cx="2444055" cy="1466433"/>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kern="1200"/>
            <a:t>Director Report – Foreign Exchange earned and paid during the year </a:t>
          </a:r>
        </a:p>
      </dsp:txBody>
      <dsp:txXfrm>
        <a:off x="8068463" y="2182777"/>
        <a:ext cx="2444055" cy="1466433"/>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82C674-ECE2-4FFA-806D-8BBE4A77632F}">
      <dsp:nvSpPr>
        <dsp:cNvPr id="0" name=""/>
        <dsp:cNvSpPr/>
      </dsp:nvSpPr>
      <dsp:spPr>
        <a:xfrm>
          <a:off x="4884901" y="2175669"/>
          <a:ext cx="745796" cy="1603462"/>
        </a:xfrm>
        <a:custGeom>
          <a:avLst/>
          <a:gdLst/>
          <a:ahLst/>
          <a:cxnLst/>
          <a:rect l="0" t="0" r="0" b="0"/>
          <a:pathLst>
            <a:path>
              <a:moveTo>
                <a:pt x="0" y="0"/>
              </a:moveTo>
              <a:lnTo>
                <a:pt x="372898" y="0"/>
              </a:lnTo>
              <a:lnTo>
                <a:pt x="372898" y="1603462"/>
              </a:lnTo>
              <a:lnTo>
                <a:pt x="745796" y="16034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9C1CE19-B6D6-4F66-918B-79C3866A3DAA}">
      <dsp:nvSpPr>
        <dsp:cNvPr id="0" name=""/>
        <dsp:cNvSpPr/>
      </dsp:nvSpPr>
      <dsp:spPr>
        <a:xfrm>
          <a:off x="4884901" y="2129949"/>
          <a:ext cx="745796" cy="91440"/>
        </a:xfrm>
        <a:custGeom>
          <a:avLst/>
          <a:gdLst/>
          <a:ahLst/>
          <a:cxnLst/>
          <a:rect l="0" t="0" r="0" b="0"/>
          <a:pathLst>
            <a:path>
              <a:moveTo>
                <a:pt x="0" y="45720"/>
              </a:moveTo>
              <a:lnTo>
                <a:pt x="745796" y="457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41397A2-1DE9-4A32-A070-AD9B84CF6CFD}">
      <dsp:nvSpPr>
        <dsp:cNvPr id="0" name=""/>
        <dsp:cNvSpPr/>
      </dsp:nvSpPr>
      <dsp:spPr>
        <a:xfrm>
          <a:off x="4884901" y="572206"/>
          <a:ext cx="745796" cy="1603462"/>
        </a:xfrm>
        <a:custGeom>
          <a:avLst/>
          <a:gdLst/>
          <a:ahLst/>
          <a:cxnLst/>
          <a:rect l="0" t="0" r="0" b="0"/>
          <a:pathLst>
            <a:path>
              <a:moveTo>
                <a:pt x="0" y="1603462"/>
              </a:moveTo>
              <a:lnTo>
                <a:pt x="372898" y="1603462"/>
              </a:lnTo>
              <a:lnTo>
                <a:pt x="372898" y="0"/>
              </a:lnTo>
              <a:lnTo>
                <a:pt x="745796"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94A1E6A-4AA1-4A62-B6D2-CC2DBAF52D54}">
      <dsp:nvSpPr>
        <dsp:cNvPr id="0" name=""/>
        <dsp:cNvSpPr/>
      </dsp:nvSpPr>
      <dsp:spPr>
        <a:xfrm>
          <a:off x="1155920" y="1606999"/>
          <a:ext cx="3728981" cy="1137339"/>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150000"/>
            </a:lnSpc>
            <a:spcBef>
              <a:spcPct val="0"/>
            </a:spcBef>
            <a:spcAft>
              <a:spcPct val="35000"/>
            </a:spcAft>
            <a:buNone/>
          </a:pPr>
          <a:r>
            <a:rPr lang="en-US" sz="1800" kern="1200" dirty="0">
              <a:solidFill>
                <a:schemeClr val="tx1"/>
              </a:solidFill>
            </a:rPr>
            <a:t>Input Tax Credit </a:t>
          </a:r>
          <a:endParaRPr lang="en-IN" sz="1800" kern="1200" dirty="0">
            <a:solidFill>
              <a:schemeClr val="tx1"/>
            </a:solidFill>
          </a:endParaRPr>
        </a:p>
      </dsp:txBody>
      <dsp:txXfrm>
        <a:off x="1155920" y="1606999"/>
        <a:ext cx="3728981" cy="1137339"/>
      </dsp:txXfrm>
    </dsp:sp>
    <dsp:sp modelId="{3CC1EB7A-B2B1-4DA1-9F0E-9B994B3AFA99}">
      <dsp:nvSpPr>
        <dsp:cNvPr id="0" name=""/>
        <dsp:cNvSpPr/>
      </dsp:nvSpPr>
      <dsp:spPr>
        <a:xfrm>
          <a:off x="5630698" y="3537"/>
          <a:ext cx="3728981" cy="1137339"/>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150000"/>
            </a:lnSpc>
            <a:spcBef>
              <a:spcPct val="0"/>
            </a:spcBef>
            <a:spcAft>
              <a:spcPct val="35000"/>
            </a:spcAft>
            <a:buNone/>
          </a:pPr>
          <a:r>
            <a:rPr lang="en-US" sz="1800" kern="1200" dirty="0">
              <a:solidFill>
                <a:schemeClr val="tx1"/>
              </a:solidFill>
            </a:rPr>
            <a:t>Used or intended to be used?</a:t>
          </a:r>
          <a:endParaRPr lang="en-IN" sz="1800" kern="1200" dirty="0">
            <a:solidFill>
              <a:schemeClr val="tx1"/>
            </a:solidFill>
          </a:endParaRPr>
        </a:p>
      </dsp:txBody>
      <dsp:txXfrm>
        <a:off x="5630698" y="3537"/>
        <a:ext cx="3728981" cy="1137339"/>
      </dsp:txXfrm>
    </dsp:sp>
    <dsp:sp modelId="{AD59A9DD-1856-47FF-A91E-EA86C660CA25}">
      <dsp:nvSpPr>
        <dsp:cNvPr id="0" name=""/>
        <dsp:cNvSpPr/>
      </dsp:nvSpPr>
      <dsp:spPr>
        <a:xfrm>
          <a:off x="5630698" y="1606999"/>
          <a:ext cx="3728981" cy="1137339"/>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150000"/>
            </a:lnSpc>
            <a:spcBef>
              <a:spcPct val="0"/>
            </a:spcBef>
            <a:spcAft>
              <a:spcPct val="35000"/>
            </a:spcAft>
            <a:buNone/>
          </a:pPr>
          <a:r>
            <a:rPr lang="en-US" sz="1800" kern="1200" dirty="0">
              <a:solidFill>
                <a:schemeClr val="tx1"/>
              </a:solidFill>
            </a:rPr>
            <a:t>What is eligible as ITC?</a:t>
          </a:r>
          <a:endParaRPr lang="en-IN" sz="1800" kern="1200" dirty="0">
            <a:solidFill>
              <a:schemeClr val="tx1"/>
            </a:solidFill>
          </a:endParaRPr>
        </a:p>
      </dsp:txBody>
      <dsp:txXfrm>
        <a:off x="5630698" y="1606999"/>
        <a:ext cx="3728981" cy="1137339"/>
      </dsp:txXfrm>
    </dsp:sp>
    <dsp:sp modelId="{C3BC482C-441F-43BD-A191-B05919141677}">
      <dsp:nvSpPr>
        <dsp:cNvPr id="0" name=""/>
        <dsp:cNvSpPr/>
      </dsp:nvSpPr>
      <dsp:spPr>
        <a:xfrm>
          <a:off x="5630698" y="3210461"/>
          <a:ext cx="3728981" cy="1137339"/>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150000"/>
            </a:lnSpc>
            <a:spcBef>
              <a:spcPct val="0"/>
            </a:spcBef>
            <a:spcAft>
              <a:spcPct val="35000"/>
            </a:spcAft>
            <a:buNone/>
          </a:pPr>
          <a:r>
            <a:rPr lang="en-US" sz="1800" kern="1200" dirty="0">
              <a:solidFill>
                <a:schemeClr val="tx1"/>
              </a:solidFill>
            </a:rPr>
            <a:t>In the course or furtherance of his business </a:t>
          </a:r>
          <a:endParaRPr lang="en-IN" sz="1800" kern="1200" dirty="0">
            <a:solidFill>
              <a:schemeClr val="tx1"/>
            </a:solidFill>
          </a:endParaRPr>
        </a:p>
      </dsp:txBody>
      <dsp:txXfrm>
        <a:off x="5630698" y="3210461"/>
        <a:ext cx="3728981" cy="1137339"/>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638830-C192-4B91-B9A0-1B9F2FE2EAA1}">
      <dsp:nvSpPr>
        <dsp:cNvPr id="0" name=""/>
        <dsp:cNvSpPr/>
      </dsp:nvSpPr>
      <dsp:spPr>
        <a:xfrm>
          <a:off x="530308" y="708"/>
          <a:ext cx="2264653" cy="1358792"/>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50000"/>
            </a:lnSpc>
            <a:spcBef>
              <a:spcPct val="0"/>
            </a:spcBef>
            <a:spcAft>
              <a:spcPct val="35000"/>
            </a:spcAft>
            <a:buNone/>
          </a:pPr>
          <a:r>
            <a:rPr lang="en-IN" sz="1800" kern="1200" dirty="0"/>
            <a:t>Goods or Services received!</a:t>
          </a:r>
          <a:endParaRPr lang="en-US" sz="1800" kern="1200" dirty="0"/>
        </a:p>
      </dsp:txBody>
      <dsp:txXfrm>
        <a:off x="530308" y="708"/>
        <a:ext cx="2264653" cy="1358792"/>
      </dsp:txXfrm>
    </dsp:sp>
    <dsp:sp modelId="{A88F0715-2442-4FC1-A988-29EB43503B6B}">
      <dsp:nvSpPr>
        <dsp:cNvPr id="0" name=""/>
        <dsp:cNvSpPr/>
      </dsp:nvSpPr>
      <dsp:spPr>
        <a:xfrm>
          <a:off x="3021427" y="708"/>
          <a:ext cx="2264653" cy="1358792"/>
        </a:xfrm>
        <a:prstGeom prst="rect">
          <a:avLst/>
        </a:prstGeom>
        <a:solidFill>
          <a:schemeClr val="accent5">
            <a:hueOff val="-675854"/>
            <a:satOff val="-1742"/>
            <a:lumOff val="-1177"/>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50000"/>
            </a:lnSpc>
            <a:spcBef>
              <a:spcPct val="0"/>
            </a:spcBef>
            <a:spcAft>
              <a:spcPct val="35000"/>
            </a:spcAft>
            <a:buNone/>
          </a:pPr>
          <a:r>
            <a:rPr lang="en-IN" sz="1800" kern="1200" dirty="0"/>
            <a:t>Invoice documents contain all particular as prescribed! </a:t>
          </a:r>
          <a:endParaRPr lang="en-US" sz="1800" kern="1200" dirty="0"/>
        </a:p>
      </dsp:txBody>
      <dsp:txXfrm>
        <a:off x="3021427" y="708"/>
        <a:ext cx="2264653" cy="1358792"/>
      </dsp:txXfrm>
    </dsp:sp>
    <dsp:sp modelId="{A95520FF-BBFD-4468-AA28-6EEB358DDD7B}">
      <dsp:nvSpPr>
        <dsp:cNvPr id="0" name=""/>
        <dsp:cNvSpPr/>
      </dsp:nvSpPr>
      <dsp:spPr>
        <a:xfrm>
          <a:off x="5512547" y="708"/>
          <a:ext cx="2264653" cy="1358792"/>
        </a:xfrm>
        <a:prstGeom prst="rect">
          <a:avLst/>
        </a:prstGeom>
        <a:solidFill>
          <a:schemeClr val="accent5">
            <a:hueOff val="-1351709"/>
            <a:satOff val="-3484"/>
            <a:lumOff val="-235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50000"/>
            </a:lnSpc>
            <a:spcBef>
              <a:spcPct val="0"/>
            </a:spcBef>
            <a:spcAft>
              <a:spcPct val="35000"/>
            </a:spcAft>
            <a:buNone/>
          </a:pPr>
          <a:r>
            <a:rPr lang="en-IN" sz="1800" kern="1200" dirty="0"/>
            <a:t>ITC reflected in GSTR 2A is actually paid to the Government!</a:t>
          </a:r>
          <a:endParaRPr lang="en-US" sz="1800" kern="1200" dirty="0"/>
        </a:p>
      </dsp:txBody>
      <dsp:txXfrm>
        <a:off x="5512547" y="708"/>
        <a:ext cx="2264653" cy="1358792"/>
      </dsp:txXfrm>
    </dsp:sp>
    <dsp:sp modelId="{8F8F6480-3567-4D47-A151-9C8781B8BDC9}">
      <dsp:nvSpPr>
        <dsp:cNvPr id="0" name=""/>
        <dsp:cNvSpPr/>
      </dsp:nvSpPr>
      <dsp:spPr>
        <a:xfrm>
          <a:off x="8003666" y="708"/>
          <a:ext cx="2264653" cy="1358792"/>
        </a:xfrm>
        <a:prstGeom prst="rect">
          <a:avLst/>
        </a:prstGeom>
        <a:solidFill>
          <a:schemeClr val="accent5">
            <a:hueOff val="-2027563"/>
            <a:satOff val="-5226"/>
            <a:lumOff val="-353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50000"/>
            </a:lnSpc>
            <a:spcBef>
              <a:spcPct val="0"/>
            </a:spcBef>
            <a:spcAft>
              <a:spcPct val="35000"/>
            </a:spcAft>
            <a:buNone/>
          </a:pPr>
          <a:r>
            <a:rPr lang="en-IN" sz="1800" kern="1200" dirty="0"/>
            <a:t>ITC on Goods received in lots or instalment on last! </a:t>
          </a:r>
          <a:endParaRPr lang="en-US" sz="1800" kern="1200" dirty="0"/>
        </a:p>
      </dsp:txBody>
      <dsp:txXfrm>
        <a:off x="8003666" y="708"/>
        <a:ext cx="2264653" cy="1358792"/>
      </dsp:txXfrm>
    </dsp:sp>
    <dsp:sp modelId="{161E5786-E39D-4DF6-BC83-2968F3FDC041}">
      <dsp:nvSpPr>
        <dsp:cNvPr id="0" name=""/>
        <dsp:cNvSpPr/>
      </dsp:nvSpPr>
      <dsp:spPr>
        <a:xfrm>
          <a:off x="530308" y="1585966"/>
          <a:ext cx="2264653" cy="1358792"/>
        </a:xfrm>
        <a:prstGeom prst="rect">
          <a:avLst/>
        </a:prstGeom>
        <a:solidFill>
          <a:schemeClr val="accent5">
            <a:hueOff val="-2703417"/>
            <a:satOff val="-6968"/>
            <a:lumOff val="-470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50000"/>
            </a:lnSpc>
            <a:spcBef>
              <a:spcPct val="0"/>
            </a:spcBef>
            <a:spcAft>
              <a:spcPct val="35000"/>
            </a:spcAft>
            <a:buNone/>
          </a:pPr>
          <a:r>
            <a:rPr lang="en-IN" sz="1800" kern="1200" dirty="0"/>
            <a:t>Payment within 180 days (Vendor payment cycle)! </a:t>
          </a:r>
          <a:endParaRPr lang="en-US" sz="1800" kern="1200" dirty="0"/>
        </a:p>
      </dsp:txBody>
      <dsp:txXfrm>
        <a:off x="530308" y="1585966"/>
        <a:ext cx="2264653" cy="1358792"/>
      </dsp:txXfrm>
    </dsp:sp>
    <dsp:sp modelId="{7A6A6072-0367-4C7C-A73F-944DAA28DE48}">
      <dsp:nvSpPr>
        <dsp:cNvPr id="0" name=""/>
        <dsp:cNvSpPr/>
      </dsp:nvSpPr>
      <dsp:spPr>
        <a:xfrm>
          <a:off x="3021427" y="1585966"/>
          <a:ext cx="2264653" cy="1358792"/>
        </a:xfrm>
        <a:prstGeom prst="rect">
          <a:avLst/>
        </a:prstGeom>
        <a:solidFill>
          <a:schemeClr val="accent5">
            <a:hueOff val="-3379271"/>
            <a:satOff val="-8710"/>
            <a:lumOff val="-588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50000"/>
            </a:lnSpc>
            <a:spcBef>
              <a:spcPct val="0"/>
            </a:spcBef>
            <a:spcAft>
              <a:spcPct val="35000"/>
            </a:spcAft>
            <a:buNone/>
          </a:pPr>
          <a:r>
            <a:rPr lang="en-IN" sz="1800" kern="1200"/>
            <a:t>Eligible or Restricted U/S 17(5)?</a:t>
          </a:r>
          <a:endParaRPr lang="en-US" sz="1800" kern="1200"/>
        </a:p>
      </dsp:txBody>
      <dsp:txXfrm>
        <a:off x="3021427" y="1585966"/>
        <a:ext cx="2264653" cy="1358792"/>
      </dsp:txXfrm>
    </dsp:sp>
    <dsp:sp modelId="{7D167C06-9798-4F33-A667-AA068B45BEEA}">
      <dsp:nvSpPr>
        <dsp:cNvPr id="0" name=""/>
        <dsp:cNvSpPr/>
      </dsp:nvSpPr>
      <dsp:spPr>
        <a:xfrm>
          <a:off x="5512547" y="1585966"/>
          <a:ext cx="2264653" cy="1358792"/>
        </a:xfrm>
        <a:prstGeom prst="rect">
          <a:avLst/>
        </a:prstGeom>
        <a:solidFill>
          <a:schemeClr val="accent5">
            <a:hueOff val="-4055126"/>
            <a:satOff val="-10451"/>
            <a:lumOff val="-7059"/>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50000"/>
            </a:lnSpc>
            <a:spcBef>
              <a:spcPct val="0"/>
            </a:spcBef>
            <a:spcAft>
              <a:spcPct val="35000"/>
            </a:spcAft>
            <a:buNone/>
          </a:pPr>
          <a:r>
            <a:rPr lang="en-IN" sz="1800" kern="1200" dirty="0"/>
            <a:t>ITC on lost, stolen, destroyed, written off, free sample /gifts</a:t>
          </a:r>
          <a:endParaRPr lang="en-US" sz="1800" kern="1200" dirty="0"/>
        </a:p>
      </dsp:txBody>
      <dsp:txXfrm>
        <a:off x="5512547" y="1585966"/>
        <a:ext cx="2264653" cy="1358792"/>
      </dsp:txXfrm>
    </dsp:sp>
    <dsp:sp modelId="{F95F095F-F8F3-4A52-B2C3-B4E91299CD1A}">
      <dsp:nvSpPr>
        <dsp:cNvPr id="0" name=""/>
        <dsp:cNvSpPr/>
      </dsp:nvSpPr>
      <dsp:spPr>
        <a:xfrm>
          <a:off x="8003666" y="1585966"/>
          <a:ext cx="2264653" cy="1358792"/>
        </a:xfrm>
        <a:prstGeom prst="rect">
          <a:avLst/>
        </a:prstGeom>
        <a:solidFill>
          <a:schemeClr val="accent5">
            <a:hueOff val="-4730980"/>
            <a:satOff val="-12193"/>
            <a:lumOff val="-823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50000"/>
            </a:lnSpc>
            <a:spcBef>
              <a:spcPct val="0"/>
            </a:spcBef>
            <a:spcAft>
              <a:spcPct val="35000"/>
            </a:spcAft>
            <a:buNone/>
          </a:pPr>
          <a:r>
            <a:rPr lang="en-IN" sz="1800" kern="1200" dirty="0"/>
            <a:t>Deduction of ITC for credit note issued by vendor </a:t>
          </a:r>
          <a:endParaRPr lang="en-US" sz="1800" kern="1200" dirty="0"/>
        </a:p>
      </dsp:txBody>
      <dsp:txXfrm>
        <a:off x="8003666" y="1585966"/>
        <a:ext cx="2264653" cy="1358792"/>
      </dsp:txXfrm>
    </dsp:sp>
    <dsp:sp modelId="{5075AD00-5601-478B-8447-F00E7F1F1E70}">
      <dsp:nvSpPr>
        <dsp:cNvPr id="0" name=""/>
        <dsp:cNvSpPr/>
      </dsp:nvSpPr>
      <dsp:spPr>
        <a:xfrm>
          <a:off x="1775868" y="3171224"/>
          <a:ext cx="2264653" cy="1358792"/>
        </a:xfrm>
        <a:prstGeom prst="rect">
          <a:avLst/>
        </a:prstGeom>
        <a:solidFill>
          <a:schemeClr val="accent5">
            <a:hueOff val="-5406834"/>
            <a:satOff val="-13935"/>
            <a:lumOff val="-941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50000"/>
            </a:lnSpc>
            <a:spcBef>
              <a:spcPct val="0"/>
            </a:spcBef>
            <a:spcAft>
              <a:spcPct val="35000"/>
            </a:spcAft>
            <a:buNone/>
          </a:pPr>
          <a:r>
            <a:rPr lang="en-IN" sz="1800" kern="1200" dirty="0"/>
            <a:t>Availment of ITC on goods sent to Job work </a:t>
          </a:r>
        </a:p>
      </dsp:txBody>
      <dsp:txXfrm>
        <a:off x="1775868" y="3171224"/>
        <a:ext cx="2264653" cy="1358792"/>
      </dsp:txXfrm>
    </dsp:sp>
    <dsp:sp modelId="{081AC4A9-807F-4934-8D84-C93ACEF85A53}">
      <dsp:nvSpPr>
        <dsp:cNvPr id="0" name=""/>
        <dsp:cNvSpPr/>
      </dsp:nvSpPr>
      <dsp:spPr>
        <a:xfrm>
          <a:off x="4266987" y="3171224"/>
          <a:ext cx="2264653" cy="1358792"/>
        </a:xfrm>
        <a:prstGeom prst="rect">
          <a:avLst/>
        </a:prstGeom>
        <a:solidFill>
          <a:schemeClr val="accent5">
            <a:hueOff val="-6082688"/>
            <a:satOff val="-15677"/>
            <a:lumOff val="-1058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50000"/>
            </a:lnSpc>
            <a:spcBef>
              <a:spcPct val="0"/>
            </a:spcBef>
            <a:spcAft>
              <a:spcPct val="35000"/>
            </a:spcAft>
            <a:buNone/>
          </a:pPr>
          <a:r>
            <a:rPr lang="en-IN" sz="1800" kern="1200" dirty="0"/>
            <a:t>Whether Ineligible availed?</a:t>
          </a:r>
        </a:p>
      </dsp:txBody>
      <dsp:txXfrm>
        <a:off x="4266987" y="3171224"/>
        <a:ext cx="2264653" cy="1358792"/>
      </dsp:txXfrm>
    </dsp:sp>
    <dsp:sp modelId="{8301174D-11EB-4352-9FA8-5121070163FE}">
      <dsp:nvSpPr>
        <dsp:cNvPr id="0" name=""/>
        <dsp:cNvSpPr/>
      </dsp:nvSpPr>
      <dsp:spPr>
        <a:xfrm>
          <a:off x="6758106" y="3171224"/>
          <a:ext cx="2264653" cy="1358792"/>
        </a:xfrm>
        <a:prstGeom prst="rect">
          <a:avLst/>
        </a:prstGeom>
        <a:solidFill>
          <a:schemeClr val="accent5">
            <a:hueOff val="-6758543"/>
            <a:satOff val="-17419"/>
            <a:lumOff val="-1176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50000"/>
            </a:lnSpc>
            <a:spcBef>
              <a:spcPct val="0"/>
            </a:spcBef>
            <a:spcAft>
              <a:spcPct val="35000"/>
            </a:spcAft>
            <a:buNone/>
          </a:pPr>
          <a:r>
            <a:rPr lang="en-IN" sz="1800" kern="1200" dirty="0"/>
            <a:t>ITC on Capital Goods availed or capitalised</a:t>
          </a:r>
        </a:p>
      </dsp:txBody>
      <dsp:txXfrm>
        <a:off x="6758106" y="3171224"/>
        <a:ext cx="2264653" cy="1358792"/>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AF390D-5A51-4E89-AC7C-7A986B0BFF4D}">
      <dsp:nvSpPr>
        <dsp:cNvPr id="0" name=""/>
        <dsp:cNvSpPr/>
      </dsp:nvSpPr>
      <dsp:spPr>
        <a:xfrm>
          <a:off x="212335" y="1507711"/>
          <a:ext cx="1335915" cy="1335915"/>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0AF67AFC-1C72-486C-BB5E-E6A6FB48F11F}">
      <dsp:nvSpPr>
        <dsp:cNvPr id="0" name=""/>
        <dsp:cNvSpPr/>
      </dsp:nvSpPr>
      <dsp:spPr>
        <a:xfrm>
          <a:off x="492877" y="1788253"/>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6FB5130D-2D2E-4BD3-A588-6E1BBC65A8A8}">
      <dsp:nvSpPr>
        <dsp:cNvPr id="0" name=""/>
        <dsp:cNvSpPr/>
      </dsp:nvSpPr>
      <dsp:spPr>
        <a:xfrm>
          <a:off x="1834517" y="1507711"/>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50000"/>
            </a:lnSpc>
            <a:spcBef>
              <a:spcPct val="0"/>
            </a:spcBef>
            <a:spcAft>
              <a:spcPct val="35000"/>
            </a:spcAft>
            <a:buNone/>
          </a:pPr>
          <a:r>
            <a:rPr lang="en-IN" sz="2000" kern="1200" dirty="0"/>
            <a:t>Reversal under Rule 42 and Rule 43 for Exempt and Capital Goods</a:t>
          </a:r>
          <a:endParaRPr lang="en-US" sz="2000" kern="1200" dirty="0"/>
        </a:p>
      </dsp:txBody>
      <dsp:txXfrm>
        <a:off x="1834517" y="1507711"/>
        <a:ext cx="3148942" cy="1335915"/>
      </dsp:txXfrm>
    </dsp:sp>
    <dsp:sp modelId="{EC6A0ECB-002B-4AB7-B9D6-9B1B9AA409C7}">
      <dsp:nvSpPr>
        <dsp:cNvPr id="0" name=""/>
        <dsp:cNvSpPr/>
      </dsp:nvSpPr>
      <dsp:spPr>
        <a:xfrm>
          <a:off x="5532139" y="1507711"/>
          <a:ext cx="1335915" cy="1335915"/>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DA0573A3-C9E4-4CE2-A7DC-BC9EF66DF750}">
      <dsp:nvSpPr>
        <dsp:cNvPr id="0" name=""/>
        <dsp:cNvSpPr/>
      </dsp:nvSpPr>
      <dsp:spPr>
        <a:xfrm>
          <a:off x="5812681" y="1788253"/>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F788E318-3B56-4C2E-94E2-C6AC6106174C}">
      <dsp:nvSpPr>
        <dsp:cNvPr id="0" name=""/>
        <dsp:cNvSpPr/>
      </dsp:nvSpPr>
      <dsp:spPr>
        <a:xfrm>
          <a:off x="7154322" y="1507711"/>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50000"/>
            </a:lnSpc>
            <a:spcBef>
              <a:spcPct val="0"/>
            </a:spcBef>
            <a:spcAft>
              <a:spcPct val="35000"/>
            </a:spcAft>
            <a:buNone/>
          </a:pPr>
          <a:r>
            <a:rPr lang="en-IN" sz="2000" kern="1200" dirty="0"/>
            <a:t>Apportionment of ITC between business and personal use </a:t>
          </a:r>
          <a:endParaRPr lang="en-US" sz="2000" kern="1200" dirty="0"/>
        </a:p>
      </dsp:txBody>
      <dsp:txXfrm>
        <a:off x="7154322" y="1507711"/>
        <a:ext cx="3148942" cy="1335915"/>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B0218E-43EB-49ED-8C56-D63F258593E3}">
      <dsp:nvSpPr>
        <dsp:cNvPr id="0" name=""/>
        <dsp:cNvSpPr/>
      </dsp:nvSpPr>
      <dsp:spPr>
        <a:xfrm>
          <a:off x="3241" y="16424"/>
          <a:ext cx="3160468" cy="6912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150000"/>
            </a:lnSpc>
            <a:spcBef>
              <a:spcPct val="0"/>
            </a:spcBef>
            <a:spcAft>
              <a:spcPct val="35000"/>
            </a:spcAft>
            <a:buNone/>
          </a:pPr>
          <a:r>
            <a:rPr lang="en-US" sz="2000" b="1" kern="1200"/>
            <a:t>Notes to Account </a:t>
          </a:r>
        </a:p>
      </dsp:txBody>
      <dsp:txXfrm>
        <a:off x="3241" y="16424"/>
        <a:ext cx="3160468" cy="691200"/>
      </dsp:txXfrm>
    </dsp:sp>
    <dsp:sp modelId="{C7211574-46BB-4F2E-8666-4DC4B2BC8009}">
      <dsp:nvSpPr>
        <dsp:cNvPr id="0" name=""/>
        <dsp:cNvSpPr/>
      </dsp:nvSpPr>
      <dsp:spPr>
        <a:xfrm>
          <a:off x="3241" y="707624"/>
          <a:ext cx="3160468" cy="362340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150000"/>
            </a:lnSpc>
            <a:spcBef>
              <a:spcPct val="0"/>
            </a:spcBef>
            <a:spcAft>
              <a:spcPct val="15000"/>
            </a:spcAft>
            <a:buChar char="•"/>
          </a:pPr>
          <a:r>
            <a:rPr lang="en-US" sz="2000" kern="1200"/>
            <a:t>Contingent Liability</a:t>
          </a:r>
        </a:p>
        <a:p>
          <a:pPr marL="228600" lvl="1" indent="-228600" algn="l" defTabSz="889000">
            <a:lnSpc>
              <a:spcPct val="150000"/>
            </a:lnSpc>
            <a:spcBef>
              <a:spcPct val="0"/>
            </a:spcBef>
            <a:spcAft>
              <a:spcPct val="15000"/>
            </a:spcAft>
            <a:buChar char="•"/>
          </a:pPr>
          <a:r>
            <a:rPr lang="en-US" sz="2000" kern="1200"/>
            <a:t>Statutory Dues</a:t>
          </a:r>
        </a:p>
        <a:p>
          <a:pPr marL="228600" lvl="1" indent="-228600" algn="l" defTabSz="889000">
            <a:lnSpc>
              <a:spcPct val="150000"/>
            </a:lnSpc>
            <a:spcBef>
              <a:spcPct val="0"/>
            </a:spcBef>
            <a:spcAft>
              <a:spcPct val="15000"/>
            </a:spcAft>
            <a:buChar char="•"/>
          </a:pPr>
          <a:r>
            <a:rPr lang="en-US" sz="2000" kern="1200" dirty="0"/>
            <a:t>Reconciliation of Inputs lying with Job worker</a:t>
          </a:r>
        </a:p>
        <a:p>
          <a:pPr marL="228600" lvl="1" indent="-228600" algn="l" defTabSz="889000">
            <a:lnSpc>
              <a:spcPct val="150000"/>
            </a:lnSpc>
            <a:spcBef>
              <a:spcPct val="0"/>
            </a:spcBef>
            <a:spcAft>
              <a:spcPct val="15000"/>
            </a:spcAft>
            <a:buChar char="•"/>
          </a:pPr>
          <a:r>
            <a:rPr lang="en-US" sz="2000" kern="1200"/>
            <a:t>Major expenditure on research and development</a:t>
          </a:r>
        </a:p>
      </dsp:txBody>
      <dsp:txXfrm>
        <a:off x="3241" y="707624"/>
        <a:ext cx="3160468" cy="3623400"/>
      </dsp:txXfrm>
    </dsp:sp>
    <dsp:sp modelId="{CD931112-7BF3-4843-8229-6450E7EDA350}">
      <dsp:nvSpPr>
        <dsp:cNvPr id="0" name=""/>
        <dsp:cNvSpPr/>
      </dsp:nvSpPr>
      <dsp:spPr>
        <a:xfrm>
          <a:off x="3606175" y="16424"/>
          <a:ext cx="3160468" cy="691200"/>
        </a:xfrm>
        <a:prstGeom prst="rect">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150000"/>
            </a:lnSpc>
            <a:spcBef>
              <a:spcPct val="0"/>
            </a:spcBef>
            <a:spcAft>
              <a:spcPct val="35000"/>
            </a:spcAft>
            <a:buNone/>
          </a:pPr>
          <a:r>
            <a:rPr lang="en-US" sz="2000" b="1" kern="1200" dirty="0"/>
            <a:t>Tax Audit Report </a:t>
          </a:r>
        </a:p>
      </dsp:txBody>
      <dsp:txXfrm>
        <a:off x="3606175" y="16424"/>
        <a:ext cx="3160468" cy="691200"/>
      </dsp:txXfrm>
    </dsp:sp>
    <dsp:sp modelId="{39340C8C-8A35-49F2-896C-D5CF78551DC5}">
      <dsp:nvSpPr>
        <dsp:cNvPr id="0" name=""/>
        <dsp:cNvSpPr/>
      </dsp:nvSpPr>
      <dsp:spPr>
        <a:xfrm>
          <a:off x="3606175" y="707624"/>
          <a:ext cx="3160468" cy="3623400"/>
        </a:xfrm>
        <a:prstGeom prst="rect">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3369881"/>
              <a:satOff val="-11416"/>
              <a:lumOff val="-14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150000"/>
            </a:lnSpc>
            <a:spcBef>
              <a:spcPct val="0"/>
            </a:spcBef>
            <a:spcAft>
              <a:spcPct val="15000"/>
            </a:spcAft>
            <a:buChar char="•"/>
          </a:pPr>
          <a:r>
            <a:rPr lang="en-US" sz="2000" kern="1200"/>
            <a:t>Clause 18 – ITC availed on Capital goods </a:t>
          </a:r>
        </a:p>
        <a:p>
          <a:pPr marL="228600" lvl="1" indent="-228600" algn="l" defTabSz="889000">
            <a:lnSpc>
              <a:spcPct val="150000"/>
            </a:lnSpc>
            <a:spcBef>
              <a:spcPct val="0"/>
            </a:spcBef>
            <a:spcAft>
              <a:spcPct val="15000"/>
            </a:spcAft>
            <a:buChar char="•"/>
          </a:pPr>
          <a:r>
            <a:rPr lang="en-US" sz="2000" kern="1200"/>
            <a:t>Clause 27 – ITC claimed</a:t>
          </a:r>
        </a:p>
      </dsp:txBody>
      <dsp:txXfrm>
        <a:off x="3606175" y="707624"/>
        <a:ext cx="3160468" cy="3623400"/>
      </dsp:txXfrm>
    </dsp:sp>
    <dsp:sp modelId="{BD0179AA-D793-49C1-844C-EC18486D40AC}">
      <dsp:nvSpPr>
        <dsp:cNvPr id="0" name=""/>
        <dsp:cNvSpPr/>
      </dsp:nvSpPr>
      <dsp:spPr>
        <a:xfrm>
          <a:off x="7209109" y="16424"/>
          <a:ext cx="3160468" cy="691200"/>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150000"/>
            </a:lnSpc>
            <a:spcBef>
              <a:spcPct val="0"/>
            </a:spcBef>
            <a:spcAft>
              <a:spcPct val="35000"/>
            </a:spcAft>
            <a:buNone/>
          </a:pPr>
          <a:r>
            <a:rPr lang="en-US" sz="2000" b="1" kern="1200"/>
            <a:t>CARO Report </a:t>
          </a:r>
        </a:p>
      </dsp:txBody>
      <dsp:txXfrm>
        <a:off x="7209109" y="16424"/>
        <a:ext cx="3160468" cy="691200"/>
      </dsp:txXfrm>
    </dsp:sp>
    <dsp:sp modelId="{46507313-606B-424C-B2EB-4BA71861A546}">
      <dsp:nvSpPr>
        <dsp:cNvPr id="0" name=""/>
        <dsp:cNvSpPr/>
      </dsp:nvSpPr>
      <dsp:spPr>
        <a:xfrm>
          <a:off x="7209109" y="707624"/>
          <a:ext cx="3160468" cy="3623400"/>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150000"/>
            </a:lnSpc>
            <a:spcBef>
              <a:spcPct val="0"/>
            </a:spcBef>
            <a:spcAft>
              <a:spcPct val="15000"/>
            </a:spcAft>
            <a:buChar char="•"/>
          </a:pPr>
          <a:r>
            <a:rPr lang="en-US" sz="2000" kern="1200" dirty="0"/>
            <a:t>Physical verification of Inventory </a:t>
          </a:r>
        </a:p>
      </dsp:txBody>
      <dsp:txXfrm>
        <a:off x="7209109" y="707624"/>
        <a:ext cx="3160468" cy="3623400"/>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F43430-82A8-4EA4-9098-177A0AB1AED7}">
      <dsp:nvSpPr>
        <dsp:cNvPr id="0" name=""/>
        <dsp:cNvSpPr/>
      </dsp:nvSpPr>
      <dsp:spPr>
        <a:xfrm>
          <a:off x="-5352384" y="-819651"/>
          <a:ext cx="6373322" cy="6373322"/>
        </a:xfrm>
        <a:prstGeom prst="blockArc">
          <a:avLst>
            <a:gd name="adj1" fmla="val 18900000"/>
            <a:gd name="adj2" fmla="val 2700000"/>
            <a:gd name="adj3" fmla="val 339"/>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C0A6825-6B36-4275-B59F-50E992154535}">
      <dsp:nvSpPr>
        <dsp:cNvPr id="0" name=""/>
        <dsp:cNvSpPr/>
      </dsp:nvSpPr>
      <dsp:spPr>
        <a:xfrm>
          <a:off x="446452" y="295781"/>
          <a:ext cx="9164166" cy="591941"/>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69854" tIns="60960" rIns="60960" bIns="60960" numCol="1" spcCol="1270" anchor="ctr" anchorCtr="0">
          <a:noAutofit/>
        </a:bodyPr>
        <a:lstStyle/>
        <a:p>
          <a:pPr marL="0" lvl="0" indent="0" algn="l" defTabSz="1066800">
            <a:lnSpc>
              <a:spcPct val="150000"/>
            </a:lnSpc>
            <a:spcBef>
              <a:spcPct val="0"/>
            </a:spcBef>
            <a:spcAft>
              <a:spcPct val="35000"/>
            </a:spcAft>
            <a:buNone/>
          </a:pPr>
          <a:r>
            <a:rPr lang="en-IN" sz="2400" kern="1200" dirty="0"/>
            <a:t>Domestic RCM </a:t>
          </a:r>
        </a:p>
      </dsp:txBody>
      <dsp:txXfrm>
        <a:off x="446452" y="295781"/>
        <a:ext cx="9164166" cy="591941"/>
      </dsp:txXfrm>
    </dsp:sp>
    <dsp:sp modelId="{35755BFC-FD53-467F-890D-7500B05A243A}">
      <dsp:nvSpPr>
        <dsp:cNvPr id="0" name=""/>
        <dsp:cNvSpPr/>
      </dsp:nvSpPr>
      <dsp:spPr>
        <a:xfrm>
          <a:off x="76488" y="221788"/>
          <a:ext cx="739927" cy="739927"/>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6D8B434-6D60-46CD-A86C-404127CA22B2}">
      <dsp:nvSpPr>
        <dsp:cNvPr id="0" name=""/>
        <dsp:cNvSpPr/>
      </dsp:nvSpPr>
      <dsp:spPr>
        <a:xfrm>
          <a:off x="870620" y="1183410"/>
          <a:ext cx="8739997" cy="591941"/>
        </a:xfrm>
        <a:prstGeom prst="rect">
          <a:avLst/>
        </a:prstGeom>
        <a:solidFill>
          <a:schemeClr val="accent5">
            <a:hueOff val="-1689636"/>
            <a:satOff val="-4355"/>
            <a:lumOff val="-294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69854" tIns="60960" rIns="60960" bIns="60960" numCol="1" spcCol="1270" anchor="ctr" anchorCtr="0">
          <a:noAutofit/>
        </a:bodyPr>
        <a:lstStyle/>
        <a:p>
          <a:pPr marL="0" lvl="0" indent="0" algn="l" defTabSz="1066800">
            <a:lnSpc>
              <a:spcPct val="150000"/>
            </a:lnSpc>
            <a:spcBef>
              <a:spcPct val="0"/>
            </a:spcBef>
            <a:spcAft>
              <a:spcPct val="35000"/>
            </a:spcAft>
            <a:buNone/>
          </a:pPr>
          <a:r>
            <a:rPr lang="en-IN" sz="2400" kern="1200" dirty="0"/>
            <a:t>Unregistered Domestic RCM</a:t>
          </a:r>
        </a:p>
      </dsp:txBody>
      <dsp:txXfrm>
        <a:off x="870620" y="1183410"/>
        <a:ext cx="8739997" cy="591941"/>
      </dsp:txXfrm>
    </dsp:sp>
    <dsp:sp modelId="{765E2414-8FF7-4E09-B903-EF5C6E7DD926}">
      <dsp:nvSpPr>
        <dsp:cNvPr id="0" name=""/>
        <dsp:cNvSpPr/>
      </dsp:nvSpPr>
      <dsp:spPr>
        <a:xfrm>
          <a:off x="500656" y="1109417"/>
          <a:ext cx="739927" cy="739927"/>
        </a:xfrm>
        <a:prstGeom prst="ellipse">
          <a:avLst/>
        </a:prstGeom>
        <a:solidFill>
          <a:schemeClr val="lt1">
            <a:hueOff val="0"/>
            <a:satOff val="0"/>
            <a:lumOff val="0"/>
            <a:alphaOff val="0"/>
          </a:schemeClr>
        </a:solidFill>
        <a:ln w="12700" cap="flat" cmpd="sng" algn="ctr">
          <a:solidFill>
            <a:schemeClr val="accent5">
              <a:hueOff val="-1689636"/>
              <a:satOff val="-4355"/>
              <a:lumOff val="-2941"/>
              <a:alphaOff val="0"/>
            </a:schemeClr>
          </a:solidFill>
          <a:prstDash val="solid"/>
          <a:miter lim="800000"/>
        </a:ln>
        <a:effectLst/>
      </dsp:spPr>
      <dsp:style>
        <a:lnRef idx="2">
          <a:scrgbClr r="0" g="0" b="0"/>
        </a:lnRef>
        <a:fillRef idx="1">
          <a:scrgbClr r="0" g="0" b="0"/>
        </a:fillRef>
        <a:effectRef idx="0">
          <a:scrgbClr r="0" g="0" b="0"/>
        </a:effectRef>
        <a:fontRef idx="minor"/>
      </dsp:style>
    </dsp:sp>
    <dsp:sp modelId="{B1E9EA5F-A82F-4665-8F9D-0EEE72F414E9}">
      <dsp:nvSpPr>
        <dsp:cNvPr id="0" name=""/>
        <dsp:cNvSpPr/>
      </dsp:nvSpPr>
      <dsp:spPr>
        <a:xfrm>
          <a:off x="1000805" y="2071039"/>
          <a:ext cx="8609812" cy="591941"/>
        </a:xfrm>
        <a:prstGeom prst="rect">
          <a:avLst/>
        </a:prstGeom>
        <a:solidFill>
          <a:schemeClr val="accent5">
            <a:hueOff val="-3379271"/>
            <a:satOff val="-8710"/>
            <a:lumOff val="-588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69854" tIns="60960" rIns="60960" bIns="60960" numCol="1" spcCol="1270" anchor="ctr" anchorCtr="0">
          <a:noAutofit/>
        </a:bodyPr>
        <a:lstStyle/>
        <a:p>
          <a:pPr marL="0" lvl="0" indent="0" algn="l" defTabSz="1066800">
            <a:lnSpc>
              <a:spcPct val="150000"/>
            </a:lnSpc>
            <a:spcBef>
              <a:spcPct val="0"/>
            </a:spcBef>
            <a:spcAft>
              <a:spcPct val="35000"/>
            </a:spcAft>
            <a:buNone/>
          </a:pPr>
          <a:r>
            <a:rPr lang="en-IN" sz="2400" kern="1200" dirty="0"/>
            <a:t>Import of services</a:t>
          </a:r>
        </a:p>
      </dsp:txBody>
      <dsp:txXfrm>
        <a:off x="1000805" y="2071039"/>
        <a:ext cx="8609812" cy="591941"/>
      </dsp:txXfrm>
    </dsp:sp>
    <dsp:sp modelId="{83B42627-0A12-42D1-B089-23EBDC235BEA}">
      <dsp:nvSpPr>
        <dsp:cNvPr id="0" name=""/>
        <dsp:cNvSpPr/>
      </dsp:nvSpPr>
      <dsp:spPr>
        <a:xfrm>
          <a:off x="630842" y="1997046"/>
          <a:ext cx="739927" cy="739927"/>
        </a:xfrm>
        <a:prstGeom prst="ellipse">
          <a:avLst/>
        </a:prstGeom>
        <a:solidFill>
          <a:schemeClr val="lt1">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sp>
    <dsp:sp modelId="{F1553500-3853-4E30-B9F2-502F7ADDCC6D}">
      <dsp:nvSpPr>
        <dsp:cNvPr id="0" name=""/>
        <dsp:cNvSpPr/>
      </dsp:nvSpPr>
      <dsp:spPr>
        <a:xfrm>
          <a:off x="870620" y="2958667"/>
          <a:ext cx="8739997" cy="591941"/>
        </a:xfrm>
        <a:prstGeom prst="rect">
          <a:avLst/>
        </a:prstGeom>
        <a:solidFill>
          <a:schemeClr val="accent5">
            <a:hueOff val="-5068907"/>
            <a:satOff val="-13064"/>
            <a:lumOff val="-882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69854" tIns="60960" rIns="60960" bIns="60960" numCol="1" spcCol="1270" anchor="ctr" anchorCtr="0">
          <a:noAutofit/>
        </a:bodyPr>
        <a:lstStyle/>
        <a:p>
          <a:pPr marL="0" lvl="0" indent="0" algn="l" defTabSz="1066800">
            <a:lnSpc>
              <a:spcPct val="150000"/>
            </a:lnSpc>
            <a:spcBef>
              <a:spcPct val="0"/>
            </a:spcBef>
            <a:spcAft>
              <a:spcPct val="35000"/>
            </a:spcAft>
            <a:buNone/>
          </a:pPr>
          <a:r>
            <a:rPr lang="en-IN" sz="2400" kern="1200"/>
            <a:t>OIDAR </a:t>
          </a:r>
          <a:r>
            <a:rPr lang="en-IN" sz="2400" kern="1200" dirty="0"/>
            <a:t>Service </a:t>
          </a:r>
        </a:p>
      </dsp:txBody>
      <dsp:txXfrm>
        <a:off x="870620" y="2958667"/>
        <a:ext cx="8739997" cy="591941"/>
      </dsp:txXfrm>
    </dsp:sp>
    <dsp:sp modelId="{DB4C4DAC-C67A-4526-B81A-C1E18D6DFDB7}">
      <dsp:nvSpPr>
        <dsp:cNvPr id="0" name=""/>
        <dsp:cNvSpPr/>
      </dsp:nvSpPr>
      <dsp:spPr>
        <a:xfrm>
          <a:off x="500656" y="2884675"/>
          <a:ext cx="739927" cy="739927"/>
        </a:xfrm>
        <a:prstGeom prst="ellipse">
          <a:avLst/>
        </a:prstGeom>
        <a:solidFill>
          <a:schemeClr val="lt1">
            <a:hueOff val="0"/>
            <a:satOff val="0"/>
            <a:lumOff val="0"/>
            <a:alphaOff val="0"/>
          </a:schemeClr>
        </a:solidFill>
        <a:ln w="12700" cap="flat" cmpd="sng" algn="ctr">
          <a:solidFill>
            <a:schemeClr val="accent5">
              <a:hueOff val="-5068907"/>
              <a:satOff val="-13064"/>
              <a:lumOff val="-8824"/>
              <a:alphaOff val="0"/>
            </a:schemeClr>
          </a:solidFill>
          <a:prstDash val="solid"/>
          <a:miter lim="800000"/>
        </a:ln>
        <a:effectLst/>
      </dsp:spPr>
      <dsp:style>
        <a:lnRef idx="2">
          <a:scrgbClr r="0" g="0" b="0"/>
        </a:lnRef>
        <a:fillRef idx="1">
          <a:scrgbClr r="0" g="0" b="0"/>
        </a:fillRef>
        <a:effectRef idx="0">
          <a:scrgbClr r="0" g="0" b="0"/>
        </a:effectRef>
        <a:fontRef idx="minor"/>
      </dsp:style>
    </dsp:sp>
    <dsp:sp modelId="{89B48C97-A6A2-40F9-A140-BF00D1D654AA}">
      <dsp:nvSpPr>
        <dsp:cNvPr id="0" name=""/>
        <dsp:cNvSpPr/>
      </dsp:nvSpPr>
      <dsp:spPr>
        <a:xfrm>
          <a:off x="446452" y="3846296"/>
          <a:ext cx="9164166" cy="591941"/>
        </a:xfrm>
        <a:prstGeom prst="rect">
          <a:avLst/>
        </a:prstGeom>
        <a:solidFill>
          <a:schemeClr val="accent5">
            <a:hueOff val="-6758543"/>
            <a:satOff val="-17419"/>
            <a:lumOff val="-1176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69854" tIns="60960" rIns="60960" bIns="60960" numCol="1" spcCol="1270" anchor="ctr" anchorCtr="0">
          <a:noAutofit/>
        </a:bodyPr>
        <a:lstStyle/>
        <a:p>
          <a:pPr marL="0" lvl="0" indent="0" algn="l" defTabSz="1066800">
            <a:lnSpc>
              <a:spcPct val="150000"/>
            </a:lnSpc>
            <a:spcBef>
              <a:spcPct val="0"/>
            </a:spcBef>
            <a:spcAft>
              <a:spcPct val="35000"/>
            </a:spcAft>
            <a:buNone/>
          </a:pPr>
          <a:r>
            <a:rPr lang="en-IN" sz="2400" kern="1200"/>
            <a:t>E-Commerce </a:t>
          </a:r>
          <a:r>
            <a:rPr lang="en-IN" sz="2400" kern="1200">
              <a:latin typeface="Calibri" panose="020F0502020204030204"/>
              <a:ea typeface="+mn-ea"/>
              <a:cs typeface="+mn-cs"/>
            </a:rPr>
            <a:t>Service</a:t>
          </a:r>
          <a:endParaRPr lang="en-IN" sz="2400" kern="1200" dirty="0">
            <a:latin typeface="Calibri" panose="020F0502020204030204"/>
            <a:ea typeface="+mn-ea"/>
            <a:cs typeface="+mn-cs"/>
          </a:endParaRPr>
        </a:p>
      </dsp:txBody>
      <dsp:txXfrm>
        <a:off x="446452" y="3846296"/>
        <a:ext cx="9164166" cy="591941"/>
      </dsp:txXfrm>
    </dsp:sp>
    <dsp:sp modelId="{6061045F-B507-4206-998B-BDE05A414727}">
      <dsp:nvSpPr>
        <dsp:cNvPr id="0" name=""/>
        <dsp:cNvSpPr/>
      </dsp:nvSpPr>
      <dsp:spPr>
        <a:xfrm>
          <a:off x="76488" y="3772303"/>
          <a:ext cx="739927" cy="739927"/>
        </a:xfrm>
        <a:prstGeom prst="ellipse">
          <a:avLst/>
        </a:prstGeom>
        <a:solidFill>
          <a:schemeClr val="lt1">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AFEC91-57A5-4635-9F9E-153E8EA829BE}">
      <dsp:nvSpPr>
        <dsp:cNvPr id="0" name=""/>
        <dsp:cNvSpPr/>
      </dsp:nvSpPr>
      <dsp:spPr>
        <a:xfrm>
          <a:off x="3181" y="7525"/>
          <a:ext cx="3101784" cy="1240713"/>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marL="0" lvl="0" indent="0" algn="ctr" defTabSz="1778000">
            <a:lnSpc>
              <a:spcPct val="150000"/>
            </a:lnSpc>
            <a:spcBef>
              <a:spcPct val="0"/>
            </a:spcBef>
            <a:spcAft>
              <a:spcPct val="35000"/>
            </a:spcAft>
            <a:buNone/>
          </a:pPr>
          <a:r>
            <a:rPr lang="en-US" sz="4000" kern="1200" dirty="0">
              <a:latin typeface="Calibri" panose="020F0502020204030204" pitchFamily="34" charset="0"/>
              <a:cs typeface="Calibri" panose="020F0502020204030204" pitchFamily="34" charset="0"/>
            </a:rPr>
            <a:t>Its</a:t>
          </a:r>
        </a:p>
      </dsp:txBody>
      <dsp:txXfrm>
        <a:off x="3181" y="7525"/>
        <a:ext cx="3101784" cy="1240713"/>
      </dsp:txXfrm>
    </dsp:sp>
    <dsp:sp modelId="{9D68425E-96CF-4768-8F09-3CD6542D98E5}">
      <dsp:nvSpPr>
        <dsp:cNvPr id="0" name=""/>
        <dsp:cNvSpPr/>
      </dsp:nvSpPr>
      <dsp:spPr>
        <a:xfrm>
          <a:off x="3181" y="1248239"/>
          <a:ext cx="3101784" cy="2766960"/>
        </a:xfrm>
        <a:prstGeom prst="rect">
          <a:avLst/>
        </a:prstGeom>
        <a:solidFill>
          <a:schemeClr val="lt1">
            <a:alpha val="90000"/>
            <a:tint val="40000"/>
            <a:hueOff val="0"/>
            <a:satOff val="0"/>
            <a:lumOff val="0"/>
            <a:alphaOff val="0"/>
          </a:schemeClr>
        </a:solidFill>
        <a:ln w="15875"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213360" rIns="284480" bIns="320040" numCol="1" spcCol="1270" anchor="t" anchorCtr="0">
          <a:noAutofit/>
        </a:bodyPr>
        <a:lstStyle/>
        <a:p>
          <a:pPr marL="285750" lvl="1" indent="-285750" algn="l" defTabSz="1778000">
            <a:lnSpc>
              <a:spcPct val="150000"/>
            </a:lnSpc>
            <a:spcBef>
              <a:spcPct val="0"/>
            </a:spcBef>
            <a:spcAft>
              <a:spcPct val="15000"/>
            </a:spcAft>
            <a:buChar char="•"/>
          </a:pPr>
          <a:r>
            <a:rPr lang="en-US" sz="4000" kern="1200">
              <a:latin typeface="Calibri" panose="020F0502020204030204" pitchFamily="34" charset="0"/>
              <a:cs typeface="Calibri" panose="020F0502020204030204" pitchFamily="34" charset="0"/>
            </a:rPr>
            <a:t>First </a:t>
          </a:r>
          <a:r>
            <a:rPr lang="en-US" sz="4000" kern="1200" dirty="0">
              <a:latin typeface="Calibri" panose="020F0502020204030204" pitchFamily="34" charset="0"/>
              <a:cs typeface="Calibri" panose="020F0502020204030204" pitchFamily="34" charset="0"/>
            </a:rPr>
            <a:t>time!</a:t>
          </a:r>
        </a:p>
        <a:p>
          <a:pPr marL="285750" lvl="1" indent="-285750" algn="l" defTabSz="1778000">
            <a:lnSpc>
              <a:spcPct val="150000"/>
            </a:lnSpc>
            <a:spcBef>
              <a:spcPct val="0"/>
            </a:spcBef>
            <a:spcAft>
              <a:spcPct val="15000"/>
            </a:spcAft>
            <a:buChar char="•"/>
          </a:pPr>
          <a:r>
            <a:rPr lang="en-US" sz="4000" kern="1200" dirty="0">
              <a:latin typeface="Calibri" panose="020F0502020204030204" pitchFamily="34" charset="0"/>
              <a:cs typeface="Calibri" panose="020F0502020204030204" pitchFamily="34" charset="0"/>
            </a:rPr>
            <a:t>Nth time!</a:t>
          </a:r>
        </a:p>
      </dsp:txBody>
      <dsp:txXfrm>
        <a:off x="3181" y="1248239"/>
        <a:ext cx="3101784" cy="2766960"/>
      </dsp:txXfrm>
    </dsp:sp>
    <dsp:sp modelId="{41139D9B-C7E2-4228-B55B-1AC007293461}">
      <dsp:nvSpPr>
        <dsp:cNvPr id="0" name=""/>
        <dsp:cNvSpPr/>
      </dsp:nvSpPr>
      <dsp:spPr>
        <a:xfrm>
          <a:off x="3539215" y="7525"/>
          <a:ext cx="3101784" cy="1240713"/>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marL="0" lvl="0" indent="0" algn="ctr" defTabSz="1778000">
            <a:lnSpc>
              <a:spcPct val="150000"/>
            </a:lnSpc>
            <a:spcBef>
              <a:spcPct val="0"/>
            </a:spcBef>
            <a:spcAft>
              <a:spcPct val="35000"/>
            </a:spcAft>
            <a:buNone/>
          </a:pPr>
          <a:r>
            <a:rPr lang="en-US" sz="4000" kern="1200" dirty="0">
              <a:latin typeface="Calibri" panose="020F0502020204030204" pitchFamily="34" charset="0"/>
              <a:cs typeface="Calibri" panose="020F0502020204030204" pitchFamily="34" charset="0"/>
            </a:rPr>
            <a:t>At stake!</a:t>
          </a:r>
        </a:p>
      </dsp:txBody>
      <dsp:txXfrm>
        <a:off x="3539215" y="7525"/>
        <a:ext cx="3101784" cy="1240713"/>
      </dsp:txXfrm>
    </dsp:sp>
    <dsp:sp modelId="{1F4363C2-A5E6-4514-AE97-A330697B378A}">
      <dsp:nvSpPr>
        <dsp:cNvPr id="0" name=""/>
        <dsp:cNvSpPr/>
      </dsp:nvSpPr>
      <dsp:spPr>
        <a:xfrm>
          <a:off x="3539215" y="1248239"/>
          <a:ext cx="3101784" cy="2766960"/>
        </a:xfrm>
        <a:prstGeom prst="rect">
          <a:avLst/>
        </a:prstGeom>
        <a:solidFill>
          <a:schemeClr val="lt1">
            <a:alpha val="90000"/>
            <a:tint val="40000"/>
            <a:hueOff val="0"/>
            <a:satOff val="0"/>
            <a:lumOff val="0"/>
            <a:alphaOff val="0"/>
          </a:schemeClr>
        </a:solidFill>
        <a:ln w="15875"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213360" rIns="284480" bIns="320040" numCol="1" spcCol="1270" anchor="t" anchorCtr="0">
          <a:noAutofit/>
        </a:bodyPr>
        <a:lstStyle/>
        <a:p>
          <a:pPr marL="285750" lvl="1" indent="-285750" algn="l" defTabSz="1778000">
            <a:lnSpc>
              <a:spcPct val="150000"/>
            </a:lnSpc>
            <a:spcBef>
              <a:spcPct val="0"/>
            </a:spcBef>
            <a:spcAft>
              <a:spcPct val="15000"/>
            </a:spcAft>
            <a:buChar char="•"/>
          </a:pPr>
          <a:r>
            <a:rPr lang="en-US" sz="4000" kern="1200" dirty="0">
              <a:latin typeface="Calibri" panose="020F0502020204030204" pitchFamily="34" charset="0"/>
              <a:cs typeface="Calibri" panose="020F0502020204030204" pitchFamily="34" charset="0"/>
            </a:rPr>
            <a:t>Revenue</a:t>
          </a:r>
        </a:p>
        <a:p>
          <a:pPr marL="285750" lvl="1" indent="-285750" algn="l" defTabSz="1778000">
            <a:lnSpc>
              <a:spcPct val="150000"/>
            </a:lnSpc>
            <a:spcBef>
              <a:spcPct val="0"/>
            </a:spcBef>
            <a:spcAft>
              <a:spcPct val="15000"/>
            </a:spcAft>
            <a:buChar char="•"/>
          </a:pPr>
          <a:r>
            <a:rPr lang="en-US" sz="4000" kern="1200" dirty="0">
              <a:latin typeface="Calibri" panose="020F0502020204030204" pitchFamily="34" charset="0"/>
              <a:cs typeface="Calibri" panose="020F0502020204030204" pitchFamily="34" charset="0"/>
            </a:rPr>
            <a:t>Expense</a:t>
          </a:r>
        </a:p>
      </dsp:txBody>
      <dsp:txXfrm>
        <a:off x="3539215" y="1248239"/>
        <a:ext cx="3101784" cy="2766960"/>
      </dsp:txXfrm>
    </dsp:sp>
    <dsp:sp modelId="{A1897B87-9D19-46B7-BD37-C8224EB1F955}">
      <dsp:nvSpPr>
        <dsp:cNvPr id="0" name=""/>
        <dsp:cNvSpPr/>
      </dsp:nvSpPr>
      <dsp:spPr>
        <a:xfrm>
          <a:off x="7075250" y="7525"/>
          <a:ext cx="3101784" cy="1240713"/>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marL="0" lvl="0" indent="0" algn="ctr" defTabSz="1778000">
            <a:lnSpc>
              <a:spcPct val="150000"/>
            </a:lnSpc>
            <a:spcBef>
              <a:spcPct val="0"/>
            </a:spcBef>
            <a:spcAft>
              <a:spcPct val="35000"/>
            </a:spcAft>
            <a:buNone/>
          </a:pPr>
          <a:r>
            <a:rPr lang="en-US" sz="4000" kern="1200" dirty="0">
              <a:latin typeface="Calibri" panose="020F0502020204030204" pitchFamily="34" charset="0"/>
              <a:cs typeface="Calibri" panose="020F0502020204030204" pitchFamily="34" charset="0"/>
            </a:rPr>
            <a:t>Approach</a:t>
          </a:r>
        </a:p>
      </dsp:txBody>
      <dsp:txXfrm>
        <a:off x="7075250" y="7525"/>
        <a:ext cx="3101784" cy="1240713"/>
      </dsp:txXfrm>
    </dsp:sp>
    <dsp:sp modelId="{EEC42996-8FB8-4473-8274-9BFD2D98D15C}">
      <dsp:nvSpPr>
        <dsp:cNvPr id="0" name=""/>
        <dsp:cNvSpPr/>
      </dsp:nvSpPr>
      <dsp:spPr>
        <a:xfrm>
          <a:off x="7075250" y="1248239"/>
          <a:ext cx="3101784" cy="2766960"/>
        </a:xfrm>
        <a:prstGeom prst="rect">
          <a:avLst/>
        </a:prstGeom>
        <a:solidFill>
          <a:schemeClr val="lt1">
            <a:alpha val="90000"/>
            <a:tint val="40000"/>
            <a:hueOff val="0"/>
            <a:satOff val="0"/>
            <a:lumOff val="0"/>
            <a:alphaOff val="0"/>
          </a:schemeClr>
        </a:solidFill>
        <a:ln w="15875"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213360" rIns="284480" bIns="320040" numCol="1" spcCol="1270" anchor="t" anchorCtr="0">
          <a:noAutofit/>
        </a:bodyPr>
        <a:lstStyle/>
        <a:p>
          <a:pPr marL="285750" lvl="1" indent="-285750" algn="l" defTabSz="1778000">
            <a:lnSpc>
              <a:spcPct val="150000"/>
            </a:lnSpc>
            <a:spcBef>
              <a:spcPct val="0"/>
            </a:spcBef>
            <a:spcAft>
              <a:spcPct val="15000"/>
            </a:spcAft>
            <a:buChar char="•"/>
          </a:pPr>
          <a:r>
            <a:rPr lang="en-US" sz="4000" kern="1200" dirty="0">
              <a:latin typeface="Calibri" panose="020F0502020204030204" pitchFamily="34" charset="0"/>
              <a:cs typeface="Calibri" panose="020F0502020204030204" pitchFamily="34" charset="0"/>
            </a:rPr>
            <a:t>Facts</a:t>
          </a:r>
        </a:p>
        <a:p>
          <a:pPr marL="285750" lvl="1" indent="-285750" algn="l" defTabSz="1778000">
            <a:lnSpc>
              <a:spcPct val="150000"/>
            </a:lnSpc>
            <a:spcBef>
              <a:spcPct val="0"/>
            </a:spcBef>
            <a:spcAft>
              <a:spcPct val="15000"/>
            </a:spcAft>
            <a:buChar char="•"/>
          </a:pPr>
          <a:r>
            <a:rPr lang="en-US" sz="4000" kern="1200" dirty="0">
              <a:latin typeface="Calibri" panose="020F0502020204030204" pitchFamily="34" charset="0"/>
              <a:cs typeface="Calibri" panose="020F0502020204030204" pitchFamily="34" charset="0"/>
            </a:rPr>
            <a:t>Law</a:t>
          </a:r>
        </a:p>
      </dsp:txBody>
      <dsp:txXfrm>
        <a:off x="7075250" y="1248239"/>
        <a:ext cx="3101784" cy="2766960"/>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6E50BA-9CEC-4C92-B77A-A3299B7904FB}">
      <dsp:nvSpPr>
        <dsp:cNvPr id="0" name=""/>
        <dsp:cNvSpPr/>
      </dsp:nvSpPr>
      <dsp:spPr>
        <a:xfrm>
          <a:off x="848271" y="219479"/>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168F44-B659-442B-BE65-F5527552727E}">
      <dsp:nvSpPr>
        <dsp:cNvPr id="0" name=""/>
        <dsp:cNvSpPr/>
      </dsp:nvSpPr>
      <dsp:spPr>
        <a:xfrm>
          <a:off x="848271" y="1899711"/>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100000"/>
            </a:lnSpc>
            <a:spcBef>
              <a:spcPct val="0"/>
            </a:spcBef>
            <a:spcAft>
              <a:spcPct val="35000"/>
            </a:spcAft>
            <a:buNone/>
            <a:defRPr b="1"/>
          </a:pPr>
          <a:r>
            <a:rPr lang="en-IN" sz="2400" kern="1200"/>
            <a:t>Profit and Loss Account (DR side) </a:t>
          </a:r>
          <a:endParaRPr lang="en-US" sz="2400" kern="1200"/>
        </a:p>
      </dsp:txBody>
      <dsp:txXfrm>
        <a:off x="848271" y="1899711"/>
        <a:ext cx="4320000" cy="648000"/>
      </dsp:txXfrm>
    </dsp:sp>
    <dsp:sp modelId="{1CFA9EA2-DBAE-4508-92D0-9FCE84B305B5}">
      <dsp:nvSpPr>
        <dsp:cNvPr id="0" name=""/>
        <dsp:cNvSpPr/>
      </dsp:nvSpPr>
      <dsp:spPr>
        <a:xfrm>
          <a:off x="848271" y="2625959"/>
          <a:ext cx="4320000" cy="1505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IN" sz="1700" kern="1200" dirty="0"/>
            <a:t>RCM transaction based on Notification i.e., License fee, Director setting fee, Sponsorship service, etc</a:t>
          </a:r>
          <a:endParaRPr lang="en-US" sz="1700" kern="1200" dirty="0"/>
        </a:p>
        <a:p>
          <a:pPr marL="0" lvl="0" indent="0" algn="l" defTabSz="755650">
            <a:lnSpc>
              <a:spcPct val="100000"/>
            </a:lnSpc>
            <a:spcBef>
              <a:spcPct val="0"/>
            </a:spcBef>
            <a:spcAft>
              <a:spcPct val="35000"/>
            </a:spcAft>
            <a:buNone/>
          </a:pPr>
          <a:r>
            <a:rPr lang="en-IN" sz="1700" kern="1200"/>
            <a:t>Ocean Freight</a:t>
          </a:r>
          <a:endParaRPr lang="en-US" sz="1700" kern="1200"/>
        </a:p>
        <a:p>
          <a:pPr marL="0" lvl="0" indent="0" algn="l" defTabSz="755650">
            <a:lnSpc>
              <a:spcPct val="100000"/>
            </a:lnSpc>
            <a:spcBef>
              <a:spcPct val="0"/>
            </a:spcBef>
            <a:spcAft>
              <a:spcPct val="35000"/>
            </a:spcAft>
            <a:buNone/>
          </a:pPr>
          <a:r>
            <a:rPr lang="en-IN" sz="1700" kern="1200"/>
            <a:t>Import of Service</a:t>
          </a:r>
          <a:endParaRPr lang="en-US" sz="1700" kern="1200"/>
        </a:p>
      </dsp:txBody>
      <dsp:txXfrm>
        <a:off x="848271" y="2625959"/>
        <a:ext cx="4320000" cy="1505899"/>
      </dsp:txXfrm>
    </dsp:sp>
    <dsp:sp modelId="{DD864D4C-3585-463C-A027-DDDF8BF88369}">
      <dsp:nvSpPr>
        <dsp:cNvPr id="0" name=""/>
        <dsp:cNvSpPr/>
      </dsp:nvSpPr>
      <dsp:spPr>
        <a:xfrm>
          <a:off x="5924271" y="219479"/>
          <a:ext cx="1512000" cy="151200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4E8093-03BC-43BF-8406-0E2FAAD698E1}">
      <dsp:nvSpPr>
        <dsp:cNvPr id="0" name=""/>
        <dsp:cNvSpPr/>
      </dsp:nvSpPr>
      <dsp:spPr>
        <a:xfrm>
          <a:off x="5924271" y="1899711"/>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100000"/>
            </a:lnSpc>
            <a:spcBef>
              <a:spcPct val="0"/>
            </a:spcBef>
            <a:spcAft>
              <a:spcPct val="35000"/>
            </a:spcAft>
            <a:buNone/>
            <a:defRPr b="1"/>
          </a:pPr>
          <a:r>
            <a:rPr lang="en-IN" sz="2400" kern="1200"/>
            <a:t>Balance Sheet </a:t>
          </a:r>
          <a:endParaRPr lang="en-US" sz="2400" kern="1200"/>
        </a:p>
      </dsp:txBody>
      <dsp:txXfrm>
        <a:off x="5924271" y="1899711"/>
        <a:ext cx="4320000" cy="648000"/>
      </dsp:txXfrm>
    </dsp:sp>
    <dsp:sp modelId="{94FB9954-440C-4AEC-82CB-EDD5D3D637B6}">
      <dsp:nvSpPr>
        <dsp:cNvPr id="0" name=""/>
        <dsp:cNvSpPr/>
      </dsp:nvSpPr>
      <dsp:spPr>
        <a:xfrm>
          <a:off x="5924271" y="2625959"/>
          <a:ext cx="4320000" cy="1505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IN" sz="1700" kern="1200"/>
            <a:t>Guarantee given or provided</a:t>
          </a:r>
          <a:endParaRPr lang="en-US" sz="1700" kern="1200"/>
        </a:p>
        <a:p>
          <a:pPr marL="0" lvl="0" indent="0" algn="l" defTabSz="755650">
            <a:lnSpc>
              <a:spcPct val="100000"/>
            </a:lnSpc>
            <a:spcBef>
              <a:spcPct val="0"/>
            </a:spcBef>
            <a:spcAft>
              <a:spcPct val="35000"/>
            </a:spcAft>
            <a:buNone/>
          </a:pPr>
          <a:r>
            <a:rPr lang="en-IN" sz="1700" kern="1200"/>
            <a:t>Creditors </a:t>
          </a:r>
          <a:endParaRPr lang="en-US" sz="1700" kern="1200"/>
        </a:p>
        <a:p>
          <a:pPr marL="0" lvl="0" indent="0" algn="l" defTabSz="755650">
            <a:lnSpc>
              <a:spcPct val="100000"/>
            </a:lnSpc>
            <a:spcBef>
              <a:spcPct val="0"/>
            </a:spcBef>
            <a:spcAft>
              <a:spcPct val="35000"/>
            </a:spcAft>
            <a:buNone/>
          </a:pPr>
          <a:r>
            <a:rPr lang="en-IN" sz="1700" kern="1200"/>
            <a:t>Intangible asset – Import or Domestic?</a:t>
          </a:r>
          <a:endParaRPr lang="en-US" sz="1700" kern="1200"/>
        </a:p>
      </dsp:txBody>
      <dsp:txXfrm>
        <a:off x="5924271" y="2625959"/>
        <a:ext cx="4320000" cy="1505899"/>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8C1255-B800-48C2-A74E-48C660C6FC8D}">
      <dsp:nvSpPr>
        <dsp:cNvPr id="0" name=""/>
        <dsp:cNvSpPr/>
      </dsp:nvSpPr>
      <dsp:spPr>
        <a:xfrm>
          <a:off x="393" y="1054158"/>
          <a:ext cx="1098562" cy="1098562"/>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FE1F7B-55A4-4D3F-A688-FA3CB52EA253}">
      <dsp:nvSpPr>
        <dsp:cNvPr id="0" name=""/>
        <dsp:cNvSpPr/>
      </dsp:nvSpPr>
      <dsp:spPr>
        <a:xfrm>
          <a:off x="393" y="2249170"/>
          <a:ext cx="3138750" cy="470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333500">
            <a:lnSpc>
              <a:spcPct val="100000"/>
            </a:lnSpc>
            <a:spcBef>
              <a:spcPct val="0"/>
            </a:spcBef>
            <a:spcAft>
              <a:spcPct val="35000"/>
            </a:spcAft>
            <a:buNone/>
            <a:defRPr b="1"/>
          </a:pPr>
          <a:r>
            <a:rPr lang="en-IN" sz="3000" kern="1200"/>
            <a:t>Notes to Account </a:t>
          </a:r>
          <a:endParaRPr lang="en-US" sz="3000" kern="1200"/>
        </a:p>
      </dsp:txBody>
      <dsp:txXfrm>
        <a:off x="393" y="2249170"/>
        <a:ext cx="3138750" cy="470812"/>
      </dsp:txXfrm>
    </dsp:sp>
    <dsp:sp modelId="{BD0C8DE7-A9DA-4BF7-8DE7-3772C457DDAD}">
      <dsp:nvSpPr>
        <dsp:cNvPr id="0" name=""/>
        <dsp:cNvSpPr/>
      </dsp:nvSpPr>
      <dsp:spPr>
        <a:xfrm>
          <a:off x="393" y="2764843"/>
          <a:ext cx="3138750" cy="532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kern="1200"/>
            <a:t>Foreign currency Payment for Service and Goods</a:t>
          </a:r>
        </a:p>
      </dsp:txBody>
      <dsp:txXfrm>
        <a:off x="393" y="2764843"/>
        <a:ext cx="3138750" cy="532335"/>
      </dsp:txXfrm>
    </dsp:sp>
    <dsp:sp modelId="{59886FFE-F493-4477-B48C-0C2ADD503051}">
      <dsp:nvSpPr>
        <dsp:cNvPr id="0" name=""/>
        <dsp:cNvSpPr/>
      </dsp:nvSpPr>
      <dsp:spPr>
        <a:xfrm>
          <a:off x="3688425" y="1054158"/>
          <a:ext cx="1098562" cy="10985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836F0B-0FE6-4F07-AD6F-09AB7596F294}">
      <dsp:nvSpPr>
        <dsp:cNvPr id="0" name=""/>
        <dsp:cNvSpPr/>
      </dsp:nvSpPr>
      <dsp:spPr>
        <a:xfrm>
          <a:off x="3688425" y="2249170"/>
          <a:ext cx="3138750" cy="470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333500">
            <a:lnSpc>
              <a:spcPct val="100000"/>
            </a:lnSpc>
            <a:spcBef>
              <a:spcPct val="0"/>
            </a:spcBef>
            <a:spcAft>
              <a:spcPct val="35000"/>
            </a:spcAft>
            <a:buNone/>
            <a:defRPr b="1"/>
          </a:pPr>
          <a:r>
            <a:rPr lang="en-US" sz="3000" kern="1200"/>
            <a:t>Director Report </a:t>
          </a:r>
        </a:p>
      </dsp:txBody>
      <dsp:txXfrm>
        <a:off x="3688425" y="2249170"/>
        <a:ext cx="3138750" cy="470812"/>
      </dsp:txXfrm>
    </dsp:sp>
    <dsp:sp modelId="{600F5DDC-2B10-410E-AF81-438EF317163A}">
      <dsp:nvSpPr>
        <dsp:cNvPr id="0" name=""/>
        <dsp:cNvSpPr/>
      </dsp:nvSpPr>
      <dsp:spPr>
        <a:xfrm>
          <a:off x="3688425" y="2764843"/>
          <a:ext cx="3138750" cy="532335"/>
        </a:xfrm>
        <a:prstGeom prst="rect">
          <a:avLst/>
        </a:prstGeom>
        <a:noFill/>
        <a:ln>
          <a:noFill/>
        </a:ln>
        <a:effectLst/>
      </dsp:spPr>
      <dsp:style>
        <a:lnRef idx="0">
          <a:scrgbClr r="0" g="0" b="0"/>
        </a:lnRef>
        <a:fillRef idx="0">
          <a:scrgbClr r="0" g="0" b="0"/>
        </a:fillRef>
        <a:effectRef idx="0">
          <a:scrgbClr r="0" g="0" b="0"/>
        </a:effectRef>
        <a:fontRef idx="minor"/>
      </dsp:style>
    </dsp:sp>
    <dsp:sp modelId="{7AB25522-050B-484F-861B-D4A7BB4B4607}">
      <dsp:nvSpPr>
        <dsp:cNvPr id="0" name=""/>
        <dsp:cNvSpPr/>
      </dsp:nvSpPr>
      <dsp:spPr>
        <a:xfrm>
          <a:off x="7376456" y="1054158"/>
          <a:ext cx="1098562" cy="10985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22B179-65BD-4B00-9640-4FD294C33C7A}">
      <dsp:nvSpPr>
        <dsp:cNvPr id="0" name=""/>
        <dsp:cNvSpPr/>
      </dsp:nvSpPr>
      <dsp:spPr>
        <a:xfrm>
          <a:off x="7376456" y="2249170"/>
          <a:ext cx="3138750" cy="470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333500">
            <a:lnSpc>
              <a:spcPct val="100000"/>
            </a:lnSpc>
            <a:spcBef>
              <a:spcPct val="0"/>
            </a:spcBef>
            <a:spcAft>
              <a:spcPct val="35000"/>
            </a:spcAft>
            <a:buNone/>
            <a:defRPr b="1"/>
          </a:pPr>
          <a:r>
            <a:rPr lang="en-US" sz="3000" kern="1200"/>
            <a:t>Board Report</a:t>
          </a:r>
        </a:p>
      </dsp:txBody>
      <dsp:txXfrm>
        <a:off x="7376456" y="2249170"/>
        <a:ext cx="3138750" cy="470812"/>
      </dsp:txXfrm>
    </dsp:sp>
    <dsp:sp modelId="{1804A55A-DDF5-4F05-A19B-E7B58707663D}">
      <dsp:nvSpPr>
        <dsp:cNvPr id="0" name=""/>
        <dsp:cNvSpPr/>
      </dsp:nvSpPr>
      <dsp:spPr>
        <a:xfrm>
          <a:off x="7376456" y="2764843"/>
          <a:ext cx="3138750" cy="532335"/>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4B2D9E-A147-45EA-867C-A015E1F06891}">
      <dsp:nvSpPr>
        <dsp:cNvPr id="0" name=""/>
        <dsp:cNvSpPr/>
      </dsp:nvSpPr>
      <dsp:spPr>
        <a:xfrm>
          <a:off x="8246" y="1463"/>
          <a:ext cx="10673276" cy="1552970"/>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150000"/>
            </a:lnSpc>
            <a:spcBef>
              <a:spcPct val="0"/>
            </a:spcBef>
            <a:spcAft>
              <a:spcPct val="35000"/>
            </a:spcAft>
            <a:buNone/>
          </a:pPr>
          <a:r>
            <a:rPr lang="en-US" sz="4000" kern="1200" dirty="0"/>
            <a:t>Ratio Analysis</a:t>
          </a:r>
          <a:endParaRPr lang="en-IN" sz="4000" kern="1200" dirty="0"/>
        </a:p>
      </dsp:txBody>
      <dsp:txXfrm>
        <a:off x="53731" y="46948"/>
        <a:ext cx="10582306" cy="1462000"/>
      </dsp:txXfrm>
    </dsp:sp>
    <dsp:sp modelId="{B7976B9E-C0CC-4A09-8CE3-44B33A3317BD}">
      <dsp:nvSpPr>
        <dsp:cNvPr id="0" name=""/>
        <dsp:cNvSpPr/>
      </dsp:nvSpPr>
      <dsp:spPr>
        <a:xfrm>
          <a:off x="8246" y="1957220"/>
          <a:ext cx="1422344" cy="4028457"/>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50000"/>
            </a:lnSpc>
            <a:spcBef>
              <a:spcPct val="0"/>
            </a:spcBef>
            <a:spcAft>
              <a:spcPct val="35000"/>
            </a:spcAft>
            <a:buNone/>
          </a:pPr>
          <a:r>
            <a:rPr lang="en-US" sz="1600" kern="1200" dirty="0"/>
            <a:t> ITC availed / Tax paid through Cash (+) Credit </a:t>
          </a:r>
          <a:endParaRPr lang="en-IN" sz="1600" kern="1200" dirty="0"/>
        </a:p>
      </dsp:txBody>
      <dsp:txXfrm>
        <a:off x="49905" y="1998879"/>
        <a:ext cx="1339026" cy="3945139"/>
      </dsp:txXfrm>
    </dsp:sp>
    <dsp:sp modelId="{B9CDCD76-8ECF-4A46-B623-4DAEAC530C92}">
      <dsp:nvSpPr>
        <dsp:cNvPr id="0" name=""/>
        <dsp:cNvSpPr/>
      </dsp:nvSpPr>
      <dsp:spPr>
        <a:xfrm>
          <a:off x="1550068" y="1957220"/>
          <a:ext cx="1422344" cy="4028457"/>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50000"/>
            </a:lnSpc>
            <a:spcBef>
              <a:spcPct val="0"/>
            </a:spcBef>
            <a:spcAft>
              <a:spcPct val="35000"/>
            </a:spcAft>
            <a:buNone/>
          </a:pPr>
          <a:r>
            <a:rPr lang="en-US" sz="1600" kern="1200" dirty="0"/>
            <a:t>Total Inward Supply : Total Outward Supply </a:t>
          </a:r>
          <a:endParaRPr lang="en-IN" sz="1600" kern="1200" dirty="0"/>
        </a:p>
      </dsp:txBody>
      <dsp:txXfrm>
        <a:off x="1591727" y="1998879"/>
        <a:ext cx="1339026" cy="3945139"/>
      </dsp:txXfrm>
    </dsp:sp>
    <dsp:sp modelId="{5181172F-1A82-4E37-8D68-06333168F8D8}">
      <dsp:nvSpPr>
        <dsp:cNvPr id="0" name=""/>
        <dsp:cNvSpPr/>
      </dsp:nvSpPr>
      <dsp:spPr>
        <a:xfrm>
          <a:off x="3091890" y="1957220"/>
          <a:ext cx="1422344" cy="4028457"/>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50000"/>
            </a:lnSpc>
            <a:spcBef>
              <a:spcPct val="0"/>
            </a:spcBef>
            <a:spcAft>
              <a:spcPct val="35000"/>
            </a:spcAft>
            <a:buNone/>
          </a:pPr>
          <a:r>
            <a:rPr lang="en-US" sz="1600" kern="1200" dirty="0"/>
            <a:t>ITC availed on Capital Goods : Addition to Capital Asset </a:t>
          </a:r>
          <a:endParaRPr lang="en-IN" sz="1600" kern="1200" dirty="0"/>
        </a:p>
      </dsp:txBody>
      <dsp:txXfrm>
        <a:off x="3133549" y="1998879"/>
        <a:ext cx="1339026" cy="3945139"/>
      </dsp:txXfrm>
    </dsp:sp>
    <dsp:sp modelId="{7AA208A5-2DDB-40F0-9E5A-FB112A19AC0A}">
      <dsp:nvSpPr>
        <dsp:cNvPr id="0" name=""/>
        <dsp:cNvSpPr/>
      </dsp:nvSpPr>
      <dsp:spPr>
        <a:xfrm>
          <a:off x="4633712" y="1957220"/>
          <a:ext cx="1422344" cy="4028457"/>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50000"/>
            </a:lnSpc>
            <a:spcBef>
              <a:spcPct val="0"/>
            </a:spcBef>
            <a:spcAft>
              <a:spcPct val="35000"/>
            </a:spcAft>
            <a:buNone/>
          </a:pPr>
          <a:r>
            <a:rPr lang="en-US" sz="1600" kern="1200" dirty="0"/>
            <a:t>Other Income : Sales </a:t>
          </a:r>
          <a:endParaRPr lang="en-IN" sz="1600" kern="1200" dirty="0"/>
        </a:p>
      </dsp:txBody>
      <dsp:txXfrm>
        <a:off x="4675371" y="1998879"/>
        <a:ext cx="1339026" cy="3945139"/>
      </dsp:txXfrm>
    </dsp:sp>
    <dsp:sp modelId="{476C3935-FF9A-4F8E-BFE6-A23F91868B6B}">
      <dsp:nvSpPr>
        <dsp:cNvPr id="0" name=""/>
        <dsp:cNvSpPr/>
      </dsp:nvSpPr>
      <dsp:spPr>
        <a:xfrm>
          <a:off x="6175534" y="1957220"/>
          <a:ext cx="1422344" cy="4028457"/>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50000"/>
            </a:lnSpc>
            <a:spcBef>
              <a:spcPct val="0"/>
            </a:spcBef>
            <a:spcAft>
              <a:spcPct val="35000"/>
            </a:spcAft>
            <a:buNone/>
          </a:pPr>
          <a:r>
            <a:rPr lang="en-US" sz="1600" kern="1200" dirty="0"/>
            <a:t>Outward Supply of Scrap : Total Outward Supplies made </a:t>
          </a:r>
          <a:endParaRPr lang="en-IN" sz="1600" kern="1200" dirty="0"/>
        </a:p>
      </dsp:txBody>
      <dsp:txXfrm>
        <a:off x="6217193" y="1998879"/>
        <a:ext cx="1339026" cy="3945139"/>
      </dsp:txXfrm>
    </dsp:sp>
    <dsp:sp modelId="{703A42FD-23F8-4528-9374-AC559468764B}">
      <dsp:nvSpPr>
        <dsp:cNvPr id="0" name=""/>
        <dsp:cNvSpPr/>
      </dsp:nvSpPr>
      <dsp:spPr>
        <a:xfrm>
          <a:off x="7717356" y="1957220"/>
          <a:ext cx="1422344" cy="4028457"/>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50000"/>
            </a:lnSpc>
            <a:spcBef>
              <a:spcPct val="0"/>
            </a:spcBef>
            <a:spcAft>
              <a:spcPct val="35000"/>
            </a:spcAft>
            <a:buNone/>
          </a:pPr>
          <a:r>
            <a:rPr lang="en-US" sz="1600" kern="1200" dirty="0"/>
            <a:t>Value of Zero-Rated Supply : Total Supply </a:t>
          </a:r>
          <a:endParaRPr lang="en-IN" sz="1600" kern="1200" dirty="0"/>
        </a:p>
      </dsp:txBody>
      <dsp:txXfrm>
        <a:off x="7759015" y="1998879"/>
        <a:ext cx="1339026" cy="3945139"/>
      </dsp:txXfrm>
    </dsp:sp>
    <dsp:sp modelId="{2F477A31-988A-4F28-B54D-59DED8305EDA}">
      <dsp:nvSpPr>
        <dsp:cNvPr id="0" name=""/>
        <dsp:cNvSpPr/>
      </dsp:nvSpPr>
      <dsp:spPr>
        <a:xfrm>
          <a:off x="9259178" y="1957220"/>
          <a:ext cx="1422344" cy="4028457"/>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50000"/>
            </a:lnSpc>
            <a:spcBef>
              <a:spcPct val="0"/>
            </a:spcBef>
            <a:spcAft>
              <a:spcPct val="35000"/>
            </a:spcAft>
            <a:buNone/>
          </a:pPr>
          <a:r>
            <a:rPr lang="en-US" sz="1600" kern="1200" dirty="0"/>
            <a:t>Non-GST Supply : Total Supply </a:t>
          </a:r>
          <a:endParaRPr lang="en-IN" sz="1600" kern="1200" dirty="0"/>
        </a:p>
      </dsp:txBody>
      <dsp:txXfrm>
        <a:off x="9300837" y="1998879"/>
        <a:ext cx="1339026" cy="3945139"/>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13E238-0BC5-4EC1-9A86-035D7E18B16D}">
      <dsp:nvSpPr>
        <dsp:cNvPr id="0" name=""/>
        <dsp:cNvSpPr/>
      </dsp:nvSpPr>
      <dsp:spPr>
        <a:xfrm>
          <a:off x="795" y="120813"/>
          <a:ext cx="3424758" cy="4109710"/>
        </a:xfrm>
        <a:prstGeom prst="roundRect">
          <a:avLst>
            <a:gd name="adj" fmla="val 5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2296" rIns="106680" bIns="0" numCol="1" spcCol="1270" anchor="t" anchorCtr="0">
          <a:noAutofit/>
        </a:bodyPr>
        <a:lstStyle/>
        <a:p>
          <a:pPr marL="0" lvl="0" indent="0" algn="r" defTabSz="1066800">
            <a:lnSpc>
              <a:spcPct val="150000"/>
            </a:lnSpc>
            <a:spcBef>
              <a:spcPct val="0"/>
            </a:spcBef>
            <a:spcAft>
              <a:spcPct val="35000"/>
            </a:spcAft>
            <a:buNone/>
          </a:pPr>
          <a:r>
            <a:rPr lang="en-US" sz="2400" kern="1200" dirty="0"/>
            <a:t>Various Return </a:t>
          </a:r>
          <a:endParaRPr lang="en-IN" sz="2400" kern="1200" dirty="0"/>
        </a:p>
      </dsp:txBody>
      <dsp:txXfrm rot="16200000">
        <a:off x="-1341709" y="1463319"/>
        <a:ext cx="3369962" cy="684951"/>
      </dsp:txXfrm>
    </dsp:sp>
    <dsp:sp modelId="{D8ABFC9F-50F2-4D77-8742-578C33DA76C4}">
      <dsp:nvSpPr>
        <dsp:cNvPr id="0" name=""/>
        <dsp:cNvSpPr/>
      </dsp:nvSpPr>
      <dsp:spPr>
        <a:xfrm>
          <a:off x="685747" y="120813"/>
          <a:ext cx="2551445" cy="410971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marL="0" lvl="0" indent="0" algn="l" defTabSz="889000">
            <a:lnSpc>
              <a:spcPct val="150000"/>
            </a:lnSpc>
            <a:spcBef>
              <a:spcPct val="0"/>
            </a:spcBef>
            <a:spcAft>
              <a:spcPct val="35000"/>
            </a:spcAft>
            <a:buNone/>
          </a:pPr>
          <a:r>
            <a:rPr lang="en-US" sz="2000" kern="1200" dirty="0"/>
            <a:t>GSTR 1</a:t>
          </a:r>
          <a:endParaRPr lang="en-IN" sz="2000" kern="1200" dirty="0"/>
        </a:p>
        <a:p>
          <a:pPr marL="0" lvl="0" indent="0" algn="l" defTabSz="889000">
            <a:lnSpc>
              <a:spcPct val="150000"/>
            </a:lnSpc>
            <a:spcBef>
              <a:spcPct val="0"/>
            </a:spcBef>
            <a:spcAft>
              <a:spcPct val="35000"/>
            </a:spcAft>
            <a:buNone/>
          </a:pPr>
          <a:r>
            <a:rPr lang="en-US" sz="2000" kern="1200" dirty="0"/>
            <a:t>GSTR 3B</a:t>
          </a:r>
          <a:endParaRPr lang="en-IN" sz="2000" kern="1200" dirty="0"/>
        </a:p>
        <a:p>
          <a:pPr marL="0" lvl="0" indent="0" algn="l" defTabSz="889000">
            <a:lnSpc>
              <a:spcPct val="150000"/>
            </a:lnSpc>
            <a:spcBef>
              <a:spcPct val="0"/>
            </a:spcBef>
            <a:spcAft>
              <a:spcPct val="35000"/>
            </a:spcAft>
            <a:buNone/>
          </a:pPr>
          <a:r>
            <a:rPr lang="en-US" sz="2000" kern="1200" dirty="0"/>
            <a:t>GSTR 9</a:t>
          </a:r>
          <a:endParaRPr lang="en-IN" sz="2000" kern="1200" dirty="0"/>
        </a:p>
        <a:p>
          <a:pPr marL="0" lvl="0" indent="0" algn="l" defTabSz="889000">
            <a:lnSpc>
              <a:spcPct val="150000"/>
            </a:lnSpc>
            <a:spcBef>
              <a:spcPct val="0"/>
            </a:spcBef>
            <a:spcAft>
              <a:spcPct val="35000"/>
            </a:spcAft>
            <a:buNone/>
          </a:pPr>
          <a:r>
            <a:rPr lang="en-US" sz="2000" kern="1200" dirty="0"/>
            <a:t>GSTR 9C</a:t>
          </a:r>
          <a:endParaRPr lang="en-IN" sz="2000" kern="1200" dirty="0"/>
        </a:p>
        <a:p>
          <a:pPr marL="0" lvl="0" indent="0" algn="l" defTabSz="889000">
            <a:lnSpc>
              <a:spcPct val="150000"/>
            </a:lnSpc>
            <a:spcBef>
              <a:spcPct val="0"/>
            </a:spcBef>
            <a:spcAft>
              <a:spcPct val="35000"/>
            </a:spcAft>
            <a:buNone/>
          </a:pPr>
          <a:r>
            <a:rPr lang="en-US" sz="2000" kern="1200" dirty="0"/>
            <a:t>GSTR 2A</a:t>
          </a:r>
          <a:endParaRPr lang="en-IN" sz="2000" kern="1200" dirty="0"/>
        </a:p>
      </dsp:txBody>
      <dsp:txXfrm>
        <a:off x="685747" y="120813"/>
        <a:ext cx="2551445" cy="4109710"/>
      </dsp:txXfrm>
    </dsp:sp>
    <dsp:sp modelId="{5DD0DEB6-D627-4A60-9E5D-26B13EC8741A}">
      <dsp:nvSpPr>
        <dsp:cNvPr id="0" name=""/>
        <dsp:cNvSpPr/>
      </dsp:nvSpPr>
      <dsp:spPr>
        <a:xfrm>
          <a:off x="3545420" y="120813"/>
          <a:ext cx="3424758" cy="4109710"/>
        </a:xfrm>
        <a:prstGeom prst="roundRect">
          <a:avLst>
            <a:gd name="adj" fmla="val 5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2296" rIns="106680" bIns="0" numCol="1" spcCol="1270" anchor="t" anchorCtr="0">
          <a:noAutofit/>
        </a:bodyPr>
        <a:lstStyle/>
        <a:p>
          <a:pPr marL="0" lvl="0" indent="0" algn="r" defTabSz="1066800">
            <a:lnSpc>
              <a:spcPct val="150000"/>
            </a:lnSpc>
            <a:spcBef>
              <a:spcPct val="0"/>
            </a:spcBef>
            <a:spcAft>
              <a:spcPct val="35000"/>
            </a:spcAft>
            <a:buNone/>
          </a:pPr>
          <a:r>
            <a:rPr lang="en-US" sz="2400" kern="1200" dirty="0"/>
            <a:t>Financial Statement </a:t>
          </a:r>
          <a:endParaRPr lang="en-IN" sz="2400" kern="1200" dirty="0"/>
        </a:p>
      </dsp:txBody>
      <dsp:txXfrm rot="16200000">
        <a:off x="2202915" y="1463319"/>
        <a:ext cx="3369962" cy="684951"/>
      </dsp:txXfrm>
    </dsp:sp>
    <dsp:sp modelId="{281A509A-BD50-4465-80DD-5D7FF9544B10}">
      <dsp:nvSpPr>
        <dsp:cNvPr id="0" name=""/>
        <dsp:cNvSpPr/>
      </dsp:nvSpPr>
      <dsp:spPr>
        <a:xfrm rot="5400000">
          <a:off x="3260397" y="3389010"/>
          <a:ext cx="604294" cy="513713"/>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AF3E441-4EE3-41C1-978B-235584B37C7E}">
      <dsp:nvSpPr>
        <dsp:cNvPr id="0" name=""/>
        <dsp:cNvSpPr/>
      </dsp:nvSpPr>
      <dsp:spPr>
        <a:xfrm>
          <a:off x="4230372" y="120813"/>
          <a:ext cx="2551445" cy="410971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marL="0" lvl="0" indent="0" algn="l" defTabSz="889000">
            <a:lnSpc>
              <a:spcPct val="150000"/>
            </a:lnSpc>
            <a:spcBef>
              <a:spcPct val="0"/>
            </a:spcBef>
            <a:spcAft>
              <a:spcPct val="35000"/>
            </a:spcAft>
            <a:buNone/>
          </a:pPr>
          <a:r>
            <a:rPr lang="en-US" sz="2000" kern="1200" dirty="0"/>
            <a:t>Balance sheet </a:t>
          </a:r>
          <a:endParaRPr lang="en-IN" sz="2000" kern="1200" dirty="0"/>
        </a:p>
        <a:p>
          <a:pPr marL="0" lvl="0" indent="0" algn="l" defTabSz="889000">
            <a:lnSpc>
              <a:spcPct val="150000"/>
            </a:lnSpc>
            <a:spcBef>
              <a:spcPct val="0"/>
            </a:spcBef>
            <a:spcAft>
              <a:spcPct val="35000"/>
            </a:spcAft>
            <a:buNone/>
          </a:pPr>
          <a:r>
            <a:rPr lang="en-US" sz="2000" kern="1200" dirty="0"/>
            <a:t>Income Tax Return</a:t>
          </a:r>
          <a:endParaRPr lang="en-IN" sz="2000" kern="1200" dirty="0"/>
        </a:p>
        <a:p>
          <a:pPr marL="0" lvl="0" indent="0" algn="l" defTabSz="889000">
            <a:lnSpc>
              <a:spcPct val="150000"/>
            </a:lnSpc>
            <a:spcBef>
              <a:spcPct val="0"/>
            </a:spcBef>
            <a:spcAft>
              <a:spcPct val="35000"/>
            </a:spcAft>
            <a:buNone/>
          </a:pPr>
          <a:r>
            <a:rPr lang="en-US" sz="2000" kern="1200" dirty="0"/>
            <a:t>Cost Audit Report</a:t>
          </a:r>
          <a:endParaRPr lang="en-IN" sz="2000" kern="1200" dirty="0"/>
        </a:p>
        <a:p>
          <a:pPr marL="0" lvl="0" indent="0" algn="l" defTabSz="889000">
            <a:lnSpc>
              <a:spcPct val="150000"/>
            </a:lnSpc>
            <a:spcBef>
              <a:spcPct val="0"/>
            </a:spcBef>
            <a:spcAft>
              <a:spcPct val="35000"/>
            </a:spcAft>
            <a:buNone/>
          </a:pPr>
          <a:r>
            <a:rPr lang="en-US" sz="2000" kern="1200" dirty="0"/>
            <a:t>Annual Return </a:t>
          </a:r>
          <a:endParaRPr lang="en-IN" sz="2000" kern="1200" dirty="0"/>
        </a:p>
        <a:p>
          <a:pPr marL="0" lvl="0" indent="0" algn="l" defTabSz="889000">
            <a:lnSpc>
              <a:spcPct val="150000"/>
            </a:lnSpc>
            <a:spcBef>
              <a:spcPct val="0"/>
            </a:spcBef>
            <a:spcAft>
              <a:spcPct val="35000"/>
            </a:spcAft>
            <a:buNone/>
          </a:pPr>
          <a:r>
            <a:rPr lang="en-US" sz="2000" kern="1200" dirty="0"/>
            <a:t>Internal Audit Report</a:t>
          </a:r>
          <a:endParaRPr lang="en-IN" sz="2000" kern="1200" dirty="0"/>
        </a:p>
      </dsp:txBody>
      <dsp:txXfrm>
        <a:off x="4230372" y="120813"/>
        <a:ext cx="2551445" cy="4109710"/>
      </dsp:txXfrm>
    </dsp:sp>
    <dsp:sp modelId="{2772D10D-7C0A-4C77-8D7E-6DB4527C34E0}">
      <dsp:nvSpPr>
        <dsp:cNvPr id="0" name=""/>
        <dsp:cNvSpPr/>
      </dsp:nvSpPr>
      <dsp:spPr>
        <a:xfrm>
          <a:off x="7090045" y="120813"/>
          <a:ext cx="3424758" cy="4109710"/>
        </a:xfrm>
        <a:prstGeom prst="roundRect">
          <a:avLst>
            <a:gd name="adj" fmla="val 5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2296" rIns="106680" bIns="0" numCol="1" spcCol="1270" anchor="t" anchorCtr="0">
          <a:noAutofit/>
        </a:bodyPr>
        <a:lstStyle/>
        <a:p>
          <a:pPr marL="0" lvl="0" indent="0" algn="r" defTabSz="1066800">
            <a:lnSpc>
              <a:spcPct val="150000"/>
            </a:lnSpc>
            <a:spcBef>
              <a:spcPct val="0"/>
            </a:spcBef>
            <a:spcAft>
              <a:spcPct val="35000"/>
            </a:spcAft>
            <a:buNone/>
          </a:pPr>
          <a:r>
            <a:rPr lang="en-US" sz="2400" kern="1200" dirty="0"/>
            <a:t>Turnover Reconciliation</a:t>
          </a:r>
          <a:endParaRPr lang="en-IN" sz="2400" kern="1200" dirty="0"/>
        </a:p>
      </dsp:txBody>
      <dsp:txXfrm rot="16200000">
        <a:off x="5747540" y="1463319"/>
        <a:ext cx="3369962" cy="684951"/>
      </dsp:txXfrm>
    </dsp:sp>
    <dsp:sp modelId="{F098E38B-0F7C-40FA-8340-A8A4F17E0D45}">
      <dsp:nvSpPr>
        <dsp:cNvPr id="0" name=""/>
        <dsp:cNvSpPr/>
      </dsp:nvSpPr>
      <dsp:spPr>
        <a:xfrm rot="5400000">
          <a:off x="6805022" y="3389010"/>
          <a:ext cx="604294" cy="513713"/>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AF4F1EC-CAFD-4EF5-BFF1-73C6D4D918E4}">
      <dsp:nvSpPr>
        <dsp:cNvPr id="0" name=""/>
        <dsp:cNvSpPr/>
      </dsp:nvSpPr>
      <dsp:spPr>
        <a:xfrm>
          <a:off x="7774997" y="120813"/>
          <a:ext cx="2551445" cy="410971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marL="0" lvl="0" indent="0" algn="l" defTabSz="889000">
            <a:lnSpc>
              <a:spcPct val="150000"/>
            </a:lnSpc>
            <a:spcBef>
              <a:spcPct val="0"/>
            </a:spcBef>
            <a:spcAft>
              <a:spcPct val="35000"/>
            </a:spcAft>
            <a:buNone/>
          </a:pPr>
          <a:r>
            <a:rPr lang="en-US" sz="2000" kern="1200" dirty="0"/>
            <a:t>GSTR 1</a:t>
          </a:r>
          <a:endParaRPr lang="en-IN" sz="2000" kern="1200" dirty="0"/>
        </a:p>
        <a:p>
          <a:pPr marL="0" lvl="0" indent="0" algn="l" defTabSz="889000">
            <a:lnSpc>
              <a:spcPct val="150000"/>
            </a:lnSpc>
            <a:spcBef>
              <a:spcPct val="0"/>
            </a:spcBef>
            <a:spcAft>
              <a:spcPct val="35000"/>
            </a:spcAft>
            <a:buNone/>
          </a:pPr>
          <a:r>
            <a:rPr lang="en-US" sz="2000" kern="1200" dirty="0"/>
            <a:t>GSTR 3B</a:t>
          </a:r>
          <a:endParaRPr lang="en-IN" sz="2000" kern="1200" dirty="0"/>
        </a:p>
        <a:p>
          <a:pPr marL="0" lvl="0" indent="0" algn="l" defTabSz="889000">
            <a:lnSpc>
              <a:spcPct val="150000"/>
            </a:lnSpc>
            <a:spcBef>
              <a:spcPct val="0"/>
            </a:spcBef>
            <a:spcAft>
              <a:spcPct val="35000"/>
            </a:spcAft>
            <a:buNone/>
          </a:pPr>
          <a:r>
            <a:rPr lang="en-US" sz="2000" kern="1200" dirty="0"/>
            <a:t>GSTR 9</a:t>
          </a:r>
          <a:endParaRPr lang="en-IN" sz="2000" kern="1200" dirty="0"/>
        </a:p>
        <a:p>
          <a:pPr marL="0" lvl="0" indent="0" algn="l" defTabSz="889000">
            <a:lnSpc>
              <a:spcPct val="150000"/>
            </a:lnSpc>
            <a:spcBef>
              <a:spcPct val="0"/>
            </a:spcBef>
            <a:spcAft>
              <a:spcPct val="35000"/>
            </a:spcAft>
            <a:buNone/>
          </a:pPr>
          <a:r>
            <a:rPr lang="en-US" sz="2000" kern="1200" dirty="0"/>
            <a:t>GSTR 9C</a:t>
          </a:r>
          <a:endParaRPr lang="en-IN" sz="2000" kern="1200" dirty="0"/>
        </a:p>
        <a:p>
          <a:pPr marL="0" lvl="0" indent="0" algn="l" defTabSz="889000">
            <a:lnSpc>
              <a:spcPct val="150000"/>
            </a:lnSpc>
            <a:spcBef>
              <a:spcPct val="0"/>
            </a:spcBef>
            <a:spcAft>
              <a:spcPct val="35000"/>
            </a:spcAft>
            <a:buNone/>
          </a:pPr>
          <a:r>
            <a:rPr lang="en-US" sz="2000" kern="1200" dirty="0"/>
            <a:t>Form 26AS</a:t>
          </a:r>
          <a:endParaRPr lang="en-IN" sz="2000" kern="1200" dirty="0"/>
        </a:p>
      </dsp:txBody>
      <dsp:txXfrm>
        <a:off x="7774997" y="120813"/>
        <a:ext cx="2551445" cy="4109710"/>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A6A49B-14AD-4C02-A4F7-31773FF59A07}">
      <dsp:nvSpPr>
        <dsp:cNvPr id="0" name=""/>
        <dsp:cNvSpPr/>
      </dsp:nvSpPr>
      <dsp:spPr>
        <a:xfrm>
          <a:off x="5379" y="780085"/>
          <a:ext cx="2751396" cy="4677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150000"/>
            </a:lnSpc>
            <a:spcBef>
              <a:spcPct val="0"/>
            </a:spcBef>
            <a:spcAft>
              <a:spcPct val="35000"/>
            </a:spcAft>
            <a:buNone/>
          </a:pPr>
          <a:r>
            <a:rPr lang="en-IN" sz="1800" kern="1200"/>
            <a:t>Reconciliation</a:t>
          </a:r>
          <a:endParaRPr lang="en-IN" sz="1800" kern="1200" dirty="0"/>
        </a:p>
      </dsp:txBody>
      <dsp:txXfrm>
        <a:off x="5379" y="780085"/>
        <a:ext cx="2751396" cy="467775"/>
      </dsp:txXfrm>
    </dsp:sp>
    <dsp:sp modelId="{421A166E-1379-4C03-A50C-8129CC66C5A1}">
      <dsp:nvSpPr>
        <dsp:cNvPr id="0" name=""/>
        <dsp:cNvSpPr/>
      </dsp:nvSpPr>
      <dsp:spPr>
        <a:xfrm>
          <a:off x="2756775" y="49187"/>
          <a:ext cx="550279" cy="1929571"/>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6D4310-FC8F-4028-9CAB-4D0A6FD82D69}">
      <dsp:nvSpPr>
        <dsp:cNvPr id="0" name=""/>
        <dsp:cNvSpPr/>
      </dsp:nvSpPr>
      <dsp:spPr>
        <a:xfrm>
          <a:off x="3527166" y="49187"/>
          <a:ext cx="7483797" cy="1929571"/>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150000"/>
            </a:lnSpc>
            <a:spcBef>
              <a:spcPct val="0"/>
            </a:spcBef>
            <a:spcAft>
              <a:spcPct val="15000"/>
            </a:spcAft>
            <a:buChar char="•"/>
          </a:pPr>
          <a:r>
            <a:rPr lang="en-IN" sz="1800" kern="1200" dirty="0"/>
            <a:t>Output liability ledger as per Books of Account with E- liability Ledger</a:t>
          </a:r>
        </a:p>
        <a:p>
          <a:pPr marL="171450" lvl="1" indent="-171450" algn="l" defTabSz="800100">
            <a:lnSpc>
              <a:spcPct val="150000"/>
            </a:lnSpc>
            <a:spcBef>
              <a:spcPct val="0"/>
            </a:spcBef>
            <a:spcAft>
              <a:spcPct val="15000"/>
            </a:spcAft>
            <a:buChar char="•"/>
          </a:pPr>
          <a:r>
            <a:rPr lang="en-US" sz="1800" kern="1200" dirty="0"/>
            <a:t>ITC ledger as per Books of Account with E-credit Ledger and E-Cash Ledger</a:t>
          </a:r>
          <a:endParaRPr lang="en-IN" sz="1800" kern="1200" dirty="0"/>
        </a:p>
        <a:p>
          <a:pPr marL="171450" lvl="1" indent="-171450" algn="l" defTabSz="800100">
            <a:lnSpc>
              <a:spcPct val="150000"/>
            </a:lnSpc>
            <a:spcBef>
              <a:spcPct val="0"/>
            </a:spcBef>
            <a:spcAft>
              <a:spcPct val="15000"/>
            </a:spcAft>
            <a:buChar char="•"/>
          </a:pPr>
          <a:r>
            <a:rPr lang="en-US" sz="1800" kern="1200" dirty="0"/>
            <a:t>ITC with GSTR 2A at invoice level as well as consolidated level </a:t>
          </a:r>
          <a:endParaRPr lang="en-IN" sz="1800" kern="1200" dirty="0"/>
        </a:p>
        <a:p>
          <a:pPr marL="171450" lvl="1" indent="-171450" algn="l" defTabSz="800100">
            <a:lnSpc>
              <a:spcPct val="150000"/>
            </a:lnSpc>
            <a:spcBef>
              <a:spcPct val="0"/>
            </a:spcBef>
            <a:spcAft>
              <a:spcPct val="15000"/>
            </a:spcAft>
            <a:buChar char="•"/>
          </a:pPr>
          <a:r>
            <a:rPr lang="en-US" sz="1800" kern="1200" dirty="0"/>
            <a:t>RCM with Corresponding booking of transaction in Books of Account </a:t>
          </a:r>
          <a:endParaRPr lang="en-IN" sz="1800" kern="1200" dirty="0"/>
        </a:p>
      </dsp:txBody>
      <dsp:txXfrm>
        <a:off x="3527166" y="49187"/>
        <a:ext cx="7483797" cy="1929571"/>
      </dsp:txXfrm>
    </dsp:sp>
    <dsp:sp modelId="{ED80830F-300A-4823-B7B1-B3BD042D0B9E}">
      <dsp:nvSpPr>
        <dsp:cNvPr id="0" name=""/>
        <dsp:cNvSpPr/>
      </dsp:nvSpPr>
      <dsp:spPr>
        <a:xfrm>
          <a:off x="5379" y="2745221"/>
          <a:ext cx="2751396" cy="4677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150000"/>
            </a:lnSpc>
            <a:spcBef>
              <a:spcPct val="0"/>
            </a:spcBef>
            <a:spcAft>
              <a:spcPct val="35000"/>
            </a:spcAft>
            <a:buNone/>
          </a:pPr>
          <a:r>
            <a:rPr lang="en-IN" sz="1800" kern="1200"/>
            <a:t>Copies </a:t>
          </a:r>
          <a:endParaRPr lang="en-IN" sz="1800" kern="1200" dirty="0"/>
        </a:p>
      </dsp:txBody>
      <dsp:txXfrm>
        <a:off x="5379" y="2745221"/>
        <a:ext cx="2751396" cy="467775"/>
      </dsp:txXfrm>
    </dsp:sp>
    <dsp:sp modelId="{5B29A011-F938-456B-9BC8-B1F1C6D3E063}">
      <dsp:nvSpPr>
        <dsp:cNvPr id="0" name=""/>
        <dsp:cNvSpPr/>
      </dsp:nvSpPr>
      <dsp:spPr>
        <a:xfrm>
          <a:off x="2756775" y="2043559"/>
          <a:ext cx="550279" cy="187110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0860768-F514-4BDB-93CF-DA0E674ECC91}">
      <dsp:nvSpPr>
        <dsp:cNvPr id="0" name=""/>
        <dsp:cNvSpPr/>
      </dsp:nvSpPr>
      <dsp:spPr>
        <a:xfrm>
          <a:off x="3527166" y="2043559"/>
          <a:ext cx="7483797" cy="1871100"/>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150000"/>
            </a:lnSpc>
            <a:spcBef>
              <a:spcPct val="0"/>
            </a:spcBef>
            <a:spcAft>
              <a:spcPct val="15000"/>
            </a:spcAft>
            <a:buChar char="•"/>
          </a:pPr>
          <a:r>
            <a:rPr lang="en-US" sz="1800" kern="1200" dirty="0"/>
            <a:t>Work order, Purchase Order and Agreement or renewed agreement entered by the Company </a:t>
          </a:r>
          <a:endParaRPr lang="en-IN" sz="1800" kern="1200" dirty="0"/>
        </a:p>
        <a:p>
          <a:pPr marL="171450" lvl="1" indent="-171450" algn="l" defTabSz="800100">
            <a:lnSpc>
              <a:spcPct val="150000"/>
            </a:lnSpc>
            <a:spcBef>
              <a:spcPct val="0"/>
            </a:spcBef>
            <a:spcAft>
              <a:spcPct val="15000"/>
            </a:spcAft>
            <a:buChar char="•"/>
          </a:pPr>
          <a:r>
            <a:rPr lang="en-US" sz="1800" kern="1200" dirty="0"/>
            <a:t>Invoices on which ITC has been availed with all parameter of GST law </a:t>
          </a:r>
          <a:endParaRPr lang="en-IN" sz="1800" kern="1200" dirty="0"/>
        </a:p>
        <a:p>
          <a:pPr marL="171450" lvl="1" indent="-171450" algn="l" defTabSz="800100">
            <a:lnSpc>
              <a:spcPct val="150000"/>
            </a:lnSpc>
            <a:spcBef>
              <a:spcPct val="0"/>
            </a:spcBef>
            <a:spcAft>
              <a:spcPct val="15000"/>
            </a:spcAft>
            <a:buChar char="•"/>
          </a:pPr>
          <a:r>
            <a:rPr lang="en-US" sz="1800" strike="noStrike" kern="1200" dirty="0"/>
            <a:t>Invoices issued with all parameter of GST law</a:t>
          </a:r>
          <a:endParaRPr lang="en-IN" sz="1800" kern="1200" dirty="0"/>
        </a:p>
      </dsp:txBody>
      <dsp:txXfrm>
        <a:off x="3527166" y="2043559"/>
        <a:ext cx="7483797" cy="1871100"/>
      </dsp:txXfrm>
    </dsp:sp>
    <dsp:sp modelId="{9BC9D145-9A53-4F4C-AF5E-B2B69B328529}">
      <dsp:nvSpPr>
        <dsp:cNvPr id="0" name=""/>
        <dsp:cNvSpPr/>
      </dsp:nvSpPr>
      <dsp:spPr>
        <a:xfrm>
          <a:off x="5379" y="4447234"/>
          <a:ext cx="2751396" cy="4677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150000"/>
            </a:lnSpc>
            <a:spcBef>
              <a:spcPct val="0"/>
            </a:spcBef>
            <a:spcAft>
              <a:spcPct val="35000"/>
            </a:spcAft>
            <a:buNone/>
          </a:pPr>
          <a:r>
            <a:rPr lang="en-IN" sz="1800" kern="1200"/>
            <a:t>Other </a:t>
          </a:r>
          <a:endParaRPr lang="en-IN" sz="1800" kern="1200" dirty="0"/>
        </a:p>
      </dsp:txBody>
      <dsp:txXfrm>
        <a:off x="5379" y="4447234"/>
        <a:ext cx="2751396" cy="467775"/>
      </dsp:txXfrm>
    </dsp:sp>
    <dsp:sp modelId="{7CA5F300-DF12-43A4-97D0-93CB946FBA82}">
      <dsp:nvSpPr>
        <dsp:cNvPr id="0" name=""/>
        <dsp:cNvSpPr/>
      </dsp:nvSpPr>
      <dsp:spPr>
        <a:xfrm>
          <a:off x="2756775" y="3979459"/>
          <a:ext cx="550279" cy="1403325"/>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0F355F4-AB01-4F08-B3CB-EE12BDF817DF}">
      <dsp:nvSpPr>
        <dsp:cNvPr id="0" name=""/>
        <dsp:cNvSpPr/>
      </dsp:nvSpPr>
      <dsp:spPr>
        <a:xfrm>
          <a:off x="3527166" y="3979459"/>
          <a:ext cx="7483797" cy="1403325"/>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150000"/>
            </a:lnSpc>
            <a:spcBef>
              <a:spcPct val="0"/>
            </a:spcBef>
            <a:spcAft>
              <a:spcPct val="15000"/>
            </a:spcAft>
            <a:buChar char="•"/>
          </a:pPr>
          <a:r>
            <a:rPr lang="en-US" sz="1800" kern="1200" dirty="0"/>
            <a:t>Business Profile of the Company / Entities</a:t>
          </a:r>
          <a:endParaRPr lang="en-IN" sz="1800" kern="1200" dirty="0"/>
        </a:p>
        <a:p>
          <a:pPr marL="171450" lvl="1" indent="-171450" algn="l" defTabSz="800100">
            <a:lnSpc>
              <a:spcPct val="150000"/>
            </a:lnSpc>
            <a:spcBef>
              <a:spcPct val="0"/>
            </a:spcBef>
            <a:spcAft>
              <a:spcPct val="15000"/>
            </a:spcAft>
            <a:buChar char="•"/>
          </a:pPr>
          <a:r>
            <a:rPr lang="en-US" sz="1800" kern="1200" dirty="0"/>
            <a:t>Expenditure or Income of major head compared with previous year’s amount to find the major variation</a:t>
          </a:r>
          <a:endParaRPr lang="en-IN" sz="1800" kern="1200" dirty="0"/>
        </a:p>
      </dsp:txBody>
      <dsp:txXfrm>
        <a:off x="3527166" y="3979459"/>
        <a:ext cx="7483797" cy="1403325"/>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EF1582-58C5-42E3-986B-733BD968ACF1}">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5ED9FD-FB37-4983-890D-C378E51740F9}">
      <dsp:nvSpPr>
        <dsp:cNvPr id="0" name=""/>
        <dsp:cNvSpPr/>
      </dsp:nvSpPr>
      <dsp:spPr>
        <a:xfrm>
          <a:off x="0" y="0"/>
          <a:ext cx="2103120" cy="4956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150000"/>
            </a:lnSpc>
            <a:spcBef>
              <a:spcPct val="0"/>
            </a:spcBef>
            <a:spcAft>
              <a:spcPct val="35000"/>
            </a:spcAft>
            <a:buNone/>
          </a:pPr>
          <a:r>
            <a:rPr lang="en-US" sz="2000" kern="1200" dirty="0"/>
            <a:t>Compliances</a:t>
          </a:r>
          <a:endParaRPr lang="en-IN" sz="2000" kern="1200" dirty="0"/>
        </a:p>
      </dsp:txBody>
      <dsp:txXfrm>
        <a:off x="0" y="0"/>
        <a:ext cx="2103120" cy="4956175"/>
      </dsp:txXfrm>
    </dsp:sp>
    <dsp:sp modelId="{79D602C9-DCDA-459F-A0E9-5956AB2D350D}">
      <dsp:nvSpPr>
        <dsp:cNvPr id="0" name=""/>
        <dsp:cNvSpPr/>
      </dsp:nvSpPr>
      <dsp:spPr>
        <a:xfrm>
          <a:off x="2260854" y="46706"/>
          <a:ext cx="8254746" cy="9341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150000"/>
            </a:lnSpc>
            <a:spcBef>
              <a:spcPct val="0"/>
            </a:spcBef>
            <a:spcAft>
              <a:spcPct val="35000"/>
            </a:spcAft>
            <a:buNone/>
          </a:pPr>
          <a:r>
            <a:rPr lang="en-US" sz="2000" kern="1200" dirty="0"/>
            <a:t>Self Invoice and Payment Voucher </a:t>
          </a:r>
          <a:endParaRPr lang="en-IN" sz="2000" kern="1200" dirty="0"/>
        </a:p>
      </dsp:txBody>
      <dsp:txXfrm>
        <a:off x="2260854" y="46706"/>
        <a:ext cx="8254746" cy="934122"/>
      </dsp:txXfrm>
    </dsp:sp>
    <dsp:sp modelId="{359940E6-9A9B-4B5E-9BFF-5EA1154D5988}">
      <dsp:nvSpPr>
        <dsp:cNvPr id="0" name=""/>
        <dsp:cNvSpPr/>
      </dsp:nvSpPr>
      <dsp:spPr>
        <a:xfrm>
          <a:off x="2103120" y="980828"/>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AB9FA2-CE0A-49D8-A7FD-8592B6ACB1B2}">
      <dsp:nvSpPr>
        <dsp:cNvPr id="0" name=""/>
        <dsp:cNvSpPr/>
      </dsp:nvSpPr>
      <dsp:spPr>
        <a:xfrm>
          <a:off x="2260854" y="1027535"/>
          <a:ext cx="8254746" cy="9341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150000"/>
            </a:lnSpc>
            <a:spcBef>
              <a:spcPct val="0"/>
            </a:spcBef>
            <a:spcAft>
              <a:spcPct val="35000"/>
            </a:spcAft>
            <a:buNone/>
          </a:pPr>
          <a:r>
            <a:rPr lang="en-US" sz="2000" kern="1200" dirty="0"/>
            <a:t>Receipt Voucher or Refund Voucher </a:t>
          </a:r>
          <a:endParaRPr lang="en-IN" sz="2000" kern="1200" dirty="0"/>
        </a:p>
      </dsp:txBody>
      <dsp:txXfrm>
        <a:off x="2260854" y="1027535"/>
        <a:ext cx="8254746" cy="934122"/>
      </dsp:txXfrm>
    </dsp:sp>
    <dsp:sp modelId="{247B69C3-8FDE-4CA5-B1D4-27C20D13E27C}">
      <dsp:nvSpPr>
        <dsp:cNvPr id="0" name=""/>
        <dsp:cNvSpPr/>
      </dsp:nvSpPr>
      <dsp:spPr>
        <a:xfrm>
          <a:off x="2103120" y="1961657"/>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1688E4F-6956-44E8-83D8-78838FA58AC6}">
      <dsp:nvSpPr>
        <dsp:cNvPr id="0" name=""/>
        <dsp:cNvSpPr/>
      </dsp:nvSpPr>
      <dsp:spPr>
        <a:xfrm>
          <a:off x="2260854" y="2008364"/>
          <a:ext cx="8254746" cy="9341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150000"/>
            </a:lnSpc>
            <a:spcBef>
              <a:spcPct val="0"/>
            </a:spcBef>
            <a:spcAft>
              <a:spcPct val="35000"/>
            </a:spcAft>
            <a:buNone/>
          </a:pPr>
          <a:r>
            <a:rPr lang="en-US" sz="2000" kern="1200" dirty="0"/>
            <a:t>Updated GST Registration Certificate </a:t>
          </a:r>
          <a:endParaRPr lang="en-IN" sz="2000" kern="1200" dirty="0"/>
        </a:p>
      </dsp:txBody>
      <dsp:txXfrm>
        <a:off x="2260854" y="2008364"/>
        <a:ext cx="8254746" cy="934122"/>
      </dsp:txXfrm>
    </dsp:sp>
    <dsp:sp modelId="{25323D7F-087A-4F98-8351-95769F8F5624}">
      <dsp:nvSpPr>
        <dsp:cNvPr id="0" name=""/>
        <dsp:cNvSpPr/>
      </dsp:nvSpPr>
      <dsp:spPr>
        <a:xfrm>
          <a:off x="2103120" y="2942486"/>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4A3693E-EF59-411F-971D-5247FA444BBB}">
      <dsp:nvSpPr>
        <dsp:cNvPr id="0" name=""/>
        <dsp:cNvSpPr/>
      </dsp:nvSpPr>
      <dsp:spPr>
        <a:xfrm>
          <a:off x="2260854" y="2989193"/>
          <a:ext cx="8254746" cy="9341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150000"/>
            </a:lnSpc>
            <a:spcBef>
              <a:spcPct val="0"/>
            </a:spcBef>
            <a:spcAft>
              <a:spcPct val="35000"/>
            </a:spcAft>
            <a:buNone/>
          </a:pPr>
          <a:r>
            <a:rPr lang="en-US" sz="2000" kern="1200" dirty="0"/>
            <a:t>E-way Bill Compliance </a:t>
          </a:r>
          <a:endParaRPr lang="en-IN" sz="2000" kern="1200" dirty="0"/>
        </a:p>
      </dsp:txBody>
      <dsp:txXfrm>
        <a:off x="2260854" y="2989193"/>
        <a:ext cx="8254746" cy="934122"/>
      </dsp:txXfrm>
    </dsp:sp>
    <dsp:sp modelId="{E2A38C68-245A-41AC-B838-E5571552E714}">
      <dsp:nvSpPr>
        <dsp:cNvPr id="0" name=""/>
        <dsp:cNvSpPr/>
      </dsp:nvSpPr>
      <dsp:spPr>
        <a:xfrm>
          <a:off x="2103120" y="3923315"/>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C99D33D-5C3B-4EFB-9AF1-A6572C11F6D6}">
      <dsp:nvSpPr>
        <dsp:cNvPr id="0" name=""/>
        <dsp:cNvSpPr/>
      </dsp:nvSpPr>
      <dsp:spPr>
        <a:xfrm>
          <a:off x="2260854" y="3970022"/>
          <a:ext cx="8254746" cy="9341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150000"/>
            </a:lnSpc>
            <a:spcBef>
              <a:spcPct val="0"/>
            </a:spcBef>
            <a:spcAft>
              <a:spcPct val="35000"/>
            </a:spcAft>
            <a:buNone/>
          </a:pPr>
          <a:r>
            <a:rPr lang="en-US" sz="2000" kern="1200" dirty="0"/>
            <a:t>Job work compliance     </a:t>
          </a:r>
          <a:endParaRPr lang="en-IN" sz="2000" kern="1200" dirty="0"/>
        </a:p>
      </dsp:txBody>
      <dsp:txXfrm>
        <a:off x="2260854" y="3970022"/>
        <a:ext cx="8254746" cy="934122"/>
      </dsp:txXfrm>
    </dsp:sp>
    <dsp:sp modelId="{E3D84711-75D2-448B-9F89-B4FD8CFB16EA}">
      <dsp:nvSpPr>
        <dsp:cNvPr id="0" name=""/>
        <dsp:cNvSpPr/>
      </dsp:nvSpPr>
      <dsp:spPr>
        <a:xfrm>
          <a:off x="2103120" y="4904144"/>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6BE899-9CCE-4553-8F89-681A98EE7F28}">
      <dsp:nvSpPr>
        <dsp:cNvPr id="0" name=""/>
        <dsp:cNvSpPr/>
      </dsp:nvSpPr>
      <dsp:spPr>
        <a:xfrm>
          <a:off x="212335" y="469890"/>
          <a:ext cx="1335915" cy="1335915"/>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08015DEA-9C70-40DE-A531-208EBDA15B0E}">
      <dsp:nvSpPr>
        <dsp:cNvPr id="0" name=""/>
        <dsp:cNvSpPr/>
      </dsp:nvSpPr>
      <dsp:spPr>
        <a:xfrm>
          <a:off x="492877" y="750432"/>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A6965D5D-1AC8-4E77-8E03-28F9CD9273E7}">
      <dsp:nvSpPr>
        <dsp:cNvPr id="0" name=""/>
        <dsp:cNvSpPr/>
      </dsp:nvSpPr>
      <dsp:spPr>
        <a:xfrm>
          <a:off x="1834517"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50000"/>
            </a:lnSpc>
            <a:spcBef>
              <a:spcPct val="0"/>
            </a:spcBef>
            <a:spcAft>
              <a:spcPct val="35000"/>
            </a:spcAft>
            <a:buNone/>
          </a:pPr>
          <a:r>
            <a:rPr lang="en-IN" sz="2000" kern="1200" dirty="0"/>
            <a:t>Wrong payment of Tax under tax head! </a:t>
          </a:r>
          <a:endParaRPr lang="en-US" sz="2000" kern="1200" dirty="0"/>
        </a:p>
      </dsp:txBody>
      <dsp:txXfrm>
        <a:off x="1834517" y="469890"/>
        <a:ext cx="3148942" cy="1335915"/>
      </dsp:txXfrm>
    </dsp:sp>
    <dsp:sp modelId="{12A8D297-195E-46C8-B44B-EE6BA52448F6}">
      <dsp:nvSpPr>
        <dsp:cNvPr id="0" name=""/>
        <dsp:cNvSpPr/>
      </dsp:nvSpPr>
      <dsp:spPr>
        <a:xfrm>
          <a:off x="5532139" y="469890"/>
          <a:ext cx="1335915" cy="1335915"/>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3CB015AD-CD08-4601-BB68-B8B92D55BC72}">
      <dsp:nvSpPr>
        <dsp:cNvPr id="0" name=""/>
        <dsp:cNvSpPr/>
      </dsp:nvSpPr>
      <dsp:spPr>
        <a:xfrm>
          <a:off x="5812681" y="750432"/>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66F57D7F-9CC0-42F4-9E83-A0A5426FE316}">
      <dsp:nvSpPr>
        <dsp:cNvPr id="0" name=""/>
        <dsp:cNvSpPr/>
      </dsp:nvSpPr>
      <dsp:spPr>
        <a:xfrm>
          <a:off x="7154322"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50000"/>
            </a:lnSpc>
            <a:spcBef>
              <a:spcPct val="0"/>
            </a:spcBef>
            <a:spcAft>
              <a:spcPct val="35000"/>
            </a:spcAft>
            <a:buNone/>
          </a:pPr>
          <a:r>
            <a:rPr lang="en-IN" sz="2000" kern="1200" dirty="0"/>
            <a:t>Wrong disclosure / Nondisclosure in return! </a:t>
          </a:r>
          <a:endParaRPr lang="en-US" sz="2000" kern="1200" dirty="0"/>
        </a:p>
      </dsp:txBody>
      <dsp:txXfrm>
        <a:off x="7154322" y="469890"/>
        <a:ext cx="3148942" cy="1335915"/>
      </dsp:txXfrm>
    </dsp:sp>
    <dsp:sp modelId="{EBB3BCE3-C113-4D5E-8441-6F27C6233130}">
      <dsp:nvSpPr>
        <dsp:cNvPr id="0" name=""/>
        <dsp:cNvSpPr/>
      </dsp:nvSpPr>
      <dsp:spPr>
        <a:xfrm>
          <a:off x="212335" y="2545532"/>
          <a:ext cx="1335915" cy="1335915"/>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90CD077C-933B-43AD-9BFA-42FAB5904C4A}">
      <dsp:nvSpPr>
        <dsp:cNvPr id="0" name=""/>
        <dsp:cNvSpPr/>
      </dsp:nvSpPr>
      <dsp:spPr>
        <a:xfrm>
          <a:off x="492877" y="2826074"/>
          <a:ext cx="774830" cy="774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E9CDF856-D094-41E2-9919-DED39197888F}">
      <dsp:nvSpPr>
        <dsp:cNvPr id="0" name=""/>
        <dsp:cNvSpPr/>
      </dsp:nvSpPr>
      <dsp:spPr>
        <a:xfrm>
          <a:off x="1834517"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50000"/>
            </a:lnSpc>
            <a:spcBef>
              <a:spcPct val="0"/>
            </a:spcBef>
            <a:spcAft>
              <a:spcPct val="35000"/>
            </a:spcAft>
            <a:buNone/>
          </a:pPr>
          <a:r>
            <a:rPr lang="en-IN" sz="2000" kern="1200" dirty="0"/>
            <a:t>Non – Issuance of Bill of Supply!</a:t>
          </a:r>
          <a:endParaRPr lang="en-US" sz="2000" kern="1200" dirty="0"/>
        </a:p>
      </dsp:txBody>
      <dsp:txXfrm>
        <a:off x="1834517" y="2545532"/>
        <a:ext cx="3148942" cy="1335915"/>
      </dsp:txXfrm>
    </dsp:sp>
    <dsp:sp modelId="{EA1CCE62-934B-423B-9845-5962D51CE290}">
      <dsp:nvSpPr>
        <dsp:cNvPr id="0" name=""/>
        <dsp:cNvSpPr/>
      </dsp:nvSpPr>
      <dsp:spPr>
        <a:xfrm>
          <a:off x="5532139" y="2545532"/>
          <a:ext cx="1335915" cy="1335915"/>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BD8940D9-84F0-48EB-AB9B-6FA3A719E87D}">
      <dsp:nvSpPr>
        <dsp:cNvPr id="0" name=""/>
        <dsp:cNvSpPr/>
      </dsp:nvSpPr>
      <dsp:spPr>
        <a:xfrm>
          <a:off x="5812681" y="2826074"/>
          <a:ext cx="774830" cy="774830"/>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C5B24806-6039-4322-9414-806E64ACEAA6}">
      <dsp:nvSpPr>
        <dsp:cNvPr id="0" name=""/>
        <dsp:cNvSpPr/>
      </dsp:nvSpPr>
      <dsp:spPr>
        <a:xfrm>
          <a:off x="7154322"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50000"/>
            </a:lnSpc>
            <a:spcBef>
              <a:spcPct val="0"/>
            </a:spcBef>
            <a:spcAft>
              <a:spcPct val="35000"/>
            </a:spcAft>
            <a:buNone/>
          </a:pPr>
          <a:r>
            <a:rPr lang="en-IN" sz="2000" kern="1200" dirty="0"/>
            <a:t>Non filing of LUT!</a:t>
          </a:r>
          <a:endParaRPr lang="en-US" sz="2000" kern="1200" dirty="0"/>
        </a:p>
      </dsp:txBody>
      <dsp:txXfrm>
        <a:off x="7154322" y="2545532"/>
        <a:ext cx="3148942" cy="1335915"/>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7913E0-AB3E-40A6-AA74-15868B40AF51}">
      <dsp:nvSpPr>
        <dsp:cNvPr id="0" name=""/>
        <dsp:cNvSpPr/>
      </dsp:nvSpPr>
      <dsp:spPr>
        <a:xfrm>
          <a:off x="1134975" y="607356"/>
          <a:ext cx="932434" cy="93243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004B1C-4EBE-4755-AAFD-8EF43F1974A1}">
      <dsp:nvSpPr>
        <dsp:cNvPr id="0" name=""/>
        <dsp:cNvSpPr/>
      </dsp:nvSpPr>
      <dsp:spPr>
        <a:xfrm>
          <a:off x="565154" y="2038067"/>
          <a:ext cx="2072076" cy="189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a:t>Additional Place of Business where Job worker is unregistered, or goods stored at any other place</a:t>
          </a:r>
        </a:p>
      </dsp:txBody>
      <dsp:txXfrm>
        <a:off x="565154" y="2038067"/>
        <a:ext cx="2072076" cy="1890000"/>
      </dsp:txXfrm>
    </dsp:sp>
    <dsp:sp modelId="{CD026B51-6CB2-499E-93BD-F5722601B2DC}">
      <dsp:nvSpPr>
        <dsp:cNvPr id="0" name=""/>
        <dsp:cNvSpPr/>
      </dsp:nvSpPr>
      <dsp:spPr>
        <a:xfrm>
          <a:off x="3569665" y="607356"/>
          <a:ext cx="932434" cy="93243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E57515-2AB2-4E86-8DE4-330521764D52}">
      <dsp:nvSpPr>
        <dsp:cNvPr id="0" name=""/>
        <dsp:cNvSpPr/>
      </dsp:nvSpPr>
      <dsp:spPr>
        <a:xfrm>
          <a:off x="2999844" y="2038067"/>
          <a:ext cx="2072076" cy="189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a:t>Contents of Invoice </a:t>
          </a:r>
        </a:p>
      </dsp:txBody>
      <dsp:txXfrm>
        <a:off x="2999844" y="2038067"/>
        <a:ext cx="2072076" cy="1890000"/>
      </dsp:txXfrm>
    </dsp:sp>
    <dsp:sp modelId="{F6621F01-D97D-429E-8D05-EF4C8FB76764}">
      <dsp:nvSpPr>
        <dsp:cNvPr id="0" name=""/>
        <dsp:cNvSpPr/>
      </dsp:nvSpPr>
      <dsp:spPr>
        <a:xfrm>
          <a:off x="6004355" y="607356"/>
          <a:ext cx="932434" cy="93243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A812A6-1E5B-4B32-802D-445F87F09C6B}">
      <dsp:nvSpPr>
        <dsp:cNvPr id="0" name=""/>
        <dsp:cNvSpPr/>
      </dsp:nvSpPr>
      <dsp:spPr>
        <a:xfrm>
          <a:off x="5434534" y="2038067"/>
          <a:ext cx="2072076" cy="189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a:t>Bill of Supply for Exempt supply </a:t>
          </a:r>
        </a:p>
      </dsp:txBody>
      <dsp:txXfrm>
        <a:off x="5434534" y="2038067"/>
        <a:ext cx="2072076" cy="1890000"/>
      </dsp:txXfrm>
    </dsp:sp>
    <dsp:sp modelId="{B37F86A8-6142-4CE2-83F6-196D0BA91034}">
      <dsp:nvSpPr>
        <dsp:cNvPr id="0" name=""/>
        <dsp:cNvSpPr/>
      </dsp:nvSpPr>
      <dsp:spPr>
        <a:xfrm>
          <a:off x="8439046" y="607356"/>
          <a:ext cx="932434" cy="93243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FCFC40-908C-48E3-B9E7-F645A86D9C9F}">
      <dsp:nvSpPr>
        <dsp:cNvPr id="0" name=""/>
        <dsp:cNvSpPr/>
      </dsp:nvSpPr>
      <dsp:spPr>
        <a:xfrm>
          <a:off x="7869224" y="2038067"/>
          <a:ext cx="2072076" cy="189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a:t>HSN / SAC Code</a:t>
          </a:r>
        </a:p>
      </dsp:txBody>
      <dsp:txXfrm>
        <a:off x="7869224" y="2038067"/>
        <a:ext cx="2072076" cy="1890000"/>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F13AD0-8E6F-4CEB-A997-206842301DF5}">
      <dsp:nvSpPr>
        <dsp:cNvPr id="0" name=""/>
        <dsp:cNvSpPr/>
      </dsp:nvSpPr>
      <dsp:spPr>
        <a:xfrm>
          <a:off x="68592" y="1368375"/>
          <a:ext cx="2715985" cy="1930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marL="0" lvl="0" indent="0" algn="r" defTabSz="1066800">
            <a:lnSpc>
              <a:spcPct val="90000"/>
            </a:lnSpc>
            <a:spcBef>
              <a:spcPct val="0"/>
            </a:spcBef>
            <a:spcAft>
              <a:spcPct val="35000"/>
            </a:spcAft>
            <a:buNone/>
          </a:pPr>
          <a:r>
            <a:rPr lang="en-US" sz="2400" kern="1200" dirty="0"/>
            <a:t>R.P. </a:t>
          </a:r>
          <a:r>
            <a:rPr lang="en-US" sz="2400" kern="1200" dirty="0" err="1"/>
            <a:t>Buildcon</a:t>
          </a:r>
          <a:r>
            <a:rPr lang="en-US" sz="2400" kern="1200" dirty="0"/>
            <a:t> (P.) LTD. </a:t>
          </a:r>
          <a:r>
            <a:rPr lang="en-US" sz="2400" kern="1200" dirty="0">
              <a:latin typeface="Calibri" panose="020F0502020204030204" pitchFamily="34" charset="0"/>
              <a:ea typeface="Calibri" panose="020F0502020204030204" pitchFamily="34" charset="0"/>
              <a:cs typeface="Calibri" panose="020F0502020204030204" pitchFamily="34" charset="0"/>
            </a:rPr>
            <a:t>[2018 (37) GSTL 37 (Del)]*</a:t>
          </a:r>
          <a:br>
            <a:rPr lang="en-US" sz="2400" kern="1200" dirty="0">
              <a:latin typeface="Calibri" panose="020F0502020204030204" pitchFamily="34" charset="0"/>
              <a:ea typeface="Calibri" panose="020F0502020204030204" pitchFamily="34" charset="0"/>
              <a:cs typeface="Calibri" panose="020F0502020204030204" pitchFamily="34" charset="0"/>
            </a:rPr>
          </a:br>
          <a:endParaRPr lang="en-US" sz="2400" kern="1200" dirty="0">
            <a:latin typeface="Calibri" panose="020F0502020204030204" pitchFamily="34" charset="0"/>
            <a:ea typeface="Calibri" panose="020F0502020204030204" pitchFamily="34" charset="0"/>
            <a:cs typeface="Calibri" panose="020F0502020204030204" pitchFamily="34" charset="0"/>
          </a:endParaRPr>
        </a:p>
        <a:p>
          <a:pPr marL="0" lvl="0" indent="0" algn="r" defTabSz="1066800">
            <a:lnSpc>
              <a:spcPct val="90000"/>
            </a:lnSpc>
            <a:spcBef>
              <a:spcPct val="0"/>
            </a:spcBef>
            <a:spcAft>
              <a:spcPct val="35000"/>
            </a:spcAft>
            <a:buNone/>
          </a:pPr>
          <a:r>
            <a:rPr lang="en-US" sz="2400" kern="1200" dirty="0">
              <a:latin typeface="Calibri" panose="020F0502020204030204" pitchFamily="34" charset="0"/>
              <a:ea typeface="Calibri" panose="020F0502020204030204" pitchFamily="34" charset="0"/>
              <a:cs typeface="Calibri" panose="020F0502020204030204" pitchFamily="34" charset="0"/>
            </a:rPr>
            <a:t>Para 7</a:t>
          </a:r>
        </a:p>
      </dsp:txBody>
      <dsp:txXfrm>
        <a:off x="68592" y="1368375"/>
        <a:ext cx="2715985" cy="1930500"/>
      </dsp:txXfrm>
    </dsp:sp>
    <dsp:sp modelId="{BF83DBC0-F78D-4917-8E6D-BAB0DDD90188}">
      <dsp:nvSpPr>
        <dsp:cNvPr id="0" name=""/>
        <dsp:cNvSpPr/>
      </dsp:nvSpPr>
      <dsp:spPr>
        <a:xfrm>
          <a:off x="2784578" y="584109"/>
          <a:ext cx="543197" cy="3499031"/>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2292700-5FFE-49DF-8CE0-9984BCF4DDDD}">
      <dsp:nvSpPr>
        <dsp:cNvPr id="0" name=""/>
        <dsp:cNvSpPr/>
      </dsp:nvSpPr>
      <dsp:spPr>
        <a:xfrm>
          <a:off x="3545054" y="584109"/>
          <a:ext cx="7250295" cy="3499031"/>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1066800">
            <a:lnSpc>
              <a:spcPct val="150000"/>
            </a:lnSpc>
            <a:spcBef>
              <a:spcPct val="0"/>
            </a:spcBef>
            <a:spcAft>
              <a:spcPct val="15000"/>
            </a:spcAft>
            <a:buChar char="•"/>
          </a:pPr>
          <a:r>
            <a:rPr lang="en-US" sz="2400" i="1" kern="1200" dirty="0"/>
            <a:t>…we are of the view that </a:t>
          </a:r>
          <a:r>
            <a:rPr lang="en-US" sz="2400" b="1" i="1" kern="1200" dirty="0">
              <a:solidFill>
                <a:srgbClr val="FF0000"/>
              </a:solidFill>
            </a:rPr>
            <a:t>since the audit proceedings </a:t>
          </a:r>
          <a:r>
            <a:rPr lang="en-US" sz="2400" i="1" kern="1200" dirty="0"/>
            <a:t>under Section 65 of the Act has </a:t>
          </a:r>
          <a:r>
            <a:rPr lang="en-US" sz="2400" b="1" i="1" kern="1200" dirty="0">
              <a:solidFill>
                <a:srgbClr val="FF0000"/>
              </a:solidFill>
            </a:rPr>
            <a:t>already commenced</a:t>
          </a:r>
          <a:r>
            <a:rPr lang="en-US" sz="2400" i="1" kern="1200" dirty="0"/>
            <a:t>, it is but appropriate that the proceedings should be taken to the logical end. The </a:t>
          </a:r>
          <a:r>
            <a:rPr lang="en-US" sz="2400" b="1" i="1" kern="1200" dirty="0">
              <a:solidFill>
                <a:srgbClr val="FF0000"/>
              </a:solidFill>
            </a:rPr>
            <a:t>proceedings initiated by the Anti Evasion </a:t>
          </a:r>
          <a:r>
            <a:rPr lang="en-US" sz="2400" i="1" kern="1200" dirty="0"/>
            <a:t>and Range Office for the very same period </a:t>
          </a:r>
          <a:r>
            <a:rPr lang="en-US" sz="2400" b="1" i="1" kern="1200" dirty="0">
              <a:solidFill>
                <a:srgbClr val="FF0000"/>
              </a:solidFill>
            </a:rPr>
            <a:t>shall not be proceeded </a:t>
          </a:r>
          <a:r>
            <a:rPr lang="en-US" sz="2400" i="1" kern="1200" dirty="0"/>
            <a:t>with any further. </a:t>
          </a:r>
          <a:endParaRPr lang="en-US" sz="2400" b="1" i="1" kern="1200" dirty="0">
            <a:solidFill>
              <a:srgbClr val="FF0000"/>
            </a:solidFill>
            <a:latin typeface="+mj-lt"/>
            <a:ea typeface="Calibri" panose="020F0502020204030204" pitchFamily="34" charset="0"/>
            <a:cs typeface="Calibri" panose="020F0502020204030204" pitchFamily="34" charset="0"/>
          </a:endParaRPr>
        </a:p>
      </dsp:txBody>
      <dsp:txXfrm>
        <a:off x="3545054" y="584109"/>
        <a:ext cx="7250295" cy="349903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01B0D1-EAB4-4F60-AC7D-67B5A7F3CB7F}">
      <dsp:nvSpPr>
        <dsp:cNvPr id="0" name=""/>
        <dsp:cNvSpPr/>
      </dsp:nvSpPr>
      <dsp:spPr>
        <a:xfrm>
          <a:off x="2734468" y="0"/>
          <a:ext cx="4596883" cy="4596883"/>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6A843F-B53A-420D-ACE4-383077F0E2E6}">
      <dsp:nvSpPr>
        <dsp:cNvPr id="0" name=""/>
        <dsp:cNvSpPr/>
      </dsp:nvSpPr>
      <dsp:spPr>
        <a:xfrm>
          <a:off x="3033265" y="298797"/>
          <a:ext cx="1838753" cy="1838753"/>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50000"/>
            </a:lnSpc>
            <a:spcBef>
              <a:spcPct val="0"/>
            </a:spcBef>
            <a:spcAft>
              <a:spcPct val="35000"/>
            </a:spcAft>
            <a:buNone/>
          </a:pPr>
          <a:r>
            <a:rPr lang="en-US" sz="1800" b="1" kern="1200" dirty="0">
              <a:latin typeface="Calibri" panose="020F0502020204030204" pitchFamily="34" charset="0"/>
              <a:cs typeface="Calibri" panose="020F0502020204030204" pitchFamily="34" charset="0"/>
            </a:rPr>
            <a:t>Income</a:t>
          </a:r>
          <a:r>
            <a:rPr lang="en-US" sz="1800" kern="1200" dirty="0">
              <a:latin typeface="Calibri" panose="020F0502020204030204" pitchFamily="34" charset="0"/>
              <a:cs typeface="Calibri" panose="020F0502020204030204" pitchFamily="34" charset="0"/>
            </a:rPr>
            <a:t>      (Value, Rate, </a:t>
          </a:r>
          <a:r>
            <a:rPr lang="en-US" sz="1800" kern="1200" dirty="0" err="1">
              <a:latin typeface="Calibri" panose="020F0502020204030204" pitchFamily="34" charset="0"/>
              <a:cs typeface="Calibri" panose="020F0502020204030204" pitchFamily="34" charset="0"/>
            </a:rPr>
            <a:t>ToS</a:t>
          </a:r>
          <a:r>
            <a:rPr lang="en-US" sz="1800" kern="1200" dirty="0">
              <a:latin typeface="Calibri" panose="020F0502020204030204" pitchFamily="34" charset="0"/>
              <a:cs typeface="Calibri" panose="020F0502020204030204" pitchFamily="34" charset="0"/>
            </a:rPr>
            <a:t>, </a:t>
          </a:r>
          <a:r>
            <a:rPr lang="en-US" sz="1800" kern="1200" dirty="0" err="1">
              <a:latin typeface="Calibri" panose="020F0502020204030204" pitchFamily="34" charset="0"/>
              <a:cs typeface="Calibri" panose="020F0502020204030204" pitchFamily="34" charset="0"/>
            </a:rPr>
            <a:t>PoS</a:t>
          </a:r>
          <a:r>
            <a:rPr lang="en-US" sz="1800" kern="1200" dirty="0">
              <a:latin typeface="Calibri" panose="020F0502020204030204" pitchFamily="34" charset="0"/>
              <a:cs typeface="Calibri" panose="020F0502020204030204" pitchFamily="34" charset="0"/>
            </a:rPr>
            <a:t>, RP </a:t>
          </a:r>
          <a:r>
            <a:rPr lang="en-US" sz="1800" kern="1200" dirty="0" err="1">
              <a:latin typeface="Calibri" panose="020F0502020204030204" pitchFamily="34" charset="0"/>
              <a:cs typeface="Calibri" panose="020F0502020204030204" pitchFamily="34" charset="0"/>
            </a:rPr>
            <a:t>etc</a:t>
          </a:r>
          <a:r>
            <a:rPr lang="en-US" sz="1800" kern="1200" dirty="0">
              <a:latin typeface="Calibri" panose="020F0502020204030204" pitchFamily="34" charset="0"/>
              <a:cs typeface="Calibri" panose="020F0502020204030204" pitchFamily="34" charset="0"/>
            </a:rPr>
            <a:t>)</a:t>
          </a:r>
        </a:p>
      </dsp:txBody>
      <dsp:txXfrm>
        <a:off x="3123026" y="388558"/>
        <a:ext cx="1659231" cy="1659231"/>
      </dsp:txXfrm>
    </dsp:sp>
    <dsp:sp modelId="{53FB3EAA-BBEF-48EF-8504-21D3C495F7D7}">
      <dsp:nvSpPr>
        <dsp:cNvPr id="0" name=""/>
        <dsp:cNvSpPr/>
      </dsp:nvSpPr>
      <dsp:spPr>
        <a:xfrm>
          <a:off x="5193800" y="298797"/>
          <a:ext cx="1838753" cy="1838753"/>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50000"/>
            </a:lnSpc>
            <a:spcBef>
              <a:spcPct val="0"/>
            </a:spcBef>
            <a:spcAft>
              <a:spcPct val="35000"/>
            </a:spcAft>
            <a:buNone/>
          </a:pPr>
          <a:r>
            <a:rPr lang="en-US" sz="1800" b="1" kern="1200" dirty="0">
              <a:latin typeface="Calibri" panose="020F0502020204030204" pitchFamily="34" charset="0"/>
              <a:cs typeface="Calibri" panose="020F0502020204030204" pitchFamily="34" charset="0"/>
            </a:rPr>
            <a:t>Expenses</a:t>
          </a:r>
          <a:r>
            <a:rPr lang="en-US" sz="1800" kern="1200" dirty="0">
              <a:latin typeface="Calibri" panose="020F0502020204030204" pitchFamily="34" charset="0"/>
              <a:cs typeface="Calibri" panose="020F0502020204030204" pitchFamily="34" charset="0"/>
            </a:rPr>
            <a:t>   (RCM)</a:t>
          </a:r>
        </a:p>
      </dsp:txBody>
      <dsp:txXfrm>
        <a:off x="5283561" y="388558"/>
        <a:ext cx="1659231" cy="1659231"/>
      </dsp:txXfrm>
    </dsp:sp>
    <dsp:sp modelId="{A8A32B71-3458-4299-93B6-297546EEAD4B}">
      <dsp:nvSpPr>
        <dsp:cNvPr id="0" name=""/>
        <dsp:cNvSpPr/>
      </dsp:nvSpPr>
      <dsp:spPr>
        <a:xfrm>
          <a:off x="3033265" y="2459332"/>
          <a:ext cx="1838753" cy="1838753"/>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50000"/>
            </a:lnSpc>
            <a:spcBef>
              <a:spcPct val="0"/>
            </a:spcBef>
            <a:spcAft>
              <a:spcPct val="35000"/>
            </a:spcAft>
            <a:buNone/>
          </a:pPr>
          <a:r>
            <a:rPr lang="en-US" sz="1800" b="1" kern="1200" dirty="0">
              <a:latin typeface="Calibri" panose="020F0502020204030204" pitchFamily="34" charset="0"/>
              <a:cs typeface="Calibri" panose="020F0502020204030204" pitchFamily="34" charset="0"/>
            </a:rPr>
            <a:t>ITC</a:t>
          </a:r>
          <a:r>
            <a:rPr lang="en-US" sz="1800" kern="1200" dirty="0">
              <a:latin typeface="Calibri" panose="020F0502020204030204" pitchFamily="34" charset="0"/>
              <a:cs typeface="Calibri" panose="020F0502020204030204" pitchFamily="34" charset="0"/>
            </a:rPr>
            <a:t>          (Eligible, ratio)</a:t>
          </a:r>
        </a:p>
      </dsp:txBody>
      <dsp:txXfrm>
        <a:off x="3123026" y="2549093"/>
        <a:ext cx="1659231" cy="1659231"/>
      </dsp:txXfrm>
    </dsp:sp>
    <dsp:sp modelId="{265021AF-E3AC-4816-9E5F-483458251575}">
      <dsp:nvSpPr>
        <dsp:cNvPr id="0" name=""/>
        <dsp:cNvSpPr/>
      </dsp:nvSpPr>
      <dsp:spPr>
        <a:xfrm>
          <a:off x="5193800" y="2459332"/>
          <a:ext cx="1838753" cy="1838753"/>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50000"/>
            </a:lnSpc>
            <a:spcBef>
              <a:spcPct val="0"/>
            </a:spcBef>
            <a:spcAft>
              <a:spcPct val="35000"/>
            </a:spcAft>
            <a:buNone/>
          </a:pPr>
          <a:r>
            <a:rPr lang="en-US" sz="1800" b="1" kern="1200" dirty="0">
              <a:latin typeface="Calibri" panose="020F0502020204030204" pitchFamily="34" charset="0"/>
              <a:cs typeface="Calibri" panose="020F0502020204030204" pitchFamily="34" charset="0"/>
            </a:rPr>
            <a:t>Others</a:t>
          </a:r>
          <a:r>
            <a:rPr lang="en-US" sz="1800" kern="1200" dirty="0">
              <a:latin typeface="Calibri" panose="020F0502020204030204" pitchFamily="34" charset="0"/>
              <a:cs typeface="Calibri" panose="020F0502020204030204" pitchFamily="34" charset="0"/>
            </a:rPr>
            <a:t>     (Export, compliances)</a:t>
          </a:r>
        </a:p>
      </dsp:txBody>
      <dsp:txXfrm>
        <a:off x="5283561" y="2549093"/>
        <a:ext cx="1659231" cy="165923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A539D8-C3E9-4DE1-90BE-92BE1FC80D12}">
      <dsp:nvSpPr>
        <dsp:cNvPr id="0" name=""/>
        <dsp:cNvSpPr/>
      </dsp:nvSpPr>
      <dsp:spPr>
        <a:xfrm>
          <a:off x="4059" y="312240"/>
          <a:ext cx="2441011" cy="976404"/>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150000"/>
            </a:lnSpc>
            <a:spcBef>
              <a:spcPct val="0"/>
            </a:spcBef>
            <a:spcAft>
              <a:spcPct val="35000"/>
            </a:spcAft>
            <a:buNone/>
          </a:pPr>
          <a:r>
            <a:rPr lang="en-US" sz="2000" b="1" kern="1200" dirty="0"/>
            <a:t>Financials</a:t>
          </a:r>
          <a:endParaRPr lang="en-IN" sz="2000" b="1" kern="1200" dirty="0"/>
        </a:p>
      </dsp:txBody>
      <dsp:txXfrm>
        <a:off x="4059" y="312240"/>
        <a:ext cx="2441011" cy="976404"/>
      </dsp:txXfrm>
    </dsp:sp>
    <dsp:sp modelId="{FA417C18-4867-42D1-9A1F-024D7E7FDA8B}">
      <dsp:nvSpPr>
        <dsp:cNvPr id="0" name=""/>
        <dsp:cNvSpPr/>
      </dsp:nvSpPr>
      <dsp:spPr>
        <a:xfrm>
          <a:off x="4059" y="1288644"/>
          <a:ext cx="2441011" cy="285480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150000"/>
            </a:lnSpc>
            <a:spcBef>
              <a:spcPct val="0"/>
            </a:spcBef>
            <a:spcAft>
              <a:spcPct val="15000"/>
            </a:spcAft>
            <a:buChar char="•"/>
          </a:pPr>
          <a:r>
            <a:rPr lang="en-IN" sz="2000" b="0" kern="1200" dirty="0"/>
            <a:t>TB</a:t>
          </a:r>
        </a:p>
        <a:p>
          <a:pPr marL="228600" lvl="1" indent="-228600" algn="l" defTabSz="889000">
            <a:lnSpc>
              <a:spcPct val="150000"/>
            </a:lnSpc>
            <a:spcBef>
              <a:spcPct val="0"/>
            </a:spcBef>
            <a:spcAft>
              <a:spcPct val="15000"/>
            </a:spcAft>
            <a:buChar char="•"/>
          </a:pPr>
          <a:r>
            <a:rPr lang="en-IN" sz="2000" b="0" kern="1200"/>
            <a:t>P/L</a:t>
          </a:r>
        </a:p>
        <a:p>
          <a:pPr marL="228600" lvl="1" indent="-228600" algn="l" defTabSz="889000">
            <a:lnSpc>
              <a:spcPct val="150000"/>
            </a:lnSpc>
            <a:spcBef>
              <a:spcPct val="0"/>
            </a:spcBef>
            <a:spcAft>
              <a:spcPct val="15000"/>
            </a:spcAft>
            <a:buChar char="•"/>
          </a:pPr>
          <a:r>
            <a:rPr lang="en-IN" sz="2000" b="0" kern="1200" dirty="0"/>
            <a:t>B/S</a:t>
          </a:r>
        </a:p>
        <a:p>
          <a:pPr marL="228600" lvl="1" indent="-228600" algn="l" defTabSz="889000">
            <a:lnSpc>
              <a:spcPct val="150000"/>
            </a:lnSpc>
            <a:spcBef>
              <a:spcPct val="0"/>
            </a:spcBef>
            <a:spcAft>
              <a:spcPct val="15000"/>
            </a:spcAft>
            <a:buChar char="•"/>
          </a:pPr>
          <a:r>
            <a:rPr lang="en-IN" sz="2000" b="0" kern="1200" dirty="0"/>
            <a:t>Notes to Accounts</a:t>
          </a:r>
        </a:p>
      </dsp:txBody>
      <dsp:txXfrm>
        <a:off x="4059" y="1288644"/>
        <a:ext cx="2441011" cy="2854800"/>
      </dsp:txXfrm>
    </dsp:sp>
    <dsp:sp modelId="{2970883D-739C-4541-AB21-E90EFE563F2A}">
      <dsp:nvSpPr>
        <dsp:cNvPr id="0" name=""/>
        <dsp:cNvSpPr/>
      </dsp:nvSpPr>
      <dsp:spPr>
        <a:xfrm>
          <a:off x="2786812" y="312240"/>
          <a:ext cx="2441011" cy="976404"/>
        </a:xfrm>
        <a:prstGeom prst="rect">
          <a:avLst/>
        </a:prstGeom>
        <a:solidFill>
          <a:schemeClr val="accent5">
            <a:hueOff val="-2252848"/>
            <a:satOff val="-5806"/>
            <a:lumOff val="-3922"/>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150000"/>
            </a:lnSpc>
            <a:spcBef>
              <a:spcPct val="0"/>
            </a:spcBef>
            <a:spcAft>
              <a:spcPct val="35000"/>
            </a:spcAft>
            <a:buNone/>
          </a:pPr>
          <a:r>
            <a:rPr lang="en-IN" sz="2000" b="1" kern="1200" dirty="0"/>
            <a:t>Contracts</a:t>
          </a:r>
        </a:p>
      </dsp:txBody>
      <dsp:txXfrm>
        <a:off x="2786812" y="312240"/>
        <a:ext cx="2441011" cy="976404"/>
      </dsp:txXfrm>
    </dsp:sp>
    <dsp:sp modelId="{20E3323C-830C-484B-ACA8-43033171EF6F}">
      <dsp:nvSpPr>
        <dsp:cNvPr id="0" name=""/>
        <dsp:cNvSpPr/>
      </dsp:nvSpPr>
      <dsp:spPr>
        <a:xfrm>
          <a:off x="2786812" y="1288644"/>
          <a:ext cx="2441011" cy="2854800"/>
        </a:xfrm>
        <a:prstGeom prst="rect">
          <a:avLst/>
        </a:prstGeom>
        <a:solidFill>
          <a:schemeClr val="accent5">
            <a:tint val="40000"/>
            <a:alpha val="90000"/>
            <a:hueOff val="-2246587"/>
            <a:satOff val="-7611"/>
            <a:lumOff val="-976"/>
            <a:alphaOff val="0"/>
          </a:schemeClr>
        </a:solidFill>
        <a:ln w="12700" cap="flat" cmpd="sng" algn="ctr">
          <a:solidFill>
            <a:schemeClr val="accent5">
              <a:tint val="40000"/>
              <a:alpha val="90000"/>
              <a:hueOff val="-2246587"/>
              <a:satOff val="-7611"/>
              <a:lumOff val="-9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150000"/>
            </a:lnSpc>
            <a:spcBef>
              <a:spcPct val="0"/>
            </a:spcBef>
            <a:spcAft>
              <a:spcPct val="15000"/>
            </a:spcAft>
            <a:buChar char="•"/>
          </a:pPr>
          <a:r>
            <a:rPr lang="en-IN" sz="2000" b="0" kern="1200"/>
            <a:t>Customers</a:t>
          </a:r>
        </a:p>
        <a:p>
          <a:pPr marL="228600" lvl="1" indent="-228600" algn="l" defTabSz="889000">
            <a:lnSpc>
              <a:spcPct val="150000"/>
            </a:lnSpc>
            <a:spcBef>
              <a:spcPct val="0"/>
            </a:spcBef>
            <a:spcAft>
              <a:spcPct val="15000"/>
            </a:spcAft>
            <a:buChar char="•"/>
          </a:pPr>
          <a:r>
            <a:rPr lang="en-IN" sz="2000" b="0" kern="1200"/>
            <a:t>Related Persons</a:t>
          </a:r>
        </a:p>
        <a:p>
          <a:pPr marL="228600" lvl="1" indent="-228600" algn="l" defTabSz="889000">
            <a:lnSpc>
              <a:spcPct val="150000"/>
            </a:lnSpc>
            <a:spcBef>
              <a:spcPct val="0"/>
            </a:spcBef>
            <a:spcAft>
              <a:spcPct val="15000"/>
            </a:spcAft>
            <a:buChar char="•"/>
          </a:pPr>
          <a:r>
            <a:rPr lang="en-IN" sz="2000" b="0" kern="1200"/>
            <a:t>Vendor</a:t>
          </a:r>
        </a:p>
        <a:p>
          <a:pPr marL="228600" lvl="1" indent="-228600" algn="l" defTabSz="889000">
            <a:lnSpc>
              <a:spcPct val="150000"/>
            </a:lnSpc>
            <a:spcBef>
              <a:spcPct val="0"/>
            </a:spcBef>
            <a:spcAft>
              <a:spcPct val="15000"/>
            </a:spcAft>
            <a:buChar char="•"/>
          </a:pPr>
          <a:r>
            <a:rPr lang="en-IN" sz="2000" b="0" kern="1200"/>
            <a:t>Employee</a:t>
          </a:r>
        </a:p>
      </dsp:txBody>
      <dsp:txXfrm>
        <a:off x="2786812" y="1288644"/>
        <a:ext cx="2441011" cy="2854800"/>
      </dsp:txXfrm>
    </dsp:sp>
    <dsp:sp modelId="{CC13BB66-97A5-47F1-B753-9A5CB1302C8D}">
      <dsp:nvSpPr>
        <dsp:cNvPr id="0" name=""/>
        <dsp:cNvSpPr/>
      </dsp:nvSpPr>
      <dsp:spPr>
        <a:xfrm>
          <a:off x="5569565" y="312240"/>
          <a:ext cx="2441011" cy="976404"/>
        </a:xfrm>
        <a:prstGeom prst="rect">
          <a:avLst/>
        </a:prstGeom>
        <a:solidFill>
          <a:schemeClr val="accent5">
            <a:hueOff val="-4505695"/>
            <a:satOff val="-11613"/>
            <a:lumOff val="-7843"/>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150000"/>
            </a:lnSpc>
            <a:spcBef>
              <a:spcPct val="0"/>
            </a:spcBef>
            <a:spcAft>
              <a:spcPct val="35000"/>
            </a:spcAft>
            <a:buNone/>
          </a:pPr>
          <a:r>
            <a:rPr lang="en-IN" sz="2000" b="1" kern="1200" dirty="0"/>
            <a:t>Other laws</a:t>
          </a:r>
        </a:p>
      </dsp:txBody>
      <dsp:txXfrm>
        <a:off x="5569565" y="312240"/>
        <a:ext cx="2441011" cy="976404"/>
      </dsp:txXfrm>
    </dsp:sp>
    <dsp:sp modelId="{A4347DE3-F08C-409E-8B8B-20E678221EB8}">
      <dsp:nvSpPr>
        <dsp:cNvPr id="0" name=""/>
        <dsp:cNvSpPr/>
      </dsp:nvSpPr>
      <dsp:spPr>
        <a:xfrm>
          <a:off x="5569565" y="1288644"/>
          <a:ext cx="2441011" cy="2854800"/>
        </a:xfrm>
        <a:prstGeom prst="rect">
          <a:avLst/>
        </a:prstGeom>
        <a:solidFill>
          <a:schemeClr val="accent5">
            <a:tint val="40000"/>
            <a:alpha val="90000"/>
            <a:hueOff val="-4493175"/>
            <a:satOff val="-15221"/>
            <a:lumOff val="-1952"/>
            <a:alphaOff val="0"/>
          </a:schemeClr>
        </a:solidFill>
        <a:ln w="12700" cap="flat" cmpd="sng" algn="ctr">
          <a:solidFill>
            <a:schemeClr val="accent5">
              <a:tint val="40000"/>
              <a:alpha val="90000"/>
              <a:hueOff val="-4493175"/>
              <a:satOff val="-15221"/>
              <a:lumOff val="-19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150000"/>
            </a:lnSpc>
            <a:spcBef>
              <a:spcPct val="0"/>
            </a:spcBef>
            <a:spcAft>
              <a:spcPct val="15000"/>
            </a:spcAft>
            <a:buChar char="•"/>
          </a:pPr>
          <a:r>
            <a:rPr lang="en-IN" sz="2000" b="0" kern="1200"/>
            <a:t>Income Tax Act</a:t>
          </a:r>
        </a:p>
        <a:p>
          <a:pPr marL="228600" lvl="1" indent="-228600" algn="l" defTabSz="889000">
            <a:lnSpc>
              <a:spcPct val="150000"/>
            </a:lnSpc>
            <a:spcBef>
              <a:spcPct val="0"/>
            </a:spcBef>
            <a:spcAft>
              <a:spcPct val="15000"/>
            </a:spcAft>
            <a:buChar char="•"/>
          </a:pPr>
          <a:r>
            <a:rPr lang="en-IN" sz="2000" b="0" kern="1200"/>
            <a:t>FEMA</a:t>
          </a:r>
        </a:p>
        <a:p>
          <a:pPr marL="228600" lvl="1" indent="-228600" algn="l" defTabSz="889000">
            <a:lnSpc>
              <a:spcPct val="150000"/>
            </a:lnSpc>
            <a:spcBef>
              <a:spcPct val="0"/>
            </a:spcBef>
            <a:spcAft>
              <a:spcPct val="15000"/>
            </a:spcAft>
            <a:buChar char="•"/>
          </a:pPr>
          <a:r>
            <a:rPr lang="en-IN" sz="2000" b="0" kern="1200"/>
            <a:t>Customs</a:t>
          </a:r>
        </a:p>
        <a:p>
          <a:pPr marL="228600" lvl="1" indent="-228600" algn="l" defTabSz="889000">
            <a:lnSpc>
              <a:spcPct val="150000"/>
            </a:lnSpc>
            <a:spcBef>
              <a:spcPct val="0"/>
            </a:spcBef>
            <a:spcAft>
              <a:spcPct val="15000"/>
            </a:spcAft>
            <a:buChar char="•"/>
          </a:pPr>
          <a:r>
            <a:rPr lang="en-IN" sz="2000" b="0" kern="1200"/>
            <a:t>Factory Act etc</a:t>
          </a:r>
        </a:p>
      </dsp:txBody>
      <dsp:txXfrm>
        <a:off x="5569565" y="1288644"/>
        <a:ext cx="2441011" cy="2854800"/>
      </dsp:txXfrm>
    </dsp:sp>
    <dsp:sp modelId="{44B6BD1A-616E-4CC6-A357-F8003D3FF23B}">
      <dsp:nvSpPr>
        <dsp:cNvPr id="0" name=""/>
        <dsp:cNvSpPr/>
      </dsp:nvSpPr>
      <dsp:spPr>
        <a:xfrm>
          <a:off x="8352318" y="312240"/>
          <a:ext cx="2441011" cy="976404"/>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150000"/>
            </a:lnSpc>
            <a:spcBef>
              <a:spcPct val="0"/>
            </a:spcBef>
            <a:spcAft>
              <a:spcPct val="35000"/>
            </a:spcAft>
            <a:buNone/>
          </a:pPr>
          <a:r>
            <a:rPr lang="en-IN" sz="2000" b="1" kern="1200" dirty="0"/>
            <a:t>ERP</a:t>
          </a:r>
        </a:p>
      </dsp:txBody>
      <dsp:txXfrm>
        <a:off x="8352318" y="312240"/>
        <a:ext cx="2441011" cy="976404"/>
      </dsp:txXfrm>
    </dsp:sp>
    <dsp:sp modelId="{4A489A8E-A1BD-4F91-B56C-F12548AEA73B}">
      <dsp:nvSpPr>
        <dsp:cNvPr id="0" name=""/>
        <dsp:cNvSpPr/>
      </dsp:nvSpPr>
      <dsp:spPr>
        <a:xfrm>
          <a:off x="8352318" y="1288644"/>
          <a:ext cx="2441011" cy="2854800"/>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150000"/>
            </a:lnSpc>
            <a:spcBef>
              <a:spcPct val="0"/>
            </a:spcBef>
            <a:spcAft>
              <a:spcPct val="15000"/>
            </a:spcAft>
            <a:buChar char="•"/>
          </a:pPr>
          <a:r>
            <a:rPr lang="en-IN" sz="2000" b="0" kern="1200" dirty="0"/>
            <a:t>Accounting system/ policies</a:t>
          </a:r>
        </a:p>
      </dsp:txBody>
      <dsp:txXfrm>
        <a:off x="8352318" y="1288644"/>
        <a:ext cx="2441011" cy="28548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33CC4C-21BC-462E-81ED-3B7B4CDF2107}">
      <dsp:nvSpPr>
        <dsp:cNvPr id="0" name=""/>
        <dsp:cNvSpPr/>
      </dsp:nvSpPr>
      <dsp:spPr>
        <a:xfrm>
          <a:off x="4280097" y="412830"/>
          <a:ext cx="2196000" cy="2196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8ABF5D-8263-47B5-977E-5B296FE95943}">
      <dsp:nvSpPr>
        <dsp:cNvPr id="0" name=""/>
        <dsp:cNvSpPr/>
      </dsp:nvSpPr>
      <dsp:spPr>
        <a:xfrm>
          <a:off x="4748097" y="880830"/>
          <a:ext cx="1260000" cy="1260000"/>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84A483-F267-4C8E-85F6-090B4744D274}">
      <dsp:nvSpPr>
        <dsp:cNvPr id="0" name=""/>
        <dsp:cNvSpPr/>
      </dsp:nvSpPr>
      <dsp:spPr>
        <a:xfrm>
          <a:off x="3578097" y="3292831"/>
          <a:ext cx="3600000" cy="76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cap="all" dirty="0">
              <a:solidFill>
                <a:prstClr val="black">
                  <a:hueOff val="0"/>
                  <a:satOff val="0"/>
                  <a:lumOff val="0"/>
                  <a:alphaOff val="0"/>
                </a:prstClr>
              </a:solidFill>
              <a:latin typeface="Calibri (Body)"/>
              <a:ea typeface="+mn-ea"/>
              <a:cs typeface="Calibri" panose="020F0502020204030204" pitchFamily="34" charset="0"/>
              <a:hlinkClick xmlns:r="http://schemas.openxmlformats.org/officeDocument/2006/relationships" r:id="rId3"/>
            </a:rPr>
            <a:t>What </a:t>
          </a:r>
          <a:r>
            <a:rPr lang="en-US" sz="2400" kern="1200" cap="all" dirty="0" err="1">
              <a:solidFill>
                <a:prstClr val="black">
                  <a:hueOff val="0"/>
                  <a:satOff val="0"/>
                  <a:lumOff val="0"/>
                  <a:alphaOff val="0"/>
                </a:prstClr>
              </a:solidFill>
              <a:latin typeface="Calibri (Body)"/>
              <a:ea typeface="+mn-ea"/>
              <a:cs typeface="Calibri" panose="020F0502020204030204" pitchFamily="34" charset="0"/>
              <a:hlinkClick xmlns:r="http://schemas.openxmlformats.org/officeDocument/2006/relationships" r:id="rId3"/>
            </a:rPr>
            <a:t>H’ble</a:t>
          </a:r>
          <a:r>
            <a:rPr lang="en-US" sz="2400" kern="1200" cap="all" dirty="0">
              <a:solidFill>
                <a:prstClr val="black">
                  <a:hueOff val="0"/>
                  <a:satOff val="0"/>
                  <a:lumOff val="0"/>
                  <a:alphaOff val="0"/>
                </a:prstClr>
              </a:solidFill>
              <a:latin typeface="Calibri (Body)"/>
              <a:ea typeface="+mn-ea"/>
              <a:cs typeface="Calibri" panose="020F0502020204030204" pitchFamily="34" charset="0"/>
              <a:hlinkClick xmlns:r="http://schemas.openxmlformats.org/officeDocument/2006/relationships" r:id="rId3"/>
            </a:rPr>
            <a:t> Apex Court held?</a:t>
          </a:r>
          <a:endParaRPr lang="en-IN" sz="2400" kern="1200" cap="all" dirty="0">
            <a:solidFill>
              <a:prstClr val="black">
                <a:hueOff val="0"/>
                <a:satOff val="0"/>
                <a:lumOff val="0"/>
                <a:alphaOff val="0"/>
              </a:prstClr>
            </a:solidFill>
            <a:latin typeface="Calibri (Body)"/>
            <a:ea typeface="+mn-ea"/>
            <a:cs typeface="Calibri" panose="020F0502020204030204" pitchFamily="34" charset="0"/>
          </a:endParaRPr>
        </a:p>
      </dsp:txBody>
      <dsp:txXfrm>
        <a:off x="3578097" y="3292831"/>
        <a:ext cx="3600000" cy="7650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6D1392-D0E6-4F8B-A287-B49164EDE122}">
      <dsp:nvSpPr>
        <dsp:cNvPr id="0" name=""/>
        <dsp:cNvSpPr/>
      </dsp:nvSpPr>
      <dsp:spPr>
        <a:xfrm>
          <a:off x="1443832" y="709"/>
          <a:ext cx="7635355" cy="4581213"/>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50000"/>
            </a:lnSpc>
            <a:spcBef>
              <a:spcPct val="0"/>
            </a:spcBef>
            <a:spcAft>
              <a:spcPct val="35000"/>
            </a:spcAft>
            <a:buNone/>
          </a:pPr>
          <a:r>
            <a:rPr lang="en-US" sz="2000" i="1" kern="1200" dirty="0">
              <a:latin typeface="Calibri" panose="020F0502020204030204" pitchFamily="34" charset="0"/>
              <a:cs typeface="Calibri" panose="020F0502020204030204" pitchFamily="34" charset="0"/>
            </a:rPr>
            <a:t>... books of accounts and record  … are </a:t>
          </a:r>
          <a:r>
            <a:rPr lang="en-US" sz="2000" b="1" i="1" kern="1200" dirty="0">
              <a:solidFill>
                <a:srgbClr val="FF0000"/>
              </a:solidFill>
              <a:latin typeface="Calibri" panose="020F0502020204030204" pitchFamily="34" charset="0"/>
              <a:cs typeface="Calibri" panose="020F0502020204030204" pitchFamily="34" charset="0"/>
            </a:rPr>
            <a:t>primary</a:t>
          </a:r>
          <a:r>
            <a:rPr lang="en-US" sz="2000" i="1" kern="1200" dirty="0">
              <a:latin typeface="Calibri" panose="020F0502020204030204" pitchFamily="34" charset="0"/>
              <a:cs typeface="Calibri" panose="020F0502020204030204" pitchFamily="34" charset="0"/>
            </a:rPr>
            <a:t> documents and </a:t>
          </a:r>
          <a:r>
            <a:rPr lang="en-US" sz="2000" b="1" i="1" kern="1200" dirty="0">
              <a:solidFill>
                <a:srgbClr val="FF0000"/>
              </a:solidFill>
              <a:latin typeface="Calibri" panose="020F0502020204030204" pitchFamily="34" charset="0"/>
              <a:cs typeface="Calibri" panose="020F0502020204030204" pitchFamily="34" charset="0"/>
            </a:rPr>
            <a:t>source</a:t>
          </a:r>
          <a:r>
            <a:rPr lang="en-US" sz="2000" i="1" kern="1200" dirty="0">
              <a:latin typeface="Calibri" panose="020F0502020204030204" pitchFamily="34" charset="0"/>
              <a:cs typeface="Calibri" panose="020F0502020204030204" pitchFamily="34" charset="0"/>
            </a:rPr>
            <a:t> material on the basis of which </a:t>
          </a:r>
          <a:r>
            <a:rPr lang="en-US" sz="2000" b="1" i="1" kern="1200" dirty="0">
              <a:solidFill>
                <a:srgbClr val="FF0000"/>
              </a:solidFill>
              <a:latin typeface="Calibri" panose="020F0502020204030204" pitchFamily="34" charset="0"/>
              <a:cs typeface="Calibri" panose="020F0502020204030204" pitchFamily="34" charset="0"/>
            </a:rPr>
            <a:t>self-assessment</a:t>
          </a:r>
          <a:r>
            <a:rPr lang="en-US" sz="2000" i="1" kern="1200" dirty="0">
              <a:solidFill>
                <a:srgbClr val="FF0000"/>
              </a:solidFill>
              <a:latin typeface="Calibri" panose="020F0502020204030204" pitchFamily="34" charset="0"/>
              <a:cs typeface="Calibri" panose="020F0502020204030204" pitchFamily="34" charset="0"/>
            </a:rPr>
            <a:t> </a:t>
          </a:r>
          <a:r>
            <a:rPr lang="en-US" sz="2000" i="1" kern="1200" dirty="0">
              <a:latin typeface="Calibri" panose="020F0502020204030204" pitchFamily="34" charset="0"/>
              <a:cs typeface="Calibri" panose="020F0502020204030204" pitchFamily="34" charset="0"/>
            </a:rPr>
            <a:t>is done by the registered person including about his eligibility and entitlement to get </a:t>
          </a:r>
          <a:r>
            <a:rPr lang="en-US" sz="2000" b="1" i="1" kern="1200" dirty="0">
              <a:solidFill>
                <a:srgbClr val="FF0000"/>
              </a:solidFill>
              <a:latin typeface="Calibri" panose="020F0502020204030204" pitchFamily="34" charset="0"/>
              <a:cs typeface="Calibri" panose="020F0502020204030204" pitchFamily="34" charset="0"/>
            </a:rPr>
            <a:t>ITC </a:t>
          </a:r>
          <a:r>
            <a:rPr lang="en-US" sz="2000" i="1" kern="1200" dirty="0">
              <a:latin typeface="Calibri" panose="020F0502020204030204" pitchFamily="34" charset="0"/>
              <a:cs typeface="Calibri" panose="020F0502020204030204" pitchFamily="34" charset="0"/>
            </a:rPr>
            <a:t>and of </a:t>
          </a:r>
          <a:r>
            <a:rPr lang="en-US" sz="2000" b="1" i="1" kern="1200" dirty="0">
              <a:solidFill>
                <a:srgbClr val="FF0000"/>
              </a:solidFill>
              <a:latin typeface="Calibri" panose="020F0502020204030204" pitchFamily="34" charset="0"/>
              <a:cs typeface="Calibri" panose="020F0502020204030204" pitchFamily="34" charset="0"/>
            </a:rPr>
            <a:t>OTL</a:t>
          </a:r>
          <a:r>
            <a:rPr lang="en-US" sz="2000" i="1" kern="1200" dirty="0">
              <a:latin typeface="Calibri" panose="020F0502020204030204" pitchFamily="34" charset="0"/>
              <a:cs typeface="Calibri" panose="020F0502020204030204" pitchFamily="34" charset="0"/>
            </a:rPr>
            <a:t>. </a:t>
          </a:r>
        </a:p>
        <a:p>
          <a:pPr marL="0" lvl="0" indent="0" algn="ctr" defTabSz="889000">
            <a:lnSpc>
              <a:spcPct val="150000"/>
            </a:lnSpc>
            <a:spcBef>
              <a:spcPct val="0"/>
            </a:spcBef>
            <a:spcAft>
              <a:spcPct val="35000"/>
            </a:spcAft>
            <a:buNone/>
          </a:pPr>
          <a:endParaRPr lang="en-US" sz="2000" i="1" kern="1200" dirty="0">
            <a:latin typeface="Calibri" panose="020F0502020204030204" pitchFamily="34" charset="0"/>
            <a:cs typeface="Calibri" panose="020F0502020204030204" pitchFamily="34" charset="0"/>
          </a:endParaRPr>
        </a:p>
        <a:p>
          <a:pPr marL="0" lvl="0" indent="0" algn="ctr" defTabSz="889000">
            <a:lnSpc>
              <a:spcPct val="150000"/>
            </a:lnSpc>
            <a:spcBef>
              <a:spcPct val="0"/>
            </a:spcBef>
            <a:spcAft>
              <a:spcPct val="35000"/>
            </a:spcAft>
            <a:buNone/>
          </a:pPr>
          <a:r>
            <a:rPr lang="en-US" sz="2000" i="1" kern="1200" dirty="0">
              <a:latin typeface="Calibri" panose="020F0502020204030204" pitchFamily="34" charset="0"/>
              <a:cs typeface="Calibri" panose="020F0502020204030204" pitchFamily="34" charset="0"/>
            </a:rPr>
            <a:t>The </a:t>
          </a:r>
          <a:r>
            <a:rPr lang="en-US" sz="2000" b="1" i="1" kern="1200" dirty="0">
              <a:solidFill>
                <a:srgbClr val="FF0000"/>
              </a:solidFill>
              <a:latin typeface="Calibri" panose="020F0502020204030204" pitchFamily="34" charset="0"/>
              <a:cs typeface="Calibri" panose="020F0502020204030204" pitchFamily="34" charset="0"/>
            </a:rPr>
            <a:t>primary source </a:t>
          </a:r>
          <a:r>
            <a:rPr lang="en-US" sz="2000" i="1" kern="1200" dirty="0">
              <a:latin typeface="Calibri" panose="020F0502020204030204" pitchFamily="34" charset="0"/>
              <a:cs typeface="Calibri" panose="020F0502020204030204" pitchFamily="34" charset="0"/>
            </a:rPr>
            <a:t>is in the form of agreements, invoices/ challans, receipts of the goods and services and books of accounts which are maintained by the assessee manually/electronically. </a:t>
          </a:r>
        </a:p>
      </dsp:txBody>
      <dsp:txXfrm>
        <a:off x="1443832" y="709"/>
        <a:ext cx="7635355" cy="458121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24EF61-9641-461D-95CC-238A1B9679B0}">
      <dsp:nvSpPr>
        <dsp:cNvPr id="0" name=""/>
        <dsp:cNvSpPr/>
      </dsp:nvSpPr>
      <dsp:spPr>
        <a:xfrm>
          <a:off x="1443832" y="709"/>
          <a:ext cx="7635355" cy="4581213"/>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50000"/>
            </a:lnSpc>
            <a:spcBef>
              <a:spcPct val="0"/>
            </a:spcBef>
            <a:spcAft>
              <a:spcPct val="35000"/>
            </a:spcAft>
            <a:buNone/>
          </a:pPr>
          <a:r>
            <a:rPr lang="en-US" sz="2000" i="1" kern="1200" dirty="0">
              <a:latin typeface="Calibri" panose="020F0502020204030204" pitchFamily="34" charset="0"/>
              <a:cs typeface="Calibri" panose="020F0502020204030204" pitchFamily="34" charset="0"/>
            </a:rPr>
            <a:t>The position is </a:t>
          </a:r>
          <a:r>
            <a:rPr lang="en-US" sz="2000" b="1" i="1" kern="1200" dirty="0">
              <a:solidFill>
                <a:srgbClr val="FF0000"/>
              </a:solidFill>
              <a:latin typeface="Calibri" panose="020F0502020204030204" pitchFamily="34" charset="0"/>
              <a:cs typeface="Calibri" panose="020F0502020204030204" pitchFamily="34" charset="0"/>
            </a:rPr>
            <a:t>no different in the post-GST regime</a:t>
          </a:r>
          <a:r>
            <a:rPr lang="en-US" sz="2000" i="1" kern="1200" dirty="0">
              <a:latin typeface="Calibri" panose="020F0502020204030204" pitchFamily="34" charset="0"/>
              <a:cs typeface="Calibri" panose="020F0502020204030204" pitchFamily="34" charset="0"/>
            </a:rPr>
            <a:t>, both in the matter of doing </a:t>
          </a:r>
          <a:r>
            <a:rPr lang="en-US" sz="2000" b="1" i="1" kern="1200" dirty="0">
              <a:solidFill>
                <a:srgbClr val="FF0000"/>
              </a:solidFill>
              <a:latin typeface="Calibri" panose="020F0502020204030204" pitchFamily="34" charset="0"/>
              <a:cs typeface="Calibri" panose="020F0502020204030204" pitchFamily="34" charset="0"/>
            </a:rPr>
            <a:t>self-assessment</a:t>
          </a:r>
          <a:r>
            <a:rPr lang="en-US" sz="2000" i="1" kern="1200" dirty="0">
              <a:latin typeface="Calibri" panose="020F0502020204030204" pitchFamily="34" charset="0"/>
              <a:cs typeface="Calibri" panose="020F0502020204030204" pitchFamily="34" charset="0"/>
            </a:rPr>
            <a:t> and regarding dealing with eligibility to ITC and OTL. Indeed, that self-assessment and declarations would be any way subject to verification by the tax authorities.</a:t>
          </a:r>
        </a:p>
      </dsp:txBody>
      <dsp:txXfrm>
        <a:off x="1443832" y="709"/>
        <a:ext cx="7635355" cy="4581213"/>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1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8.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9.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20.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1.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1.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3.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44.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4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6.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7.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8.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275403" cy="33795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588627" y="0"/>
            <a:ext cx="4275403" cy="337958"/>
          </a:xfrm>
          <a:prstGeom prst="rect">
            <a:avLst/>
          </a:prstGeom>
        </p:spPr>
        <p:txBody>
          <a:bodyPr vert="horz" lIns="91440" tIns="45720" rIns="91440" bIns="45720" rtlCol="0"/>
          <a:lstStyle>
            <a:lvl1pPr algn="r">
              <a:defRPr sz="1200"/>
            </a:lvl1pPr>
          </a:lstStyle>
          <a:p>
            <a:fld id="{CBF80ECF-A84C-40CD-8616-97FBA00B4ED7}" type="datetimeFigureOut">
              <a:rPr lang="en-US" smtClean="0"/>
              <a:t>09-Jun-23</a:t>
            </a:fld>
            <a:endParaRPr lang="en-US" dirty="0"/>
          </a:p>
        </p:txBody>
      </p:sp>
      <p:sp>
        <p:nvSpPr>
          <p:cNvPr id="4" name="Slide Image Placeholder 3"/>
          <p:cNvSpPr>
            <a:spLocks noGrp="1" noRot="1" noChangeAspect="1"/>
          </p:cNvSpPr>
          <p:nvPr>
            <p:ph type="sldImg" idx="2"/>
          </p:nvPr>
        </p:nvSpPr>
        <p:spPr>
          <a:xfrm>
            <a:off x="2913063" y="841375"/>
            <a:ext cx="4040187" cy="22733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86632" y="3241586"/>
            <a:ext cx="7893050" cy="265220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397807"/>
            <a:ext cx="4275403" cy="33795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588627" y="6397807"/>
            <a:ext cx="4275403" cy="337957"/>
          </a:xfrm>
          <a:prstGeom prst="rect">
            <a:avLst/>
          </a:prstGeom>
        </p:spPr>
        <p:txBody>
          <a:bodyPr vert="horz" lIns="91440" tIns="45720" rIns="91440" bIns="45720" rtlCol="0" anchor="b"/>
          <a:lstStyle>
            <a:lvl1pPr algn="r">
              <a:defRPr sz="1200"/>
            </a:lvl1pPr>
          </a:lstStyle>
          <a:p>
            <a:fld id="{F3EF9363-A529-4590-BFE7-8DC00D9932BB}" type="slidenum">
              <a:rPr lang="en-US" smtClean="0"/>
              <a:t>‹#›</a:t>
            </a:fld>
            <a:endParaRPr lang="en-US" dirty="0"/>
          </a:p>
        </p:txBody>
      </p:sp>
    </p:spTree>
    <p:extLst>
      <p:ext uri="{BB962C8B-B14F-4D97-AF65-F5344CB8AC3E}">
        <p14:creationId xmlns:p14="http://schemas.microsoft.com/office/powerpoint/2010/main" val="2638174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CAFA31-D2A3-45CB-BCFD-10A8EBC4210B}" type="slidenum">
              <a:rPr lang="en-IN" smtClean="0"/>
              <a:t>5</a:t>
            </a:fld>
            <a:endParaRPr lang="en-IN"/>
          </a:p>
        </p:txBody>
      </p:sp>
    </p:spTree>
    <p:extLst>
      <p:ext uri="{BB962C8B-B14F-4D97-AF65-F5344CB8AC3E}">
        <p14:creationId xmlns:p14="http://schemas.microsoft.com/office/powerpoint/2010/main" val="26231249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defTabSz="440695">
              <a:defRPr/>
            </a:pPr>
            <a:r>
              <a:rPr lang="en-US">
                <a:solidFill>
                  <a:prstClr val="black"/>
                </a:solidFill>
                <a:latin typeface="Calibri" panose="020F0502020204030204"/>
              </a:rPr>
              <a:t>Feb-2020</a:t>
            </a:r>
            <a:endParaRPr lang="en-IN">
              <a:solidFill>
                <a:prstClr val="black"/>
              </a:solidFill>
              <a:latin typeface="Calibri" panose="020F0502020204030204"/>
            </a:endParaRPr>
          </a:p>
        </p:txBody>
      </p:sp>
      <p:sp>
        <p:nvSpPr>
          <p:cNvPr id="5" name="Footer Placeholder 4"/>
          <p:cNvSpPr>
            <a:spLocks noGrp="1"/>
          </p:cNvSpPr>
          <p:nvPr>
            <p:ph type="ftr" sz="quarter" idx="11"/>
          </p:nvPr>
        </p:nvSpPr>
        <p:spPr/>
        <p:txBody>
          <a:bodyPr/>
          <a:lstStyle/>
          <a:p>
            <a:pPr defTabSz="440695">
              <a:defRPr/>
            </a:pPr>
            <a:endParaRPr lang="en-IN">
              <a:solidFill>
                <a:prstClr val="black"/>
              </a:solidFill>
              <a:latin typeface="Calibri" panose="020F0502020204030204"/>
            </a:endParaRPr>
          </a:p>
        </p:txBody>
      </p:sp>
      <p:sp>
        <p:nvSpPr>
          <p:cNvPr id="6" name="Slide Number Placeholder 5"/>
          <p:cNvSpPr>
            <a:spLocks noGrp="1"/>
          </p:cNvSpPr>
          <p:nvPr>
            <p:ph type="sldNum" sz="quarter" idx="12"/>
          </p:nvPr>
        </p:nvSpPr>
        <p:spPr/>
        <p:txBody>
          <a:bodyPr/>
          <a:lstStyle/>
          <a:p>
            <a:pPr defTabSz="440695">
              <a:defRPr/>
            </a:pPr>
            <a:fld id="{73C76DAF-95E7-4BC0-A305-C6C92CBD36B6}" type="slidenum">
              <a:rPr lang="en-IN">
                <a:solidFill>
                  <a:prstClr val="black"/>
                </a:solidFill>
                <a:latin typeface="Calibri" panose="020F0502020204030204"/>
              </a:rPr>
              <a:pPr defTabSz="440695">
                <a:defRPr/>
              </a:pPr>
              <a:t>22</a:t>
            </a:fld>
            <a:endParaRPr lang="en-IN">
              <a:solidFill>
                <a:prstClr val="black"/>
              </a:solidFill>
              <a:latin typeface="Calibri" panose="020F0502020204030204"/>
            </a:endParaRPr>
          </a:p>
        </p:txBody>
      </p:sp>
    </p:spTree>
    <p:extLst>
      <p:ext uri="{BB962C8B-B14F-4D97-AF65-F5344CB8AC3E}">
        <p14:creationId xmlns:p14="http://schemas.microsoft.com/office/powerpoint/2010/main" val="31079842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would indicate that intention was to give exemption only to items indicated in the notification.</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B8D1D6D-47B2-4506-A6B4-5FA3593BAA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72552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 – more than 150 times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B8D1D6D-47B2-4506-A6B4-5FA3593BAA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98870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defTabSz="440695">
              <a:defRPr/>
            </a:pPr>
            <a:r>
              <a:rPr lang="en-US">
                <a:solidFill>
                  <a:prstClr val="black"/>
                </a:solidFill>
                <a:latin typeface="Calibri" panose="020F0502020204030204"/>
              </a:rPr>
              <a:t>Feb-2020</a:t>
            </a:r>
            <a:endParaRPr lang="en-IN">
              <a:solidFill>
                <a:prstClr val="black"/>
              </a:solidFill>
              <a:latin typeface="Calibri" panose="020F0502020204030204"/>
            </a:endParaRPr>
          </a:p>
        </p:txBody>
      </p:sp>
      <p:sp>
        <p:nvSpPr>
          <p:cNvPr id="5" name="Footer Placeholder 4"/>
          <p:cNvSpPr>
            <a:spLocks noGrp="1"/>
          </p:cNvSpPr>
          <p:nvPr>
            <p:ph type="ftr" sz="quarter" idx="11"/>
          </p:nvPr>
        </p:nvSpPr>
        <p:spPr/>
        <p:txBody>
          <a:bodyPr/>
          <a:lstStyle/>
          <a:p>
            <a:pPr defTabSz="440695">
              <a:defRPr/>
            </a:pPr>
            <a:endParaRPr lang="en-IN">
              <a:solidFill>
                <a:prstClr val="black"/>
              </a:solidFill>
              <a:latin typeface="Calibri" panose="020F0502020204030204"/>
            </a:endParaRPr>
          </a:p>
        </p:txBody>
      </p:sp>
      <p:sp>
        <p:nvSpPr>
          <p:cNvPr id="6" name="Slide Number Placeholder 5"/>
          <p:cNvSpPr>
            <a:spLocks noGrp="1"/>
          </p:cNvSpPr>
          <p:nvPr>
            <p:ph type="sldNum" sz="quarter" idx="12"/>
          </p:nvPr>
        </p:nvSpPr>
        <p:spPr/>
        <p:txBody>
          <a:bodyPr/>
          <a:lstStyle/>
          <a:p>
            <a:pPr defTabSz="440695">
              <a:defRPr/>
            </a:pPr>
            <a:fld id="{73C76DAF-95E7-4BC0-A305-C6C92CBD36B6}" type="slidenum">
              <a:rPr lang="en-IN">
                <a:solidFill>
                  <a:prstClr val="black"/>
                </a:solidFill>
                <a:latin typeface="Calibri" panose="020F0502020204030204"/>
              </a:rPr>
              <a:pPr defTabSz="440695">
                <a:defRPr/>
              </a:pPr>
              <a:t>53</a:t>
            </a:fld>
            <a:endParaRPr lang="en-IN">
              <a:solidFill>
                <a:prstClr val="black"/>
              </a:solidFill>
              <a:latin typeface="Calibri" panose="020F0502020204030204"/>
            </a:endParaRPr>
          </a:p>
        </p:txBody>
      </p:sp>
    </p:spTree>
    <p:extLst>
      <p:ext uri="{BB962C8B-B14F-4D97-AF65-F5344CB8AC3E}">
        <p14:creationId xmlns:p14="http://schemas.microsoft.com/office/powerpoint/2010/main" val="19583254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F3EF9363-A529-4590-BFE7-8DC00D9932BB}" type="slidenum">
              <a:rPr lang="en-US" smtClean="0"/>
              <a:t>54</a:t>
            </a:fld>
            <a:endParaRPr lang="en-US" dirty="0"/>
          </a:p>
        </p:txBody>
      </p:sp>
    </p:spTree>
    <p:extLst>
      <p:ext uri="{BB962C8B-B14F-4D97-AF65-F5344CB8AC3E}">
        <p14:creationId xmlns:p14="http://schemas.microsoft.com/office/powerpoint/2010/main" val="41370054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defTabSz="440695">
              <a:defRPr/>
            </a:pPr>
            <a:r>
              <a:rPr lang="en-US">
                <a:solidFill>
                  <a:prstClr val="black"/>
                </a:solidFill>
                <a:latin typeface="Calibri" panose="020F0502020204030204"/>
              </a:rPr>
              <a:t>Feb-2020</a:t>
            </a:r>
            <a:endParaRPr lang="en-IN">
              <a:solidFill>
                <a:prstClr val="black"/>
              </a:solidFill>
              <a:latin typeface="Calibri" panose="020F0502020204030204"/>
            </a:endParaRPr>
          </a:p>
        </p:txBody>
      </p:sp>
      <p:sp>
        <p:nvSpPr>
          <p:cNvPr id="5" name="Footer Placeholder 4"/>
          <p:cNvSpPr>
            <a:spLocks noGrp="1"/>
          </p:cNvSpPr>
          <p:nvPr>
            <p:ph type="ftr" sz="quarter" idx="11"/>
          </p:nvPr>
        </p:nvSpPr>
        <p:spPr/>
        <p:txBody>
          <a:bodyPr/>
          <a:lstStyle/>
          <a:p>
            <a:pPr defTabSz="440695">
              <a:defRPr/>
            </a:pPr>
            <a:endParaRPr lang="en-IN">
              <a:solidFill>
                <a:prstClr val="black"/>
              </a:solidFill>
              <a:latin typeface="Calibri" panose="020F0502020204030204"/>
            </a:endParaRPr>
          </a:p>
        </p:txBody>
      </p:sp>
      <p:sp>
        <p:nvSpPr>
          <p:cNvPr id="6" name="Slide Number Placeholder 5"/>
          <p:cNvSpPr>
            <a:spLocks noGrp="1"/>
          </p:cNvSpPr>
          <p:nvPr>
            <p:ph type="sldNum" sz="quarter" idx="12"/>
          </p:nvPr>
        </p:nvSpPr>
        <p:spPr/>
        <p:txBody>
          <a:bodyPr/>
          <a:lstStyle/>
          <a:p>
            <a:pPr defTabSz="440695">
              <a:defRPr/>
            </a:pPr>
            <a:fld id="{73C76DAF-95E7-4BC0-A305-C6C92CBD36B6}" type="slidenum">
              <a:rPr lang="en-IN">
                <a:solidFill>
                  <a:prstClr val="black"/>
                </a:solidFill>
                <a:latin typeface="Calibri" panose="020F0502020204030204"/>
              </a:rPr>
              <a:pPr defTabSz="440695">
                <a:defRPr/>
              </a:pPr>
              <a:t>57</a:t>
            </a:fld>
            <a:endParaRPr lang="en-IN">
              <a:solidFill>
                <a:prstClr val="black"/>
              </a:solidFill>
              <a:latin typeface="Calibri" panose="020F0502020204030204"/>
            </a:endParaRPr>
          </a:p>
        </p:txBody>
      </p:sp>
    </p:spTree>
    <p:extLst>
      <p:ext uri="{BB962C8B-B14F-4D97-AF65-F5344CB8AC3E}">
        <p14:creationId xmlns:p14="http://schemas.microsoft.com/office/powerpoint/2010/main" val="22735754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defTabSz="440695">
              <a:defRPr/>
            </a:pPr>
            <a:r>
              <a:rPr lang="en-US">
                <a:solidFill>
                  <a:prstClr val="black"/>
                </a:solidFill>
                <a:latin typeface="Calibri" panose="020F0502020204030204"/>
              </a:rPr>
              <a:t>Feb-2020</a:t>
            </a:r>
            <a:endParaRPr lang="en-IN">
              <a:solidFill>
                <a:prstClr val="black"/>
              </a:solidFill>
              <a:latin typeface="Calibri" panose="020F0502020204030204"/>
            </a:endParaRPr>
          </a:p>
        </p:txBody>
      </p:sp>
      <p:sp>
        <p:nvSpPr>
          <p:cNvPr id="5" name="Footer Placeholder 4"/>
          <p:cNvSpPr>
            <a:spLocks noGrp="1"/>
          </p:cNvSpPr>
          <p:nvPr>
            <p:ph type="ftr" sz="quarter" idx="11"/>
          </p:nvPr>
        </p:nvSpPr>
        <p:spPr/>
        <p:txBody>
          <a:bodyPr/>
          <a:lstStyle/>
          <a:p>
            <a:pPr defTabSz="440695">
              <a:defRPr/>
            </a:pPr>
            <a:endParaRPr lang="en-IN">
              <a:solidFill>
                <a:prstClr val="black"/>
              </a:solidFill>
              <a:latin typeface="Calibri" panose="020F0502020204030204"/>
            </a:endParaRPr>
          </a:p>
        </p:txBody>
      </p:sp>
      <p:sp>
        <p:nvSpPr>
          <p:cNvPr id="6" name="Slide Number Placeholder 5"/>
          <p:cNvSpPr>
            <a:spLocks noGrp="1"/>
          </p:cNvSpPr>
          <p:nvPr>
            <p:ph type="sldNum" sz="quarter" idx="12"/>
          </p:nvPr>
        </p:nvSpPr>
        <p:spPr/>
        <p:txBody>
          <a:bodyPr/>
          <a:lstStyle/>
          <a:p>
            <a:pPr defTabSz="440695">
              <a:defRPr/>
            </a:pPr>
            <a:fld id="{73C76DAF-95E7-4BC0-A305-C6C92CBD36B6}" type="slidenum">
              <a:rPr lang="en-IN">
                <a:solidFill>
                  <a:prstClr val="black"/>
                </a:solidFill>
                <a:latin typeface="Calibri" panose="020F0502020204030204"/>
              </a:rPr>
              <a:pPr defTabSz="440695">
                <a:defRPr/>
              </a:pPr>
              <a:t>58</a:t>
            </a:fld>
            <a:endParaRPr lang="en-IN">
              <a:solidFill>
                <a:prstClr val="black"/>
              </a:solidFill>
              <a:latin typeface="Calibri" panose="020F0502020204030204"/>
            </a:endParaRPr>
          </a:p>
        </p:txBody>
      </p:sp>
    </p:spTree>
    <p:extLst>
      <p:ext uri="{BB962C8B-B14F-4D97-AF65-F5344CB8AC3E}">
        <p14:creationId xmlns:p14="http://schemas.microsoft.com/office/powerpoint/2010/main" val="38219031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defTabSz="440695">
              <a:defRPr/>
            </a:pPr>
            <a:r>
              <a:rPr lang="en-US">
                <a:solidFill>
                  <a:prstClr val="black"/>
                </a:solidFill>
                <a:latin typeface="Calibri" panose="020F0502020204030204"/>
              </a:rPr>
              <a:t>Feb-2020</a:t>
            </a:r>
            <a:endParaRPr lang="en-IN">
              <a:solidFill>
                <a:prstClr val="black"/>
              </a:solidFill>
              <a:latin typeface="Calibri" panose="020F0502020204030204"/>
            </a:endParaRPr>
          </a:p>
        </p:txBody>
      </p:sp>
      <p:sp>
        <p:nvSpPr>
          <p:cNvPr id="5" name="Footer Placeholder 4"/>
          <p:cNvSpPr>
            <a:spLocks noGrp="1"/>
          </p:cNvSpPr>
          <p:nvPr>
            <p:ph type="ftr" sz="quarter" idx="11"/>
          </p:nvPr>
        </p:nvSpPr>
        <p:spPr/>
        <p:txBody>
          <a:bodyPr/>
          <a:lstStyle/>
          <a:p>
            <a:pPr defTabSz="440695">
              <a:defRPr/>
            </a:pPr>
            <a:endParaRPr lang="en-IN">
              <a:solidFill>
                <a:prstClr val="black"/>
              </a:solidFill>
              <a:latin typeface="Calibri" panose="020F0502020204030204"/>
            </a:endParaRPr>
          </a:p>
        </p:txBody>
      </p:sp>
      <p:sp>
        <p:nvSpPr>
          <p:cNvPr id="6" name="Slide Number Placeholder 5"/>
          <p:cNvSpPr>
            <a:spLocks noGrp="1"/>
          </p:cNvSpPr>
          <p:nvPr>
            <p:ph type="sldNum" sz="quarter" idx="12"/>
          </p:nvPr>
        </p:nvSpPr>
        <p:spPr/>
        <p:txBody>
          <a:bodyPr/>
          <a:lstStyle/>
          <a:p>
            <a:pPr defTabSz="440695">
              <a:defRPr/>
            </a:pPr>
            <a:fld id="{73C76DAF-95E7-4BC0-A305-C6C92CBD36B6}" type="slidenum">
              <a:rPr lang="en-IN">
                <a:solidFill>
                  <a:prstClr val="black"/>
                </a:solidFill>
                <a:latin typeface="Calibri" panose="020F0502020204030204"/>
              </a:rPr>
              <a:pPr defTabSz="440695">
                <a:defRPr/>
              </a:pPr>
              <a:t>59</a:t>
            </a:fld>
            <a:endParaRPr lang="en-IN">
              <a:solidFill>
                <a:prstClr val="black"/>
              </a:solidFill>
              <a:latin typeface="Calibri" panose="020F0502020204030204"/>
            </a:endParaRPr>
          </a:p>
        </p:txBody>
      </p:sp>
    </p:spTree>
    <p:extLst>
      <p:ext uri="{BB962C8B-B14F-4D97-AF65-F5344CB8AC3E}">
        <p14:creationId xmlns:p14="http://schemas.microsoft.com/office/powerpoint/2010/main" val="26149420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defTabSz="440695">
              <a:defRPr/>
            </a:pPr>
            <a:r>
              <a:rPr lang="en-US">
                <a:solidFill>
                  <a:prstClr val="black"/>
                </a:solidFill>
                <a:latin typeface="Calibri" panose="020F0502020204030204"/>
              </a:rPr>
              <a:t>Feb-2020</a:t>
            </a:r>
            <a:endParaRPr lang="en-IN">
              <a:solidFill>
                <a:prstClr val="black"/>
              </a:solidFill>
              <a:latin typeface="Calibri" panose="020F0502020204030204"/>
            </a:endParaRPr>
          </a:p>
        </p:txBody>
      </p:sp>
      <p:sp>
        <p:nvSpPr>
          <p:cNvPr id="5" name="Footer Placeholder 4"/>
          <p:cNvSpPr>
            <a:spLocks noGrp="1"/>
          </p:cNvSpPr>
          <p:nvPr>
            <p:ph type="ftr" sz="quarter" idx="11"/>
          </p:nvPr>
        </p:nvSpPr>
        <p:spPr/>
        <p:txBody>
          <a:bodyPr/>
          <a:lstStyle/>
          <a:p>
            <a:pPr defTabSz="440695">
              <a:defRPr/>
            </a:pPr>
            <a:endParaRPr lang="en-IN">
              <a:solidFill>
                <a:prstClr val="black"/>
              </a:solidFill>
              <a:latin typeface="Calibri" panose="020F0502020204030204"/>
            </a:endParaRPr>
          </a:p>
        </p:txBody>
      </p:sp>
      <p:sp>
        <p:nvSpPr>
          <p:cNvPr id="6" name="Slide Number Placeholder 5"/>
          <p:cNvSpPr>
            <a:spLocks noGrp="1"/>
          </p:cNvSpPr>
          <p:nvPr>
            <p:ph type="sldNum" sz="quarter" idx="12"/>
          </p:nvPr>
        </p:nvSpPr>
        <p:spPr/>
        <p:txBody>
          <a:bodyPr/>
          <a:lstStyle/>
          <a:p>
            <a:pPr defTabSz="440695">
              <a:defRPr/>
            </a:pPr>
            <a:fld id="{73C76DAF-95E7-4BC0-A305-C6C92CBD36B6}" type="slidenum">
              <a:rPr lang="en-IN">
                <a:solidFill>
                  <a:prstClr val="black"/>
                </a:solidFill>
                <a:latin typeface="Calibri" panose="020F0502020204030204"/>
              </a:rPr>
              <a:pPr defTabSz="440695">
                <a:defRPr/>
              </a:pPr>
              <a:t>61</a:t>
            </a:fld>
            <a:endParaRPr lang="en-IN">
              <a:solidFill>
                <a:prstClr val="black"/>
              </a:solidFill>
              <a:latin typeface="Calibri" panose="020F0502020204030204"/>
            </a:endParaRPr>
          </a:p>
        </p:txBody>
      </p:sp>
    </p:spTree>
    <p:extLst>
      <p:ext uri="{BB962C8B-B14F-4D97-AF65-F5344CB8AC3E}">
        <p14:creationId xmlns:p14="http://schemas.microsoft.com/office/powerpoint/2010/main" val="30029998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defTabSz="440695">
              <a:defRPr/>
            </a:pPr>
            <a:r>
              <a:rPr lang="en-US">
                <a:solidFill>
                  <a:prstClr val="black"/>
                </a:solidFill>
                <a:latin typeface="Calibri" panose="020F0502020204030204"/>
              </a:rPr>
              <a:t>Feb-2020</a:t>
            </a:r>
            <a:endParaRPr lang="en-IN">
              <a:solidFill>
                <a:prstClr val="black"/>
              </a:solidFill>
              <a:latin typeface="Calibri" panose="020F0502020204030204"/>
            </a:endParaRPr>
          </a:p>
        </p:txBody>
      </p:sp>
      <p:sp>
        <p:nvSpPr>
          <p:cNvPr id="5" name="Footer Placeholder 4"/>
          <p:cNvSpPr>
            <a:spLocks noGrp="1"/>
          </p:cNvSpPr>
          <p:nvPr>
            <p:ph type="ftr" sz="quarter" idx="11"/>
          </p:nvPr>
        </p:nvSpPr>
        <p:spPr/>
        <p:txBody>
          <a:bodyPr/>
          <a:lstStyle/>
          <a:p>
            <a:pPr defTabSz="440695">
              <a:defRPr/>
            </a:pPr>
            <a:endParaRPr lang="en-IN">
              <a:solidFill>
                <a:prstClr val="black"/>
              </a:solidFill>
              <a:latin typeface="Calibri" panose="020F0502020204030204"/>
            </a:endParaRPr>
          </a:p>
        </p:txBody>
      </p:sp>
      <p:sp>
        <p:nvSpPr>
          <p:cNvPr id="6" name="Slide Number Placeholder 5"/>
          <p:cNvSpPr>
            <a:spLocks noGrp="1"/>
          </p:cNvSpPr>
          <p:nvPr>
            <p:ph type="sldNum" sz="quarter" idx="12"/>
          </p:nvPr>
        </p:nvSpPr>
        <p:spPr/>
        <p:txBody>
          <a:bodyPr/>
          <a:lstStyle/>
          <a:p>
            <a:pPr defTabSz="440695">
              <a:defRPr/>
            </a:pPr>
            <a:fld id="{73C76DAF-95E7-4BC0-A305-C6C92CBD36B6}" type="slidenum">
              <a:rPr lang="en-IN">
                <a:solidFill>
                  <a:prstClr val="black"/>
                </a:solidFill>
                <a:latin typeface="Calibri" panose="020F0502020204030204"/>
              </a:rPr>
              <a:pPr defTabSz="440695">
                <a:defRPr/>
              </a:pPr>
              <a:t>62</a:t>
            </a:fld>
            <a:endParaRPr lang="en-IN">
              <a:solidFill>
                <a:prstClr val="black"/>
              </a:solidFill>
              <a:latin typeface="Calibri" panose="020F0502020204030204"/>
            </a:endParaRPr>
          </a:p>
        </p:txBody>
      </p:sp>
    </p:spTree>
    <p:extLst>
      <p:ext uri="{BB962C8B-B14F-4D97-AF65-F5344CB8AC3E}">
        <p14:creationId xmlns:p14="http://schemas.microsoft.com/office/powerpoint/2010/main" val="1628082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Footer Placeholder 3"/>
          <p:cNvSpPr>
            <a:spLocks noGrp="1"/>
          </p:cNvSpPr>
          <p:nvPr>
            <p:ph type="ftr" sz="quarter" idx="10"/>
          </p:nvPr>
        </p:nvSpPr>
        <p:spPr/>
        <p:txBody>
          <a:bodyPr/>
          <a:lstStyle/>
          <a:p>
            <a:pPr>
              <a:defRPr/>
            </a:pPr>
            <a:endParaRPr lang="en-IN" dirty="0"/>
          </a:p>
        </p:txBody>
      </p:sp>
      <p:sp>
        <p:nvSpPr>
          <p:cNvPr id="5" name="Slide Number Placeholder 4"/>
          <p:cNvSpPr>
            <a:spLocks noGrp="1"/>
          </p:cNvSpPr>
          <p:nvPr>
            <p:ph type="sldNum" sz="quarter" idx="11"/>
          </p:nvPr>
        </p:nvSpPr>
        <p:spPr/>
        <p:txBody>
          <a:bodyPr/>
          <a:lstStyle/>
          <a:p>
            <a:pPr>
              <a:defRPr/>
            </a:pPr>
            <a:fld id="{73C76DAF-95E7-4BC0-A305-C6C92CBD36B6}" type="slidenum">
              <a:rPr lang="en-IN" smtClean="0"/>
              <a:pPr>
                <a:defRPr/>
              </a:pPr>
              <a:t>7</a:t>
            </a:fld>
            <a:endParaRPr lang="en-IN" dirty="0"/>
          </a:p>
        </p:txBody>
      </p:sp>
      <p:sp>
        <p:nvSpPr>
          <p:cNvPr id="6" name="Date Placeholder 5"/>
          <p:cNvSpPr>
            <a:spLocks noGrp="1"/>
          </p:cNvSpPr>
          <p:nvPr>
            <p:ph type="dt" idx="12"/>
          </p:nvPr>
        </p:nvSpPr>
        <p:spPr/>
        <p:txBody>
          <a:bodyPr/>
          <a:lstStyle/>
          <a:p>
            <a:pPr>
              <a:defRPr/>
            </a:pPr>
            <a:r>
              <a:rPr lang="en-US" dirty="0"/>
              <a:t>June 2019</a:t>
            </a:r>
            <a:endParaRPr lang="en-IN" dirty="0"/>
          </a:p>
        </p:txBody>
      </p:sp>
    </p:spTree>
    <p:extLst>
      <p:ext uri="{BB962C8B-B14F-4D97-AF65-F5344CB8AC3E}">
        <p14:creationId xmlns:p14="http://schemas.microsoft.com/office/powerpoint/2010/main" val="42507305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defTabSz="440695">
              <a:defRPr/>
            </a:pPr>
            <a:r>
              <a:rPr lang="en-US">
                <a:solidFill>
                  <a:prstClr val="black"/>
                </a:solidFill>
                <a:latin typeface="Calibri" panose="020F0502020204030204"/>
              </a:rPr>
              <a:t>Feb-2020</a:t>
            </a:r>
            <a:endParaRPr lang="en-IN">
              <a:solidFill>
                <a:prstClr val="black"/>
              </a:solidFill>
              <a:latin typeface="Calibri" panose="020F0502020204030204"/>
            </a:endParaRPr>
          </a:p>
        </p:txBody>
      </p:sp>
      <p:sp>
        <p:nvSpPr>
          <p:cNvPr id="5" name="Footer Placeholder 4"/>
          <p:cNvSpPr>
            <a:spLocks noGrp="1"/>
          </p:cNvSpPr>
          <p:nvPr>
            <p:ph type="ftr" sz="quarter" idx="11"/>
          </p:nvPr>
        </p:nvSpPr>
        <p:spPr/>
        <p:txBody>
          <a:bodyPr/>
          <a:lstStyle/>
          <a:p>
            <a:pPr defTabSz="440695">
              <a:defRPr/>
            </a:pPr>
            <a:endParaRPr lang="en-IN">
              <a:solidFill>
                <a:prstClr val="black"/>
              </a:solidFill>
              <a:latin typeface="Calibri" panose="020F0502020204030204"/>
            </a:endParaRPr>
          </a:p>
        </p:txBody>
      </p:sp>
      <p:sp>
        <p:nvSpPr>
          <p:cNvPr id="6" name="Slide Number Placeholder 5"/>
          <p:cNvSpPr>
            <a:spLocks noGrp="1"/>
          </p:cNvSpPr>
          <p:nvPr>
            <p:ph type="sldNum" sz="quarter" idx="12"/>
          </p:nvPr>
        </p:nvSpPr>
        <p:spPr/>
        <p:txBody>
          <a:bodyPr/>
          <a:lstStyle/>
          <a:p>
            <a:pPr defTabSz="440695">
              <a:defRPr/>
            </a:pPr>
            <a:fld id="{73C76DAF-95E7-4BC0-A305-C6C92CBD36B6}" type="slidenum">
              <a:rPr lang="en-IN">
                <a:solidFill>
                  <a:prstClr val="black"/>
                </a:solidFill>
                <a:latin typeface="Calibri" panose="020F0502020204030204"/>
              </a:rPr>
              <a:pPr defTabSz="440695">
                <a:defRPr/>
              </a:pPr>
              <a:t>63</a:t>
            </a:fld>
            <a:endParaRPr lang="en-IN">
              <a:solidFill>
                <a:prstClr val="black"/>
              </a:solidFill>
              <a:latin typeface="Calibri" panose="020F0502020204030204"/>
            </a:endParaRPr>
          </a:p>
        </p:txBody>
      </p:sp>
    </p:spTree>
    <p:extLst>
      <p:ext uri="{BB962C8B-B14F-4D97-AF65-F5344CB8AC3E}">
        <p14:creationId xmlns:p14="http://schemas.microsoft.com/office/powerpoint/2010/main" val="19084995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defTabSz="440695">
              <a:defRPr/>
            </a:pPr>
            <a:r>
              <a:rPr lang="en-US">
                <a:solidFill>
                  <a:prstClr val="black"/>
                </a:solidFill>
                <a:latin typeface="Calibri" panose="020F0502020204030204"/>
              </a:rPr>
              <a:t>Feb-2020</a:t>
            </a:r>
            <a:endParaRPr lang="en-IN">
              <a:solidFill>
                <a:prstClr val="black"/>
              </a:solidFill>
              <a:latin typeface="Calibri" panose="020F0502020204030204"/>
            </a:endParaRPr>
          </a:p>
        </p:txBody>
      </p:sp>
      <p:sp>
        <p:nvSpPr>
          <p:cNvPr id="5" name="Footer Placeholder 4"/>
          <p:cNvSpPr>
            <a:spLocks noGrp="1"/>
          </p:cNvSpPr>
          <p:nvPr>
            <p:ph type="ftr" sz="quarter" idx="11"/>
          </p:nvPr>
        </p:nvSpPr>
        <p:spPr/>
        <p:txBody>
          <a:bodyPr/>
          <a:lstStyle/>
          <a:p>
            <a:pPr defTabSz="440695">
              <a:defRPr/>
            </a:pPr>
            <a:endParaRPr lang="en-IN">
              <a:solidFill>
                <a:prstClr val="black"/>
              </a:solidFill>
              <a:latin typeface="Calibri" panose="020F0502020204030204"/>
            </a:endParaRPr>
          </a:p>
        </p:txBody>
      </p:sp>
      <p:sp>
        <p:nvSpPr>
          <p:cNvPr id="6" name="Slide Number Placeholder 5"/>
          <p:cNvSpPr>
            <a:spLocks noGrp="1"/>
          </p:cNvSpPr>
          <p:nvPr>
            <p:ph type="sldNum" sz="quarter" idx="12"/>
          </p:nvPr>
        </p:nvSpPr>
        <p:spPr/>
        <p:txBody>
          <a:bodyPr/>
          <a:lstStyle/>
          <a:p>
            <a:pPr defTabSz="440695">
              <a:defRPr/>
            </a:pPr>
            <a:fld id="{73C76DAF-95E7-4BC0-A305-C6C92CBD36B6}" type="slidenum">
              <a:rPr lang="en-IN">
                <a:solidFill>
                  <a:prstClr val="black"/>
                </a:solidFill>
                <a:latin typeface="Calibri" panose="020F0502020204030204"/>
              </a:rPr>
              <a:pPr defTabSz="440695">
                <a:defRPr/>
              </a:pPr>
              <a:t>66</a:t>
            </a:fld>
            <a:endParaRPr lang="en-IN">
              <a:solidFill>
                <a:prstClr val="black"/>
              </a:solidFill>
              <a:latin typeface="Calibri" panose="020F0502020204030204"/>
            </a:endParaRPr>
          </a:p>
        </p:txBody>
      </p:sp>
    </p:spTree>
    <p:extLst>
      <p:ext uri="{BB962C8B-B14F-4D97-AF65-F5344CB8AC3E}">
        <p14:creationId xmlns:p14="http://schemas.microsoft.com/office/powerpoint/2010/main" val="28940458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defTabSz="440695">
              <a:defRPr/>
            </a:pPr>
            <a:r>
              <a:rPr lang="en-US">
                <a:solidFill>
                  <a:prstClr val="black"/>
                </a:solidFill>
                <a:latin typeface="Calibri" panose="020F0502020204030204"/>
              </a:rPr>
              <a:t>Feb-2020</a:t>
            </a:r>
            <a:endParaRPr lang="en-IN">
              <a:solidFill>
                <a:prstClr val="black"/>
              </a:solidFill>
              <a:latin typeface="Calibri" panose="020F0502020204030204"/>
            </a:endParaRPr>
          </a:p>
        </p:txBody>
      </p:sp>
      <p:sp>
        <p:nvSpPr>
          <p:cNvPr id="5" name="Footer Placeholder 4"/>
          <p:cNvSpPr>
            <a:spLocks noGrp="1"/>
          </p:cNvSpPr>
          <p:nvPr>
            <p:ph type="ftr" sz="quarter" idx="11"/>
          </p:nvPr>
        </p:nvSpPr>
        <p:spPr/>
        <p:txBody>
          <a:bodyPr/>
          <a:lstStyle/>
          <a:p>
            <a:pPr defTabSz="440695">
              <a:defRPr/>
            </a:pPr>
            <a:endParaRPr lang="en-IN">
              <a:solidFill>
                <a:prstClr val="black"/>
              </a:solidFill>
              <a:latin typeface="Calibri" panose="020F0502020204030204"/>
            </a:endParaRPr>
          </a:p>
        </p:txBody>
      </p:sp>
      <p:sp>
        <p:nvSpPr>
          <p:cNvPr id="6" name="Slide Number Placeholder 5"/>
          <p:cNvSpPr>
            <a:spLocks noGrp="1"/>
          </p:cNvSpPr>
          <p:nvPr>
            <p:ph type="sldNum" sz="quarter" idx="12"/>
          </p:nvPr>
        </p:nvSpPr>
        <p:spPr/>
        <p:txBody>
          <a:bodyPr/>
          <a:lstStyle/>
          <a:p>
            <a:pPr defTabSz="440695">
              <a:defRPr/>
            </a:pPr>
            <a:fld id="{73C76DAF-95E7-4BC0-A305-C6C92CBD36B6}" type="slidenum">
              <a:rPr lang="en-IN">
                <a:solidFill>
                  <a:prstClr val="black"/>
                </a:solidFill>
                <a:latin typeface="Calibri" panose="020F0502020204030204"/>
              </a:rPr>
              <a:pPr defTabSz="440695">
                <a:defRPr/>
              </a:pPr>
              <a:t>67</a:t>
            </a:fld>
            <a:endParaRPr lang="en-IN">
              <a:solidFill>
                <a:prstClr val="black"/>
              </a:solidFill>
              <a:latin typeface="Calibri" panose="020F0502020204030204"/>
            </a:endParaRPr>
          </a:p>
        </p:txBody>
      </p:sp>
    </p:spTree>
    <p:extLst>
      <p:ext uri="{BB962C8B-B14F-4D97-AF65-F5344CB8AC3E}">
        <p14:creationId xmlns:p14="http://schemas.microsoft.com/office/powerpoint/2010/main" val="19300405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Member Club vs Propriety Club</a:t>
            </a:r>
          </a:p>
        </p:txBody>
      </p:sp>
      <p:sp>
        <p:nvSpPr>
          <p:cNvPr id="4" name="Date Placeholder 3"/>
          <p:cNvSpPr>
            <a:spLocks noGrp="1"/>
          </p:cNvSpPr>
          <p:nvPr>
            <p:ph type="dt" idx="1"/>
          </p:nvPr>
        </p:nvSpPr>
        <p:spPr/>
        <p:txBody>
          <a:bodyPr/>
          <a:lstStyle/>
          <a:p>
            <a:pPr>
              <a:defRPr/>
            </a:pPr>
            <a:r>
              <a:rPr lang="en-US"/>
              <a:t>June 2019</a:t>
            </a:r>
            <a:endParaRPr lang="en-IN"/>
          </a:p>
        </p:txBody>
      </p:sp>
      <p:sp>
        <p:nvSpPr>
          <p:cNvPr id="5" name="Footer Placeholder 4"/>
          <p:cNvSpPr>
            <a:spLocks noGrp="1"/>
          </p:cNvSpPr>
          <p:nvPr>
            <p:ph type="ftr" sz="quarter" idx="4"/>
          </p:nvPr>
        </p:nvSpPr>
        <p:spPr/>
        <p:txBody>
          <a:bodyPr/>
          <a:lstStyle/>
          <a:p>
            <a:pPr>
              <a:defRPr/>
            </a:pPr>
            <a:endParaRPr lang="en-IN"/>
          </a:p>
        </p:txBody>
      </p:sp>
      <p:sp>
        <p:nvSpPr>
          <p:cNvPr id="6" name="Slide Number Placeholder 5"/>
          <p:cNvSpPr>
            <a:spLocks noGrp="1"/>
          </p:cNvSpPr>
          <p:nvPr>
            <p:ph type="sldNum" sz="quarter" idx="5"/>
          </p:nvPr>
        </p:nvSpPr>
        <p:spPr/>
        <p:txBody>
          <a:bodyPr/>
          <a:lstStyle/>
          <a:p>
            <a:pPr>
              <a:defRPr/>
            </a:pPr>
            <a:fld id="{73C76DAF-95E7-4BC0-A305-C6C92CBD36B6}" type="slidenum">
              <a:rPr lang="en-IN" smtClean="0"/>
              <a:pPr>
                <a:defRPr/>
              </a:pPr>
              <a:t>69</a:t>
            </a:fld>
            <a:endParaRPr lang="en-IN"/>
          </a:p>
        </p:txBody>
      </p:sp>
    </p:spTree>
    <p:extLst>
      <p:ext uri="{BB962C8B-B14F-4D97-AF65-F5344CB8AC3E}">
        <p14:creationId xmlns:p14="http://schemas.microsoft.com/office/powerpoint/2010/main" val="8179023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Member Club vs Propriety Club</a:t>
            </a:r>
          </a:p>
        </p:txBody>
      </p:sp>
      <p:sp>
        <p:nvSpPr>
          <p:cNvPr id="4" name="Date Placeholder 3"/>
          <p:cNvSpPr>
            <a:spLocks noGrp="1"/>
          </p:cNvSpPr>
          <p:nvPr>
            <p:ph type="dt" idx="1"/>
          </p:nvPr>
        </p:nvSpPr>
        <p:spPr/>
        <p:txBody>
          <a:bodyPr/>
          <a:lstStyle/>
          <a:p>
            <a:pPr>
              <a:defRPr/>
            </a:pPr>
            <a:r>
              <a:rPr lang="en-US"/>
              <a:t>June 2019</a:t>
            </a:r>
            <a:endParaRPr lang="en-IN"/>
          </a:p>
        </p:txBody>
      </p:sp>
      <p:sp>
        <p:nvSpPr>
          <p:cNvPr id="5" name="Footer Placeholder 4"/>
          <p:cNvSpPr>
            <a:spLocks noGrp="1"/>
          </p:cNvSpPr>
          <p:nvPr>
            <p:ph type="ftr" sz="quarter" idx="4"/>
          </p:nvPr>
        </p:nvSpPr>
        <p:spPr/>
        <p:txBody>
          <a:bodyPr/>
          <a:lstStyle/>
          <a:p>
            <a:pPr>
              <a:defRPr/>
            </a:pPr>
            <a:endParaRPr lang="en-IN"/>
          </a:p>
        </p:txBody>
      </p:sp>
      <p:sp>
        <p:nvSpPr>
          <p:cNvPr id="6" name="Slide Number Placeholder 5"/>
          <p:cNvSpPr>
            <a:spLocks noGrp="1"/>
          </p:cNvSpPr>
          <p:nvPr>
            <p:ph type="sldNum" sz="quarter" idx="5"/>
          </p:nvPr>
        </p:nvSpPr>
        <p:spPr/>
        <p:txBody>
          <a:bodyPr/>
          <a:lstStyle/>
          <a:p>
            <a:pPr>
              <a:defRPr/>
            </a:pPr>
            <a:fld id="{73C76DAF-95E7-4BC0-A305-C6C92CBD36B6}" type="slidenum">
              <a:rPr lang="en-IN" smtClean="0"/>
              <a:pPr>
                <a:defRPr/>
              </a:pPr>
              <a:t>72</a:t>
            </a:fld>
            <a:endParaRPr lang="en-IN"/>
          </a:p>
        </p:txBody>
      </p:sp>
    </p:spTree>
    <p:extLst>
      <p:ext uri="{BB962C8B-B14F-4D97-AF65-F5344CB8AC3E}">
        <p14:creationId xmlns:p14="http://schemas.microsoft.com/office/powerpoint/2010/main" val="27625454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Member Club vs Propriety Club</a:t>
            </a:r>
          </a:p>
        </p:txBody>
      </p:sp>
      <p:sp>
        <p:nvSpPr>
          <p:cNvPr id="4" name="Date Placeholder 3"/>
          <p:cNvSpPr>
            <a:spLocks noGrp="1"/>
          </p:cNvSpPr>
          <p:nvPr>
            <p:ph type="dt" idx="1"/>
          </p:nvPr>
        </p:nvSpPr>
        <p:spPr/>
        <p:txBody>
          <a:bodyPr/>
          <a:lstStyle/>
          <a:p>
            <a:pPr>
              <a:defRPr/>
            </a:pPr>
            <a:r>
              <a:rPr lang="en-US"/>
              <a:t>June 2019</a:t>
            </a:r>
            <a:endParaRPr lang="en-IN"/>
          </a:p>
        </p:txBody>
      </p:sp>
      <p:sp>
        <p:nvSpPr>
          <p:cNvPr id="5" name="Footer Placeholder 4"/>
          <p:cNvSpPr>
            <a:spLocks noGrp="1"/>
          </p:cNvSpPr>
          <p:nvPr>
            <p:ph type="ftr" sz="quarter" idx="4"/>
          </p:nvPr>
        </p:nvSpPr>
        <p:spPr/>
        <p:txBody>
          <a:bodyPr/>
          <a:lstStyle/>
          <a:p>
            <a:pPr>
              <a:defRPr/>
            </a:pPr>
            <a:endParaRPr lang="en-IN"/>
          </a:p>
        </p:txBody>
      </p:sp>
      <p:sp>
        <p:nvSpPr>
          <p:cNvPr id="6" name="Slide Number Placeholder 5"/>
          <p:cNvSpPr>
            <a:spLocks noGrp="1"/>
          </p:cNvSpPr>
          <p:nvPr>
            <p:ph type="sldNum" sz="quarter" idx="5"/>
          </p:nvPr>
        </p:nvSpPr>
        <p:spPr/>
        <p:txBody>
          <a:bodyPr/>
          <a:lstStyle/>
          <a:p>
            <a:pPr>
              <a:defRPr/>
            </a:pPr>
            <a:fld id="{73C76DAF-95E7-4BC0-A305-C6C92CBD36B6}" type="slidenum">
              <a:rPr lang="en-IN" smtClean="0"/>
              <a:pPr>
                <a:defRPr/>
              </a:pPr>
              <a:t>74</a:t>
            </a:fld>
            <a:endParaRPr lang="en-IN"/>
          </a:p>
        </p:txBody>
      </p:sp>
    </p:spTree>
    <p:extLst>
      <p:ext uri="{BB962C8B-B14F-4D97-AF65-F5344CB8AC3E}">
        <p14:creationId xmlns:p14="http://schemas.microsoft.com/office/powerpoint/2010/main" val="966705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E4618C-4E1F-4598-83B2-8982499828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7530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E4618C-4E1F-4598-83B2-8982499828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7413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E4618C-4E1F-4598-83B2-8982499828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7496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E4618C-4E1F-4598-83B2-8982499828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2878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E4618C-4E1F-4598-83B2-8982499828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758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E4618C-4E1F-4598-83B2-8982499828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9291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defTabSz="440695">
              <a:defRPr/>
            </a:pPr>
            <a:r>
              <a:rPr lang="en-US">
                <a:solidFill>
                  <a:prstClr val="black"/>
                </a:solidFill>
                <a:latin typeface="Calibri" panose="020F0502020204030204"/>
              </a:rPr>
              <a:t>Feb-2020</a:t>
            </a:r>
            <a:endParaRPr lang="en-IN">
              <a:solidFill>
                <a:prstClr val="black"/>
              </a:solidFill>
              <a:latin typeface="Calibri" panose="020F0502020204030204"/>
            </a:endParaRPr>
          </a:p>
        </p:txBody>
      </p:sp>
      <p:sp>
        <p:nvSpPr>
          <p:cNvPr id="5" name="Footer Placeholder 4"/>
          <p:cNvSpPr>
            <a:spLocks noGrp="1"/>
          </p:cNvSpPr>
          <p:nvPr>
            <p:ph type="ftr" sz="quarter" idx="11"/>
          </p:nvPr>
        </p:nvSpPr>
        <p:spPr/>
        <p:txBody>
          <a:bodyPr/>
          <a:lstStyle/>
          <a:p>
            <a:pPr defTabSz="440695">
              <a:defRPr/>
            </a:pPr>
            <a:endParaRPr lang="en-IN">
              <a:solidFill>
                <a:prstClr val="black"/>
              </a:solidFill>
              <a:latin typeface="Calibri" panose="020F0502020204030204"/>
            </a:endParaRPr>
          </a:p>
        </p:txBody>
      </p:sp>
      <p:sp>
        <p:nvSpPr>
          <p:cNvPr id="6" name="Slide Number Placeholder 5"/>
          <p:cNvSpPr>
            <a:spLocks noGrp="1"/>
          </p:cNvSpPr>
          <p:nvPr>
            <p:ph type="sldNum" sz="quarter" idx="12"/>
          </p:nvPr>
        </p:nvSpPr>
        <p:spPr/>
        <p:txBody>
          <a:bodyPr/>
          <a:lstStyle/>
          <a:p>
            <a:pPr defTabSz="440695">
              <a:defRPr/>
            </a:pPr>
            <a:fld id="{73C76DAF-95E7-4BC0-A305-C6C92CBD36B6}" type="slidenum">
              <a:rPr lang="en-IN">
                <a:solidFill>
                  <a:prstClr val="black"/>
                </a:solidFill>
                <a:latin typeface="Calibri" panose="020F0502020204030204"/>
              </a:rPr>
              <a:pPr defTabSz="440695">
                <a:defRPr/>
              </a:pPr>
              <a:t>20</a:t>
            </a:fld>
            <a:endParaRPr lang="en-IN">
              <a:solidFill>
                <a:prstClr val="black"/>
              </a:solidFill>
              <a:latin typeface="Calibri" panose="020F0502020204030204"/>
            </a:endParaRPr>
          </a:p>
        </p:txBody>
      </p:sp>
    </p:spTree>
    <p:extLst>
      <p:ext uri="{BB962C8B-B14F-4D97-AF65-F5344CB8AC3E}">
        <p14:creationId xmlns:p14="http://schemas.microsoft.com/office/powerpoint/2010/main" val="3351379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49C3E-AC27-4E3C-A2C1-484A27632E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0EBA37E-57CA-4ABF-A385-B4037369DC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9F8C5E5-0B65-4DEE-94D9-569062ACA94E}"/>
              </a:ext>
            </a:extLst>
          </p:cNvPr>
          <p:cNvSpPr>
            <a:spLocks noGrp="1"/>
          </p:cNvSpPr>
          <p:nvPr>
            <p:ph type="dt" sz="half" idx="10"/>
          </p:nvPr>
        </p:nvSpPr>
        <p:spPr/>
        <p:txBody>
          <a:bodyPr/>
          <a:lstStyle/>
          <a:p>
            <a:fld id="{33BF02E4-C7BB-4B4B-AE0F-D2126C81787C}" type="datetimeFigureOut">
              <a:rPr lang="en-US" smtClean="0"/>
              <a:t>09-Jun-23</a:t>
            </a:fld>
            <a:endParaRPr lang="en-US" dirty="0"/>
          </a:p>
        </p:txBody>
      </p:sp>
      <p:sp>
        <p:nvSpPr>
          <p:cNvPr id="5" name="Footer Placeholder 4">
            <a:extLst>
              <a:ext uri="{FF2B5EF4-FFF2-40B4-BE49-F238E27FC236}">
                <a16:creationId xmlns:a16="http://schemas.microsoft.com/office/drawing/2014/main" id="{0A8E3EB4-43DF-4002-BF56-74AADE34226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92147FC-68C4-46A0-8EE3-A34C74559DF2}"/>
              </a:ext>
            </a:extLst>
          </p:cNvPr>
          <p:cNvSpPr>
            <a:spLocks noGrp="1"/>
          </p:cNvSpPr>
          <p:nvPr>
            <p:ph type="sldNum" sz="quarter" idx="12"/>
          </p:nvPr>
        </p:nvSpPr>
        <p:spPr/>
        <p:txBody>
          <a:bodyPr/>
          <a:lstStyle/>
          <a:p>
            <a:fld id="{E835807C-3944-4A73-B89E-92B79EA85F08}" type="slidenum">
              <a:rPr lang="en-US" smtClean="0"/>
              <a:t>‹#›</a:t>
            </a:fld>
            <a:endParaRPr lang="en-US" dirty="0"/>
          </a:p>
        </p:txBody>
      </p:sp>
    </p:spTree>
    <p:extLst>
      <p:ext uri="{BB962C8B-B14F-4D97-AF65-F5344CB8AC3E}">
        <p14:creationId xmlns:p14="http://schemas.microsoft.com/office/powerpoint/2010/main" val="2782241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6EB49-373D-4270-A72C-A2A89267D3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45ACC84-65D7-43B2-BA98-DF04D98C0CB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0F424F-7391-4B2B-BBA4-9DF977F3688B}"/>
              </a:ext>
            </a:extLst>
          </p:cNvPr>
          <p:cNvSpPr>
            <a:spLocks noGrp="1"/>
          </p:cNvSpPr>
          <p:nvPr>
            <p:ph type="dt" sz="half" idx="10"/>
          </p:nvPr>
        </p:nvSpPr>
        <p:spPr/>
        <p:txBody>
          <a:bodyPr/>
          <a:lstStyle/>
          <a:p>
            <a:fld id="{33BF02E4-C7BB-4B4B-AE0F-D2126C81787C}" type="datetimeFigureOut">
              <a:rPr lang="en-US" smtClean="0"/>
              <a:t>09-Jun-23</a:t>
            </a:fld>
            <a:endParaRPr lang="en-US" dirty="0"/>
          </a:p>
        </p:txBody>
      </p:sp>
      <p:sp>
        <p:nvSpPr>
          <p:cNvPr id="5" name="Footer Placeholder 4">
            <a:extLst>
              <a:ext uri="{FF2B5EF4-FFF2-40B4-BE49-F238E27FC236}">
                <a16:creationId xmlns:a16="http://schemas.microsoft.com/office/drawing/2014/main" id="{C32BB15C-08A5-4AF4-8BD4-F639A4127D9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E3130DA-69B5-41EA-8D48-E6D2FAA87B60}"/>
              </a:ext>
            </a:extLst>
          </p:cNvPr>
          <p:cNvSpPr>
            <a:spLocks noGrp="1"/>
          </p:cNvSpPr>
          <p:nvPr>
            <p:ph type="sldNum" sz="quarter" idx="12"/>
          </p:nvPr>
        </p:nvSpPr>
        <p:spPr/>
        <p:txBody>
          <a:bodyPr/>
          <a:lstStyle/>
          <a:p>
            <a:fld id="{E835807C-3944-4A73-B89E-92B79EA85F08}" type="slidenum">
              <a:rPr lang="en-US" smtClean="0"/>
              <a:t>‹#›</a:t>
            </a:fld>
            <a:endParaRPr lang="en-US" dirty="0"/>
          </a:p>
        </p:txBody>
      </p:sp>
    </p:spTree>
    <p:extLst>
      <p:ext uri="{BB962C8B-B14F-4D97-AF65-F5344CB8AC3E}">
        <p14:creationId xmlns:p14="http://schemas.microsoft.com/office/powerpoint/2010/main" val="736847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64C75B-9630-4326-9174-13502D4371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E4BCAEC-FC7F-44E5-B32D-4EC757E618A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28CE91-F3DD-404B-B6CE-CA1466B1F53F}"/>
              </a:ext>
            </a:extLst>
          </p:cNvPr>
          <p:cNvSpPr>
            <a:spLocks noGrp="1"/>
          </p:cNvSpPr>
          <p:nvPr>
            <p:ph type="dt" sz="half" idx="10"/>
          </p:nvPr>
        </p:nvSpPr>
        <p:spPr/>
        <p:txBody>
          <a:bodyPr/>
          <a:lstStyle/>
          <a:p>
            <a:fld id="{33BF02E4-C7BB-4B4B-AE0F-D2126C81787C}" type="datetimeFigureOut">
              <a:rPr lang="en-US" smtClean="0"/>
              <a:t>09-Jun-23</a:t>
            </a:fld>
            <a:endParaRPr lang="en-US" dirty="0"/>
          </a:p>
        </p:txBody>
      </p:sp>
      <p:sp>
        <p:nvSpPr>
          <p:cNvPr id="5" name="Footer Placeholder 4">
            <a:extLst>
              <a:ext uri="{FF2B5EF4-FFF2-40B4-BE49-F238E27FC236}">
                <a16:creationId xmlns:a16="http://schemas.microsoft.com/office/drawing/2014/main" id="{CD2CA0E3-B107-4FBE-967B-D1999E7761F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784410F-A44B-48D8-9F4D-1198E11DB2F3}"/>
              </a:ext>
            </a:extLst>
          </p:cNvPr>
          <p:cNvSpPr>
            <a:spLocks noGrp="1"/>
          </p:cNvSpPr>
          <p:nvPr>
            <p:ph type="sldNum" sz="quarter" idx="12"/>
          </p:nvPr>
        </p:nvSpPr>
        <p:spPr/>
        <p:txBody>
          <a:bodyPr/>
          <a:lstStyle/>
          <a:p>
            <a:fld id="{E835807C-3944-4A73-B89E-92B79EA85F08}" type="slidenum">
              <a:rPr lang="en-US" smtClean="0"/>
              <a:t>‹#›</a:t>
            </a:fld>
            <a:endParaRPr lang="en-US" dirty="0"/>
          </a:p>
        </p:txBody>
      </p:sp>
    </p:spTree>
    <p:extLst>
      <p:ext uri="{BB962C8B-B14F-4D97-AF65-F5344CB8AC3E}">
        <p14:creationId xmlns:p14="http://schemas.microsoft.com/office/powerpoint/2010/main" val="2554933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141E238B-6823-43EA-8405-3F8C5B12439B}" type="datetimeFigureOut">
              <a:rPr lang="en-US" smtClean="0"/>
              <a:t>09-Jun-23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EAAA0-53DC-4EDB-B693-54E3DCD461BC}"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793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1E238B-6823-43EA-8405-3F8C5B12439B}" type="datetimeFigureOut">
              <a:rPr lang="en-US" smtClean="0"/>
              <a:t>09-Jun-23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EAAA0-53DC-4EDB-B693-54E3DCD461BC}" type="slidenum">
              <a:rPr lang="en-US" smtClean="0"/>
              <a:t>‹#›</a:t>
            </a:fld>
            <a:endParaRPr lang="en-US"/>
          </a:p>
        </p:txBody>
      </p:sp>
    </p:spTree>
    <p:extLst>
      <p:ext uri="{BB962C8B-B14F-4D97-AF65-F5344CB8AC3E}">
        <p14:creationId xmlns:p14="http://schemas.microsoft.com/office/powerpoint/2010/main" val="29439476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1E238B-6823-43EA-8405-3F8C5B12439B}" type="datetimeFigureOut">
              <a:rPr lang="en-US" smtClean="0"/>
              <a:t>09-Jun-23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EAAA0-53DC-4EDB-B693-54E3DCD461BC}"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08049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41E238B-6823-43EA-8405-3F8C5B12439B}" type="datetimeFigureOut">
              <a:rPr lang="en-US" smtClean="0"/>
              <a:t>09-Jun-23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7EAAA0-53DC-4EDB-B693-54E3DCD461BC}" type="slidenum">
              <a:rPr lang="en-US" smtClean="0"/>
              <a:t>‹#›</a:t>
            </a:fld>
            <a:endParaRPr lang="en-US"/>
          </a:p>
        </p:txBody>
      </p:sp>
    </p:spTree>
    <p:extLst>
      <p:ext uri="{BB962C8B-B14F-4D97-AF65-F5344CB8AC3E}">
        <p14:creationId xmlns:p14="http://schemas.microsoft.com/office/powerpoint/2010/main" val="23432994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41E238B-6823-43EA-8405-3F8C5B12439B}" type="datetimeFigureOut">
              <a:rPr lang="en-US" smtClean="0"/>
              <a:t>09-Jun-23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7EAAA0-53DC-4EDB-B693-54E3DCD461BC}" type="slidenum">
              <a:rPr lang="en-US" smtClean="0"/>
              <a:t>‹#›</a:t>
            </a:fld>
            <a:endParaRPr lang="en-US"/>
          </a:p>
        </p:txBody>
      </p:sp>
    </p:spTree>
    <p:extLst>
      <p:ext uri="{BB962C8B-B14F-4D97-AF65-F5344CB8AC3E}">
        <p14:creationId xmlns:p14="http://schemas.microsoft.com/office/powerpoint/2010/main" val="36819757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41E238B-6823-43EA-8405-3F8C5B12439B}" type="datetimeFigureOut">
              <a:rPr lang="en-US" smtClean="0"/>
              <a:t>09-Jun-23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7EAAA0-53DC-4EDB-B693-54E3DCD461BC}" type="slidenum">
              <a:rPr lang="en-US" smtClean="0"/>
              <a:t>‹#›</a:t>
            </a:fld>
            <a:endParaRPr lang="en-US"/>
          </a:p>
        </p:txBody>
      </p:sp>
    </p:spTree>
    <p:extLst>
      <p:ext uri="{BB962C8B-B14F-4D97-AF65-F5344CB8AC3E}">
        <p14:creationId xmlns:p14="http://schemas.microsoft.com/office/powerpoint/2010/main" val="31608276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1E238B-6823-43EA-8405-3F8C5B12439B}" type="datetimeFigureOut">
              <a:rPr lang="en-US" smtClean="0"/>
              <a:t>09-Jun-23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7EAAA0-53DC-4EDB-B693-54E3DCD461BC}" type="slidenum">
              <a:rPr lang="en-US" smtClean="0"/>
              <a:t>‹#›</a:t>
            </a:fld>
            <a:endParaRPr lang="en-US"/>
          </a:p>
        </p:txBody>
      </p:sp>
    </p:spTree>
    <p:extLst>
      <p:ext uri="{BB962C8B-B14F-4D97-AF65-F5344CB8AC3E}">
        <p14:creationId xmlns:p14="http://schemas.microsoft.com/office/powerpoint/2010/main" val="9285003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1E238B-6823-43EA-8405-3F8C5B12439B}" type="datetimeFigureOut">
              <a:rPr lang="en-US" smtClean="0"/>
              <a:t>09-Jun-23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7EAAA0-53DC-4EDB-B693-54E3DCD461BC}" type="slidenum">
              <a:rPr lang="en-US" smtClean="0"/>
              <a:t>‹#›</a:t>
            </a:fld>
            <a:endParaRPr lang="en-US"/>
          </a:p>
        </p:txBody>
      </p:sp>
    </p:spTree>
    <p:extLst>
      <p:ext uri="{BB962C8B-B14F-4D97-AF65-F5344CB8AC3E}">
        <p14:creationId xmlns:p14="http://schemas.microsoft.com/office/powerpoint/2010/main" val="274122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F0D79-8DC3-4C55-AA3A-329BC32D799B}"/>
              </a:ext>
            </a:extLst>
          </p:cNvPr>
          <p:cNvSpPr>
            <a:spLocks noGrp="1"/>
          </p:cNvSpPr>
          <p:nvPr>
            <p:ph type="title"/>
          </p:nvPr>
        </p:nvSpPr>
        <p:spPr/>
        <p:txBody>
          <a:bodyPr/>
          <a:lstStyle>
            <a:lvl1pPr>
              <a:defRPr sz="3200" b="1">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BC40CBFB-DB65-43A9-ACBD-0829B1FD6E5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81C0D9-2705-4DE6-967F-3B598DCB0761}"/>
              </a:ext>
            </a:extLst>
          </p:cNvPr>
          <p:cNvSpPr>
            <a:spLocks noGrp="1"/>
          </p:cNvSpPr>
          <p:nvPr>
            <p:ph type="dt" sz="half" idx="10"/>
          </p:nvPr>
        </p:nvSpPr>
        <p:spPr/>
        <p:txBody>
          <a:bodyPr/>
          <a:lstStyle/>
          <a:p>
            <a:fld id="{33BF02E4-C7BB-4B4B-AE0F-D2126C81787C}" type="datetimeFigureOut">
              <a:rPr lang="en-US" smtClean="0"/>
              <a:t>09-Jun-23</a:t>
            </a:fld>
            <a:endParaRPr lang="en-US" dirty="0"/>
          </a:p>
        </p:txBody>
      </p:sp>
      <p:sp>
        <p:nvSpPr>
          <p:cNvPr id="5" name="Footer Placeholder 4">
            <a:extLst>
              <a:ext uri="{FF2B5EF4-FFF2-40B4-BE49-F238E27FC236}">
                <a16:creationId xmlns:a16="http://schemas.microsoft.com/office/drawing/2014/main" id="{7C740316-1D07-4019-B4AF-40233FB101B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314A28B-6A1C-4634-BFF9-E82E3A030E1B}"/>
              </a:ext>
            </a:extLst>
          </p:cNvPr>
          <p:cNvSpPr>
            <a:spLocks noGrp="1"/>
          </p:cNvSpPr>
          <p:nvPr>
            <p:ph type="sldNum" sz="quarter" idx="12"/>
          </p:nvPr>
        </p:nvSpPr>
        <p:spPr/>
        <p:txBody>
          <a:bodyPr/>
          <a:lstStyle/>
          <a:p>
            <a:fld id="{E835807C-3944-4A73-B89E-92B79EA85F08}" type="slidenum">
              <a:rPr lang="en-US" smtClean="0"/>
              <a:t>‹#›</a:t>
            </a:fld>
            <a:endParaRPr lang="en-US" dirty="0"/>
          </a:p>
        </p:txBody>
      </p:sp>
    </p:spTree>
    <p:extLst>
      <p:ext uri="{BB962C8B-B14F-4D97-AF65-F5344CB8AC3E}">
        <p14:creationId xmlns:p14="http://schemas.microsoft.com/office/powerpoint/2010/main" val="33932413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1E238B-6823-43EA-8405-3F8C5B12439B}" type="datetimeFigureOut">
              <a:rPr lang="en-US" smtClean="0"/>
              <a:t>09-Jun-23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7EAAA0-53DC-4EDB-B693-54E3DCD461BC}"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12273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1E238B-6823-43EA-8405-3F8C5B12439B}" type="datetimeFigureOut">
              <a:rPr lang="en-US" smtClean="0"/>
              <a:t>09-Jun-23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EAAA0-53DC-4EDB-B693-54E3DCD461BC}" type="slidenum">
              <a:rPr lang="en-US" smtClean="0"/>
              <a:t>‹#›</a:t>
            </a:fld>
            <a:endParaRPr lang="en-US"/>
          </a:p>
        </p:txBody>
      </p:sp>
    </p:spTree>
    <p:extLst>
      <p:ext uri="{BB962C8B-B14F-4D97-AF65-F5344CB8AC3E}">
        <p14:creationId xmlns:p14="http://schemas.microsoft.com/office/powerpoint/2010/main" val="3125585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1E238B-6823-43EA-8405-3F8C5B12439B}" type="datetimeFigureOut">
              <a:rPr lang="en-US" smtClean="0"/>
              <a:t>09-Jun-23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EAAA0-53DC-4EDB-B693-54E3DCD461BC}"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74501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49C3E-AC27-4E3C-A2C1-484A27632E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0EBA37E-57CA-4ABF-A385-B4037369DC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9F8C5E5-0B65-4DEE-94D9-569062ACA94E}"/>
              </a:ext>
            </a:extLst>
          </p:cNvPr>
          <p:cNvSpPr>
            <a:spLocks noGrp="1"/>
          </p:cNvSpPr>
          <p:nvPr>
            <p:ph type="dt" sz="half" idx="10"/>
          </p:nvPr>
        </p:nvSpPr>
        <p:spPr/>
        <p:txBody>
          <a:bodyPr/>
          <a:lstStyle/>
          <a:p>
            <a:fld id="{33BF02E4-C7BB-4B4B-AE0F-D2126C81787C}" type="datetimeFigureOut">
              <a:rPr lang="en-US" smtClean="0"/>
              <a:t>09-Jun-23</a:t>
            </a:fld>
            <a:endParaRPr lang="en-US" dirty="0"/>
          </a:p>
        </p:txBody>
      </p:sp>
      <p:sp>
        <p:nvSpPr>
          <p:cNvPr id="5" name="Footer Placeholder 4">
            <a:extLst>
              <a:ext uri="{FF2B5EF4-FFF2-40B4-BE49-F238E27FC236}">
                <a16:creationId xmlns:a16="http://schemas.microsoft.com/office/drawing/2014/main" id="{0A8E3EB4-43DF-4002-BF56-74AADE34226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92147FC-68C4-46A0-8EE3-A34C74559DF2}"/>
              </a:ext>
            </a:extLst>
          </p:cNvPr>
          <p:cNvSpPr>
            <a:spLocks noGrp="1"/>
          </p:cNvSpPr>
          <p:nvPr>
            <p:ph type="sldNum" sz="quarter" idx="12"/>
          </p:nvPr>
        </p:nvSpPr>
        <p:spPr/>
        <p:txBody>
          <a:bodyPr/>
          <a:lstStyle/>
          <a:p>
            <a:fld id="{E835807C-3944-4A73-B89E-92B79EA85F08}" type="slidenum">
              <a:rPr lang="en-US" smtClean="0"/>
              <a:t>‹#›</a:t>
            </a:fld>
            <a:endParaRPr lang="en-US" dirty="0"/>
          </a:p>
        </p:txBody>
      </p:sp>
    </p:spTree>
    <p:extLst>
      <p:ext uri="{BB962C8B-B14F-4D97-AF65-F5344CB8AC3E}">
        <p14:creationId xmlns:p14="http://schemas.microsoft.com/office/powerpoint/2010/main" val="10432495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F0D79-8DC3-4C55-AA3A-329BC32D799B}"/>
              </a:ext>
            </a:extLst>
          </p:cNvPr>
          <p:cNvSpPr>
            <a:spLocks noGrp="1"/>
          </p:cNvSpPr>
          <p:nvPr>
            <p:ph type="title"/>
          </p:nvPr>
        </p:nvSpPr>
        <p:spPr/>
        <p:txBody>
          <a:bodyPr>
            <a:normAutofit/>
          </a:bodyPr>
          <a:lstStyle>
            <a:lvl1pPr>
              <a:defRPr sz="4000" b="1">
                <a:latin typeface="+mj-lt"/>
              </a:defRPr>
            </a:lvl1pPr>
          </a:lstStyle>
          <a:p>
            <a:r>
              <a:rPr lang="en-US" dirty="0"/>
              <a:t>Click to edit Master title style</a:t>
            </a:r>
          </a:p>
        </p:txBody>
      </p:sp>
      <p:sp>
        <p:nvSpPr>
          <p:cNvPr id="3" name="Content Placeholder 2">
            <a:extLst>
              <a:ext uri="{FF2B5EF4-FFF2-40B4-BE49-F238E27FC236}">
                <a16:creationId xmlns:a16="http://schemas.microsoft.com/office/drawing/2014/main" id="{BC40CBFB-DB65-43A9-ACBD-0829B1FD6E5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81C0D9-2705-4DE6-967F-3B598DCB0761}"/>
              </a:ext>
            </a:extLst>
          </p:cNvPr>
          <p:cNvSpPr>
            <a:spLocks noGrp="1"/>
          </p:cNvSpPr>
          <p:nvPr>
            <p:ph type="dt" sz="half" idx="10"/>
          </p:nvPr>
        </p:nvSpPr>
        <p:spPr/>
        <p:txBody>
          <a:bodyPr/>
          <a:lstStyle/>
          <a:p>
            <a:fld id="{33BF02E4-C7BB-4B4B-AE0F-D2126C81787C}" type="datetimeFigureOut">
              <a:rPr lang="en-US" smtClean="0"/>
              <a:t>09-Jun-23</a:t>
            </a:fld>
            <a:endParaRPr lang="en-US" dirty="0"/>
          </a:p>
        </p:txBody>
      </p:sp>
      <p:sp>
        <p:nvSpPr>
          <p:cNvPr id="5" name="Footer Placeholder 4">
            <a:extLst>
              <a:ext uri="{FF2B5EF4-FFF2-40B4-BE49-F238E27FC236}">
                <a16:creationId xmlns:a16="http://schemas.microsoft.com/office/drawing/2014/main" id="{7C740316-1D07-4019-B4AF-40233FB101B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314A28B-6A1C-4634-BFF9-E82E3A030E1B}"/>
              </a:ext>
            </a:extLst>
          </p:cNvPr>
          <p:cNvSpPr>
            <a:spLocks noGrp="1"/>
          </p:cNvSpPr>
          <p:nvPr>
            <p:ph type="sldNum" sz="quarter" idx="12"/>
          </p:nvPr>
        </p:nvSpPr>
        <p:spPr/>
        <p:txBody>
          <a:bodyPr/>
          <a:lstStyle/>
          <a:p>
            <a:fld id="{E835807C-3944-4A73-B89E-92B79EA85F08}" type="slidenum">
              <a:rPr lang="en-US" smtClean="0"/>
              <a:t>‹#›</a:t>
            </a:fld>
            <a:endParaRPr lang="en-US" dirty="0"/>
          </a:p>
        </p:txBody>
      </p:sp>
    </p:spTree>
    <p:extLst>
      <p:ext uri="{BB962C8B-B14F-4D97-AF65-F5344CB8AC3E}">
        <p14:creationId xmlns:p14="http://schemas.microsoft.com/office/powerpoint/2010/main" val="24956905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E5656-1384-4CA7-8AB5-8798888FC2B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23B38EC-B844-4B44-B964-87CB15179F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26FDDF7-3E78-4B79-9D28-534E3DAAD99B}"/>
              </a:ext>
            </a:extLst>
          </p:cNvPr>
          <p:cNvSpPr>
            <a:spLocks noGrp="1"/>
          </p:cNvSpPr>
          <p:nvPr>
            <p:ph type="dt" sz="half" idx="10"/>
          </p:nvPr>
        </p:nvSpPr>
        <p:spPr/>
        <p:txBody>
          <a:bodyPr/>
          <a:lstStyle/>
          <a:p>
            <a:fld id="{33BF02E4-C7BB-4B4B-AE0F-D2126C81787C}" type="datetimeFigureOut">
              <a:rPr lang="en-US" smtClean="0"/>
              <a:t>09-Jun-23</a:t>
            </a:fld>
            <a:endParaRPr lang="en-US" dirty="0"/>
          </a:p>
        </p:txBody>
      </p:sp>
      <p:sp>
        <p:nvSpPr>
          <p:cNvPr id="5" name="Footer Placeholder 4">
            <a:extLst>
              <a:ext uri="{FF2B5EF4-FFF2-40B4-BE49-F238E27FC236}">
                <a16:creationId xmlns:a16="http://schemas.microsoft.com/office/drawing/2014/main" id="{F5C5E225-8BCC-4535-A419-D39D1F7614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C511F9-660A-420A-87D8-0B13EA7EB379}"/>
              </a:ext>
            </a:extLst>
          </p:cNvPr>
          <p:cNvSpPr>
            <a:spLocks noGrp="1"/>
          </p:cNvSpPr>
          <p:nvPr>
            <p:ph type="sldNum" sz="quarter" idx="12"/>
          </p:nvPr>
        </p:nvSpPr>
        <p:spPr/>
        <p:txBody>
          <a:bodyPr/>
          <a:lstStyle/>
          <a:p>
            <a:fld id="{E835807C-3944-4A73-B89E-92B79EA85F08}" type="slidenum">
              <a:rPr lang="en-US" smtClean="0"/>
              <a:t>‹#›</a:t>
            </a:fld>
            <a:endParaRPr lang="en-US" dirty="0"/>
          </a:p>
        </p:txBody>
      </p:sp>
    </p:spTree>
    <p:extLst>
      <p:ext uri="{BB962C8B-B14F-4D97-AF65-F5344CB8AC3E}">
        <p14:creationId xmlns:p14="http://schemas.microsoft.com/office/powerpoint/2010/main" val="13253578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096B5-2520-4D28-9550-72B8A32DEB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441178-F679-4587-B26F-9EB56ED674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1B51E15-8A5A-40A2-A41B-92FD9A4B402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D9BEB84-1F31-4436-84A4-1F592CF0EAA5}"/>
              </a:ext>
            </a:extLst>
          </p:cNvPr>
          <p:cNvSpPr>
            <a:spLocks noGrp="1"/>
          </p:cNvSpPr>
          <p:nvPr>
            <p:ph type="dt" sz="half" idx="10"/>
          </p:nvPr>
        </p:nvSpPr>
        <p:spPr/>
        <p:txBody>
          <a:bodyPr/>
          <a:lstStyle/>
          <a:p>
            <a:fld id="{33BF02E4-C7BB-4B4B-AE0F-D2126C81787C}" type="datetimeFigureOut">
              <a:rPr lang="en-US" smtClean="0"/>
              <a:t>09-Jun-23</a:t>
            </a:fld>
            <a:endParaRPr lang="en-US" dirty="0"/>
          </a:p>
        </p:txBody>
      </p:sp>
      <p:sp>
        <p:nvSpPr>
          <p:cNvPr id="6" name="Footer Placeholder 5">
            <a:extLst>
              <a:ext uri="{FF2B5EF4-FFF2-40B4-BE49-F238E27FC236}">
                <a16:creationId xmlns:a16="http://schemas.microsoft.com/office/drawing/2014/main" id="{31938A1D-2918-4EB2-853A-8AB9A8D82D4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6BED91-9888-42F6-9223-1883F01F9CBA}"/>
              </a:ext>
            </a:extLst>
          </p:cNvPr>
          <p:cNvSpPr>
            <a:spLocks noGrp="1"/>
          </p:cNvSpPr>
          <p:nvPr>
            <p:ph type="sldNum" sz="quarter" idx="12"/>
          </p:nvPr>
        </p:nvSpPr>
        <p:spPr/>
        <p:txBody>
          <a:bodyPr/>
          <a:lstStyle/>
          <a:p>
            <a:fld id="{E835807C-3944-4A73-B89E-92B79EA85F08}" type="slidenum">
              <a:rPr lang="en-US" smtClean="0"/>
              <a:t>‹#›</a:t>
            </a:fld>
            <a:endParaRPr lang="en-US" dirty="0"/>
          </a:p>
        </p:txBody>
      </p:sp>
    </p:spTree>
    <p:extLst>
      <p:ext uri="{BB962C8B-B14F-4D97-AF65-F5344CB8AC3E}">
        <p14:creationId xmlns:p14="http://schemas.microsoft.com/office/powerpoint/2010/main" val="32876533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8BC9E-DC1A-4626-8B54-B5FA404BA6D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2F84C78-BF14-4AE3-9C8F-1A6C03A739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5A8334-CBF9-4383-8775-A03980AB427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C1AE361-1DB2-49C1-A8F6-E79F5AB49D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FE87008-80F5-4481-941F-40CC5B31028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4506ED8-15F3-45BF-855A-4E3E9D510892}"/>
              </a:ext>
            </a:extLst>
          </p:cNvPr>
          <p:cNvSpPr>
            <a:spLocks noGrp="1"/>
          </p:cNvSpPr>
          <p:nvPr>
            <p:ph type="dt" sz="half" idx="10"/>
          </p:nvPr>
        </p:nvSpPr>
        <p:spPr/>
        <p:txBody>
          <a:bodyPr/>
          <a:lstStyle/>
          <a:p>
            <a:fld id="{33BF02E4-C7BB-4B4B-AE0F-D2126C81787C}" type="datetimeFigureOut">
              <a:rPr lang="en-US" smtClean="0"/>
              <a:t>09-Jun-23</a:t>
            </a:fld>
            <a:endParaRPr lang="en-US" dirty="0"/>
          </a:p>
        </p:txBody>
      </p:sp>
      <p:sp>
        <p:nvSpPr>
          <p:cNvPr id="8" name="Footer Placeholder 7">
            <a:extLst>
              <a:ext uri="{FF2B5EF4-FFF2-40B4-BE49-F238E27FC236}">
                <a16:creationId xmlns:a16="http://schemas.microsoft.com/office/drawing/2014/main" id="{04541FF5-6B38-438F-BDCB-81147CE307D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F16C9FA-8F91-40C6-8251-975FD51983B7}"/>
              </a:ext>
            </a:extLst>
          </p:cNvPr>
          <p:cNvSpPr>
            <a:spLocks noGrp="1"/>
          </p:cNvSpPr>
          <p:nvPr>
            <p:ph type="sldNum" sz="quarter" idx="12"/>
          </p:nvPr>
        </p:nvSpPr>
        <p:spPr/>
        <p:txBody>
          <a:bodyPr/>
          <a:lstStyle/>
          <a:p>
            <a:fld id="{E835807C-3944-4A73-B89E-92B79EA85F08}" type="slidenum">
              <a:rPr lang="en-US" smtClean="0"/>
              <a:t>‹#›</a:t>
            </a:fld>
            <a:endParaRPr lang="en-US" dirty="0"/>
          </a:p>
        </p:txBody>
      </p:sp>
    </p:spTree>
    <p:extLst>
      <p:ext uri="{BB962C8B-B14F-4D97-AF65-F5344CB8AC3E}">
        <p14:creationId xmlns:p14="http://schemas.microsoft.com/office/powerpoint/2010/main" val="27189318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53696-4245-4B99-B255-B343A4BE41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21AFD5-60B5-437B-8D21-60958AA123D1}"/>
              </a:ext>
            </a:extLst>
          </p:cNvPr>
          <p:cNvSpPr>
            <a:spLocks noGrp="1"/>
          </p:cNvSpPr>
          <p:nvPr>
            <p:ph type="dt" sz="half" idx="10"/>
          </p:nvPr>
        </p:nvSpPr>
        <p:spPr/>
        <p:txBody>
          <a:bodyPr/>
          <a:lstStyle/>
          <a:p>
            <a:fld id="{33BF02E4-C7BB-4B4B-AE0F-D2126C81787C}" type="datetimeFigureOut">
              <a:rPr lang="en-US" smtClean="0"/>
              <a:t>09-Jun-23</a:t>
            </a:fld>
            <a:endParaRPr lang="en-US" dirty="0"/>
          </a:p>
        </p:txBody>
      </p:sp>
      <p:sp>
        <p:nvSpPr>
          <p:cNvPr id="4" name="Footer Placeholder 3">
            <a:extLst>
              <a:ext uri="{FF2B5EF4-FFF2-40B4-BE49-F238E27FC236}">
                <a16:creationId xmlns:a16="http://schemas.microsoft.com/office/drawing/2014/main" id="{E93A446F-7D1B-4587-9AB1-4E205CC78C7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82FE202-548D-484D-AB80-A575366AFD20}"/>
              </a:ext>
            </a:extLst>
          </p:cNvPr>
          <p:cNvSpPr>
            <a:spLocks noGrp="1"/>
          </p:cNvSpPr>
          <p:nvPr>
            <p:ph type="sldNum" sz="quarter" idx="12"/>
          </p:nvPr>
        </p:nvSpPr>
        <p:spPr/>
        <p:txBody>
          <a:bodyPr/>
          <a:lstStyle/>
          <a:p>
            <a:fld id="{E835807C-3944-4A73-B89E-92B79EA85F08}" type="slidenum">
              <a:rPr lang="en-US" smtClean="0"/>
              <a:t>‹#›</a:t>
            </a:fld>
            <a:endParaRPr lang="en-US" dirty="0"/>
          </a:p>
        </p:txBody>
      </p:sp>
    </p:spTree>
    <p:extLst>
      <p:ext uri="{BB962C8B-B14F-4D97-AF65-F5344CB8AC3E}">
        <p14:creationId xmlns:p14="http://schemas.microsoft.com/office/powerpoint/2010/main" val="15720360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DC335B-6122-4C1E-B4E2-DBBFA1A901B8}"/>
              </a:ext>
            </a:extLst>
          </p:cNvPr>
          <p:cNvSpPr>
            <a:spLocks noGrp="1"/>
          </p:cNvSpPr>
          <p:nvPr>
            <p:ph type="dt" sz="half" idx="10"/>
          </p:nvPr>
        </p:nvSpPr>
        <p:spPr/>
        <p:txBody>
          <a:bodyPr/>
          <a:lstStyle/>
          <a:p>
            <a:fld id="{33BF02E4-C7BB-4B4B-AE0F-D2126C81787C}" type="datetimeFigureOut">
              <a:rPr lang="en-US" smtClean="0"/>
              <a:t>09-Jun-23</a:t>
            </a:fld>
            <a:endParaRPr lang="en-US" dirty="0"/>
          </a:p>
        </p:txBody>
      </p:sp>
      <p:sp>
        <p:nvSpPr>
          <p:cNvPr id="3" name="Footer Placeholder 2">
            <a:extLst>
              <a:ext uri="{FF2B5EF4-FFF2-40B4-BE49-F238E27FC236}">
                <a16:creationId xmlns:a16="http://schemas.microsoft.com/office/drawing/2014/main" id="{309A80B6-2665-4052-AE9B-3D671EF5D57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59ACDCB-9236-4212-B72B-5A0DBAC05555}"/>
              </a:ext>
            </a:extLst>
          </p:cNvPr>
          <p:cNvSpPr>
            <a:spLocks noGrp="1"/>
          </p:cNvSpPr>
          <p:nvPr>
            <p:ph type="sldNum" sz="quarter" idx="12"/>
          </p:nvPr>
        </p:nvSpPr>
        <p:spPr/>
        <p:txBody>
          <a:bodyPr/>
          <a:lstStyle/>
          <a:p>
            <a:fld id="{E835807C-3944-4A73-B89E-92B79EA85F08}" type="slidenum">
              <a:rPr lang="en-US" smtClean="0"/>
              <a:t>‹#›</a:t>
            </a:fld>
            <a:endParaRPr lang="en-US" dirty="0"/>
          </a:p>
        </p:txBody>
      </p:sp>
    </p:spTree>
    <p:extLst>
      <p:ext uri="{BB962C8B-B14F-4D97-AF65-F5344CB8AC3E}">
        <p14:creationId xmlns:p14="http://schemas.microsoft.com/office/powerpoint/2010/main" val="3486206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E5656-1384-4CA7-8AB5-8798888FC2B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23B38EC-B844-4B44-B964-87CB15179F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26FDDF7-3E78-4B79-9D28-534E3DAAD99B}"/>
              </a:ext>
            </a:extLst>
          </p:cNvPr>
          <p:cNvSpPr>
            <a:spLocks noGrp="1"/>
          </p:cNvSpPr>
          <p:nvPr>
            <p:ph type="dt" sz="half" idx="10"/>
          </p:nvPr>
        </p:nvSpPr>
        <p:spPr/>
        <p:txBody>
          <a:bodyPr/>
          <a:lstStyle/>
          <a:p>
            <a:fld id="{33BF02E4-C7BB-4B4B-AE0F-D2126C81787C}" type="datetimeFigureOut">
              <a:rPr lang="en-US" smtClean="0"/>
              <a:t>09-Jun-23</a:t>
            </a:fld>
            <a:endParaRPr lang="en-US" dirty="0"/>
          </a:p>
        </p:txBody>
      </p:sp>
      <p:sp>
        <p:nvSpPr>
          <p:cNvPr id="5" name="Footer Placeholder 4">
            <a:extLst>
              <a:ext uri="{FF2B5EF4-FFF2-40B4-BE49-F238E27FC236}">
                <a16:creationId xmlns:a16="http://schemas.microsoft.com/office/drawing/2014/main" id="{F5C5E225-8BCC-4535-A419-D39D1F7614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C511F9-660A-420A-87D8-0B13EA7EB379}"/>
              </a:ext>
            </a:extLst>
          </p:cNvPr>
          <p:cNvSpPr>
            <a:spLocks noGrp="1"/>
          </p:cNvSpPr>
          <p:nvPr>
            <p:ph type="sldNum" sz="quarter" idx="12"/>
          </p:nvPr>
        </p:nvSpPr>
        <p:spPr/>
        <p:txBody>
          <a:bodyPr/>
          <a:lstStyle/>
          <a:p>
            <a:fld id="{E835807C-3944-4A73-B89E-92B79EA85F08}" type="slidenum">
              <a:rPr lang="en-US" smtClean="0"/>
              <a:t>‹#›</a:t>
            </a:fld>
            <a:endParaRPr lang="en-US" dirty="0"/>
          </a:p>
        </p:txBody>
      </p:sp>
    </p:spTree>
    <p:extLst>
      <p:ext uri="{BB962C8B-B14F-4D97-AF65-F5344CB8AC3E}">
        <p14:creationId xmlns:p14="http://schemas.microsoft.com/office/powerpoint/2010/main" val="7990261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FD4A1-F938-44D0-9C6A-B58F180CC7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008D5A6-3F74-4F1B-9E2F-5DF7D067E3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79F554F-6CF8-481A-84F9-14424E3855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A899DC-975A-42AE-A290-6F47155C386D}"/>
              </a:ext>
            </a:extLst>
          </p:cNvPr>
          <p:cNvSpPr>
            <a:spLocks noGrp="1"/>
          </p:cNvSpPr>
          <p:nvPr>
            <p:ph type="dt" sz="half" idx="10"/>
          </p:nvPr>
        </p:nvSpPr>
        <p:spPr/>
        <p:txBody>
          <a:bodyPr/>
          <a:lstStyle/>
          <a:p>
            <a:fld id="{33BF02E4-C7BB-4B4B-AE0F-D2126C81787C}" type="datetimeFigureOut">
              <a:rPr lang="en-US" smtClean="0"/>
              <a:t>09-Jun-23</a:t>
            </a:fld>
            <a:endParaRPr lang="en-US" dirty="0"/>
          </a:p>
        </p:txBody>
      </p:sp>
      <p:sp>
        <p:nvSpPr>
          <p:cNvPr id="6" name="Footer Placeholder 5">
            <a:extLst>
              <a:ext uri="{FF2B5EF4-FFF2-40B4-BE49-F238E27FC236}">
                <a16:creationId xmlns:a16="http://schemas.microsoft.com/office/drawing/2014/main" id="{0DDC887E-8746-4D82-B841-01BF1E72D98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AFD0F60-46F3-4522-9D86-A299C38027C1}"/>
              </a:ext>
            </a:extLst>
          </p:cNvPr>
          <p:cNvSpPr>
            <a:spLocks noGrp="1"/>
          </p:cNvSpPr>
          <p:nvPr>
            <p:ph type="sldNum" sz="quarter" idx="12"/>
          </p:nvPr>
        </p:nvSpPr>
        <p:spPr/>
        <p:txBody>
          <a:bodyPr/>
          <a:lstStyle/>
          <a:p>
            <a:fld id="{E835807C-3944-4A73-B89E-92B79EA85F08}" type="slidenum">
              <a:rPr lang="en-US" smtClean="0"/>
              <a:t>‹#›</a:t>
            </a:fld>
            <a:endParaRPr lang="en-US" dirty="0"/>
          </a:p>
        </p:txBody>
      </p:sp>
    </p:spTree>
    <p:extLst>
      <p:ext uri="{BB962C8B-B14F-4D97-AF65-F5344CB8AC3E}">
        <p14:creationId xmlns:p14="http://schemas.microsoft.com/office/powerpoint/2010/main" val="29585981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7E063-D930-4A2C-823A-C7BAC50316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121F853-C77E-4F04-BCAF-7238893514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B205DD1-1B72-49EF-BD8B-B93B93028D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2C8587-44F5-4742-9CB0-7231B426E167}"/>
              </a:ext>
            </a:extLst>
          </p:cNvPr>
          <p:cNvSpPr>
            <a:spLocks noGrp="1"/>
          </p:cNvSpPr>
          <p:nvPr>
            <p:ph type="dt" sz="half" idx="10"/>
          </p:nvPr>
        </p:nvSpPr>
        <p:spPr/>
        <p:txBody>
          <a:bodyPr/>
          <a:lstStyle/>
          <a:p>
            <a:fld id="{33BF02E4-C7BB-4B4B-AE0F-D2126C81787C}" type="datetimeFigureOut">
              <a:rPr lang="en-US" smtClean="0"/>
              <a:t>09-Jun-23</a:t>
            </a:fld>
            <a:endParaRPr lang="en-US" dirty="0"/>
          </a:p>
        </p:txBody>
      </p:sp>
      <p:sp>
        <p:nvSpPr>
          <p:cNvPr id="6" name="Footer Placeholder 5">
            <a:extLst>
              <a:ext uri="{FF2B5EF4-FFF2-40B4-BE49-F238E27FC236}">
                <a16:creationId xmlns:a16="http://schemas.microsoft.com/office/drawing/2014/main" id="{06D7921E-72FF-4375-880F-021E7C9933D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0653E47-E9B8-4F7C-9F94-E0ECDF4CB779}"/>
              </a:ext>
            </a:extLst>
          </p:cNvPr>
          <p:cNvSpPr>
            <a:spLocks noGrp="1"/>
          </p:cNvSpPr>
          <p:nvPr>
            <p:ph type="sldNum" sz="quarter" idx="12"/>
          </p:nvPr>
        </p:nvSpPr>
        <p:spPr/>
        <p:txBody>
          <a:bodyPr/>
          <a:lstStyle/>
          <a:p>
            <a:fld id="{E835807C-3944-4A73-B89E-92B79EA85F08}" type="slidenum">
              <a:rPr lang="en-US" smtClean="0"/>
              <a:t>‹#›</a:t>
            </a:fld>
            <a:endParaRPr lang="en-US" dirty="0"/>
          </a:p>
        </p:txBody>
      </p:sp>
    </p:spTree>
    <p:extLst>
      <p:ext uri="{BB962C8B-B14F-4D97-AF65-F5344CB8AC3E}">
        <p14:creationId xmlns:p14="http://schemas.microsoft.com/office/powerpoint/2010/main" val="9614194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6EB49-373D-4270-A72C-A2A89267D3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45ACC84-65D7-43B2-BA98-DF04D98C0CB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0F424F-7391-4B2B-BBA4-9DF977F3688B}"/>
              </a:ext>
            </a:extLst>
          </p:cNvPr>
          <p:cNvSpPr>
            <a:spLocks noGrp="1"/>
          </p:cNvSpPr>
          <p:nvPr>
            <p:ph type="dt" sz="half" idx="10"/>
          </p:nvPr>
        </p:nvSpPr>
        <p:spPr/>
        <p:txBody>
          <a:bodyPr/>
          <a:lstStyle/>
          <a:p>
            <a:fld id="{33BF02E4-C7BB-4B4B-AE0F-D2126C81787C}" type="datetimeFigureOut">
              <a:rPr lang="en-US" smtClean="0"/>
              <a:t>09-Jun-23</a:t>
            </a:fld>
            <a:endParaRPr lang="en-US" dirty="0"/>
          </a:p>
        </p:txBody>
      </p:sp>
      <p:sp>
        <p:nvSpPr>
          <p:cNvPr id="5" name="Footer Placeholder 4">
            <a:extLst>
              <a:ext uri="{FF2B5EF4-FFF2-40B4-BE49-F238E27FC236}">
                <a16:creationId xmlns:a16="http://schemas.microsoft.com/office/drawing/2014/main" id="{C32BB15C-08A5-4AF4-8BD4-F639A4127D9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E3130DA-69B5-41EA-8D48-E6D2FAA87B60}"/>
              </a:ext>
            </a:extLst>
          </p:cNvPr>
          <p:cNvSpPr>
            <a:spLocks noGrp="1"/>
          </p:cNvSpPr>
          <p:nvPr>
            <p:ph type="sldNum" sz="quarter" idx="12"/>
          </p:nvPr>
        </p:nvSpPr>
        <p:spPr/>
        <p:txBody>
          <a:bodyPr/>
          <a:lstStyle/>
          <a:p>
            <a:fld id="{E835807C-3944-4A73-B89E-92B79EA85F08}" type="slidenum">
              <a:rPr lang="en-US" smtClean="0"/>
              <a:t>‹#›</a:t>
            </a:fld>
            <a:endParaRPr lang="en-US" dirty="0"/>
          </a:p>
        </p:txBody>
      </p:sp>
    </p:spTree>
    <p:extLst>
      <p:ext uri="{BB962C8B-B14F-4D97-AF65-F5344CB8AC3E}">
        <p14:creationId xmlns:p14="http://schemas.microsoft.com/office/powerpoint/2010/main" val="32055957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64C75B-9630-4326-9174-13502D4371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E4BCAEC-FC7F-44E5-B32D-4EC757E618A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28CE91-F3DD-404B-B6CE-CA1466B1F53F}"/>
              </a:ext>
            </a:extLst>
          </p:cNvPr>
          <p:cNvSpPr>
            <a:spLocks noGrp="1"/>
          </p:cNvSpPr>
          <p:nvPr>
            <p:ph type="dt" sz="half" idx="10"/>
          </p:nvPr>
        </p:nvSpPr>
        <p:spPr/>
        <p:txBody>
          <a:bodyPr/>
          <a:lstStyle/>
          <a:p>
            <a:fld id="{33BF02E4-C7BB-4B4B-AE0F-D2126C81787C}" type="datetimeFigureOut">
              <a:rPr lang="en-US" smtClean="0"/>
              <a:t>09-Jun-23</a:t>
            </a:fld>
            <a:endParaRPr lang="en-US" dirty="0"/>
          </a:p>
        </p:txBody>
      </p:sp>
      <p:sp>
        <p:nvSpPr>
          <p:cNvPr id="5" name="Footer Placeholder 4">
            <a:extLst>
              <a:ext uri="{FF2B5EF4-FFF2-40B4-BE49-F238E27FC236}">
                <a16:creationId xmlns:a16="http://schemas.microsoft.com/office/drawing/2014/main" id="{CD2CA0E3-B107-4FBE-967B-D1999E7761F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784410F-A44B-48D8-9F4D-1198E11DB2F3}"/>
              </a:ext>
            </a:extLst>
          </p:cNvPr>
          <p:cNvSpPr>
            <a:spLocks noGrp="1"/>
          </p:cNvSpPr>
          <p:nvPr>
            <p:ph type="sldNum" sz="quarter" idx="12"/>
          </p:nvPr>
        </p:nvSpPr>
        <p:spPr/>
        <p:txBody>
          <a:bodyPr/>
          <a:lstStyle/>
          <a:p>
            <a:fld id="{E835807C-3944-4A73-B89E-92B79EA85F08}" type="slidenum">
              <a:rPr lang="en-US" smtClean="0"/>
              <a:t>‹#›</a:t>
            </a:fld>
            <a:endParaRPr lang="en-US" dirty="0"/>
          </a:p>
        </p:txBody>
      </p:sp>
    </p:spTree>
    <p:extLst>
      <p:ext uri="{BB962C8B-B14F-4D97-AF65-F5344CB8AC3E}">
        <p14:creationId xmlns:p14="http://schemas.microsoft.com/office/powerpoint/2010/main" val="16265555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141E238B-6823-43EA-8405-3F8C5B12439B}" type="datetimeFigureOut">
              <a:rPr lang="en-US" smtClean="0"/>
              <a:t>09-Jun-23</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AF7EAAA0-53DC-4EDB-B693-54E3DCD461BC}"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58252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solidFill>
                  <a:schemeClr val="accent1"/>
                </a:solidFill>
                <a:latin typeface="+mn-lt"/>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41E238B-6823-43EA-8405-3F8C5B12439B}" type="datetimeFigureOut">
              <a:rPr lang="en-US" smtClean="0"/>
              <a:t>09-Jun-23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EAAA0-53DC-4EDB-B693-54E3DCD461BC}" type="slidenum">
              <a:rPr lang="en-US" smtClean="0"/>
              <a:t>‹#›</a:t>
            </a:fld>
            <a:endParaRPr lang="en-US"/>
          </a:p>
        </p:txBody>
      </p:sp>
    </p:spTree>
    <p:extLst>
      <p:ext uri="{BB962C8B-B14F-4D97-AF65-F5344CB8AC3E}">
        <p14:creationId xmlns:p14="http://schemas.microsoft.com/office/powerpoint/2010/main" val="26083763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1E238B-6823-43EA-8405-3F8C5B12439B}" type="datetimeFigureOut">
              <a:rPr lang="en-US" smtClean="0"/>
              <a:t>09-Jun-23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EAAA0-53DC-4EDB-B693-54E3DCD461BC}"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14874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mn-lt"/>
              </a:defRPr>
            </a:lvl1pPr>
          </a:lstStyle>
          <a:p>
            <a:r>
              <a:rPr lang="en-US" dirty="0"/>
              <a:t>Click to edit Master title style</a:t>
            </a:r>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41E238B-6823-43EA-8405-3F8C5B12439B}" type="datetimeFigureOut">
              <a:rPr lang="en-US" smtClean="0"/>
              <a:t>09-Jun-23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7EAAA0-53DC-4EDB-B693-54E3DCD461BC}" type="slidenum">
              <a:rPr lang="en-US" smtClean="0"/>
              <a:t>‹#›</a:t>
            </a:fld>
            <a:endParaRPr lang="en-US"/>
          </a:p>
        </p:txBody>
      </p:sp>
    </p:spTree>
    <p:extLst>
      <p:ext uri="{BB962C8B-B14F-4D97-AF65-F5344CB8AC3E}">
        <p14:creationId xmlns:p14="http://schemas.microsoft.com/office/powerpoint/2010/main" val="18428872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lvl1pPr>
              <a:defRPr b="1">
                <a:latin typeface="Calibri (Headings)"/>
              </a:defRPr>
            </a:lvl1pPr>
          </a:lstStyle>
          <a:p>
            <a:r>
              <a:rPr lang="en-US" dirty="0"/>
              <a:t>Click to edit Master title style</a:t>
            </a:r>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41E238B-6823-43EA-8405-3F8C5B12439B}" type="datetimeFigureOut">
              <a:rPr lang="en-US" smtClean="0"/>
              <a:t>09-Jun-23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7EAAA0-53DC-4EDB-B693-54E3DCD461BC}" type="slidenum">
              <a:rPr lang="en-US" smtClean="0"/>
              <a:t>‹#›</a:t>
            </a:fld>
            <a:endParaRPr lang="en-US"/>
          </a:p>
        </p:txBody>
      </p:sp>
    </p:spTree>
    <p:extLst>
      <p:ext uri="{BB962C8B-B14F-4D97-AF65-F5344CB8AC3E}">
        <p14:creationId xmlns:p14="http://schemas.microsoft.com/office/powerpoint/2010/main" val="13469741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Date Placeholder 2"/>
          <p:cNvSpPr>
            <a:spLocks noGrp="1"/>
          </p:cNvSpPr>
          <p:nvPr>
            <p:ph type="dt" sz="half" idx="10"/>
          </p:nvPr>
        </p:nvSpPr>
        <p:spPr/>
        <p:txBody>
          <a:bodyPr/>
          <a:lstStyle/>
          <a:p>
            <a:fld id="{141E238B-6823-43EA-8405-3F8C5B12439B}" type="datetimeFigureOut">
              <a:rPr lang="en-US" smtClean="0"/>
              <a:t>09-Jun-23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7EAAA0-53DC-4EDB-B693-54E3DCD461BC}" type="slidenum">
              <a:rPr lang="en-US" smtClean="0"/>
              <a:t>‹#›</a:t>
            </a:fld>
            <a:endParaRPr lang="en-US"/>
          </a:p>
        </p:txBody>
      </p:sp>
    </p:spTree>
    <p:extLst>
      <p:ext uri="{BB962C8B-B14F-4D97-AF65-F5344CB8AC3E}">
        <p14:creationId xmlns:p14="http://schemas.microsoft.com/office/powerpoint/2010/main" val="997071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096B5-2520-4D28-9550-72B8A32DEB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441178-F679-4587-B26F-9EB56ED674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1B51E15-8A5A-40A2-A41B-92FD9A4B402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D9BEB84-1F31-4436-84A4-1F592CF0EAA5}"/>
              </a:ext>
            </a:extLst>
          </p:cNvPr>
          <p:cNvSpPr>
            <a:spLocks noGrp="1"/>
          </p:cNvSpPr>
          <p:nvPr>
            <p:ph type="dt" sz="half" idx="10"/>
          </p:nvPr>
        </p:nvSpPr>
        <p:spPr/>
        <p:txBody>
          <a:bodyPr/>
          <a:lstStyle/>
          <a:p>
            <a:fld id="{33BF02E4-C7BB-4B4B-AE0F-D2126C81787C}" type="datetimeFigureOut">
              <a:rPr lang="en-US" smtClean="0"/>
              <a:t>09-Jun-23</a:t>
            </a:fld>
            <a:endParaRPr lang="en-US" dirty="0"/>
          </a:p>
        </p:txBody>
      </p:sp>
      <p:sp>
        <p:nvSpPr>
          <p:cNvPr id="6" name="Footer Placeholder 5">
            <a:extLst>
              <a:ext uri="{FF2B5EF4-FFF2-40B4-BE49-F238E27FC236}">
                <a16:creationId xmlns:a16="http://schemas.microsoft.com/office/drawing/2014/main" id="{31938A1D-2918-4EB2-853A-8AB9A8D82D4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6BED91-9888-42F6-9223-1883F01F9CBA}"/>
              </a:ext>
            </a:extLst>
          </p:cNvPr>
          <p:cNvSpPr>
            <a:spLocks noGrp="1"/>
          </p:cNvSpPr>
          <p:nvPr>
            <p:ph type="sldNum" sz="quarter" idx="12"/>
          </p:nvPr>
        </p:nvSpPr>
        <p:spPr/>
        <p:txBody>
          <a:bodyPr/>
          <a:lstStyle/>
          <a:p>
            <a:fld id="{E835807C-3944-4A73-B89E-92B79EA85F08}" type="slidenum">
              <a:rPr lang="en-US" smtClean="0"/>
              <a:t>‹#›</a:t>
            </a:fld>
            <a:endParaRPr lang="en-US" dirty="0"/>
          </a:p>
        </p:txBody>
      </p:sp>
    </p:spTree>
    <p:extLst>
      <p:ext uri="{BB962C8B-B14F-4D97-AF65-F5344CB8AC3E}">
        <p14:creationId xmlns:p14="http://schemas.microsoft.com/office/powerpoint/2010/main" val="36791372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1E238B-6823-43EA-8405-3F8C5B12439B}" type="datetimeFigureOut">
              <a:rPr lang="en-US" smtClean="0"/>
              <a:t>09-Jun-23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7EAAA0-53DC-4EDB-B693-54E3DCD461BC}" type="slidenum">
              <a:rPr lang="en-US" smtClean="0"/>
              <a:t>‹#›</a:t>
            </a:fld>
            <a:endParaRPr lang="en-US"/>
          </a:p>
        </p:txBody>
      </p:sp>
    </p:spTree>
    <p:extLst>
      <p:ext uri="{BB962C8B-B14F-4D97-AF65-F5344CB8AC3E}">
        <p14:creationId xmlns:p14="http://schemas.microsoft.com/office/powerpoint/2010/main" val="12025799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1E238B-6823-43EA-8405-3F8C5B12439B}" type="datetimeFigureOut">
              <a:rPr lang="en-US" smtClean="0"/>
              <a:t>09-Jun-23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7EAAA0-53DC-4EDB-B693-54E3DCD461BC}" type="slidenum">
              <a:rPr lang="en-US" smtClean="0"/>
              <a:t>‹#›</a:t>
            </a:fld>
            <a:endParaRPr lang="en-US"/>
          </a:p>
        </p:txBody>
      </p:sp>
    </p:spTree>
    <p:extLst>
      <p:ext uri="{BB962C8B-B14F-4D97-AF65-F5344CB8AC3E}">
        <p14:creationId xmlns:p14="http://schemas.microsoft.com/office/powerpoint/2010/main" val="26223175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1E238B-6823-43EA-8405-3F8C5B12439B}" type="datetimeFigureOut">
              <a:rPr lang="en-US" smtClean="0"/>
              <a:t>09-Jun-23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7EAAA0-53DC-4EDB-B693-54E3DCD461BC}" type="slidenum">
              <a:rPr lang="en-US" smtClean="0"/>
              <a:t>‹#›</a:t>
            </a:fld>
            <a:endParaRPr lang="en-US"/>
          </a:p>
        </p:txBody>
      </p:sp>
    </p:spTree>
    <p:extLst>
      <p:ext uri="{BB962C8B-B14F-4D97-AF65-F5344CB8AC3E}">
        <p14:creationId xmlns:p14="http://schemas.microsoft.com/office/powerpoint/2010/main" val="24231535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1E238B-6823-43EA-8405-3F8C5B12439B}" type="datetimeFigureOut">
              <a:rPr lang="en-US" smtClean="0"/>
              <a:t>09-Jun-23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EAAA0-53DC-4EDB-B693-54E3DCD461BC}" type="slidenum">
              <a:rPr lang="en-US" smtClean="0"/>
              <a:t>‹#›</a:t>
            </a:fld>
            <a:endParaRPr lang="en-US"/>
          </a:p>
        </p:txBody>
      </p:sp>
    </p:spTree>
    <p:extLst>
      <p:ext uri="{BB962C8B-B14F-4D97-AF65-F5344CB8AC3E}">
        <p14:creationId xmlns:p14="http://schemas.microsoft.com/office/powerpoint/2010/main" val="26802218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1E238B-6823-43EA-8405-3F8C5B12439B}" type="datetimeFigureOut">
              <a:rPr lang="en-US" smtClean="0"/>
              <a:t>09-Jun-23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EAAA0-53DC-4EDB-B693-54E3DCD461BC}" type="slidenum">
              <a:rPr lang="en-US" smtClean="0"/>
              <a:t>‹#›</a:t>
            </a:fld>
            <a:endParaRPr lang="en-US"/>
          </a:p>
        </p:txBody>
      </p:sp>
    </p:spTree>
    <p:extLst>
      <p:ext uri="{BB962C8B-B14F-4D97-AF65-F5344CB8AC3E}">
        <p14:creationId xmlns:p14="http://schemas.microsoft.com/office/powerpoint/2010/main" val="36941471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141E238B-6823-43EA-8405-3F8C5B12439B}" type="datetimeFigureOut">
              <a:rPr lang="en-US" smtClean="0"/>
              <a:t>09-Jun-23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7EAAA0-53DC-4EDB-B693-54E3DCD461BC}"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76491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41E238B-6823-43EA-8405-3F8C5B12439B}" type="datetimeFigureOut">
              <a:rPr lang="en-US" smtClean="0"/>
              <a:t>09-Jun-23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7EAAA0-53DC-4EDB-B693-54E3DCD461BC}" type="slidenum">
              <a:rPr lang="en-US" smtClean="0"/>
              <a:t>‹#›</a:t>
            </a:fld>
            <a:endParaRPr lang="en-US" dirty="0"/>
          </a:p>
        </p:txBody>
      </p:sp>
    </p:spTree>
    <p:extLst>
      <p:ext uri="{BB962C8B-B14F-4D97-AF65-F5344CB8AC3E}">
        <p14:creationId xmlns:p14="http://schemas.microsoft.com/office/powerpoint/2010/main" val="20486641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1E238B-6823-43EA-8405-3F8C5B12439B}" type="datetimeFigureOut">
              <a:rPr lang="en-US" smtClean="0"/>
              <a:t>09-Jun-23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7EAAA0-53DC-4EDB-B693-54E3DCD461BC}"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38558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41E238B-6823-43EA-8405-3F8C5B12439B}" type="datetimeFigureOut">
              <a:rPr lang="en-US" smtClean="0"/>
              <a:t>09-Jun-23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7EAAA0-53DC-4EDB-B693-54E3DCD461BC}" type="slidenum">
              <a:rPr lang="en-US" smtClean="0"/>
              <a:t>‹#›</a:t>
            </a:fld>
            <a:endParaRPr lang="en-US" dirty="0"/>
          </a:p>
        </p:txBody>
      </p:sp>
    </p:spTree>
    <p:extLst>
      <p:ext uri="{BB962C8B-B14F-4D97-AF65-F5344CB8AC3E}">
        <p14:creationId xmlns:p14="http://schemas.microsoft.com/office/powerpoint/2010/main" val="451340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41E238B-6823-43EA-8405-3F8C5B12439B}" type="datetimeFigureOut">
              <a:rPr lang="en-US" smtClean="0"/>
              <a:t>09-Jun-23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F7EAAA0-53DC-4EDB-B693-54E3DCD461BC}" type="slidenum">
              <a:rPr lang="en-US" smtClean="0"/>
              <a:t>‹#›</a:t>
            </a:fld>
            <a:endParaRPr lang="en-US" dirty="0"/>
          </a:p>
        </p:txBody>
      </p:sp>
    </p:spTree>
    <p:extLst>
      <p:ext uri="{BB962C8B-B14F-4D97-AF65-F5344CB8AC3E}">
        <p14:creationId xmlns:p14="http://schemas.microsoft.com/office/powerpoint/2010/main" val="3192075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8BC9E-DC1A-4626-8B54-B5FA404BA6D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2F84C78-BF14-4AE3-9C8F-1A6C03A739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5A8334-CBF9-4383-8775-A03980AB427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C1AE361-1DB2-49C1-A8F6-E79F5AB49D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FE87008-80F5-4481-941F-40CC5B31028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4506ED8-15F3-45BF-855A-4E3E9D510892}"/>
              </a:ext>
            </a:extLst>
          </p:cNvPr>
          <p:cNvSpPr>
            <a:spLocks noGrp="1"/>
          </p:cNvSpPr>
          <p:nvPr>
            <p:ph type="dt" sz="half" idx="10"/>
          </p:nvPr>
        </p:nvSpPr>
        <p:spPr/>
        <p:txBody>
          <a:bodyPr/>
          <a:lstStyle/>
          <a:p>
            <a:fld id="{33BF02E4-C7BB-4B4B-AE0F-D2126C81787C}" type="datetimeFigureOut">
              <a:rPr lang="en-US" smtClean="0"/>
              <a:t>09-Jun-23</a:t>
            </a:fld>
            <a:endParaRPr lang="en-US" dirty="0"/>
          </a:p>
        </p:txBody>
      </p:sp>
      <p:sp>
        <p:nvSpPr>
          <p:cNvPr id="8" name="Footer Placeholder 7">
            <a:extLst>
              <a:ext uri="{FF2B5EF4-FFF2-40B4-BE49-F238E27FC236}">
                <a16:creationId xmlns:a16="http://schemas.microsoft.com/office/drawing/2014/main" id="{04541FF5-6B38-438F-BDCB-81147CE307D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F16C9FA-8F91-40C6-8251-975FD51983B7}"/>
              </a:ext>
            </a:extLst>
          </p:cNvPr>
          <p:cNvSpPr>
            <a:spLocks noGrp="1"/>
          </p:cNvSpPr>
          <p:nvPr>
            <p:ph type="sldNum" sz="quarter" idx="12"/>
          </p:nvPr>
        </p:nvSpPr>
        <p:spPr/>
        <p:txBody>
          <a:bodyPr/>
          <a:lstStyle/>
          <a:p>
            <a:fld id="{E835807C-3944-4A73-B89E-92B79EA85F08}" type="slidenum">
              <a:rPr lang="en-US" smtClean="0"/>
              <a:t>‹#›</a:t>
            </a:fld>
            <a:endParaRPr lang="en-US" dirty="0"/>
          </a:p>
        </p:txBody>
      </p:sp>
    </p:spTree>
    <p:extLst>
      <p:ext uri="{BB962C8B-B14F-4D97-AF65-F5344CB8AC3E}">
        <p14:creationId xmlns:p14="http://schemas.microsoft.com/office/powerpoint/2010/main" val="135778031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41E238B-6823-43EA-8405-3F8C5B12439B}" type="datetimeFigureOut">
              <a:rPr lang="en-US" smtClean="0"/>
              <a:t>09-Jun-23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F7EAAA0-53DC-4EDB-B693-54E3DCD461BC}" type="slidenum">
              <a:rPr lang="en-US" smtClean="0"/>
              <a:t>‹#›</a:t>
            </a:fld>
            <a:endParaRPr lang="en-US" dirty="0"/>
          </a:p>
        </p:txBody>
      </p:sp>
    </p:spTree>
    <p:extLst>
      <p:ext uri="{BB962C8B-B14F-4D97-AF65-F5344CB8AC3E}">
        <p14:creationId xmlns:p14="http://schemas.microsoft.com/office/powerpoint/2010/main" val="25416183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1E238B-6823-43EA-8405-3F8C5B12439B}" type="datetimeFigureOut">
              <a:rPr lang="en-US" smtClean="0"/>
              <a:t>09-Jun-23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F7EAAA0-53DC-4EDB-B693-54E3DCD461BC}" type="slidenum">
              <a:rPr lang="en-US" smtClean="0"/>
              <a:t>‹#›</a:t>
            </a:fld>
            <a:endParaRPr lang="en-US" dirty="0"/>
          </a:p>
        </p:txBody>
      </p:sp>
    </p:spTree>
    <p:extLst>
      <p:ext uri="{BB962C8B-B14F-4D97-AF65-F5344CB8AC3E}">
        <p14:creationId xmlns:p14="http://schemas.microsoft.com/office/powerpoint/2010/main" val="5755744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1E238B-6823-43EA-8405-3F8C5B12439B}" type="datetimeFigureOut">
              <a:rPr lang="en-US" smtClean="0"/>
              <a:t>09-Jun-23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7EAAA0-53DC-4EDB-B693-54E3DCD461BC}" type="slidenum">
              <a:rPr lang="en-US" smtClean="0"/>
              <a:t>‹#›</a:t>
            </a:fld>
            <a:endParaRPr lang="en-US" dirty="0"/>
          </a:p>
        </p:txBody>
      </p:sp>
    </p:spTree>
    <p:extLst>
      <p:ext uri="{BB962C8B-B14F-4D97-AF65-F5344CB8AC3E}">
        <p14:creationId xmlns:p14="http://schemas.microsoft.com/office/powerpoint/2010/main" val="11901059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1E238B-6823-43EA-8405-3F8C5B12439B}" type="datetimeFigureOut">
              <a:rPr lang="en-US" smtClean="0"/>
              <a:t>09-Jun-23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7EAAA0-53DC-4EDB-B693-54E3DCD461BC}"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69389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1E238B-6823-43EA-8405-3F8C5B12439B}" type="datetimeFigureOut">
              <a:rPr lang="en-US" smtClean="0"/>
              <a:t>09-Jun-23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7EAAA0-53DC-4EDB-B693-54E3DCD461BC}" type="slidenum">
              <a:rPr lang="en-US" smtClean="0"/>
              <a:t>‹#›</a:t>
            </a:fld>
            <a:endParaRPr lang="en-US" dirty="0"/>
          </a:p>
        </p:txBody>
      </p:sp>
    </p:spTree>
    <p:extLst>
      <p:ext uri="{BB962C8B-B14F-4D97-AF65-F5344CB8AC3E}">
        <p14:creationId xmlns:p14="http://schemas.microsoft.com/office/powerpoint/2010/main" val="19035952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1E238B-6823-43EA-8405-3F8C5B12439B}" type="datetimeFigureOut">
              <a:rPr lang="en-US" smtClean="0"/>
              <a:t>09-Jun-23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7EAAA0-53DC-4EDB-B693-54E3DCD461BC}" type="slidenum">
              <a:rPr lang="en-US" smtClean="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305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53696-4245-4B99-B255-B343A4BE41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21AFD5-60B5-437B-8D21-60958AA123D1}"/>
              </a:ext>
            </a:extLst>
          </p:cNvPr>
          <p:cNvSpPr>
            <a:spLocks noGrp="1"/>
          </p:cNvSpPr>
          <p:nvPr>
            <p:ph type="dt" sz="half" idx="10"/>
          </p:nvPr>
        </p:nvSpPr>
        <p:spPr/>
        <p:txBody>
          <a:bodyPr/>
          <a:lstStyle/>
          <a:p>
            <a:fld id="{33BF02E4-C7BB-4B4B-AE0F-D2126C81787C}" type="datetimeFigureOut">
              <a:rPr lang="en-US" smtClean="0"/>
              <a:t>09-Jun-23</a:t>
            </a:fld>
            <a:endParaRPr lang="en-US" dirty="0"/>
          </a:p>
        </p:txBody>
      </p:sp>
      <p:sp>
        <p:nvSpPr>
          <p:cNvPr id="4" name="Footer Placeholder 3">
            <a:extLst>
              <a:ext uri="{FF2B5EF4-FFF2-40B4-BE49-F238E27FC236}">
                <a16:creationId xmlns:a16="http://schemas.microsoft.com/office/drawing/2014/main" id="{E93A446F-7D1B-4587-9AB1-4E205CC78C7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82FE202-548D-484D-AB80-A575366AFD20}"/>
              </a:ext>
            </a:extLst>
          </p:cNvPr>
          <p:cNvSpPr>
            <a:spLocks noGrp="1"/>
          </p:cNvSpPr>
          <p:nvPr>
            <p:ph type="sldNum" sz="quarter" idx="12"/>
          </p:nvPr>
        </p:nvSpPr>
        <p:spPr/>
        <p:txBody>
          <a:bodyPr/>
          <a:lstStyle/>
          <a:p>
            <a:fld id="{E835807C-3944-4A73-B89E-92B79EA85F08}" type="slidenum">
              <a:rPr lang="en-US" smtClean="0"/>
              <a:t>‹#›</a:t>
            </a:fld>
            <a:endParaRPr lang="en-US" dirty="0"/>
          </a:p>
        </p:txBody>
      </p:sp>
    </p:spTree>
    <p:extLst>
      <p:ext uri="{BB962C8B-B14F-4D97-AF65-F5344CB8AC3E}">
        <p14:creationId xmlns:p14="http://schemas.microsoft.com/office/powerpoint/2010/main" val="3013180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DC335B-6122-4C1E-B4E2-DBBFA1A901B8}"/>
              </a:ext>
            </a:extLst>
          </p:cNvPr>
          <p:cNvSpPr>
            <a:spLocks noGrp="1"/>
          </p:cNvSpPr>
          <p:nvPr>
            <p:ph type="dt" sz="half" idx="10"/>
          </p:nvPr>
        </p:nvSpPr>
        <p:spPr/>
        <p:txBody>
          <a:bodyPr/>
          <a:lstStyle/>
          <a:p>
            <a:fld id="{33BF02E4-C7BB-4B4B-AE0F-D2126C81787C}" type="datetimeFigureOut">
              <a:rPr lang="en-US" smtClean="0"/>
              <a:t>09-Jun-23</a:t>
            </a:fld>
            <a:endParaRPr lang="en-US" dirty="0"/>
          </a:p>
        </p:txBody>
      </p:sp>
      <p:sp>
        <p:nvSpPr>
          <p:cNvPr id="3" name="Footer Placeholder 2">
            <a:extLst>
              <a:ext uri="{FF2B5EF4-FFF2-40B4-BE49-F238E27FC236}">
                <a16:creationId xmlns:a16="http://schemas.microsoft.com/office/drawing/2014/main" id="{309A80B6-2665-4052-AE9B-3D671EF5D57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59ACDCB-9236-4212-B72B-5A0DBAC05555}"/>
              </a:ext>
            </a:extLst>
          </p:cNvPr>
          <p:cNvSpPr>
            <a:spLocks noGrp="1"/>
          </p:cNvSpPr>
          <p:nvPr>
            <p:ph type="sldNum" sz="quarter" idx="12"/>
          </p:nvPr>
        </p:nvSpPr>
        <p:spPr/>
        <p:txBody>
          <a:bodyPr/>
          <a:lstStyle/>
          <a:p>
            <a:fld id="{E835807C-3944-4A73-B89E-92B79EA85F08}" type="slidenum">
              <a:rPr lang="en-US" smtClean="0"/>
              <a:t>‹#›</a:t>
            </a:fld>
            <a:endParaRPr lang="en-US" dirty="0"/>
          </a:p>
        </p:txBody>
      </p:sp>
    </p:spTree>
    <p:extLst>
      <p:ext uri="{BB962C8B-B14F-4D97-AF65-F5344CB8AC3E}">
        <p14:creationId xmlns:p14="http://schemas.microsoft.com/office/powerpoint/2010/main" val="1206893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FD4A1-F938-44D0-9C6A-B58F180CC7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008D5A6-3F74-4F1B-9E2F-5DF7D067E3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79F554F-6CF8-481A-84F9-14424E3855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A899DC-975A-42AE-A290-6F47155C386D}"/>
              </a:ext>
            </a:extLst>
          </p:cNvPr>
          <p:cNvSpPr>
            <a:spLocks noGrp="1"/>
          </p:cNvSpPr>
          <p:nvPr>
            <p:ph type="dt" sz="half" idx="10"/>
          </p:nvPr>
        </p:nvSpPr>
        <p:spPr/>
        <p:txBody>
          <a:bodyPr/>
          <a:lstStyle/>
          <a:p>
            <a:fld id="{33BF02E4-C7BB-4B4B-AE0F-D2126C81787C}" type="datetimeFigureOut">
              <a:rPr lang="en-US" smtClean="0"/>
              <a:t>09-Jun-23</a:t>
            </a:fld>
            <a:endParaRPr lang="en-US" dirty="0"/>
          </a:p>
        </p:txBody>
      </p:sp>
      <p:sp>
        <p:nvSpPr>
          <p:cNvPr id="6" name="Footer Placeholder 5">
            <a:extLst>
              <a:ext uri="{FF2B5EF4-FFF2-40B4-BE49-F238E27FC236}">
                <a16:creationId xmlns:a16="http://schemas.microsoft.com/office/drawing/2014/main" id="{0DDC887E-8746-4D82-B841-01BF1E72D98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AFD0F60-46F3-4522-9D86-A299C38027C1}"/>
              </a:ext>
            </a:extLst>
          </p:cNvPr>
          <p:cNvSpPr>
            <a:spLocks noGrp="1"/>
          </p:cNvSpPr>
          <p:nvPr>
            <p:ph type="sldNum" sz="quarter" idx="12"/>
          </p:nvPr>
        </p:nvSpPr>
        <p:spPr/>
        <p:txBody>
          <a:bodyPr/>
          <a:lstStyle/>
          <a:p>
            <a:fld id="{E835807C-3944-4A73-B89E-92B79EA85F08}" type="slidenum">
              <a:rPr lang="en-US" smtClean="0"/>
              <a:t>‹#›</a:t>
            </a:fld>
            <a:endParaRPr lang="en-US" dirty="0"/>
          </a:p>
        </p:txBody>
      </p:sp>
    </p:spTree>
    <p:extLst>
      <p:ext uri="{BB962C8B-B14F-4D97-AF65-F5344CB8AC3E}">
        <p14:creationId xmlns:p14="http://schemas.microsoft.com/office/powerpoint/2010/main" val="466158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7E063-D930-4A2C-823A-C7BAC50316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121F853-C77E-4F04-BCAF-7238893514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B205DD1-1B72-49EF-BD8B-B93B93028D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2C8587-44F5-4742-9CB0-7231B426E167}"/>
              </a:ext>
            </a:extLst>
          </p:cNvPr>
          <p:cNvSpPr>
            <a:spLocks noGrp="1"/>
          </p:cNvSpPr>
          <p:nvPr>
            <p:ph type="dt" sz="half" idx="10"/>
          </p:nvPr>
        </p:nvSpPr>
        <p:spPr/>
        <p:txBody>
          <a:bodyPr/>
          <a:lstStyle/>
          <a:p>
            <a:fld id="{33BF02E4-C7BB-4B4B-AE0F-D2126C81787C}" type="datetimeFigureOut">
              <a:rPr lang="en-US" smtClean="0"/>
              <a:t>09-Jun-23</a:t>
            </a:fld>
            <a:endParaRPr lang="en-US" dirty="0"/>
          </a:p>
        </p:txBody>
      </p:sp>
      <p:sp>
        <p:nvSpPr>
          <p:cNvPr id="6" name="Footer Placeholder 5">
            <a:extLst>
              <a:ext uri="{FF2B5EF4-FFF2-40B4-BE49-F238E27FC236}">
                <a16:creationId xmlns:a16="http://schemas.microsoft.com/office/drawing/2014/main" id="{06D7921E-72FF-4375-880F-021E7C9933D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0653E47-E9B8-4F7C-9F94-E0ECDF4CB779}"/>
              </a:ext>
            </a:extLst>
          </p:cNvPr>
          <p:cNvSpPr>
            <a:spLocks noGrp="1"/>
          </p:cNvSpPr>
          <p:nvPr>
            <p:ph type="sldNum" sz="quarter" idx="12"/>
          </p:nvPr>
        </p:nvSpPr>
        <p:spPr/>
        <p:txBody>
          <a:bodyPr/>
          <a:lstStyle/>
          <a:p>
            <a:fld id="{E835807C-3944-4A73-B89E-92B79EA85F08}" type="slidenum">
              <a:rPr lang="en-US" smtClean="0"/>
              <a:t>‹#›</a:t>
            </a:fld>
            <a:endParaRPr lang="en-US" dirty="0"/>
          </a:p>
        </p:txBody>
      </p:sp>
    </p:spTree>
    <p:extLst>
      <p:ext uri="{BB962C8B-B14F-4D97-AF65-F5344CB8AC3E}">
        <p14:creationId xmlns:p14="http://schemas.microsoft.com/office/powerpoint/2010/main" val="3837185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243535-8DC1-4206-898B-BC9400A53C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314836C-A972-4ED6-9D7C-ED4CADF51A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C486B3-4247-46D9-9E3D-63CF879662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BF02E4-C7BB-4B4B-AE0F-D2126C81787C}" type="datetimeFigureOut">
              <a:rPr lang="en-US" smtClean="0"/>
              <a:t>09-Jun-23</a:t>
            </a:fld>
            <a:endParaRPr lang="en-US" dirty="0"/>
          </a:p>
        </p:txBody>
      </p:sp>
      <p:sp>
        <p:nvSpPr>
          <p:cNvPr id="5" name="Footer Placeholder 4">
            <a:extLst>
              <a:ext uri="{FF2B5EF4-FFF2-40B4-BE49-F238E27FC236}">
                <a16:creationId xmlns:a16="http://schemas.microsoft.com/office/drawing/2014/main" id="{D07FD962-907A-4AE9-8F93-0EFC968155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5D97F49-E7D3-4D40-8D7B-DD0B72459E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35807C-3944-4A73-B89E-92B79EA85F08}" type="slidenum">
              <a:rPr lang="en-US" smtClean="0"/>
              <a:t>‹#›</a:t>
            </a:fld>
            <a:endParaRPr lang="en-US" dirty="0"/>
          </a:p>
        </p:txBody>
      </p:sp>
    </p:spTree>
    <p:extLst>
      <p:ext uri="{BB962C8B-B14F-4D97-AF65-F5344CB8AC3E}">
        <p14:creationId xmlns:p14="http://schemas.microsoft.com/office/powerpoint/2010/main" val="33813183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1" kern="1200">
          <a:solidFill>
            <a:srgbClr val="00B0F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141E238B-6823-43EA-8405-3F8C5B12439B}" type="datetimeFigureOut">
              <a:rPr lang="en-US" smtClean="0"/>
              <a:t>09-Jun-23</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AF7EAAA0-53DC-4EDB-B693-54E3DCD461BC}"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99248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Calibri" panose="020F0502020204030204" pitchFamily="34" charset="0"/>
          <a:ea typeface="+mj-ea"/>
          <a:cs typeface="Calibri" panose="020F0502020204030204"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Calibri" panose="020F0502020204030204" pitchFamily="34" charset="0"/>
          <a:ea typeface="+mn-ea"/>
          <a:cs typeface="Calibri" panose="020F0502020204030204" pitchFamily="34" charset="0"/>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Calibri" panose="020F0502020204030204" pitchFamily="34" charset="0"/>
          <a:ea typeface="+mn-ea"/>
          <a:cs typeface="Calibri" panose="020F0502020204030204" pitchFamily="34" charset="0"/>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Calibri" panose="020F0502020204030204" pitchFamily="34" charset="0"/>
          <a:ea typeface="+mn-ea"/>
          <a:cs typeface="Calibri" panose="020F0502020204030204" pitchFamily="34" charset="0"/>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Calibri" panose="020F0502020204030204" pitchFamily="34" charset="0"/>
          <a:ea typeface="+mn-ea"/>
          <a:cs typeface="Calibri" panose="020F0502020204030204" pitchFamily="34" charset="0"/>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Calibri" panose="020F0502020204030204" pitchFamily="34" charset="0"/>
          <a:ea typeface="+mn-ea"/>
          <a:cs typeface="Calibri" panose="020F0502020204030204"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243535-8DC1-4206-898B-BC9400A53C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314836C-A972-4ED6-9D7C-ED4CADF51A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C486B3-4247-46D9-9E3D-63CF879662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BF02E4-C7BB-4B4B-AE0F-D2126C81787C}" type="datetimeFigureOut">
              <a:rPr lang="en-US" smtClean="0"/>
              <a:t>09-Jun-23</a:t>
            </a:fld>
            <a:endParaRPr lang="en-US" dirty="0"/>
          </a:p>
        </p:txBody>
      </p:sp>
      <p:sp>
        <p:nvSpPr>
          <p:cNvPr id="5" name="Footer Placeholder 4">
            <a:extLst>
              <a:ext uri="{FF2B5EF4-FFF2-40B4-BE49-F238E27FC236}">
                <a16:creationId xmlns:a16="http://schemas.microsoft.com/office/drawing/2014/main" id="{D07FD962-907A-4AE9-8F93-0EFC968155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5D97F49-E7D3-4D40-8D7B-DD0B72459E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35807C-3944-4A73-B89E-92B79EA85F08}" type="slidenum">
              <a:rPr lang="en-US" smtClean="0"/>
              <a:t>‹#›</a:t>
            </a:fld>
            <a:endParaRPr lang="en-US" dirty="0"/>
          </a:p>
        </p:txBody>
      </p:sp>
    </p:spTree>
    <p:extLst>
      <p:ext uri="{BB962C8B-B14F-4D97-AF65-F5344CB8AC3E}">
        <p14:creationId xmlns:p14="http://schemas.microsoft.com/office/powerpoint/2010/main" val="24321658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3200" b="1" kern="1200">
          <a:solidFill>
            <a:srgbClr val="00B0F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80D3DCE-E412-4267-B95C-D737E04A77DA}" type="datetimeFigureOut">
              <a:rPr lang="en-IN" smtClean="0"/>
              <a:t>09-06-2023</a:t>
            </a:fld>
            <a:endParaRPr lang="en-IN"/>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IN"/>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C469B40-4D7F-4A29-AFC1-CD6474B79FB4}" type="slidenum">
              <a:rPr lang="en-IN" smtClean="0"/>
              <a:t>‹#›</a:t>
            </a:fld>
            <a:endParaRPr lang="en-IN"/>
          </a:p>
        </p:txBody>
      </p:sp>
    </p:spTree>
    <p:extLst>
      <p:ext uri="{BB962C8B-B14F-4D97-AF65-F5344CB8AC3E}">
        <p14:creationId xmlns:p14="http://schemas.microsoft.com/office/powerpoint/2010/main" val="215329014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3600" b="1" kern="1200">
          <a:solidFill>
            <a:schemeClr val="accent1"/>
          </a:solidFill>
          <a:latin typeface="Calibri (Headings)"/>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141E238B-6823-43EA-8405-3F8C5B12439B}" type="datetimeFigureOut">
              <a:rPr lang="en-US" smtClean="0"/>
              <a:t>09-Jun-23</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AF7EAAA0-53DC-4EDB-B693-54E3DCD461BC}" type="slidenum">
              <a:rPr lang="en-US" smtClean="0"/>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354754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Calibri" panose="020F0502020204030204" pitchFamily="34" charset="0"/>
          <a:ea typeface="+mj-ea"/>
          <a:cs typeface="Calibri" panose="020F0502020204030204"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Calibri" panose="020F0502020204030204" pitchFamily="34" charset="0"/>
          <a:ea typeface="+mn-ea"/>
          <a:cs typeface="Calibri" panose="020F0502020204030204" pitchFamily="34" charset="0"/>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Calibri" panose="020F0502020204030204" pitchFamily="34" charset="0"/>
          <a:ea typeface="+mn-ea"/>
          <a:cs typeface="Calibri" panose="020F0502020204030204" pitchFamily="34" charset="0"/>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Calibri" panose="020F0502020204030204" pitchFamily="34" charset="0"/>
          <a:ea typeface="+mn-ea"/>
          <a:cs typeface="Calibri" panose="020F0502020204030204" pitchFamily="34" charset="0"/>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Calibri" panose="020F0502020204030204" pitchFamily="34" charset="0"/>
          <a:ea typeface="+mn-ea"/>
          <a:cs typeface="Calibri" panose="020F0502020204030204" pitchFamily="34" charset="0"/>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Calibri" panose="020F0502020204030204" pitchFamily="34" charset="0"/>
          <a:ea typeface="+mn-ea"/>
          <a:cs typeface="Calibri" panose="020F0502020204030204"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hyperlink" Target="https://indiankanoon.org/doc/60500851/" TargetMode="External"/><Relationship Id="rId7" Type="http://schemas.openxmlformats.org/officeDocument/2006/relationships/diagramColors" Target="../diagrams/colors7.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9.xml"/><Relationship Id="rId1" Type="http://schemas.openxmlformats.org/officeDocument/2006/relationships/slideLayout" Target="../slideLayouts/slideLayout24.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4.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2.xml"/><Relationship Id="rId4" Type="http://schemas.openxmlformats.org/officeDocument/2006/relationships/image" Target="../media/image38.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2.xm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8.xml"/><Relationship Id="rId7" Type="http://schemas.openxmlformats.org/officeDocument/2006/relationships/image" Target="../media/image45.jpg"/><Relationship Id="rId2" Type="http://schemas.openxmlformats.org/officeDocument/2006/relationships/diagramData" Target="../diagrams/data18.xml"/><Relationship Id="rId1" Type="http://schemas.openxmlformats.org/officeDocument/2006/relationships/slideLayout" Target="../slideLayouts/slideLayout46.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46.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46.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46.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46.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3.xml"/><Relationship Id="rId7" Type="http://schemas.openxmlformats.org/officeDocument/2006/relationships/image" Target="../media/image46.jpg"/><Relationship Id="rId2" Type="http://schemas.openxmlformats.org/officeDocument/2006/relationships/diagramData" Target="../diagrams/data23.xml"/><Relationship Id="rId1" Type="http://schemas.openxmlformats.org/officeDocument/2006/relationships/slideLayout" Target="../slideLayouts/slideLayout46.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46.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46.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46.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46.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9.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53.xml.rels><?xml version="1.0" encoding="UTF-8" standalone="yes"?>
<Relationships xmlns="http://schemas.openxmlformats.org/package/2006/relationships"><Relationship Id="rId8" Type="http://schemas.openxmlformats.org/officeDocument/2006/relationships/diagramColors" Target="../diagrams/colors29.xml"/><Relationship Id="rId3" Type="http://schemas.openxmlformats.org/officeDocument/2006/relationships/image" Target="../media/image48.png"/><Relationship Id="rId7" Type="http://schemas.openxmlformats.org/officeDocument/2006/relationships/diagramQuickStyle" Target="../diagrams/quickStyle29.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Layout" Target="../diagrams/layout29.xml"/><Relationship Id="rId5" Type="http://schemas.openxmlformats.org/officeDocument/2006/relationships/diagramData" Target="../diagrams/data29.xml"/><Relationship Id="rId4" Type="http://schemas.openxmlformats.org/officeDocument/2006/relationships/image" Target="../media/image49.svg"/><Relationship Id="rId9" Type="http://schemas.microsoft.com/office/2007/relationships/diagramDrawing" Target="../diagrams/drawing29.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56.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34.xml"/><Relationship Id="rId7" Type="http://schemas.microsoft.com/office/2007/relationships/diagramDrawing" Target="../diagrams/drawing34.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5.jpg"/><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57.svg"/><Relationship Id="rId2" Type="http://schemas.openxmlformats.org/officeDocument/2006/relationships/image" Target="../media/image56.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35.xml"/><Relationship Id="rId7" Type="http://schemas.microsoft.com/office/2007/relationships/diagramDrawing" Target="../diagrams/drawing35.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35.xml"/><Relationship Id="rId5" Type="http://schemas.openxmlformats.org/officeDocument/2006/relationships/diagramQuickStyle" Target="../diagrams/quickStyle35.xml"/><Relationship Id="rId4" Type="http://schemas.openxmlformats.org/officeDocument/2006/relationships/diagramLayout" Target="../diagrams/layout35.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36.xml"/><Relationship Id="rId7" Type="http://schemas.microsoft.com/office/2007/relationships/diagramDrawing" Target="../diagrams/drawing36.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36.xml"/><Relationship Id="rId5" Type="http://schemas.openxmlformats.org/officeDocument/2006/relationships/diagramQuickStyle" Target="../diagrams/quickStyle36.xml"/><Relationship Id="rId4" Type="http://schemas.openxmlformats.org/officeDocument/2006/relationships/diagramLayout" Target="../diagrams/layout36.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37.xml"/><Relationship Id="rId7" Type="http://schemas.microsoft.com/office/2007/relationships/diagramDrawing" Target="../diagrams/drawing37.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37.xml"/><Relationship Id="rId5" Type="http://schemas.openxmlformats.org/officeDocument/2006/relationships/diagramQuickStyle" Target="../diagrams/quickStyle37.xml"/><Relationship Id="rId4" Type="http://schemas.openxmlformats.org/officeDocument/2006/relationships/diagramLayout" Target="../diagrams/layout37.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1.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diagramData" Target="../diagrams/data39.xml"/><Relationship Id="rId7" Type="http://schemas.microsoft.com/office/2007/relationships/diagramDrawing" Target="../diagrams/drawing39.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39.xml"/><Relationship Id="rId5" Type="http://schemas.openxmlformats.org/officeDocument/2006/relationships/diagramQuickStyle" Target="../diagrams/quickStyle39.xml"/><Relationship Id="rId4" Type="http://schemas.openxmlformats.org/officeDocument/2006/relationships/diagramLayout" Target="../diagrams/layout39.xml"/></Relationships>
</file>

<file path=ppt/slides/_rels/slide67.xml.rels><?xml version="1.0" encoding="UTF-8" standalone="yes"?>
<Relationships xmlns="http://schemas.openxmlformats.org/package/2006/relationships"><Relationship Id="rId3" Type="http://schemas.openxmlformats.org/officeDocument/2006/relationships/diagramData" Target="../diagrams/data40.xml"/><Relationship Id="rId7" Type="http://schemas.microsoft.com/office/2007/relationships/diagramDrawing" Target="../diagrams/drawing40.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40.xml"/><Relationship Id="rId5" Type="http://schemas.openxmlformats.org/officeDocument/2006/relationships/diagramQuickStyle" Target="../diagrams/quickStyle40.xml"/><Relationship Id="rId4" Type="http://schemas.openxmlformats.org/officeDocument/2006/relationships/diagramLayout" Target="../diagrams/layout40.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41.xml"/><Relationship Id="rId2" Type="http://schemas.openxmlformats.org/officeDocument/2006/relationships/diagramData" Target="../diagrams/data41.xml"/><Relationship Id="rId1" Type="http://schemas.openxmlformats.org/officeDocument/2006/relationships/slideLayout" Target="../slideLayouts/slideLayout2.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69.xml.rels><?xml version="1.0" encoding="UTF-8" standalone="yes"?>
<Relationships xmlns="http://schemas.openxmlformats.org/package/2006/relationships"><Relationship Id="rId3" Type="http://schemas.openxmlformats.org/officeDocument/2006/relationships/diagramData" Target="../diagrams/data42.xml"/><Relationship Id="rId7" Type="http://schemas.microsoft.com/office/2007/relationships/diagramDrawing" Target="../diagrams/drawing42.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42.xml"/><Relationship Id="rId5" Type="http://schemas.openxmlformats.org/officeDocument/2006/relationships/diagramQuickStyle" Target="../diagrams/quickStyle42.xml"/><Relationship Id="rId4" Type="http://schemas.openxmlformats.org/officeDocument/2006/relationships/diagramLayout" Target="../diagrams/layout4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image" Target="../media/image73.svg"/><Relationship Id="rId2" Type="http://schemas.openxmlformats.org/officeDocument/2006/relationships/image" Target="../media/image72.png"/><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43.xml"/><Relationship Id="rId2" Type="http://schemas.openxmlformats.org/officeDocument/2006/relationships/diagramData" Target="../diagrams/data43.xml"/><Relationship Id="rId1" Type="http://schemas.openxmlformats.org/officeDocument/2006/relationships/slideLayout" Target="../slideLayouts/slideLayout2.xml"/><Relationship Id="rId6" Type="http://schemas.microsoft.com/office/2007/relationships/diagramDrawing" Target="../diagrams/drawing43.xml"/><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72.xml.rels><?xml version="1.0" encoding="UTF-8" standalone="yes"?>
<Relationships xmlns="http://schemas.openxmlformats.org/package/2006/relationships"><Relationship Id="rId3" Type="http://schemas.openxmlformats.org/officeDocument/2006/relationships/diagramData" Target="../diagrams/data44.xml"/><Relationship Id="rId7" Type="http://schemas.microsoft.com/office/2007/relationships/diagramDrawing" Target="../diagrams/drawing44.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44.xml"/><Relationship Id="rId5" Type="http://schemas.openxmlformats.org/officeDocument/2006/relationships/diagramQuickStyle" Target="../diagrams/quickStyle44.xml"/><Relationship Id="rId4" Type="http://schemas.openxmlformats.org/officeDocument/2006/relationships/diagramLayout" Target="../diagrams/layout44.xml"/></Relationships>
</file>

<file path=ppt/slides/_rels/slide73.xml.rels><?xml version="1.0" encoding="UTF-8" standalone="yes"?>
<Relationships xmlns="http://schemas.openxmlformats.org/package/2006/relationships"><Relationship Id="rId3" Type="http://schemas.openxmlformats.org/officeDocument/2006/relationships/image" Target="../media/image75.svg"/><Relationship Id="rId2" Type="http://schemas.openxmlformats.org/officeDocument/2006/relationships/image" Target="../media/image74.png"/><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diagramData" Target="../diagrams/data45.xml"/><Relationship Id="rId7" Type="http://schemas.microsoft.com/office/2007/relationships/diagramDrawing" Target="../diagrams/drawing45.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45.xml"/><Relationship Id="rId5" Type="http://schemas.openxmlformats.org/officeDocument/2006/relationships/diagramQuickStyle" Target="../diagrams/quickStyle45.xml"/><Relationship Id="rId4" Type="http://schemas.openxmlformats.org/officeDocument/2006/relationships/diagramLayout" Target="../diagrams/layout45.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46.xml"/><Relationship Id="rId2" Type="http://schemas.openxmlformats.org/officeDocument/2006/relationships/diagramData" Target="../diagrams/data46.xml"/><Relationship Id="rId1" Type="http://schemas.openxmlformats.org/officeDocument/2006/relationships/slideLayout" Target="../slideLayouts/slideLayout2.xml"/><Relationship Id="rId6" Type="http://schemas.microsoft.com/office/2007/relationships/diagramDrawing" Target="../diagrams/drawing46.xml"/><Relationship Id="rId5" Type="http://schemas.openxmlformats.org/officeDocument/2006/relationships/diagramColors" Target="../diagrams/colors46.xml"/><Relationship Id="rId4" Type="http://schemas.openxmlformats.org/officeDocument/2006/relationships/diagramQuickStyle" Target="../diagrams/quickStyle46.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47.xml"/><Relationship Id="rId2" Type="http://schemas.openxmlformats.org/officeDocument/2006/relationships/diagramData" Target="../diagrams/data47.xml"/><Relationship Id="rId1" Type="http://schemas.openxmlformats.org/officeDocument/2006/relationships/slideLayout" Target="../slideLayouts/slideLayout2.xml"/><Relationship Id="rId6" Type="http://schemas.microsoft.com/office/2007/relationships/diagramDrawing" Target="../diagrams/drawing47.xml"/><Relationship Id="rId5" Type="http://schemas.openxmlformats.org/officeDocument/2006/relationships/diagramColors" Target="../diagrams/colors47.xml"/><Relationship Id="rId4" Type="http://schemas.openxmlformats.org/officeDocument/2006/relationships/diagramQuickStyle" Target="../diagrams/quickStyle47.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48.xml"/><Relationship Id="rId2" Type="http://schemas.openxmlformats.org/officeDocument/2006/relationships/diagramData" Target="../diagrams/data48.xml"/><Relationship Id="rId1" Type="http://schemas.openxmlformats.org/officeDocument/2006/relationships/slideLayout" Target="../slideLayouts/slideLayout2.xml"/><Relationship Id="rId6" Type="http://schemas.microsoft.com/office/2007/relationships/diagramDrawing" Target="../diagrams/drawing48.xml"/><Relationship Id="rId5" Type="http://schemas.openxmlformats.org/officeDocument/2006/relationships/diagramColors" Target="../diagrams/colors48.xml"/><Relationship Id="rId4" Type="http://schemas.openxmlformats.org/officeDocument/2006/relationships/diagramQuickStyle" Target="../diagrams/quickStyle48.xml"/></Relationships>
</file>

<file path=ppt/slides/_rels/slide78.xml.rels><?xml version="1.0" encoding="UTF-8" standalone="yes"?>
<Relationships xmlns="http://schemas.openxmlformats.org/package/2006/relationships"><Relationship Id="rId3" Type="http://schemas.openxmlformats.org/officeDocument/2006/relationships/image" Target="../media/image91.svg"/><Relationship Id="rId2" Type="http://schemas.openxmlformats.org/officeDocument/2006/relationships/image" Target="../media/image90.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hyperlink" Target="mailto:ritam.mahure@lawgical.in" TargetMode="External"/><Relationship Id="rId2" Type="http://schemas.openxmlformats.org/officeDocument/2006/relationships/hyperlink" Target="mailto:Pritam.mahure@lawgical.in"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 name="Rectangle 57">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4"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1B5427-05CE-48FE-BF12-9FD8B62CC7DD}"/>
              </a:ext>
            </a:extLst>
          </p:cNvPr>
          <p:cNvSpPr>
            <a:spLocks noGrp="1"/>
          </p:cNvSpPr>
          <p:nvPr>
            <p:ph type="ctrTitle"/>
          </p:nvPr>
        </p:nvSpPr>
        <p:spPr>
          <a:xfrm>
            <a:off x="646496" y="367127"/>
            <a:ext cx="3733451" cy="3794020"/>
          </a:xfrm>
        </p:spPr>
        <p:txBody>
          <a:bodyPr anchor="b">
            <a:noAutofit/>
          </a:bodyPr>
          <a:lstStyle/>
          <a:p>
            <a:pPr algn="ctr">
              <a:lnSpc>
                <a:spcPct val="150000"/>
              </a:lnSpc>
            </a:pPr>
            <a:r>
              <a:rPr kumimoji="0" lang="en-US" sz="3600" b="1" i="0" u="none" strike="noStrike" kern="1200" cap="none" spc="0" normalizeH="0" baseline="0" noProof="0" dirty="0">
                <a:ln>
                  <a:noFill/>
                </a:ln>
                <a:solidFill>
                  <a:srgbClr val="00B0F0"/>
                </a:solidFill>
                <a:effectLst/>
                <a:uLnTx/>
                <a:uFillTx/>
                <a:latin typeface="Calibri" panose="020F0502020204030204"/>
                <a:ea typeface="+mj-ea"/>
                <a:cs typeface="+mj-cs"/>
              </a:rPr>
              <a:t>Audit by GST Authorities</a:t>
            </a:r>
            <a:br>
              <a:rPr kumimoji="0" lang="en-US" sz="3600" b="1" i="0" u="none" strike="noStrike" kern="1200" cap="none" spc="0" normalizeH="0" baseline="0" noProof="0" dirty="0">
                <a:ln>
                  <a:noFill/>
                </a:ln>
                <a:solidFill>
                  <a:srgbClr val="00B0F0"/>
                </a:solidFill>
                <a:effectLst/>
                <a:uLnTx/>
                <a:uFillTx/>
                <a:latin typeface="Calibri" panose="020F0502020204030204"/>
                <a:ea typeface="+mj-ea"/>
                <a:cs typeface="+mj-cs"/>
              </a:rPr>
            </a:br>
            <a:endParaRPr lang="en-US" sz="2800" b="1" dirty="0">
              <a:solidFill>
                <a:srgbClr val="00B0F0"/>
              </a:solidFill>
            </a:endParaRPr>
          </a:p>
        </p:txBody>
      </p:sp>
      <p:sp>
        <p:nvSpPr>
          <p:cNvPr id="3" name="Subtitle 2">
            <a:extLst>
              <a:ext uri="{FF2B5EF4-FFF2-40B4-BE49-F238E27FC236}">
                <a16:creationId xmlns:a16="http://schemas.microsoft.com/office/drawing/2014/main" id="{30E888BA-6766-492D-A6F1-FA81E1D46826}"/>
              </a:ext>
            </a:extLst>
          </p:cNvPr>
          <p:cNvSpPr>
            <a:spLocks noGrp="1"/>
          </p:cNvSpPr>
          <p:nvPr>
            <p:ph type="subTitle" idx="1"/>
          </p:nvPr>
        </p:nvSpPr>
        <p:spPr>
          <a:xfrm>
            <a:off x="446567" y="4699590"/>
            <a:ext cx="3933380" cy="1447691"/>
          </a:xfrm>
        </p:spPr>
        <p:txBody>
          <a:bodyPr anchor="t">
            <a:normAutofit/>
          </a:bodyPr>
          <a:lstStyle/>
          <a:p>
            <a:pPr algn="r"/>
            <a:r>
              <a:rPr lang="en-US" sz="2000" b="1" dirty="0">
                <a:solidFill>
                  <a:srgbClr val="00B0F0"/>
                </a:solidFill>
              </a:rPr>
              <a:t>CA Pritam Mahure and Associates</a:t>
            </a:r>
          </a:p>
          <a:p>
            <a:pPr algn="r"/>
            <a:endParaRPr lang="en-US" sz="2000" b="1" dirty="0">
              <a:solidFill>
                <a:srgbClr val="00B0F0"/>
              </a:solidFill>
            </a:endParaRPr>
          </a:p>
          <a:p>
            <a:pPr algn="r"/>
            <a:r>
              <a:rPr lang="en-US" sz="2000" b="1" dirty="0">
                <a:solidFill>
                  <a:srgbClr val="00B0F0"/>
                </a:solidFill>
              </a:rPr>
              <a:t>[09-06-2023]</a:t>
            </a:r>
          </a:p>
        </p:txBody>
      </p:sp>
      <p:cxnSp>
        <p:nvCxnSpPr>
          <p:cNvPr id="60" name="Straight Connector 59">
            <a:extLst>
              <a:ext uri="{FF2B5EF4-FFF2-40B4-BE49-F238E27FC236}">
                <a16:creationId xmlns:a16="http://schemas.microsoft.com/office/drawing/2014/main" id="{96D07482-83A3-4451-943C-B46961082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5557" y="4593863"/>
            <a:ext cx="2926080" cy="0"/>
          </a:xfrm>
          <a:prstGeom prst="line">
            <a:avLst/>
          </a:prstGeom>
          <a:ln w="19050">
            <a:solidFill>
              <a:srgbClr val="65ADFE"/>
            </a:solidFill>
          </a:ln>
        </p:spPr>
        <p:style>
          <a:lnRef idx="1">
            <a:schemeClr val="accent1"/>
          </a:lnRef>
          <a:fillRef idx="0">
            <a:schemeClr val="accent1"/>
          </a:fillRef>
          <a:effectRef idx="0">
            <a:schemeClr val="accent1"/>
          </a:effectRef>
          <a:fontRef idx="minor">
            <a:schemeClr val="tx1"/>
          </a:fontRef>
        </p:style>
      </p:cxnSp>
      <p:pic>
        <p:nvPicPr>
          <p:cNvPr id="6" name="Picture 5" descr="A picture containing icon&#10;&#10;Description automatically generated">
            <a:extLst>
              <a:ext uri="{FF2B5EF4-FFF2-40B4-BE49-F238E27FC236}">
                <a16:creationId xmlns:a16="http://schemas.microsoft.com/office/drawing/2014/main" id="{51C6CE0B-767A-4D9E-B308-C0014BC0E00A}"/>
              </a:ext>
            </a:extLst>
          </p:cNvPr>
          <p:cNvPicPr>
            <a:picLocks noChangeAspect="1"/>
          </p:cNvPicPr>
          <p:nvPr/>
        </p:nvPicPr>
        <p:blipFill rotWithShape="1">
          <a:blip r:embed="rId2">
            <a:extLst>
              <a:ext uri="{28A0092B-C50C-407E-A947-70E740481C1C}">
                <a14:useLocalDpi xmlns:a14="http://schemas.microsoft.com/office/drawing/2010/main" val="0"/>
              </a:ext>
            </a:extLst>
          </a:blip>
          <a:srcRect l="14450" r="15243"/>
          <a:stretch/>
        </p:blipFill>
        <p:spPr>
          <a:xfrm>
            <a:off x="4658258" y="975"/>
            <a:ext cx="7533742" cy="6858000"/>
          </a:xfrm>
          <a:prstGeom prst="rect">
            <a:avLst/>
          </a:prstGeom>
        </p:spPr>
      </p:pic>
    </p:spTree>
    <p:extLst>
      <p:ext uri="{BB962C8B-B14F-4D97-AF65-F5344CB8AC3E}">
        <p14:creationId xmlns:p14="http://schemas.microsoft.com/office/powerpoint/2010/main" val="1414237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DDEF810-FBAE-4C80-B905-316331395C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46">
            <a:extLst>
              <a:ext uri="{FF2B5EF4-FFF2-40B4-BE49-F238E27FC236}">
                <a16:creationId xmlns:a16="http://schemas.microsoft.com/office/drawing/2014/main" id="{FD8C7A0F-D774-4978-AA9C-7E703C2F4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344168"/>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7">
            <a:extLst>
              <a:ext uri="{FF2B5EF4-FFF2-40B4-BE49-F238E27FC236}">
                <a16:creationId xmlns:a16="http://schemas.microsoft.com/office/drawing/2014/main" id="{61C7310A-3A42-4F75-8058-7F39E52B11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344168"/>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18">
            <a:extLst>
              <a:ext uri="{FF2B5EF4-FFF2-40B4-BE49-F238E27FC236}">
                <a16:creationId xmlns:a16="http://schemas.microsoft.com/office/drawing/2014/main" id="{27D88313-56C7-45D8-8D97-2F5CCBF996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1544897" cy="117957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9A8ED5D5-5F05-42F9-861D-53B01B35108E}"/>
              </a:ext>
            </a:extLst>
          </p:cNvPr>
          <p:cNvSpPr>
            <a:spLocks noGrp="1"/>
          </p:cNvSpPr>
          <p:nvPr>
            <p:ph type="title"/>
          </p:nvPr>
        </p:nvSpPr>
        <p:spPr>
          <a:xfrm>
            <a:off x="942740" y="714466"/>
            <a:ext cx="10306520" cy="880730"/>
          </a:xfrm>
        </p:spPr>
        <p:txBody>
          <a:bodyPr>
            <a:normAutofit/>
          </a:bodyPr>
          <a:lstStyle/>
          <a:p>
            <a:r>
              <a:rPr lang="en-US" sz="4000" dirty="0">
                <a:solidFill>
                  <a:srgbClr val="FFFFFF"/>
                </a:solidFill>
              </a:rPr>
              <a:t>Other aspects!</a:t>
            </a:r>
          </a:p>
        </p:txBody>
      </p:sp>
      <p:graphicFrame>
        <p:nvGraphicFramePr>
          <p:cNvPr id="8" name="Content Placeholder 7">
            <a:extLst>
              <a:ext uri="{FF2B5EF4-FFF2-40B4-BE49-F238E27FC236}">
                <a16:creationId xmlns:a16="http://schemas.microsoft.com/office/drawing/2014/main" id="{C1A39EB8-83C6-4388-BCC3-7C7DB9DC4980}"/>
              </a:ext>
            </a:extLst>
          </p:cNvPr>
          <p:cNvGraphicFramePr>
            <a:graphicFrameLocks noGrp="1"/>
          </p:cNvGraphicFramePr>
          <p:nvPr>
            <p:ph idx="1"/>
            <p:extLst>
              <p:ext uri="{D42A27DB-BD31-4B8C-83A1-F6EECF244321}">
                <p14:modId xmlns:p14="http://schemas.microsoft.com/office/powerpoint/2010/main" val="2449775160"/>
              </p:ext>
            </p:extLst>
          </p:nvPr>
        </p:nvGraphicFramePr>
        <p:xfrm>
          <a:off x="1047280" y="2189664"/>
          <a:ext cx="10797390" cy="44556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8485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B8B69-67F9-4FF9-97FB-5265E24CB69B}"/>
              </a:ext>
            </a:extLst>
          </p:cNvPr>
          <p:cNvSpPr>
            <a:spLocks noGrp="1"/>
          </p:cNvSpPr>
          <p:nvPr>
            <p:ph type="title"/>
          </p:nvPr>
        </p:nvSpPr>
        <p:spPr>
          <a:xfrm>
            <a:off x="1024128" y="549275"/>
            <a:ext cx="9720072" cy="1499616"/>
          </a:xfrm>
        </p:spPr>
        <p:txBody>
          <a:bodyPr>
            <a:normAutofit/>
          </a:bodyPr>
          <a:lstStyle/>
          <a:p>
            <a:r>
              <a:rPr lang="en-US" sz="3200" b="1" dirty="0">
                <a:solidFill>
                  <a:srgbClr val="00B0F0"/>
                </a:solidFill>
                <a:hlinkClick r:id="rId3"/>
              </a:rPr>
              <a:t>BHARTI AIRTEL LTD. &amp; ORS! </a:t>
            </a:r>
            <a:r>
              <a:rPr lang="en-US" sz="2800" b="1" dirty="0">
                <a:solidFill>
                  <a:srgbClr val="00B0F0"/>
                </a:solidFill>
                <a:hlinkClick r:id="rId3"/>
              </a:rPr>
              <a:t>[2021-TIOL-251-SC-GST]</a:t>
            </a:r>
            <a:endParaRPr lang="en-US" sz="2800" b="1" dirty="0">
              <a:solidFill>
                <a:srgbClr val="00B0F0"/>
              </a:solidFill>
              <a:latin typeface="Calibri Light" panose="020F0302020204030204" pitchFamily="34" charset="0"/>
              <a:cs typeface="Calibri Light" panose="020F0302020204030204" pitchFamily="34" charset="0"/>
            </a:endParaRPr>
          </a:p>
        </p:txBody>
      </p:sp>
      <p:graphicFrame>
        <p:nvGraphicFramePr>
          <p:cNvPr id="4" name="Content Placeholder 3">
            <a:extLst>
              <a:ext uri="{FF2B5EF4-FFF2-40B4-BE49-F238E27FC236}">
                <a16:creationId xmlns:a16="http://schemas.microsoft.com/office/drawing/2014/main" id="{64F69A5F-836C-4676-A67E-33AC4C0A52D0}"/>
              </a:ext>
            </a:extLst>
          </p:cNvPr>
          <p:cNvGraphicFramePr>
            <a:graphicFrameLocks noGrp="1"/>
          </p:cNvGraphicFramePr>
          <p:nvPr>
            <p:ph idx="1"/>
            <p:extLst>
              <p:ext uri="{D42A27DB-BD31-4B8C-83A1-F6EECF244321}">
                <p14:modId xmlns:p14="http://schemas.microsoft.com/office/powerpoint/2010/main" val="814022670"/>
              </p:ext>
            </p:extLst>
          </p:nvPr>
        </p:nvGraphicFramePr>
        <p:xfrm>
          <a:off x="1024128" y="2048891"/>
          <a:ext cx="10756194" cy="44706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13318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B8B69-67F9-4FF9-97FB-5265E24CB69B}"/>
              </a:ext>
            </a:extLst>
          </p:cNvPr>
          <p:cNvSpPr>
            <a:spLocks noGrp="1"/>
          </p:cNvSpPr>
          <p:nvPr>
            <p:ph type="title"/>
          </p:nvPr>
        </p:nvSpPr>
        <p:spPr>
          <a:xfrm>
            <a:off x="1024128" y="549275"/>
            <a:ext cx="9720072" cy="1499616"/>
          </a:xfrm>
        </p:spPr>
        <p:txBody>
          <a:bodyPr>
            <a:normAutofit/>
          </a:bodyPr>
          <a:lstStyle/>
          <a:p>
            <a:r>
              <a:rPr lang="en-US" sz="3600" b="1" dirty="0">
                <a:solidFill>
                  <a:srgbClr val="00B0F0"/>
                </a:solidFill>
              </a:rPr>
              <a:t>Books/ records are ‘primary’ source!</a:t>
            </a:r>
            <a:endParaRPr lang="en-US" sz="3600" b="1" dirty="0">
              <a:solidFill>
                <a:srgbClr val="00B0F0"/>
              </a:solidFill>
              <a:latin typeface="Calibri Light" panose="020F0302020204030204" pitchFamily="34" charset="0"/>
              <a:cs typeface="Calibri Light" panose="020F0302020204030204" pitchFamily="34" charset="0"/>
            </a:endParaRPr>
          </a:p>
        </p:txBody>
      </p:sp>
      <p:graphicFrame>
        <p:nvGraphicFramePr>
          <p:cNvPr id="5" name="Content Placeholder 4">
            <a:extLst>
              <a:ext uri="{FF2B5EF4-FFF2-40B4-BE49-F238E27FC236}">
                <a16:creationId xmlns:a16="http://schemas.microsoft.com/office/drawing/2014/main" id="{F7F7A3C6-E01B-4094-A642-C026DB306DCD}"/>
              </a:ext>
            </a:extLst>
          </p:cNvPr>
          <p:cNvGraphicFramePr>
            <a:graphicFrameLocks noGrp="1"/>
          </p:cNvGraphicFramePr>
          <p:nvPr>
            <p:ph idx="1"/>
          </p:nvPr>
        </p:nvGraphicFramePr>
        <p:xfrm>
          <a:off x="1023938" y="1945758"/>
          <a:ext cx="10523020" cy="45826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6364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B8B69-67F9-4FF9-97FB-5265E24CB69B}"/>
              </a:ext>
            </a:extLst>
          </p:cNvPr>
          <p:cNvSpPr>
            <a:spLocks noGrp="1"/>
          </p:cNvSpPr>
          <p:nvPr>
            <p:ph type="title"/>
          </p:nvPr>
        </p:nvSpPr>
        <p:spPr>
          <a:xfrm>
            <a:off x="1024128" y="549275"/>
            <a:ext cx="9720072" cy="1499616"/>
          </a:xfrm>
        </p:spPr>
        <p:txBody>
          <a:bodyPr>
            <a:normAutofit/>
          </a:bodyPr>
          <a:lstStyle/>
          <a:p>
            <a:r>
              <a:rPr lang="en-US" sz="3600" b="1" dirty="0">
                <a:solidFill>
                  <a:srgbClr val="00B0F0"/>
                </a:solidFill>
              </a:rPr>
              <a:t>GST to be self-assessed!</a:t>
            </a:r>
            <a:endParaRPr lang="en-US" sz="3600" b="1" dirty="0">
              <a:solidFill>
                <a:srgbClr val="00B0F0"/>
              </a:solidFill>
              <a:latin typeface="Calibri Light" panose="020F0302020204030204" pitchFamily="34" charset="0"/>
              <a:cs typeface="Calibri Light" panose="020F0302020204030204" pitchFamily="34" charset="0"/>
            </a:endParaRPr>
          </a:p>
        </p:txBody>
      </p:sp>
      <p:graphicFrame>
        <p:nvGraphicFramePr>
          <p:cNvPr id="5" name="Content Placeholder 4">
            <a:extLst>
              <a:ext uri="{FF2B5EF4-FFF2-40B4-BE49-F238E27FC236}">
                <a16:creationId xmlns:a16="http://schemas.microsoft.com/office/drawing/2014/main" id="{F7F7A3C6-E01B-4094-A642-C026DB306DCD}"/>
              </a:ext>
            </a:extLst>
          </p:cNvPr>
          <p:cNvGraphicFramePr>
            <a:graphicFrameLocks noGrp="1"/>
          </p:cNvGraphicFramePr>
          <p:nvPr>
            <p:ph idx="1"/>
          </p:nvPr>
        </p:nvGraphicFramePr>
        <p:xfrm>
          <a:off x="1023938" y="1945758"/>
          <a:ext cx="10523020" cy="45826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17207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B8B69-67F9-4FF9-97FB-5265E24CB69B}"/>
              </a:ext>
            </a:extLst>
          </p:cNvPr>
          <p:cNvSpPr>
            <a:spLocks noGrp="1"/>
          </p:cNvSpPr>
          <p:nvPr>
            <p:ph type="title"/>
          </p:nvPr>
        </p:nvSpPr>
        <p:spPr>
          <a:xfrm>
            <a:off x="1024128" y="549275"/>
            <a:ext cx="9720072" cy="1499616"/>
          </a:xfrm>
        </p:spPr>
        <p:txBody>
          <a:bodyPr>
            <a:normAutofit/>
          </a:bodyPr>
          <a:lstStyle/>
          <a:p>
            <a:r>
              <a:rPr lang="en-US" sz="3600" b="1" dirty="0">
                <a:solidFill>
                  <a:srgbClr val="00B0F0"/>
                </a:solidFill>
              </a:rPr>
              <a:t>GSTR-3B is a return!</a:t>
            </a:r>
            <a:endParaRPr lang="en-US" sz="3600" b="1" dirty="0">
              <a:solidFill>
                <a:srgbClr val="00B0F0"/>
              </a:solidFill>
              <a:latin typeface="Calibri Light" panose="020F0302020204030204" pitchFamily="34" charset="0"/>
              <a:cs typeface="Calibri Light" panose="020F0302020204030204" pitchFamily="34" charset="0"/>
            </a:endParaRPr>
          </a:p>
        </p:txBody>
      </p:sp>
      <p:graphicFrame>
        <p:nvGraphicFramePr>
          <p:cNvPr id="5" name="Content Placeholder 4">
            <a:extLst>
              <a:ext uri="{FF2B5EF4-FFF2-40B4-BE49-F238E27FC236}">
                <a16:creationId xmlns:a16="http://schemas.microsoft.com/office/drawing/2014/main" id="{F7F7A3C6-E01B-4094-A642-C026DB306DCD}"/>
              </a:ext>
            </a:extLst>
          </p:cNvPr>
          <p:cNvGraphicFramePr>
            <a:graphicFrameLocks noGrp="1"/>
          </p:cNvGraphicFramePr>
          <p:nvPr>
            <p:ph idx="1"/>
          </p:nvPr>
        </p:nvGraphicFramePr>
        <p:xfrm>
          <a:off x="1023938" y="1945758"/>
          <a:ext cx="10523020" cy="45826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117218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B8B69-67F9-4FF9-97FB-5265E24CB69B}"/>
              </a:ext>
            </a:extLst>
          </p:cNvPr>
          <p:cNvSpPr>
            <a:spLocks noGrp="1"/>
          </p:cNvSpPr>
          <p:nvPr>
            <p:ph type="title"/>
          </p:nvPr>
        </p:nvSpPr>
        <p:spPr>
          <a:xfrm>
            <a:off x="1024128" y="549275"/>
            <a:ext cx="9720072" cy="1499616"/>
          </a:xfrm>
        </p:spPr>
        <p:txBody>
          <a:bodyPr>
            <a:normAutofit/>
          </a:bodyPr>
          <a:lstStyle/>
          <a:p>
            <a:r>
              <a:rPr lang="en-US" sz="3600" b="1" dirty="0">
                <a:solidFill>
                  <a:srgbClr val="00B0F0"/>
                </a:solidFill>
              </a:rPr>
              <a:t>Amendment only in specified manner!</a:t>
            </a:r>
            <a:endParaRPr lang="en-US" sz="3600" b="1" dirty="0">
              <a:solidFill>
                <a:srgbClr val="00B0F0"/>
              </a:solidFill>
              <a:latin typeface="Calibri Light" panose="020F0302020204030204" pitchFamily="34" charset="0"/>
              <a:cs typeface="Calibri Light" panose="020F0302020204030204" pitchFamily="34" charset="0"/>
            </a:endParaRPr>
          </a:p>
        </p:txBody>
      </p:sp>
      <p:graphicFrame>
        <p:nvGraphicFramePr>
          <p:cNvPr id="5" name="Content Placeholder 4">
            <a:extLst>
              <a:ext uri="{FF2B5EF4-FFF2-40B4-BE49-F238E27FC236}">
                <a16:creationId xmlns:a16="http://schemas.microsoft.com/office/drawing/2014/main" id="{F7F7A3C6-E01B-4094-A642-C026DB306DCD}"/>
              </a:ext>
            </a:extLst>
          </p:cNvPr>
          <p:cNvGraphicFramePr>
            <a:graphicFrameLocks noGrp="1"/>
          </p:cNvGraphicFramePr>
          <p:nvPr>
            <p:ph idx="1"/>
          </p:nvPr>
        </p:nvGraphicFramePr>
        <p:xfrm>
          <a:off x="1023938" y="1945758"/>
          <a:ext cx="10523020" cy="45826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631203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B8B69-67F9-4FF9-97FB-5265E24CB69B}"/>
              </a:ext>
            </a:extLst>
          </p:cNvPr>
          <p:cNvSpPr>
            <a:spLocks noGrp="1"/>
          </p:cNvSpPr>
          <p:nvPr>
            <p:ph type="title"/>
          </p:nvPr>
        </p:nvSpPr>
        <p:spPr>
          <a:xfrm>
            <a:off x="1024128" y="549275"/>
            <a:ext cx="9720072" cy="1499616"/>
          </a:xfrm>
        </p:spPr>
        <p:txBody>
          <a:bodyPr>
            <a:normAutofit/>
          </a:bodyPr>
          <a:lstStyle/>
          <a:p>
            <a:pPr marL="509588" indent="-509588"/>
            <a:r>
              <a:rPr lang="en-US" sz="3600" b="1" dirty="0">
                <a:solidFill>
                  <a:srgbClr val="00B0F0"/>
                </a:solidFill>
              </a:rPr>
              <a:t>Amendment in return  cannot be unilateral!</a:t>
            </a:r>
            <a:endParaRPr lang="en-US" sz="3600" b="1" dirty="0">
              <a:solidFill>
                <a:srgbClr val="00B0F0"/>
              </a:solidFill>
              <a:latin typeface="Calibri Light" panose="020F0302020204030204" pitchFamily="34" charset="0"/>
              <a:cs typeface="Calibri Light" panose="020F0302020204030204" pitchFamily="34" charset="0"/>
            </a:endParaRPr>
          </a:p>
        </p:txBody>
      </p:sp>
      <p:graphicFrame>
        <p:nvGraphicFramePr>
          <p:cNvPr id="5" name="Content Placeholder 4">
            <a:extLst>
              <a:ext uri="{FF2B5EF4-FFF2-40B4-BE49-F238E27FC236}">
                <a16:creationId xmlns:a16="http://schemas.microsoft.com/office/drawing/2014/main" id="{F7F7A3C6-E01B-4094-A642-C026DB306DCD}"/>
              </a:ext>
            </a:extLst>
          </p:cNvPr>
          <p:cNvGraphicFramePr>
            <a:graphicFrameLocks noGrp="1"/>
          </p:cNvGraphicFramePr>
          <p:nvPr>
            <p:ph idx="1"/>
          </p:nvPr>
        </p:nvGraphicFramePr>
        <p:xfrm>
          <a:off x="1023938" y="1945758"/>
          <a:ext cx="10523020" cy="45826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04570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6926D-EC5B-4256-A1F8-A280DD8AA257}"/>
              </a:ext>
            </a:extLst>
          </p:cNvPr>
          <p:cNvSpPr>
            <a:spLocks noGrp="1"/>
          </p:cNvSpPr>
          <p:nvPr>
            <p:ph type="title"/>
          </p:nvPr>
        </p:nvSpPr>
        <p:spPr/>
        <p:txBody>
          <a:bodyPr/>
          <a:lstStyle/>
          <a:p>
            <a:r>
              <a:rPr lang="en-US" dirty="0"/>
              <a:t>GSTR-1!</a:t>
            </a:r>
          </a:p>
        </p:txBody>
      </p:sp>
      <p:graphicFrame>
        <p:nvGraphicFramePr>
          <p:cNvPr id="4" name="Content Placeholder 3">
            <a:extLst>
              <a:ext uri="{FF2B5EF4-FFF2-40B4-BE49-F238E27FC236}">
                <a16:creationId xmlns:a16="http://schemas.microsoft.com/office/drawing/2014/main" id="{A31E2586-A070-4FD6-9604-1363F64B1669}"/>
              </a:ext>
            </a:extLst>
          </p:cNvPr>
          <p:cNvGraphicFramePr>
            <a:graphicFrameLocks noGrp="1"/>
          </p:cNvGraphicFramePr>
          <p:nvPr>
            <p:ph idx="1"/>
            <p:extLst>
              <p:ext uri="{D42A27DB-BD31-4B8C-83A1-F6EECF244321}">
                <p14:modId xmlns:p14="http://schemas.microsoft.com/office/powerpoint/2010/main" val="3612984252"/>
              </p:ext>
            </p:extLst>
          </p:nvPr>
        </p:nvGraphicFramePr>
        <p:xfrm>
          <a:off x="838200" y="1403498"/>
          <a:ext cx="10400414" cy="51993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81136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6926D-EC5B-4256-A1F8-A280DD8AA257}"/>
              </a:ext>
            </a:extLst>
          </p:cNvPr>
          <p:cNvSpPr>
            <a:spLocks noGrp="1"/>
          </p:cNvSpPr>
          <p:nvPr>
            <p:ph type="title"/>
          </p:nvPr>
        </p:nvSpPr>
        <p:spPr/>
        <p:txBody>
          <a:bodyPr/>
          <a:lstStyle/>
          <a:p>
            <a:r>
              <a:rPr lang="en-US" dirty="0"/>
              <a:t>GSTR-3B!</a:t>
            </a:r>
          </a:p>
        </p:txBody>
      </p:sp>
      <p:graphicFrame>
        <p:nvGraphicFramePr>
          <p:cNvPr id="4" name="Content Placeholder 3">
            <a:extLst>
              <a:ext uri="{FF2B5EF4-FFF2-40B4-BE49-F238E27FC236}">
                <a16:creationId xmlns:a16="http://schemas.microsoft.com/office/drawing/2014/main" id="{A31E2586-A070-4FD6-9604-1363F64B1669}"/>
              </a:ext>
            </a:extLst>
          </p:cNvPr>
          <p:cNvGraphicFramePr>
            <a:graphicFrameLocks noGrp="1"/>
          </p:cNvGraphicFramePr>
          <p:nvPr>
            <p:ph idx="1"/>
            <p:extLst>
              <p:ext uri="{D42A27DB-BD31-4B8C-83A1-F6EECF244321}">
                <p14:modId xmlns:p14="http://schemas.microsoft.com/office/powerpoint/2010/main" val="99026710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822417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C411DB08-1669-426B-BBEB-FAD285EF8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8" name="Rectangle 17">
            <a:extLst>
              <a:ext uri="{FF2B5EF4-FFF2-40B4-BE49-F238E27FC236}">
                <a16:creationId xmlns:a16="http://schemas.microsoft.com/office/drawing/2014/main" id="{029E4219-121F-4CD1-AA58-24746CD29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1AE0F346-056D-4FC9-B248-B60DC7A6F6E1}"/>
              </a:ext>
            </a:extLst>
          </p:cNvPr>
          <p:cNvSpPr>
            <a:spLocks noGrp="1"/>
          </p:cNvSpPr>
          <p:nvPr>
            <p:ph type="title"/>
          </p:nvPr>
        </p:nvSpPr>
        <p:spPr>
          <a:xfrm>
            <a:off x="634276" y="640080"/>
            <a:ext cx="4208656" cy="3034857"/>
          </a:xfrm>
        </p:spPr>
        <p:txBody>
          <a:bodyPr vert="horz" lIns="91440" tIns="45720" rIns="91440" bIns="45720" rtlCol="0" anchor="b">
            <a:normAutofit/>
          </a:bodyPr>
          <a:lstStyle/>
          <a:p>
            <a:pPr algn="r"/>
            <a:r>
              <a:rPr lang="en-US" sz="4400" kern="1200" cap="all" spc="200" baseline="0" dirty="0">
                <a:solidFill>
                  <a:srgbClr val="FFFFFF"/>
                </a:solidFill>
              </a:rPr>
              <a:t>Outward Supply </a:t>
            </a:r>
          </a:p>
        </p:txBody>
      </p:sp>
      <p:cxnSp>
        <p:nvCxnSpPr>
          <p:cNvPr id="20" name="Straight Connector 19">
            <a:extLst>
              <a:ext uri="{FF2B5EF4-FFF2-40B4-BE49-F238E27FC236}">
                <a16:creationId xmlns:a16="http://schemas.microsoft.com/office/drawing/2014/main" id="{52F50912-06FD-4216-BAD3-21050F5956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765314"/>
            <a:ext cx="393192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11" name="Graphic 10" descr="Money with solid fill">
            <a:extLst>
              <a:ext uri="{FF2B5EF4-FFF2-40B4-BE49-F238E27FC236}">
                <a16:creationId xmlns:a16="http://schemas.microsoft.com/office/drawing/2014/main" id="{CBB57097-D3E3-462E-B034-E339071F968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092952" y="700004"/>
            <a:ext cx="5458968" cy="5458968"/>
          </a:xfrm>
          <a:prstGeom prst="rect">
            <a:avLst/>
          </a:prstGeom>
        </p:spPr>
      </p:pic>
    </p:spTree>
    <p:extLst>
      <p:ext uri="{BB962C8B-B14F-4D97-AF65-F5344CB8AC3E}">
        <p14:creationId xmlns:p14="http://schemas.microsoft.com/office/powerpoint/2010/main" val="2965438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C1467-FCDE-4D4D-B926-27CE54D1DB35}"/>
              </a:ext>
            </a:extLst>
          </p:cNvPr>
          <p:cNvSpPr>
            <a:spLocks noGrp="1"/>
          </p:cNvSpPr>
          <p:nvPr>
            <p:ph type="title"/>
          </p:nvPr>
        </p:nvSpPr>
        <p:spPr>
          <a:xfrm>
            <a:off x="1024128" y="585216"/>
            <a:ext cx="9720072" cy="1499616"/>
          </a:xfrm>
        </p:spPr>
        <p:txBody>
          <a:bodyPr>
            <a:normAutofit/>
          </a:bodyPr>
          <a:lstStyle/>
          <a:p>
            <a:r>
              <a:rPr kumimoji="0" lang="en-US" sz="4000" b="1" i="0" u="none" strike="noStrike" kern="1200" cap="none" spc="0" normalizeH="0" baseline="0" noProof="0" dirty="0">
                <a:ln>
                  <a:noFill/>
                </a:ln>
                <a:solidFill>
                  <a:srgbClr val="00B0F0"/>
                </a:solidFill>
                <a:effectLst/>
                <a:uLnTx/>
                <a:uFillTx/>
                <a:latin typeface="Calibri" panose="020F0502020204030204"/>
                <a:ea typeface="+mj-ea"/>
                <a:cs typeface="+mj-cs"/>
              </a:rPr>
              <a:t>Key Points!</a:t>
            </a:r>
            <a:endParaRPr lang="en-US" sz="4800" dirty="0"/>
          </a:p>
        </p:txBody>
      </p:sp>
      <p:graphicFrame>
        <p:nvGraphicFramePr>
          <p:cNvPr id="4" name="Content Placeholder 3">
            <a:extLst>
              <a:ext uri="{FF2B5EF4-FFF2-40B4-BE49-F238E27FC236}">
                <a16:creationId xmlns:a16="http://schemas.microsoft.com/office/drawing/2014/main" id="{5E5F3B00-2CFA-467A-A33F-9FB71FF3551A}"/>
              </a:ext>
            </a:extLst>
          </p:cNvPr>
          <p:cNvGraphicFramePr>
            <a:graphicFrameLocks noGrp="1"/>
          </p:cNvGraphicFramePr>
          <p:nvPr>
            <p:ph idx="1"/>
            <p:extLst>
              <p:ext uri="{D42A27DB-BD31-4B8C-83A1-F6EECF244321}">
                <p14:modId xmlns:p14="http://schemas.microsoft.com/office/powerpoint/2010/main" val="2456509381"/>
              </p:ext>
            </p:extLst>
          </p:nvPr>
        </p:nvGraphicFramePr>
        <p:xfrm>
          <a:off x="1024128" y="2084832"/>
          <a:ext cx="10578258" cy="35976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00518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65125"/>
            <a:ext cx="10515600" cy="1325563"/>
          </a:xfrm>
        </p:spPr>
        <p:txBody>
          <a:bodyPr>
            <a:normAutofit/>
          </a:bodyPr>
          <a:lstStyle/>
          <a:p>
            <a:pPr marL="82153"/>
            <a:r>
              <a:rPr lang="en-US" sz="4400" dirty="0"/>
              <a:t>Taxable Supply!  </a:t>
            </a:r>
          </a:p>
        </p:txBody>
      </p:sp>
      <p:sp>
        <p:nvSpPr>
          <p:cNvPr id="4" name="Slide Number Placeholder 3">
            <a:extLst>
              <a:ext uri="{FF2B5EF4-FFF2-40B4-BE49-F238E27FC236}">
                <a16:creationId xmlns:a16="http://schemas.microsoft.com/office/drawing/2014/main" id="{2A9550F0-F86A-4D50-8AB4-641152172521}"/>
              </a:ext>
            </a:extLst>
          </p:cNvPr>
          <p:cNvSpPr>
            <a:spLocks noGrp="1"/>
          </p:cNvSpPr>
          <p:nvPr>
            <p:ph type="sldNum" sz="quarter" idx="12"/>
          </p:nvPr>
        </p:nvSpPr>
        <p:spPr>
          <a:xfrm>
            <a:off x="8610600" y="6356350"/>
            <a:ext cx="2743200" cy="365125"/>
          </a:xfrm>
        </p:spPr>
        <p:txBody>
          <a:bodyPr>
            <a:normAutofit/>
          </a:bodyPr>
          <a:lstStyle/>
          <a:p>
            <a:pPr defTabSz="457200">
              <a:spcAft>
                <a:spcPts val="600"/>
              </a:spcAft>
              <a:defRPr/>
            </a:pPr>
            <a:fld id="{64AC3483-86C7-4EC7-A037-E112BB084D70}" type="slidenum">
              <a:rPr lang="en-US" smtClean="0">
                <a:latin typeface="Calibri" panose="020F0502020204030204"/>
              </a:rPr>
              <a:pPr defTabSz="457200">
                <a:spcAft>
                  <a:spcPts val="600"/>
                </a:spcAft>
                <a:defRPr/>
              </a:pPr>
              <a:t>20</a:t>
            </a:fld>
            <a:endParaRPr lang="en-US">
              <a:latin typeface="Calibri" panose="020F0502020204030204"/>
            </a:endParaRPr>
          </a:p>
        </p:txBody>
      </p:sp>
      <p:graphicFrame>
        <p:nvGraphicFramePr>
          <p:cNvPr id="8" name="Diagram 7">
            <a:extLst>
              <a:ext uri="{FF2B5EF4-FFF2-40B4-BE49-F238E27FC236}">
                <a16:creationId xmlns:a16="http://schemas.microsoft.com/office/drawing/2014/main" id="{45D87133-DF32-423F-8EE7-41EC11713611}"/>
              </a:ext>
            </a:extLst>
          </p:cNvPr>
          <p:cNvGraphicFramePr/>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208727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64F7A-3E74-4AC1-A380-8F15035F7C2C}"/>
              </a:ext>
            </a:extLst>
          </p:cNvPr>
          <p:cNvSpPr>
            <a:spLocks noGrp="1"/>
          </p:cNvSpPr>
          <p:nvPr>
            <p:ph type="title"/>
          </p:nvPr>
        </p:nvSpPr>
        <p:spPr/>
        <p:txBody>
          <a:bodyPr/>
          <a:lstStyle/>
          <a:p>
            <a:r>
              <a:rPr lang="en-US" dirty="0"/>
              <a:t>Burden of proof!</a:t>
            </a:r>
          </a:p>
        </p:txBody>
      </p:sp>
      <p:graphicFrame>
        <p:nvGraphicFramePr>
          <p:cNvPr id="6" name="Content Placeholder 5">
            <a:extLst>
              <a:ext uri="{FF2B5EF4-FFF2-40B4-BE49-F238E27FC236}">
                <a16:creationId xmlns:a16="http://schemas.microsoft.com/office/drawing/2014/main" id="{96857E92-E318-4F00-879F-CD4F90504E05}"/>
              </a:ext>
            </a:extLst>
          </p:cNvPr>
          <p:cNvGraphicFramePr>
            <a:graphicFrameLocks noGrp="1"/>
          </p:cNvGraphicFramePr>
          <p:nvPr>
            <p:ph idx="1"/>
            <p:extLst>
              <p:ext uri="{D42A27DB-BD31-4B8C-83A1-F6EECF244321}">
                <p14:modId xmlns:p14="http://schemas.microsoft.com/office/powerpoint/2010/main" val="13648269"/>
              </p:ext>
            </p:extLst>
          </p:nvPr>
        </p:nvGraphicFramePr>
        <p:xfrm>
          <a:off x="1066799" y="1502229"/>
          <a:ext cx="10025743" cy="46747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1E5F7DA8-A2FD-4264-9C39-BAC1727DDEA5}"/>
              </a:ext>
            </a:extLst>
          </p:cNvPr>
          <p:cNvSpPr>
            <a:spLocks noGrp="1"/>
          </p:cNvSpPr>
          <p:nvPr>
            <p:ph type="dt" sz="half" idx="10"/>
          </p:nvPr>
        </p:nvSpPr>
        <p:spPr/>
        <p:txBody>
          <a:bodyPr/>
          <a:lstStyle/>
          <a:p>
            <a:pPr defTabSz="457200"/>
            <a:endParaRPr lang="en-US">
              <a:solidFill>
                <a:prstClr val="black">
                  <a:tint val="75000"/>
                </a:prstClr>
              </a:solidFill>
              <a:latin typeface="Calibri" panose="020F0502020204030204"/>
            </a:endParaRPr>
          </a:p>
        </p:txBody>
      </p:sp>
      <p:sp>
        <p:nvSpPr>
          <p:cNvPr id="5" name="Slide Number Placeholder 4">
            <a:extLst>
              <a:ext uri="{FF2B5EF4-FFF2-40B4-BE49-F238E27FC236}">
                <a16:creationId xmlns:a16="http://schemas.microsoft.com/office/drawing/2014/main" id="{21A34989-EFE2-4DEE-AC78-A751C4457CDA}"/>
              </a:ext>
            </a:extLst>
          </p:cNvPr>
          <p:cNvSpPr>
            <a:spLocks noGrp="1"/>
          </p:cNvSpPr>
          <p:nvPr>
            <p:ph type="sldNum" sz="quarter" idx="12"/>
          </p:nvPr>
        </p:nvSpPr>
        <p:spPr/>
        <p:txBody>
          <a:bodyPr/>
          <a:lstStyle/>
          <a:p>
            <a:pPr defTabSz="457200"/>
            <a:fld id="{64AC3483-86C7-4EC7-A037-E112BB084D70}" type="slidenum">
              <a:rPr lang="en-US">
                <a:solidFill>
                  <a:prstClr val="black">
                    <a:tint val="75000"/>
                  </a:prstClr>
                </a:solidFill>
                <a:latin typeface="Calibri" panose="020F0502020204030204"/>
              </a:rPr>
              <a:pPr defTabSz="457200"/>
              <a:t>21</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25781565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449261"/>
            <a:ext cx="10515600" cy="1325563"/>
          </a:xfrm>
        </p:spPr>
        <p:txBody>
          <a:bodyPr>
            <a:normAutofit/>
          </a:bodyPr>
          <a:lstStyle/>
          <a:p>
            <a:pPr marL="82153"/>
            <a:r>
              <a:rPr lang="en-US" sz="4000" dirty="0"/>
              <a:t>Types of Supply under GST! </a:t>
            </a:r>
          </a:p>
        </p:txBody>
      </p:sp>
      <p:sp>
        <p:nvSpPr>
          <p:cNvPr id="4" name="Slide Number Placeholder 3">
            <a:extLst>
              <a:ext uri="{FF2B5EF4-FFF2-40B4-BE49-F238E27FC236}">
                <a16:creationId xmlns:a16="http://schemas.microsoft.com/office/drawing/2014/main" id="{2A9550F0-F86A-4D50-8AB4-641152172521}"/>
              </a:ext>
            </a:extLst>
          </p:cNvPr>
          <p:cNvSpPr>
            <a:spLocks noGrp="1"/>
          </p:cNvSpPr>
          <p:nvPr>
            <p:ph type="sldNum" sz="quarter" idx="12"/>
          </p:nvPr>
        </p:nvSpPr>
        <p:spPr/>
        <p:txBody>
          <a:bodyPr/>
          <a:lstStyle/>
          <a:p>
            <a:pPr defTabSz="457200">
              <a:defRPr/>
            </a:pPr>
            <a:fld id="{64AC3483-86C7-4EC7-A037-E112BB084D70}" type="slidenum">
              <a:rPr lang="en-US" smtClean="0">
                <a:solidFill>
                  <a:prstClr val="black">
                    <a:tint val="75000"/>
                  </a:prstClr>
                </a:solidFill>
                <a:latin typeface="Calibri" panose="020F0502020204030204"/>
              </a:rPr>
              <a:pPr defTabSz="457200">
                <a:defRPr/>
              </a:pPr>
              <a:t>22</a:t>
            </a:fld>
            <a:endParaRPr lang="en-US">
              <a:solidFill>
                <a:prstClr val="black">
                  <a:tint val="75000"/>
                </a:prstClr>
              </a:solidFill>
              <a:latin typeface="Calibri" panose="020F0502020204030204"/>
            </a:endParaRPr>
          </a:p>
        </p:txBody>
      </p:sp>
      <p:graphicFrame>
        <p:nvGraphicFramePr>
          <p:cNvPr id="5" name="Content Placeholder 4">
            <a:extLst>
              <a:ext uri="{FF2B5EF4-FFF2-40B4-BE49-F238E27FC236}">
                <a16:creationId xmlns:a16="http://schemas.microsoft.com/office/drawing/2014/main" id="{C25793D1-3021-4843-9A6D-79DDAB3E0614}"/>
              </a:ext>
            </a:extLst>
          </p:cNvPr>
          <p:cNvGraphicFramePr>
            <a:graphicFrameLocks noGrp="1"/>
          </p:cNvGraphicFramePr>
          <p:nvPr>
            <p:ph idx="1"/>
            <p:extLst>
              <p:ext uri="{D42A27DB-BD31-4B8C-83A1-F6EECF244321}">
                <p14:modId xmlns:p14="http://schemas.microsoft.com/office/powerpoint/2010/main" val="1154711886"/>
              </p:ext>
            </p:extLst>
          </p:nvPr>
        </p:nvGraphicFramePr>
        <p:xfrm>
          <a:off x="1219200" y="2002970"/>
          <a:ext cx="10242698" cy="43533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491047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40C54-04AE-4D48-B4FA-D7745A76B28A}"/>
              </a:ext>
            </a:extLst>
          </p:cNvPr>
          <p:cNvSpPr>
            <a:spLocks noGrp="1"/>
          </p:cNvSpPr>
          <p:nvPr>
            <p:ph type="title"/>
          </p:nvPr>
        </p:nvSpPr>
        <p:spPr/>
        <p:txBody>
          <a:bodyPr>
            <a:normAutofit/>
          </a:bodyPr>
          <a:lstStyle/>
          <a:p>
            <a:r>
              <a:rPr lang="en-US" sz="2400" dirty="0"/>
              <a:t>Ice-cream?</a:t>
            </a:r>
          </a:p>
        </p:txBody>
      </p:sp>
      <p:pic>
        <p:nvPicPr>
          <p:cNvPr id="11" name="Content Placeholder 10">
            <a:extLst>
              <a:ext uri="{FF2B5EF4-FFF2-40B4-BE49-F238E27FC236}">
                <a16:creationId xmlns:a16="http://schemas.microsoft.com/office/drawing/2014/main" id="{329540CF-50E6-4F2F-ABB9-17F71901BBF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14272" y="1447296"/>
            <a:ext cx="3367375" cy="3489288"/>
          </a:xfrm>
        </p:spPr>
      </p:pic>
      <p:pic>
        <p:nvPicPr>
          <p:cNvPr id="13" name="Picture 12">
            <a:extLst>
              <a:ext uri="{FF2B5EF4-FFF2-40B4-BE49-F238E27FC236}">
                <a16:creationId xmlns:a16="http://schemas.microsoft.com/office/drawing/2014/main" id="{BF6E471C-E670-44D3-8D01-3300D991E7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943" y="1470385"/>
            <a:ext cx="6210254" cy="3477742"/>
          </a:xfrm>
          <a:prstGeom prst="rect">
            <a:avLst/>
          </a:prstGeom>
        </p:spPr>
      </p:pic>
    </p:spTree>
    <p:extLst>
      <p:ext uri="{BB962C8B-B14F-4D97-AF65-F5344CB8AC3E}">
        <p14:creationId xmlns:p14="http://schemas.microsoft.com/office/powerpoint/2010/main" val="10582168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4E1BE-88C7-4D2D-9283-0AE046603B2F}"/>
              </a:ext>
            </a:extLst>
          </p:cNvPr>
          <p:cNvSpPr>
            <a:spLocks noGrp="1"/>
          </p:cNvSpPr>
          <p:nvPr>
            <p:ph type="title"/>
          </p:nvPr>
        </p:nvSpPr>
        <p:spPr/>
        <p:txBody>
          <a:bodyPr>
            <a:normAutofit/>
          </a:bodyPr>
          <a:lstStyle/>
          <a:p>
            <a:r>
              <a:rPr lang="en-US" sz="3000" dirty="0"/>
              <a:t>Ice-creme</a:t>
            </a:r>
          </a:p>
        </p:txBody>
      </p:sp>
      <p:graphicFrame>
        <p:nvGraphicFramePr>
          <p:cNvPr id="6" name="Table 6">
            <a:extLst>
              <a:ext uri="{FF2B5EF4-FFF2-40B4-BE49-F238E27FC236}">
                <a16:creationId xmlns:a16="http://schemas.microsoft.com/office/drawing/2014/main" id="{0D27D973-A9D3-4F0C-8932-E4CC176ED02B}"/>
              </a:ext>
            </a:extLst>
          </p:cNvPr>
          <p:cNvGraphicFramePr>
            <a:graphicFrameLocks noGrp="1"/>
          </p:cNvGraphicFramePr>
          <p:nvPr>
            <p:ph idx="1"/>
            <p:extLst>
              <p:ext uri="{D42A27DB-BD31-4B8C-83A1-F6EECF244321}">
                <p14:modId xmlns:p14="http://schemas.microsoft.com/office/powerpoint/2010/main" val="361832885"/>
              </p:ext>
            </p:extLst>
          </p:nvPr>
        </p:nvGraphicFramePr>
        <p:xfrm>
          <a:off x="1055914" y="1611086"/>
          <a:ext cx="10297885" cy="4452256"/>
        </p:xfrm>
        <a:graphic>
          <a:graphicData uri="http://schemas.openxmlformats.org/drawingml/2006/table">
            <a:tbl>
              <a:tblPr firstRow="1" bandRow="1">
                <a:tableStyleId>{5940675A-B579-460E-94D1-54222C63F5DA}</a:tableStyleId>
              </a:tblPr>
              <a:tblGrid>
                <a:gridCol w="1631525">
                  <a:extLst>
                    <a:ext uri="{9D8B030D-6E8A-4147-A177-3AD203B41FA5}">
                      <a16:colId xmlns:a16="http://schemas.microsoft.com/office/drawing/2014/main" val="1559899451"/>
                    </a:ext>
                  </a:extLst>
                </a:gridCol>
                <a:gridCol w="4075189">
                  <a:extLst>
                    <a:ext uri="{9D8B030D-6E8A-4147-A177-3AD203B41FA5}">
                      <a16:colId xmlns:a16="http://schemas.microsoft.com/office/drawing/2014/main" val="1597239852"/>
                    </a:ext>
                  </a:extLst>
                </a:gridCol>
                <a:gridCol w="4591171">
                  <a:extLst>
                    <a:ext uri="{9D8B030D-6E8A-4147-A177-3AD203B41FA5}">
                      <a16:colId xmlns:a16="http://schemas.microsoft.com/office/drawing/2014/main" val="144599475"/>
                    </a:ext>
                  </a:extLst>
                </a:gridCol>
              </a:tblGrid>
              <a:tr h="520394">
                <a:tc>
                  <a:txBody>
                    <a:bodyPr/>
                    <a:lstStyle/>
                    <a:p>
                      <a:pPr>
                        <a:lnSpc>
                          <a:spcPct val="150000"/>
                        </a:lnSpc>
                      </a:pPr>
                      <a:r>
                        <a:rPr lang="en-US" sz="2000" b="1" dirty="0">
                          <a:solidFill>
                            <a:schemeClr val="bg1"/>
                          </a:solidFill>
                          <a:latin typeface="Calibri" panose="020F0502020204030204" pitchFamily="34" charset="0"/>
                          <a:cs typeface="Calibri" panose="020F0502020204030204" pitchFamily="34" charset="0"/>
                        </a:rPr>
                        <a:t>Particulars</a:t>
                      </a:r>
                    </a:p>
                  </a:txBody>
                  <a:tcPr marL="68580" marR="68580" marT="34290" marB="34290">
                    <a:solidFill>
                      <a:srgbClr val="00B0F0"/>
                    </a:solidFill>
                  </a:tcPr>
                </a:tc>
                <a:tc>
                  <a:txBody>
                    <a:bodyPr/>
                    <a:lstStyle/>
                    <a:p>
                      <a:pPr algn="ctr">
                        <a:lnSpc>
                          <a:spcPct val="150000"/>
                        </a:lnSpc>
                      </a:pPr>
                      <a:r>
                        <a:rPr lang="en-US" sz="2000" b="1" dirty="0">
                          <a:solidFill>
                            <a:schemeClr val="bg1"/>
                          </a:solidFill>
                          <a:latin typeface="Calibri" panose="020F0502020204030204" pitchFamily="34" charset="0"/>
                          <a:cs typeface="Calibri" panose="020F0502020204030204" pitchFamily="34" charset="0"/>
                        </a:rPr>
                        <a:t>Goods</a:t>
                      </a:r>
                    </a:p>
                  </a:txBody>
                  <a:tcPr marL="68580" marR="68580" marT="34290" marB="34290">
                    <a:solidFill>
                      <a:srgbClr val="00B0F0"/>
                    </a:solidFill>
                  </a:tcPr>
                </a:tc>
                <a:tc>
                  <a:txBody>
                    <a:bodyPr/>
                    <a:lstStyle/>
                    <a:p>
                      <a:pPr algn="ctr">
                        <a:lnSpc>
                          <a:spcPct val="150000"/>
                        </a:lnSpc>
                      </a:pPr>
                      <a:r>
                        <a:rPr lang="en-US" sz="2000" b="1" dirty="0">
                          <a:solidFill>
                            <a:schemeClr val="bg1"/>
                          </a:solidFill>
                          <a:latin typeface="Calibri" panose="020F0502020204030204" pitchFamily="34" charset="0"/>
                          <a:cs typeface="Calibri" panose="020F0502020204030204" pitchFamily="34" charset="0"/>
                        </a:rPr>
                        <a:t>Services</a:t>
                      </a:r>
                    </a:p>
                  </a:txBody>
                  <a:tcPr marL="68580" marR="68580" marT="34290" marB="34290">
                    <a:solidFill>
                      <a:srgbClr val="00B0F0"/>
                    </a:solidFill>
                  </a:tcPr>
                </a:tc>
                <a:extLst>
                  <a:ext uri="{0D108BD9-81ED-4DB2-BD59-A6C34878D82A}">
                    <a16:rowId xmlns:a16="http://schemas.microsoft.com/office/drawing/2014/main" val="3529277259"/>
                  </a:ext>
                </a:extLst>
              </a:tr>
              <a:tr h="1440432">
                <a:tc>
                  <a:txBody>
                    <a:bodyPr/>
                    <a:lstStyle/>
                    <a:p>
                      <a:pPr>
                        <a:lnSpc>
                          <a:spcPct val="150000"/>
                        </a:lnSpc>
                      </a:pPr>
                      <a:r>
                        <a:rPr lang="en-US" sz="2000" dirty="0">
                          <a:latin typeface="Calibri" panose="020F0502020204030204" pitchFamily="34" charset="0"/>
                          <a:cs typeface="Calibri" panose="020F0502020204030204" pitchFamily="34" charset="0"/>
                        </a:rPr>
                        <a:t>Description</a:t>
                      </a:r>
                    </a:p>
                  </a:txBody>
                  <a:tcPr marL="68580" marR="68580" marT="34290" marB="34290"/>
                </a:tc>
                <a:tc>
                  <a:txBody>
                    <a:bodyPr/>
                    <a:lstStyle/>
                    <a:p>
                      <a:pPr algn="ctr">
                        <a:lnSpc>
                          <a:spcPct val="150000"/>
                        </a:lnSpc>
                      </a:pPr>
                      <a:r>
                        <a:rPr lang="en-US" sz="2000" dirty="0">
                          <a:effectLst/>
                          <a:latin typeface="Calibri" panose="020F0502020204030204" pitchFamily="34" charset="0"/>
                          <a:ea typeface="Times New Roman" panose="02020603050405020304" pitchFamily="18" charset="0"/>
                          <a:cs typeface="Calibri" panose="020F0502020204030204" pitchFamily="34" charset="0"/>
                        </a:rPr>
                        <a:t>Ice cream and other edible ice, whether or not containing cocoa</a:t>
                      </a:r>
                      <a:endParaRPr lang="en-US" sz="2000" dirty="0">
                        <a:latin typeface="Calibri" panose="020F0502020204030204" pitchFamily="34" charset="0"/>
                        <a:cs typeface="Calibri" panose="020F0502020204030204" pitchFamily="34" charset="0"/>
                      </a:endParaRPr>
                    </a:p>
                  </a:txBody>
                  <a:tcPr marL="68580" marR="68580" marT="34290" marB="34290"/>
                </a:tc>
                <a:tc>
                  <a:txBody>
                    <a:bodyPr/>
                    <a:lstStyle/>
                    <a:p>
                      <a:pPr marL="233363" marR="0" indent="-233363" algn="ctr">
                        <a:lnSpc>
                          <a:spcPct val="150000"/>
                        </a:lnSpc>
                        <a:spcBef>
                          <a:spcPts val="0"/>
                        </a:spcBef>
                        <a:spcAft>
                          <a:spcPts val="0"/>
                        </a:spcAft>
                      </a:pPr>
                      <a:r>
                        <a:rPr lang="en-US" sz="2000" dirty="0">
                          <a:effectLst/>
                          <a:latin typeface="Calibri" panose="020F0502020204030204" pitchFamily="34" charset="0"/>
                          <a:ea typeface="Times New Roman" panose="02020603050405020304" pitchFamily="18" charset="0"/>
                          <a:cs typeface="Calibri" panose="020F0502020204030204" pitchFamily="34" charset="0"/>
                        </a:rPr>
                        <a:t>(ii) Supply of ‘restaurant service‘ other than at ‘specified premises‘ </a:t>
                      </a:r>
                    </a:p>
                    <a:p>
                      <a:pPr marL="233363" marR="0" indent="-233363" algn="ctr">
                        <a:lnSpc>
                          <a:spcPct val="150000"/>
                        </a:lnSpc>
                        <a:spcBef>
                          <a:spcPts val="0"/>
                        </a:spcBef>
                        <a:spcAft>
                          <a:spcPts val="0"/>
                        </a:spcAft>
                      </a:pPr>
                      <a:r>
                        <a:rPr lang="en-US" sz="2000" dirty="0">
                          <a:effectLst/>
                          <a:latin typeface="Calibri" panose="020F0502020204030204" pitchFamily="34" charset="0"/>
                          <a:ea typeface="Times New Roman" panose="02020603050405020304" pitchFamily="18" charset="0"/>
                          <a:cs typeface="Calibri" panose="020F0502020204030204" pitchFamily="34" charset="0"/>
                        </a:rPr>
                        <a:t>…</a:t>
                      </a:r>
                      <a:endParaRPr lang="en-US" sz="200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val="466782111"/>
                  </a:ext>
                </a:extLst>
              </a:tr>
              <a:tr h="520394">
                <a:tc>
                  <a:txBody>
                    <a:bodyPr/>
                    <a:lstStyle/>
                    <a:p>
                      <a:pPr>
                        <a:lnSpc>
                          <a:spcPct val="150000"/>
                        </a:lnSpc>
                      </a:pPr>
                      <a:r>
                        <a:rPr lang="en-US" sz="2000" dirty="0">
                          <a:latin typeface="Calibri" panose="020F0502020204030204" pitchFamily="34" charset="0"/>
                          <a:cs typeface="Calibri" panose="020F0502020204030204" pitchFamily="34" charset="0"/>
                        </a:rPr>
                        <a:t>Not. No. </a:t>
                      </a:r>
                    </a:p>
                  </a:txBody>
                  <a:tcPr marL="68580" marR="68580" marT="34290" marB="34290"/>
                </a:tc>
                <a:tc>
                  <a:txBody>
                    <a:bodyPr/>
                    <a:lstStyle/>
                    <a:p>
                      <a:pPr algn="ctr">
                        <a:lnSpc>
                          <a:spcPct val="150000"/>
                        </a:lnSpc>
                      </a:pPr>
                      <a:r>
                        <a:rPr lang="en-US" sz="2000" dirty="0">
                          <a:latin typeface="Calibri" panose="020F0502020204030204" pitchFamily="34" charset="0"/>
                          <a:cs typeface="Calibri" panose="020F0502020204030204" pitchFamily="34" charset="0"/>
                        </a:rPr>
                        <a:t>1/2017-CT</a:t>
                      </a:r>
                    </a:p>
                  </a:txBody>
                  <a:tcPr marL="68580" marR="68580" marT="34290" marB="34290"/>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11/2017-CT</a:t>
                      </a:r>
                    </a:p>
                  </a:txBody>
                  <a:tcPr marL="68580" marR="68580" marT="34290" marB="34290"/>
                </a:tc>
                <a:extLst>
                  <a:ext uri="{0D108BD9-81ED-4DB2-BD59-A6C34878D82A}">
                    <a16:rowId xmlns:a16="http://schemas.microsoft.com/office/drawing/2014/main" val="716129901"/>
                  </a:ext>
                </a:extLst>
              </a:tr>
              <a:tr h="985518">
                <a:tc>
                  <a:txBody>
                    <a:bodyPr/>
                    <a:lstStyle/>
                    <a:p>
                      <a:pPr>
                        <a:lnSpc>
                          <a:spcPct val="150000"/>
                        </a:lnSpc>
                      </a:pPr>
                      <a:r>
                        <a:rPr lang="en-US" sz="2000" dirty="0">
                          <a:latin typeface="Calibri" panose="020F0502020204030204" pitchFamily="34" charset="0"/>
                          <a:cs typeface="Calibri" panose="020F0502020204030204" pitchFamily="34" charset="0"/>
                        </a:rPr>
                        <a:t>Rate</a:t>
                      </a:r>
                    </a:p>
                  </a:txBody>
                  <a:tcPr marL="68580" marR="68580" marT="34290" marB="34290"/>
                </a:tc>
                <a:tc>
                  <a:txBody>
                    <a:bodyPr/>
                    <a:lstStyle/>
                    <a:p>
                      <a:pPr algn="ctr">
                        <a:lnSpc>
                          <a:spcPct val="150000"/>
                        </a:lnSpc>
                      </a:pPr>
                      <a:r>
                        <a:rPr lang="en-US" sz="2000" dirty="0">
                          <a:latin typeface="Calibri" panose="020F0502020204030204" pitchFamily="34" charset="0"/>
                          <a:cs typeface="Calibri" panose="020F0502020204030204" pitchFamily="34" charset="0"/>
                        </a:rPr>
                        <a:t>18%</a:t>
                      </a:r>
                    </a:p>
                    <a:p>
                      <a:pPr algn="ctr">
                        <a:lnSpc>
                          <a:spcPct val="150000"/>
                        </a:lnSpc>
                      </a:pPr>
                      <a:r>
                        <a:rPr lang="en-US" sz="2000" dirty="0">
                          <a:latin typeface="Calibri" panose="020F0502020204030204" pitchFamily="34" charset="0"/>
                          <a:cs typeface="Calibri" panose="020F0502020204030204" pitchFamily="34" charset="0"/>
                        </a:rPr>
                        <a:t>(Sr. No. 22 of Sch. III)</a:t>
                      </a:r>
                    </a:p>
                  </a:txBody>
                  <a:tcPr marL="68580" marR="68580" marT="34290" marB="34290"/>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5%</a:t>
                      </a:r>
                    </a:p>
                    <a:p>
                      <a:pPr marL="0" marR="0" lvl="0" indent="0" algn="ctr" defTabSz="914400" rtl="0" eaLnBrk="1" fontAlgn="auto" latinLnBrk="0" hangingPunct="1">
                        <a:lnSpc>
                          <a:spcPct val="15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(Sr. No. 7 of Sch. III)</a:t>
                      </a:r>
                    </a:p>
                  </a:txBody>
                  <a:tcPr marL="68580" marR="68580" marT="34290" marB="34290"/>
                </a:tc>
                <a:extLst>
                  <a:ext uri="{0D108BD9-81ED-4DB2-BD59-A6C34878D82A}">
                    <a16:rowId xmlns:a16="http://schemas.microsoft.com/office/drawing/2014/main" val="1060555175"/>
                  </a:ext>
                </a:extLst>
              </a:tr>
              <a:tr h="985518">
                <a:tc>
                  <a:txBody>
                    <a:bodyPr/>
                    <a:lstStyle/>
                    <a:p>
                      <a:pPr>
                        <a:lnSpc>
                          <a:spcPct val="150000"/>
                        </a:lnSpc>
                      </a:pPr>
                      <a:r>
                        <a:rPr lang="en-US" sz="2000" dirty="0">
                          <a:latin typeface="Calibri" panose="020F0502020204030204" pitchFamily="34" charset="0"/>
                          <a:cs typeface="Calibri" panose="020F0502020204030204" pitchFamily="34" charset="0"/>
                        </a:rPr>
                        <a:t>Heading / SAC</a:t>
                      </a:r>
                    </a:p>
                  </a:txBody>
                  <a:tcPr marL="68580" marR="68580" marT="34290" marB="34290"/>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2000" dirty="0">
                          <a:effectLst/>
                          <a:latin typeface="Calibri" panose="020F0502020204030204" pitchFamily="34" charset="0"/>
                          <a:ea typeface="Times New Roman" panose="02020603050405020304" pitchFamily="18" charset="0"/>
                          <a:cs typeface="Calibri" panose="020F0502020204030204" pitchFamily="34" charset="0"/>
                        </a:rPr>
                        <a:t>2105 00 00</a:t>
                      </a:r>
                      <a:endParaRPr lang="en-US" sz="1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34290" marB="34290"/>
                </a:tc>
                <a:tc>
                  <a:txBody>
                    <a:bodyPr/>
                    <a:lstStyle/>
                    <a:p>
                      <a:pPr algn="ctr">
                        <a:lnSpc>
                          <a:spcPct val="150000"/>
                        </a:lnSpc>
                      </a:pPr>
                      <a:r>
                        <a:rPr lang="en-US" sz="2000" b="0" i="0" u="none" strike="noStrike" kern="1200" baseline="0" dirty="0">
                          <a:solidFill>
                            <a:schemeClr val="tx1"/>
                          </a:solidFill>
                          <a:latin typeface="Calibri" panose="020F0502020204030204" pitchFamily="34" charset="0"/>
                          <a:ea typeface="+mn-ea"/>
                          <a:cs typeface="Calibri" panose="020F0502020204030204" pitchFamily="34" charset="0"/>
                        </a:rPr>
                        <a:t>Heading 9963</a:t>
                      </a:r>
                      <a:r>
                        <a:rPr lang="en-US" sz="2000" b="1" i="0" u="none" strike="noStrike" kern="1200" baseline="0" dirty="0">
                          <a:solidFill>
                            <a:schemeClr val="tx1"/>
                          </a:solidFill>
                          <a:latin typeface="Calibri" panose="020F0502020204030204" pitchFamily="34" charset="0"/>
                          <a:ea typeface="+mn-ea"/>
                          <a:cs typeface="Calibri" panose="020F0502020204030204" pitchFamily="34" charset="0"/>
                        </a:rPr>
                        <a:t> </a:t>
                      </a:r>
                      <a:r>
                        <a:rPr lang="en-US" sz="2000" b="0" i="0" u="none" strike="noStrike" kern="1200" baseline="0" dirty="0">
                          <a:solidFill>
                            <a:schemeClr val="tx1"/>
                          </a:solidFill>
                          <a:latin typeface="Calibri" panose="020F0502020204030204" pitchFamily="34" charset="0"/>
                          <a:ea typeface="+mn-ea"/>
                          <a:cs typeface="Calibri" panose="020F0502020204030204" pitchFamily="34" charset="0"/>
                        </a:rPr>
                        <a:t>(Accommodation, food and Beverage services)</a:t>
                      </a:r>
                      <a:endParaRPr lang="en-US" sz="200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val="1151451379"/>
                  </a:ext>
                </a:extLst>
              </a:tr>
            </a:tbl>
          </a:graphicData>
        </a:graphic>
      </p:graphicFrame>
    </p:spTree>
    <p:extLst>
      <p:ext uri="{BB962C8B-B14F-4D97-AF65-F5344CB8AC3E}">
        <p14:creationId xmlns:p14="http://schemas.microsoft.com/office/powerpoint/2010/main" val="30666594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40C54-04AE-4D48-B4FA-D7745A76B28A}"/>
              </a:ext>
            </a:extLst>
          </p:cNvPr>
          <p:cNvSpPr>
            <a:spLocks noGrp="1"/>
          </p:cNvSpPr>
          <p:nvPr>
            <p:ph type="title"/>
          </p:nvPr>
        </p:nvSpPr>
        <p:spPr/>
        <p:txBody>
          <a:bodyPr>
            <a:normAutofit/>
          </a:bodyPr>
          <a:lstStyle/>
          <a:p>
            <a:r>
              <a:rPr lang="en-US" sz="3200" dirty="0"/>
              <a:t>Bread?</a:t>
            </a:r>
          </a:p>
        </p:txBody>
      </p:sp>
      <p:pic>
        <p:nvPicPr>
          <p:cNvPr id="13" name="Content Placeholder 12">
            <a:extLst>
              <a:ext uri="{FF2B5EF4-FFF2-40B4-BE49-F238E27FC236}">
                <a16:creationId xmlns:a16="http://schemas.microsoft.com/office/drawing/2014/main" id="{4B39657F-ECE4-41B5-B903-C3D05DF8FD4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75907" y="2084832"/>
            <a:ext cx="7846828" cy="3872128"/>
          </a:xfrm>
        </p:spPr>
      </p:pic>
      <p:pic>
        <p:nvPicPr>
          <p:cNvPr id="4" name="Picture 3">
            <a:extLst>
              <a:ext uri="{FF2B5EF4-FFF2-40B4-BE49-F238E27FC236}">
                <a16:creationId xmlns:a16="http://schemas.microsoft.com/office/drawing/2014/main" id="{67202842-C6BC-47B8-8193-B7F6A8067E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2626" y="4014078"/>
            <a:ext cx="2143125" cy="2143125"/>
          </a:xfrm>
          <a:prstGeom prst="rect">
            <a:avLst/>
          </a:prstGeom>
        </p:spPr>
      </p:pic>
      <p:pic>
        <p:nvPicPr>
          <p:cNvPr id="6" name="Picture 5">
            <a:extLst>
              <a:ext uri="{FF2B5EF4-FFF2-40B4-BE49-F238E27FC236}">
                <a16:creationId xmlns:a16="http://schemas.microsoft.com/office/drawing/2014/main" id="{3F444EF6-5E37-4CE0-8620-06FE478100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74514" y="1926091"/>
            <a:ext cx="2419350" cy="1895475"/>
          </a:xfrm>
          <a:prstGeom prst="rect">
            <a:avLst/>
          </a:prstGeom>
        </p:spPr>
      </p:pic>
    </p:spTree>
    <p:extLst>
      <p:ext uri="{BB962C8B-B14F-4D97-AF65-F5344CB8AC3E}">
        <p14:creationId xmlns:p14="http://schemas.microsoft.com/office/powerpoint/2010/main" val="40687059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4E1BE-88C7-4D2D-9283-0AE046603B2F}"/>
              </a:ext>
            </a:extLst>
          </p:cNvPr>
          <p:cNvSpPr>
            <a:spLocks noGrp="1"/>
          </p:cNvSpPr>
          <p:nvPr>
            <p:ph type="title"/>
          </p:nvPr>
        </p:nvSpPr>
        <p:spPr/>
        <p:txBody>
          <a:bodyPr>
            <a:normAutofit/>
          </a:bodyPr>
          <a:lstStyle/>
          <a:p>
            <a:r>
              <a:rPr lang="en-US" sz="4000" dirty="0"/>
              <a:t>Mere rusk-e-…!</a:t>
            </a:r>
          </a:p>
        </p:txBody>
      </p:sp>
      <p:graphicFrame>
        <p:nvGraphicFramePr>
          <p:cNvPr id="6" name="Table 6">
            <a:extLst>
              <a:ext uri="{FF2B5EF4-FFF2-40B4-BE49-F238E27FC236}">
                <a16:creationId xmlns:a16="http://schemas.microsoft.com/office/drawing/2014/main" id="{0D27D973-A9D3-4F0C-8932-E4CC176ED02B}"/>
              </a:ext>
            </a:extLst>
          </p:cNvPr>
          <p:cNvGraphicFramePr>
            <a:graphicFrameLocks noGrp="1"/>
          </p:cNvGraphicFramePr>
          <p:nvPr>
            <p:ph idx="1"/>
          </p:nvPr>
        </p:nvGraphicFramePr>
        <p:xfrm>
          <a:off x="1023938" y="2084832"/>
          <a:ext cx="10645548" cy="4059007"/>
        </p:xfrm>
        <a:graphic>
          <a:graphicData uri="http://schemas.openxmlformats.org/drawingml/2006/table">
            <a:tbl>
              <a:tblPr firstRow="1" bandRow="1">
                <a:tableStyleId>{5940675A-B579-460E-94D1-54222C63F5DA}</a:tableStyleId>
              </a:tblPr>
              <a:tblGrid>
                <a:gridCol w="1686605">
                  <a:extLst>
                    <a:ext uri="{9D8B030D-6E8A-4147-A177-3AD203B41FA5}">
                      <a16:colId xmlns:a16="http://schemas.microsoft.com/office/drawing/2014/main" val="1559899451"/>
                    </a:ext>
                  </a:extLst>
                </a:gridCol>
                <a:gridCol w="4212771">
                  <a:extLst>
                    <a:ext uri="{9D8B030D-6E8A-4147-A177-3AD203B41FA5}">
                      <a16:colId xmlns:a16="http://schemas.microsoft.com/office/drawing/2014/main" val="1597239852"/>
                    </a:ext>
                  </a:extLst>
                </a:gridCol>
                <a:gridCol w="4746172">
                  <a:extLst>
                    <a:ext uri="{9D8B030D-6E8A-4147-A177-3AD203B41FA5}">
                      <a16:colId xmlns:a16="http://schemas.microsoft.com/office/drawing/2014/main" val="144599475"/>
                    </a:ext>
                  </a:extLst>
                </a:gridCol>
              </a:tblGrid>
              <a:tr h="479591">
                <a:tc>
                  <a:txBody>
                    <a:bodyPr/>
                    <a:lstStyle/>
                    <a:p>
                      <a:pPr>
                        <a:lnSpc>
                          <a:spcPct val="150000"/>
                        </a:lnSpc>
                      </a:pPr>
                      <a:r>
                        <a:rPr lang="en-US" b="1" dirty="0">
                          <a:solidFill>
                            <a:schemeClr val="bg1"/>
                          </a:solidFill>
                          <a:latin typeface="Calibri" panose="020F0502020204030204" pitchFamily="34" charset="0"/>
                          <a:cs typeface="Calibri" panose="020F0502020204030204" pitchFamily="34" charset="0"/>
                        </a:rPr>
                        <a:t>Particulars</a:t>
                      </a:r>
                    </a:p>
                  </a:txBody>
                  <a:tcPr>
                    <a:solidFill>
                      <a:srgbClr val="00B0F0"/>
                    </a:solidFill>
                  </a:tcPr>
                </a:tc>
                <a:tc>
                  <a:txBody>
                    <a:bodyPr/>
                    <a:lstStyle/>
                    <a:p>
                      <a:pPr algn="ctr">
                        <a:lnSpc>
                          <a:spcPct val="150000"/>
                        </a:lnSpc>
                      </a:pPr>
                      <a:r>
                        <a:rPr lang="en-US" b="1" dirty="0">
                          <a:solidFill>
                            <a:schemeClr val="bg1"/>
                          </a:solidFill>
                          <a:latin typeface="Calibri" panose="020F0502020204030204" pitchFamily="34" charset="0"/>
                          <a:cs typeface="Calibri" panose="020F0502020204030204" pitchFamily="34" charset="0"/>
                        </a:rPr>
                        <a:t>Bread</a:t>
                      </a:r>
                    </a:p>
                  </a:txBody>
                  <a:tcPr>
                    <a:solidFill>
                      <a:srgbClr val="00B0F0"/>
                    </a:solidFill>
                  </a:tcPr>
                </a:tc>
                <a:tc>
                  <a:txBody>
                    <a:bodyPr/>
                    <a:lstStyle/>
                    <a:p>
                      <a:pPr algn="ctr">
                        <a:lnSpc>
                          <a:spcPct val="150000"/>
                        </a:lnSpc>
                      </a:pPr>
                      <a:r>
                        <a:rPr lang="en-US" b="1" dirty="0">
                          <a:solidFill>
                            <a:schemeClr val="bg1"/>
                          </a:solidFill>
                          <a:latin typeface="Calibri" panose="020F0502020204030204" pitchFamily="34" charset="0"/>
                          <a:cs typeface="Calibri" panose="020F0502020204030204" pitchFamily="34" charset="0"/>
                        </a:rPr>
                        <a:t>Rusk</a:t>
                      </a:r>
                    </a:p>
                  </a:txBody>
                  <a:tcPr>
                    <a:solidFill>
                      <a:srgbClr val="00B0F0"/>
                    </a:solidFill>
                  </a:tcPr>
                </a:tc>
                <a:extLst>
                  <a:ext uri="{0D108BD9-81ED-4DB2-BD59-A6C34878D82A}">
                    <a16:rowId xmlns:a16="http://schemas.microsoft.com/office/drawing/2014/main" val="3529277259"/>
                  </a:ext>
                </a:extLst>
              </a:tr>
              <a:tr h="1191148">
                <a:tc>
                  <a:txBody>
                    <a:bodyPr/>
                    <a:lstStyle/>
                    <a:p>
                      <a:pPr>
                        <a:lnSpc>
                          <a:spcPct val="150000"/>
                        </a:lnSpc>
                      </a:pPr>
                      <a:r>
                        <a:rPr lang="en-US" dirty="0">
                          <a:latin typeface="Calibri" panose="020F0502020204030204" pitchFamily="34" charset="0"/>
                          <a:cs typeface="Calibri" panose="020F0502020204030204" pitchFamily="34" charset="0"/>
                        </a:rPr>
                        <a:t>Description</a:t>
                      </a:r>
                    </a:p>
                  </a:txBody>
                  <a:tcPr/>
                </a:tc>
                <a:tc>
                  <a:txBody>
                    <a:bodyPr/>
                    <a:lstStyle/>
                    <a:p>
                      <a:pPr algn="ctr">
                        <a:lnSpc>
                          <a:spcPct val="150000"/>
                        </a:lnSpc>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Bread</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(branded or otherwise), except when served for consumption and pizza bread</a:t>
                      </a:r>
                      <a:endParaRPr lang="en-US" dirty="0">
                        <a:latin typeface="Calibri" panose="020F0502020204030204" pitchFamily="34" charset="0"/>
                        <a:cs typeface="Calibri" panose="020F0502020204030204" pitchFamily="34" charset="0"/>
                      </a:endParaRPr>
                    </a:p>
                  </a:txBody>
                  <a:tcPr/>
                </a:tc>
                <a:tc>
                  <a:txBody>
                    <a:bodyPr/>
                    <a:lstStyle/>
                    <a:p>
                      <a:pPr marL="233363" marR="0" indent="-233363" algn="ctr">
                        <a:lnSpc>
                          <a:spcPct val="150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Rusks</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toasted bread and similar toasted products</a:t>
                      </a:r>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66782111"/>
                  </a:ext>
                </a:extLst>
              </a:tr>
              <a:tr h="479591">
                <a:tc>
                  <a:txBody>
                    <a:bodyPr/>
                    <a:lstStyle/>
                    <a:p>
                      <a:pPr>
                        <a:lnSpc>
                          <a:spcPct val="150000"/>
                        </a:lnSpc>
                      </a:pPr>
                      <a:r>
                        <a:rPr lang="en-US" dirty="0">
                          <a:latin typeface="Calibri" panose="020F0502020204030204" pitchFamily="34" charset="0"/>
                          <a:cs typeface="Calibri" panose="020F0502020204030204" pitchFamily="34" charset="0"/>
                        </a:rPr>
                        <a:t>Not. No. </a:t>
                      </a:r>
                    </a:p>
                  </a:txBody>
                  <a:tcPr/>
                </a:tc>
                <a:tc>
                  <a:txBody>
                    <a:bodyPr/>
                    <a:lstStyle/>
                    <a:p>
                      <a:pPr algn="ctr">
                        <a:lnSpc>
                          <a:spcPct val="150000"/>
                        </a:lnSpc>
                      </a:pPr>
                      <a:r>
                        <a:rPr lang="en-US" dirty="0">
                          <a:latin typeface="Calibri" panose="020F0502020204030204" pitchFamily="34" charset="0"/>
                          <a:cs typeface="Calibri" panose="020F0502020204030204" pitchFamily="34" charset="0"/>
                        </a:rPr>
                        <a:t>2/2017-CT</a:t>
                      </a:r>
                    </a:p>
                  </a:txBody>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dirty="0">
                          <a:latin typeface="Calibri" panose="020F0502020204030204" pitchFamily="34" charset="0"/>
                          <a:cs typeface="Calibri" panose="020F0502020204030204" pitchFamily="34" charset="0"/>
                        </a:rPr>
                        <a:t>1/2017-CT</a:t>
                      </a:r>
                    </a:p>
                  </a:txBody>
                  <a:tcPr/>
                </a:tc>
                <a:extLst>
                  <a:ext uri="{0D108BD9-81ED-4DB2-BD59-A6C34878D82A}">
                    <a16:rowId xmlns:a16="http://schemas.microsoft.com/office/drawing/2014/main" val="716129901"/>
                  </a:ext>
                </a:extLst>
              </a:tr>
              <a:tr h="908245">
                <a:tc>
                  <a:txBody>
                    <a:bodyPr/>
                    <a:lstStyle/>
                    <a:p>
                      <a:pPr>
                        <a:lnSpc>
                          <a:spcPct val="150000"/>
                        </a:lnSpc>
                      </a:pPr>
                      <a:r>
                        <a:rPr lang="en-US" dirty="0">
                          <a:latin typeface="Calibri" panose="020F0502020204030204" pitchFamily="34" charset="0"/>
                          <a:cs typeface="Calibri" panose="020F0502020204030204" pitchFamily="34" charset="0"/>
                        </a:rPr>
                        <a:t>Rate</a:t>
                      </a:r>
                    </a:p>
                  </a:txBody>
                  <a:tcPr/>
                </a:tc>
                <a:tc>
                  <a:txBody>
                    <a:bodyPr/>
                    <a:lstStyle/>
                    <a:p>
                      <a:pPr algn="ctr">
                        <a:lnSpc>
                          <a:spcPct val="150000"/>
                        </a:lnSpc>
                      </a:pPr>
                      <a:r>
                        <a:rPr lang="en-US" dirty="0">
                          <a:latin typeface="Calibri" panose="020F0502020204030204" pitchFamily="34" charset="0"/>
                          <a:cs typeface="Calibri" panose="020F0502020204030204" pitchFamily="34" charset="0"/>
                        </a:rPr>
                        <a:t>Nil</a:t>
                      </a:r>
                    </a:p>
                    <a:p>
                      <a:pPr algn="ctr">
                        <a:lnSpc>
                          <a:spcPct val="150000"/>
                        </a:lnSpc>
                      </a:pPr>
                      <a:r>
                        <a:rPr lang="en-US" dirty="0">
                          <a:latin typeface="Calibri" panose="020F0502020204030204" pitchFamily="34" charset="0"/>
                          <a:cs typeface="Calibri" panose="020F0502020204030204" pitchFamily="34" charset="0"/>
                        </a:rPr>
                        <a:t>(Sr. No. 97)</a:t>
                      </a:r>
                    </a:p>
                  </a:txBody>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dirty="0">
                          <a:latin typeface="Calibri" panose="020F0502020204030204" pitchFamily="34" charset="0"/>
                          <a:cs typeface="Calibri" panose="020F0502020204030204" pitchFamily="34" charset="0"/>
                        </a:rPr>
                        <a:t>5%</a:t>
                      </a:r>
                    </a:p>
                    <a:p>
                      <a:pPr marL="0" marR="0" lvl="0" indent="0" algn="ctr" defTabSz="914400" rtl="0" eaLnBrk="1" fontAlgn="auto" latinLnBrk="0" hangingPunct="1">
                        <a:lnSpc>
                          <a:spcPct val="150000"/>
                        </a:lnSpc>
                        <a:spcBef>
                          <a:spcPts val="0"/>
                        </a:spcBef>
                        <a:spcAft>
                          <a:spcPts val="0"/>
                        </a:spcAft>
                        <a:buClrTx/>
                        <a:buSzTx/>
                        <a:buFontTx/>
                        <a:buNone/>
                        <a:tabLst/>
                        <a:defRPr/>
                      </a:pPr>
                      <a:r>
                        <a:rPr lang="en-US" dirty="0">
                          <a:latin typeface="Calibri" panose="020F0502020204030204" pitchFamily="34" charset="0"/>
                          <a:cs typeface="Calibri" panose="020F0502020204030204" pitchFamily="34" charset="0"/>
                        </a:rPr>
                        <a:t>(Sr. No. 100 of Sch. III)</a:t>
                      </a:r>
                    </a:p>
                  </a:txBody>
                  <a:tcPr/>
                </a:tc>
                <a:extLst>
                  <a:ext uri="{0D108BD9-81ED-4DB2-BD59-A6C34878D82A}">
                    <a16:rowId xmlns:a16="http://schemas.microsoft.com/office/drawing/2014/main" val="1060555175"/>
                  </a:ext>
                </a:extLst>
              </a:tr>
              <a:tr h="908245">
                <a:tc>
                  <a:txBody>
                    <a:bodyPr/>
                    <a:lstStyle/>
                    <a:p>
                      <a:pPr>
                        <a:lnSpc>
                          <a:spcPct val="150000"/>
                        </a:lnSpc>
                      </a:pPr>
                      <a:r>
                        <a:rPr lang="en-US" dirty="0">
                          <a:latin typeface="Calibri" panose="020F0502020204030204" pitchFamily="34" charset="0"/>
                          <a:cs typeface="Calibri" panose="020F0502020204030204" pitchFamily="34" charset="0"/>
                        </a:rPr>
                        <a:t>Heading / SAC</a:t>
                      </a:r>
                    </a:p>
                  </a:txBody>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1905 </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txBody>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1905 40 00</a:t>
                      </a:r>
                      <a:endParaRPr lang="en-US" sz="12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151451379"/>
                  </a:ext>
                </a:extLst>
              </a:tr>
            </a:tbl>
          </a:graphicData>
        </a:graphic>
      </p:graphicFrame>
    </p:spTree>
    <p:extLst>
      <p:ext uri="{BB962C8B-B14F-4D97-AF65-F5344CB8AC3E}">
        <p14:creationId xmlns:p14="http://schemas.microsoft.com/office/powerpoint/2010/main" val="12084916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40C54-04AE-4D48-B4FA-D7745A76B28A}"/>
              </a:ext>
            </a:extLst>
          </p:cNvPr>
          <p:cNvSpPr>
            <a:spLocks noGrp="1"/>
          </p:cNvSpPr>
          <p:nvPr>
            <p:ph type="title"/>
          </p:nvPr>
        </p:nvSpPr>
        <p:spPr/>
        <p:txBody>
          <a:bodyPr>
            <a:normAutofit/>
          </a:bodyPr>
          <a:lstStyle/>
          <a:p>
            <a:r>
              <a:rPr lang="en-US" sz="3200" dirty="0"/>
              <a:t>Bread?</a:t>
            </a:r>
          </a:p>
        </p:txBody>
      </p:sp>
      <p:pic>
        <p:nvPicPr>
          <p:cNvPr id="6" name="Content Placeholder 5">
            <a:extLst>
              <a:ext uri="{FF2B5EF4-FFF2-40B4-BE49-F238E27FC236}">
                <a16:creationId xmlns:a16="http://schemas.microsoft.com/office/drawing/2014/main" id="{C14F849A-7225-4A58-A463-B36D153541B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4656" y="1625816"/>
            <a:ext cx="4035174" cy="4035174"/>
          </a:xfrm>
        </p:spPr>
      </p:pic>
      <p:pic>
        <p:nvPicPr>
          <p:cNvPr id="4" name="Picture 3">
            <a:extLst>
              <a:ext uri="{FF2B5EF4-FFF2-40B4-BE49-F238E27FC236}">
                <a16:creationId xmlns:a16="http://schemas.microsoft.com/office/drawing/2014/main" id="{D16AAC34-E3E2-4A57-AA4E-3017F737E1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128" y="2831767"/>
            <a:ext cx="2898702" cy="1623273"/>
          </a:xfrm>
          <a:prstGeom prst="rect">
            <a:avLst/>
          </a:prstGeom>
        </p:spPr>
      </p:pic>
      <p:pic>
        <p:nvPicPr>
          <p:cNvPr id="7" name="Picture 6">
            <a:extLst>
              <a:ext uri="{FF2B5EF4-FFF2-40B4-BE49-F238E27FC236}">
                <a16:creationId xmlns:a16="http://schemas.microsoft.com/office/drawing/2014/main" id="{67C7AA0E-474D-4A12-AA5F-78BF027981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1308" y="2831767"/>
            <a:ext cx="2451414" cy="1735271"/>
          </a:xfrm>
          <a:prstGeom prst="rect">
            <a:avLst/>
          </a:prstGeom>
        </p:spPr>
      </p:pic>
    </p:spTree>
    <p:extLst>
      <p:ext uri="{BB962C8B-B14F-4D97-AF65-F5344CB8AC3E}">
        <p14:creationId xmlns:p14="http://schemas.microsoft.com/office/powerpoint/2010/main" val="21539634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40C54-04AE-4D48-B4FA-D7745A76B28A}"/>
              </a:ext>
            </a:extLst>
          </p:cNvPr>
          <p:cNvSpPr>
            <a:spLocks noGrp="1"/>
          </p:cNvSpPr>
          <p:nvPr>
            <p:ph type="title"/>
          </p:nvPr>
        </p:nvSpPr>
        <p:spPr/>
        <p:txBody>
          <a:bodyPr>
            <a:normAutofit/>
          </a:bodyPr>
          <a:lstStyle/>
          <a:p>
            <a:r>
              <a:rPr lang="en-US" sz="3200" dirty="0"/>
              <a:t>Khari?</a:t>
            </a:r>
          </a:p>
        </p:txBody>
      </p:sp>
      <p:pic>
        <p:nvPicPr>
          <p:cNvPr id="7" name="Content Placeholder 6">
            <a:extLst>
              <a:ext uri="{FF2B5EF4-FFF2-40B4-BE49-F238E27FC236}">
                <a16:creationId xmlns:a16="http://schemas.microsoft.com/office/drawing/2014/main" id="{BC08B1BD-ECBF-4A5B-8309-C15A360979C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09850" y="1818668"/>
            <a:ext cx="6532288" cy="4346941"/>
          </a:xfrm>
        </p:spPr>
      </p:pic>
    </p:spTree>
    <p:extLst>
      <p:ext uri="{BB962C8B-B14F-4D97-AF65-F5344CB8AC3E}">
        <p14:creationId xmlns:p14="http://schemas.microsoft.com/office/powerpoint/2010/main" val="12725814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4E1BE-88C7-4D2D-9283-0AE046603B2F}"/>
              </a:ext>
            </a:extLst>
          </p:cNvPr>
          <p:cNvSpPr>
            <a:spLocks noGrp="1"/>
          </p:cNvSpPr>
          <p:nvPr>
            <p:ph type="title"/>
          </p:nvPr>
        </p:nvSpPr>
        <p:spPr/>
        <p:txBody>
          <a:bodyPr>
            <a:normAutofit/>
          </a:bodyPr>
          <a:lstStyle/>
          <a:p>
            <a:r>
              <a:rPr lang="en-US" sz="4000" dirty="0"/>
              <a:t>Khari!</a:t>
            </a:r>
          </a:p>
        </p:txBody>
      </p:sp>
      <p:graphicFrame>
        <p:nvGraphicFramePr>
          <p:cNvPr id="6" name="Table 6">
            <a:extLst>
              <a:ext uri="{FF2B5EF4-FFF2-40B4-BE49-F238E27FC236}">
                <a16:creationId xmlns:a16="http://schemas.microsoft.com/office/drawing/2014/main" id="{0D27D973-A9D3-4F0C-8932-E4CC176ED02B}"/>
              </a:ext>
            </a:extLst>
          </p:cNvPr>
          <p:cNvGraphicFramePr>
            <a:graphicFrameLocks noGrp="1"/>
          </p:cNvGraphicFramePr>
          <p:nvPr>
            <p:ph idx="1"/>
          </p:nvPr>
        </p:nvGraphicFramePr>
        <p:xfrm>
          <a:off x="1023938" y="2084832"/>
          <a:ext cx="10645548" cy="4470487"/>
        </p:xfrm>
        <a:graphic>
          <a:graphicData uri="http://schemas.openxmlformats.org/drawingml/2006/table">
            <a:tbl>
              <a:tblPr firstRow="1" bandRow="1">
                <a:tableStyleId>{5940675A-B579-460E-94D1-54222C63F5DA}</a:tableStyleId>
              </a:tblPr>
              <a:tblGrid>
                <a:gridCol w="1686605">
                  <a:extLst>
                    <a:ext uri="{9D8B030D-6E8A-4147-A177-3AD203B41FA5}">
                      <a16:colId xmlns:a16="http://schemas.microsoft.com/office/drawing/2014/main" val="1559899451"/>
                    </a:ext>
                  </a:extLst>
                </a:gridCol>
                <a:gridCol w="4212771">
                  <a:extLst>
                    <a:ext uri="{9D8B030D-6E8A-4147-A177-3AD203B41FA5}">
                      <a16:colId xmlns:a16="http://schemas.microsoft.com/office/drawing/2014/main" val="1597239852"/>
                    </a:ext>
                  </a:extLst>
                </a:gridCol>
                <a:gridCol w="4746172">
                  <a:extLst>
                    <a:ext uri="{9D8B030D-6E8A-4147-A177-3AD203B41FA5}">
                      <a16:colId xmlns:a16="http://schemas.microsoft.com/office/drawing/2014/main" val="144599475"/>
                    </a:ext>
                  </a:extLst>
                </a:gridCol>
              </a:tblGrid>
              <a:tr h="479591">
                <a:tc>
                  <a:txBody>
                    <a:bodyPr/>
                    <a:lstStyle/>
                    <a:p>
                      <a:pPr>
                        <a:lnSpc>
                          <a:spcPct val="150000"/>
                        </a:lnSpc>
                      </a:pPr>
                      <a:r>
                        <a:rPr lang="en-US" b="1" dirty="0">
                          <a:solidFill>
                            <a:schemeClr val="bg1"/>
                          </a:solidFill>
                          <a:latin typeface="Calibri" panose="020F0502020204030204" pitchFamily="34" charset="0"/>
                          <a:cs typeface="Calibri" panose="020F0502020204030204" pitchFamily="34" charset="0"/>
                        </a:rPr>
                        <a:t>Particulars</a:t>
                      </a:r>
                    </a:p>
                  </a:txBody>
                  <a:tcPr>
                    <a:solidFill>
                      <a:srgbClr val="00B0F0"/>
                    </a:solidFill>
                  </a:tcPr>
                </a:tc>
                <a:tc>
                  <a:txBody>
                    <a:bodyPr/>
                    <a:lstStyle/>
                    <a:p>
                      <a:pPr algn="ctr">
                        <a:lnSpc>
                          <a:spcPct val="150000"/>
                        </a:lnSpc>
                      </a:pPr>
                      <a:r>
                        <a:rPr lang="en-US" b="1" dirty="0">
                          <a:solidFill>
                            <a:schemeClr val="bg1"/>
                          </a:solidFill>
                          <a:latin typeface="Calibri" panose="020F0502020204030204" pitchFamily="34" charset="0"/>
                          <a:cs typeface="Calibri" panose="020F0502020204030204" pitchFamily="34" charset="0"/>
                        </a:rPr>
                        <a:t>Rusk</a:t>
                      </a:r>
                    </a:p>
                  </a:txBody>
                  <a:tcPr>
                    <a:solidFill>
                      <a:srgbClr val="00B0F0"/>
                    </a:solidFill>
                  </a:tcPr>
                </a:tc>
                <a:tc>
                  <a:txBody>
                    <a:bodyPr/>
                    <a:lstStyle/>
                    <a:p>
                      <a:pPr algn="ctr">
                        <a:lnSpc>
                          <a:spcPct val="150000"/>
                        </a:lnSpc>
                      </a:pPr>
                      <a:r>
                        <a:rPr lang="en-US" b="1" dirty="0">
                          <a:solidFill>
                            <a:schemeClr val="bg1"/>
                          </a:solidFill>
                          <a:latin typeface="Calibri" panose="020F0502020204030204" pitchFamily="34" charset="0"/>
                          <a:cs typeface="Calibri" panose="020F0502020204030204" pitchFamily="34" charset="0"/>
                        </a:rPr>
                        <a:t>Others</a:t>
                      </a:r>
                    </a:p>
                  </a:txBody>
                  <a:tcPr>
                    <a:solidFill>
                      <a:srgbClr val="00B0F0"/>
                    </a:solidFill>
                  </a:tcPr>
                </a:tc>
                <a:extLst>
                  <a:ext uri="{0D108BD9-81ED-4DB2-BD59-A6C34878D82A}">
                    <a16:rowId xmlns:a16="http://schemas.microsoft.com/office/drawing/2014/main" val="3529277259"/>
                  </a:ext>
                </a:extLst>
              </a:tr>
              <a:tr h="1191148">
                <a:tc>
                  <a:txBody>
                    <a:bodyPr/>
                    <a:lstStyle/>
                    <a:p>
                      <a:pPr>
                        <a:lnSpc>
                          <a:spcPct val="150000"/>
                        </a:lnSpc>
                      </a:pPr>
                      <a:r>
                        <a:rPr lang="en-US" dirty="0">
                          <a:latin typeface="Calibri" panose="020F0502020204030204" pitchFamily="34" charset="0"/>
                          <a:cs typeface="Calibri" panose="020F0502020204030204" pitchFamily="34" charset="0"/>
                        </a:rPr>
                        <a:t>Description</a:t>
                      </a:r>
                    </a:p>
                  </a:txBody>
                  <a:tcPr/>
                </a:tc>
                <a:tc>
                  <a:txBody>
                    <a:bodyPr/>
                    <a:lstStyle/>
                    <a:p>
                      <a:pPr marL="233363" marR="0" indent="-233363" algn="ctr">
                        <a:lnSpc>
                          <a:spcPct val="150000"/>
                        </a:lnSpc>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Rusks, toasted bread and similar toasted products</a:t>
                      </a:r>
                      <a:endParaRPr lang="en-US" dirty="0">
                        <a:latin typeface="Calibri" panose="020F0502020204030204" pitchFamily="34" charset="0"/>
                        <a:cs typeface="Calibri" panose="020F0502020204030204" pitchFamily="34" charset="0"/>
                      </a:endParaRPr>
                    </a:p>
                  </a:txBody>
                  <a:tcPr/>
                </a:tc>
                <a:tc>
                  <a:txBody>
                    <a:bodyPr/>
                    <a:lstStyle/>
                    <a:p>
                      <a:pPr marL="233363" marR="0" indent="-233363" algn="ctr">
                        <a:lnSpc>
                          <a:spcPct val="150000"/>
                        </a:lnSpc>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Pastry, cakes, biscuits and other bakers’ wares, whether or not containing cocoa; communion wafers, .., sealing wafers, rice paper and similar products …</a:t>
                      </a:r>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66782111"/>
                  </a:ext>
                </a:extLst>
              </a:tr>
              <a:tr h="479591">
                <a:tc>
                  <a:txBody>
                    <a:bodyPr/>
                    <a:lstStyle/>
                    <a:p>
                      <a:pPr>
                        <a:lnSpc>
                          <a:spcPct val="150000"/>
                        </a:lnSpc>
                      </a:pPr>
                      <a:r>
                        <a:rPr lang="en-US" dirty="0">
                          <a:latin typeface="Calibri" panose="020F0502020204030204" pitchFamily="34" charset="0"/>
                          <a:cs typeface="Calibri" panose="020F0502020204030204" pitchFamily="34" charset="0"/>
                        </a:rPr>
                        <a:t>Not. No. </a:t>
                      </a:r>
                    </a:p>
                  </a:txBody>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dirty="0">
                          <a:latin typeface="Calibri" panose="020F0502020204030204" pitchFamily="34" charset="0"/>
                          <a:cs typeface="Calibri" panose="020F0502020204030204" pitchFamily="34" charset="0"/>
                        </a:rPr>
                        <a:t>1/2017-CT</a:t>
                      </a:r>
                    </a:p>
                  </a:txBody>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dirty="0">
                          <a:latin typeface="Calibri" panose="020F0502020204030204" pitchFamily="34" charset="0"/>
                          <a:cs typeface="Calibri" panose="020F0502020204030204" pitchFamily="34" charset="0"/>
                        </a:rPr>
                        <a:t>1/2017-CT</a:t>
                      </a:r>
                    </a:p>
                  </a:txBody>
                  <a:tcPr/>
                </a:tc>
                <a:extLst>
                  <a:ext uri="{0D108BD9-81ED-4DB2-BD59-A6C34878D82A}">
                    <a16:rowId xmlns:a16="http://schemas.microsoft.com/office/drawing/2014/main" val="716129901"/>
                  </a:ext>
                </a:extLst>
              </a:tr>
              <a:tr h="908245">
                <a:tc>
                  <a:txBody>
                    <a:bodyPr/>
                    <a:lstStyle/>
                    <a:p>
                      <a:pPr>
                        <a:lnSpc>
                          <a:spcPct val="150000"/>
                        </a:lnSpc>
                      </a:pPr>
                      <a:r>
                        <a:rPr lang="en-US" dirty="0">
                          <a:latin typeface="Calibri" panose="020F0502020204030204" pitchFamily="34" charset="0"/>
                          <a:cs typeface="Calibri" panose="020F0502020204030204" pitchFamily="34" charset="0"/>
                        </a:rPr>
                        <a:t>Rate</a:t>
                      </a:r>
                    </a:p>
                  </a:txBody>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dirty="0">
                          <a:latin typeface="Calibri" panose="020F0502020204030204" pitchFamily="34" charset="0"/>
                          <a:cs typeface="Calibri" panose="020F0502020204030204" pitchFamily="34" charset="0"/>
                        </a:rPr>
                        <a:t>5%</a:t>
                      </a:r>
                    </a:p>
                    <a:p>
                      <a:pPr marL="0" marR="0" lvl="0" indent="0" algn="ctr" defTabSz="914400" rtl="0" eaLnBrk="1" fontAlgn="auto" latinLnBrk="0" hangingPunct="1">
                        <a:lnSpc>
                          <a:spcPct val="150000"/>
                        </a:lnSpc>
                        <a:spcBef>
                          <a:spcPts val="0"/>
                        </a:spcBef>
                        <a:spcAft>
                          <a:spcPts val="0"/>
                        </a:spcAft>
                        <a:buClrTx/>
                        <a:buSzTx/>
                        <a:buFontTx/>
                        <a:buNone/>
                        <a:tabLst/>
                        <a:defRPr/>
                      </a:pPr>
                      <a:r>
                        <a:rPr lang="en-US" dirty="0">
                          <a:latin typeface="Calibri" panose="020F0502020204030204" pitchFamily="34" charset="0"/>
                          <a:cs typeface="Calibri" panose="020F0502020204030204" pitchFamily="34" charset="0"/>
                        </a:rPr>
                        <a:t>(Sr. No. 100 of Sch. I)</a:t>
                      </a:r>
                    </a:p>
                  </a:txBody>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dirty="0">
                          <a:latin typeface="Calibri" panose="020F0502020204030204" pitchFamily="34" charset="0"/>
                          <a:cs typeface="Calibri" panose="020F0502020204030204" pitchFamily="34" charset="0"/>
                        </a:rPr>
                        <a:t>18%</a:t>
                      </a:r>
                    </a:p>
                    <a:p>
                      <a:pPr marL="0" marR="0" lvl="0" indent="0" algn="ctr" defTabSz="914400" rtl="0" eaLnBrk="1" fontAlgn="auto" latinLnBrk="0" hangingPunct="1">
                        <a:lnSpc>
                          <a:spcPct val="150000"/>
                        </a:lnSpc>
                        <a:spcBef>
                          <a:spcPts val="0"/>
                        </a:spcBef>
                        <a:spcAft>
                          <a:spcPts val="0"/>
                        </a:spcAft>
                        <a:buClrTx/>
                        <a:buSzTx/>
                        <a:buFontTx/>
                        <a:buNone/>
                        <a:tabLst/>
                        <a:defRPr/>
                      </a:pPr>
                      <a:r>
                        <a:rPr lang="en-US" dirty="0">
                          <a:latin typeface="Calibri" panose="020F0502020204030204" pitchFamily="34" charset="0"/>
                          <a:cs typeface="Calibri" panose="020F0502020204030204" pitchFamily="34" charset="0"/>
                        </a:rPr>
                        <a:t>(Sr. No. 16 of Sch. III)</a:t>
                      </a:r>
                    </a:p>
                  </a:txBody>
                  <a:tcPr/>
                </a:tc>
                <a:extLst>
                  <a:ext uri="{0D108BD9-81ED-4DB2-BD59-A6C34878D82A}">
                    <a16:rowId xmlns:a16="http://schemas.microsoft.com/office/drawing/2014/main" val="1060555175"/>
                  </a:ext>
                </a:extLst>
              </a:tr>
              <a:tr h="908245">
                <a:tc>
                  <a:txBody>
                    <a:bodyPr/>
                    <a:lstStyle/>
                    <a:p>
                      <a:pPr>
                        <a:lnSpc>
                          <a:spcPct val="150000"/>
                        </a:lnSpc>
                      </a:pPr>
                      <a:r>
                        <a:rPr lang="en-US" dirty="0">
                          <a:latin typeface="Calibri" panose="020F0502020204030204" pitchFamily="34" charset="0"/>
                          <a:cs typeface="Calibri" panose="020F0502020204030204" pitchFamily="34" charset="0"/>
                        </a:rPr>
                        <a:t>Heading / SAC</a:t>
                      </a:r>
                    </a:p>
                  </a:txBody>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1905 40 00</a:t>
                      </a:r>
                      <a:endParaRPr lang="en-US" sz="12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1905</a:t>
                      </a:r>
                      <a:endParaRPr lang="en-US" sz="12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151451379"/>
                  </a:ext>
                </a:extLst>
              </a:tr>
            </a:tbl>
          </a:graphicData>
        </a:graphic>
      </p:graphicFrame>
    </p:spTree>
    <p:extLst>
      <p:ext uri="{BB962C8B-B14F-4D97-AF65-F5344CB8AC3E}">
        <p14:creationId xmlns:p14="http://schemas.microsoft.com/office/powerpoint/2010/main" val="3926566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B74B0-074C-4743-A084-68F58C2956AD}"/>
              </a:ext>
            </a:extLst>
          </p:cNvPr>
          <p:cNvSpPr>
            <a:spLocks noGrp="1"/>
          </p:cNvSpPr>
          <p:nvPr>
            <p:ph type="title"/>
          </p:nvPr>
        </p:nvSpPr>
        <p:spPr>
          <a:xfrm>
            <a:off x="941811" y="652903"/>
            <a:ext cx="9875520" cy="1356360"/>
          </a:xfrm>
        </p:spPr>
        <p:txBody>
          <a:bodyPr>
            <a:normAutofit/>
          </a:bodyPr>
          <a:lstStyle/>
          <a:p>
            <a:r>
              <a:rPr lang="en-US" sz="3200" b="1" dirty="0">
                <a:solidFill>
                  <a:schemeClr val="accent1"/>
                </a:solidFill>
              </a:rPr>
              <a:t>GST – 1.07.2017!</a:t>
            </a:r>
          </a:p>
        </p:txBody>
      </p:sp>
      <p:pic>
        <p:nvPicPr>
          <p:cNvPr id="11" name="Content Placeholder 10">
            <a:extLst>
              <a:ext uri="{FF2B5EF4-FFF2-40B4-BE49-F238E27FC236}">
                <a16:creationId xmlns:a16="http://schemas.microsoft.com/office/drawing/2014/main" id="{C636EBDD-A8CF-474B-A627-3F24641C1DE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2325" y="2009264"/>
            <a:ext cx="5804012" cy="37321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a:extLst>
              <a:ext uri="{FF2B5EF4-FFF2-40B4-BE49-F238E27FC236}">
                <a16:creationId xmlns:a16="http://schemas.microsoft.com/office/drawing/2014/main" id="{3AFDE519-C923-14FE-0EBD-0D12D903E8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9272" y="2009263"/>
            <a:ext cx="5144234" cy="37321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400546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8" name="Straight Connector 27">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30" name="Rectangle 29">
            <a:extLst>
              <a:ext uri="{FF2B5EF4-FFF2-40B4-BE49-F238E27FC236}">
                <a16:creationId xmlns:a16="http://schemas.microsoft.com/office/drawing/2014/main" id="{C411DB08-1669-426B-BBEB-FAD285EF8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a:ea typeface="+mn-ea"/>
              <a:cs typeface="+mn-cs"/>
            </a:endParaRPr>
          </a:p>
        </p:txBody>
      </p:sp>
      <p:sp>
        <p:nvSpPr>
          <p:cNvPr id="32" name="Rectangle 31">
            <a:extLst>
              <a:ext uri="{FF2B5EF4-FFF2-40B4-BE49-F238E27FC236}">
                <a16:creationId xmlns:a16="http://schemas.microsoft.com/office/drawing/2014/main" id="{029E4219-121F-4CD1-AA58-24746CD29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a:ea typeface="+mn-ea"/>
              <a:cs typeface="+mn-cs"/>
            </a:endParaRPr>
          </a:p>
        </p:txBody>
      </p:sp>
      <p:sp>
        <p:nvSpPr>
          <p:cNvPr id="2" name="Title 1">
            <a:extLst>
              <a:ext uri="{FF2B5EF4-FFF2-40B4-BE49-F238E27FC236}">
                <a16:creationId xmlns:a16="http://schemas.microsoft.com/office/drawing/2014/main" id="{74A5E86F-035F-4721-AD14-81B6459B809D}"/>
              </a:ext>
            </a:extLst>
          </p:cNvPr>
          <p:cNvSpPr>
            <a:spLocks noGrp="1"/>
          </p:cNvSpPr>
          <p:nvPr>
            <p:ph type="title"/>
          </p:nvPr>
        </p:nvSpPr>
        <p:spPr>
          <a:xfrm>
            <a:off x="634276" y="640080"/>
            <a:ext cx="4208656" cy="3034857"/>
          </a:xfrm>
        </p:spPr>
        <p:txBody>
          <a:bodyPr vert="horz" lIns="91440" tIns="45720" rIns="91440" bIns="45720" rtlCol="0" anchor="b">
            <a:normAutofit/>
          </a:bodyPr>
          <a:lstStyle/>
          <a:p>
            <a:r>
              <a:rPr lang="en-US" sz="4000" b="1" spc="200" dirty="0">
                <a:solidFill>
                  <a:srgbClr val="FFFFFF"/>
                </a:solidFill>
                <a:latin typeface="+mj-lt"/>
                <a:cs typeface="+mj-cs"/>
              </a:rPr>
              <a:t>Kachori and Samosa</a:t>
            </a:r>
          </a:p>
        </p:txBody>
      </p:sp>
      <p:cxnSp>
        <p:nvCxnSpPr>
          <p:cNvPr id="34" name="Straight Connector 33">
            <a:extLst>
              <a:ext uri="{FF2B5EF4-FFF2-40B4-BE49-F238E27FC236}">
                <a16:creationId xmlns:a16="http://schemas.microsoft.com/office/drawing/2014/main" id="{52F50912-06FD-4216-BAD3-21050F5956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765314"/>
            <a:ext cx="393192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3" name="Rectangle 12" descr="Postit Notes with solid fill">
            <a:extLst>
              <a:ext uri="{FF2B5EF4-FFF2-40B4-BE49-F238E27FC236}">
                <a16:creationId xmlns:a16="http://schemas.microsoft.com/office/drawing/2014/main" id="{34E4607F-DD93-4C9E-875B-1CB03729E081}"/>
              </a:ext>
            </a:extLst>
          </p:cNvPr>
          <p:cNvSpPr/>
          <p:nvPr/>
        </p:nvSpPr>
        <p:spPr>
          <a:xfrm>
            <a:off x="6085701" y="313972"/>
            <a:ext cx="5319620" cy="5799220"/>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a:effectLst/>
        </p:spPr>
      </p:sp>
    </p:spTree>
    <p:extLst>
      <p:ext uri="{BB962C8B-B14F-4D97-AF65-F5344CB8AC3E}">
        <p14:creationId xmlns:p14="http://schemas.microsoft.com/office/powerpoint/2010/main" val="17671249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13F76-8F4F-1B50-8DCA-D0CA72896C58}"/>
              </a:ext>
            </a:extLst>
          </p:cNvPr>
          <p:cNvSpPr>
            <a:spLocks noGrp="1"/>
          </p:cNvSpPr>
          <p:nvPr>
            <p:ph type="title"/>
          </p:nvPr>
        </p:nvSpPr>
        <p:spPr/>
        <p:txBody>
          <a:bodyPr/>
          <a:lstStyle/>
          <a:p>
            <a:r>
              <a:rPr lang="en-US" dirty="0" err="1"/>
              <a:t>Kidhar</a:t>
            </a:r>
            <a:r>
              <a:rPr lang="en-US" dirty="0"/>
              <a:t> </a:t>
            </a:r>
            <a:r>
              <a:rPr lang="en-US" dirty="0" err="1"/>
              <a:t>hai</a:t>
            </a:r>
            <a:r>
              <a:rPr lang="en-US" dirty="0"/>
              <a:t>?</a:t>
            </a:r>
          </a:p>
        </p:txBody>
      </p:sp>
      <p:graphicFrame>
        <p:nvGraphicFramePr>
          <p:cNvPr id="4" name="Content Placeholder 3">
            <a:extLst>
              <a:ext uri="{FF2B5EF4-FFF2-40B4-BE49-F238E27FC236}">
                <a16:creationId xmlns:a16="http://schemas.microsoft.com/office/drawing/2014/main" id="{DFDA2EF9-3696-D67E-DB7F-AF522FA019B5}"/>
              </a:ext>
            </a:extLst>
          </p:cNvPr>
          <p:cNvGraphicFramePr>
            <a:graphicFrameLocks noGrp="1"/>
          </p:cNvGraphicFramePr>
          <p:nvPr>
            <p:ph idx="1"/>
          </p:nvPr>
        </p:nvGraphicFramePr>
        <p:xfrm>
          <a:off x="1143000" y="2057400"/>
          <a:ext cx="9872663"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31701F31-A7F1-7504-2290-BADF9BCB6BD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07828" y="1"/>
            <a:ext cx="3984171" cy="26561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177679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05F4A-33DD-44B1-7808-5B149FB677B7}"/>
              </a:ext>
            </a:extLst>
          </p:cNvPr>
          <p:cNvSpPr>
            <a:spLocks noGrp="1"/>
          </p:cNvSpPr>
          <p:nvPr>
            <p:ph type="title"/>
          </p:nvPr>
        </p:nvSpPr>
        <p:spPr/>
        <p:txBody>
          <a:bodyPr>
            <a:normAutofit/>
          </a:bodyPr>
          <a:lstStyle/>
          <a:p>
            <a:pPr marL="511175" indent="-511175"/>
            <a:r>
              <a:rPr lang="en-US" sz="4000" b="1" dirty="0">
                <a:latin typeface="Calibri" panose="020F0502020204030204" pitchFamily="34" charset="0"/>
                <a:ea typeface="Calibri" panose="020F0502020204030204" pitchFamily="34" charset="0"/>
                <a:cs typeface="Calibri" panose="020F0502020204030204" pitchFamily="34" charset="0"/>
              </a:rPr>
              <a:t>Classification – Burden of proof on Authorities!</a:t>
            </a:r>
          </a:p>
        </p:txBody>
      </p:sp>
      <p:graphicFrame>
        <p:nvGraphicFramePr>
          <p:cNvPr id="4" name="Content Placeholder 3">
            <a:extLst>
              <a:ext uri="{FF2B5EF4-FFF2-40B4-BE49-F238E27FC236}">
                <a16:creationId xmlns:a16="http://schemas.microsoft.com/office/drawing/2014/main" id="{7E162298-E7B0-993E-5161-B10A629D51EB}"/>
              </a:ext>
            </a:extLst>
          </p:cNvPr>
          <p:cNvGraphicFramePr>
            <a:graphicFrameLocks noGrp="1"/>
          </p:cNvGraphicFramePr>
          <p:nvPr>
            <p:ph idx="1"/>
          </p:nvPr>
        </p:nvGraphicFramePr>
        <p:xfrm>
          <a:off x="838199" y="1825625"/>
          <a:ext cx="10863943" cy="4667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678058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B6CFF-EC58-4C67-A2EC-5D3C1A213B47}"/>
              </a:ext>
            </a:extLst>
          </p:cNvPr>
          <p:cNvSpPr>
            <a:spLocks noGrp="1"/>
          </p:cNvSpPr>
          <p:nvPr>
            <p:ph type="title"/>
          </p:nvPr>
        </p:nvSpPr>
        <p:spPr/>
        <p:txBody>
          <a:bodyPr/>
          <a:lstStyle/>
          <a:p>
            <a:pPr lvl="0"/>
            <a:r>
              <a:rPr lang="en-GB" dirty="0">
                <a:latin typeface="Calibri" panose="020F0502020204030204" pitchFamily="34" charset="0"/>
                <a:cs typeface="Calibri" panose="020F0502020204030204" pitchFamily="34" charset="0"/>
              </a:rPr>
              <a:t>Not. No. 1/2017-CT (R) provides as under:</a:t>
            </a:r>
            <a:endParaRPr lang="en-US" dirty="0"/>
          </a:p>
        </p:txBody>
      </p:sp>
      <p:graphicFrame>
        <p:nvGraphicFramePr>
          <p:cNvPr id="4" name="Content Placeholder 3">
            <a:extLst>
              <a:ext uri="{FF2B5EF4-FFF2-40B4-BE49-F238E27FC236}">
                <a16:creationId xmlns:a16="http://schemas.microsoft.com/office/drawing/2014/main" id="{5916AABB-689C-45C3-A46F-1BA26C7D198D}"/>
              </a:ext>
            </a:extLst>
          </p:cNvPr>
          <p:cNvGraphicFramePr>
            <a:graphicFrameLocks noGrp="1"/>
          </p:cNvGraphicFramePr>
          <p:nvPr>
            <p:ph idx="1"/>
          </p:nvPr>
        </p:nvGraphicFramePr>
        <p:xfrm>
          <a:off x="1023938" y="2084832"/>
          <a:ext cx="10634662" cy="41879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56065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9D21D-729F-4D04-B668-ACFE63596597}"/>
              </a:ext>
            </a:extLst>
          </p:cNvPr>
          <p:cNvSpPr>
            <a:spLocks noGrp="1"/>
          </p:cNvSpPr>
          <p:nvPr>
            <p:ph type="title"/>
          </p:nvPr>
        </p:nvSpPr>
        <p:spPr/>
        <p:txBody>
          <a:bodyPr/>
          <a:lstStyle/>
          <a:p>
            <a:r>
              <a:rPr lang="en-US" dirty="0"/>
              <a:t>Not. No. 11/2017</a:t>
            </a:r>
          </a:p>
        </p:txBody>
      </p:sp>
      <p:graphicFrame>
        <p:nvGraphicFramePr>
          <p:cNvPr id="4" name="Table 4">
            <a:extLst>
              <a:ext uri="{FF2B5EF4-FFF2-40B4-BE49-F238E27FC236}">
                <a16:creationId xmlns:a16="http://schemas.microsoft.com/office/drawing/2014/main" id="{C40D844F-E7A2-4B7F-0085-28C519DB8A8D}"/>
              </a:ext>
            </a:extLst>
          </p:cNvPr>
          <p:cNvGraphicFramePr>
            <a:graphicFrameLocks noGrp="1"/>
          </p:cNvGraphicFramePr>
          <p:nvPr>
            <p:ph idx="1"/>
          </p:nvPr>
        </p:nvGraphicFramePr>
        <p:xfrm>
          <a:off x="1023938" y="1981197"/>
          <a:ext cx="10623775" cy="4716780"/>
        </p:xfrm>
        <a:graphic>
          <a:graphicData uri="http://schemas.openxmlformats.org/drawingml/2006/table">
            <a:tbl>
              <a:tblPr firstRow="1" bandRow="1">
                <a:tableStyleId>{5940675A-B579-460E-94D1-54222C63F5DA}</a:tableStyleId>
              </a:tblPr>
              <a:tblGrid>
                <a:gridCol w="1699657">
                  <a:extLst>
                    <a:ext uri="{9D8B030D-6E8A-4147-A177-3AD203B41FA5}">
                      <a16:colId xmlns:a16="http://schemas.microsoft.com/office/drawing/2014/main" val="3158993382"/>
                    </a:ext>
                  </a:extLst>
                </a:gridCol>
                <a:gridCol w="4362380">
                  <a:extLst>
                    <a:ext uri="{9D8B030D-6E8A-4147-A177-3AD203B41FA5}">
                      <a16:colId xmlns:a16="http://schemas.microsoft.com/office/drawing/2014/main" val="4178943845"/>
                    </a:ext>
                  </a:extLst>
                </a:gridCol>
                <a:gridCol w="4561738">
                  <a:extLst>
                    <a:ext uri="{9D8B030D-6E8A-4147-A177-3AD203B41FA5}">
                      <a16:colId xmlns:a16="http://schemas.microsoft.com/office/drawing/2014/main" val="2300232750"/>
                    </a:ext>
                  </a:extLst>
                </a:gridCol>
              </a:tblGrid>
              <a:tr h="370840">
                <a:tc>
                  <a:txBody>
                    <a:bodyPr/>
                    <a:lstStyle/>
                    <a:p>
                      <a:pPr>
                        <a:lnSpc>
                          <a:spcPct val="150000"/>
                        </a:lnSpc>
                      </a:pPr>
                      <a:r>
                        <a:rPr lang="en-US" b="1" dirty="0">
                          <a:solidFill>
                            <a:schemeClr val="bg1"/>
                          </a:solidFill>
                        </a:rPr>
                        <a:t>Particulars</a:t>
                      </a:r>
                    </a:p>
                  </a:txBody>
                  <a:tcPr>
                    <a:solidFill>
                      <a:srgbClr val="00B0F0"/>
                    </a:solidFill>
                  </a:tcPr>
                </a:tc>
                <a:tc>
                  <a:txBody>
                    <a:bodyPr/>
                    <a:lstStyle/>
                    <a:p>
                      <a:pPr>
                        <a:lnSpc>
                          <a:spcPct val="150000"/>
                        </a:lnSpc>
                      </a:pPr>
                      <a:r>
                        <a:rPr lang="en-US" b="1" dirty="0">
                          <a:solidFill>
                            <a:schemeClr val="bg1"/>
                          </a:solidFill>
                        </a:rPr>
                        <a:t>Sch. I - 101A</a:t>
                      </a:r>
                    </a:p>
                  </a:txBody>
                  <a:tcPr>
                    <a:solidFill>
                      <a:srgbClr val="00B0F0"/>
                    </a:solidFill>
                  </a:tcPr>
                </a:tc>
                <a:tc>
                  <a:txBody>
                    <a:bodyPr/>
                    <a:lstStyle/>
                    <a:p>
                      <a:pPr>
                        <a:lnSpc>
                          <a:spcPct val="150000"/>
                        </a:lnSpc>
                      </a:pPr>
                      <a:r>
                        <a:rPr lang="en-US" b="1" dirty="0">
                          <a:solidFill>
                            <a:schemeClr val="bg1"/>
                          </a:solidFill>
                        </a:rPr>
                        <a:t>Sch. III – 23</a:t>
                      </a:r>
                    </a:p>
                  </a:txBody>
                  <a:tcPr>
                    <a:solidFill>
                      <a:srgbClr val="00B0F0"/>
                    </a:solidFill>
                  </a:tcPr>
                </a:tc>
                <a:extLst>
                  <a:ext uri="{0D108BD9-81ED-4DB2-BD59-A6C34878D82A}">
                    <a16:rowId xmlns:a16="http://schemas.microsoft.com/office/drawing/2014/main" val="2673070860"/>
                  </a:ext>
                </a:extLst>
              </a:tr>
              <a:tr h="370840">
                <a:tc>
                  <a:txBody>
                    <a:bodyPr/>
                    <a:lstStyle/>
                    <a:p>
                      <a:pPr>
                        <a:lnSpc>
                          <a:spcPct val="150000"/>
                        </a:lnSpc>
                      </a:pPr>
                      <a:r>
                        <a:rPr lang="en-US" dirty="0"/>
                        <a:t>HSN</a:t>
                      </a:r>
                    </a:p>
                  </a:txBody>
                  <a:tcPr/>
                </a:tc>
                <a:tc>
                  <a:txBody>
                    <a:bodyPr/>
                    <a:lstStyle/>
                    <a:p>
                      <a:pPr>
                        <a:lnSpc>
                          <a:spcPct val="150000"/>
                        </a:lnSpc>
                      </a:pPr>
                      <a:r>
                        <a:rPr lang="en-US" sz="1800" b="0" u="none" strike="noStrike" kern="1200" baseline="0" dirty="0">
                          <a:solidFill>
                            <a:schemeClr val="dk1"/>
                          </a:solidFill>
                        </a:rPr>
                        <a:t>2106 90</a:t>
                      </a:r>
                      <a:endParaRPr lang="en-US" sz="1800" b="0" i="0" u="none" strike="noStrike" kern="1200" baseline="0" dirty="0">
                        <a:solidFill>
                          <a:schemeClr val="dk1"/>
                        </a:solidFill>
                        <a:latin typeface="+mn-lt"/>
                        <a:ea typeface="+mn-ea"/>
                        <a:cs typeface="+mn-cs"/>
                      </a:endParaRPr>
                    </a:p>
                  </a:txBody>
                  <a:tcPr/>
                </a:tc>
                <a:tc>
                  <a:txBody>
                    <a:bodyPr/>
                    <a:lstStyle/>
                    <a:p>
                      <a:pPr>
                        <a:lnSpc>
                          <a:spcPct val="150000"/>
                        </a:lnSpc>
                      </a:pPr>
                      <a:r>
                        <a:rPr lang="en-US" dirty="0"/>
                        <a:t>2106</a:t>
                      </a:r>
                    </a:p>
                  </a:txBody>
                  <a:tcPr/>
                </a:tc>
                <a:extLst>
                  <a:ext uri="{0D108BD9-81ED-4DB2-BD59-A6C34878D82A}">
                    <a16:rowId xmlns:a16="http://schemas.microsoft.com/office/drawing/2014/main" val="1727962244"/>
                  </a:ext>
                </a:extLst>
              </a:tr>
              <a:tr h="370840">
                <a:tc>
                  <a:txBody>
                    <a:bodyPr/>
                    <a:lstStyle/>
                    <a:p>
                      <a:pPr>
                        <a:lnSpc>
                          <a:spcPct val="150000"/>
                        </a:lnSpc>
                      </a:pPr>
                      <a:r>
                        <a:rPr lang="en-US" dirty="0"/>
                        <a:t>Description </a:t>
                      </a:r>
                    </a:p>
                  </a:txBody>
                  <a:tcPr/>
                </a:tc>
                <a:tc>
                  <a:txBody>
                    <a:bodyPr/>
                    <a:lstStyle/>
                    <a:p>
                      <a:pPr>
                        <a:lnSpc>
                          <a:spcPct val="150000"/>
                        </a:lnSpc>
                      </a:pPr>
                      <a:r>
                        <a:rPr lang="en-US" sz="1800" b="1" u="none" strike="noStrike" kern="1200" baseline="0" dirty="0">
                          <a:solidFill>
                            <a:srgbClr val="FF0000"/>
                          </a:solidFill>
                        </a:rPr>
                        <a:t>Namkeens, </a:t>
                      </a:r>
                      <a:r>
                        <a:rPr lang="en-US" sz="1800" b="1" u="none" strike="noStrike" kern="1200" baseline="0" dirty="0" err="1">
                          <a:solidFill>
                            <a:srgbClr val="FF0000"/>
                          </a:solidFill>
                        </a:rPr>
                        <a:t>bhujia</a:t>
                      </a:r>
                      <a:r>
                        <a:rPr lang="en-US" sz="1800" b="1" u="none" strike="noStrike" kern="1200" baseline="0" dirty="0">
                          <a:solidFill>
                            <a:srgbClr val="FF0000"/>
                          </a:solidFill>
                        </a:rPr>
                        <a:t>, mixture, </a:t>
                      </a:r>
                      <a:r>
                        <a:rPr lang="en-US" sz="1800" b="1" u="none" strike="noStrike" kern="1200" baseline="0" dirty="0" err="1">
                          <a:solidFill>
                            <a:srgbClr val="FF0000"/>
                          </a:solidFill>
                        </a:rPr>
                        <a:t>chabena</a:t>
                      </a:r>
                      <a:r>
                        <a:rPr lang="en-US" sz="1800" b="1" u="none" strike="noStrike" kern="1200" baseline="0" dirty="0">
                          <a:solidFill>
                            <a:srgbClr val="FF0000"/>
                          </a:solidFill>
                        </a:rPr>
                        <a:t> and similar edible preparations </a:t>
                      </a:r>
                      <a:r>
                        <a:rPr lang="en-US" sz="1800" b="0" u="none" strike="noStrike" kern="1200" baseline="0" dirty="0">
                          <a:solidFill>
                            <a:schemeClr val="dk1"/>
                          </a:solidFill>
                        </a:rPr>
                        <a:t>in ready for consumption form, other than those put up in unit container…</a:t>
                      </a:r>
                      <a:endParaRPr lang="en-US" sz="1800" b="0" i="0" u="none" strike="noStrike" kern="1200" baseline="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800" b="0" u="none" strike="noStrike" kern="1200" baseline="0" dirty="0">
                          <a:solidFill>
                            <a:schemeClr val="dk1"/>
                          </a:solidFill>
                        </a:rPr>
                        <a:t>Food preparations </a:t>
                      </a:r>
                      <a:r>
                        <a:rPr lang="en-US" sz="1800" b="1" u="none" strike="noStrike" kern="1200" baseline="0" dirty="0">
                          <a:solidFill>
                            <a:srgbClr val="FF0000"/>
                          </a:solidFill>
                        </a:rPr>
                        <a:t>not elsewhere specified </a:t>
                      </a:r>
                      <a:r>
                        <a:rPr lang="en-US" sz="1800" b="0" u="none" strike="noStrike" kern="1200" baseline="0" dirty="0">
                          <a:solidFill>
                            <a:schemeClr val="dk1"/>
                          </a:solidFill>
                        </a:rPr>
                        <a:t>or included [other than roasted gram, sweetmeats, batters including </a:t>
                      </a:r>
                      <a:r>
                        <a:rPr lang="en-US" sz="1800" b="0" u="none" strike="noStrike" kern="1200" baseline="0" dirty="0" err="1">
                          <a:solidFill>
                            <a:schemeClr val="dk1"/>
                          </a:solidFill>
                        </a:rPr>
                        <a:t>idli</a:t>
                      </a:r>
                      <a:r>
                        <a:rPr lang="en-US" sz="1800" b="0" u="none" strike="noStrike" kern="1200" baseline="0" dirty="0">
                          <a:solidFill>
                            <a:schemeClr val="dk1"/>
                          </a:solidFill>
                        </a:rPr>
                        <a:t>/dosa batter, namkeens, </a:t>
                      </a:r>
                      <a:r>
                        <a:rPr lang="en-US" sz="1800" b="0" u="none" strike="noStrike" kern="1200" baseline="0" dirty="0" err="1">
                          <a:solidFill>
                            <a:schemeClr val="dk1"/>
                          </a:solidFill>
                        </a:rPr>
                        <a:t>bhujia</a:t>
                      </a:r>
                      <a:r>
                        <a:rPr lang="en-US" sz="1800" b="0" u="none" strike="noStrike" kern="1200" baseline="0" dirty="0">
                          <a:solidFill>
                            <a:schemeClr val="dk1"/>
                          </a:solidFill>
                        </a:rPr>
                        <a:t>, mixture, </a:t>
                      </a:r>
                      <a:r>
                        <a:rPr lang="en-US" sz="1800" b="0" u="none" strike="noStrike" kern="1200" baseline="0" dirty="0" err="1">
                          <a:solidFill>
                            <a:schemeClr val="dk1"/>
                          </a:solidFill>
                        </a:rPr>
                        <a:t>chabena</a:t>
                      </a:r>
                      <a:r>
                        <a:rPr lang="en-US" sz="1800" b="0" u="none" strike="noStrike" kern="1200" baseline="0" dirty="0">
                          <a:solidFill>
                            <a:schemeClr val="dk1"/>
                          </a:solidFill>
                        </a:rPr>
                        <a:t> and similar edible preparations in ready for consumption form, </a:t>
                      </a:r>
                      <a:r>
                        <a:rPr lang="en-US" sz="1800" b="1" u="none" strike="noStrike" kern="1200" baseline="0" dirty="0">
                          <a:solidFill>
                            <a:srgbClr val="FF0000"/>
                          </a:solidFill>
                        </a:rPr>
                        <a:t>khakhra</a:t>
                      </a:r>
                      <a:r>
                        <a:rPr lang="en-US" sz="1800" b="0" u="none" strike="noStrike" kern="1200" baseline="0" dirty="0">
                          <a:solidFill>
                            <a:schemeClr val="dk1"/>
                          </a:solidFill>
                        </a:rPr>
                        <a:t>, chutney powder, diabetic foods 	</a:t>
                      </a:r>
                      <a:endParaRPr lang="en-US" sz="1800" b="0" i="0" u="none" strike="noStrike" kern="1200" baseline="0" dirty="0">
                        <a:solidFill>
                          <a:schemeClr val="dk1"/>
                        </a:solidFill>
                        <a:latin typeface="+mn-lt"/>
                        <a:ea typeface="+mn-ea"/>
                        <a:cs typeface="+mn-cs"/>
                      </a:endParaRPr>
                    </a:p>
                  </a:txBody>
                  <a:tcPr/>
                </a:tc>
                <a:extLst>
                  <a:ext uri="{0D108BD9-81ED-4DB2-BD59-A6C34878D82A}">
                    <a16:rowId xmlns:a16="http://schemas.microsoft.com/office/drawing/2014/main" val="1959370000"/>
                  </a:ext>
                </a:extLst>
              </a:tr>
              <a:tr h="370840">
                <a:tc>
                  <a:txBody>
                    <a:bodyPr/>
                    <a:lstStyle/>
                    <a:p>
                      <a:pPr>
                        <a:lnSpc>
                          <a:spcPct val="150000"/>
                        </a:lnSpc>
                      </a:pPr>
                      <a:r>
                        <a:rPr lang="en-US" dirty="0"/>
                        <a:t>Rate</a:t>
                      </a:r>
                    </a:p>
                  </a:txBody>
                  <a:tcPr/>
                </a:tc>
                <a:tc>
                  <a:txBody>
                    <a:bodyPr/>
                    <a:lstStyle/>
                    <a:p>
                      <a:pPr>
                        <a:lnSpc>
                          <a:spcPct val="150000"/>
                        </a:lnSpc>
                      </a:pPr>
                      <a:r>
                        <a:rPr lang="en-US" sz="1800" b="0" u="none" strike="noStrike" kern="1200" baseline="0" dirty="0">
                          <a:solidFill>
                            <a:schemeClr val="dk1"/>
                          </a:solidFill>
                        </a:rPr>
                        <a:t>5%</a:t>
                      </a:r>
                      <a:endParaRPr lang="en-US" sz="1800" b="0" i="0" u="none" strike="noStrike" kern="1200" baseline="0" dirty="0">
                        <a:solidFill>
                          <a:schemeClr val="dk1"/>
                        </a:solidFill>
                        <a:latin typeface="+mn-lt"/>
                        <a:ea typeface="+mn-ea"/>
                        <a:cs typeface="+mn-cs"/>
                      </a:endParaRPr>
                    </a:p>
                  </a:txBody>
                  <a:tcPr/>
                </a:tc>
                <a:tc>
                  <a:txBody>
                    <a:bodyPr/>
                    <a:lstStyle/>
                    <a:p>
                      <a:pPr>
                        <a:lnSpc>
                          <a:spcPct val="150000"/>
                        </a:lnSpc>
                      </a:pPr>
                      <a:r>
                        <a:rPr lang="en-US" dirty="0"/>
                        <a:t>18%</a:t>
                      </a:r>
                    </a:p>
                  </a:txBody>
                  <a:tcPr/>
                </a:tc>
                <a:extLst>
                  <a:ext uri="{0D108BD9-81ED-4DB2-BD59-A6C34878D82A}">
                    <a16:rowId xmlns:a16="http://schemas.microsoft.com/office/drawing/2014/main" val="692741321"/>
                  </a:ext>
                </a:extLst>
              </a:tr>
            </a:tbl>
          </a:graphicData>
        </a:graphic>
      </p:graphicFrame>
    </p:spTree>
    <p:extLst>
      <p:ext uri="{BB962C8B-B14F-4D97-AF65-F5344CB8AC3E}">
        <p14:creationId xmlns:p14="http://schemas.microsoft.com/office/powerpoint/2010/main" val="26350842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05F4A-33DD-44B1-7808-5B149FB677B7}"/>
              </a:ext>
            </a:extLst>
          </p:cNvPr>
          <p:cNvSpPr>
            <a:spLocks noGrp="1"/>
          </p:cNvSpPr>
          <p:nvPr>
            <p:ph type="title"/>
          </p:nvPr>
        </p:nvSpPr>
        <p:spPr/>
        <p:txBody>
          <a:bodyPr>
            <a:normAutofit fontScale="90000"/>
          </a:bodyPr>
          <a:lstStyle/>
          <a:p>
            <a:pPr marL="511175" indent="-511175"/>
            <a:r>
              <a:rPr lang="en-US" sz="4000" b="1" dirty="0">
                <a:latin typeface="Calibri" panose="020F0502020204030204" pitchFamily="34" charset="0"/>
                <a:ea typeface="Calibri" panose="020F0502020204030204" pitchFamily="34" charset="0"/>
                <a:cs typeface="Calibri" panose="020F0502020204030204" pitchFamily="34" charset="0"/>
              </a:rPr>
              <a:t>Classification –  Residuary entry covers goods which are outside main entry!</a:t>
            </a:r>
          </a:p>
        </p:txBody>
      </p:sp>
      <p:graphicFrame>
        <p:nvGraphicFramePr>
          <p:cNvPr id="4" name="Content Placeholder 3">
            <a:extLst>
              <a:ext uri="{FF2B5EF4-FFF2-40B4-BE49-F238E27FC236}">
                <a16:creationId xmlns:a16="http://schemas.microsoft.com/office/drawing/2014/main" id="{7E162298-E7B0-993E-5161-B10A629D51EB}"/>
              </a:ext>
            </a:extLst>
          </p:cNvPr>
          <p:cNvGraphicFramePr>
            <a:graphicFrameLocks noGrp="1"/>
          </p:cNvGraphicFramePr>
          <p:nvPr>
            <p:ph idx="1"/>
          </p:nvPr>
        </p:nvGraphicFramePr>
        <p:xfrm>
          <a:off x="838199" y="1825625"/>
          <a:ext cx="10863943" cy="4667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99611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29DEE-6572-27A2-86D6-47EEB26277F6}"/>
              </a:ext>
            </a:extLst>
          </p:cNvPr>
          <p:cNvSpPr>
            <a:spLocks noGrp="1"/>
          </p:cNvSpPr>
          <p:nvPr>
            <p:ph type="title"/>
          </p:nvPr>
        </p:nvSpPr>
        <p:spPr/>
        <p:txBody>
          <a:bodyPr>
            <a:normAutofit/>
          </a:bodyPr>
          <a:lstStyle/>
          <a:p>
            <a:r>
              <a:rPr lang="en-US" sz="4800" dirty="0"/>
              <a:t>Is there a specific entry - 210690</a:t>
            </a:r>
          </a:p>
        </p:txBody>
      </p:sp>
      <p:graphicFrame>
        <p:nvGraphicFramePr>
          <p:cNvPr id="4" name="Content Placeholder 3">
            <a:extLst>
              <a:ext uri="{FF2B5EF4-FFF2-40B4-BE49-F238E27FC236}">
                <a16:creationId xmlns:a16="http://schemas.microsoft.com/office/drawing/2014/main" id="{A4BB4AD1-C6B5-658D-10CA-3DB8070303AD}"/>
              </a:ext>
            </a:extLst>
          </p:cNvPr>
          <p:cNvGraphicFramePr>
            <a:graphicFrameLocks noGrp="1"/>
          </p:cNvGraphicFramePr>
          <p:nvPr>
            <p:ph idx="1"/>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038697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32570-61B8-B0E5-B76E-DB07E0C4ABA2}"/>
              </a:ext>
            </a:extLst>
          </p:cNvPr>
          <p:cNvSpPr>
            <a:spLocks noGrp="1"/>
          </p:cNvSpPr>
          <p:nvPr>
            <p:ph type="title"/>
          </p:nvPr>
        </p:nvSpPr>
        <p:spPr/>
        <p:txBody>
          <a:bodyPr/>
          <a:lstStyle/>
          <a:p>
            <a:r>
              <a:rPr lang="en-US" dirty="0"/>
              <a:t>What is a Namkeen?</a:t>
            </a:r>
          </a:p>
        </p:txBody>
      </p:sp>
      <p:graphicFrame>
        <p:nvGraphicFramePr>
          <p:cNvPr id="4" name="Content Placeholder 3">
            <a:extLst>
              <a:ext uri="{FF2B5EF4-FFF2-40B4-BE49-F238E27FC236}">
                <a16:creationId xmlns:a16="http://schemas.microsoft.com/office/drawing/2014/main" id="{DDAEFC61-A9FF-8396-5637-AFA2074E59A3}"/>
              </a:ext>
            </a:extLst>
          </p:cNvPr>
          <p:cNvGraphicFramePr>
            <a:graphicFrameLocks noGrp="1"/>
          </p:cNvGraphicFramePr>
          <p:nvPr>
            <p:ph idx="1"/>
          </p:nvPr>
        </p:nvGraphicFramePr>
        <p:xfrm>
          <a:off x="1023937" y="1839686"/>
          <a:ext cx="10525805" cy="44690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E9786F74-8FD1-F145-BC10-852798A8FE0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68512" y="21771"/>
            <a:ext cx="4412602" cy="24710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35573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32570-61B8-B0E5-B76E-DB07E0C4ABA2}"/>
              </a:ext>
            </a:extLst>
          </p:cNvPr>
          <p:cNvSpPr>
            <a:spLocks noGrp="1"/>
          </p:cNvSpPr>
          <p:nvPr>
            <p:ph type="title"/>
          </p:nvPr>
        </p:nvSpPr>
        <p:spPr/>
        <p:txBody>
          <a:bodyPr/>
          <a:lstStyle/>
          <a:p>
            <a:r>
              <a:rPr lang="en-US" dirty="0"/>
              <a:t>is there a class of product?</a:t>
            </a:r>
          </a:p>
        </p:txBody>
      </p:sp>
      <p:graphicFrame>
        <p:nvGraphicFramePr>
          <p:cNvPr id="4" name="Content Placeholder 3">
            <a:extLst>
              <a:ext uri="{FF2B5EF4-FFF2-40B4-BE49-F238E27FC236}">
                <a16:creationId xmlns:a16="http://schemas.microsoft.com/office/drawing/2014/main" id="{DDAEFC61-A9FF-8396-5637-AFA2074E59A3}"/>
              </a:ext>
            </a:extLst>
          </p:cNvPr>
          <p:cNvGraphicFramePr>
            <a:graphicFrameLocks noGrp="1"/>
          </p:cNvGraphicFramePr>
          <p:nvPr>
            <p:ph idx="1"/>
          </p:nvPr>
        </p:nvGraphicFramePr>
        <p:xfrm>
          <a:off x="1023937" y="1839686"/>
          <a:ext cx="10525805" cy="44690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39537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02FEB-C8E8-C0E6-78DE-DCDE87BA05DF}"/>
              </a:ext>
            </a:extLst>
          </p:cNvPr>
          <p:cNvSpPr>
            <a:spLocks noGrp="1"/>
          </p:cNvSpPr>
          <p:nvPr>
            <p:ph type="title"/>
          </p:nvPr>
        </p:nvSpPr>
        <p:spPr/>
        <p:txBody>
          <a:bodyPr>
            <a:noAutofit/>
          </a:bodyPr>
          <a:lstStyle/>
          <a:p>
            <a:r>
              <a:rPr lang="en-US" sz="3600" i="1" dirty="0"/>
              <a:t>“And Similar edible preparations in ready for consumption form…”</a:t>
            </a:r>
            <a:endParaRPr lang="en-US" sz="3200" i="1" dirty="0"/>
          </a:p>
        </p:txBody>
      </p:sp>
      <p:sp>
        <p:nvSpPr>
          <p:cNvPr id="3" name="Content Placeholder 2">
            <a:extLst>
              <a:ext uri="{FF2B5EF4-FFF2-40B4-BE49-F238E27FC236}">
                <a16:creationId xmlns:a16="http://schemas.microsoft.com/office/drawing/2014/main" id="{205C9C18-C4AA-152D-68ED-A6F2D08B2F5F}"/>
              </a:ext>
            </a:extLst>
          </p:cNvPr>
          <p:cNvSpPr>
            <a:spLocks noGrp="1"/>
          </p:cNvSpPr>
          <p:nvPr>
            <p:ph idx="1"/>
          </p:nvPr>
        </p:nvSpPr>
        <p:spPr/>
        <p:txBody>
          <a:bodyPr/>
          <a:lstStyle/>
          <a:p>
            <a:pPr marL="174625" indent="-174625">
              <a:lnSpc>
                <a:spcPct val="150000"/>
              </a:lnSpc>
              <a:spcBef>
                <a:spcPts val="0"/>
              </a:spcBef>
              <a:spcAft>
                <a:spcPts val="0"/>
              </a:spcAft>
              <a:buClrTx/>
              <a:buSzTx/>
              <a:buFont typeface="Wingdings" panose="05000000000000000000" pitchFamily="2" charset="2"/>
              <a:buChar char="§"/>
              <a:defRPr/>
            </a:pPr>
            <a:r>
              <a:rPr lang="en-US" sz="2400" i="1" dirty="0">
                <a:effectLst/>
              </a:rPr>
              <a:t> The term “Similar edible preparation” &amp; interpretation of the word ‘similar’ cannot be restricted to mithai as the term </a:t>
            </a:r>
            <a:r>
              <a:rPr lang="en-US" sz="2400" b="1" i="1" dirty="0">
                <a:solidFill>
                  <a:srgbClr val="FF0000"/>
                </a:solidFill>
                <a:effectLst/>
              </a:rPr>
              <a:t>does not mean ‘the same’ or “identical”</a:t>
            </a:r>
            <a:r>
              <a:rPr lang="en-US" sz="2400" i="1" dirty="0">
                <a:effectLst/>
              </a:rPr>
              <a:t>.</a:t>
            </a:r>
            <a:endParaRPr lang="en-US" sz="2400" i="1" dirty="0"/>
          </a:p>
          <a:p>
            <a:pPr marL="348361" lvl="1" indent="-174625">
              <a:lnSpc>
                <a:spcPct val="150000"/>
              </a:lnSpc>
              <a:spcBef>
                <a:spcPts val="0"/>
              </a:spcBef>
              <a:spcAft>
                <a:spcPts val="0"/>
              </a:spcAft>
              <a:buClrTx/>
              <a:buFont typeface="Wingdings" panose="05000000000000000000" pitchFamily="2" charset="2"/>
              <a:buChar char="§"/>
              <a:defRPr/>
            </a:pPr>
            <a:r>
              <a:rPr lang="en-US" dirty="0">
                <a:effectLst/>
              </a:rPr>
              <a:t>HINDUSTAN LEVER LTD. </a:t>
            </a:r>
            <a:r>
              <a:rPr lang="it-IT" dirty="0">
                <a:effectLst/>
              </a:rPr>
              <a:t>2005 (189) E.L.T. 53 (Tri. - Mumbai)</a:t>
            </a:r>
            <a:endParaRPr lang="it-IT" dirty="0"/>
          </a:p>
          <a:p>
            <a:pPr>
              <a:lnSpc>
                <a:spcPct val="150000"/>
              </a:lnSpc>
            </a:pPr>
            <a:endParaRPr lang="en-US" dirty="0"/>
          </a:p>
        </p:txBody>
      </p:sp>
    </p:spTree>
    <p:extLst>
      <p:ext uri="{BB962C8B-B14F-4D97-AF65-F5344CB8AC3E}">
        <p14:creationId xmlns:p14="http://schemas.microsoft.com/office/powerpoint/2010/main" val="1011840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74AB86-8250-EA99-DD4C-1D8515C31226}"/>
              </a:ext>
            </a:extLst>
          </p:cNvPr>
          <p:cNvSpPr>
            <a:spLocks noGrp="1"/>
          </p:cNvSpPr>
          <p:nvPr>
            <p:ph type="ctrTitle"/>
          </p:nvPr>
        </p:nvSpPr>
        <p:spPr/>
        <p:txBody>
          <a:bodyPr/>
          <a:lstStyle/>
          <a:p>
            <a:r>
              <a:rPr lang="en-US" dirty="0"/>
              <a:t>Real Time!</a:t>
            </a:r>
          </a:p>
        </p:txBody>
      </p:sp>
      <p:sp>
        <p:nvSpPr>
          <p:cNvPr id="5" name="Subtitle 4">
            <a:extLst>
              <a:ext uri="{FF2B5EF4-FFF2-40B4-BE49-F238E27FC236}">
                <a16:creationId xmlns:a16="http://schemas.microsoft.com/office/drawing/2014/main" id="{C16E998E-1D5C-1831-E134-1855E014B85C}"/>
              </a:ext>
            </a:extLst>
          </p:cNvPr>
          <p:cNvSpPr>
            <a:spLocks noGrp="1"/>
          </p:cNvSpPr>
          <p:nvPr>
            <p:ph type="subTitle" idx="1"/>
          </p:nvPr>
        </p:nvSpPr>
        <p:spPr>
          <a:xfrm>
            <a:off x="1524000" y="3602037"/>
            <a:ext cx="9144000" cy="3147105"/>
          </a:xfrm>
        </p:spPr>
        <p:txBody>
          <a:bodyPr>
            <a:normAutofit/>
          </a:bodyPr>
          <a:lstStyle/>
          <a:p>
            <a:endParaRPr lang="en-US" dirty="0"/>
          </a:p>
          <a:p>
            <a:r>
              <a:rPr lang="en-US" dirty="0"/>
              <a:t>Upload E-way Bills!</a:t>
            </a:r>
          </a:p>
          <a:p>
            <a:r>
              <a:rPr lang="en-US" dirty="0"/>
              <a:t>Upload E-invoices!</a:t>
            </a:r>
          </a:p>
          <a:p>
            <a:endParaRPr lang="en-US" dirty="0"/>
          </a:p>
        </p:txBody>
      </p:sp>
    </p:spTree>
    <p:extLst>
      <p:ext uri="{BB962C8B-B14F-4D97-AF65-F5344CB8AC3E}">
        <p14:creationId xmlns:p14="http://schemas.microsoft.com/office/powerpoint/2010/main" val="4606313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DCF1A-A30B-E048-F901-0B8C84455CDE}"/>
              </a:ext>
            </a:extLst>
          </p:cNvPr>
          <p:cNvSpPr>
            <a:spLocks noGrp="1"/>
          </p:cNvSpPr>
          <p:nvPr>
            <p:ph type="title"/>
          </p:nvPr>
        </p:nvSpPr>
        <p:spPr/>
        <p:txBody>
          <a:bodyPr/>
          <a:lstStyle/>
          <a:p>
            <a:r>
              <a:rPr lang="en-US" dirty="0"/>
              <a:t>What is likely to be covered?</a:t>
            </a:r>
          </a:p>
        </p:txBody>
      </p:sp>
      <p:graphicFrame>
        <p:nvGraphicFramePr>
          <p:cNvPr id="4" name="Content Placeholder 3">
            <a:extLst>
              <a:ext uri="{FF2B5EF4-FFF2-40B4-BE49-F238E27FC236}">
                <a16:creationId xmlns:a16="http://schemas.microsoft.com/office/drawing/2014/main" id="{CEAAA15B-A9EA-511F-1A49-6788C2E3648A}"/>
              </a:ext>
            </a:extLst>
          </p:cNvPr>
          <p:cNvGraphicFramePr>
            <a:graphicFrameLocks noGrp="1"/>
          </p:cNvGraphicFramePr>
          <p:nvPr>
            <p:ph idx="1"/>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43303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C6E62-C938-FB99-DBFE-BE674F2D2E10}"/>
              </a:ext>
            </a:extLst>
          </p:cNvPr>
          <p:cNvSpPr>
            <a:spLocks noGrp="1"/>
          </p:cNvSpPr>
          <p:nvPr>
            <p:ph type="title"/>
          </p:nvPr>
        </p:nvSpPr>
        <p:spPr/>
        <p:txBody>
          <a:bodyPr/>
          <a:lstStyle/>
          <a:p>
            <a:r>
              <a:rPr lang="en-US" dirty="0"/>
              <a:t>What was not said?</a:t>
            </a:r>
          </a:p>
        </p:txBody>
      </p:sp>
      <p:sp>
        <p:nvSpPr>
          <p:cNvPr id="3" name="Content Placeholder 2">
            <a:extLst>
              <a:ext uri="{FF2B5EF4-FFF2-40B4-BE49-F238E27FC236}">
                <a16:creationId xmlns:a16="http://schemas.microsoft.com/office/drawing/2014/main" id="{562B9CEB-D933-12FC-CD0F-355CCCFB784A}"/>
              </a:ext>
            </a:extLst>
          </p:cNvPr>
          <p:cNvSpPr>
            <a:spLocks noGrp="1"/>
          </p:cNvSpPr>
          <p:nvPr>
            <p:ph idx="1"/>
          </p:nvPr>
        </p:nvSpPr>
        <p:spPr/>
        <p:txBody>
          <a:bodyPr>
            <a:normAutofit/>
          </a:bodyPr>
          <a:lstStyle/>
          <a:p>
            <a:pPr>
              <a:lnSpc>
                <a:spcPct val="150000"/>
              </a:lnSpc>
            </a:pPr>
            <a:r>
              <a:rPr lang="en-US" i="1" dirty="0">
                <a:effectLst/>
              </a:rPr>
              <a:t>“</a:t>
            </a:r>
            <a:r>
              <a:rPr lang="en-US" i="1" strike="sngStrike" dirty="0">
                <a:solidFill>
                  <a:srgbClr val="FF0000"/>
                </a:solidFill>
                <a:effectLst/>
              </a:rPr>
              <a:t>Namkeens, </a:t>
            </a:r>
            <a:r>
              <a:rPr lang="en-US" i="1" strike="sngStrike" dirty="0" err="1">
                <a:solidFill>
                  <a:srgbClr val="FF0000"/>
                </a:solidFill>
                <a:effectLst/>
              </a:rPr>
              <a:t>bhujia</a:t>
            </a:r>
            <a:r>
              <a:rPr lang="en-US" i="1" strike="sngStrike" dirty="0">
                <a:solidFill>
                  <a:srgbClr val="FF0000"/>
                </a:solidFill>
                <a:effectLst/>
              </a:rPr>
              <a:t>, mixture, </a:t>
            </a:r>
            <a:r>
              <a:rPr lang="en-US" i="1" strike="sngStrike" dirty="0" err="1">
                <a:solidFill>
                  <a:srgbClr val="FF0000"/>
                </a:solidFill>
                <a:effectLst/>
              </a:rPr>
              <a:t>chabena</a:t>
            </a:r>
            <a:r>
              <a:rPr lang="en-US" i="1" strike="sngStrike" dirty="0">
                <a:solidFill>
                  <a:srgbClr val="FF0000"/>
                </a:solidFill>
                <a:effectLst/>
              </a:rPr>
              <a:t> and similar</a:t>
            </a:r>
            <a:r>
              <a:rPr lang="en-US" i="1" dirty="0">
                <a:solidFill>
                  <a:srgbClr val="FF0000"/>
                </a:solidFill>
                <a:effectLst/>
              </a:rPr>
              <a:t>  </a:t>
            </a:r>
            <a:r>
              <a:rPr lang="en-US" i="1" dirty="0">
                <a:effectLst/>
              </a:rPr>
              <a:t>Edible preparations in ready for consumption form…”</a:t>
            </a:r>
          </a:p>
          <a:p>
            <a:pPr>
              <a:lnSpc>
                <a:spcPct val="150000"/>
              </a:lnSpc>
            </a:pPr>
            <a:endParaRPr lang="en-US" i="1" dirty="0"/>
          </a:p>
          <a:p>
            <a:pPr>
              <a:lnSpc>
                <a:spcPct val="150000"/>
              </a:lnSpc>
            </a:pPr>
            <a:r>
              <a:rPr lang="en-US" i="1" dirty="0"/>
              <a:t>Ready to eat food…</a:t>
            </a:r>
          </a:p>
          <a:p>
            <a:pPr>
              <a:lnSpc>
                <a:spcPct val="150000"/>
              </a:lnSpc>
            </a:pPr>
            <a:endParaRPr lang="en-US" i="1" dirty="0"/>
          </a:p>
          <a:p>
            <a:pPr>
              <a:lnSpc>
                <a:spcPct val="150000"/>
              </a:lnSpc>
            </a:pPr>
            <a:r>
              <a:rPr lang="en-US" i="1" dirty="0"/>
              <a:t>[MTR Foods </a:t>
            </a:r>
            <a:r>
              <a:rPr lang="en-US" dirty="0"/>
              <a:t>2010 (252) E.L.T. 580 (Tri. - Bang.)]</a:t>
            </a:r>
          </a:p>
          <a:p>
            <a:pPr>
              <a:lnSpc>
                <a:spcPct val="150000"/>
              </a:lnSpc>
            </a:pPr>
            <a:endParaRPr lang="en-US" dirty="0"/>
          </a:p>
          <a:p>
            <a:pPr>
              <a:lnSpc>
                <a:spcPct val="150000"/>
              </a:lnSpc>
            </a:pPr>
            <a:endParaRPr lang="en-US" i="1" dirty="0"/>
          </a:p>
        </p:txBody>
      </p:sp>
    </p:spTree>
    <p:extLst>
      <p:ext uri="{BB962C8B-B14F-4D97-AF65-F5344CB8AC3E}">
        <p14:creationId xmlns:p14="http://schemas.microsoft.com/office/powerpoint/2010/main" val="24258778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36AAC-9D1E-9749-57B2-37552F0325FA}"/>
              </a:ext>
            </a:extLst>
          </p:cNvPr>
          <p:cNvSpPr>
            <a:spLocks noGrp="1"/>
          </p:cNvSpPr>
          <p:nvPr>
            <p:ph type="title"/>
          </p:nvPr>
        </p:nvSpPr>
        <p:spPr/>
        <p:txBody>
          <a:bodyPr/>
          <a:lstStyle/>
          <a:p>
            <a:r>
              <a:rPr lang="en-US" dirty="0"/>
              <a:t>CN/ SN</a:t>
            </a:r>
          </a:p>
        </p:txBody>
      </p:sp>
      <p:sp>
        <p:nvSpPr>
          <p:cNvPr id="3" name="Content Placeholder 2">
            <a:extLst>
              <a:ext uri="{FF2B5EF4-FFF2-40B4-BE49-F238E27FC236}">
                <a16:creationId xmlns:a16="http://schemas.microsoft.com/office/drawing/2014/main" id="{048F9167-3A0D-6DE9-B623-FAAEA4468B20}"/>
              </a:ext>
            </a:extLst>
          </p:cNvPr>
          <p:cNvSpPr>
            <a:spLocks noGrp="1"/>
          </p:cNvSpPr>
          <p:nvPr>
            <p:ph idx="1"/>
          </p:nvPr>
        </p:nvSpPr>
        <p:spPr/>
        <p:txBody>
          <a:bodyPr/>
          <a:lstStyle/>
          <a:p>
            <a:pPr>
              <a:lnSpc>
                <a:spcPct val="150000"/>
              </a:lnSpc>
            </a:pPr>
            <a:r>
              <a:rPr lang="en-US" dirty="0"/>
              <a:t>Tariff item 2106 90 99 includes sweet meats commonly known as “</a:t>
            </a:r>
            <a:r>
              <a:rPr lang="en-US" dirty="0" err="1"/>
              <a:t>Misthans</a:t>
            </a:r>
            <a:r>
              <a:rPr lang="en-US" dirty="0"/>
              <a:t>” or “Mithai” or called by any other name. They also include products </a:t>
            </a:r>
            <a:r>
              <a:rPr lang="en-US" b="1" dirty="0">
                <a:solidFill>
                  <a:srgbClr val="FF0000"/>
                </a:solidFill>
              </a:rPr>
              <a:t>commonly known as </a:t>
            </a:r>
            <a:r>
              <a:rPr lang="en-US" dirty="0"/>
              <a:t>“Namkeens”, “mixtures”, “</a:t>
            </a:r>
            <a:r>
              <a:rPr lang="en-US" dirty="0" err="1"/>
              <a:t>Bhujia</a:t>
            </a:r>
            <a:r>
              <a:rPr lang="en-US" dirty="0"/>
              <a:t>”, “</a:t>
            </a:r>
            <a:r>
              <a:rPr lang="en-US" dirty="0" err="1"/>
              <a:t>Chabena</a:t>
            </a:r>
            <a:r>
              <a:rPr lang="en-US" dirty="0"/>
              <a:t>” or called by any other name. </a:t>
            </a:r>
            <a:r>
              <a:rPr lang="en-US" b="1" dirty="0">
                <a:solidFill>
                  <a:srgbClr val="FF0000"/>
                </a:solidFill>
              </a:rPr>
              <a:t>Such products</a:t>
            </a:r>
            <a:r>
              <a:rPr lang="en-US" dirty="0"/>
              <a:t> remain classified in these sub-headings irrespective of the </a:t>
            </a:r>
            <a:r>
              <a:rPr lang="en-US" b="1" dirty="0">
                <a:solidFill>
                  <a:srgbClr val="FF0000"/>
                </a:solidFill>
              </a:rPr>
              <a:t>nature of their ingredients</a:t>
            </a:r>
          </a:p>
        </p:txBody>
      </p:sp>
    </p:spTree>
    <p:extLst>
      <p:ext uri="{BB962C8B-B14F-4D97-AF65-F5344CB8AC3E}">
        <p14:creationId xmlns:p14="http://schemas.microsoft.com/office/powerpoint/2010/main" val="25429962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C6E62-C938-FB99-DBFE-BE674F2D2E10}"/>
              </a:ext>
            </a:extLst>
          </p:cNvPr>
          <p:cNvSpPr>
            <a:spLocks noGrp="1"/>
          </p:cNvSpPr>
          <p:nvPr>
            <p:ph type="title"/>
          </p:nvPr>
        </p:nvSpPr>
        <p:spPr/>
        <p:txBody>
          <a:bodyPr/>
          <a:lstStyle/>
          <a:p>
            <a:r>
              <a:rPr lang="en-US" dirty="0"/>
              <a:t>What Apex Court has held?</a:t>
            </a:r>
          </a:p>
        </p:txBody>
      </p:sp>
      <p:sp>
        <p:nvSpPr>
          <p:cNvPr id="3" name="Content Placeholder 2">
            <a:extLst>
              <a:ext uri="{FF2B5EF4-FFF2-40B4-BE49-F238E27FC236}">
                <a16:creationId xmlns:a16="http://schemas.microsoft.com/office/drawing/2014/main" id="{562B9CEB-D933-12FC-CD0F-355CCCFB784A}"/>
              </a:ext>
            </a:extLst>
          </p:cNvPr>
          <p:cNvSpPr>
            <a:spLocks noGrp="1"/>
          </p:cNvSpPr>
          <p:nvPr>
            <p:ph idx="1"/>
          </p:nvPr>
        </p:nvSpPr>
        <p:spPr/>
        <p:txBody>
          <a:bodyPr>
            <a:normAutofit/>
          </a:bodyPr>
          <a:lstStyle/>
          <a:p>
            <a:pPr>
              <a:lnSpc>
                <a:spcPct val="150000"/>
              </a:lnSpc>
            </a:pPr>
            <a:r>
              <a:rPr lang="en-US" b="1" i="1" dirty="0">
                <a:effectLst/>
              </a:rPr>
              <a:t>Bharat Forge &amp; Press Industries (P) Ltd. </a:t>
            </a:r>
            <a:r>
              <a:rPr lang="nb-NO" b="1" dirty="0"/>
              <a:t>[1990 (45) E.L.T. 525]</a:t>
            </a:r>
            <a:endParaRPr lang="en-US" b="1" dirty="0"/>
          </a:p>
          <a:p>
            <a:pPr>
              <a:lnSpc>
                <a:spcPct val="150000"/>
              </a:lnSpc>
            </a:pPr>
            <a:r>
              <a:rPr lang="en-US" i="1" dirty="0"/>
              <a:t>…</a:t>
            </a:r>
            <a:r>
              <a:rPr lang="en-US" b="1" i="1" dirty="0">
                <a:solidFill>
                  <a:srgbClr val="FF0000"/>
                </a:solidFill>
              </a:rPr>
              <a:t>only such goods as cannot be brought under </a:t>
            </a:r>
            <a:r>
              <a:rPr lang="en-US" i="1" dirty="0"/>
              <a:t>the various </a:t>
            </a:r>
            <a:r>
              <a:rPr lang="en-US" b="1" i="1" dirty="0">
                <a:solidFill>
                  <a:srgbClr val="FF0000"/>
                </a:solidFill>
              </a:rPr>
              <a:t>specific entries </a:t>
            </a:r>
            <a:r>
              <a:rPr lang="en-US" i="1" dirty="0"/>
              <a:t>in the tariff </a:t>
            </a:r>
            <a:r>
              <a:rPr lang="en-US" b="1" i="1" dirty="0">
                <a:solidFill>
                  <a:srgbClr val="FF0000"/>
                </a:solidFill>
              </a:rPr>
              <a:t>should be </a:t>
            </a:r>
            <a:r>
              <a:rPr lang="en-US" i="1" dirty="0"/>
              <a:t>attempted to be </a:t>
            </a:r>
            <a:r>
              <a:rPr lang="en-US" b="1" i="1" dirty="0">
                <a:solidFill>
                  <a:srgbClr val="FF0000"/>
                </a:solidFill>
              </a:rPr>
              <a:t>brought under the residuary entry</a:t>
            </a:r>
            <a:r>
              <a:rPr lang="en-US" i="1" dirty="0"/>
              <a:t>. In other words, unless the department can establish that the goods in question can by no conceivable process of reasoning be brought under any of the tariff items, resort cannot be had to the residuary item…</a:t>
            </a:r>
          </a:p>
        </p:txBody>
      </p:sp>
    </p:spTree>
    <p:extLst>
      <p:ext uri="{BB962C8B-B14F-4D97-AF65-F5344CB8AC3E}">
        <p14:creationId xmlns:p14="http://schemas.microsoft.com/office/powerpoint/2010/main" val="39334350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05F4A-33DD-44B1-7808-5B149FB677B7}"/>
              </a:ext>
            </a:extLst>
          </p:cNvPr>
          <p:cNvSpPr>
            <a:spLocks noGrp="1"/>
          </p:cNvSpPr>
          <p:nvPr>
            <p:ph type="title"/>
          </p:nvPr>
        </p:nvSpPr>
        <p:spPr/>
        <p:txBody>
          <a:bodyPr>
            <a:normAutofit fontScale="90000"/>
          </a:bodyPr>
          <a:lstStyle/>
          <a:p>
            <a:pPr marL="511175" indent="-511175"/>
            <a:r>
              <a:rPr lang="en-US" sz="4000" b="1" dirty="0">
                <a:latin typeface="Calibri" panose="020F0502020204030204" pitchFamily="34" charset="0"/>
                <a:ea typeface="Calibri" panose="020F0502020204030204" pitchFamily="34" charset="0"/>
                <a:cs typeface="Calibri" panose="020F0502020204030204" pitchFamily="34" charset="0"/>
              </a:rPr>
              <a:t>Classification –  Residuary entry covers goods which are outside main entry!</a:t>
            </a:r>
          </a:p>
        </p:txBody>
      </p:sp>
      <p:graphicFrame>
        <p:nvGraphicFramePr>
          <p:cNvPr id="4" name="Content Placeholder 3">
            <a:extLst>
              <a:ext uri="{FF2B5EF4-FFF2-40B4-BE49-F238E27FC236}">
                <a16:creationId xmlns:a16="http://schemas.microsoft.com/office/drawing/2014/main" id="{7E162298-E7B0-993E-5161-B10A629D51EB}"/>
              </a:ext>
            </a:extLst>
          </p:cNvPr>
          <p:cNvGraphicFramePr>
            <a:graphicFrameLocks noGrp="1"/>
          </p:cNvGraphicFramePr>
          <p:nvPr>
            <p:ph idx="1"/>
          </p:nvPr>
        </p:nvGraphicFramePr>
        <p:xfrm>
          <a:off x="838199" y="1825625"/>
          <a:ext cx="10863943" cy="4667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24980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C6E62-C938-FB99-DBFE-BE674F2D2E10}"/>
              </a:ext>
            </a:extLst>
          </p:cNvPr>
          <p:cNvSpPr>
            <a:spLocks noGrp="1"/>
          </p:cNvSpPr>
          <p:nvPr>
            <p:ph type="title"/>
          </p:nvPr>
        </p:nvSpPr>
        <p:spPr/>
        <p:txBody>
          <a:bodyPr/>
          <a:lstStyle/>
          <a:p>
            <a:r>
              <a:rPr lang="en-US" dirty="0"/>
              <a:t>What Notification says?</a:t>
            </a:r>
          </a:p>
        </p:txBody>
      </p:sp>
      <p:graphicFrame>
        <p:nvGraphicFramePr>
          <p:cNvPr id="4" name="Table 4">
            <a:extLst>
              <a:ext uri="{FF2B5EF4-FFF2-40B4-BE49-F238E27FC236}">
                <a16:creationId xmlns:a16="http://schemas.microsoft.com/office/drawing/2014/main" id="{616F95DB-D22C-4412-5DB3-9DFBC62F4EAC}"/>
              </a:ext>
            </a:extLst>
          </p:cNvPr>
          <p:cNvGraphicFramePr>
            <a:graphicFrameLocks noGrp="1"/>
          </p:cNvGraphicFramePr>
          <p:nvPr>
            <p:ph idx="1"/>
          </p:nvPr>
        </p:nvGraphicFramePr>
        <p:xfrm>
          <a:off x="1023938" y="2286000"/>
          <a:ext cx="9720260" cy="2796540"/>
        </p:xfrm>
        <a:graphic>
          <a:graphicData uri="http://schemas.openxmlformats.org/drawingml/2006/table">
            <a:tbl>
              <a:tblPr firstRow="1" bandRow="1">
                <a:tableStyleId>{5940675A-B579-460E-94D1-54222C63F5DA}</a:tableStyleId>
              </a:tblPr>
              <a:tblGrid>
                <a:gridCol w="772205">
                  <a:extLst>
                    <a:ext uri="{9D8B030D-6E8A-4147-A177-3AD203B41FA5}">
                      <a16:colId xmlns:a16="http://schemas.microsoft.com/office/drawing/2014/main" val="1325977844"/>
                    </a:ext>
                  </a:extLst>
                </a:gridCol>
                <a:gridCol w="1687286">
                  <a:extLst>
                    <a:ext uri="{9D8B030D-6E8A-4147-A177-3AD203B41FA5}">
                      <a16:colId xmlns:a16="http://schemas.microsoft.com/office/drawing/2014/main" val="246346308"/>
                    </a:ext>
                  </a:extLst>
                </a:gridCol>
                <a:gridCol w="4830704">
                  <a:extLst>
                    <a:ext uri="{9D8B030D-6E8A-4147-A177-3AD203B41FA5}">
                      <a16:colId xmlns:a16="http://schemas.microsoft.com/office/drawing/2014/main" val="137518607"/>
                    </a:ext>
                  </a:extLst>
                </a:gridCol>
                <a:gridCol w="2430065">
                  <a:extLst>
                    <a:ext uri="{9D8B030D-6E8A-4147-A177-3AD203B41FA5}">
                      <a16:colId xmlns:a16="http://schemas.microsoft.com/office/drawing/2014/main" val="1255049517"/>
                    </a:ext>
                  </a:extLst>
                </a:gridCol>
              </a:tblGrid>
              <a:tr h="370840">
                <a:tc>
                  <a:txBody>
                    <a:bodyPr/>
                    <a:lstStyle/>
                    <a:p>
                      <a:pPr>
                        <a:lnSpc>
                          <a:spcPct val="200000"/>
                        </a:lnSpc>
                      </a:pPr>
                      <a:r>
                        <a:rPr lang="en-US" b="1" dirty="0">
                          <a:solidFill>
                            <a:schemeClr val="bg1"/>
                          </a:solidFill>
                        </a:rPr>
                        <a:t>Sr</a:t>
                      </a:r>
                    </a:p>
                  </a:txBody>
                  <a:tcPr>
                    <a:solidFill>
                      <a:srgbClr val="00B0F0"/>
                    </a:solidFill>
                  </a:tcPr>
                </a:tc>
                <a:tc>
                  <a:txBody>
                    <a:bodyPr/>
                    <a:lstStyle/>
                    <a:p>
                      <a:pPr>
                        <a:lnSpc>
                          <a:spcPct val="200000"/>
                        </a:lnSpc>
                      </a:pPr>
                      <a:r>
                        <a:rPr lang="en-US" b="1" dirty="0">
                          <a:solidFill>
                            <a:schemeClr val="bg1"/>
                          </a:solidFill>
                        </a:rPr>
                        <a:t>HSN</a:t>
                      </a:r>
                    </a:p>
                  </a:txBody>
                  <a:tcPr>
                    <a:solidFill>
                      <a:srgbClr val="00B0F0"/>
                    </a:solidFill>
                  </a:tcPr>
                </a:tc>
                <a:tc>
                  <a:txBody>
                    <a:bodyPr/>
                    <a:lstStyle/>
                    <a:p>
                      <a:pPr>
                        <a:lnSpc>
                          <a:spcPct val="200000"/>
                        </a:lnSpc>
                      </a:pPr>
                      <a:r>
                        <a:rPr lang="en-US" b="1" dirty="0">
                          <a:solidFill>
                            <a:schemeClr val="bg1"/>
                          </a:solidFill>
                        </a:rPr>
                        <a:t>Description</a:t>
                      </a:r>
                    </a:p>
                  </a:txBody>
                  <a:tcPr>
                    <a:solidFill>
                      <a:srgbClr val="00B0F0"/>
                    </a:solidFill>
                  </a:tcPr>
                </a:tc>
                <a:tc>
                  <a:txBody>
                    <a:bodyPr/>
                    <a:lstStyle/>
                    <a:p>
                      <a:pPr algn="ctr">
                        <a:lnSpc>
                          <a:spcPct val="200000"/>
                        </a:lnSpc>
                      </a:pPr>
                      <a:r>
                        <a:rPr lang="en-US" b="1" dirty="0">
                          <a:solidFill>
                            <a:schemeClr val="bg1"/>
                          </a:solidFill>
                        </a:rPr>
                        <a:t>Rate</a:t>
                      </a:r>
                    </a:p>
                  </a:txBody>
                  <a:tcPr>
                    <a:solidFill>
                      <a:srgbClr val="00B0F0"/>
                    </a:solidFill>
                  </a:tcPr>
                </a:tc>
                <a:extLst>
                  <a:ext uri="{0D108BD9-81ED-4DB2-BD59-A6C34878D82A}">
                    <a16:rowId xmlns:a16="http://schemas.microsoft.com/office/drawing/2014/main" val="2619991014"/>
                  </a:ext>
                </a:extLst>
              </a:tr>
              <a:tr h="370840">
                <a:tc>
                  <a:txBody>
                    <a:bodyPr/>
                    <a:lstStyle/>
                    <a:p>
                      <a:pPr>
                        <a:lnSpc>
                          <a:spcPct val="200000"/>
                        </a:lnSpc>
                      </a:pPr>
                      <a:r>
                        <a:rPr lang="en-US" dirty="0"/>
                        <a:t>99A</a:t>
                      </a:r>
                    </a:p>
                  </a:txBody>
                  <a:tcPr/>
                </a:tc>
                <a:tc>
                  <a:txBody>
                    <a:bodyPr/>
                    <a:lstStyle/>
                    <a:p>
                      <a:pPr>
                        <a:lnSpc>
                          <a:spcPct val="200000"/>
                        </a:lnSpc>
                      </a:pPr>
                      <a:r>
                        <a:rPr lang="en-US" dirty="0"/>
                        <a:t>1905/ 2106</a:t>
                      </a:r>
                    </a:p>
                  </a:txBody>
                  <a:tcPr/>
                </a:tc>
                <a:tc>
                  <a:txBody>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lang="en-US" sz="1800" b="1" i="0" u="none" strike="noStrike" kern="1200" baseline="0" dirty="0">
                          <a:solidFill>
                            <a:srgbClr val="FF0000"/>
                          </a:solidFill>
                          <a:latin typeface="+mn-lt"/>
                          <a:ea typeface="+mn-ea"/>
                          <a:cs typeface="+mn-cs"/>
                        </a:rPr>
                        <a:t>Khakhra</a:t>
                      </a:r>
                      <a:r>
                        <a:rPr lang="en-US" sz="1800" b="0" i="0" u="none" strike="noStrike" kern="1200" baseline="0" dirty="0">
                          <a:solidFill>
                            <a:schemeClr val="tx1"/>
                          </a:solidFill>
                          <a:latin typeface="+mn-lt"/>
                          <a:ea typeface="+mn-ea"/>
                          <a:cs typeface="+mn-cs"/>
                        </a:rPr>
                        <a:t>, Plain chapatti or roti </a:t>
                      </a:r>
                    </a:p>
                  </a:txBody>
                  <a:tcPr/>
                </a:tc>
                <a:tc>
                  <a:txBody>
                    <a:bodyPr/>
                    <a:lstStyle/>
                    <a:p>
                      <a:pPr algn="ctr">
                        <a:lnSpc>
                          <a:spcPct val="200000"/>
                        </a:lnSpc>
                      </a:pPr>
                      <a:r>
                        <a:rPr lang="en-US" dirty="0"/>
                        <a:t>5%</a:t>
                      </a:r>
                    </a:p>
                  </a:txBody>
                  <a:tcPr/>
                </a:tc>
                <a:extLst>
                  <a:ext uri="{0D108BD9-81ED-4DB2-BD59-A6C34878D82A}">
                    <a16:rowId xmlns:a16="http://schemas.microsoft.com/office/drawing/2014/main" val="1960667075"/>
                  </a:ext>
                </a:extLst>
              </a:tr>
              <a:tr h="370840">
                <a:tc>
                  <a:txBody>
                    <a:bodyPr/>
                    <a:lstStyle/>
                    <a:p>
                      <a:pPr>
                        <a:lnSpc>
                          <a:spcPct val="200000"/>
                        </a:lnSpc>
                      </a:pPr>
                      <a:r>
                        <a:rPr lang="en-US" dirty="0"/>
                        <a:t>100</a:t>
                      </a:r>
                    </a:p>
                  </a:txBody>
                  <a:tcPr/>
                </a:tc>
                <a:tc>
                  <a:txBody>
                    <a:bodyPr/>
                    <a:lstStyle/>
                    <a:p>
                      <a:pPr>
                        <a:lnSpc>
                          <a:spcPct val="200000"/>
                        </a:lnSpc>
                      </a:pPr>
                      <a:r>
                        <a:rPr lang="en-US" dirty="0"/>
                        <a:t>1905 4000</a:t>
                      </a:r>
                    </a:p>
                  </a:txBody>
                  <a:tcPr/>
                </a:tc>
                <a:tc>
                  <a:txBody>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Rusks, toasted bread and similar toasted products </a:t>
                      </a:r>
                    </a:p>
                  </a:txBody>
                  <a:tcPr/>
                </a:tc>
                <a:tc>
                  <a:txBody>
                    <a:bodyPr/>
                    <a:lstStyle/>
                    <a:p>
                      <a:pPr algn="ctr">
                        <a:lnSpc>
                          <a:spcPct val="200000"/>
                        </a:lnSpc>
                      </a:pPr>
                      <a:r>
                        <a:rPr lang="en-US" dirty="0"/>
                        <a:t>5%</a:t>
                      </a:r>
                    </a:p>
                  </a:txBody>
                  <a:tcPr/>
                </a:tc>
                <a:extLst>
                  <a:ext uri="{0D108BD9-81ED-4DB2-BD59-A6C34878D82A}">
                    <a16:rowId xmlns:a16="http://schemas.microsoft.com/office/drawing/2014/main" val="2073246796"/>
                  </a:ext>
                </a:extLst>
              </a:tr>
              <a:tr h="370840">
                <a:tc>
                  <a:txBody>
                    <a:bodyPr/>
                    <a:lstStyle/>
                    <a:p>
                      <a:pPr>
                        <a:lnSpc>
                          <a:spcPct val="200000"/>
                        </a:lnSpc>
                      </a:pPr>
                      <a:r>
                        <a:rPr lang="en-US" dirty="0"/>
                        <a:t>101</a:t>
                      </a:r>
                    </a:p>
                  </a:txBody>
                  <a:tcPr/>
                </a:tc>
                <a:tc>
                  <a:txBody>
                    <a:bodyPr/>
                    <a:lstStyle/>
                    <a:p>
                      <a:pPr>
                        <a:lnSpc>
                          <a:spcPct val="200000"/>
                        </a:lnSpc>
                      </a:pPr>
                      <a:r>
                        <a:rPr lang="en-US" dirty="0"/>
                        <a:t>2106 90</a:t>
                      </a:r>
                    </a:p>
                  </a:txBody>
                  <a:tcPr/>
                </a:tc>
                <a:tc>
                  <a:txBody>
                    <a:bodyPr/>
                    <a:lstStyle/>
                    <a:p>
                      <a:pPr>
                        <a:lnSpc>
                          <a:spcPct val="200000"/>
                        </a:lnSpc>
                      </a:pPr>
                      <a:r>
                        <a:rPr lang="en-US" sz="1800" b="0" i="0" u="none" strike="noStrike" kern="1200" baseline="0" dirty="0">
                          <a:solidFill>
                            <a:schemeClr val="tx1"/>
                          </a:solidFill>
                          <a:latin typeface="+mn-lt"/>
                          <a:ea typeface="+mn-ea"/>
                          <a:cs typeface="+mn-cs"/>
                        </a:rPr>
                        <a:t>Sweetmeats 	</a:t>
                      </a:r>
                    </a:p>
                  </a:txBody>
                  <a:tcPr/>
                </a:tc>
                <a:tc>
                  <a:txBody>
                    <a:bodyPr/>
                    <a:lstStyle/>
                    <a:p>
                      <a:pPr algn="ctr">
                        <a:lnSpc>
                          <a:spcPct val="200000"/>
                        </a:lnSpc>
                      </a:pPr>
                      <a:r>
                        <a:rPr lang="en-US" dirty="0"/>
                        <a:t>5%</a:t>
                      </a:r>
                    </a:p>
                  </a:txBody>
                  <a:tcPr/>
                </a:tc>
                <a:extLst>
                  <a:ext uri="{0D108BD9-81ED-4DB2-BD59-A6C34878D82A}">
                    <a16:rowId xmlns:a16="http://schemas.microsoft.com/office/drawing/2014/main" val="3295375456"/>
                  </a:ext>
                </a:extLst>
              </a:tr>
            </a:tbl>
          </a:graphicData>
        </a:graphic>
      </p:graphicFrame>
    </p:spTree>
    <p:extLst>
      <p:ext uri="{BB962C8B-B14F-4D97-AF65-F5344CB8AC3E}">
        <p14:creationId xmlns:p14="http://schemas.microsoft.com/office/powerpoint/2010/main" val="27642560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C6E62-C938-FB99-DBFE-BE674F2D2E10}"/>
              </a:ext>
            </a:extLst>
          </p:cNvPr>
          <p:cNvSpPr>
            <a:spLocks noGrp="1"/>
          </p:cNvSpPr>
          <p:nvPr>
            <p:ph type="title"/>
          </p:nvPr>
        </p:nvSpPr>
        <p:spPr/>
        <p:txBody>
          <a:bodyPr/>
          <a:lstStyle/>
          <a:p>
            <a:r>
              <a:rPr lang="en-US" dirty="0"/>
              <a:t>What Apex Court has held?</a:t>
            </a:r>
          </a:p>
        </p:txBody>
      </p:sp>
      <p:sp>
        <p:nvSpPr>
          <p:cNvPr id="3" name="Content Placeholder 2">
            <a:extLst>
              <a:ext uri="{FF2B5EF4-FFF2-40B4-BE49-F238E27FC236}">
                <a16:creationId xmlns:a16="http://schemas.microsoft.com/office/drawing/2014/main" id="{562B9CEB-D933-12FC-CD0F-355CCCFB784A}"/>
              </a:ext>
            </a:extLst>
          </p:cNvPr>
          <p:cNvSpPr>
            <a:spLocks noGrp="1"/>
          </p:cNvSpPr>
          <p:nvPr>
            <p:ph idx="1"/>
          </p:nvPr>
        </p:nvSpPr>
        <p:spPr/>
        <p:txBody>
          <a:bodyPr>
            <a:normAutofit/>
          </a:bodyPr>
          <a:lstStyle/>
          <a:p>
            <a:pPr marL="347663" indent="-347663">
              <a:lnSpc>
                <a:spcPct val="150000"/>
              </a:lnSpc>
              <a:buNone/>
            </a:pPr>
            <a:r>
              <a:rPr lang="en-US" b="1" dirty="0">
                <a:latin typeface="Calibri" panose="020F0502020204030204" pitchFamily="34" charset="0"/>
                <a:ea typeface="Calibri" panose="020F0502020204030204" pitchFamily="34" charset="0"/>
              </a:rPr>
              <a:t>Dilip Kumar – Constitution Bench - 2018</a:t>
            </a:r>
          </a:p>
          <a:p>
            <a:pPr marL="347663" indent="-347663">
              <a:lnSpc>
                <a:spcPct val="150000"/>
              </a:lnSpc>
              <a:buNone/>
            </a:pPr>
            <a:r>
              <a:rPr lang="en-US" i="1" dirty="0">
                <a:latin typeface="Calibri" panose="020F0502020204030204" pitchFamily="34" charset="0"/>
                <a:ea typeface="Calibri" panose="020F0502020204030204" pitchFamily="34" charset="0"/>
              </a:rPr>
              <a:t>(1) Exemption notification should be interpreted strictly; the burden of proving applicability would be on the assessee to show that his case comes within the parameters of the exemption clause or exemption notification</a:t>
            </a:r>
          </a:p>
          <a:p>
            <a:pPr marL="347663" indent="-347663" algn="l" fontAlgn="base">
              <a:lnSpc>
                <a:spcPct val="150000"/>
              </a:lnSpc>
              <a:buNone/>
            </a:pPr>
            <a:r>
              <a:rPr lang="en-US" b="0" i="1" u="none" strike="noStrike" dirty="0">
                <a:solidFill>
                  <a:srgbClr val="555555"/>
                </a:solidFill>
                <a:effectLst/>
                <a:latin typeface="Calibri" panose="020F0502020204030204" pitchFamily="34" charset="0"/>
                <a:ea typeface="Calibri" panose="020F0502020204030204" pitchFamily="34" charset="0"/>
              </a:rPr>
              <a:t>(2) When there is ambiguity in exemption notification which is subject to strict interpretation, the benefit of such ambiguity cannot be claimed by the  subject/ assessee and it must be interpreted in favour of the revenue.</a:t>
            </a:r>
          </a:p>
        </p:txBody>
      </p:sp>
    </p:spTree>
    <p:extLst>
      <p:ext uri="{BB962C8B-B14F-4D97-AF65-F5344CB8AC3E}">
        <p14:creationId xmlns:p14="http://schemas.microsoft.com/office/powerpoint/2010/main" val="18905682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68C1D-E053-B788-83AF-A022B1239DBE}"/>
              </a:ext>
            </a:extLst>
          </p:cNvPr>
          <p:cNvSpPr>
            <a:spLocks noGrp="1"/>
          </p:cNvSpPr>
          <p:nvPr>
            <p:ph type="title"/>
          </p:nvPr>
        </p:nvSpPr>
        <p:spPr/>
        <p:txBody>
          <a:bodyPr/>
          <a:lstStyle/>
          <a:p>
            <a:r>
              <a:rPr lang="en-US" dirty="0"/>
              <a:t>To fight for?</a:t>
            </a:r>
          </a:p>
        </p:txBody>
      </p:sp>
      <p:graphicFrame>
        <p:nvGraphicFramePr>
          <p:cNvPr id="4" name="Content Placeholder 3">
            <a:extLst>
              <a:ext uri="{FF2B5EF4-FFF2-40B4-BE49-F238E27FC236}">
                <a16:creationId xmlns:a16="http://schemas.microsoft.com/office/drawing/2014/main" id="{18704460-E374-FED5-FFC0-073669DFE6D4}"/>
              </a:ext>
            </a:extLst>
          </p:cNvPr>
          <p:cNvGraphicFramePr>
            <a:graphicFrameLocks noGrp="1"/>
          </p:cNvGraphicFramePr>
          <p:nvPr>
            <p:ph idx="1"/>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01714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C648B-95AC-7821-476B-EB3661764274}"/>
              </a:ext>
            </a:extLst>
          </p:cNvPr>
          <p:cNvSpPr>
            <a:spLocks noGrp="1"/>
          </p:cNvSpPr>
          <p:nvPr>
            <p:ph type="ctrTitle" idx="4294967295"/>
          </p:nvPr>
        </p:nvSpPr>
        <p:spPr>
          <a:xfrm>
            <a:off x="1905000" y="2161721"/>
            <a:ext cx="8305800" cy="2214336"/>
          </a:xfrm>
        </p:spPr>
        <p:txBody>
          <a:bodyPr/>
          <a:lstStyle/>
          <a:p>
            <a:pPr algn="ctr"/>
            <a:r>
              <a:rPr lang="en-US" dirty="0">
                <a:solidFill>
                  <a:schemeClr val="accent1"/>
                </a:solidFill>
              </a:rPr>
              <a:t>We serve only freshly made samosa/ kachori!</a:t>
            </a:r>
          </a:p>
        </p:txBody>
      </p:sp>
      <p:sp>
        <p:nvSpPr>
          <p:cNvPr id="4" name="Subtitle 3">
            <a:extLst>
              <a:ext uri="{FF2B5EF4-FFF2-40B4-BE49-F238E27FC236}">
                <a16:creationId xmlns:a16="http://schemas.microsoft.com/office/drawing/2014/main" id="{37A048E5-D28B-A94C-5C32-66078CBCE0E1}"/>
              </a:ext>
            </a:extLst>
          </p:cNvPr>
          <p:cNvSpPr>
            <a:spLocks noGrp="1"/>
          </p:cNvSpPr>
          <p:nvPr>
            <p:ph type="subTitle" idx="4294967295"/>
          </p:nvPr>
        </p:nvSpPr>
        <p:spPr>
          <a:xfrm>
            <a:off x="8991600" y="4959350"/>
            <a:ext cx="3200400" cy="1463675"/>
          </a:xfrm>
        </p:spPr>
        <p:txBody>
          <a:bodyPr/>
          <a:lstStyle/>
          <a:p>
            <a:r>
              <a:rPr lang="en-US" dirty="0"/>
              <a:t> </a:t>
            </a:r>
          </a:p>
        </p:txBody>
      </p:sp>
    </p:spTree>
    <p:extLst>
      <p:ext uri="{BB962C8B-B14F-4D97-AF65-F5344CB8AC3E}">
        <p14:creationId xmlns:p14="http://schemas.microsoft.com/office/powerpoint/2010/main" val="40658237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40C54-04AE-4D48-B4FA-D7745A76B28A}"/>
              </a:ext>
            </a:extLst>
          </p:cNvPr>
          <p:cNvSpPr>
            <a:spLocks noGrp="1"/>
          </p:cNvSpPr>
          <p:nvPr>
            <p:ph type="title"/>
          </p:nvPr>
        </p:nvSpPr>
        <p:spPr/>
        <p:txBody>
          <a:bodyPr>
            <a:normAutofit/>
          </a:bodyPr>
          <a:lstStyle/>
          <a:p>
            <a:r>
              <a:rPr lang="en-US" sz="3200" dirty="0"/>
              <a:t>Fasteners!</a:t>
            </a:r>
          </a:p>
        </p:txBody>
      </p:sp>
      <p:pic>
        <p:nvPicPr>
          <p:cNvPr id="8" name="Picture 7">
            <a:extLst>
              <a:ext uri="{FF2B5EF4-FFF2-40B4-BE49-F238E27FC236}">
                <a16:creationId xmlns:a16="http://schemas.microsoft.com/office/drawing/2014/main" id="{3462310B-035D-4FE3-80ED-005524093E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4649" y="868905"/>
            <a:ext cx="5472221" cy="5472221"/>
          </a:xfrm>
          <a:prstGeom prst="rect">
            <a:avLst/>
          </a:prstGeom>
        </p:spPr>
      </p:pic>
    </p:spTree>
    <p:extLst>
      <p:ext uri="{BB962C8B-B14F-4D97-AF65-F5344CB8AC3E}">
        <p14:creationId xmlns:p14="http://schemas.microsoft.com/office/powerpoint/2010/main" val="651200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5C029-9847-4037-B35D-F005CCFB833E}"/>
              </a:ext>
            </a:extLst>
          </p:cNvPr>
          <p:cNvSpPr>
            <a:spLocks noGrp="1"/>
          </p:cNvSpPr>
          <p:nvPr>
            <p:ph type="title"/>
          </p:nvPr>
        </p:nvSpPr>
        <p:spPr/>
        <p:txBody>
          <a:bodyPr/>
          <a:lstStyle/>
          <a:p>
            <a:r>
              <a:rPr lang="en-US" dirty="0"/>
              <a:t>Objective!</a:t>
            </a:r>
          </a:p>
        </p:txBody>
      </p:sp>
      <p:sp>
        <p:nvSpPr>
          <p:cNvPr id="4" name="Slide Number Placeholder 3">
            <a:extLst>
              <a:ext uri="{FF2B5EF4-FFF2-40B4-BE49-F238E27FC236}">
                <a16:creationId xmlns:a16="http://schemas.microsoft.com/office/drawing/2014/main" id="{63A36AA1-AF98-44C8-8D5C-72F2DD776147}"/>
              </a:ext>
            </a:extLst>
          </p:cNvPr>
          <p:cNvSpPr>
            <a:spLocks noGrp="1"/>
          </p:cNvSpPr>
          <p:nvPr>
            <p:ph type="sldNum" sz="quarter" idx="12"/>
          </p:nvPr>
        </p:nvSpPr>
        <p:spPr/>
        <p:txBody>
          <a:bodyPr/>
          <a:lstStyle/>
          <a:p>
            <a:pPr>
              <a:defRPr/>
            </a:pPr>
            <a:fld id="{BFE34D0E-9478-4588-B94A-0E13DC5081E3}" type="slidenum">
              <a:rPr lang="en-IN" smtClean="0"/>
              <a:pPr>
                <a:defRPr/>
              </a:pPr>
              <a:t>5</a:t>
            </a:fld>
            <a:endParaRPr lang="en-IN"/>
          </a:p>
        </p:txBody>
      </p:sp>
      <p:graphicFrame>
        <p:nvGraphicFramePr>
          <p:cNvPr id="9" name="Content Placeholder 8">
            <a:extLst>
              <a:ext uri="{FF2B5EF4-FFF2-40B4-BE49-F238E27FC236}">
                <a16:creationId xmlns:a16="http://schemas.microsoft.com/office/drawing/2014/main" id="{3B29216C-0493-4F76-873A-627749363485}"/>
              </a:ext>
            </a:extLst>
          </p:cNvPr>
          <p:cNvGraphicFramePr>
            <a:graphicFrameLocks noGrp="1"/>
          </p:cNvGraphicFramePr>
          <p:nvPr>
            <p:ph idx="1"/>
          </p:nvPr>
        </p:nvGraphicFramePr>
        <p:xfrm>
          <a:off x="1143000" y="2057400"/>
          <a:ext cx="9872663"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640666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0B3BD-40DE-42B0-81BD-314CAF677843}"/>
              </a:ext>
            </a:extLst>
          </p:cNvPr>
          <p:cNvSpPr>
            <a:spLocks noGrp="1"/>
          </p:cNvSpPr>
          <p:nvPr>
            <p:ph type="title"/>
          </p:nvPr>
        </p:nvSpPr>
        <p:spPr/>
        <p:txBody>
          <a:bodyPr/>
          <a:lstStyle/>
          <a:p>
            <a:r>
              <a:rPr lang="en-US" dirty="0"/>
              <a:t>Relevant tariff provisions!</a:t>
            </a:r>
          </a:p>
        </p:txBody>
      </p:sp>
      <p:graphicFrame>
        <p:nvGraphicFramePr>
          <p:cNvPr id="4" name="Table 4">
            <a:extLst>
              <a:ext uri="{FF2B5EF4-FFF2-40B4-BE49-F238E27FC236}">
                <a16:creationId xmlns:a16="http://schemas.microsoft.com/office/drawing/2014/main" id="{1C12D2E5-09EA-4BA9-AD36-C524E6B62A83}"/>
              </a:ext>
            </a:extLst>
          </p:cNvPr>
          <p:cNvGraphicFramePr>
            <a:graphicFrameLocks noGrp="1"/>
          </p:cNvGraphicFramePr>
          <p:nvPr>
            <p:ph idx="1"/>
          </p:nvPr>
        </p:nvGraphicFramePr>
        <p:xfrm>
          <a:off x="1023938" y="2285999"/>
          <a:ext cx="10035948" cy="3078480"/>
        </p:xfrm>
        <a:graphic>
          <a:graphicData uri="http://schemas.openxmlformats.org/drawingml/2006/table">
            <a:tbl>
              <a:tblPr firstRow="1" bandRow="1">
                <a:tableStyleId>{5940675A-B579-460E-94D1-54222C63F5DA}</a:tableStyleId>
              </a:tblPr>
              <a:tblGrid>
                <a:gridCol w="3345316">
                  <a:extLst>
                    <a:ext uri="{9D8B030D-6E8A-4147-A177-3AD203B41FA5}">
                      <a16:colId xmlns:a16="http://schemas.microsoft.com/office/drawing/2014/main" val="3457399429"/>
                    </a:ext>
                  </a:extLst>
                </a:gridCol>
                <a:gridCol w="3345316">
                  <a:extLst>
                    <a:ext uri="{9D8B030D-6E8A-4147-A177-3AD203B41FA5}">
                      <a16:colId xmlns:a16="http://schemas.microsoft.com/office/drawing/2014/main" val="3852561109"/>
                    </a:ext>
                  </a:extLst>
                </a:gridCol>
                <a:gridCol w="3345316">
                  <a:extLst>
                    <a:ext uri="{9D8B030D-6E8A-4147-A177-3AD203B41FA5}">
                      <a16:colId xmlns:a16="http://schemas.microsoft.com/office/drawing/2014/main" val="3867766922"/>
                    </a:ext>
                  </a:extLst>
                </a:gridCol>
              </a:tblGrid>
              <a:tr h="370115">
                <a:tc>
                  <a:txBody>
                    <a:bodyPr/>
                    <a:lstStyle/>
                    <a:p>
                      <a:pPr>
                        <a:lnSpc>
                          <a:spcPct val="200000"/>
                        </a:lnSpc>
                      </a:pPr>
                      <a:r>
                        <a:rPr lang="en-US" sz="2000" b="1" dirty="0">
                          <a:solidFill>
                            <a:schemeClr val="bg1"/>
                          </a:solidFill>
                          <a:latin typeface="Calibri" panose="020F0502020204030204" pitchFamily="34" charset="0"/>
                          <a:cs typeface="Calibri" panose="020F0502020204030204" pitchFamily="34" charset="0"/>
                        </a:rPr>
                        <a:t>Particulars</a:t>
                      </a:r>
                    </a:p>
                  </a:txBody>
                  <a:tcPr>
                    <a:solidFill>
                      <a:srgbClr val="00B0F0"/>
                    </a:solidFill>
                  </a:tcPr>
                </a:tc>
                <a:tc>
                  <a:txBody>
                    <a:bodyPr/>
                    <a:lstStyle/>
                    <a:p>
                      <a:pPr algn="ctr">
                        <a:lnSpc>
                          <a:spcPct val="200000"/>
                        </a:lnSpc>
                      </a:pPr>
                      <a:r>
                        <a:rPr lang="en-US" sz="2000" b="1" dirty="0">
                          <a:solidFill>
                            <a:schemeClr val="bg1"/>
                          </a:solidFill>
                          <a:latin typeface="Calibri" panose="020F0502020204030204" pitchFamily="34" charset="0"/>
                          <a:cs typeface="Calibri" panose="020F0502020204030204" pitchFamily="34" charset="0"/>
                        </a:rPr>
                        <a:t>Heading 7318</a:t>
                      </a:r>
                    </a:p>
                  </a:txBody>
                  <a:tcPr>
                    <a:solidFill>
                      <a:srgbClr val="00B0F0"/>
                    </a:solidFill>
                  </a:tcPr>
                </a:tc>
                <a:tc>
                  <a:txBody>
                    <a:bodyPr/>
                    <a:lstStyle/>
                    <a:p>
                      <a:pPr algn="ctr">
                        <a:lnSpc>
                          <a:spcPct val="200000"/>
                        </a:lnSpc>
                      </a:pPr>
                      <a:r>
                        <a:rPr lang="en-US" sz="2000" b="1" dirty="0">
                          <a:solidFill>
                            <a:schemeClr val="bg1"/>
                          </a:solidFill>
                          <a:latin typeface="Calibri" panose="020F0502020204030204" pitchFamily="34" charset="0"/>
                          <a:cs typeface="Calibri" panose="020F0502020204030204" pitchFamily="34" charset="0"/>
                        </a:rPr>
                        <a:t>Heading 8708</a:t>
                      </a:r>
                    </a:p>
                  </a:txBody>
                  <a:tcPr>
                    <a:solidFill>
                      <a:srgbClr val="00B0F0"/>
                    </a:solidFill>
                  </a:tcPr>
                </a:tc>
                <a:extLst>
                  <a:ext uri="{0D108BD9-81ED-4DB2-BD59-A6C34878D82A}">
                    <a16:rowId xmlns:a16="http://schemas.microsoft.com/office/drawing/2014/main" val="3408309069"/>
                  </a:ext>
                </a:extLst>
              </a:tr>
              <a:tr h="370115">
                <a:tc>
                  <a:txBody>
                    <a:bodyPr/>
                    <a:lstStyle/>
                    <a:p>
                      <a:pPr>
                        <a:lnSpc>
                          <a:spcPct val="200000"/>
                        </a:lnSpc>
                      </a:pPr>
                      <a:r>
                        <a:rPr lang="en-US" sz="2000" dirty="0">
                          <a:latin typeface="Calibri" panose="020F0502020204030204" pitchFamily="34" charset="0"/>
                          <a:cs typeface="Calibri" panose="020F0502020204030204" pitchFamily="34" charset="0"/>
                        </a:rPr>
                        <a:t>Chapter</a:t>
                      </a:r>
                    </a:p>
                  </a:txBody>
                  <a:tcPr/>
                </a:tc>
                <a:tc>
                  <a:txBody>
                    <a:bodyPr/>
                    <a:lstStyle/>
                    <a:p>
                      <a:pPr algn="ctr">
                        <a:lnSpc>
                          <a:spcPct val="200000"/>
                        </a:lnSpc>
                      </a:pPr>
                      <a:r>
                        <a:rPr lang="en-US" sz="2000" dirty="0">
                          <a:latin typeface="Calibri" panose="020F0502020204030204" pitchFamily="34" charset="0"/>
                          <a:cs typeface="Calibri" panose="020F0502020204030204" pitchFamily="34" charset="0"/>
                        </a:rPr>
                        <a:t>73</a:t>
                      </a:r>
                    </a:p>
                  </a:txBody>
                  <a:tcPr/>
                </a:tc>
                <a:tc>
                  <a:txBody>
                    <a:bodyPr/>
                    <a:lstStyle/>
                    <a:p>
                      <a:pPr algn="ctr">
                        <a:lnSpc>
                          <a:spcPct val="200000"/>
                        </a:lnSpc>
                      </a:pPr>
                      <a:r>
                        <a:rPr lang="en-US" sz="2000" dirty="0">
                          <a:latin typeface="Calibri" panose="020F0502020204030204" pitchFamily="34" charset="0"/>
                          <a:cs typeface="Calibri" panose="020F0502020204030204" pitchFamily="34" charset="0"/>
                        </a:rPr>
                        <a:t>87</a:t>
                      </a:r>
                    </a:p>
                  </a:txBody>
                  <a:tcPr/>
                </a:tc>
                <a:extLst>
                  <a:ext uri="{0D108BD9-81ED-4DB2-BD59-A6C34878D82A}">
                    <a16:rowId xmlns:a16="http://schemas.microsoft.com/office/drawing/2014/main" val="2840410278"/>
                  </a:ext>
                </a:extLst>
              </a:tr>
              <a:tr h="370115">
                <a:tc>
                  <a:txBody>
                    <a:bodyPr/>
                    <a:lstStyle/>
                    <a:p>
                      <a:pPr>
                        <a:lnSpc>
                          <a:spcPct val="200000"/>
                        </a:lnSpc>
                      </a:pPr>
                      <a:r>
                        <a:rPr lang="en-US" sz="2000" dirty="0">
                          <a:latin typeface="Calibri" panose="020F0502020204030204" pitchFamily="34" charset="0"/>
                          <a:cs typeface="Calibri" panose="020F0502020204030204" pitchFamily="34" charset="0"/>
                        </a:rPr>
                        <a:t>Section</a:t>
                      </a:r>
                    </a:p>
                  </a:txBody>
                  <a:tcPr/>
                </a:tc>
                <a:tc>
                  <a:txBody>
                    <a:bodyPr/>
                    <a:lstStyle/>
                    <a:p>
                      <a:pPr algn="ctr">
                        <a:lnSpc>
                          <a:spcPct val="200000"/>
                        </a:lnSpc>
                      </a:pPr>
                      <a:r>
                        <a:rPr lang="en-US" sz="2000" dirty="0">
                          <a:latin typeface="Calibri" panose="020F0502020204030204" pitchFamily="34" charset="0"/>
                          <a:cs typeface="Calibri" panose="020F0502020204030204" pitchFamily="34" charset="0"/>
                        </a:rPr>
                        <a:t>XV</a:t>
                      </a:r>
                    </a:p>
                  </a:txBody>
                  <a:tcPr/>
                </a:tc>
                <a:tc>
                  <a:txBody>
                    <a:bodyPr/>
                    <a:lstStyle/>
                    <a:p>
                      <a:pPr algn="ctr">
                        <a:lnSpc>
                          <a:spcPct val="200000"/>
                        </a:lnSpc>
                      </a:pPr>
                      <a:r>
                        <a:rPr lang="en-US" sz="2000" dirty="0">
                          <a:latin typeface="Calibri" panose="020F0502020204030204" pitchFamily="34" charset="0"/>
                          <a:cs typeface="Calibri" panose="020F0502020204030204" pitchFamily="34" charset="0"/>
                        </a:rPr>
                        <a:t>XVII</a:t>
                      </a:r>
                    </a:p>
                  </a:txBody>
                  <a:tcPr/>
                </a:tc>
                <a:extLst>
                  <a:ext uri="{0D108BD9-81ED-4DB2-BD59-A6C34878D82A}">
                    <a16:rowId xmlns:a16="http://schemas.microsoft.com/office/drawing/2014/main" val="2717265924"/>
                  </a:ext>
                </a:extLst>
              </a:tr>
              <a:tr h="370115">
                <a:tc>
                  <a:txBody>
                    <a:bodyPr/>
                    <a:lstStyle/>
                    <a:p>
                      <a:pPr>
                        <a:lnSpc>
                          <a:spcPct val="200000"/>
                        </a:lnSpc>
                      </a:pPr>
                      <a:r>
                        <a:rPr lang="en-US" sz="2000" dirty="0">
                          <a:latin typeface="Calibri" panose="020F0502020204030204" pitchFamily="34" charset="0"/>
                          <a:cs typeface="Calibri" panose="020F0502020204030204" pitchFamily="34" charset="0"/>
                        </a:rPr>
                        <a:t>Section Notes</a:t>
                      </a:r>
                    </a:p>
                  </a:txBody>
                  <a:tcPr/>
                </a:tc>
                <a:tc>
                  <a:txBody>
                    <a:bodyPr/>
                    <a:lstStyle/>
                    <a:p>
                      <a:pPr algn="ctr">
                        <a:lnSpc>
                          <a:spcPct val="200000"/>
                        </a:lnSpc>
                      </a:pPr>
                      <a:r>
                        <a:rPr lang="en-US" sz="2000" dirty="0">
                          <a:latin typeface="Calibri" panose="020F0502020204030204" pitchFamily="34" charset="0"/>
                          <a:cs typeface="Calibri" panose="020F0502020204030204" pitchFamily="34" charset="0"/>
                        </a:rPr>
                        <a:t>2 (a)</a:t>
                      </a:r>
                    </a:p>
                  </a:txBody>
                  <a:tcPr/>
                </a:tc>
                <a:tc>
                  <a:txBody>
                    <a:bodyPr/>
                    <a:lstStyle/>
                    <a:p>
                      <a:pPr algn="ctr">
                        <a:lnSpc>
                          <a:spcPct val="200000"/>
                        </a:lnSpc>
                      </a:pPr>
                      <a:r>
                        <a:rPr lang="en-US" sz="2000" dirty="0">
                          <a:latin typeface="Calibri" panose="020F0502020204030204" pitchFamily="34" charset="0"/>
                          <a:cs typeface="Calibri" panose="020F0502020204030204" pitchFamily="34" charset="0"/>
                        </a:rPr>
                        <a:t>2 (b) and 3</a:t>
                      </a:r>
                    </a:p>
                  </a:txBody>
                  <a:tcPr/>
                </a:tc>
                <a:extLst>
                  <a:ext uri="{0D108BD9-81ED-4DB2-BD59-A6C34878D82A}">
                    <a16:rowId xmlns:a16="http://schemas.microsoft.com/office/drawing/2014/main" val="2749197116"/>
                  </a:ext>
                </a:extLst>
              </a:tr>
              <a:tr h="370115">
                <a:tc>
                  <a:txBody>
                    <a:bodyPr/>
                    <a:lstStyle/>
                    <a:p>
                      <a:pPr>
                        <a:lnSpc>
                          <a:spcPct val="200000"/>
                        </a:lnSpc>
                      </a:pPr>
                      <a:r>
                        <a:rPr lang="en-US" sz="2000" dirty="0">
                          <a:latin typeface="Calibri" panose="020F0502020204030204" pitchFamily="34" charset="0"/>
                          <a:cs typeface="Calibri" panose="020F0502020204030204" pitchFamily="34" charset="0"/>
                        </a:rPr>
                        <a:t>Rate of GST</a:t>
                      </a:r>
                    </a:p>
                  </a:txBody>
                  <a:tcPr/>
                </a:tc>
                <a:tc>
                  <a:txBody>
                    <a:bodyPr/>
                    <a:lstStyle/>
                    <a:p>
                      <a:pPr algn="ctr">
                        <a:lnSpc>
                          <a:spcPct val="200000"/>
                        </a:lnSpc>
                      </a:pPr>
                      <a:r>
                        <a:rPr lang="en-US" sz="2000" dirty="0">
                          <a:latin typeface="Calibri" panose="020F0502020204030204" pitchFamily="34" charset="0"/>
                          <a:cs typeface="Calibri" panose="020F0502020204030204" pitchFamily="34" charset="0"/>
                        </a:rPr>
                        <a:t>18%</a:t>
                      </a:r>
                    </a:p>
                  </a:txBody>
                  <a:tcPr/>
                </a:tc>
                <a:tc>
                  <a:txBody>
                    <a:bodyPr/>
                    <a:lstStyle/>
                    <a:p>
                      <a:pPr algn="ctr">
                        <a:lnSpc>
                          <a:spcPct val="200000"/>
                        </a:lnSpc>
                      </a:pPr>
                      <a:r>
                        <a:rPr lang="en-US" sz="2000" dirty="0">
                          <a:latin typeface="Calibri" panose="020F0502020204030204" pitchFamily="34" charset="0"/>
                          <a:cs typeface="Calibri" panose="020F0502020204030204" pitchFamily="34" charset="0"/>
                        </a:rPr>
                        <a:t>28%</a:t>
                      </a:r>
                    </a:p>
                  </a:txBody>
                  <a:tcPr/>
                </a:tc>
                <a:extLst>
                  <a:ext uri="{0D108BD9-81ED-4DB2-BD59-A6C34878D82A}">
                    <a16:rowId xmlns:a16="http://schemas.microsoft.com/office/drawing/2014/main" val="4003120658"/>
                  </a:ext>
                </a:extLst>
              </a:tr>
            </a:tbl>
          </a:graphicData>
        </a:graphic>
      </p:graphicFrame>
    </p:spTree>
    <p:extLst>
      <p:ext uri="{BB962C8B-B14F-4D97-AF65-F5344CB8AC3E}">
        <p14:creationId xmlns:p14="http://schemas.microsoft.com/office/powerpoint/2010/main" val="2204759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0B3BD-40DE-42B0-81BD-314CAF677843}"/>
              </a:ext>
            </a:extLst>
          </p:cNvPr>
          <p:cNvSpPr>
            <a:spLocks noGrp="1"/>
          </p:cNvSpPr>
          <p:nvPr>
            <p:ph type="title"/>
          </p:nvPr>
        </p:nvSpPr>
        <p:spPr/>
        <p:txBody>
          <a:bodyPr>
            <a:normAutofit/>
          </a:bodyPr>
          <a:lstStyle/>
          <a:p>
            <a:r>
              <a:rPr lang="en-US" sz="2400" b="1" dirty="0"/>
              <a:t>Sr. No. 232 to Not. No. 1/2017-CT (R) [Sch. III]</a:t>
            </a:r>
          </a:p>
        </p:txBody>
      </p:sp>
      <p:graphicFrame>
        <p:nvGraphicFramePr>
          <p:cNvPr id="4" name="Table 4">
            <a:extLst>
              <a:ext uri="{FF2B5EF4-FFF2-40B4-BE49-F238E27FC236}">
                <a16:creationId xmlns:a16="http://schemas.microsoft.com/office/drawing/2014/main" id="{1C12D2E5-09EA-4BA9-AD36-C524E6B62A83}"/>
              </a:ext>
            </a:extLst>
          </p:cNvPr>
          <p:cNvGraphicFramePr>
            <a:graphicFrameLocks noGrp="1"/>
          </p:cNvGraphicFramePr>
          <p:nvPr>
            <p:ph idx="1"/>
            <p:extLst>
              <p:ext uri="{D42A27DB-BD31-4B8C-83A1-F6EECF244321}">
                <p14:modId xmlns:p14="http://schemas.microsoft.com/office/powerpoint/2010/main" val="1385226534"/>
              </p:ext>
            </p:extLst>
          </p:nvPr>
        </p:nvGraphicFramePr>
        <p:xfrm>
          <a:off x="947057" y="1305486"/>
          <a:ext cx="10035948" cy="2325350"/>
        </p:xfrm>
        <a:graphic>
          <a:graphicData uri="http://schemas.openxmlformats.org/drawingml/2006/table">
            <a:tbl>
              <a:tblPr firstRow="1" bandRow="1">
                <a:tableStyleId>{5940675A-B579-460E-94D1-54222C63F5DA}</a:tableStyleId>
              </a:tblPr>
              <a:tblGrid>
                <a:gridCol w="924605">
                  <a:extLst>
                    <a:ext uri="{9D8B030D-6E8A-4147-A177-3AD203B41FA5}">
                      <a16:colId xmlns:a16="http://schemas.microsoft.com/office/drawing/2014/main" val="3457399429"/>
                    </a:ext>
                  </a:extLst>
                </a:gridCol>
                <a:gridCol w="1763486">
                  <a:extLst>
                    <a:ext uri="{9D8B030D-6E8A-4147-A177-3AD203B41FA5}">
                      <a16:colId xmlns:a16="http://schemas.microsoft.com/office/drawing/2014/main" val="3852561109"/>
                    </a:ext>
                  </a:extLst>
                </a:gridCol>
                <a:gridCol w="5791200">
                  <a:extLst>
                    <a:ext uri="{9D8B030D-6E8A-4147-A177-3AD203B41FA5}">
                      <a16:colId xmlns:a16="http://schemas.microsoft.com/office/drawing/2014/main" val="3867766922"/>
                    </a:ext>
                  </a:extLst>
                </a:gridCol>
                <a:gridCol w="1556657">
                  <a:extLst>
                    <a:ext uri="{9D8B030D-6E8A-4147-A177-3AD203B41FA5}">
                      <a16:colId xmlns:a16="http://schemas.microsoft.com/office/drawing/2014/main" val="4147874602"/>
                    </a:ext>
                  </a:extLst>
                </a:gridCol>
              </a:tblGrid>
              <a:tr h="1268011">
                <a:tc>
                  <a:txBody>
                    <a:bodyPr/>
                    <a:lstStyle/>
                    <a:p>
                      <a:pPr marL="0" marR="0">
                        <a:lnSpc>
                          <a:spcPct val="150000"/>
                        </a:lnSpc>
                        <a:spcBef>
                          <a:spcPts val="0"/>
                        </a:spcBef>
                        <a:spcAft>
                          <a:spcPts val="0"/>
                        </a:spcAft>
                      </a:pPr>
                      <a:r>
                        <a:rPr lang="en-US" sz="1600" b="1" dirty="0">
                          <a:solidFill>
                            <a:srgbClr val="FFFFFF"/>
                          </a:solidFill>
                          <a:effectLst/>
                          <a:latin typeface="Calibri" panose="020F0502020204030204" pitchFamily="34" charset="0"/>
                          <a:ea typeface="Times New Roman" panose="02020603050405020304" pitchFamily="18" charset="0"/>
                          <a:cs typeface="Century Schoolbook" panose="02040604050505020304" pitchFamily="18" charset="0"/>
                        </a:rPr>
                        <a:t>Sr.</a:t>
                      </a:r>
                      <a:endParaRPr lang="en-US" sz="1100" dirty="0">
                        <a:effectLst/>
                        <a:latin typeface="Century Schoolbook" panose="02040604050505020304" pitchFamily="18" charset="0"/>
                        <a:ea typeface="Times New Roman" panose="02020603050405020304" pitchFamily="18" charset="0"/>
                        <a:cs typeface="Century Schoolbook" panose="02040604050505020304" pitchFamily="18" charset="0"/>
                      </a:endParaRPr>
                    </a:p>
                  </a:txBody>
                  <a:tcPr marL="68580" marR="68580" marT="0" marB="0">
                    <a:solidFill>
                      <a:srgbClr val="00B0F0"/>
                    </a:solidFill>
                  </a:tcPr>
                </a:tc>
                <a:tc>
                  <a:txBody>
                    <a:bodyPr/>
                    <a:lstStyle/>
                    <a:p>
                      <a:pPr marL="0" marR="0">
                        <a:lnSpc>
                          <a:spcPct val="150000"/>
                        </a:lnSpc>
                        <a:spcBef>
                          <a:spcPts val="0"/>
                        </a:spcBef>
                        <a:spcAft>
                          <a:spcPts val="0"/>
                        </a:spcAft>
                      </a:pPr>
                      <a:r>
                        <a:rPr lang="en-IN"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Chapter / Heading / Sub-heading / Tariff item </a:t>
                      </a:r>
                      <a:endParaRPr lang="en-U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rgbClr val="00B0F0"/>
                    </a:solidFill>
                  </a:tcPr>
                </a:tc>
                <a:tc>
                  <a:txBody>
                    <a:bodyPr/>
                    <a:lstStyle/>
                    <a:p>
                      <a:pPr marL="0" marR="0">
                        <a:lnSpc>
                          <a:spcPct val="150000"/>
                        </a:lnSpc>
                        <a:spcBef>
                          <a:spcPts val="0"/>
                        </a:spcBef>
                        <a:spcAft>
                          <a:spcPts val="0"/>
                        </a:spcAft>
                      </a:pPr>
                      <a:r>
                        <a:rPr lang="en-IN"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Description of Goods </a:t>
                      </a:r>
                      <a:endParaRPr lang="en-U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1600" b="1" dirty="0">
                          <a:solidFill>
                            <a:srgbClr val="FFFFFF"/>
                          </a:solidFill>
                          <a:effectLst/>
                          <a:latin typeface="Calibri" panose="020F0502020204030204" pitchFamily="34" charset="0"/>
                          <a:ea typeface="Times New Roman" panose="02020603050405020304" pitchFamily="18" charset="0"/>
                          <a:cs typeface="Century Schoolbook" panose="02040604050505020304" pitchFamily="18" charset="0"/>
                        </a:rPr>
                        <a:t> </a:t>
                      </a:r>
                      <a:endParaRPr lang="en-US" sz="1100" dirty="0">
                        <a:effectLst/>
                        <a:latin typeface="Century Schoolbook" panose="02040604050505020304" pitchFamily="18" charset="0"/>
                        <a:ea typeface="Times New Roman" panose="02020603050405020304" pitchFamily="18" charset="0"/>
                        <a:cs typeface="Century Schoolbook" panose="02040604050505020304" pitchFamily="18" charset="0"/>
                      </a:endParaRPr>
                    </a:p>
                  </a:txBody>
                  <a:tcPr marL="68580" marR="68580" marT="0" marB="0">
                    <a:solidFill>
                      <a:srgbClr val="00B0F0"/>
                    </a:solidFill>
                  </a:tcPr>
                </a:tc>
                <a:tc>
                  <a:txBody>
                    <a:bodyPr/>
                    <a:lstStyle/>
                    <a:p>
                      <a:pPr marL="0" marR="0" algn="ctr">
                        <a:lnSpc>
                          <a:spcPct val="150000"/>
                        </a:lnSpc>
                        <a:spcBef>
                          <a:spcPts val="0"/>
                        </a:spcBef>
                        <a:spcAft>
                          <a:spcPts val="0"/>
                        </a:spcAft>
                      </a:pPr>
                      <a:r>
                        <a:rPr lang="en-US" sz="1600" b="1">
                          <a:solidFill>
                            <a:srgbClr val="FFFFFF"/>
                          </a:solidFill>
                          <a:effectLst/>
                          <a:latin typeface="Calibri" panose="020F0502020204030204" pitchFamily="34" charset="0"/>
                          <a:ea typeface="Times New Roman" panose="02020603050405020304" pitchFamily="18" charset="0"/>
                          <a:cs typeface="Century Schoolbook" panose="02040604050505020304" pitchFamily="18" charset="0"/>
                        </a:rPr>
                        <a:t>Rate</a:t>
                      </a:r>
                      <a:endParaRPr lang="en-US" sz="1100">
                        <a:effectLst/>
                        <a:latin typeface="Century Schoolbook" panose="02040604050505020304" pitchFamily="18" charset="0"/>
                        <a:ea typeface="Times New Roman" panose="02020603050405020304" pitchFamily="18" charset="0"/>
                        <a:cs typeface="Century Schoolbook" panose="02040604050505020304" pitchFamily="18" charset="0"/>
                      </a:endParaRPr>
                    </a:p>
                  </a:txBody>
                  <a:tcPr marL="68580" marR="68580" marT="0" marB="0">
                    <a:solidFill>
                      <a:srgbClr val="00B0F0"/>
                    </a:solidFill>
                  </a:tcPr>
                </a:tc>
                <a:extLst>
                  <a:ext uri="{0D108BD9-81ED-4DB2-BD59-A6C34878D82A}">
                    <a16:rowId xmlns:a16="http://schemas.microsoft.com/office/drawing/2014/main" val="3408309069"/>
                  </a:ext>
                </a:extLst>
              </a:tr>
              <a:tr h="941790">
                <a:tc>
                  <a:txBody>
                    <a:bodyPr/>
                    <a:lstStyle/>
                    <a:p>
                      <a:pPr marL="0" marR="0">
                        <a:lnSpc>
                          <a:spcPct val="150000"/>
                        </a:lnSpc>
                        <a:spcBef>
                          <a:spcPts val="0"/>
                        </a:spcBef>
                        <a:spcAft>
                          <a:spcPts val="0"/>
                        </a:spcAft>
                      </a:pPr>
                      <a:r>
                        <a:rPr lang="en-US" sz="1600" dirty="0">
                          <a:effectLst/>
                          <a:latin typeface="Calibri" panose="020F0502020204030204" pitchFamily="34" charset="0"/>
                          <a:ea typeface="Times New Roman" panose="02020603050405020304" pitchFamily="18" charset="0"/>
                          <a:cs typeface="Century Schoolbook" panose="02040604050505020304" pitchFamily="18" charset="0"/>
                        </a:rPr>
                        <a:t>232.</a:t>
                      </a:r>
                      <a:endParaRPr lang="en-US" sz="1100" dirty="0">
                        <a:effectLst/>
                        <a:latin typeface="Century Schoolbook" panose="02040604050505020304" pitchFamily="18" charset="0"/>
                        <a:ea typeface="Times New Roman" panose="02020603050405020304" pitchFamily="18" charset="0"/>
                        <a:cs typeface="Century Schoolbook" panose="02040604050505020304" pitchFamily="18" charset="0"/>
                      </a:endParaRPr>
                    </a:p>
                  </a:txBody>
                  <a:tcPr marL="68580" marR="68580" marT="0" marB="0"/>
                </a:tc>
                <a:tc>
                  <a:txBody>
                    <a:bodyPr/>
                    <a:lstStyle/>
                    <a:p>
                      <a:pPr marL="0" marR="0">
                        <a:lnSpc>
                          <a:spcPct val="150000"/>
                        </a:lnSpc>
                        <a:spcBef>
                          <a:spcPts val="0"/>
                        </a:spcBef>
                        <a:spcAft>
                          <a:spcPts val="0"/>
                        </a:spcAft>
                      </a:pPr>
                      <a:r>
                        <a:rPr lang="en-US" sz="1600" dirty="0">
                          <a:effectLst/>
                          <a:latin typeface="Calibri" panose="020F0502020204030204" pitchFamily="34" charset="0"/>
                          <a:ea typeface="Times New Roman" panose="02020603050405020304" pitchFamily="18" charset="0"/>
                          <a:cs typeface="Century Schoolbook" panose="02040604050505020304" pitchFamily="18" charset="0"/>
                        </a:rPr>
                        <a:t>7318</a:t>
                      </a:r>
                      <a:endParaRPr lang="en-US" sz="1100" dirty="0">
                        <a:effectLst/>
                        <a:latin typeface="Century Schoolbook" panose="02040604050505020304" pitchFamily="18" charset="0"/>
                        <a:ea typeface="Times New Roman" panose="02020603050405020304" pitchFamily="18" charset="0"/>
                        <a:cs typeface="Century Schoolbook" panose="02040604050505020304" pitchFamily="18" charset="0"/>
                      </a:endParaRPr>
                    </a:p>
                  </a:txBody>
                  <a:tcPr marL="68580" marR="68580" marT="0" marB="0"/>
                </a:tc>
                <a:tc>
                  <a:txBody>
                    <a:bodyPr/>
                    <a:lstStyle/>
                    <a:p>
                      <a:pPr marL="0" marR="0">
                        <a:lnSpc>
                          <a:spcPct val="150000"/>
                        </a:lnSpc>
                        <a:spcBef>
                          <a:spcPts val="0"/>
                        </a:spcBef>
                        <a:spcAft>
                          <a:spcPts val="0"/>
                        </a:spcAft>
                      </a:pPr>
                      <a:r>
                        <a:rPr lang="en-US" sz="1600" i="1" dirty="0">
                          <a:effectLst/>
                          <a:latin typeface="Calibri" panose="020F0502020204030204" pitchFamily="34" charset="0"/>
                          <a:ea typeface="Times New Roman" panose="02020603050405020304" pitchFamily="18" charset="0"/>
                          <a:cs typeface="Century Schoolbook" panose="02040604050505020304" pitchFamily="18" charset="0"/>
                        </a:rPr>
                        <a:t>Screws, bolts, nuts, coach screws, screw hooks, rivets, cotters, cotter-pins, washers (including spring washers) and similar articles, of iron or steel</a:t>
                      </a:r>
                      <a:endParaRPr lang="en-US" sz="1100" dirty="0">
                        <a:effectLst/>
                        <a:latin typeface="Century Schoolbook" panose="02040604050505020304" pitchFamily="18" charset="0"/>
                        <a:ea typeface="Times New Roman" panose="02020603050405020304" pitchFamily="18" charset="0"/>
                        <a:cs typeface="Century Schoolbook" panose="02040604050505020304" pitchFamily="18" charset="0"/>
                      </a:endParaRPr>
                    </a:p>
                  </a:txBody>
                  <a:tcPr marL="68580" marR="68580" marT="0" marB="0"/>
                </a:tc>
                <a:tc>
                  <a:txBody>
                    <a:bodyPr/>
                    <a:lstStyle/>
                    <a:p>
                      <a:pPr marL="0" marR="0" algn="ctr">
                        <a:lnSpc>
                          <a:spcPct val="150000"/>
                        </a:lnSpc>
                        <a:spcBef>
                          <a:spcPts val="0"/>
                        </a:spcBef>
                        <a:spcAft>
                          <a:spcPts val="0"/>
                        </a:spcAft>
                      </a:pPr>
                      <a:r>
                        <a:rPr lang="en-US" sz="1600" dirty="0">
                          <a:effectLst/>
                          <a:latin typeface="Calibri" panose="020F0502020204030204" pitchFamily="34" charset="0"/>
                          <a:ea typeface="Times New Roman" panose="02020603050405020304" pitchFamily="18" charset="0"/>
                          <a:cs typeface="Century Schoolbook" panose="02040604050505020304" pitchFamily="18" charset="0"/>
                        </a:rPr>
                        <a:t>9%</a:t>
                      </a:r>
                      <a:endParaRPr lang="en-US" sz="1100" dirty="0">
                        <a:effectLst/>
                        <a:latin typeface="Century Schoolbook" panose="02040604050505020304" pitchFamily="18" charset="0"/>
                        <a:ea typeface="Times New Roman" panose="02020603050405020304" pitchFamily="18" charset="0"/>
                        <a:cs typeface="Century Schoolbook" panose="02040604050505020304" pitchFamily="18" charset="0"/>
                      </a:endParaRPr>
                    </a:p>
                  </a:txBody>
                  <a:tcPr marL="68580" marR="68580" marT="0" marB="0"/>
                </a:tc>
                <a:extLst>
                  <a:ext uri="{0D108BD9-81ED-4DB2-BD59-A6C34878D82A}">
                    <a16:rowId xmlns:a16="http://schemas.microsoft.com/office/drawing/2014/main" val="2840410278"/>
                  </a:ext>
                </a:extLst>
              </a:tr>
            </a:tbl>
          </a:graphicData>
        </a:graphic>
      </p:graphicFrame>
      <p:sp>
        <p:nvSpPr>
          <p:cNvPr id="3" name="Title 1">
            <a:extLst>
              <a:ext uri="{FF2B5EF4-FFF2-40B4-BE49-F238E27FC236}">
                <a16:creationId xmlns:a16="http://schemas.microsoft.com/office/drawing/2014/main" id="{CDD8CD4F-0353-54EE-1324-53265F8A4AE3}"/>
              </a:ext>
            </a:extLst>
          </p:cNvPr>
          <p:cNvSpPr txBox="1">
            <a:spLocks/>
          </p:cNvSpPr>
          <p:nvPr/>
        </p:nvSpPr>
        <p:spPr>
          <a:xfrm>
            <a:off x="838200" y="343488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00B0F0"/>
                </a:solidFill>
                <a:latin typeface="+mn-lt"/>
                <a:ea typeface="+mj-ea"/>
                <a:cs typeface="+mj-cs"/>
              </a:defRPr>
            </a:lvl1pPr>
          </a:lstStyle>
          <a:p>
            <a:r>
              <a:rPr lang="en-US" sz="2400" dirty="0"/>
              <a:t>Sr. No. 170 to Not. No. 1/2017-CT (R) [Sch. IV]</a:t>
            </a:r>
          </a:p>
        </p:txBody>
      </p:sp>
      <p:graphicFrame>
        <p:nvGraphicFramePr>
          <p:cNvPr id="5" name="Table 4">
            <a:extLst>
              <a:ext uri="{FF2B5EF4-FFF2-40B4-BE49-F238E27FC236}">
                <a16:creationId xmlns:a16="http://schemas.microsoft.com/office/drawing/2014/main" id="{17BA3E99-0A52-E44F-B3F1-2B7501720582}"/>
              </a:ext>
            </a:extLst>
          </p:cNvPr>
          <p:cNvGraphicFramePr>
            <a:graphicFrameLocks/>
          </p:cNvGraphicFramePr>
          <p:nvPr>
            <p:extLst>
              <p:ext uri="{D42A27DB-BD31-4B8C-83A1-F6EECF244321}">
                <p14:modId xmlns:p14="http://schemas.microsoft.com/office/powerpoint/2010/main" val="1735102567"/>
              </p:ext>
            </p:extLst>
          </p:nvPr>
        </p:nvGraphicFramePr>
        <p:xfrm>
          <a:off x="838200" y="4485262"/>
          <a:ext cx="10035948" cy="1749426"/>
        </p:xfrm>
        <a:graphic>
          <a:graphicData uri="http://schemas.openxmlformats.org/drawingml/2006/table">
            <a:tbl>
              <a:tblPr firstRow="1" bandRow="1">
                <a:tableStyleId>{5940675A-B579-460E-94D1-54222C63F5DA}</a:tableStyleId>
              </a:tblPr>
              <a:tblGrid>
                <a:gridCol w="924605">
                  <a:extLst>
                    <a:ext uri="{9D8B030D-6E8A-4147-A177-3AD203B41FA5}">
                      <a16:colId xmlns:a16="http://schemas.microsoft.com/office/drawing/2014/main" val="3457399429"/>
                    </a:ext>
                  </a:extLst>
                </a:gridCol>
                <a:gridCol w="1763486">
                  <a:extLst>
                    <a:ext uri="{9D8B030D-6E8A-4147-A177-3AD203B41FA5}">
                      <a16:colId xmlns:a16="http://schemas.microsoft.com/office/drawing/2014/main" val="3852561109"/>
                    </a:ext>
                  </a:extLst>
                </a:gridCol>
                <a:gridCol w="5791200">
                  <a:extLst>
                    <a:ext uri="{9D8B030D-6E8A-4147-A177-3AD203B41FA5}">
                      <a16:colId xmlns:a16="http://schemas.microsoft.com/office/drawing/2014/main" val="3867766922"/>
                    </a:ext>
                  </a:extLst>
                </a:gridCol>
                <a:gridCol w="1556657">
                  <a:extLst>
                    <a:ext uri="{9D8B030D-6E8A-4147-A177-3AD203B41FA5}">
                      <a16:colId xmlns:a16="http://schemas.microsoft.com/office/drawing/2014/main" val="4147874602"/>
                    </a:ext>
                  </a:extLst>
                </a:gridCol>
              </a:tblGrid>
              <a:tr h="555168">
                <a:tc>
                  <a:txBody>
                    <a:bodyPr/>
                    <a:lstStyle/>
                    <a:p>
                      <a:pPr marL="0" marR="0">
                        <a:lnSpc>
                          <a:spcPct val="150000"/>
                        </a:lnSpc>
                        <a:spcBef>
                          <a:spcPts val="0"/>
                        </a:spcBef>
                        <a:spcAft>
                          <a:spcPts val="0"/>
                        </a:spcAft>
                      </a:pPr>
                      <a:r>
                        <a:rPr lang="en-US" sz="1600" b="1" dirty="0">
                          <a:solidFill>
                            <a:srgbClr val="FFFFFF"/>
                          </a:solidFill>
                          <a:effectLst/>
                          <a:latin typeface="Calibri" panose="020F0502020204030204" pitchFamily="34" charset="0"/>
                          <a:ea typeface="Times New Roman" panose="02020603050405020304" pitchFamily="18" charset="0"/>
                          <a:cs typeface="Century Schoolbook" panose="02040604050505020304" pitchFamily="18" charset="0"/>
                        </a:rPr>
                        <a:t>Sr.</a:t>
                      </a:r>
                      <a:endParaRPr lang="en-US" sz="1100" dirty="0">
                        <a:effectLst/>
                        <a:latin typeface="Century Schoolbook" panose="02040604050505020304" pitchFamily="18" charset="0"/>
                        <a:ea typeface="Times New Roman" panose="02020603050405020304" pitchFamily="18" charset="0"/>
                        <a:cs typeface="Century Schoolbook" panose="02040604050505020304" pitchFamily="18" charset="0"/>
                      </a:endParaRPr>
                    </a:p>
                  </a:txBody>
                  <a:tcPr marL="68580" marR="68580" marT="0" marB="0">
                    <a:solidFill>
                      <a:srgbClr val="00B0F0"/>
                    </a:solidFill>
                  </a:tcPr>
                </a:tc>
                <a:tc>
                  <a:txBody>
                    <a:bodyPr/>
                    <a:lstStyle/>
                    <a:p>
                      <a:pPr marL="0" marR="0">
                        <a:lnSpc>
                          <a:spcPct val="150000"/>
                        </a:lnSpc>
                        <a:spcBef>
                          <a:spcPts val="0"/>
                        </a:spcBef>
                        <a:spcAft>
                          <a:spcPts val="0"/>
                        </a:spcAft>
                      </a:pPr>
                      <a:r>
                        <a:rPr lang="en-IN"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Chapter / Heading / Sub-heading / Tariff item </a:t>
                      </a:r>
                      <a:endParaRPr lang="en-U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rgbClr val="00B0F0"/>
                    </a:solidFill>
                  </a:tcPr>
                </a:tc>
                <a:tc>
                  <a:txBody>
                    <a:bodyPr/>
                    <a:lstStyle/>
                    <a:p>
                      <a:pPr marL="0" marR="0">
                        <a:lnSpc>
                          <a:spcPct val="150000"/>
                        </a:lnSpc>
                        <a:spcBef>
                          <a:spcPts val="0"/>
                        </a:spcBef>
                        <a:spcAft>
                          <a:spcPts val="0"/>
                        </a:spcAft>
                      </a:pPr>
                      <a:r>
                        <a:rPr lang="en-IN"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Description of Goods </a:t>
                      </a:r>
                      <a:endParaRPr lang="en-U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1600" b="1" dirty="0">
                          <a:solidFill>
                            <a:srgbClr val="FFFFFF"/>
                          </a:solidFill>
                          <a:effectLst/>
                          <a:latin typeface="Calibri" panose="020F0502020204030204" pitchFamily="34" charset="0"/>
                          <a:ea typeface="Times New Roman" panose="02020603050405020304" pitchFamily="18" charset="0"/>
                          <a:cs typeface="Century Schoolbook" panose="02040604050505020304" pitchFamily="18" charset="0"/>
                        </a:rPr>
                        <a:t> </a:t>
                      </a:r>
                      <a:endParaRPr lang="en-US" sz="1100" dirty="0">
                        <a:effectLst/>
                        <a:latin typeface="Century Schoolbook" panose="02040604050505020304" pitchFamily="18" charset="0"/>
                        <a:ea typeface="Times New Roman" panose="02020603050405020304" pitchFamily="18" charset="0"/>
                        <a:cs typeface="Century Schoolbook" panose="02040604050505020304" pitchFamily="18" charset="0"/>
                      </a:endParaRPr>
                    </a:p>
                  </a:txBody>
                  <a:tcPr marL="68580" marR="68580" marT="0" marB="0">
                    <a:solidFill>
                      <a:srgbClr val="00B0F0"/>
                    </a:solidFill>
                  </a:tcPr>
                </a:tc>
                <a:tc>
                  <a:txBody>
                    <a:bodyPr/>
                    <a:lstStyle/>
                    <a:p>
                      <a:pPr marL="0" marR="0" algn="ctr">
                        <a:lnSpc>
                          <a:spcPct val="150000"/>
                        </a:lnSpc>
                        <a:spcBef>
                          <a:spcPts val="0"/>
                        </a:spcBef>
                        <a:spcAft>
                          <a:spcPts val="0"/>
                        </a:spcAft>
                      </a:pPr>
                      <a:r>
                        <a:rPr lang="en-US" sz="1600" b="1">
                          <a:solidFill>
                            <a:srgbClr val="FFFFFF"/>
                          </a:solidFill>
                          <a:effectLst/>
                          <a:latin typeface="Calibri" panose="020F0502020204030204" pitchFamily="34" charset="0"/>
                          <a:ea typeface="Times New Roman" panose="02020603050405020304" pitchFamily="18" charset="0"/>
                          <a:cs typeface="Century Schoolbook" panose="02040604050505020304" pitchFamily="18" charset="0"/>
                        </a:rPr>
                        <a:t>Rate</a:t>
                      </a:r>
                      <a:endParaRPr lang="en-US" sz="1100">
                        <a:effectLst/>
                        <a:latin typeface="Century Schoolbook" panose="02040604050505020304" pitchFamily="18" charset="0"/>
                        <a:ea typeface="Times New Roman" panose="02020603050405020304" pitchFamily="18" charset="0"/>
                        <a:cs typeface="Century Schoolbook" panose="02040604050505020304" pitchFamily="18" charset="0"/>
                      </a:endParaRPr>
                    </a:p>
                  </a:txBody>
                  <a:tcPr marL="68580" marR="68580" marT="0" marB="0">
                    <a:solidFill>
                      <a:srgbClr val="00B0F0"/>
                    </a:solidFill>
                  </a:tcPr>
                </a:tc>
                <a:extLst>
                  <a:ext uri="{0D108BD9-81ED-4DB2-BD59-A6C34878D82A}">
                    <a16:rowId xmlns:a16="http://schemas.microsoft.com/office/drawing/2014/main" val="3408309069"/>
                  </a:ext>
                </a:extLst>
              </a:tr>
              <a:tr h="370115">
                <a:tc>
                  <a:txBody>
                    <a:bodyPr/>
                    <a:lstStyle/>
                    <a:p>
                      <a:pPr marL="0" marR="0">
                        <a:lnSpc>
                          <a:spcPct val="150000"/>
                        </a:lnSpc>
                        <a:spcBef>
                          <a:spcPts val="0"/>
                        </a:spcBef>
                        <a:spcAft>
                          <a:spcPts val="0"/>
                        </a:spcAft>
                      </a:pPr>
                      <a:r>
                        <a:rPr lang="en-US" sz="1600" dirty="0">
                          <a:effectLst/>
                          <a:latin typeface="Calibri" panose="020F0502020204030204" pitchFamily="34" charset="0"/>
                          <a:ea typeface="Times New Roman" panose="02020603050405020304" pitchFamily="18" charset="0"/>
                          <a:cs typeface="Century Schoolbook" panose="02040604050505020304" pitchFamily="18" charset="0"/>
                        </a:rPr>
                        <a:t>170.</a:t>
                      </a:r>
                      <a:endParaRPr lang="en-US" sz="1100" dirty="0">
                        <a:effectLst/>
                        <a:latin typeface="Century Schoolbook" panose="02040604050505020304" pitchFamily="18" charset="0"/>
                        <a:ea typeface="Times New Roman" panose="02020603050405020304" pitchFamily="18" charset="0"/>
                        <a:cs typeface="Century Schoolbook" panose="02040604050505020304" pitchFamily="18" charset="0"/>
                      </a:endParaRPr>
                    </a:p>
                  </a:txBody>
                  <a:tcPr marL="68580" marR="68580" marT="0" marB="0"/>
                </a:tc>
                <a:tc>
                  <a:txBody>
                    <a:bodyPr/>
                    <a:lstStyle/>
                    <a:p>
                      <a:pPr marL="0" marR="0">
                        <a:lnSpc>
                          <a:spcPct val="150000"/>
                        </a:lnSpc>
                        <a:spcBef>
                          <a:spcPts val="0"/>
                        </a:spcBef>
                        <a:spcAft>
                          <a:spcPts val="0"/>
                        </a:spcAft>
                      </a:pPr>
                      <a:r>
                        <a:rPr lang="en-US" sz="1600" dirty="0">
                          <a:effectLst/>
                          <a:latin typeface="Calibri" panose="020F0502020204030204" pitchFamily="34" charset="0"/>
                          <a:ea typeface="Times New Roman" panose="02020603050405020304" pitchFamily="18" charset="0"/>
                          <a:cs typeface="Century Schoolbook" panose="02040604050505020304" pitchFamily="18" charset="0"/>
                        </a:rPr>
                        <a:t>8708</a:t>
                      </a:r>
                      <a:endParaRPr lang="en-US" sz="1100" dirty="0">
                        <a:effectLst/>
                        <a:latin typeface="Century Schoolbook" panose="02040604050505020304" pitchFamily="18" charset="0"/>
                        <a:ea typeface="Times New Roman" panose="02020603050405020304" pitchFamily="18" charset="0"/>
                        <a:cs typeface="Century Schoolbook" panose="02040604050505020304" pitchFamily="18" charset="0"/>
                      </a:endParaRPr>
                    </a:p>
                  </a:txBody>
                  <a:tcPr marL="68580" marR="68580" marT="0" marB="0"/>
                </a:tc>
                <a:tc>
                  <a:txBody>
                    <a:bodyPr/>
                    <a:lstStyle/>
                    <a:p>
                      <a:pPr marL="0" marR="0">
                        <a:lnSpc>
                          <a:spcPct val="150000"/>
                        </a:lnSpc>
                        <a:spcBef>
                          <a:spcPts val="0"/>
                        </a:spcBef>
                        <a:spcAft>
                          <a:spcPts val="0"/>
                        </a:spcAft>
                      </a:pPr>
                      <a:r>
                        <a:rPr lang="en-US" sz="1600" i="1" dirty="0">
                          <a:effectLst/>
                          <a:latin typeface="Calibri" panose="020F0502020204030204" pitchFamily="34" charset="0"/>
                          <a:ea typeface="Times New Roman" panose="02020603050405020304" pitchFamily="18" charset="0"/>
                          <a:cs typeface="Century Schoolbook" panose="02040604050505020304" pitchFamily="18" charset="0"/>
                        </a:rPr>
                        <a:t>Parts and accessories of the motor vehicles of headings 8701 to 8705 [other than specified parts of tractors]</a:t>
                      </a:r>
                      <a:endParaRPr lang="en-US" sz="1100" dirty="0">
                        <a:effectLst/>
                        <a:latin typeface="Century Schoolbook" panose="02040604050505020304" pitchFamily="18" charset="0"/>
                        <a:ea typeface="Times New Roman" panose="02020603050405020304" pitchFamily="18" charset="0"/>
                        <a:cs typeface="Century Schoolbook" panose="02040604050505020304" pitchFamily="18" charset="0"/>
                      </a:endParaRPr>
                    </a:p>
                  </a:txBody>
                  <a:tcPr marL="68580" marR="68580" marT="0" marB="0"/>
                </a:tc>
                <a:tc>
                  <a:txBody>
                    <a:bodyPr/>
                    <a:lstStyle/>
                    <a:p>
                      <a:pPr marL="0" marR="0" algn="ctr">
                        <a:lnSpc>
                          <a:spcPct val="150000"/>
                        </a:lnSpc>
                        <a:spcBef>
                          <a:spcPts val="0"/>
                        </a:spcBef>
                        <a:spcAft>
                          <a:spcPts val="0"/>
                        </a:spcAft>
                      </a:pPr>
                      <a:r>
                        <a:rPr lang="en-US" sz="1600" dirty="0">
                          <a:effectLst/>
                          <a:latin typeface="Calibri" panose="020F0502020204030204" pitchFamily="34" charset="0"/>
                          <a:ea typeface="Times New Roman" panose="02020603050405020304" pitchFamily="18" charset="0"/>
                          <a:cs typeface="Century Schoolbook" panose="02040604050505020304" pitchFamily="18" charset="0"/>
                        </a:rPr>
                        <a:t>14%</a:t>
                      </a:r>
                      <a:endParaRPr lang="en-US" sz="1100" dirty="0">
                        <a:effectLst/>
                        <a:latin typeface="Century Schoolbook" panose="02040604050505020304" pitchFamily="18" charset="0"/>
                        <a:ea typeface="Times New Roman" panose="02020603050405020304" pitchFamily="18" charset="0"/>
                        <a:cs typeface="Century Schoolbook" panose="02040604050505020304" pitchFamily="18" charset="0"/>
                      </a:endParaRPr>
                    </a:p>
                  </a:txBody>
                  <a:tcPr marL="68580" marR="68580" marT="0" marB="0"/>
                </a:tc>
                <a:extLst>
                  <a:ext uri="{0D108BD9-81ED-4DB2-BD59-A6C34878D82A}">
                    <a16:rowId xmlns:a16="http://schemas.microsoft.com/office/drawing/2014/main" val="2840410278"/>
                  </a:ext>
                </a:extLst>
              </a:tr>
            </a:tbl>
          </a:graphicData>
        </a:graphic>
      </p:graphicFrame>
    </p:spTree>
    <p:extLst>
      <p:ext uri="{BB962C8B-B14F-4D97-AF65-F5344CB8AC3E}">
        <p14:creationId xmlns:p14="http://schemas.microsoft.com/office/powerpoint/2010/main" val="42568327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05F4A-33DD-44B1-7808-5B149FB677B7}"/>
              </a:ext>
            </a:extLst>
          </p:cNvPr>
          <p:cNvSpPr>
            <a:spLocks noGrp="1"/>
          </p:cNvSpPr>
          <p:nvPr>
            <p:ph type="title"/>
          </p:nvPr>
        </p:nvSpPr>
        <p:spPr/>
        <p:txBody>
          <a:bodyPr>
            <a:normAutofit/>
          </a:bodyPr>
          <a:lstStyle/>
          <a:p>
            <a:pPr marL="511175" indent="-511175"/>
            <a:r>
              <a:rPr lang="en-US" sz="4000" b="1" dirty="0">
                <a:latin typeface="Calibri" panose="020F0502020204030204" pitchFamily="34" charset="0"/>
                <a:ea typeface="Calibri" panose="020F0502020204030204" pitchFamily="34" charset="0"/>
                <a:cs typeface="Calibri" panose="020F0502020204030204" pitchFamily="34" charset="0"/>
              </a:rPr>
              <a:t>Electricity supply to tenants – It’s a service!</a:t>
            </a:r>
          </a:p>
        </p:txBody>
      </p:sp>
      <p:graphicFrame>
        <p:nvGraphicFramePr>
          <p:cNvPr id="4" name="Content Placeholder 3">
            <a:extLst>
              <a:ext uri="{FF2B5EF4-FFF2-40B4-BE49-F238E27FC236}">
                <a16:creationId xmlns:a16="http://schemas.microsoft.com/office/drawing/2014/main" id="{7E162298-E7B0-993E-5161-B10A629D51EB}"/>
              </a:ext>
            </a:extLst>
          </p:cNvPr>
          <p:cNvGraphicFramePr>
            <a:graphicFrameLocks noGrp="1"/>
          </p:cNvGraphicFramePr>
          <p:nvPr>
            <p:ph idx="1"/>
          </p:nvPr>
        </p:nvGraphicFramePr>
        <p:xfrm>
          <a:off x="838199" y="1825625"/>
          <a:ext cx="10863943" cy="4667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85423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103867"/>
            <a:ext cx="10515600" cy="1325563"/>
          </a:xfrm>
        </p:spPr>
        <p:txBody>
          <a:bodyPr>
            <a:normAutofit/>
          </a:bodyPr>
          <a:lstStyle/>
          <a:p>
            <a:pPr marL="82153"/>
            <a:r>
              <a:rPr lang="en-US" sz="4000" dirty="0"/>
              <a:t>Zero Rated Supply!   </a:t>
            </a:r>
          </a:p>
        </p:txBody>
      </p:sp>
      <p:sp>
        <p:nvSpPr>
          <p:cNvPr id="4" name="Slide Number Placeholder 3">
            <a:extLst>
              <a:ext uri="{FF2B5EF4-FFF2-40B4-BE49-F238E27FC236}">
                <a16:creationId xmlns:a16="http://schemas.microsoft.com/office/drawing/2014/main" id="{2A9550F0-F86A-4D50-8AB4-641152172521}"/>
              </a:ext>
            </a:extLst>
          </p:cNvPr>
          <p:cNvSpPr>
            <a:spLocks noGrp="1"/>
          </p:cNvSpPr>
          <p:nvPr>
            <p:ph type="sldNum" sz="quarter" idx="12"/>
          </p:nvPr>
        </p:nvSpPr>
        <p:spPr/>
        <p:txBody>
          <a:bodyPr/>
          <a:lstStyle/>
          <a:p>
            <a:pPr defTabSz="457200">
              <a:defRPr/>
            </a:pPr>
            <a:fld id="{64AC3483-86C7-4EC7-A037-E112BB084D70}" type="slidenum">
              <a:rPr lang="en-US" smtClean="0">
                <a:solidFill>
                  <a:prstClr val="black">
                    <a:tint val="75000"/>
                  </a:prstClr>
                </a:solidFill>
                <a:latin typeface="Calibri" panose="020F0502020204030204"/>
              </a:rPr>
              <a:pPr defTabSz="457200">
                <a:defRPr/>
              </a:pPr>
              <a:t>53</a:t>
            </a:fld>
            <a:endParaRPr lang="en-US">
              <a:solidFill>
                <a:prstClr val="black">
                  <a:tint val="75000"/>
                </a:prstClr>
              </a:solidFill>
              <a:latin typeface="Calibri" panose="020F0502020204030204"/>
            </a:endParaRPr>
          </a:p>
        </p:txBody>
      </p:sp>
      <p:pic>
        <p:nvPicPr>
          <p:cNvPr id="7" name="Content Placeholder 6" descr="Thought outline">
            <a:extLst>
              <a:ext uri="{FF2B5EF4-FFF2-40B4-BE49-F238E27FC236}">
                <a16:creationId xmlns:a16="http://schemas.microsoft.com/office/drawing/2014/main" id="{93D4E03E-E830-4835-9279-EA596CF4800A}"/>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41228" y="1791494"/>
            <a:ext cx="914400" cy="914400"/>
          </a:xfrm>
        </p:spPr>
      </p:pic>
      <p:graphicFrame>
        <p:nvGraphicFramePr>
          <p:cNvPr id="10" name="Diagram 9">
            <a:extLst>
              <a:ext uri="{FF2B5EF4-FFF2-40B4-BE49-F238E27FC236}">
                <a16:creationId xmlns:a16="http://schemas.microsoft.com/office/drawing/2014/main" id="{5CAB65EF-76EF-4C9E-998F-75AA15926309}"/>
              </a:ext>
            </a:extLst>
          </p:cNvPr>
          <p:cNvGraphicFramePr/>
          <p:nvPr>
            <p:extLst>
              <p:ext uri="{D42A27DB-BD31-4B8C-83A1-F6EECF244321}">
                <p14:modId xmlns:p14="http://schemas.microsoft.com/office/powerpoint/2010/main" val="3936794941"/>
              </p:ext>
            </p:extLst>
          </p:nvPr>
        </p:nvGraphicFramePr>
        <p:xfrm>
          <a:off x="838199" y="1429429"/>
          <a:ext cx="10515599" cy="502645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443254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2F206-8677-4EE6-BEAB-65190989187C}"/>
              </a:ext>
            </a:extLst>
          </p:cNvPr>
          <p:cNvSpPr>
            <a:spLocks noGrp="1"/>
          </p:cNvSpPr>
          <p:nvPr>
            <p:ph type="title"/>
          </p:nvPr>
        </p:nvSpPr>
        <p:spPr>
          <a:xfrm>
            <a:off x="604284" y="259283"/>
            <a:ext cx="10515600" cy="1325563"/>
          </a:xfrm>
        </p:spPr>
        <p:txBody>
          <a:bodyPr>
            <a:normAutofit/>
          </a:bodyPr>
          <a:lstStyle/>
          <a:p>
            <a:r>
              <a:rPr lang="en-US" sz="4000" dirty="0"/>
              <a:t>Exempt Supply and Nil Rated Supply </a:t>
            </a:r>
          </a:p>
        </p:txBody>
      </p:sp>
      <p:sp>
        <p:nvSpPr>
          <p:cNvPr id="36" name="Rectangle 12">
            <a:extLst>
              <a:ext uri="{FF2B5EF4-FFF2-40B4-BE49-F238E27FC236}">
                <a16:creationId xmlns:a16="http://schemas.microsoft.com/office/drawing/2014/main" id="{F0F47199-4BA7-4321-AD8B-750D19B9D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6124" cy="6858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8" name="Diagram 7">
            <a:extLst>
              <a:ext uri="{FF2B5EF4-FFF2-40B4-BE49-F238E27FC236}">
                <a16:creationId xmlns:a16="http://schemas.microsoft.com/office/drawing/2014/main" id="{E296EA7D-C5B7-4A52-9B43-59CA00FF40E1}"/>
              </a:ext>
            </a:extLst>
          </p:cNvPr>
          <p:cNvGraphicFramePr/>
          <p:nvPr>
            <p:extLst>
              <p:ext uri="{D42A27DB-BD31-4B8C-83A1-F6EECF244321}">
                <p14:modId xmlns:p14="http://schemas.microsoft.com/office/powerpoint/2010/main" val="1027518503"/>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732240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C6578-8A5E-CD97-D7E4-E4AF73E63D3A}"/>
              </a:ext>
            </a:extLst>
          </p:cNvPr>
          <p:cNvSpPr>
            <a:spLocks noGrp="1"/>
          </p:cNvSpPr>
          <p:nvPr>
            <p:ph type="title"/>
          </p:nvPr>
        </p:nvSpPr>
        <p:spPr/>
        <p:txBody>
          <a:bodyPr/>
          <a:lstStyle/>
          <a:p>
            <a:r>
              <a:rPr lang="en-US" dirty="0"/>
              <a:t>Process of Scrutiny by PO</a:t>
            </a:r>
          </a:p>
        </p:txBody>
      </p:sp>
      <p:graphicFrame>
        <p:nvGraphicFramePr>
          <p:cNvPr id="8" name="Content Placeholder 7">
            <a:extLst>
              <a:ext uri="{FF2B5EF4-FFF2-40B4-BE49-F238E27FC236}">
                <a16:creationId xmlns:a16="http://schemas.microsoft.com/office/drawing/2014/main" id="{8F17E9FF-3A95-9C72-6580-D89C5260B3E7}"/>
              </a:ext>
            </a:extLst>
          </p:cNvPr>
          <p:cNvGraphicFramePr>
            <a:graphicFrameLocks noGrp="1"/>
          </p:cNvGraphicFramePr>
          <p:nvPr>
            <p:ph idx="1"/>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620380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C411DB08-1669-426B-BBEB-FAD285EF8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8" name="Rectangle 17">
            <a:extLst>
              <a:ext uri="{FF2B5EF4-FFF2-40B4-BE49-F238E27FC236}">
                <a16:creationId xmlns:a16="http://schemas.microsoft.com/office/drawing/2014/main" id="{029E4219-121F-4CD1-AA58-24746CD29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1AE0F346-056D-4FC9-B248-B60DC7A6F6E1}"/>
              </a:ext>
            </a:extLst>
          </p:cNvPr>
          <p:cNvSpPr>
            <a:spLocks noGrp="1"/>
          </p:cNvSpPr>
          <p:nvPr>
            <p:ph type="title"/>
          </p:nvPr>
        </p:nvSpPr>
        <p:spPr>
          <a:xfrm>
            <a:off x="634276" y="640080"/>
            <a:ext cx="4208656" cy="3034857"/>
          </a:xfrm>
        </p:spPr>
        <p:txBody>
          <a:bodyPr vert="horz" lIns="91440" tIns="45720" rIns="91440" bIns="45720" rtlCol="0" anchor="b">
            <a:normAutofit/>
          </a:bodyPr>
          <a:lstStyle/>
          <a:p>
            <a:pPr algn="r"/>
            <a:r>
              <a:rPr lang="fr-FR" sz="4400" kern="1200" cap="all" spc="200" baseline="0" dirty="0">
                <a:solidFill>
                  <a:srgbClr val="FFFFFF"/>
                </a:solidFill>
              </a:rPr>
              <a:t>Financial Turnover vis-à-vis GST Turnover</a:t>
            </a:r>
            <a:endParaRPr lang="en-US" sz="4400" kern="1200" cap="all" spc="200" baseline="0" dirty="0">
              <a:solidFill>
                <a:srgbClr val="FFFFFF"/>
              </a:solidFill>
            </a:endParaRPr>
          </a:p>
        </p:txBody>
      </p:sp>
      <p:cxnSp>
        <p:nvCxnSpPr>
          <p:cNvPr id="20" name="Straight Connector 19">
            <a:extLst>
              <a:ext uri="{FF2B5EF4-FFF2-40B4-BE49-F238E27FC236}">
                <a16:creationId xmlns:a16="http://schemas.microsoft.com/office/drawing/2014/main" id="{52F50912-06FD-4216-BAD3-21050F5956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765314"/>
            <a:ext cx="393192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5" name="Graphic 4" descr="Mathematics with solid fill">
            <a:extLst>
              <a:ext uri="{FF2B5EF4-FFF2-40B4-BE49-F238E27FC236}">
                <a16:creationId xmlns:a16="http://schemas.microsoft.com/office/drawing/2014/main" id="{0C27A3A2-F41B-41A5-80FB-D4042E5D7F1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096000" y="699753"/>
            <a:ext cx="5459470" cy="5459470"/>
          </a:xfrm>
          <a:prstGeom prst="rect">
            <a:avLst/>
          </a:prstGeom>
        </p:spPr>
      </p:pic>
    </p:spTree>
    <p:extLst>
      <p:ext uri="{BB962C8B-B14F-4D97-AF65-F5344CB8AC3E}">
        <p14:creationId xmlns:p14="http://schemas.microsoft.com/office/powerpoint/2010/main" val="4589692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bwMode="grayWhite">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8051" y="500062"/>
            <a:ext cx="9440332" cy="1325563"/>
          </a:xfrm>
        </p:spPr>
        <p:txBody>
          <a:bodyPr>
            <a:normAutofit/>
          </a:bodyPr>
          <a:lstStyle/>
          <a:p>
            <a:r>
              <a:rPr lang="en-US" sz="4000" dirty="0"/>
              <a:t>To Check!</a:t>
            </a:r>
          </a:p>
        </p:txBody>
      </p:sp>
      <p:sp>
        <p:nvSpPr>
          <p:cNvPr id="4" name="Slide Number Placeholder 3">
            <a:extLst>
              <a:ext uri="{FF2B5EF4-FFF2-40B4-BE49-F238E27FC236}">
                <a16:creationId xmlns:a16="http://schemas.microsoft.com/office/drawing/2014/main" id="{2A9550F0-F86A-4D50-8AB4-641152172521}"/>
              </a:ext>
            </a:extLst>
          </p:cNvPr>
          <p:cNvSpPr>
            <a:spLocks noGrp="1"/>
          </p:cNvSpPr>
          <p:nvPr>
            <p:ph type="sldNum" sz="quarter" idx="12"/>
          </p:nvPr>
        </p:nvSpPr>
        <p:spPr>
          <a:xfrm>
            <a:off x="8610600" y="6356350"/>
            <a:ext cx="2743200" cy="365125"/>
          </a:xfrm>
        </p:spPr>
        <p:txBody>
          <a:bodyPr>
            <a:normAutofit/>
          </a:bodyPr>
          <a:lstStyle/>
          <a:p>
            <a:pPr>
              <a:spcAft>
                <a:spcPts val="600"/>
              </a:spcAft>
            </a:pPr>
            <a:fld id="{64AC3483-86C7-4EC7-A037-E112BB084D70}" type="slidenum">
              <a:rPr lang="en-US" smtClean="0"/>
              <a:pPr>
                <a:spcAft>
                  <a:spcPts val="600"/>
                </a:spcAft>
              </a:pPr>
              <a:t>57</a:t>
            </a:fld>
            <a:endParaRPr lang="en-US"/>
          </a:p>
        </p:txBody>
      </p:sp>
      <p:graphicFrame>
        <p:nvGraphicFramePr>
          <p:cNvPr id="105" name="Content Placeholder 1">
            <a:extLst>
              <a:ext uri="{FF2B5EF4-FFF2-40B4-BE49-F238E27FC236}">
                <a16:creationId xmlns:a16="http://schemas.microsoft.com/office/drawing/2014/main" id="{CB2D7C71-E786-4BE9-B1D5-B332D8B8E533}"/>
              </a:ext>
            </a:extLst>
          </p:cNvPr>
          <p:cNvGraphicFramePr>
            <a:graphicFrameLocks noGrp="1"/>
          </p:cNvGraphicFramePr>
          <p:nvPr>
            <p:ph idx="1"/>
            <p:extLst>
              <p:ext uri="{D42A27DB-BD31-4B8C-83A1-F6EECF244321}">
                <p14:modId xmlns:p14="http://schemas.microsoft.com/office/powerpoint/2010/main" val="3641670640"/>
              </p:ext>
            </p:extLst>
          </p:nvPr>
        </p:nvGraphicFramePr>
        <p:xfrm>
          <a:off x="404037" y="1605516"/>
          <a:ext cx="11330763" cy="48605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939114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88051" y="500062"/>
            <a:ext cx="9440332" cy="1325563"/>
          </a:xfrm>
        </p:spPr>
        <p:txBody>
          <a:bodyPr>
            <a:normAutofit/>
          </a:bodyPr>
          <a:lstStyle/>
          <a:p>
            <a:r>
              <a:rPr lang="en-US" sz="4000" dirty="0"/>
              <a:t>To Check!</a:t>
            </a:r>
          </a:p>
        </p:txBody>
      </p:sp>
      <p:sp>
        <p:nvSpPr>
          <p:cNvPr id="4" name="Slide Number Placeholder 3">
            <a:extLst>
              <a:ext uri="{FF2B5EF4-FFF2-40B4-BE49-F238E27FC236}">
                <a16:creationId xmlns:a16="http://schemas.microsoft.com/office/drawing/2014/main" id="{2A9550F0-F86A-4D50-8AB4-641152172521}"/>
              </a:ext>
            </a:extLst>
          </p:cNvPr>
          <p:cNvSpPr>
            <a:spLocks noGrp="1"/>
          </p:cNvSpPr>
          <p:nvPr>
            <p:ph type="sldNum" sz="quarter" idx="12"/>
          </p:nvPr>
        </p:nvSpPr>
        <p:spPr>
          <a:xfrm>
            <a:off x="8610600" y="6356350"/>
            <a:ext cx="2743200" cy="365125"/>
          </a:xfrm>
        </p:spPr>
        <p:txBody>
          <a:bodyPr>
            <a:normAutofit/>
          </a:bodyPr>
          <a:lstStyle/>
          <a:p>
            <a:pPr>
              <a:spcAft>
                <a:spcPts val="600"/>
              </a:spcAft>
            </a:pPr>
            <a:fld id="{64AC3483-86C7-4EC7-A037-E112BB084D70}" type="slidenum">
              <a:rPr lang="en-US" smtClean="0"/>
              <a:pPr>
                <a:spcAft>
                  <a:spcPts val="600"/>
                </a:spcAft>
              </a:pPr>
              <a:t>58</a:t>
            </a:fld>
            <a:endParaRPr lang="en-US"/>
          </a:p>
        </p:txBody>
      </p:sp>
      <p:graphicFrame>
        <p:nvGraphicFramePr>
          <p:cNvPr id="105" name="Content Placeholder 1">
            <a:extLst>
              <a:ext uri="{FF2B5EF4-FFF2-40B4-BE49-F238E27FC236}">
                <a16:creationId xmlns:a16="http://schemas.microsoft.com/office/drawing/2014/main" id="{CB2D7C71-E786-4BE9-B1D5-B332D8B8E533}"/>
              </a:ext>
            </a:extLst>
          </p:cNvPr>
          <p:cNvGraphicFramePr>
            <a:graphicFrameLocks noGrp="1"/>
          </p:cNvGraphicFramePr>
          <p:nvPr>
            <p:ph idx="1"/>
            <p:extLst>
              <p:ext uri="{D42A27DB-BD31-4B8C-83A1-F6EECF244321}">
                <p14:modId xmlns:p14="http://schemas.microsoft.com/office/powerpoint/2010/main" val="705278702"/>
              </p:ext>
            </p:extLst>
          </p:nvPr>
        </p:nvGraphicFramePr>
        <p:xfrm>
          <a:off x="404037" y="1605516"/>
          <a:ext cx="11330763" cy="48605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449284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838200" y="365125"/>
            <a:ext cx="10515600" cy="1325563"/>
          </a:xfrm>
        </p:spPr>
        <p:txBody>
          <a:bodyPr>
            <a:normAutofit/>
          </a:bodyPr>
          <a:lstStyle/>
          <a:p>
            <a:r>
              <a:rPr lang="en-US" sz="4400" dirty="0"/>
              <a:t>Data points!</a:t>
            </a:r>
          </a:p>
        </p:txBody>
      </p:sp>
      <p:sp>
        <p:nvSpPr>
          <p:cNvPr id="14"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2A9550F0-F86A-4D50-8AB4-641152172521}"/>
              </a:ext>
            </a:extLst>
          </p:cNvPr>
          <p:cNvSpPr>
            <a:spLocks noGrp="1"/>
          </p:cNvSpPr>
          <p:nvPr>
            <p:ph type="sldNum" sz="quarter" idx="12"/>
          </p:nvPr>
        </p:nvSpPr>
        <p:spPr>
          <a:xfrm>
            <a:off x="8610600" y="6356350"/>
            <a:ext cx="2743200" cy="365125"/>
          </a:xfrm>
        </p:spPr>
        <p:txBody>
          <a:bodyPr>
            <a:normAutofit/>
          </a:bodyPr>
          <a:lstStyle/>
          <a:p>
            <a:pPr>
              <a:spcAft>
                <a:spcPts val="600"/>
              </a:spcAft>
            </a:pPr>
            <a:fld id="{64AC3483-86C7-4EC7-A037-E112BB084D70}" type="slidenum">
              <a:rPr lang="en-US" smtClean="0"/>
              <a:pPr>
                <a:spcAft>
                  <a:spcPts val="600"/>
                </a:spcAft>
              </a:pPr>
              <a:t>59</a:t>
            </a:fld>
            <a:endParaRPr lang="en-US"/>
          </a:p>
        </p:txBody>
      </p:sp>
      <p:graphicFrame>
        <p:nvGraphicFramePr>
          <p:cNvPr id="7" name="Content Placeholder 4">
            <a:extLst>
              <a:ext uri="{FF2B5EF4-FFF2-40B4-BE49-F238E27FC236}">
                <a16:creationId xmlns:a16="http://schemas.microsoft.com/office/drawing/2014/main" id="{2B9ADC8C-F9DB-44D1-9003-70D29A5BE825}"/>
              </a:ext>
            </a:extLst>
          </p:cNvPr>
          <p:cNvGraphicFramePr>
            <a:graphicFrameLocks noGrp="1"/>
          </p:cNvGraphicFramePr>
          <p:nvPr>
            <p:ph idx="1"/>
            <p:extLst>
              <p:ext uri="{D42A27DB-BD31-4B8C-83A1-F6EECF244321}">
                <p14:modId xmlns:p14="http://schemas.microsoft.com/office/powerpoint/2010/main" val="3093306201"/>
              </p:ext>
            </p:extLst>
          </p:nvPr>
        </p:nvGraphicFramePr>
        <p:xfrm>
          <a:off x="838200" y="2055813"/>
          <a:ext cx="10515600" cy="4121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2803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C1E026D-9654-4A64-9337-0BB581D78B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5465" y="1965960"/>
            <a:ext cx="7143750" cy="4286250"/>
          </a:xfrm>
          <a:prstGeom prst="rect">
            <a:avLst/>
          </a:prstGeom>
        </p:spPr>
      </p:pic>
      <p:sp>
        <p:nvSpPr>
          <p:cNvPr id="2" name="Title 1">
            <a:extLst>
              <a:ext uri="{FF2B5EF4-FFF2-40B4-BE49-F238E27FC236}">
                <a16:creationId xmlns:a16="http://schemas.microsoft.com/office/drawing/2014/main" id="{66231D28-ED20-40F7-AB17-64C7049B05F9}"/>
              </a:ext>
            </a:extLst>
          </p:cNvPr>
          <p:cNvSpPr>
            <a:spLocks noGrp="1"/>
          </p:cNvSpPr>
          <p:nvPr>
            <p:ph type="title"/>
          </p:nvPr>
        </p:nvSpPr>
        <p:spPr/>
        <p:txBody>
          <a:bodyPr/>
          <a:lstStyle/>
          <a:p>
            <a:r>
              <a:rPr lang="en-US" dirty="0"/>
              <a:t>Are there any definite answers?</a:t>
            </a:r>
          </a:p>
        </p:txBody>
      </p:sp>
      <p:graphicFrame>
        <p:nvGraphicFramePr>
          <p:cNvPr id="5" name="Content Placeholder 4">
            <a:extLst>
              <a:ext uri="{FF2B5EF4-FFF2-40B4-BE49-F238E27FC236}">
                <a16:creationId xmlns:a16="http://schemas.microsoft.com/office/drawing/2014/main" id="{2B1EAF04-8E17-4E64-8844-0F409220BC0E}"/>
              </a:ext>
            </a:extLst>
          </p:cNvPr>
          <p:cNvGraphicFramePr>
            <a:graphicFrameLocks noGrp="1"/>
          </p:cNvGraphicFramePr>
          <p:nvPr>
            <p:ph idx="1"/>
            <p:extLst>
              <p:ext uri="{D42A27DB-BD31-4B8C-83A1-F6EECF244321}">
                <p14:modId xmlns:p14="http://schemas.microsoft.com/office/powerpoint/2010/main" val="3589228221"/>
              </p:ext>
            </p:extLst>
          </p:nvPr>
        </p:nvGraphicFramePr>
        <p:xfrm>
          <a:off x="950419" y="2068377"/>
          <a:ext cx="3828755" cy="4293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A1D697CD-685C-42FC-B045-5D342A473DB9}"/>
              </a:ext>
            </a:extLst>
          </p:cNvPr>
          <p:cNvSpPr>
            <a:spLocks noGrp="1"/>
          </p:cNvSpPr>
          <p:nvPr>
            <p:ph type="sldNum" sz="quarter" idx="12"/>
          </p:nvPr>
        </p:nvSpPr>
        <p:spPr/>
        <p:txBody>
          <a:bodyPr/>
          <a:lstStyle/>
          <a:p>
            <a:pPr>
              <a:defRPr/>
            </a:pPr>
            <a:fld id="{BFE34D0E-9478-4588-B94A-0E13DC5081E3}" type="slidenum">
              <a:rPr lang="en-IN" smtClean="0"/>
              <a:pPr>
                <a:defRPr/>
              </a:pPr>
              <a:t>6</a:t>
            </a:fld>
            <a:endParaRPr lang="en-IN"/>
          </a:p>
        </p:txBody>
      </p:sp>
    </p:spTree>
    <p:extLst>
      <p:ext uri="{BB962C8B-B14F-4D97-AF65-F5344CB8AC3E}">
        <p14:creationId xmlns:p14="http://schemas.microsoft.com/office/powerpoint/2010/main" val="8354488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C411DB08-1669-426B-BBEB-FAD285EF8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8" name="Rectangle 17">
            <a:extLst>
              <a:ext uri="{FF2B5EF4-FFF2-40B4-BE49-F238E27FC236}">
                <a16:creationId xmlns:a16="http://schemas.microsoft.com/office/drawing/2014/main" id="{029E4219-121F-4CD1-AA58-24746CD29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1AE0F346-056D-4FC9-B248-B60DC7A6F6E1}"/>
              </a:ext>
            </a:extLst>
          </p:cNvPr>
          <p:cNvSpPr>
            <a:spLocks noGrp="1"/>
          </p:cNvSpPr>
          <p:nvPr>
            <p:ph type="title"/>
          </p:nvPr>
        </p:nvSpPr>
        <p:spPr>
          <a:xfrm>
            <a:off x="634276" y="640080"/>
            <a:ext cx="4208656" cy="3034857"/>
          </a:xfrm>
        </p:spPr>
        <p:txBody>
          <a:bodyPr vert="horz" lIns="91440" tIns="45720" rIns="91440" bIns="45720" rtlCol="0" anchor="b">
            <a:normAutofit/>
          </a:bodyPr>
          <a:lstStyle/>
          <a:p>
            <a:pPr algn="r"/>
            <a:r>
              <a:rPr lang="en-US" sz="4400" kern="1200" cap="all" spc="200" baseline="0" dirty="0">
                <a:solidFill>
                  <a:srgbClr val="FFFFFF"/>
                </a:solidFill>
              </a:rPr>
              <a:t>Inward Supply </a:t>
            </a:r>
          </a:p>
        </p:txBody>
      </p:sp>
      <p:cxnSp>
        <p:nvCxnSpPr>
          <p:cNvPr id="20" name="Straight Connector 19">
            <a:extLst>
              <a:ext uri="{FF2B5EF4-FFF2-40B4-BE49-F238E27FC236}">
                <a16:creationId xmlns:a16="http://schemas.microsoft.com/office/drawing/2014/main" id="{52F50912-06FD-4216-BAD3-21050F5956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765314"/>
            <a:ext cx="393192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5" name="Graphic 4" descr="Coins with solid fill">
            <a:extLst>
              <a:ext uri="{FF2B5EF4-FFF2-40B4-BE49-F238E27FC236}">
                <a16:creationId xmlns:a16="http://schemas.microsoft.com/office/drawing/2014/main" id="{0C27A3A2-F41B-41A5-80FB-D4042E5D7F1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096000" y="699753"/>
            <a:ext cx="5459470" cy="5459470"/>
          </a:xfrm>
          <a:prstGeom prst="rect">
            <a:avLst/>
          </a:prstGeom>
        </p:spPr>
      </p:pic>
    </p:spTree>
    <p:extLst>
      <p:ext uri="{BB962C8B-B14F-4D97-AF65-F5344CB8AC3E}">
        <p14:creationId xmlns:p14="http://schemas.microsoft.com/office/powerpoint/2010/main" val="1886485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606056" y="365125"/>
            <a:ext cx="10747744" cy="1325563"/>
          </a:xfrm>
        </p:spPr>
        <p:txBody>
          <a:bodyPr>
            <a:normAutofit/>
          </a:bodyPr>
          <a:lstStyle/>
          <a:p>
            <a:pPr marL="82153"/>
            <a:r>
              <a:rPr lang="en-US" sz="4000" dirty="0"/>
              <a:t>Input Tax Credit!  </a:t>
            </a:r>
          </a:p>
        </p:txBody>
      </p:sp>
      <p:sp>
        <p:nvSpPr>
          <p:cNvPr id="4" name="Slide Number Placeholder 3">
            <a:extLst>
              <a:ext uri="{FF2B5EF4-FFF2-40B4-BE49-F238E27FC236}">
                <a16:creationId xmlns:a16="http://schemas.microsoft.com/office/drawing/2014/main" id="{2A9550F0-F86A-4D50-8AB4-641152172521}"/>
              </a:ext>
            </a:extLst>
          </p:cNvPr>
          <p:cNvSpPr>
            <a:spLocks noGrp="1"/>
          </p:cNvSpPr>
          <p:nvPr>
            <p:ph type="sldNum" sz="quarter" idx="12"/>
          </p:nvPr>
        </p:nvSpPr>
        <p:spPr>
          <a:xfrm>
            <a:off x="8610600" y="6356350"/>
            <a:ext cx="2743200" cy="365125"/>
          </a:xfrm>
        </p:spPr>
        <p:txBody>
          <a:bodyPr>
            <a:normAutofit/>
          </a:bodyPr>
          <a:lstStyle/>
          <a:p>
            <a:pPr defTabSz="457200">
              <a:spcAft>
                <a:spcPts val="600"/>
              </a:spcAft>
              <a:defRPr/>
            </a:pPr>
            <a:fld id="{64AC3483-86C7-4EC7-A037-E112BB084D70}" type="slidenum">
              <a:rPr lang="en-US">
                <a:latin typeface="Calibri" panose="020F0502020204030204"/>
              </a:rPr>
              <a:pPr defTabSz="457200">
                <a:spcAft>
                  <a:spcPts val="600"/>
                </a:spcAft>
                <a:defRPr/>
              </a:pPr>
              <a:t>61</a:t>
            </a:fld>
            <a:endParaRPr lang="en-US">
              <a:latin typeface="Calibri" panose="020F0502020204030204"/>
            </a:endParaRPr>
          </a:p>
        </p:txBody>
      </p:sp>
      <p:graphicFrame>
        <p:nvGraphicFramePr>
          <p:cNvPr id="6" name="Diagram 5">
            <a:extLst>
              <a:ext uri="{FF2B5EF4-FFF2-40B4-BE49-F238E27FC236}">
                <a16:creationId xmlns:a16="http://schemas.microsoft.com/office/drawing/2014/main" id="{0017A38D-CD93-4D40-B7B1-0F18B9C30D68}"/>
              </a:ext>
            </a:extLst>
          </p:cNvPr>
          <p:cNvGraphicFramePr/>
          <p:nvPr>
            <p:extLst>
              <p:ext uri="{D42A27DB-BD31-4B8C-83A1-F6EECF244321}">
                <p14:modId xmlns:p14="http://schemas.microsoft.com/office/powerpoint/2010/main" val="403009756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973702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marL="82153"/>
            <a:r>
              <a:rPr lang="en-US" sz="3600" dirty="0"/>
              <a:t>Key Points!</a:t>
            </a:r>
          </a:p>
        </p:txBody>
      </p:sp>
      <p:sp>
        <p:nvSpPr>
          <p:cNvPr id="4" name="Slide Number Placeholder 3">
            <a:extLst>
              <a:ext uri="{FF2B5EF4-FFF2-40B4-BE49-F238E27FC236}">
                <a16:creationId xmlns:a16="http://schemas.microsoft.com/office/drawing/2014/main" id="{2A9550F0-F86A-4D50-8AB4-641152172521}"/>
              </a:ext>
            </a:extLst>
          </p:cNvPr>
          <p:cNvSpPr>
            <a:spLocks noGrp="1"/>
          </p:cNvSpPr>
          <p:nvPr>
            <p:ph type="sldNum" sz="quarter" idx="12"/>
          </p:nvPr>
        </p:nvSpPr>
        <p:spPr/>
        <p:txBody>
          <a:bodyPr/>
          <a:lstStyle/>
          <a:p>
            <a:pPr defTabSz="457200">
              <a:defRPr/>
            </a:pPr>
            <a:fld id="{64AC3483-86C7-4EC7-A037-E112BB084D70}" type="slidenum">
              <a:rPr lang="en-US" smtClean="0">
                <a:solidFill>
                  <a:prstClr val="black">
                    <a:tint val="75000"/>
                  </a:prstClr>
                </a:solidFill>
                <a:latin typeface="Calibri" panose="020F0502020204030204"/>
              </a:rPr>
              <a:pPr defTabSz="457200">
                <a:defRPr/>
              </a:pPr>
              <a:t>62</a:t>
            </a:fld>
            <a:endParaRPr lang="en-US">
              <a:solidFill>
                <a:prstClr val="black">
                  <a:tint val="75000"/>
                </a:prstClr>
              </a:solidFill>
              <a:latin typeface="Calibri" panose="020F0502020204030204"/>
            </a:endParaRPr>
          </a:p>
        </p:txBody>
      </p:sp>
      <p:graphicFrame>
        <p:nvGraphicFramePr>
          <p:cNvPr id="12" name="Content Placeholder 9">
            <a:extLst>
              <a:ext uri="{FF2B5EF4-FFF2-40B4-BE49-F238E27FC236}">
                <a16:creationId xmlns:a16="http://schemas.microsoft.com/office/drawing/2014/main" id="{EA7D5E3B-7E87-4A81-AAC1-497CDA2AFC28}"/>
              </a:ext>
            </a:extLst>
          </p:cNvPr>
          <p:cNvGraphicFramePr>
            <a:graphicFrameLocks noGrp="1"/>
          </p:cNvGraphicFramePr>
          <p:nvPr>
            <p:ph idx="1"/>
            <p:extLst>
              <p:ext uri="{D42A27DB-BD31-4B8C-83A1-F6EECF244321}">
                <p14:modId xmlns:p14="http://schemas.microsoft.com/office/powerpoint/2010/main" val="3867442252"/>
              </p:ext>
            </p:extLst>
          </p:nvPr>
        </p:nvGraphicFramePr>
        <p:xfrm>
          <a:off x="838199" y="1825624"/>
          <a:ext cx="10798629" cy="4530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462829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marL="82153"/>
            <a:r>
              <a:rPr lang="en-US" sz="3600" dirty="0"/>
              <a:t>Key Points!</a:t>
            </a:r>
          </a:p>
        </p:txBody>
      </p:sp>
      <p:sp>
        <p:nvSpPr>
          <p:cNvPr id="4" name="Slide Number Placeholder 3">
            <a:extLst>
              <a:ext uri="{FF2B5EF4-FFF2-40B4-BE49-F238E27FC236}">
                <a16:creationId xmlns:a16="http://schemas.microsoft.com/office/drawing/2014/main" id="{2A9550F0-F86A-4D50-8AB4-641152172521}"/>
              </a:ext>
            </a:extLst>
          </p:cNvPr>
          <p:cNvSpPr>
            <a:spLocks noGrp="1"/>
          </p:cNvSpPr>
          <p:nvPr>
            <p:ph type="sldNum" sz="quarter" idx="12"/>
          </p:nvPr>
        </p:nvSpPr>
        <p:spPr/>
        <p:txBody>
          <a:bodyPr/>
          <a:lstStyle/>
          <a:p>
            <a:pPr defTabSz="457200">
              <a:defRPr/>
            </a:pPr>
            <a:fld id="{64AC3483-86C7-4EC7-A037-E112BB084D70}" type="slidenum">
              <a:rPr lang="en-US" smtClean="0">
                <a:solidFill>
                  <a:prstClr val="black">
                    <a:tint val="75000"/>
                  </a:prstClr>
                </a:solidFill>
                <a:latin typeface="Calibri" panose="020F0502020204030204"/>
              </a:rPr>
              <a:pPr defTabSz="457200">
                <a:defRPr/>
              </a:pPr>
              <a:t>63</a:t>
            </a:fld>
            <a:endParaRPr lang="en-US">
              <a:solidFill>
                <a:prstClr val="black">
                  <a:tint val="75000"/>
                </a:prstClr>
              </a:solidFill>
              <a:latin typeface="Calibri" panose="020F0502020204030204"/>
            </a:endParaRPr>
          </a:p>
        </p:txBody>
      </p:sp>
      <p:graphicFrame>
        <p:nvGraphicFramePr>
          <p:cNvPr id="7" name="Content Placeholder 4">
            <a:extLst>
              <a:ext uri="{FF2B5EF4-FFF2-40B4-BE49-F238E27FC236}">
                <a16:creationId xmlns:a16="http://schemas.microsoft.com/office/drawing/2014/main" id="{3B7E9A7F-384B-4A57-9EE8-F92CCAEE4E46}"/>
              </a:ext>
            </a:extLst>
          </p:cNvPr>
          <p:cNvGraphicFramePr>
            <a:graphicFrameLocks noGrp="1"/>
          </p:cNvGraphicFramePr>
          <p:nvPr>
            <p:ph idx="1"/>
            <p:extLst>
              <p:ext uri="{D42A27DB-BD31-4B8C-83A1-F6EECF244321}">
                <p14:modId xmlns:p14="http://schemas.microsoft.com/office/powerpoint/2010/main" val="277422810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573555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55168-B00A-40A9-A46D-B736158500A3}"/>
              </a:ext>
            </a:extLst>
          </p:cNvPr>
          <p:cNvSpPr>
            <a:spLocks noGrp="1"/>
          </p:cNvSpPr>
          <p:nvPr>
            <p:ph type="ctrTitle"/>
          </p:nvPr>
        </p:nvSpPr>
        <p:spPr>
          <a:xfrm>
            <a:off x="1110344" y="305934"/>
            <a:ext cx="8686800" cy="1065666"/>
          </a:xfrm>
        </p:spPr>
        <p:txBody>
          <a:bodyPr>
            <a:normAutofit/>
          </a:bodyPr>
          <a:lstStyle/>
          <a:p>
            <a:pPr algn="l"/>
            <a:r>
              <a:rPr lang="en-US" sz="3600" dirty="0">
                <a:latin typeface="+mn-lt"/>
              </a:rPr>
              <a:t>Data points!</a:t>
            </a:r>
            <a:endParaRPr lang="en-IN" sz="3600" dirty="0">
              <a:latin typeface="+mn-lt"/>
            </a:endParaRPr>
          </a:p>
        </p:txBody>
      </p:sp>
      <p:graphicFrame>
        <p:nvGraphicFramePr>
          <p:cNvPr id="4" name="Diagram 3">
            <a:extLst>
              <a:ext uri="{FF2B5EF4-FFF2-40B4-BE49-F238E27FC236}">
                <a16:creationId xmlns:a16="http://schemas.microsoft.com/office/drawing/2014/main" id="{2B61F4D0-2838-4516-8CED-4EA0A55FA49D}"/>
              </a:ext>
            </a:extLst>
          </p:cNvPr>
          <p:cNvGraphicFramePr/>
          <p:nvPr>
            <p:extLst>
              <p:ext uri="{D42A27DB-BD31-4B8C-83A1-F6EECF244321}">
                <p14:modId xmlns:p14="http://schemas.microsoft.com/office/powerpoint/2010/main" val="3949435646"/>
              </p:ext>
            </p:extLst>
          </p:nvPr>
        </p:nvGraphicFramePr>
        <p:xfrm>
          <a:off x="1110343" y="1883230"/>
          <a:ext cx="10372819" cy="43474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2040086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C411DB08-1669-426B-BBEB-FAD285EF8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8" name="Rectangle 17">
            <a:extLst>
              <a:ext uri="{FF2B5EF4-FFF2-40B4-BE49-F238E27FC236}">
                <a16:creationId xmlns:a16="http://schemas.microsoft.com/office/drawing/2014/main" id="{029E4219-121F-4CD1-AA58-24746CD29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1AE0F346-056D-4FC9-B248-B60DC7A6F6E1}"/>
              </a:ext>
            </a:extLst>
          </p:cNvPr>
          <p:cNvSpPr>
            <a:spLocks noGrp="1"/>
          </p:cNvSpPr>
          <p:nvPr>
            <p:ph type="title"/>
          </p:nvPr>
        </p:nvSpPr>
        <p:spPr>
          <a:xfrm>
            <a:off x="634276" y="640080"/>
            <a:ext cx="4208656" cy="3034857"/>
          </a:xfrm>
        </p:spPr>
        <p:txBody>
          <a:bodyPr vert="horz" lIns="91440" tIns="45720" rIns="91440" bIns="45720" rtlCol="0" anchor="b">
            <a:normAutofit/>
          </a:bodyPr>
          <a:lstStyle/>
          <a:p>
            <a:pPr algn="r"/>
            <a:r>
              <a:rPr lang="en-US" sz="4400" kern="1200" cap="all" spc="200" baseline="0" dirty="0">
                <a:solidFill>
                  <a:srgbClr val="FFFFFF"/>
                </a:solidFill>
              </a:rPr>
              <a:t>Reverse Charge Mechanism </a:t>
            </a:r>
          </a:p>
        </p:txBody>
      </p:sp>
      <p:cxnSp>
        <p:nvCxnSpPr>
          <p:cNvPr id="20" name="Straight Connector 19">
            <a:extLst>
              <a:ext uri="{FF2B5EF4-FFF2-40B4-BE49-F238E27FC236}">
                <a16:creationId xmlns:a16="http://schemas.microsoft.com/office/drawing/2014/main" id="{52F50912-06FD-4216-BAD3-21050F5956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765314"/>
            <a:ext cx="393192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11" name="Graphic 7" descr="Repeat with solid fill">
            <a:extLst>
              <a:ext uri="{FF2B5EF4-FFF2-40B4-BE49-F238E27FC236}">
                <a16:creationId xmlns:a16="http://schemas.microsoft.com/office/drawing/2014/main" id="{8B0C347C-C357-4990-BAC4-9DB919D3C3C1}"/>
              </a:ext>
            </a:extLst>
          </p:cNvPr>
          <p:cNvGrpSpPr/>
          <p:nvPr/>
        </p:nvGrpSpPr>
        <p:grpSpPr>
          <a:xfrm>
            <a:off x="7500257" y="2035629"/>
            <a:ext cx="3295256" cy="2642745"/>
            <a:chOff x="8053137" y="2882685"/>
            <a:chExt cx="2254318" cy="1795689"/>
          </a:xfrm>
        </p:grpSpPr>
        <p:sp>
          <p:nvSpPr>
            <p:cNvPr id="13" name="Freeform: Shape 12">
              <a:extLst>
                <a:ext uri="{FF2B5EF4-FFF2-40B4-BE49-F238E27FC236}">
                  <a16:creationId xmlns:a16="http://schemas.microsoft.com/office/drawing/2014/main" id="{0BB4E8DD-9722-400C-B812-823221837AB5}"/>
                </a:ext>
              </a:extLst>
            </p:cNvPr>
            <p:cNvSpPr/>
            <p:nvPr/>
          </p:nvSpPr>
          <p:spPr>
            <a:xfrm>
              <a:off x="8053137" y="2882685"/>
              <a:ext cx="1938859" cy="1130798"/>
            </a:xfrm>
            <a:custGeom>
              <a:avLst/>
              <a:gdLst>
                <a:gd name="connsiteX0" fmla="*/ 465909 w 1938859"/>
                <a:gd name="connsiteY0" fmla="*/ 1130799 h 1130798"/>
                <a:gd name="connsiteX1" fmla="*/ 931817 w 1938859"/>
                <a:gd name="connsiteY1" fmla="*/ 664890 h 1130798"/>
                <a:gd name="connsiteX2" fmla="*/ 672170 w 1938859"/>
                <a:gd name="connsiteY2" fmla="*/ 664890 h 1130798"/>
                <a:gd name="connsiteX3" fmla="*/ 1128372 w 1938859"/>
                <a:gd name="connsiteY3" fmla="*/ 385831 h 1130798"/>
                <a:gd name="connsiteX4" fmla="*/ 1465671 w 1938859"/>
                <a:gd name="connsiteY4" fmla="*/ 514441 h 1130798"/>
                <a:gd name="connsiteX5" fmla="*/ 1938859 w 1938859"/>
                <a:gd name="connsiteY5" fmla="*/ 514441 h 1130798"/>
                <a:gd name="connsiteX6" fmla="*/ 1128372 w 1938859"/>
                <a:gd name="connsiteY6" fmla="*/ 0 h 1130798"/>
                <a:gd name="connsiteX7" fmla="*/ 262074 w 1938859"/>
                <a:gd name="connsiteY7" fmla="*/ 664890 h 1130798"/>
                <a:gd name="connsiteX8" fmla="*/ 0 w 1938859"/>
                <a:gd name="connsiteY8" fmla="*/ 664890 h 1130798"/>
                <a:gd name="connsiteX9" fmla="*/ 465909 w 1938859"/>
                <a:gd name="connsiteY9" fmla="*/ 1130799 h 1130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38859" h="1130798">
                  <a:moveTo>
                    <a:pt x="465909" y="1130799"/>
                  </a:moveTo>
                  <a:lnTo>
                    <a:pt x="931817" y="664890"/>
                  </a:lnTo>
                  <a:lnTo>
                    <a:pt x="672170" y="664890"/>
                  </a:lnTo>
                  <a:cubicBezTo>
                    <a:pt x="757102" y="499881"/>
                    <a:pt x="929391" y="385831"/>
                    <a:pt x="1128372" y="385831"/>
                  </a:cubicBezTo>
                  <a:cubicBezTo>
                    <a:pt x="1256983" y="385831"/>
                    <a:pt x="1375886" y="434363"/>
                    <a:pt x="1465671" y="514441"/>
                  </a:cubicBezTo>
                  <a:lnTo>
                    <a:pt x="1938859" y="514441"/>
                  </a:lnTo>
                  <a:cubicBezTo>
                    <a:pt x="1795689" y="208688"/>
                    <a:pt x="1485084" y="0"/>
                    <a:pt x="1128372" y="0"/>
                  </a:cubicBezTo>
                  <a:cubicBezTo>
                    <a:pt x="713423" y="0"/>
                    <a:pt x="363991" y="281486"/>
                    <a:pt x="262074" y="664890"/>
                  </a:cubicBezTo>
                  <a:lnTo>
                    <a:pt x="0" y="664890"/>
                  </a:lnTo>
                  <a:lnTo>
                    <a:pt x="465909" y="1130799"/>
                  </a:lnTo>
                  <a:close/>
                </a:path>
              </a:pathLst>
            </a:custGeom>
            <a:solidFill>
              <a:schemeClr val="accent1"/>
            </a:solidFill>
            <a:ln w="24209" cap="flat">
              <a:solidFill>
                <a:srgbClr val="FFFFFF"/>
              </a:solidFill>
              <a:prstDash val="solid"/>
              <a:miter/>
            </a:ln>
          </p:spPr>
          <p:txBody>
            <a:bodyPr rtlCol="0" anchor="ctr"/>
            <a:lstStyle/>
            <a:p>
              <a:endParaRPr lang="en-IN"/>
            </a:p>
          </p:txBody>
        </p:sp>
        <p:sp>
          <p:nvSpPr>
            <p:cNvPr id="15" name="Freeform: Shape 14">
              <a:extLst>
                <a:ext uri="{FF2B5EF4-FFF2-40B4-BE49-F238E27FC236}">
                  <a16:creationId xmlns:a16="http://schemas.microsoft.com/office/drawing/2014/main" id="{2FC4F677-8709-4978-9341-7CEA956DD0E5}"/>
                </a:ext>
              </a:extLst>
            </p:cNvPr>
            <p:cNvSpPr/>
            <p:nvPr/>
          </p:nvSpPr>
          <p:spPr>
            <a:xfrm>
              <a:off x="8368596" y="3547576"/>
              <a:ext cx="1938859" cy="1130798"/>
            </a:xfrm>
            <a:custGeom>
              <a:avLst/>
              <a:gdLst>
                <a:gd name="connsiteX0" fmla="*/ 1938859 w 1938859"/>
                <a:gd name="connsiteY0" fmla="*/ 465909 h 1130798"/>
                <a:gd name="connsiteX1" fmla="*/ 1472951 w 1938859"/>
                <a:gd name="connsiteY1" fmla="*/ 0 h 1130798"/>
                <a:gd name="connsiteX2" fmla="*/ 1007042 w 1938859"/>
                <a:gd name="connsiteY2" fmla="*/ 465909 h 1130798"/>
                <a:gd name="connsiteX3" fmla="*/ 1269116 w 1938859"/>
                <a:gd name="connsiteY3" fmla="*/ 465909 h 1130798"/>
                <a:gd name="connsiteX4" fmla="*/ 812913 w 1938859"/>
                <a:gd name="connsiteY4" fmla="*/ 744968 h 1130798"/>
                <a:gd name="connsiteX5" fmla="*/ 475615 w 1938859"/>
                <a:gd name="connsiteY5" fmla="*/ 616358 h 1130798"/>
                <a:gd name="connsiteX6" fmla="*/ 0 w 1938859"/>
                <a:gd name="connsiteY6" fmla="*/ 616358 h 1130798"/>
                <a:gd name="connsiteX7" fmla="*/ 812913 w 1938859"/>
                <a:gd name="connsiteY7" fmla="*/ 1130799 h 1130798"/>
                <a:gd name="connsiteX8" fmla="*/ 1679212 w 1938859"/>
                <a:gd name="connsiteY8" fmla="*/ 465909 h 1130798"/>
                <a:gd name="connsiteX9" fmla="*/ 1938859 w 1938859"/>
                <a:gd name="connsiteY9" fmla="*/ 465909 h 1130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38859" h="1130798">
                  <a:moveTo>
                    <a:pt x="1938859" y="465909"/>
                  </a:moveTo>
                  <a:lnTo>
                    <a:pt x="1472951" y="0"/>
                  </a:lnTo>
                  <a:lnTo>
                    <a:pt x="1007042" y="465909"/>
                  </a:lnTo>
                  <a:lnTo>
                    <a:pt x="1269116" y="465909"/>
                  </a:lnTo>
                  <a:cubicBezTo>
                    <a:pt x="1184184" y="630918"/>
                    <a:pt x="1011895" y="744968"/>
                    <a:pt x="812913" y="744968"/>
                  </a:cubicBezTo>
                  <a:cubicBezTo>
                    <a:pt x="684303" y="744968"/>
                    <a:pt x="565400" y="696436"/>
                    <a:pt x="475615" y="616358"/>
                  </a:cubicBezTo>
                  <a:lnTo>
                    <a:pt x="0" y="616358"/>
                  </a:lnTo>
                  <a:cubicBezTo>
                    <a:pt x="145596" y="922111"/>
                    <a:pt x="453776" y="1130799"/>
                    <a:pt x="812913" y="1130799"/>
                  </a:cubicBezTo>
                  <a:cubicBezTo>
                    <a:pt x="1227863" y="1130799"/>
                    <a:pt x="1577295" y="849313"/>
                    <a:pt x="1679212" y="465909"/>
                  </a:cubicBezTo>
                  <a:lnTo>
                    <a:pt x="1938859" y="465909"/>
                  </a:lnTo>
                  <a:close/>
                </a:path>
              </a:pathLst>
            </a:custGeom>
            <a:solidFill>
              <a:schemeClr val="accent1"/>
            </a:solidFill>
            <a:ln w="24209" cap="flat">
              <a:solidFill>
                <a:srgbClr val="FFFFFF"/>
              </a:solidFill>
              <a:prstDash val="solid"/>
              <a:miter/>
            </a:ln>
          </p:spPr>
          <p:txBody>
            <a:bodyPr rtlCol="0" anchor="ctr"/>
            <a:lstStyle/>
            <a:p>
              <a:endParaRPr lang="en-IN"/>
            </a:p>
          </p:txBody>
        </p:sp>
      </p:grpSp>
    </p:spTree>
    <p:extLst>
      <p:ext uri="{BB962C8B-B14F-4D97-AF65-F5344CB8AC3E}">
        <p14:creationId xmlns:p14="http://schemas.microsoft.com/office/powerpoint/2010/main" val="33208966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A9550F0-F86A-4D50-8AB4-641152172521}"/>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64AC3483-86C7-4EC7-A037-E112BB084D70}" type="slidenum">
              <a:rPr lang="en-US" smtClean="0"/>
              <a:pPr>
                <a:spcAft>
                  <a:spcPts val="600"/>
                </a:spcAft>
                <a:defRPr/>
              </a:pPr>
              <a:t>66</a:t>
            </a:fld>
            <a:endParaRPr lang="en-US"/>
          </a:p>
        </p:txBody>
      </p:sp>
      <p:sp>
        <p:nvSpPr>
          <p:cNvPr id="3" name="Title 2"/>
          <p:cNvSpPr>
            <a:spLocks noGrp="1"/>
          </p:cNvSpPr>
          <p:nvPr>
            <p:ph type="title"/>
          </p:nvPr>
        </p:nvSpPr>
        <p:spPr>
          <a:xfrm>
            <a:off x="838200" y="278039"/>
            <a:ext cx="10515600" cy="1325563"/>
          </a:xfrm>
        </p:spPr>
        <p:txBody>
          <a:bodyPr>
            <a:normAutofit/>
          </a:bodyPr>
          <a:lstStyle/>
          <a:p>
            <a:pPr marL="82153"/>
            <a:r>
              <a:rPr lang="en-US" sz="3600" dirty="0"/>
              <a:t>RCM! </a:t>
            </a:r>
          </a:p>
        </p:txBody>
      </p:sp>
      <p:graphicFrame>
        <p:nvGraphicFramePr>
          <p:cNvPr id="2" name="Diagram 1">
            <a:extLst>
              <a:ext uri="{FF2B5EF4-FFF2-40B4-BE49-F238E27FC236}">
                <a16:creationId xmlns:a16="http://schemas.microsoft.com/office/drawing/2014/main" id="{C4B429F0-A007-4C36-85AC-94E9D57380B0}"/>
              </a:ext>
            </a:extLst>
          </p:cNvPr>
          <p:cNvGraphicFramePr/>
          <p:nvPr>
            <p:extLst>
              <p:ext uri="{D42A27DB-BD31-4B8C-83A1-F6EECF244321}">
                <p14:modId xmlns:p14="http://schemas.microsoft.com/office/powerpoint/2010/main" val="2235716064"/>
              </p:ext>
            </p:extLst>
          </p:nvPr>
        </p:nvGraphicFramePr>
        <p:xfrm>
          <a:off x="1126291" y="1603602"/>
          <a:ext cx="9676387" cy="47340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5286965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78039"/>
            <a:ext cx="10515600" cy="1325563"/>
          </a:xfrm>
        </p:spPr>
        <p:txBody>
          <a:bodyPr>
            <a:normAutofit/>
          </a:bodyPr>
          <a:lstStyle/>
          <a:p>
            <a:pPr marL="82153"/>
            <a:r>
              <a:rPr lang="en-US" sz="3600" dirty="0"/>
              <a:t>Data points!</a:t>
            </a:r>
          </a:p>
        </p:txBody>
      </p:sp>
      <p:sp>
        <p:nvSpPr>
          <p:cNvPr id="4" name="Slide Number Placeholder 3">
            <a:extLst>
              <a:ext uri="{FF2B5EF4-FFF2-40B4-BE49-F238E27FC236}">
                <a16:creationId xmlns:a16="http://schemas.microsoft.com/office/drawing/2014/main" id="{2A9550F0-F86A-4D50-8AB4-641152172521}"/>
              </a:ext>
            </a:extLst>
          </p:cNvPr>
          <p:cNvSpPr>
            <a:spLocks noGrp="1"/>
          </p:cNvSpPr>
          <p:nvPr>
            <p:ph type="sldNum" sz="quarter" idx="12"/>
          </p:nvPr>
        </p:nvSpPr>
        <p:spPr/>
        <p:txBody>
          <a:bodyPr/>
          <a:lstStyle/>
          <a:p>
            <a:pPr defTabSz="457200">
              <a:defRPr/>
            </a:pPr>
            <a:fld id="{64AC3483-86C7-4EC7-A037-E112BB084D70}" type="slidenum">
              <a:rPr lang="en-US" smtClean="0">
                <a:solidFill>
                  <a:prstClr val="black">
                    <a:tint val="75000"/>
                  </a:prstClr>
                </a:solidFill>
                <a:latin typeface="Calibri" panose="020F0502020204030204"/>
              </a:rPr>
              <a:pPr defTabSz="457200">
                <a:defRPr/>
              </a:pPr>
              <a:t>67</a:t>
            </a:fld>
            <a:endParaRPr lang="en-US">
              <a:solidFill>
                <a:prstClr val="black">
                  <a:tint val="75000"/>
                </a:prstClr>
              </a:solidFill>
              <a:latin typeface="Calibri" panose="020F0502020204030204"/>
            </a:endParaRPr>
          </a:p>
        </p:txBody>
      </p:sp>
      <p:graphicFrame>
        <p:nvGraphicFramePr>
          <p:cNvPr id="13" name="Content Placeholder 4">
            <a:extLst>
              <a:ext uri="{FF2B5EF4-FFF2-40B4-BE49-F238E27FC236}">
                <a16:creationId xmlns:a16="http://schemas.microsoft.com/office/drawing/2014/main" id="{5BC11719-9BE4-4EAE-A357-5AB4E6022D21}"/>
              </a:ext>
            </a:extLst>
          </p:cNvPr>
          <p:cNvGraphicFramePr>
            <a:graphicFrameLocks noGrp="1"/>
          </p:cNvGraphicFramePr>
          <p:nvPr>
            <p:ph idx="1"/>
            <p:extLst>
              <p:ext uri="{D42A27DB-BD31-4B8C-83A1-F6EECF244321}">
                <p14:modId xmlns:p14="http://schemas.microsoft.com/office/powerpoint/2010/main" val="3749112298"/>
              </p:ext>
            </p:extLst>
          </p:nvPr>
        </p:nvGraphicFramePr>
        <p:xfrm>
          <a:off x="1099457" y="1603602"/>
          <a:ext cx="11092543"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8756664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1C54A-A9E4-4B1C-AE94-A9733B43D205}"/>
              </a:ext>
            </a:extLst>
          </p:cNvPr>
          <p:cNvSpPr>
            <a:spLocks noGrp="1"/>
          </p:cNvSpPr>
          <p:nvPr>
            <p:ph type="title"/>
          </p:nvPr>
        </p:nvSpPr>
        <p:spPr/>
        <p:txBody>
          <a:bodyPr>
            <a:normAutofit/>
          </a:bodyPr>
          <a:lstStyle/>
          <a:p>
            <a:r>
              <a:rPr lang="en-IN" sz="3600" dirty="0"/>
              <a:t>Data points!</a:t>
            </a:r>
          </a:p>
        </p:txBody>
      </p:sp>
      <p:graphicFrame>
        <p:nvGraphicFramePr>
          <p:cNvPr id="6" name="Content Placeholder 2">
            <a:extLst>
              <a:ext uri="{FF2B5EF4-FFF2-40B4-BE49-F238E27FC236}">
                <a16:creationId xmlns:a16="http://schemas.microsoft.com/office/drawing/2014/main" id="{0CF1724A-246C-49BC-AE6E-DD35B0A51989}"/>
              </a:ext>
            </a:extLst>
          </p:cNvPr>
          <p:cNvGraphicFramePr>
            <a:graphicFrameLocks noGrp="1"/>
          </p:cNvGraphicFramePr>
          <p:nvPr>
            <p:ph idx="1"/>
            <p:extLst>
              <p:ext uri="{D42A27DB-BD31-4B8C-83A1-F6EECF244321}">
                <p14:modId xmlns:p14="http://schemas.microsoft.com/office/powerpoint/2010/main" val="4154758335"/>
              </p:ext>
            </p:extLst>
          </p:nvPr>
        </p:nvGraphicFramePr>
        <p:xfrm>
          <a:off x="1524000" y="1803853"/>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850496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74826BA7-12F2-4331-845A-2CAC8CA42637}"/>
              </a:ext>
            </a:extLst>
          </p:cNvPr>
          <p:cNvGraphicFramePr/>
          <p:nvPr>
            <p:extLst>
              <p:ext uri="{D42A27DB-BD31-4B8C-83A1-F6EECF244321}">
                <p14:modId xmlns:p14="http://schemas.microsoft.com/office/powerpoint/2010/main" val="509986260"/>
              </p:ext>
            </p:extLst>
          </p:nvPr>
        </p:nvGraphicFramePr>
        <p:xfrm>
          <a:off x="838200" y="740229"/>
          <a:ext cx="10689770" cy="59871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56622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defTabSz="696913">
              <a:defRPr/>
            </a:pPr>
            <a:r>
              <a:rPr lang="en-US" sz="4400" b="1" dirty="0"/>
              <a:t>Audit!</a:t>
            </a:r>
            <a:endParaRPr lang="en-IN" sz="4400" b="1" dirty="0"/>
          </a:p>
        </p:txBody>
      </p:sp>
      <p:sp>
        <p:nvSpPr>
          <p:cNvPr id="9219" name="Subtitle 2"/>
          <p:cNvSpPr>
            <a:spLocks noGrp="1"/>
          </p:cNvSpPr>
          <p:nvPr>
            <p:ph type="body" idx="1"/>
          </p:nvPr>
        </p:nvSpPr>
        <p:spPr/>
        <p:txBody>
          <a:bodyPr/>
          <a:lstStyle/>
          <a:p>
            <a:r>
              <a:rPr lang="en-US" dirty="0">
                <a:solidFill>
                  <a:srgbClr val="00B0F0"/>
                </a:solidFill>
              </a:rPr>
              <a:t> </a:t>
            </a:r>
            <a:endParaRPr lang="en-IN" dirty="0">
              <a:solidFill>
                <a:srgbClr val="00B0F0"/>
              </a:solidFill>
            </a:endParaRPr>
          </a:p>
        </p:txBody>
      </p:sp>
      <p:sp>
        <p:nvSpPr>
          <p:cNvPr id="3" name="Slide Number Placeholder 2">
            <a:extLst>
              <a:ext uri="{FF2B5EF4-FFF2-40B4-BE49-F238E27FC236}">
                <a16:creationId xmlns:a16="http://schemas.microsoft.com/office/drawing/2014/main" id="{F5C11FD6-747C-4615-8438-94627251348F}"/>
              </a:ext>
            </a:extLst>
          </p:cNvPr>
          <p:cNvSpPr>
            <a:spLocks noGrp="1"/>
          </p:cNvSpPr>
          <p:nvPr>
            <p:ph type="sldNum" sz="quarter" idx="12"/>
          </p:nvPr>
        </p:nvSpPr>
        <p:spPr/>
        <p:txBody>
          <a:bodyPr/>
          <a:lstStyle/>
          <a:p>
            <a:pPr>
              <a:defRPr/>
            </a:pPr>
            <a:fld id="{CAD37953-98F0-4FCE-8FF4-27E67124D7FC}" type="slidenum">
              <a:rPr lang="en-IN" smtClean="0"/>
              <a:pPr>
                <a:defRPr/>
              </a:pPr>
              <a:t>7</a:t>
            </a:fld>
            <a:endParaRPr lang="en-IN"/>
          </a:p>
        </p:txBody>
      </p:sp>
    </p:spTree>
    <p:extLst>
      <p:ext uri="{BB962C8B-B14F-4D97-AF65-F5344CB8AC3E}">
        <p14:creationId xmlns:p14="http://schemas.microsoft.com/office/powerpoint/2010/main" val="295980279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C411DB08-1669-426B-BBEB-FAD285EF8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8" name="Rectangle 17">
            <a:extLst>
              <a:ext uri="{FF2B5EF4-FFF2-40B4-BE49-F238E27FC236}">
                <a16:creationId xmlns:a16="http://schemas.microsoft.com/office/drawing/2014/main" id="{029E4219-121F-4CD1-AA58-24746CD29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1AE0F346-056D-4FC9-B248-B60DC7A6F6E1}"/>
              </a:ext>
            </a:extLst>
          </p:cNvPr>
          <p:cNvSpPr>
            <a:spLocks noGrp="1"/>
          </p:cNvSpPr>
          <p:nvPr>
            <p:ph type="title"/>
          </p:nvPr>
        </p:nvSpPr>
        <p:spPr>
          <a:xfrm>
            <a:off x="634276" y="640080"/>
            <a:ext cx="4208656" cy="3034857"/>
          </a:xfrm>
        </p:spPr>
        <p:txBody>
          <a:bodyPr vert="horz" lIns="91440" tIns="45720" rIns="91440" bIns="45720" rtlCol="0" anchor="b">
            <a:normAutofit/>
          </a:bodyPr>
          <a:lstStyle/>
          <a:p>
            <a:pPr algn="r"/>
            <a:r>
              <a:rPr lang="en-US" sz="3600" kern="1200" cap="all" spc="200" baseline="0" dirty="0">
                <a:solidFill>
                  <a:srgbClr val="FFFFFF"/>
                </a:solidFill>
              </a:rPr>
              <a:t>Documentation</a:t>
            </a:r>
          </a:p>
        </p:txBody>
      </p:sp>
      <p:cxnSp>
        <p:nvCxnSpPr>
          <p:cNvPr id="20" name="Straight Connector 19">
            <a:extLst>
              <a:ext uri="{FF2B5EF4-FFF2-40B4-BE49-F238E27FC236}">
                <a16:creationId xmlns:a16="http://schemas.microsoft.com/office/drawing/2014/main" id="{52F50912-06FD-4216-BAD3-21050F5956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765314"/>
            <a:ext cx="393192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5" name="Graphic 4" descr="List">
            <a:extLst>
              <a:ext uri="{FF2B5EF4-FFF2-40B4-BE49-F238E27FC236}">
                <a16:creationId xmlns:a16="http://schemas.microsoft.com/office/drawing/2014/main" id="{0C27A3A2-F41B-41A5-80FB-D4042E5D7F1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6000" y="699753"/>
            <a:ext cx="5459470" cy="5459470"/>
          </a:xfrm>
          <a:prstGeom prst="rect">
            <a:avLst/>
          </a:prstGeom>
        </p:spPr>
      </p:pic>
    </p:spTree>
    <p:extLst>
      <p:ext uri="{BB962C8B-B14F-4D97-AF65-F5344CB8AC3E}">
        <p14:creationId xmlns:p14="http://schemas.microsoft.com/office/powerpoint/2010/main" val="249408019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9B572-7F34-4942-A098-38043D7BEEF0}"/>
              </a:ext>
            </a:extLst>
          </p:cNvPr>
          <p:cNvSpPr>
            <a:spLocks noGrp="1"/>
          </p:cNvSpPr>
          <p:nvPr>
            <p:ph type="title"/>
          </p:nvPr>
        </p:nvSpPr>
        <p:spPr>
          <a:xfrm>
            <a:off x="838200" y="370836"/>
            <a:ext cx="10515600" cy="1325563"/>
          </a:xfrm>
        </p:spPr>
        <p:txBody>
          <a:bodyPr>
            <a:normAutofit/>
          </a:bodyPr>
          <a:lstStyle/>
          <a:p>
            <a:pPr marL="82153"/>
            <a:r>
              <a:rPr lang="en-US" dirty="0"/>
              <a:t>Documentation! </a:t>
            </a:r>
          </a:p>
        </p:txBody>
      </p:sp>
      <p:graphicFrame>
        <p:nvGraphicFramePr>
          <p:cNvPr id="12" name="Content Placeholder 11">
            <a:extLst>
              <a:ext uri="{FF2B5EF4-FFF2-40B4-BE49-F238E27FC236}">
                <a16:creationId xmlns:a16="http://schemas.microsoft.com/office/drawing/2014/main" id="{0A1DBC75-65EC-4071-9701-82BE09E5A3E0}"/>
              </a:ext>
            </a:extLst>
          </p:cNvPr>
          <p:cNvGraphicFramePr>
            <a:graphicFrameLocks noGrp="1"/>
          </p:cNvGraphicFramePr>
          <p:nvPr>
            <p:ph idx="1"/>
            <p:extLst>
              <p:ext uri="{D42A27DB-BD31-4B8C-83A1-F6EECF244321}">
                <p14:modId xmlns:p14="http://schemas.microsoft.com/office/powerpoint/2010/main" val="343420466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3367681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9B572-7F34-4942-A098-38043D7BEEF0}"/>
              </a:ext>
            </a:extLst>
          </p:cNvPr>
          <p:cNvSpPr>
            <a:spLocks noGrp="1"/>
          </p:cNvSpPr>
          <p:nvPr>
            <p:ph type="title"/>
          </p:nvPr>
        </p:nvSpPr>
        <p:spPr>
          <a:xfrm>
            <a:off x="740229" y="365125"/>
            <a:ext cx="10613571" cy="843189"/>
          </a:xfrm>
        </p:spPr>
        <p:txBody>
          <a:bodyPr>
            <a:normAutofit/>
          </a:bodyPr>
          <a:lstStyle/>
          <a:p>
            <a:r>
              <a:rPr lang="en-US" dirty="0"/>
              <a:t>Documentation!</a:t>
            </a:r>
          </a:p>
        </p:txBody>
      </p:sp>
      <p:graphicFrame>
        <p:nvGraphicFramePr>
          <p:cNvPr id="5" name="Content Placeholder 4">
            <a:extLst>
              <a:ext uri="{FF2B5EF4-FFF2-40B4-BE49-F238E27FC236}">
                <a16:creationId xmlns:a16="http://schemas.microsoft.com/office/drawing/2014/main" id="{4A113B0F-03A2-46E7-A2AC-84FA1A2AFE3B}"/>
              </a:ext>
            </a:extLst>
          </p:cNvPr>
          <p:cNvGraphicFramePr>
            <a:graphicFrameLocks noGrp="1"/>
          </p:cNvGraphicFramePr>
          <p:nvPr>
            <p:ph idx="1"/>
            <p:extLst>
              <p:ext uri="{D42A27DB-BD31-4B8C-83A1-F6EECF244321}">
                <p14:modId xmlns:p14="http://schemas.microsoft.com/office/powerpoint/2010/main" val="1412524639"/>
              </p:ext>
            </p:extLst>
          </p:nvPr>
        </p:nvGraphicFramePr>
        <p:xfrm>
          <a:off x="566057" y="1208314"/>
          <a:ext cx="11016343" cy="54319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8759889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C411DB08-1669-426B-BBEB-FAD285EF8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8" name="Rectangle 17">
            <a:extLst>
              <a:ext uri="{FF2B5EF4-FFF2-40B4-BE49-F238E27FC236}">
                <a16:creationId xmlns:a16="http://schemas.microsoft.com/office/drawing/2014/main" id="{029E4219-121F-4CD1-AA58-24746CD29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1AE0F346-056D-4FC9-B248-B60DC7A6F6E1}"/>
              </a:ext>
            </a:extLst>
          </p:cNvPr>
          <p:cNvSpPr>
            <a:spLocks noGrp="1"/>
          </p:cNvSpPr>
          <p:nvPr>
            <p:ph type="title"/>
          </p:nvPr>
        </p:nvSpPr>
        <p:spPr>
          <a:xfrm>
            <a:off x="634276" y="640080"/>
            <a:ext cx="4208656" cy="3034857"/>
          </a:xfrm>
        </p:spPr>
        <p:txBody>
          <a:bodyPr vert="horz" lIns="91440" tIns="45720" rIns="91440" bIns="45720" rtlCol="0" anchor="b">
            <a:normAutofit/>
          </a:bodyPr>
          <a:lstStyle/>
          <a:p>
            <a:pPr algn="r"/>
            <a:r>
              <a:rPr lang="en-US" sz="4400" kern="1200" cap="all" spc="200" baseline="0" dirty="0">
                <a:solidFill>
                  <a:srgbClr val="FFFFFF"/>
                </a:solidFill>
              </a:rPr>
              <a:t>Compliances </a:t>
            </a:r>
          </a:p>
        </p:txBody>
      </p:sp>
      <p:cxnSp>
        <p:nvCxnSpPr>
          <p:cNvPr id="20" name="Straight Connector 19">
            <a:extLst>
              <a:ext uri="{FF2B5EF4-FFF2-40B4-BE49-F238E27FC236}">
                <a16:creationId xmlns:a16="http://schemas.microsoft.com/office/drawing/2014/main" id="{52F50912-06FD-4216-BAD3-21050F5956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765314"/>
            <a:ext cx="393192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5" name="Graphic 4" descr="Checkmark">
            <a:extLst>
              <a:ext uri="{FF2B5EF4-FFF2-40B4-BE49-F238E27FC236}">
                <a16:creationId xmlns:a16="http://schemas.microsoft.com/office/drawing/2014/main" id="{0C27A3A2-F41B-41A5-80FB-D4042E5D7F1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6000" y="699753"/>
            <a:ext cx="5459470" cy="5459470"/>
          </a:xfrm>
          <a:prstGeom prst="rect">
            <a:avLst/>
          </a:prstGeom>
        </p:spPr>
      </p:pic>
    </p:spTree>
    <p:extLst>
      <p:ext uri="{BB962C8B-B14F-4D97-AF65-F5344CB8AC3E}">
        <p14:creationId xmlns:p14="http://schemas.microsoft.com/office/powerpoint/2010/main" val="283511755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9B572-7F34-4942-A098-38043D7BEEF0}"/>
              </a:ext>
            </a:extLst>
          </p:cNvPr>
          <p:cNvSpPr>
            <a:spLocks noGrp="1"/>
          </p:cNvSpPr>
          <p:nvPr>
            <p:ph type="title"/>
          </p:nvPr>
        </p:nvSpPr>
        <p:spPr/>
        <p:txBody>
          <a:bodyPr>
            <a:normAutofit/>
          </a:bodyPr>
          <a:lstStyle/>
          <a:p>
            <a:r>
              <a:rPr lang="en-US" sz="4000" dirty="0"/>
              <a:t>Compliances! </a:t>
            </a:r>
          </a:p>
        </p:txBody>
      </p:sp>
      <p:graphicFrame>
        <p:nvGraphicFramePr>
          <p:cNvPr id="6" name="Content Placeholder 5">
            <a:extLst>
              <a:ext uri="{FF2B5EF4-FFF2-40B4-BE49-F238E27FC236}">
                <a16:creationId xmlns:a16="http://schemas.microsoft.com/office/drawing/2014/main" id="{75AE74A3-D1A1-4EA4-AD45-0C3E11B7FFFB}"/>
              </a:ext>
            </a:extLst>
          </p:cNvPr>
          <p:cNvGraphicFramePr>
            <a:graphicFrameLocks noGrp="1"/>
          </p:cNvGraphicFramePr>
          <p:nvPr>
            <p:ph idx="1"/>
            <p:extLst>
              <p:ext uri="{D42A27DB-BD31-4B8C-83A1-F6EECF244321}">
                <p14:modId xmlns:p14="http://schemas.microsoft.com/office/powerpoint/2010/main" val="2472216658"/>
              </p:ext>
            </p:extLst>
          </p:nvPr>
        </p:nvGraphicFramePr>
        <p:xfrm>
          <a:off x="838200" y="1825624"/>
          <a:ext cx="10515600" cy="4956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4078548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A2A9D-CBFB-4661-98E8-7B8908899D8C}"/>
              </a:ext>
            </a:extLst>
          </p:cNvPr>
          <p:cNvSpPr>
            <a:spLocks noGrp="1"/>
          </p:cNvSpPr>
          <p:nvPr>
            <p:ph type="title"/>
          </p:nvPr>
        </p:nvSpPr>
        <p:spPr/>
        <p:txBody>
          <a:bodyPr/>
          <a:lstStyle/>
          <a:p>
            <a:r>
              <a:rPr lang="en-IN" dirty="0"/>
              <a:t>Errors!</a:t>
            </a:r>
          </a:p>
        </p:txBody>
      </p:sp>
      <p:graphicFrame>
        <p:nvGraphicFramePr>
          <p:cNvPr id="7" name="Content Placeholder 2">
            <a:extLst>
              <a:ext uri="{FF2B5EF4-FFF2-40B4-BE49-F238E27FC236}">
                <a16:creationId xmlns:a16="http://schemas.microsoft.com/office/drawing/2014/main" id="{3AEDEB2D-BB68-41B5-A709-71DAA02E2B5D}"/>
              </a:ext>
            </a:extLst>
          </p:cNvPr>
          <p:cNvGraphicFramePr>
            <a:graphicFrameLocks noGrp="1"/>
          </p:cNvGraphicFramePr>
          <p:nvPr>
            <p:ph idx="1"/>
          </p:nvPr>
        </p:nvGraphicFramePr>
        <p:xfrm>
          <a:off x="838200" y="1847396"/>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728885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6BDBA-EF6C-4C83-8CB2-17FD50132AC0}"/>
              </a:ext>
            </a:extLst>
          </p:cNvPr>
          <p:cNvSpPr>
            <a:spLocks noGrp="1"/>
          </p:cNvSpPr>
          <p:nvPr>
            <p:ph type="title"/>
          </p:nvPr>
        </p:nvSpPr>
        <p:spPr>
          <a:xfrm>
            <a:off x="835152" y="354700"/>
            <a:ext cx="10509504" cy="1076914"/>
          </a:xfrm>
        </p:spPr>
        <p:txBody>
          <a:bodyPr anchor="ctr">
            <a:normAutofit/>
          </a:bodyPr>
          <a:lstStyle/>
          <a:p>
            <a:r>
              <a:rPr lang="en-IN" sz="4000" dirty="0"/>
              <a:t>Compliances!</a:t>
            </a:r>
          </a:p>
        </p:txBody>
      </p:sp>
      <p:graphicFrame>
        <p:nvGraphicFramePr>
          <p:cNvPr id="5" name="Content Placeholder 2">
            <a:extLst>
              <a:ext uri="{FF2B5EF4-FFF2-40B4-BE49-F238E27FC236}">
                <a16:creationId xmlns:a16="http://schemas.microsoft.com/office/drawing/2014/main" id="{DA73B8A0-0A0C-4963-88AD-8C414E5BD08D}"/>
              </a:ext>
            </a:extLst>
          </p:cNvPr>
          <p:cNvGraphicFramePr>
            <a:graphicFrameLocks noGrp="1"/>
          </p:cNvGraphicFramePr>
          <p:nvPr>
            <p:ph idx="1"/>
            <p:extLst>
              <p:ext uri="{D42A27DB-BD31-4B8C-83A1-F6EECF244321}">
                <p14:modId xmlns:p14="http://schemas.microsoft.com/office/powerpoint/2010/main" val="1288984179"/>
              </p:ext>
            </p:extLst>
          </p:nvPr>
        </p:nvGraphicFramePr>
        <p:xfrm>
          <a:off x="838200" y="1737360"/>
          <a:ext cx="10506456" cy="4535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369421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05F4A-33DD-44B1-7808-5B149FB677B7}"/>
              </a:ext>
            </a:extLst>
          </p:cNvPr>
          <p:cNvSpPr>
            <a:spLocks noGrp="1"/>
          </p:cNvSpPr>
          <p:nvPr>
            <p:ph type="title"/>
          </p:nvPr>
        </p:nvSpPr>
        <p:spPr/>
        <p:txBody>
          <a:bodyPr>
            <a:normAutofit/>
          </a:bodyPr>
          <a:lstStyle/>
          <a:p>
            <a:r>
              <a:rPr lang="en-US" sz="4000" b="1" dirty="0"/>
              <a:t>Audit commenced – Then investigation cannot be proceeded with! </a:t>
            </a:r>
          </a:p>
        </p:txBody>
      </p:sp>
      <p:graphicFrame>
        <p:nvGraphicFramePr>
          <p:cNvPr id="4" name="Content Placeholder 3">
            <a:extLst>
              <a:ext uri="{FF2B5EF4-FFF2-40B4-BE49-F238E27FC236}">
                <a16:creationId xmlns:a16="http://schemas.microsoft.com/office/drawing/2014/main" id="{7E162298-E7B0-993E-5161-B10A629D51EB}"/>
              </a:ext>
            </a:extLst>
          </p:cNvPr>
          <p:cNvGraphicFramePr>
            <a:graphicFrameLocks noGrp="1"/>
          </p:cNvGraphicFramePr>
          <p:nvPr>
            <p:ph idx="1"/>
          </p:nvPr>
        </p:nvGraphicFramePr>
        <p:xfrm>
          <a:off x="838199" y="1825625"/>
          <a:ext cx="10863943" cy="4667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E958AA6C-47B0-CF81-01BE-9BF63ADC66AC}"/>
              </a:ext>
            </a:extLst>
          </p:cNvPr>
          <p:cNvSpPr txBox="1"/>
          <p:nvPr/>
        </p:nvSpPr>
        <p:spPr>
          <a:xfrm>
            <a:off x="1620788" y="5292546"/>
            <a:ext cx="1926771" cy="369332"/>
          </a:xfrm>
          <a:prstGeom prst="rect">
            <a:avLst/>
          </a:prstGeom>
          <a:noFill/>
        </p:spPr>
        <p:txBody>
          <a:bodyPr wrap="square" rtlCol="0">
            <a:spAutoFit/>
          </a:bodyPr>
          <a:lstStyle/>
          <a:p>
            <a:pPr marL="285750" indent="-285750">
              <a:buFont typeface="Arial" panose="020B0604020202020204" pitchFamily="34" charset="0"/>
              <a:buChar char="•"/>
            </a:pPr>
            <a:r>
              <a:rPr lang="en-US" b="1" dirty="0"/>
              <a:t>GST</a:t>
            </a:r>
          </a:p>
        </p:txBody>
      </p:sp>
    </p:spTree>
    <p:extLst>
      <p:ext uri="{BB962C8B-B14F-4D97-AF65-F5344CB8AC3E}">
        <p14:creationId xmlns:p14="http://schemas.microsoft.com/office/powerpoint/2010/main" val="203530439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DAC8A-8899-4083-A7DC-D100E8B7A10A}"/>
              </a:ext>
            </a:extLst>
          </p:cNvPr>
          <p:cNvSpPr>
            <a:spLocks noGrp="1"/>
          </p:cNvSpPr>
          <p:nvPr>
            <p:ph type="ctrTitle"/>
          </p:nvPr>
        </p:nvSpPr>
        <p:spPr>
          <a:xfrm>
            <a:off x="838199" y="291090"/>
            <a:ext cx="10515599" cy="932688"/>
          </a:xfrm>
        </p:spPr>
        <p:txBody>
          <a:bodyPr>
            <a:normAutofit/>
          </a:bodyPr>
          <a:lstStyle/>
          <a:p>
            <a:pPr algn="l"/>
            <a:r>
              <a:rPr lang="en-IN" sz="4800" dirty="0">
                <a:latin typeface="+mn-lt"/>
              </a:rPr>
              <a:t>Questions?</a:t>
            </a:r>
          </a:p>
        </p:txBody>
      </p:sp>
      <p:sp>
        <p:nvSpPr>
          <p:cNvPr id="30" name="Rectangle 27">
            <a:extLst>
              <a:ext uri="{FF2B5EF4-FFF2-40B4-BE49-F238E27FC236}">
                <a16:creationId xmlns:a16="http://schemas.microsoft.com/office/drawing/2014/main" id="{E396EB87-0C1D-4B57-B65A-A36B05741D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6124" cy="6858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Questions with solid fill">
            <a:extLst>
              <a:ext uri="{FF2B5EF4-FFF2-40B4-BE49-F238E27FC236}">
                <a16:creationId xmlns:a16="http://schemas.microsoft.com/office/drawing/2014/main" id="{4FA20148-897C-4555-922E-33C1D0D4D46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75626" y="1863801"/>
            <a:ext cx="4440746" cy="4440746"/>
          </a:xfrm>
          <a:prstGeom prst="rect">
            <a:avLst/>
          </a:prstGeom>
        </p:spPr>
      </p:pic>
    </p:spTree>
    <p:extLst>
      <p:ext uri="{BB962C8B-B14F-4D97-AF65-F5344CB8AC3E}">
        <p14:creationId xmlns:p14="http://schemas.microsoft.com/office/powerpoint/2010/main" val="407866789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04250" y="1014413"/>
            <a:ext cx="9144000" cy="1938338"/>
          </a:xfrm>
        </p:spPr>
        <p:txBody>
          <a:bodyPr/>
          <a:lstStyle/>
          <a:p>
            <a:r>
              <a:rPr lang="en-US" b="1" dirty="0">
                <a:solidFill>
                  <a:srgbClr val="00B0F0"/>
                </a:solidFill>
              </a:rPr>
              <a:t>Thank You</a:t>
            </a:r>
          </a:p>
        </p:txBody>
      </p:sp>
      <p:sp>
        <p:nvSpPr>
          <p:cNvPr id="7" name="Subtitle 4"/>
          <p:cNvSpPr txBox="1">
            <a:spLocks/>
          </p:cNvSpPr>
          <p:nvPr/>
        </p:nvSpPr>
        <p:spPr>
          <a:xfrm>
            <a:off x="1227909" y="4826794"/>
            <a:ext cx="9519271" cy="1655762"/>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i="1" dirty="0">
              <a:solidFill>
                <a:srgbClr val="00B0F0"/>
              </a:solidFill>
            </a:endParaRPr>
          </a:p>
          <a:p>
            <a:endParaRPr lang="en-US" sz="1800" i="1" dirty="0">
              <a:solidFill>
                <a:srgbClr val="00B0F0"/>
              </a:solidFill>
            </a:endParaRPr>
          </a:p>
          <a:p>
            <a:r>
              <a:rPr lang="en-US" sz="1800" i="1" dirty="0">
                <a:solidFill>
                  <a:srgbClr val="00B0F0"/>
                </a:solidFill>
              </a:rPr>
              <a:t>Office : 103, Fortune House, Next to Regent Plaza, Baner-Pashan Link Road, Pashan, Pune- 411 021</a:t>
            </a:r>
          </a:p>
          <a:p>
            <a:r>
              <a:rPr lang="en-US" sz="1800" dirty="0">
                <a:solidFill>
                  <a:srgbClr val="00B0F0"/>
                </a:solidFill>
              </a:rPr>
              <a:t>https://pmaconsulting.in/</a:t>
            </a:r>
          </a:p>
          <a:p>
            <a:r>
              <a:rPr lang="en-US" sz="1800" dirty="0">
                <a:solidFill>
                  <a:srgbClr val="00B0F0"/>
                </a:solidFill>
              </a:rPr>
              <a:t>CA Pritam Mahure- </a:t>
            </a:r>
            <a:r>
              <a:rPr lang="en-US" sz="1800" dirty="0">
                <a:solidFill>
                  <a:srgbClr val="00B0F0"/>
                </a:solidFill>
                <a:hlinkClick r:id="rId2"/>
              </a:rPr>
              <a:t>p</a:t>
            </a:r>
            <a:r>
              <a:rPr lang="en-US" sz="1800" dirty="0">
                <a:solidFill>
                  <a:srgbClr val="00B0F0"/>
                </a:solidFill>
                <a:hlinkClick r:id="rId3"/>
              </a:rPr>
              <a:t>ritam.mahure@lawgical.in</a:t>
            </a:r>
            <a:r>
              <a:rPr lang="en-US" sz="1800" dirty="0">
                <a:solidFill>
                  <a:srgbClr val="00B0F0"/>
                </a:solidFill>
              </a:rPr>
              <a:t> / +91 9920644648  / 020-29524913 </a:t>
            </a:r>
          </a:p>
          <a:p>
            <a:endParaRPr lang="en-US" sz="1800" i="1" dirty="0">
              <a:solidFill>
                <a:srgbClr val="00B0F0"/>
              </a:solidFill>
            </a:endParaRPr>
          </a:p>
        </p:txBody>
      </p:sp>
      <p:sp>
        <p:nvSpPr>
          <p:cNvPr id="5" name="Title 3">
            <a:extLst>
              <a:ext uri="{FF2B5EF4-FFF2-40B4-BE49-F238E27FC236}">
                <a16:creationId xmlns:a16="http://schemas.microsoft.com/office/drawing/2014/main" id="{BA899146-0BD5-4651-8F79-4027D9A0B24E}"/>
              </a:ext>
            </a:extLst>
          </p:cNvPr>
          <p:cNvSpPr txBox="1">
            <a:spLocks/>
          </p:cNvSpPr>
          <p:nvPr/>
        </p:nvSpPr>
        <p:spPr>
          <a:xfrm>
            <a:off x="1543750" y="2459831"/>
            <a:ext cx="9144000" cy="193833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1" kern="1200">
                <a:solidFill>
                  <a:srgbClr val="00B0F0"/>
                </a:solidFill>
                <a:latin typeface="+mj-lt"/>
                <a:ea typeface="+mj-ea"/>
                <a:cs typeface="+mj-cs"/>
              </a:defRPr>
            </a:lvl1pPr>
          </a:lstStyle>
          <a:p>
            <a:r>
              <a:rPr lang="en-US" sz="2800" dirty="0"/>
              <a:t>We would love to hear your suggestions or queries!</a:t>
            </a:r>
          </a:p>
        </p:txBody>
      </p:sp>
    </p:spTree>
    <p:extLst>
      <p:ext uri="{BB962C8B-B14F-4D97-AF65-F5344CB8AC3E}">
        <p14:creationId xmlns:p14="http://schemas.microsoft.com/office/powerpoint/2010/main" val="1809619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E11BF-B5F6-4252-AA54-51CF16982968}"/>
              </a:ext>
            </a:extLst>
          </p:cNvPr>
          <p:cNvSpPr>
            <a:spLocks noGrp="1"/>
          </p:cNvSpPr>
          <p:nvPr>
            <p:ph type="title"/>
          </p:nvPr>
        </p:nvSpPr>
        <p:spPr/>
        <p:txBody>
          <a:bodyPr/>
          <a:lstStyle/>
          <a:p>
            <a:r>
              <a:rPr lang="en-US" dirty="0">
                <a:solidFill>
                  <a:srgbClr val="00B0F0"/>
                </a:solidFill>
              </a:rPr>
              <a:t>Audit!</a:t>
            </a:r>
          </a:p>
        </p:txBody>
      </p:sp>
      <p:graphicFrame>
        <p:nvGraphicFramePr>
          <p:cNvPr id="4" name="Content Placeholder 3">
            <a:extLst>
              <a:ext uri="{FF2B5EF4-FFF2-40B4-BE49-F238E27FC236}">
                <a16:creationId xmlns:a16="http://schemas.microsoft.com/office/drawing/2014/main" id="{5D1D4BBE-5324-4AAE-A995-0A73B5132BFC}"/>
              </a:ext>
            </a:extLst>
          </p:cNvPr>
          <p:cNvGraphicFramePr>
            <a:graphicFrameLocks noGrp="1"/>
          </p:cNvGraphicFramePr>
          <p:nvPr>
            <p:ph idx="1"/>
          </p:nvPr>
        </p:nvGraphicFramePr>
        <p:xfrm>
          <a:off x="1023938" y="2286000"/>
          <a:ext cx="10180216"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47650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BBD14-F3C0-426A-8A71-A0327BCA9C6F}"/>
              </a:ext>
            </a:extLst>
          </p:cNvPr>
          <p:cNvSpPr>
            <a:spLocks noGrp="1"/>
          </p:cNvSpPr>
          <p:nvPr>
            <p:ph type="title"/>
          </p:nvPr>
        </p:nvSpPr>
        <p:spPr/>
        <p:txBody>
          <a:bodyPr/>
          <a:lstStyle/>
          <a:p>
            <a:r>
              <a:rPr lang="en-US" dirty="0">
                <a:solidFill>
                  <a:srgbClr val="00B0F0"/>
                </a:solidFill>
              </a:rPr>
              <a:t>Tool!</a:t>
            </a:r>
          </a:p>
        </p:txBody>
      </p:sp>
      <p:graphicFrame>
        <p:nvGraphicFramePr>
          <p:cNvPr id="4" name="Content Placeholder 3">
            <a:extLst>
              <a:ext uri="{FF2B5EF4-FFF2-40B4-BE49-F238E27FC236}">
                <a16:creationId xmlns:a16="http://schemas.microsoft.com/office/drawing/2014/main" id="{2BA6F91B-04DA-46BA-A0DF-83448828D422}"/>
              </a:ext>
            </a:extLst>
          </p:cNvPr>
          <p:cNvGraphicFramePr>
            <a:graphicFrameLocks noGrp="1"/>
          </p:cNvGraphicFramePr>
          <p:nvPr>
            <p:ph idx="1"/>
          </p:nvPr>
        </p:nvGraphicFramePr>
        <p:xfrm>
          <a:off x="1023938" y="1711842"/>
          <a:ext cx="10065820" cy="45968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6155582"/>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Basis">
  <a:themeElements>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5.xml><?xml version="1.0" encoding="utf-8"?>
<a:theme xmlns:a="http://schemas.openxmlformats.org/drawingml/2006/main" name="3_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Custom 7">
      <a:majorFont>
        <a:latin typeface="Open Sans Light"/>
        <a:ea typeface=""/>
        <a:cs typeface=""/>
      </a:majorFont>
      <a:minorFont>
        <a:latin typeface="Open Sans"/>
        <a:ea typeface=""/>
        <a:cs typeface=""/>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13717</TotalTime>
  <Words>3330</Words>
  <Application>Microsoft Office PowerPoint</Application>
  <PresentationFormat>Widescreen</PresentationFormat>
  <Paragraphs>560</Paragraphs>
  <Slides>79</Slides>
  <Notes>25</Notes>
  <HiddenSlides>0</HiddenSlides>
  <MMClips>0</MMClips>
  <ScaleCrop>false</ScaleCrop>
  <HeadingPairs>
    <vt:vector size="6" baseType="variant">
      <vt:variant>
        <vt:lpstr>Fonts Used</vt:lpstr>
      </vt:variant>
      <vt:variant>
        <vt:i4>14</vt:i4>
      </vt:variant>
      <vt:variant>
        <vt:lpstr>Theme</vt:lpstr>
      </vt:variant>
      <vt:variant>
        <vt:i4>5</vt:i4>
      </vt:variant>
      <vt:variant>
        <vt:lpstr>Slide Titles</vt:lpstr>
      </vt:variant>
      <vt:variant>
        <vt:i4>79</vt:i4>
      </vt:variant>
    </vt:vector>
  </HeadingPairs>
  <TitlesOfParts>
    <vt:vector size="98" baseType="lpstr">
      <vt:lpstr>Arial</vt:lpstr>
      <vt:lpstr>Calibri</vt:lpstr>
      <vt:lpstr>Calibri (Body)</vt:lpstr>
      <vt:lpstr>Calibri (Headings)</vt:lpstr>
      <vt:lpstr>Calibri Light</vt:lpstr>
      <vt:lpstr>Century Schoolbook</vt:lpstr>
      <vt:lpstr>Corbel</vt:lpstr>
      <vt:lpstr>Open Sans</vt:lpstr>
      <vt:lpstr>Open Sans Light</vt:lpstr>
      <vt:lpstr>Trebuchet MS</vt:lpstr>
      <vt:lpstr>Tw Cen MT</vt:lpstr>
      <vt:lpstr>Tw Cen MT Condensed</vt:lpstr>
      <vt:lpstr>Wingdings</vt:lpstr>
      <vt:lpstr>Wingdings 3</vt:lpstr>
      <vt:lpstr>Office Theme</vt:lpstr>
      <vt:lpstr>Integral</vt:lpstr>
      <vt:lpstr>1_Office Theme</vt:lpstr>
      <vt:lpstr>Basis</vt:lpstr>
      <vt:lpstr>3_Integral</vt:lpstr>
      <vt:lpstr>Audit by GST Authorities </vt:lpstr>
      <vt:lpstr>Key Points!</vt:lpstr>
      <vt:lpstr>GST – 1.07.2017!</vt:lpstr>
      <vt:lpstr>Real Time!</vt:lpstr>
      <vt:lpstr>Objective!</vt:lpstr>
      <vt:lpstr>Are there any definite answers?</vt:lpstr>
      <vt:lpstr>Audit!</vt:lpstr>
      <vt:lpstr>Audit!</vt:lpstr>
      <vt:lpstr>Tool!</vt:lpstr>
      <vt:lpstr>Other aspects!</vt:lpstr>
      <vt:lpstr>BHARTI AIRTEL LTD. &amp; ORS! [2021-TIOL-251-SC-GST]</vt:lpstr>
      <vt:lpstr>Books/ records are ‘primary’ source!</vt:lpstr>
      <vt:lpstr>GST to be self-assessed!</vt:lpstr>
      <vt:lpstr>GSTR-3B is a return!</vt:lpstr>
      <vt:lpstr>Amendment only in specified manner!</vt:lpstr>
      <vt:lpstr>Amendment in return  cannot be unilateral!</vt:lpstr>
      <vt:lpstr>GSTR-1!</vt:lpstr>
      <vt:lpstr>GSTR-3B!</vt:lpstr>
      <vt:lpstr>Outward Supply </vt:lpstr>
      <vt:lpstr>Taxable Supply!  </vt:lpstr>
      <vt:lpstr>Burden of proof!</vt:lpstr>
      <vt:lpstr>Types of Supply under GST! </vt:lpstr>
      <vt:lpstr>Ice-cream?</vt:lpstr>
      <vt:lpstr>Ice-creme</vt:lpstr>
      <vt:lpstr>Bread?</vt:lpstr>
      <vt:lpstr>Mere rusk-e-…!</vt:lpstr>
      <vt:lpstr>Bread?</vt:lpstr>
      <vt:lpstr>Khari?</vt:lpstr>
      <vt:lpstr>Khari!</vt:lpstr>
      <vt:lpstr>Kachori and Samosa</vt:lpstr>
      <vt:lpstr>Kidhar hai?</vt:lpstr>
      <vt:lpstr>Classification – Burden of proof on Authorities!</vt:lpstr>
      <vt:lpstr>Not. No. 1/2017-CT (R) provides as under:</vt:lpstr>
      <vt:lpstr>Not. No. 11/2017</vt:lpstr>
      <vt:lpstr>Classification –  Residuary entry covers goods which are outside main entry!</vt:lpstr>
      <vt:lpstr>Is there a specific entry - 210690</vt:lpstr>
      <vt:lpstr>What is a Namkeen?</vt:lpstr>
      <vt:lpstr>is there a class of product?</vt:lpstr>
      <vt:lpstr>“And Similar edible preparations in ready for consumption form…”</vt:lpstr>
      <vt:lpstr>What is likely to be covered?</vt:lpstr>
      <vt:lpstr>What was not said?</vt:lpstr>
      <vt:lpstr>CN/ SN</vt:lpstr>
      <vt:lpstr>What Apex Court has held?</vt:lpstr>
      <vt:lpstr>Classification –  Residuary entry covers goods which are outside main entry!</vt:lpstr>
      <vt:lpstr>What Notification says?</vt:lpstr>
      <vt:lpstr>What Apex Court has held?</vt:lpstr>
      <vt:lpstr>To fight for?</vt:lpstr>
      <vt:lpstr>We serve only freshly made samosa/ kachori!</vt:lpstr>
      <vt:lpstr>Fasteners!</vt:lpstr>
      <vt:lpstr>Relevant tariff provisions!</vt:lpstr>
      <vt:lpstr>Sr. No. 232 to Not. No. 1/2017-CT (R) [Sch. III]</vt:lpstr>
      <vt:lpstr>Electricity supply to tenants – It’s a service!</vt:lpstr>
      <vt:lpstr>Zero Rated Supply!   </vt:lpstr>
      <vt:lpstr>Exempt Supply and Nil Rated Supply </vt:lpstr>
      <vt:lpstr>Process of Scrutiny by PO</vt:lpstr>
      <vt:lpstr>Financial Turnover vis-à-vis GST Turnover</vt:lpstr>
      <vt:lpstr>To Check!</vt:lpstr>
      <vt:lpstr>To Check!</vt:lpstr>
      <vt:lpstr>Data points!</vt:lpstr>
      <vt:lpstr>Inward Supply </vt:lpstr>
      <vt:lpstr>Input Tax Credit!  </vt:lpstr>
      <vt:lpstr>Key Points!</vt:lpstr>
      <vt:lpstr>Key Points!</vt:lpstr>
      <vt:lpstr>Data points!</vt:lpstr>
      <vt:lpstr>Reverse Charge Mechanism </vt:lpstr>
      <vt:lpstr>RCM! </vt:lpstr>
      <vt:lpstr>Data points!</vt:lpstr>
      <vt:lpstr>Data points!</vt:lpstr>
      <vt:lpstr>PowerPoint Presentation</vt:lpstr>
      <vt:lpstr>Documentation</vt:lpstr>
      <vt:lpstr>Documentation! </vt:lpstr>
      <vt:lpstr>Documentation!</vt:lpstr>
      <vt:lpstr>Compliances </vt:lpstr>
      <vt:lpstr>Compliances! </vt:lpstr>
      <vt:lpstr>Errors!</vt:lpstr>
      <vt:lpstr>Compliances!</vt:lpstr>
      <vt:lpstr>Audit commenced – Then investigation cannot be proceeded with! </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Budget 2021 – GST   Things You Must Know!  01st February 2021</dc:title>
  <dc:creator>CA Pritam Mahure and Associates</dc:creator>
  <cp:lastModifiedBy>Nikita Mahure</cp:lastModifiedBy>
  <cp:revision>198</cp:revision>
  <cp:lastPrinted>2021-03-24T09:41:52Z</cp:lastPrinted>
  <dcterms:created xsi:type="dcterms:W3CDTF">2021-02-01T15:43:17Z</dcterms:created>
  <dcterms:modified xsi:type="dcterms:W3CDTF">2023-06-09T11:46:45Z</dcterms:modified>
</cp:coreProperties>
</file>