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57" r:id="rId3"/>
    <p:sldId id="260" r:id="rId4"/>
    <p:sldId id="284" r:id="rId5"/>
    <p:sldId id="262" r:id="rId6"/>
    <p:sldId id="275" r:id="rId7"/>
    <p:sldId id="276" r:id="rId8"/>
    <p:sldId id="269" r:id="rId9"/>
    <p:sldId id="286" r:id="rId10"/>
    <p:sldId id="258" r:id="rId11"/>
    <p:sldId id="261" r:id="rId12"/>
    <p:sldId id="263" r:id="rId13"/>
    <p:sldId id="264" r:id="rId14"/>
    <p:sldId id="266" r:id="rId15"/>
    <p:sldId id="277" r:id="rId16"/>
    <p:sldId id="278" r:id="rId17"/>
    <p:sldId id="279" r:id="rId18"/>
    <p:sldId id="280" r:id="rId19"/>
    <p:sldId id="271" r:id="rId20"/>
    <p:sldId id="281" r:id="rId21"/>
    <p:sldId id="282" r:id="rId22"/>
    <p:sldId id="311" r:id="rId23"/>
    <p:sldId id="267" r:id="rId24"/>
    <p:sldId id="314" r:id="rId25"/>
    <p:sldId id="312" r:id="rId26"/>
    <p:sldId id="268" r:id="rId27"/>
    <p:sldId id="313" r:id="rId28"/>
    <p:sldId id="270" r:id="rId29"/>
    <p:sldId id="272" r:id="rId30"/>
    <p:sldId id="273" r:id="rId31"/>
    <p:sldId id="274" r:id="rId32"/>
    <p:sldId id="287" r:id="rId33"/>
    <p:sldId id="288" r:id="rId34"/>
    <p:sldId id="310"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9" d="100"/>
          <a:sy n="79" d="100"/>
        </p:scale>
        <p:origin x="77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riyankijogi@gmail.com" userId="78b81995664ff11c" providerId="LiveId" clId="{1FF99FB5-BB08-40E9-876E-B1575B1205F8}"/>
    <pc:docChg chg="undo custSel addSld delSld modSld sldOrd">
      <pc:chgData name="priyankijogi@gmail.com" userId="78b81995664ff11c" providerId="LiveId" clId="{1FF99FB5-BB08-40E9-876E-B1575B1205F8}" dt="2023-05-23T12:23:15.129" v="5161" actId="1035"/>
      <pc:docMkLst>
        <pc:docMk/>
      </pc:docMkLst>
      <pc:sldChg chg="addSp modSp">
        <pc:chgData name="priyankijogi@gmail.com" userId="78b81995664ff11c" providerId="LiveId" clId="{1FF99FB5-BB08-40E9-876E-B1575B1205F8}" dt="2023-05-23T11:56:18.305" v="3062" actId="207"/>
        <pc:sldMkLst>
          <pc:docMk/>
          <pc:sldMk cId="1505957308" sldId="256"/>
        </pc:sldMkLst>
        <pc:spChg chg="mod">
          <ac:chgData name="priyankijogi@gmail.com" userId="78b81995664ff11c" providerId="LiveId" clId="{1FF99FB5-BB08-40E9-876E-B1575B1205F8}" dt="2023-05-23T11:55:47.012" v="3060" actId="1037"/>
          <ac:spMkLst>
            <pc:docMk/>
            <pc:sldMk cId="1505957308" sldId="256"/>
            <ac:spMk id="2" creationId="{D28B5C80-8ABB-4840-B089-419245315834}"/>
          </ac:spMkLst>
        </pc:spChg>
        <pc:spChg chg="mod">
          <ac:chgData name="priyankijogi@gmail.com" userId="78b81995664ff11c" providerId="LiveId" clId="{1FF99FB5-BB08-40E9-876E-B1575B1205F8}" dt="2023-05-23T11:55:45.064" v="3043" actId="1037"/>
          <ac:spMkLst>
            <pc:docMk/>
            <pc:sldMk cId="1505957308" sldId="256"/>
            <ac:spMk id="3" creationId="{FB2D1415-4FBB-4D35-976B-DB22404133B5}"/>
          </ac:spMkLst>
        </pc:spChg>
        <pc:spChg chg="add mod">
          <ac:chgData name="priyankijogi@gmail.com" userId="78b81995664ff11c" providerId="LiveId" clId="{1FF99FB5-BB08-40E9-876E-B1575B1205F8}" dt="2023-05-23T11:56:18.305" v="3062" actId="207"/>
          <ac:spMkLst>
            <pc:docMk/>
            <pc:sldMk cId="1505957308" sldId="256"/>
            <ac:spMk id="4" creationId="{973DABDC-67CF-4854-AE37-CCC0C0701246}"/>
          </ac:spMkLst>
        </pc:spChg>
      </pc:sldChg>
      <pc:sldChg chg="modSp">
        <pc:chgData name="priyankijogi@gmail.com" userId="78b81995664ff11c" providerId="LiveId" clId="{1FF99FB5-BB08-40E9-876E-B1575B1205F8}" dt="2023-05-23T11:49:43.580" v="2595" actId="113"/>
        <pc:sldMkLst>
          <pc:docMk/>
          <pc:sldMk cId="3471520268" sldId="257"/>
        </pc:sldMkLst>
        <pc:spChg chg="mod">
          <ac:chgData name="priyankijogi@gmail.com" userId="78b81995664ff11c" providerId="LiveId" clId="{1FF99FB5-BB08-40E9-876E-B1575B1205F8}" dt="2023-05-23T11:49:40.776" v="2594" actId="113"/>
          <ac:spMkLst>
            <pc:docMk/>
            <pc:sldMk cId="3471520268" sldId="257"/>
            <ac:spMk id="3" creationId="{7E6FE8C7-977D-4AB0-B69C-3119DD784509}"/>
          </ac:spMkLst>
        </pc:spChg>
        <pc:spChg chg="mod">
          <ac:chgData name="priyankijogi@gmail.com" userId="78b81995664ff11c" providerId="LiveId" clId="{1FF99FB5-BB08-40E9-876E-B1575B1205F8}" dt="2023-05-23T11:49:43.580" v="2595" actId="113"/>
          <ac:spMkLst>
            <pc:docMk/>
            <pc:sldMk cId="3471520268" sldId="257"/>
            <ac:spMk id="5" creationId="{5B2DD742-554F-4386-913D-306891BC49D8}"/>
          </ac:spMkLst>
        </pc:spChg>
      </pc:sldChg>
      <pc:sldChg chg="modSp">
        <pc:chgData name="priyankijogi@gmail.com" userId="78b81995664ff11c" providerId="LiveId" clId="{1FF99FB5-BB08-40E9-876E-B1575B1205F8}" dt="2023-05-23T11:50:36.218" v="2614" actId="113"/>
        <pc:sldMkLst>
          <pc:docMk/>
          <pc:sldMk cId="2726901924" sldId="258"/>
        </pc:sldMkLst>
        <pc:spChg chg="mod">
          <ac:chgData name="priyankijogi@gmail.com" userId="78b81995664ff11c" providerId="LiveId" clId="{1FF99FB5-BB08-40E9-876E-B1575B1205F8}" dt="2023-05-23T11:50:36.218" v="2614" actId="113"/>
          <ac:spMkLst>
            <pc:docMk/>
            <pc:sldMk cId="2726901924" sldId="258"/>
            <ac:spMk id="3" creationId="{131E39C7-8957-4BDA-8444-FB1DAC5C1BCA}"/>
          </ac:spMkLst>
        </pc:spChg>
      </pc:sldChg>
      <pc:sldChg chg="modSp">
        <pc:chgData name="priyankijogi@gmail.com" userId="78b81995664ff11c" providerId="LiveId" clId="{1FF99FB5-BB08-40E9-876E-B1575B1205F8}" dt="2023-05-23T11:49:59.469" v="2608" actId="1035"/>
        <pc:sldMkLst>
          <pc:docMk/>
          <pc:sldMk cId="3138280791" sldId="260"/>
        </pc:sldMkLst>
        <pc:spChg chg="mod">
          <ac:chgData name="priyankijogi@gmail.com" userId="78b81995664ff11c" providerId="LiveId" clId="{1FF99FB5-BB08-40E9-876E-B1575B1205F8}" dt="2023-05-23T11:49:59.469" v="2608" actId="1035"/>
          <ac:spMkLst>
            <pc:docMk/>
            <pc:sldMk cId="3138280791" sldId="260"/>
            <ac:spMk id="3" creationId="{23F829E0-A63B-43A4-B826-E385680F5FA8}"/>
          </ac:spMkLst>
        </pc:spChg>
      </pc:sldChg>
      <pc:sldChg chg="modSp">
        <pc:chgData name="priyankijogi@gmail.com" userId="78b81995664ff11c" providerId="LiveId" clId="{1FF99FB5-BB08-40E9-876E-B1575B1205F8}" dt="2023-05-23T11:50:45.107" v="2617" actId="113"/>
        <pc:sldMkLst>
          <pc:docMk/>
          <pc:sldMk cId="1773532332" sldId="261"/>
        </pc:sldMkLst>
        <pc:spChg chg="mod">
          <ac:chgData name="priyankijogi@gmail.com" userId="78b81995664ff11c" providerId="LiveId" clId="{1FF99FB5-BB08-40E9-876E-B1575B1205F8}" dt="2023-05-23T11:50:45.107" v="2617" actId="113"/>
          <ac:spMkLst>
            <pc:docMk/>
            <pc:sldMk cId="1773532332" sldId="261"/>
            <ac:spMk id="3" creationId="{6CE33C88-4ECE-459A-A106-9B958DD9ED05}"/>
          </ac:spMkLst>
        </pc:spChg>
        <pc:graphicFrameChg chg="modGraphic">
          <ac:chgData name="priyankijogi@gmail.com" userId="78b81995664ff11c" providerId="LiveId" clId="{1FF99FB5-BB08-40E9-876E-B1575B1205F8}" dt="2023-05-23T11:50:40.001" v="2615" actId="113"/>
          <ac:graphicFrameMkLst>
            <pc:docMk/>
            <pc:sldMk cId="1773532332" sldId="261"/>
            <ac:graphicFrameMk id="4" creationId="{3A52B027-E579-426A-B19F-829861D0F075}"/>
          </ac:graphicFrameMkLst>
        </pc:graphicFrameChg>
      </pc:sldChg>
      <pc:sldChg chg="modSp">
        <pc:chgData name="priyankijogi@gmail.com" userId="78b81995664ff11c" providerId="LiveId" clId="{1FF99FB5-BB08-40E9-876E-B1575B1205F8}" dt="2023-05-23T11:50:12.735" v="2610" actId="113"/>
        <pc:sldMkLst>
          <pc:docMk/>
          <pc:sldMk cId="1663897941" sldId="262"/>
        </pc:sldMkLst>
        <pc:spChg chg="mod">
          <ac:chgData name="priyankijogi@gmail.com" userId="78b81995664ff11c" providerId="LiveId" clId="{1FF99FB5-BB08-40E9-876E-B1575B1205F8}" dt="2023-05-23T11:50:12.735" v="2610" actId="113"/>
          <ac:spMkLst>
            <pc:docMk/>
            <pc:sldMk cId="1663897941" sldId="262"/>
            <ac:spMk id="3" creationId="{31C33F60-9151-480C-9CAF-AC77B43573EE}"/>
          </ac:spMkLst>
        </pc:spChg>
      </pc:sldChg>
      <pc:sldChg chg="modSp">
        <pc:chgData name="priyankijogi@gmail.com" userId="78b81995664ff11c" providerId="LiveId" clId="{1FF99FB5-BB08-40E9-876E-B1575B1205F8}" dt="2023-05-23T11:50:49.560" v="2618" actId="113"/>
        <pc:sldMkLst>
          <pc:docMk/>
          <pc:sldMk cId="2250647958" sldId="263"/>
        </pc:sldMkLst>
        <pc:graphicFrameChg chg="modGraphic">
          <ac:chgData name="priyankijogi@gmail.com" userId="78b81995664ff11c" providerId="LiveId" clId="{1FF99FB5-BB08-40E9-876E-B1575B1205F8}" dt="2023-05-23T11:50:49.560" v="2618" actId="113"/>
          <ac:graphicFrameMkLst>
            <pc:docMk/>
            <pc:sldMk cId="2250647958" sldId="263"/>
            <ac:graphicFrameMk id="4" creationId="{3A52B027-E579-426A-B19F-829861D0F075}"/>
          </ac:graphicFrameMkLst>
        </pc:graphicFrameChg>
      </pc:sldChg>
      <pc:sldChg chg="addSp delSp modSp">
        <pc:chgData name="priyankijogi@gmail.com" userId="78b81995664ff11c" providerId="LiveId" clId="{1FF99FB5-BB08-40E9-876E-B1575B1205F8}" dt="2023-05-23T11:52:15.677" v="2731" actId="14100"/>
        <pc:sldMkLst>
          <pc:docMk/>
          <pc:sldMk cId="3379978460" sldId="264"/>
        </pc:sldMkLst>
        <pc:spChg chg="add mod">
          <ac:chgData name="priyankijogi@gmail.com" userId="78b81995664ff11c" providerId="LiveId" clId="{1FF99FB5-BB08-40E9-876E-B1575B1205F8}" dt="2023-05-23T11:52:15.677" v="2731" actId="14100"/>
          <ac:spMkLst>
            <pc:docMk/>
            <pc:sldMk cId="3379978460" sldId="264"/>
            <ac:spMk id="3" creationId="{3FEB5160-50DB-4805-B0FA-6E6A56E35E81}"/>
          </ac:spMkLst>
        </pc:spChg>
        <pc:spChg chg="del mod">
          <ac:chgData name="priyankijogi@gmail.com" userId="78b81995664ff11c" providerId="LiveId" clId="{1FF99FB5-BB08-40E9-876E-B1575B1205F8}" dt="2023-05-23T11:52:02.655" v="2652" actId="478"/>
          <ac:spMkLst>
            <pc:docMk/>
            <pc:sldMk cId="3379978460" sldId="264"/>
            <ac:spMk id="5" creationId="{4F017AFA-99CC-4BEB-A77C-247A09EDCBB1}"/>
          </ac:spMkLst>
        </pc:spChg>
        <pc:graphicFrameChg chg="modGraphic">
          <ac:chgData name="priyankijogi@gmail.com" userId="78b81995664ff11c" providerId="LiveId" clId="{1FF99FB5-BB08-40E9-876E-B1575B1205F8}" dt="2023-05-23T11:50:52.962" v="2619" actId="113"/>
          <ac:graphicFrameMkLst>
            <pc:docMk/>
            <pc:sldMk cId="3379978460" sldId="264"/>
            <ac:graphicFrameMk id="4" creationId="{3A52B027-E579-426A-B19F-829861D0F075}"/>
          </ac:graphicFrameMkLst>
        </pc:graphicFrameChg>
      </pc:sldChg>
      <pc:sldChg chg="modSp">
        <pc:chgData name="priyankijogi@gmail.com" userId="78b81995664ff11c" providerId="LiveId" clId="{1FF99FB5-BB08-40E9-876E-B1575B1205F8}" dt="2023-05-23T11:59:49.247" v="3064" actId="20577"/>
        <pc:sldMkLst>
          <pc:docMk/>
          <pc:sldMk cId="3771676019" sldId="266"/>
        </pc:sldMkLst>
        <pc:spChg chg="mod">
          <ac:chgData name="priyankijogi@gmail.com" userId="78b81995664ff11c" providerId="LiveId" clId="{1FF99FB5-BB08-40E9-876E-B1575B1205F8}" dt="2023-05-23T11:59:49.247" v="3064" actId="20577"/>
          <ac:spMkLst>
            <pc:docMk/>
            <pc:sldMk cId="3771676019" sldId="266"/>
            <ac:spMk id="2" creationId="{F665DD1F-FCC5-422B-8588-3285013E3CAF}"/>
          </ac:spMkLst>
        </pc:spChg>
        <pc:graphicFrameChg chg="modGraphic">
          <ac:chgData name="priyankijogi@gmail.com" userId="78b81995664ff11c" providerId="LiveId" clId="{1FF99FB5-BB08-40E9-876E-B1575B1205F8}" dt="2023-05-23T11:52:20.288" v="2732" actId="113"/>
          <ac:graphicFrameMkLst>
            <pc:docMk/>
            <pc:sldMk cId="3771676019" sldId="266"/>
            <ac:graphicFrameMk id="4" creationId="{3A52B027-E579-426A-B19F-829861D0F075}"/>
          </ac:graphicFrameMkLst>
        </pc:graphicFrameChg>
      </pc:sldChg>
      <pc:sldChg chg="addSp delSp modSp delAnim modAnim">
        <pc:chgData name="priyankijogi@gmail.com" userId="78b81995664ff11c" providerId="LiveId" clId="{1FF99FB5-BB08-40E9-876E-B1575B1205F8}" dt="2023-05-23T12:17:07.614" v="4474" actId="1035"/>
        <pc:sldMkLst>
          <pc:docMk/>
          <pc:sldMk cId="2265071305" sldId="267"/>
        </pc:sldMkLst>
        <pc:spChg chg="del mod">
          <ac:chgData name="priyankijogi@gmail.com" userId="78b81995664ff11c" providerId="LiveId" clId="{1FF99FB5-BB08-40E9-876E-B1575B1205F8}" dt="2023-05-23T12:06:24.734" v="3586" actId="478"/>
          <ac:spMkLst>
            <pc:docMk/>
            <pc:sldMk cId="2265071305" sldId="267"/>
            <ac:spMk id="2" creationId="{1C440774-4F8A-4072-B656-B3F0373FAE07}"/>
          </ac:spMkLst>
        </pc:spChg>
        <pc:spChg chg="mod">
          <ac:chgData name="priyankijogi@gmail.com" userId="78b81995664ff11c" providerId="LiveId" clId="{1FF99FB5-BB08-40E9-876E-B1575B1205F8}" dt="2023-05-23T12:17:07.614" v="4474" actId="1035"/>
          <ac:spMkLst>
            <pc:docMk/>
            <pc:sldMk cId="2265071305" sldId="267"/>
            <ac:spMk id="3" creationId="{6650F983-509E-45CE-B376-912BE34DBABE}"/>
          </ac:spMkLst>
        </pc:spChg>
        <pc:spChg chg="add del mod">
          <ac:chgData name="priyankijogi@gmail.com" userId="78b81995664ff11c" providerId="LiveId" clId="{1FF99FB5-BB08-40E9-876E-B1575B1205F8}" dt="2023-05-23T06:36:02.844" v="2008" actId="478"/>
          <ac:spMkLst>
            <pc:docMk/>
            <pc:sldMk cId="2265071305" sldId="267"/>
            <ac:spMk id="4" creationId="{3BF26941-F736-467B-8485-C70DA5D73EFE}"/>
          </ac:spMkLst>
        </pc:spChg>
        <pc:spChg chg="add mod">
          <ac:chgData name="priyankijogi@gmail.com" userId="78b81995664ff11c" providerId="LiveId" clId="{1FF99FB5-BB08-40E9-876E-B1575B1205F8}" dt="2023-05-23T12:09:08.442" v="3786" actId="27636"/>
          <ac:spMkLst>
            <pc:docMk/>
            <pc:sldMk cId="2265071305" sldId="267"/>
            <ac:spMk id="5" creationId="{354CC211-B913-449D-A768-A8F44631587F}"/>
          </ac:spMkLst>
        </pc:spChg>
        <pc:spChg chg="add del mod">
          <ac:chgData name="priyankijogi@gmail.com" userId="78b81995664ff11c" providerId="LiveId" clId="{1FF99FB5-BB08-40E9-876E-B1575B1205F8}" dt="2023-05-23T12:06:26.008" v="3587" actId="478"/>
          <ac:spMkLst>
            <pc:docMk/>
            <pc:sldMk cId="2265071305" sldId="267"/>
            <ac:spMk id="6" creationId="{14D99E4B-7724-40B5-A3CF-198C9B30251A}"/>
          </ac:spMkLst>
        </pc:spChg>
        <pc:spChg chg="add del mod">
          <ac:chgData name="priyankijogi@gmail.com" userId="78b81995664ff11c" providerId="LiveId" clId="{1FF99FB5-BB08-40E9-876E-B1575B1205F8}" dt="2023-05-23T12:06:50.910" v="3615" actId="478"/>
          <ac:spMkLst>
            <pc:docMk/>
            <pc:sldMk cId="2265071305" sldId="267"/>
            <ac:spMk id="7" creationId="{C258E33D-5815-4F4C-927F-164FAAB622BC}"/>
          </ac:spMkLst>
        </pc:spChg>
      </pc:sldChg>
      <pc:sldChg chg="modSp add del">
        <pc:chgData name="priyankijogi@gmail.com" userId="78b81995664ff11c" providerId="LiveId" clId="{1FF99FB5-BB08-40E9-876E-B1575B1205F8}" dt="2023-05-23T12:22:36.478" v="5124" actId="20577"/>
        <pc:sldMkLst>
          <pc:docMk/>
          <pc:sldMk cId="2959419666" sldId="268"/>
        </pc:sldMkLst>
        <pc:spChg chg="mod">
          <ac:chgData name="priyankijogi@gmail.com" userId="78b81995664ff11c" providerId="LiveId" clId="{1FF99FB5-BB08-40E9-876E-B1575B1205F8}" dt="2023-05-23T12:22:36.478" v="5124" actId="20577"/>
          <ac:spMkLst>
            <pc:docMk/>
            <pc:sldMk cId="2959419666" sldId="268"/>
            <ac:spMk id="3" creationId="{F3ED0D57-C07D-49C5-A48C-14E86EED6D03}"/>
          </ac:spMkLst>
        </pc:spChg>
        <pc:spChg chg="mod">
          <ac:chgData name="priyankijogi@gmail.com" userId="78b81995664ff11c" providerId="LiveId" clId="{1FF99FB5-BB08-40E9-876E-B1575B1205F8}" dt="2023-05-23T12:22:35.440" v="5122" actId="20577"/>
          <ac:spMkLst>
            <pc:docMk/>
            <pc:sldMk cId="2959419666" sldId="268"/>
            <ac:spMk id="4" creationId="{221854CD-6072-47C2-A977-B4FB172B2B2D}"/>
          </ac:spMkLst>
        </pc:spChg>
      </pc:sldChg>
      <pc:sldChg chg="modSp">
        <pc:chgData name="priyankijogi@gmail.com" userId="78b81995664ff11c" providerId="LiveId" clId="{1FF99FB5-BB08-40E9-876E-B1575B1205F8}" dt="2023-05-23T12:22:48.902" v="5134" actId="20577"/>
        <pc:sldMkLst>
          <pc:docMk/>
          <pc:sldMk cId="596868745" sldId="270"/>
        </pc:sldMkLst>
        <pc:spChg chg="mod">
          <ac:chgData name="priyankijogi@gmail.com" userId="78b81995664ff11c" providerId="LiveId" clId="{1FF99FB5-BB08-40E9-876E-B1575B1205F8}" dt="2023-05-23T12:22:48.902" v="5134" actId="20577"/>
          <ac:spMkLst>
            <pc:docMk/>
            <pc:sldMk cId="596868745" sldId="270"/>
            <ac:spMk id="3" creationId="{6DCF836C-FA19-4FC6-8B29-060ED6FC8D67}"/>
          </ac:spMkLst>
        </pc:spChg>
        <pc:spChg chg="mod">
          <ac:chgData name="priyankijogi@gmail.com" userId="78b81995664ff11c" providerId="LiveId" clId="{1FF99FB5-BB08-40E9-876E-B1575B1205F8}" dt="2023-05-23T12:22:46.400" v="5130" actId="20577"/>
          <ac:spMkLst>
            <pc:docMk/>
            <pc:sldMk cId="596868745" sldId="270"/>
            <ac:spMk id="4" creationId="{EEFB5030-0C3B-47D3-9873-4ED5637863D4}"/>
          </ac:spMkLst>
        </pc:spChg>
      </pc:sldChg>
      <pc:sldChg chg="modSp">
        <pc:chgData name="priyankijogi@gmail.com" userId="78b81995664ff11c" providerId="LiveId" clId="{1FF99FB5-BB08-40E9-876E-B1575B1205F8}" dt="2023-05-23T11:53:07.263" v="2750" actId="113"/>
        <pc:sldMkLst>
          <pc:docMk/>
          <pc:sldMk cId="3442435923" sldId="271"/>
        </pc:sldMkLst>
        <pc:spChg chg="mod">
          <ac:chgData name="priyankijogi@gmail.com" userId="78b81995664ff11c" providerId="LiveId" clId="{1FF99FB5-BB08-40E9-876E-B1575B1205F8}" dt="2023-05-23T11:53:07.263" v="2750" actId="113"/>
          <ac:spMkLst>
            <pc:docMk/>
            <pc:sldMk cId="3442435923" sldId="271"/>
            <ac:spMk id="3" creationId="{D2F02DC0-C32A-4DD8-AC9F-BCF1B96BB2CF}"/>
          </ac:spMkLst>
        </pc:spChg>
        <pc:spChg chg="mod">
          <ac:chgData name="priyankijogi@gmail.com" userId="78b81995664ff11c" providerId="LiveId" clId="{1FF99FB5-BB08-40E9-876E-B1575B1205F8}" dt="2023-05-23T11:53:07.263" v="2750" actId="113"/>
          <ac:spMkLst>
            <pc:docMk/>
            <pc:sldMk cId="3442435923" sldId="271"/>
            <ac:spMk id="4" creationId="{42076CDD-5C71-4F0C-82A4-33F0185FEB04}"/>
          </ac:spMkLst>
        </pc:spChg>
      </pc:sldChg>
      <pc:sldChg chg="modSp">
        <pc:chgData name="priyankijogi@gmail.com" userId="78b81995664ff11c" providerId="LiveId" clId="{1FF99FB5-BB08-40E9-876E-B1575B1205F8}" dt="2023-05-23T12:22:53.697" v="5138" actId="20577"/>
        <pc:sldMkLst>
          <pc:docMk/>
          <pc:sldMk cId="1023074086" sldId="272"/>
        </pc:sldMkLst>
        <pc:spChg chg="mod">
          <ac:chgData name="priyankijogi@gmail.com" userId="78b81995664ff11c" providerId="LiveId" clId="{1FF99FB5-BB08-40E9-876E-B1575B1205F8}" dt="2023-05-23T12:22:53.697" v="5138" actId="20577"/>
          <ac:spMkLst>
            <pc:docMk/>
            <pc:sldMk cId="1023074086" sldId="272"/>
            <ac:spMk id="3" creationId="{12A6F863-C90B-4943-AAC7-E0C88EEC813D}"/>
          </ac:spMkLst>
        </pc:spChg>
        <pc:spChg chg="mod">
          <ac:chgData name="priyankijogi@gmail.com" userId="78b81995664ff11c" providerId="LiveId" clId="{1FF99FB5-BB08-40E9-876E-B1575B1205F8}" dt="2023-05-23T12:22:52.015" v="5136" actId="20577"/>
          <ac:spMkLst>
            <pc:docMk/>
            <pc:sldMk cId="1023074086" sldId="272"/>
            <ac:spMk id="4" creationId="{95C64576-86E7-4589-A94F-28EEB81D2487}"/>
          </ac:spMkLst>
        </pc:spChg>
      </pc:sldChg>
      <pc:sldChg chg="modSp">
        <pc:chgData name="priyankijogi@gmail.com" userId="78b81995664ff11c" providerId="LiveId" clId="{1FF99FB5-BB08-40E9-876E-B1575B1205F8}" dt="2023-05-23T12:22:58.020" v="5142" actId="20577"/>
        <pc:sldMkLst>
          <pc:docMk/>
          <pc:sldMk cId="2460541097" sldId="273"/>
        </pc:sldMkLst>
        <pc:spChg chg="mod">
          <ac:chgData name="priyankijogi@gmail.com" userId="78b81995664ff11c" providerId="LiveId" clId="{1FF99FB5-BB08-40E9-876E-B1575B1205F8}" dt="2023-05-23T12:22:58.020" v="5142" actId="20577"/>
          <ac:spMkLst>
            <pc:docMk/>
            <pc:sldMk cId="2460541097" sldId="273"/>
            <ac:spMk id="3" creationId="{58336FF0-906A-4BF7-A7C3-3426686D224D}"/>
          </ac:spMkLst>
        </pc:spChg>
        <pc:spChg chg="mod">
          <ac:chgData name="priyankijogi@gmail.com" userId="78b81995664ff11c" providerId="LiveId" clId="{1FF99FB5-BB08-40E9-876E-B1575B1205F8}" dt="2023-05-23T12:22:56.511" v="5140" actId="20577"/>
          <ac:spMkLst>
            <pc:docMk/>
            <pc:sldMk cId="2460541097" sldId="273"/>
            <ac:spMk id="4" creationId="{10B1663B-CF44-4CF5-9BA9-F5BD59D92136}"/>
          </ac:spMkLst>
        </pc:spChg>
      </pc:sldChg>
      <pc:sldChg chg="modSp modAnim">
        <pc:chgData name="priyankijogi@gmail.com" userId="78b81995664ff11c" providerId="LiveId" clId="{1FF99FB5-BB08-40E9-876E-B1575B1205F8}" dt="2023-05-23T12:23:15.129" v="5161" actId="1035"/>
        <pc:sldMkLst>
          <pc:docMk/>
          <pc:sldMk cId="286973106" sldId="274"/>
        </pc:sldMkLst>
        <pc:spChg chg="mod">
          <ac:chgData name="priyankijogi@gmail.com" userId="78b81995664ff11c" providerId="LiveId" clId="{1FF99FB5-BB08-40E9-876E-B1575B1205F8}" dt="2023-05-23T12:23:15.129" v="5161" actId="1035"/>
          <ac:spMkLst>
            <pc:docMk/>
            <pc:sldMk cId="286973106" sldId="274"/>
            <ac:spMk id="3" creationId="{794CE495-FFB5-473A-9402-434D857CD09A}"/>
          </ac:spMkLst>
        </pc:spChg>
        <pc:spChg chg="mod">
          <ac:chgData name="priyankijogi@gmail.com" userId="78b81995664ff11c" providerId="LiveId" clId="{1FF99FB5-BB08-40E9-876E-B1575B1205F8}" dt="2023-05-23T12:23:02.648" v="5146" actId="20577"/>
          <ac:spMkLst>
            <pc:docMk/>
            <pc:sldMk cId="286973106" sldId="274"/>
            <ac:spMk id="4" creationId="{58536EF0-83C0-442B-A93F-C8F16E7674B5}"/>
          </ac:spMkLst>
        </pc:spChg>
      </pc:sldChg>
      <pc:sldChg chg="modSp">
        <pc:chgData name="priyankijogi@gmail.com" userId="78b81995664ff11c" providerId="LiveId" clId="{1FF99FB5-BB08-40E9-876E-B1575B1205F8}" dt="2023-05-23T11:50:16.208" v="2611" actId="113"/>
        <pc:sldMkLst>
          <pc:docMk/>
          <pc:sldMk cId="1885710954" sldId="275"/>
        </pc:sldMkLst>
        <pc:spChg chg="mod">
          <ac:chgData name="priyankijogi@gmail.com" userId="78b81995664ff11c" providerId="LiveId" clId="{1FF99FB5-BB08-40E9-876E-B1575B1205F8}" dt="2023-05-23T11:50:16.208" v="2611" actId="113"/>
          <ac:spMkLst>
            <pc:docMk/>
            <pc:sldMk cId="1885710954" sldId="275"/>
            <ac:spMk id="3" creationId="{EDEEFC76-ADB1-4E89-8A80-16117E9B3E0B}"/>
          </ac:spMkLst>
        </pc:spChg>
      </pc:sldChg>
      <pc:sldChg chg="modSp">
        <pc:chgData name="priyankijogi@gmail.com" userId="78b81995664ff11c" providerId="LiveId" clId="{1FF99FB5-BB08-40E9-876E-B1575B1205F8}" dt="2023-05-23T11:50:25.658" v="2612" actId="113"/>
        <pc:sldMkLst>
          <pc:docMk/>
          <pc:sldMk cId="2812656915" sldId="276"/>
        </pc:sldMkLst>
        <pc:spChg chg="mod">
          <ac:chgData name="priyankijogi@gmail.com" userId="78b81995664ff11c" providerId="LiveId" clId="{1FF99FB5-BB08-40E9-876E-B1575B1205F8}" dt="2023-05-23T11:50:25.658" v="2612" actId="113"/>
          <ac:spMkLst>
            <pc:docMk/>
            <pc:sldMk cId="2812656915" sldId="276"/>
            <ac:spMk id="3" creationId="{E70FD262-12D6-485C-B9B7-C8A9D56FA5F0}"/>
          </ac:spMkLst>
        </pc:spChg>
      </pc:sldChg>
      <pc:sldChg chg="modSp">
        <pc:chgData name="priyankijogi@gmail.com" userId="78b81995664ff11c" providerId="LiveId" clId="{1FF99FB5-BB08-40E9-876E-B1575B1205F8}" dt="2023-05-23T11:52:30.987" v="2740" actId="1036"/>
        <pc:sldMkLst>
          <pc:docMk/>
          <pc:sldMk cId="3150016128" sldId="277"/>
        </pc:sldMkLst>
        <pc:spChg chg="mod">
          <ac:chgData name="priyankijogi@gmail.com" userId="78b81995664ff11c" providerId="LiveId" clId="{1FF99FB5-BB08-40E9-876E-B1575B1205F8}" dt="2023-05-23T11:52:24.395" v="2734" actId="113"/>
          <ac:spMkLst>
            <pc:docMk/>
            <pc:sldMk cId="3150016128" sldId="277"/>
            <ac:spMk id="3" creationId="{847E2ECD-C4BB-4985-A1A2-D7BE9E13FE00}"/>
          </ac:spMkLst>
        </pc:spChg>
        <pc:spChg chg="mod">
          <ac:chgData name="priyankijogi@gmail.com" userId="78b81995664ff11c" providerId="LiveId" clId="{1FF99FB5-BB08-40E9-876E-B1575B1205F8}" dt="2023-05-23T11:52:30.987" v="2740" actId="1036"/>
          <ac:spMkLst>
            <pc:docMk/>
            <pc:sldMk cId="3150016128" sldId="277"/>
            <ac:spMk id="4" creationId="{D8349542-13D6-4610-9EBF-EC568D373B66}"/>
          </ac:spMkLst>
        </pc:spChg>
      </pc:sldChg>
      <pc:sldChg chg="modSp">
        <pc:chgData name="priyankijogi@gmail.com" userId="78b81995664ff11c" providerId="LiveId" clId="{1FF99FB5-BB08-40E9-876E-B1575B1205F8}" dt="2023-05-23T11:52:46.895" v="2744" actId="113"/>
        <pc:sldMkLst>
          <pc:docMk/>
          <pc:sldMk cId="3439663009" sldId="278"/>
        </pc:sldMkLst>
        <pc:spChg chg="mod">
          <ac:chgData name="priyankijogi@gmail.com" userId="78b81995664ff11c" providerId="LiveId" clId="{1FF99FB5-BB08-40E9-876E-B1575B1205F8}" dt="2023-05-23T11:52:42.764" v="2742" actId="113"/>
          <ac:spMkLst>
            <pc:docMk/>
            <pc:sldMk cId="3439663009" sldId="278"/>
            <ac:spMk id="3" creationId="{795CEBDC-14D1-482E-B0A4-F95F26D5EDAC}"/>
          </ac:spMkLst>
        </pc:spChg>
        <pc:spChg chg="mod">
          <ac:chgData name="priyankijogi@gmail.com" userId="78b81995664ff11c" providerId="LiveId" clId="{1FF99FB5-BB08-40E9-876E-B1575B1205F8}" dt="2023-05-23T11:52:46.895" v="2744" actId="113"/>
          <ac:spMkLst>
            <pc:docMk/>
            <pc:sldMk cId="3439663009" sldId="278"/>
            <ac:spMk id="4" creationId="{40A7BB50-17F5-4365-8B56-95047921F5E6}"/>
          </ac:spMkLst>
        </pc:spChg>
      </pc:sldChg>
      <pc:sldChg chg="modSp">
        <pc:chgData name="priyankijogi@gmail.com" userId="78b81995664ff11c" providerId="LiveId" clId="{1FF99FB5-BB08-40E9-876E-B1575B1205F8}" dt="2023-05-23T11:52:53.974" v="2746" actId="113"/>
        <pc:sldMkLst>
          <pc:docMk/>
          <pc:sldMk cId="70185754" sldId="279"/>
        </pc:sldMkLst>
        <pc:spChg chg="mod">
          <ac:chgData name="priyankijogi@gmail.com" userId="78b81995664ff11c" providerId="LiveId" clId="{1FF99FB5-BB08-40E9-876E-B1575B1205F8}" dt="2023-05-23T11:52:53.974" v="2746" actId="113"/>
          <ac:spMkLst>
            <pc:docMk/>
            <pc:sldMk cId="70185754" sldId="279"/>
            <ac:spMk id="3" creationId="{795CEBDC-14D1-482E-B0A4-F95F26D5EDAC}"/>
          </ac:spMkLst>
        </pc:spChg>
        <pc:spChg chg="mod">
          <ac:chgData name="priyankijogi@gmail.com" userId="78b81995664ff11c" providerId="LiveId" clId="{1FF99FB5-BB08-40E9-876E-B1575B1205F8}" dt="2023-05-23T11:52:53.974" v="2746" actId="113"/>
          <ac:spMkLst>
            <pc:docMk/>
            <pc:sldMk cId="70185754" sldId="279"/>
            <ac:spMk id="4" creationId="{40A7BB50-17F5-4365-8B56-95047921F5E6}"/>
          </ac:spMkLst>
        </pc:spChg>
        <pc:spChg chg="mod">
          <ac:chgData name="priyankijogi@gmail.com" userId="78b81995664ff11c" providerId="LiveId" clId="{1FF99FB5-BB08-40E9-876E-B1575B1205F8}" dt="2023-05-23T11:52:53.974" v="2746" actId="113"/>
          <ac:spMkLst>
            <pc:docMk/>
            <pc:sldMk cId="70185754" sldId="279"/>
            <ac:spMk id="5" creationId="{AC689C6F-8407-49C5-9C43-E2DAE8837616}"/>
          </ac:spMkLst>
        </pc:spChg>
        <pc:spChg chg="mod">
          <ac:chgData name="priyankijogi@gmail.com" userId="78b81995664ff11c" providerId="LiveId" clId="{1FF99FB5-BB08-40E9-876E-B1575B1205F8}" dt="2023-05-23T11:52:53.974" v="2746" actId="113"/>
          <ac:spMkLst>
            <pc:docMk/>
            <pc:sldMk cId="70185754" sldId="279"/>
            <ac:spMk id="6" creationId="{644F3D1D-B5A6-47FD-A88B-2AFC66ABC757}"/>
          </ac:spMkLst>
        </pc:spChg>
      </pc:sldChg>
      <pc:sldChg chg="addSp delSp modSp delAnim modAnim">
        <pc:chgData name="priyankijogi@gmail.com" userId="78b81995664ff11c" providerId="LiveId" clId="{1FF99FB5-BB08-40E9-876E-B1575B1205F8}" dt="2023-05-23T12:16:59.236" v="4472" actId="478"/>
        <pc:sldMkLst>
          <pc:docMk/>
          <pc:sldMk cId="776241132" sldId="280"/>
        </pc:sldMkLst>
        <pc:spChg chg="mod">
          <ac:chgData name="priyankijogi@gmail.com" userId="78b81995664ff11c" providerId="LiveId" clId="{1FF99FB5-BB08-40E9-876E-B1575B1205F8}" dt="2023-05-23T11:52:58.937" v="2748" actId="113"/>
          <ac:spMkLst>
            <pc:docMk/>
            <pc:sldMk cId="776241132" sldId="280"/>
            <ac:spMk id="3" creationId="{1D2CA511-79F6-4E49-822A-4F05DE7D9911}"/>
          </ac:spMkLst>
        </pc:spChg>
        <pc:spChg chg="mod">
          <ac:chgData name="priyankijogi@gmail.com" userId="78b81995664ff11c" providerId="LiveId" clId="{1FF99FB5-BB08-40E9-876E-B1575B1205F8}" dt="2023-05-23T11:52:58.937" v="2748" actId="113"/>
          <ac:spMkLst>
            <pc:docMk/>
            <pc:sldMk cId="776241132" sldId="280"/>
            <ac:spMk id="4" creationId="{27C137A5-E5E7-4142-82C1-ED9D868849BA}"/>
          </ac:spMkLst>
        </pc:spChg>
        <pc:spChg chg="add del mod">
          <ac:chgData name="priyankijogi@gmail.com" userId="78b81995664ff11c" providerId="LiveId" clId="{1FF99FB5-BB08-40E9-876E-B1575B1205F8}" dt="2023-05-23T12:16:59.236" v="4472" actId="478"/>
          <ac:spMkLst>
            <pc:docMk/>
            <pc:sldMk cId="776241132" sldId="280"/>
            <ac:spMk id="5" creationId="{E6AACCC4-37E5-49A2-97F5-39659E502A8D}"/>
          </ac:spMkLst>
        </pc:spChg>
      </pc:sldChg>
      <pc:sldChg chg="addSp delSp modSp">
        <pc:chgData name="priyankijogi@gmail.com" userId="78b81995664ff11c" providerId="LiveId" clId="{1FF99FB5-BB08-40E9-876E-B1575B1205F8}" dt="2023-05-23T11:53:16.644" v="2754" actId="113"/>
        <pc:sldMkLst>
          <pc:docMk/>
          <pc:sldMk cId="3061630294" sldId="281"/>
        </pc:sldMkLst>
        <pc:spChg chg="add del">
          <ac:chgData name="priyankijogi@gmail.com" userId="78b81995664ff11c" providerId="LiveId" clId="{1FF99FB5-BB08-40E9-876E-B1575B1205F8}" dt="2023-05-23T11:53:15.374" v="2752"/>
          <ac:spMkLst>
            <pc:docMk/>
            <pc:sldMk cId="3061630294" sldId="281"/>
            <ac:spMk id="2" creationId="{8C9166A9-A50D-49B1-86FD-FB5235C4764B}"/>
          </ac:spMkLst>
        </pc:spChg>
        <pc:spChg chg="mod">
          <ac:chgData name="priyankijogi@gmail.com" userId="78b81995664ff11c" providerId="LiveId" clId="{1FF99FB5-BB08-40E9-876E-B1575B1205F8}" dt="2023-05-23T11:53:16.644" v="2754" actId="113"/>
          <ac:spMkLst>
            <pc:docMk/>
            <pc:sldMk cId="3061630294" sldId="281"/>
            <ac:spMk id="4" creationId="{8C9C0901-E12C-4E9B-B326-ADC9C0A36233}"/>
          </ac:spMkLst>
        </pc:spChg>
        <pc:spChg chg="mod">
          <ac:chgData name="priyankijogi@gmail.com" userId="78b81995664ff11c" providerId="LiveId" clId="{1FF99FB5-BB08-40E9-876E-B1575B1205F8}" dt="2023-05-23T11:53:16.644" v="2754" actId="113"/>
          <ac:spMkLst>
            <pc:docMk/>
            <pc:sldMk cId="3061630294" sldId="281"/>
            <ac:spMk id="5" creationId="{C522448A-5689-4B17-B279-F5E691ECCC9E}"/>
          </ac:spMkLst>
        </pc:spChg>
        <pc:spChg chg="mod">
          <ac:chgData name="priyankijogi@gmail.com" userId="78b81995664ff11c" providerId="LiveId" clId="{1FF99FB5-BB08-40E9-876E-B1575B1205F8}" dt="2023-05-23T11:53:16.644" v="2754" actId="113"/>
          <ac:spMkLst>
            <pc:docMk/>
            <pc:sldMk cId="3061630294" sldId="281"/>
            <ac:spMk id="6" creationId="{1762A684-298F-4F8E-A98E-9716C365CEC9}"/>
          </ac:spMkLst>
        </pc:spChg>
        <pc:spChg chg="mod">
          <ac:chgData name="priyankijogi@gmail.com" userId="78b81995664ff11c" providerId="LiveId" clId="{1FF99FB5-BB08-40E9-876E-B1575B1205F8}" dt="2023-05-23T11:53:16.644" v="2754" actId="113"/>
          <ac:spMkLst>
            <pc:docMk/>
            <pc:sldMk cId="3061630294" sldId="281"/>
            <ac:spMk id="7" creationId="{C2379718-DAA0-4E4F-BC47-9E0B3BA3699C}"/>
          </ac:spMkLst>
        </pc:spChg>
      </pc:sldChg>
      <pc:sldChg chg="modSp">
        <pc:chgData name="priyankijogi@gmail.com" userId="78b81995664ff11c" providerId="LiveId" clId="{1FF99FB5-BB08-40E9-876E-B1575B1205F8}" dt="2023-05-23T11:53:21.634" v="2756" actId="113"/>
        <pc:sldMkLst>
          <pc:docMk/>
          <pc:sldMk cId="1578057784" sldId="282"/>
        </pc:sldMkLst>
        <pc:spChg chg="mod">
          <ac:chgData name="priyankijogi@gmail.com" userId="78b81995664ff11c" providerId="LiveId" clId="{1FF99FB5-BB08-40E9-876E-B1575B1205F8}" dt="2023-05-23T11:53:21.634" v="2756" actId="113"/>
          <ac:spMkLst>
            <pc:docMk/>
            <pc:sldMk cId="1578057784" sldId="282"/>
            <ac:spMk id="3" creationId="{28CF158B-58E6-4DA4-90CD-9630106A4917}"/>
          </ac:spMkLst>
        </pc:spChg>
        <pc:spChg chg="mod">
          <ac:chgData name="priyankijogi@gmail.com" userId="78b81995664ff11c" providerId="LiveId" clId="{1FF99FB5-BB08-40E9-876E-B1575B1205F8}" dt="2023-05-23T11:53:21.634" v="2756" actId="113"/>
          <ac:spMkLst>
            <pc:docMk/>
            <pc:sldMk cId="1578057784" sldId="282"/>
            <ac:spMk id="4" creationId="{3BF26941-F736-467B-8485-C70DA5D73EFE}"/>
          </ac:spMkLst>
        </pc:spChg>
      </pc:sldChg>
      <pc:sldChg chg="modSp">
        <pc:chgData name="priyankijogi@gmail.com" userId="78b81995664ff11c" providerId="LiveId" clId="{1FF99FB5-BB08-40E9-876E-B1575B1205F8}" dt="2023-05-23T11:50:08.393" v="2609" actId="113"/>
        <pc:sldMkLst>
          <pc:docMk/>
          <pc:sldMk cId="1360352429" sldId="284"/>
        </pc:sldMkLst>
        <pc:spChg chg="mod">
          <ac:chgData name="priyankijogi@gmail.com" userId="78b81995664ff11c" providerId="LiveId" clId="{1FF99FB5-BB08-40E9-876E-B1575B1205F8}" dt="2023-05-23T11:50:08.393" v="2609" actId="113"/>
          <ac:spMkLst>
            <pc:docMk/>
            <pc:sldMk cId="1360352429" sldId="284"/>
            <ac:spMk id="3" creationId="{54B7B179-1E61-42C1-B692-CAC15ADF33D9}"/>
          </ac:spMkLst>
        </pc:spChg>
      </pc:sldChg>
      <pc:sldChg chg="modSp">
        <pc:chgData name="priyankijogi@gmail.com" userId="78b81995664ff11c" providerId="LiveId" clId="{1FF99FB5-BB08-40E9-876E-B1575B1205F8}" dt="2023-05-23T11:50:32.330" v="2613" actId="113"/>
        <pc:sldMkLst>
          <pc:docMk/>
          <pc:sldMk cId="2737534257" sldId="286"/>
        </pc:sldMkLst>
        <pc:graphicFrameChg chg="modGraphic">
          <ac:chgData name="priyankijogi@gmail.com" userId="78b81995664ff11c" providerId="LiveId" clId="{1FF99FB5-BB08-40E9-876E-B1575B1205F8}" dt="2023-05-23T11:50:32.330" v="2613" actId="113"/>
          <ac:graphicFrameMkLst>
            <pc:docMk/>
            <pc:sldMk cId="2737534257" sldId="286"/>
            <ac:graphicFrameMk id="5" creationId="{8A10D8F6-4E66-45ED-835F-07D952DF82CF}"/>
          </ac:graphicFrameMkLst>
        </pc:graphicFrameChg>
      </pc:sldChg>
      <pc:sldChg chg="modSp modAnim">
        <pc:chgData name="priyankijogi@gmail.com" userId="78b81995664ff11c" providerId="LiveId" clId="{1FF99FB5-BB08-40E9-876E-B1575B1205F8}" dt="2023-05-23T11:54:00.825" v="2771" actId="113"/>
        <pc:sldMkLst>
          <pc:docMk/>
          <pc:sldMk cId="1045916758" sldId="287"/>
        </pc:sldMkLst>
        <pc:spChg chg="mod">
          <ac:chgData name="priyankijogi@gmail.com" userId="78b81995664ff11c" providerId="LiveId" clId="{1FF99FB5-BB08-40E9-876E-B1575B1205F8}" dt="2023-05-23T11:54:00.825" v="2771" actId="113"/>
          <ac:spMkLst>
            <pc:docMk/>
            <pc:sldMk cId="1045916758" sldId="287"/>
            <ac:spMk id="3" creationId="{6990547B-2954-44D4-9723-04F2B54360DE}"/>
          </ac:spMkLst>
        </pc:spChg>
      </pc:sldChg>
      <pc:sldChg chg="ord">
        <pc:chgData name="priyankijogi@gmail.com" userId="78b81995664ff11c" providerId="LiveId" clId="{1FF99FB5-BB08-40E9-876E-B1575B1205F8}" dt="2023-05-23T06:32:04.319" v="1974"/>
        <pc:sldMkLst>
          <pc:docMk/>
          <pc:sldMk cId="3852838874" sldId="310"/>
        </pc:sldMkLst>
      </pc:sldChg>
      <pc:sldChg chg="addSp modSp add modAnim">
        <pc:chgData name="priyankijogi@gmail.com" userId="78b81995664ff11c" providerId="LiveId" clId="{1FF99FB5-BB08-40E9-876E-B1575B1205F8}" dt="2023-05-23T11:53:28.089" v="2758" actId="113"/>
        <pc:sldMkLst>
          <pc:docMk/>
          <pc:sldMk cId="2705132706" sldId="311"/>
        </pc:sldMkLst>
        <pc:spChg chg="mod">
          <ac:chgData name="priyankijogi@gmail.com" userId="78b81995664ff11c" providerId="LiveId" clId="{1FF99FB5-BB08-40E9-876E-B1575B1205F8}" dt="2023-05-23T11:53:28.089" v="2758" actId="113"/>
          <ac:spMkLst>
            <pc:docMk/>
            <pc:sldMk cId="2705132706" sldId="311"/>
            <ac:spMk id="3" creationId="{28CF158B-58E6-4DA4-90CD-9630106A4917}"/>
          </ac:spMkLst>
        </pc:spChg>
        <pc:spChg chg="mod">
          <ac:chgData name="priyankijogi@gmail.com" userId="78b81995664ff11c" providerId="LiveId" clId="{1FF99FB5-BB08-40E9-876E-B1575B1205F8}" dt="2023-05-23T11:53:28.089" v="2758" actId="113"/>
          <ac:spMkLst>
            <pc:docMk/>
            <pc:sldMk cId="2705132706" sldId="311"/>
            <ac:spMk id="4" creationId="{3BF26941-F736-467B-8485-C70DA5D73EFE}"/>
          </ac:spMkLst>
        </pc:spChg>
        <pc:spChg chg="add mod">
          <ac:chgData name="priyankijogi@gmail.com" userId="78b81995664ff11c" providerId="LiveId" clId="{1FF99FB5-BB08-40E9-876E-B1575B1205F8}" dt="2023-05-23T11:53:28.089" v="2758" actId="113"/>
          <ac:spMkLst>
            <pc:docMk/>
            <pc:sldMk cId="2705132706" sldId="311"/>
            <ac:spMk id="5" creationId="{5EDD4E23-F344-440C-8528-71EF0E331AD9}"/>
          </ac:spMkLst>
        </pc:spChg>
        <pc:spChg chg="add mod">
          <ac:chgData name="priyankijogi@gmail.com" userId="78b81995664ff11c" providerId="LiveId" clId="{1FF99FB5-BB08-40E9-876E-B1575B1205F8}" dt="2023-05-23T11:53:28.089" v="2758" actId="113"/>
          <ac:spMkLst>
            <pc:docMk/>
            <pc:sldMk cId="2705132706" sldId="311"/>
            <ac:spMk id="6" creationId="{66043D7A-F6F3-4123-9C41-094099631450}"/>
          </ac:spMkLst>
        </pc:spChg>
      </pc:sldChg>
      <pc:sldChg chg="new del">
        <pc:chgData name="priyankijogi@gmail.com" userId="78b81995664ff11c" providerId="LiveId" clId="{1FF99FB5-BB08-40E9-876E-B1575B1205F8}" dt="2023-05-23T05:25:43.143" v="10" actId="47"/>
        <pc:sldMkLst>
          <pc:docMk/>
          <pc:sldMk cId="3362276586" sldId="311"/>
        </pc:sldMkLst>
      </pc:sldChg>
      <pc:sldChg chg="delSp new del">
        <pc:chgData name="priyankijogi@gmail.com" userId="78b81995664ff11c" providerId="LiveId" clId="{1FF99FB5-BB08-40E9-876E-B1575B1205F8}" dt="2023-05-23T12:00:53.145" v="3068" actId="47"/>
        <pc:sldMkLst>
          <pc:docMk/>
          <pc:sldMk cId="875845237" sldId="312"/>
        </pc:sldMkLst>
        <pc:spChg chg="del">
          <ac:chgData name="priyankijogi@gmail.com" userId="78b81995664ff11c" providerId="LiveId" clId="{1FF99FB5-BB08-40E9-876E-B1575B1205F8}" dt="2023-05-23T12:00:49.459" v="3066" actId="478"/>
          <ac:spMkLst>
            <pc:docMk/>
            <pc:sldMk cId="875845237" sldId="312"/>
            <ac:spMk id="2" creationId="{FD24CBE2-A116-4273-BE95-EF81106F2ECD}"/>
          </ac:spMkLst>
        </pc:spChg>
        <pc:spChg chg="del">
          <ac:chgData name="priyankijogi@gmail.com" userId="78b81995664ff11c" providerId="LiveId" clId="{1FF99FB5-BB08-40E9-876E-B1575B1205F8}" dt="2023-05-23T12:00:50.886" v="3067" actId="478"/>
          <ac:spMkLst>
            <pc:docMk/>
            <pc:sldMk cId="875845237" sldId="312"/>
            <ac:spMk id="3" creationId="{8F398693-7B05-401E-B1DB-371F871B2A84}"/>
          </ac:spMkLst>
        </pc:spChg>
      </pc:sldChg>
      <pc:sldChg chg="new del">
        <pc:chgData name="priyankijogi@gmail.com" userId="78b81995664ff11c" providerId="LiveId" clId="{1FF99FB5-BB08-40E9-876E-B1575B1205F8}" dt="2023-05-23T06:11:20.290" v="973" actId="47"/>
        <pc:sldMkLst>
          <pc:docMk/>
          <pc:sldMk cId="2278953019" sldId="312"/>
        </pc:sldMkLst>
      </pc:sldChg>
      <pc:sldChg chg="modSp add">
        <pc:chgData name="priyankijogi@gmail.com" userId="78b81995664ff11c" providerId="LiveId" clId="{1FF99FB5-BB08-40E9-876E-B1575B1205F8}" dt="2023-05-23T12:22:32.141" v="5120" actId="20577"/>
        <pc:sldMkLst>
          <pc:docMk/>
          <pc:sldMk cId="2990053785" sldId="312"/>
        </pc:sldMkLst>
        <pc:spChg chg="mod">
          <ac:chgData name="priyankijogi@gmail.com" userId="78b81995664ff11c" providerId="LiveId" clId="{1FF99FB5-BB08-40E9-876E-B1575B1205F8}" dt="2023-05-23T12:13:44.283" v="4331" actId="20577"/>
          <ac:spMkLst>
            <pc:docMk/>
            <pc:sldMk cId="2990053785" sldId="312"/>
            <ac:spMk id="2" creationId="{1C440774-4F8A-4072-B656-B3F0373FAE07}"/>
          </ac:spMkLst>
        </pc:spChg>
        <pc:spChg chg="mod">
          <ac:chgData name="priyankijogi@gmail.com" userId="78b81995664ff11c" providerId="LiveId" clId="{1FF99FB5-BB08-40E9-876E-B1575B1205F8}" dt="2023-05-23T12:22:31.228" v="5118" actId="20577"/>
          <ac:spMkLst>
            <pc:docMk/>
            <pc:sldMk cId="2990053785" sldId="312"/>
            <ac:spMk id="3" creationId="{6650F983-509E-45CE-B376-912BE34DBABE}"/>
          </ac:spMkLst>
        </pc:spChg>
        <pc:spChg chg="mod">
          <ac:chgData name="priyankijogi@gmail.com" userId="78b81995664ff11c" providerId="LiveId" clId="{1FF99FB5-BB08-40E9-876E-B1575B1205F8}" dt="2023-05-23T12:22:32.141" v="5120" actId="20577"/>
          <ac:spMkLst>
            <pc:docMk/>
            <pc:sldMk cId="2990053785" sldId="312"/>
            <ac:spMk id="5" creationId="{354CC211-B913-449D-A768-A8F44631587F}"/>
          </ac:spMkLst>
        </pc:spChg>
      </pc:sldChg>
      <pc:sldChg chg="new del">
        <pc:chgData name="priyankijogi@gmail.com" userId="78b81995664ff11c" providerId="LiveId" clId="{1FF99FB5-BB08-40E9-876E-B1575B1205F8}" dt="2023-05-23T12:10:00.339" v="3788" actId="47"/>
        <pc:sldMkLst>
          <pc:docMk/>
          <pc:sldMk cId="2551677634" sldId="313"/>
        </pc:sldMkLst>
      </pc:sldChg>
      <pc:sldChg chg="modSp add modAnim">
        <pc:chgData name="priyankijogi@gmail.com" userId="78b81995664ff11c" providerId="LiveId" clId="{1FF99FB5-BB08-40E9-876E-B1575B1205F8}" dt="2023-05-23T12:22:42.485" v="5128" actId="20577"/>
        <pc:sldMkLst>
          <pc:docMk/>
          <pc:sldMk cId="4187337411" sldId="313"/>
        </pc:sldMkLst>
        <pc:spChg chg="mod">
          <ac:chgData name="priyankijogi@gmail.com" userId="78b81995664ff11c" providerId="LiveId" clId="{1FF99FB5-BB08-40E9-876E-B1575B1205F8}" dt="2023-05-23T12:22:42.485" v="5128" actId="20577"/>
          <ac:spMkLst>
            <pc:docMk/>
            <pc:sldMk cId="4187337411" sldId="313"/>
            <ac:spMk id="3" creationId="{F3ED0D57-C07D-49C5-A48C-14E86EED6D03}"/>
          </ac:spMkLst>
        </pc:spChg>
        <pc:spChg chg="mod">
          <ac:chgData name="priyankijogi@gmail.com" userId="78b81995664ff11c" providerId="LiveId" clId="{1FF99FB5-BB08-40E9-876E-B1575B1205F8}" dt="2023-05-23T12:22:40.787" v="5126" actId="20577"/>
          <ac:spMkLst>
            <pc:docMk/>
            <pc:sldMk cId="4187337411" sldId="313"/>
            <ac:spMk id="4" creationId="{221854CD-6072-47C2-A977-B4FB172B2B2D}"/>
          </ac:spMkLst>
        </pc:spChg>
      </pc:sldChg>
      <pc:sldChg chg="modSp add modAnim">
        <pc:chgData name="priyankijogi@gmail.com" userId="78b81995664ff11c" providerId="LiveId" clId="{1FF99FB5-BB08-40E9-876E-B1575B1205F8}" dt="2023-05-23T12:22:20.997" v="5116" actId="14100"/>
        <pc:sldMkLst>
          <pc:docMk/>
          <pc:sldMk cId="2868769448" sldId="314"/>
        </pc:sldMkLst>
        <pc:spChg chg="mod">
          <ac:chgData name="priyankijogi@gmail.com" userId="78b81995664ff11c" providerId="LiveId" clId="{1FF99FB5-BB08-40E9-876E-B1575B1205F8}" dt="2023-05-23T12:19:00.304" v="4686" actId="20577"/>
          <ac:spMkLst>
            <pc:docMk/>
            <pc:sldMk cId="2868769448" sldId="314"/>
            <ac:spMk id="3" creationId="{6650F983-509E-45CE-B376-912BE34DBABE}"/>
          </ac:spMkLst>
        </pc:spChg>
        <pc:spChg chg="mod">
          <ac:chgData name="priyankijogi@gmail.com" userId="78b81995664ff11c" providerId="LiveId" clId="{1FF99FB5-BB08-40E9-876E-B1575B1205F8}" dt="2023-05-23T12:22:20.997" v="5116" actId="14100"/>
          <ac:spMkLst>
            <pc:docMk/>
            <pc:sldMk cId="2868769448" sldId="314"/>
            <ac:spMk id="5" creationId="{354CC211-B913-449D-A768-A8F44631587F}"/>
          </ac:spMkLst>
        </pc:spChg>
      </pc:sldChg>
      <pc:sldChg chg="modSp add del">
        <pc:chgData name="priyankijogi@gmail.com" userId="78b81995664ff11c" providerId="LiveId" clId="{1FF99FB5-BB08-40E9-876E-B1575B1205F8}" dt="2023-05-23T12:14:20.853" v="4381" actId="47"/>
        <pc:sldMkLst>
          <pc:docMk/>
          <pc:sldMk cId="2976123234" sldId="314"/>
        </pc:sldMkLst>
        <pc:spChg chg="mod">
          <ac:chgData name="priyankijogi@gmail.com" userId="78b81995664ff11c" providerId="LiveId" clId="{1FF99FB5-BB08-40E9-876E-B1575B1205F8}" dt="2023-05-23T12:14:08.359" v="4380" actId="20577"/>
          <ac:spMkLst>
            <pc:docMk/>
            <pc:sldMk cId="2976123234" sldId="314"/>
            <ac:spMk id="3" creationId="{6650F983-509E-45CE-B376-912BE34DBABE}"/>
          </ac:spMkLst>
        </pc:spChg>
      </pc:sldChg>
    </pc:docChg>
  </pc:docChgLst>
  <pc:docChgLst>
    <pc:chgData name="priyankijogi@gmail.com" userId="78b81995664ff11c" providerId="LiveId" clId="{69AB5278-507E-4D19-8E0B-437EF583B9D2}"/>
    <pc:docChg chg="undo custSel addSld delSld modSld sldOrd">
      <pc:chgData name="priyankijogi@gmail.com" userId="78b81995664ff11c" providerId="LiveId" clId="{69AB5278-507E-4D19-8E0B-437EF583B9D2}" dt="2023-05-20T13:48:18.741" v="20180" actId="20577"/>
      <pc:docMkLst>
        <pc:docMk/>
      </pc:docMkLst>
      <pc:sldChg chg="modSp">
        <pc:chgData name="priyankijogi@gmail.com" userId="78b81995664ff11c" providerId="LiveId" clId="{69AB5278-507E-4D19-8E0B-437EF583B9D2}" dt="2023-05-18T07:18:50.839" v="11238" actId="1038"/>
        <pc:sldMkLst>
          <pc:docMk/>
          <pc:sldMk cId="1505957308" sldId="256"/>
        </pc:sldMkLst>
        <pc:picChg chg="mod">
          <ac:chgData name="priyankijogi@gmail.com" userId="78b81995664ff11c" providerId="LiveId" clId="{69AB5278-507E-4D19-8E0B-437EF583B9D2}" dt="2023-05-18T07:18:50.839" v="11238" actId="1038"/>
          <ac:picMkLst>
            <pc:docMk/>
            <pc:sldMk cId="1505957308" sldId="256"/>
            <ac:picMk id="50" creationId="{D4374015-EF7B-E9A6-59B9-B602B811C611}"/>
          </ac:picMkLst>
        </pc:picChg>
      </pc:sldChg>
      <pc:sldChg chg="addSp modSp">
        <pc:chgData name="priyankijogi@gmail.com" userId="78b81995664ff11c" providerId="LiveId" clId="{69AB5278-507E-4D19-8E0B-437EF583B9D2}" dt="2023-05-20T12:14:59.401" v="17142" actId="1035"/>
        <pc:sldMkLst>
          <pc:docMk/>
          <pc:sldMk cId="3471520268" sldId="257"/>
        </pc:sldMkLst>
        <pc:spChg chg="mod">
          <ac:chgData name="priyankijogi@gmail.com" userId="78b81995664ff11c" providerId="LiveId" clId="{69AB5278-507E-4D19-8E0B-437EF583B9D2}" dt="2023-05-20T12:14:45.665" v="17089" actId="1035"/>
          <ac:spMkLst>
            <pc:docMk/>
            <pc:sldMk cId="3471520268" sldId="257"/>
            <ac:spMk id="2" creationId="{6B4082EE-B982-453A-84F2-D94AF2B639F9}"/>
          </ac:spMkLst>
        </pc:spChg>
        <pc:spChg chg="mod">
          <ac:chgData name="priyankijogi@gmail.com" userId="78b81995664ff11c" providerId="LiveId" clId="{69AB5278-507E-4D19-8E0B-437EF583B9D2}" dt="2023-05-20T12:14:49.093" v="17110" actId="1036"/>
          <ac:spMkLst>
            <pc:docMk/>
            <pc:sldMk cId="3471520268" sldId="257"/>
            <ac:spMk id="3" creationId="{7E6FE8C7-977D-4AB0-B69C-3119DD784509}"/>
          </ac:spMkLst>
        </pc:spChg>
        <pc:spChg chg="add mod">
          <ac:chgData name="priyankijogi@gmail.com" userId="78b81995664ff11c" providerId="LiveId" clId="{69AB5278-507E-4D19-8E0B-437EF583B9D2}" dt="2023-05-20T12:14:59.401" v="17142" actId="1035"/>
          <ac:spMkLst>
            <pc:docMk/>
            <pc:sldMk cId="3471520268" sldId="257"/>
            <ac:spMk id="4" creationId="{6BF28D5F-4961-475B-8A7F-4BBCA4FBDF0E}"/>
          </ac:spMkLst>
        </pc:spChg>
        <pc:spChg chg="add mod">
          <ac:chgData name="priyankijogi@gmail.com" userId="78b81995664ff11c" providerId="LiveId" clId="{69AB5278-507E-4D19-8E0B-437EF583B9D2}" dt="2023-05-20T12:14:54.313" v="17134" actId="1035"/>
          <ac:spMkLst>
            <pc:docMk/>
            <pc:sldMk cId="3471520268" sldId="257"/>
            <ac:spMk id="5" creationId="{5B2DD742-554F-4386-913D-306891BC49D8}"/>
          </ac:spMkLst>
        </pc:spChg>
      </pc:sldChg>
      <pc:sldChg chg="addSp delSp modSp new ord">
        <pc:chgData name="priyankijogi@gmail.com" userId="78b81995664ff11c" providerId="LiveId" clId="{69AB5278-507E-4D19-8E0B-437EF583B9D2}" dt="2023-05-20T12:17:55.959" v="17348" actId="1035"/>
        <pc:sldMkLst>
          <pc:docMk/>
          <pc:sldMk cId="2726901924" sldId="258"/>
        </pc:sldMkLst>
        <pc:spChg chg="add del mod">
          <ac:chgData name="priyankijogi@gmail.com" userId="78b81995664ff11c" providerId="LiveId" clId="{69AB5278-507E-4D19-8E0B-437EF583B9D2}" dt="2023-05-20T12:17:53.439" v="17342" actId="1035"/>
          <ac:spMkLst>
            <pc:docMk/>
            <pc:sldMk cId="2726901924" sldId="258"/>
            <ac:spMk id="2" creationId="{6CC4FBD4-CA04-49D0-A2A5-97FEB61D962B}"/>
          </ac:spMkLst>
        </pc:spChg>
        <pc:spChg chg="mod">
          <ac:chgData name="priyankijogi@gmail.com" userId="78b81995664ff11c" providerId="LiveId" clId="{69AB5278-507E-4D19-8E0B-437EF583B9D2}" dt="2023-05-20T12:17:55.959" v="17348" actId="1035"/>
          <ac:spMkLst>
            <pc:docMk/>
            <pc:sldMk cId="2726901924" sldId="258"/>
            <ac:spMk id="3" creationId="{131E39C7-8957-4BDA-8444-FB1DAC5C1BCA}"/>
          </ac:spMkLst>
        </pc:spChg>
      </pc:sldChg>
      <pc:sldChg chg="addSp delSp modSp new del">
        <pc:chgData name="priyankijogi@gmail.com" userId="78b81995664ff11c" providerId="LiveId" clId="{69AB5278-507E-4D19-8E0B-437EF583B9D2}" dt="2023-05-17T05:20:02.373" v="794" actId="47"/>
        <pc:sldMkLst>
          <pc:docMk/>
          <pc:sldMk cId="2647150478" sldId="259"/>
        </pc:sldMkLst>
        <pc:spChg chg="del">
          <ac:chgData name="priyankijogi@gmail.com" userId="78b81995664ff11c" providerId="LiveId" clId="{69AB5278-507E-4D19-8E0B-437EF583B9D2}" dt="2023-05-17T05:12:39.379" v="739" actId="478"/>
          <ac:spMkLst>
            <pc:docMk/>
            <pc:sldMk cId="2647150478" sldId="259"/>
            <ac:spMk id="2" creationId="{9F54A21F-7673-4327-AA4B-AD04EEBD9980}"/>
          </ac:spMkLst>
        </pc:spChg>
        <pc:spChg chg="del">
          <ac:chgData name="priyankijogi@gmail.com" userId="78b81995664ff11c" providerId="LiveId" clId="{69AB5278-507E-4D19-8E0B-437EF583B9D2}" dt="2023-05-17T05:12:37.452" v="738" actId="478"/>
          <ac:spMkLst>
            <pc:docMk/>
            <pc:sldMk cId="2647150478" sldId="259"/>
            <ac:spMk id="3" creationId="{FB63E221-7C2F-4C18-91F3-F49564C92906}"/>
          </ac:spMkLst>
        </pc:spChg>
        <pc:graphicFrameChg chg="add del mod">
          <ac:chgData name="priyankijogi@gmail.com" userId="78b81995664ff11c" providerId="LiveId" clId="{69AB5278-507E-4D19-8E0B-437EF583B9D2}" dt="2023-05-17T05:15:36.845" v="741" actId="478"/>
          <ac:graphicFrameMkLst>
            <pc:docMk/>
            <pc:sldMk cId="2647150478" sldId="259"/>
            <ac:graphicFrameMk id="4" creationId="{8B126272-58BB-4B8B-BDD4-E4D6AA7B1DA7}"/>
          </ac:graphicFrameMkLst>
        </pc:graphicFrameChg>
        <pc:graphicFrameChg chg="add mod">
          <ac:chgData name="priyankijogi@gmail.com" userId="78b81995664ff11c" providerId="LiveId" clId="{69AB5278-507E-4D19-8E0B-437EF583B9D2}" dt="2023-05-17T05:17:15.881" v="793" actId="20577"/>
          <ac:graphicFrameMkLst>
            <pc:docMk/>
            <pc:sldMk cId="2647150478" sldId="259"/>
            <ac:graphicFrameMk id="5" creationId="{BCA63996-6EC3-4FDB-BE57-1E20B2A815FB}"/>
          </ac:graphicFrameMkLst>
        </pc:graphicFrameChg>
      </pc:sldChg>
      <pc:sldChg chg="addSp delSp modSp new ord">
        <pc:chgData name="priyankijogi@gmail.com" userId="78b81995664ff11c" providerId="LiveId" clId="{69AB5278-507E-4D19-8E0B-437EF583B9D2}" dt="2023-05-17T05:42:37.337" v="1956"/>
        <pc:sldMkLst>
          <pc:docMk/>
          <pc:sldMk cId="3863603210" sldId="259"/>
        </pc:sldMkLst>
        <pc:spChg chg="del">
          <ac:chgData name="priyankijogi@gmail.com" userId="78b81995664ff11c" providerId="LiveId" clId="{69AB5278-507E-4D19-8E0B-437EF583B9D2}" dt="2023-05-17T05:20:58.576" v="797" actId="478"/>
          <ac:spMkLst>
            <pc:docMk/>
            <pc:sldMk cId="3863603210" sldId="259"/>
            <ac:spMk id="2" creationId="{C8C0FAE5-4817-44A7-B3FA-31595C7FA7CA}"/>
          </ac:spMkLst>
        </pc:spChg>
        <pc:spChg chg="del">
          <ac:chgData name="priyankijogi@gmail.com" userId="78b81995664ff11c" providerId="LiveId" clId="{69AB5278-507E-4D19-8E0B-437EF583B9D2}" dt="2023-05-17T05:20:52.377" v="796" actId="1032"/>
          <ac:spMkLst>
            <pc:docMk/>
            <pc:sldMk cId="3863603210" sldId="259"/>
            <ac:spMk id="3" creationId="{5D080497-78D1-493C-8457-1E759F59926C}"/>
          </ac:spMkLst>
        </pc:spChg>
        <pc:graphicFrameChg chg="add mod">
          <ac:chgData name="priyankijogi@gmail.com" userId="78b81995664ff11c" providerId="LiveId" clId="{69AB5278-507E-4D19-8E0B-437EF583B9D2}" dt="2023-05-17T05:42:37.337" v="1956"/>
          <ac:graphicFrameMkLst>
            <pc:docMk/>
            <pc:sldMk cId="3863603210" sldId="259"/>
            <ac:graphicFrameMk id="4" creationId="{155BE82E-6BC3-4B68-B2A6-0AA51D01E816}"/>
          </ac:graphicFrameMkLst>
        </pc:graphicFrameChg>
      </pc:sldChg>
      <pc:sldChg chg="modSp new ord">
        <pc:chgData name="priyankijogi@gmail.com" userId="78b81995664ff11c" providerId="LiveId" clId="{69AB5278-507E-4D19-8E0B-437EF583B9D2}" dt="2023-05-20T12:16:26.909" v="17202" actId="1035"/>
        <pc:sldMkLst>
          <pc:docMk/>
          <pc:sldMk cId="3138280791" sldId="260"/>
        </pc:sldMkLst>
        <pc:spChg chg="mod">
          <ac:chgData name="priyankijogi@gmail.com" userId="78b81995664ff11c" providerId="LiveId" clId="{69AB5278-507E-4D19-8E0B-437EF583B9D2}" dt="2023-05-20T12:16:26.909" v="17202" actId="1035"/>
          <ac:spMkLst>
            <pc:docMk/>
            <pc:sldMk cId="3138280791" sldId="260"/>
            <ac:spMk id="2" creationId="{F665DD1F-FCC5-422B-8588-3285013E3CAF}"/>
          </ac:spMkLst>
        </pc:spChg>
        <pc:spChg chg="mod">
          <ac:chgData name="priyankijogi@gmail.com" userId="78b81995664ff11c" providerId="LiveId" clId="{69AB5278-507E-4D19-8E0B-437EF583B9D2}" dt="2023-05-20T12:16:12.746" v="17159" actId="1035"/>
          <ac:spMkLst>
            <pc:docMk/>
            <pc:sldMk cId="3138280791" sldId="260"/>
            <ac:spMk id="3" creationId="{23F829E0-A63B-43A4-B826-E385680F5FA8}"/>
          </ac:spMkLst>
        </pc:spChg>
      </pc:sldChg>
      <pc:sldChg chg="addSp delSp modSp add">
        <pc:chgData name="priyankijogi@gmail.com" userId="78b81995664ff11c" providerId="LiveId" clId="{69AB5278-507E-4D19-8E0B-437EF583B9D2}" dt="2023-05-20T13:13:44.232" v="19180" actId="1036"/>
        <pc:sldMkLst>
          <pc:docMk/>
          <pc:sldMk cId="1773532332" sldId="261"/>
        </pc:sldMkLst>
        <pc:spChg chg="mod">
          <ac:chgData name="priyankijogi@gmail.com" userId="78b81995664ff11c" providerId="LiveId" clId="{69AB5278-507E-4D19-8E0B-437EF583B9D2}" dt="2023-05-20T13:11:44.336" v="18986" actId="1035"/>
          <ac:spMkLst>
            <pc:docMk/>
            <pc:sldMk cId="1773532332" sldId="261"/>
            <ac:spMk id="2" creationId="{F665DD1F-FCC5-422B-8588-3285013E3CAF}"/>
          </ac:spMkLst>
        </pc:spChg>
        <pc:spChg chg="del mod">
          <ac:chgData name="priyankijogi@gmail.com" userId="78b81995664ff11c" providerId="LiveId" clId="{69AB5278-507E-4D19-8E0B-437EF583B9D2}" dt="2023-05-17T06:35:02.466" v="4358" actId="3680"/>
          <ac:spMkLst>
            <pc:docMk/>
            <pc:sldMk cId="1773532332" sldId="261"/>
            <ac:spMk id="3" creationId="{23F829E0-A63B-43A4-B826-E385680F5FA8}"/>
          </ac:spMkLst>
        </pc:spChg>
        <pc:spChg chg="add mod">
          <ac:chgData name="priyankijogi@gmail.com" userId="78b81995664ff11c" providerId="LiveId" clId="{69AB5278-507E-4D19-8E0B-437EF583B9D2}" dt="2023-05-20T13:13:22.699" v="19174" actId="115"/>
          <ac:spMkLst>
            <pc:docMk/>
            <pc:sldMk cId="1773532332" sldId="261"/>
            <ac:spMk id="3" creationId="{6CE33C88-4ECE-459A-A106-9B958DD9ED05}"/>
          </ac:spMkLst>
        </pc:spChg>
        <pc:graphicFrameChg chg="add mod ord modGraphic">
          <ac:chgData name="priyankijogi@gmail.com" userId="78b81995664ff11c" providerId="LiveId" clId="{69AB5278-507E-4D19-8E0B-437EF583B9D2}" dt="2023-05-20T13:13:44.232" v="19180" actId="1036"/>
          <ac:graphicFrameMkLst>
            <pc:docMk/>
            <pc:sldMk cId="1773532332" sldId="261"/>
            <ac:graphicFrameMk id="4" creationId="{3A52B027-E579-426A-B19F-829861D0F075}"/>
          </ac:graphicFrameMkLst>
        </pc:graphicFrameChg>
      </pc:sldChg>
      <pc:sldChg chg="modSp new">
        <pc:chgData name="priyankijogi@gmail.com" userId="78b81995664ff11c" providerId="LiveId" clId="{69AB5278-507E-4D19-8E0B-437EF583B9D2}" dt="2023-05-20T12:16:52.837" v="17240" actId="1035"/>
        <pc:sldMkLst>
          <pc:docMk/>
          <pc:sldMk cId="1663897941" sldId="262"/>
        </pc:sldMkLst>
        <pc:spChg chg="mod">
          <ac:chgData name="priyankijogi@gmail.com" userId="78b81995664ff11c" providerId="LiveId" clId="{69AB5278-507E-4D19-8E0B-437EF583B9D2}" dt="2023-05-20T12:16:51.269" v="17238" actId="1035"/>
          <ac:spMkLst>
            <pc:docMk/>
            <pc:sldMk cId="1663897941" sldId="262"/>
            <ac:spMk id="2" creationId="{0F4765F9-B950-4127-8E75-C450CAC4DEFE}"/>
          </ac:spMkLst>
        </pc:spChg>
        <pc:spChg chg="mod">
          <ac:chgData name="priyankijogi@gmail.com" userId="78b81995664ff11c" providerId="LiveId" clId="{69AB5278-507E-4D19-8E0B-437EF583B9D2}" dt="2023-05-20T12:16:52.837" v="17240" actId="1035"/>
          <ac:spMkLst>
            <pc:docMk/>
            <pc:sldMk cId="1663897941" sldId="262"/>
            <ac:spMk id="3" creationId="{31C33F60-9151-480C-9CAF-AC77B43573EE}"/>
          </ac:spMkLst>
        </pc:spChg>
      </pc:sldChg>
      <pc:sldChg chg="modSp add">
        <pc:chgData name="priyankijogi@gmail.com" userId="78b81995664ff11c" providerId="LiveId" clId="{69AB5278-507E-4D19-8E0B-437EF583B9D2}" dt="2023-05-20T13:11:40.667" v="18979" actId="1035"/>
        <pc:sldMkLst>
          <pc:docMk/>
          <pc:sldMk cId="2250647958" sldId="263"/>
        </pc:sldMkLst>
        <pc:spChg chg="mod">
          <ac:chgData name="priyankijogi@gmail.com" userId="78b81995664ff11c" providerId="LiveId" clId="{69AB5278-507E-4D19-8E0B-437EF583B9D2}" dt="2023-05-20T13:11:38.862" v="18961" actId="1035"/>
          <ac:spMkLst>
            <pc:docMk/>
            <pc:sldMk cId="2250647958" sldId="263"/>
            <ac:spMk id="2" creationId="{F665DD1F-FCC5-422B-8588-3285013E3CAF}"/>
          </ac:spMkLst>
        </pc:spChg>
        <pc:graphicFrameChg chg="mod modGraphic">
          <ac:chgData name="priyankijogi@gmail.com" userId="78b81995664ff11c" providerId="LiveId" clId="{69AB5278-507E-4D19-8E0B-437EF583B9D2}" dt="2023-05-20T13:11:40.667" v="18979" actId="1035"/>
          <ac:graphicFrameMkLst>
            <pc:docMk/>
            <pc:sldMk cId="2250647958" sldId="263"/>
            <ac:graphicFrameMk id="4" creationId="{3A52B027-E579-426A-B19F-829861D0F075}"/>
          </ac:graphicFrameMkLst>
        </pc:graphicFrameChg>
      </pc:sldChg>
      <pc:sldChg chg="addSp modSp add">
        <pc:chgData name="priyankijogi@gmail.com" userId="78b81995664ff11c" providerId="LiveId" clId="{69AB5278-507E-4D19-8E0B-437EF583B9D2}" dt="2023-05-20T13:11:55.885" v="19003" actId="1035"/>
        <pc:sldMkLst>
          <pc:docMk/>
          <pc:sldMk cId="3379978460" sldId="264"/>
        </pc:sldMkLst>
        <pc:spChg chg="mod">
          <ac:chgData name="priyankijogi@gmail.com" userId="78b81995664ff11c" providerId="LiveId" clId="{69AB5278-507E-4D19-8E0B-437EF583B9D2}" dt="2023-05-17T06:42:24.562" v="4851" actId="1035"/>
          <ac:spMkLst>
            <pc:docMk/>
            <pc:sldMk cId="3379978460" sldId="264"/>
            <ac:spMk id="2" creationId="{F665DD1F-FCC5-422B-8588-3285013E3CAF}"/>
          </ac:spMkLst>
        </pc:spChg>
        <pc:spChg chg="add mod">
          <ac:chgData name="priyankijogi@gmail.com" userId="78b81995664ff11c" providerId="LiveId" clId="{69AB5278-507E-4D19-8E0B-437EF583B9D2}" dt="2023-05-20T13:11:55.885" v="19003" actId="1035"/>
          <ac:spMkLst>
            <pc:docMk/>
            <pc:sldMk cId="3379978460" sldId="264"/>
            <ac:spMk id="5" creationId="{4F017AFA-99CC-4BEB-A77C-247A09EDCBB1}"/>
          </ac:spMkLst>
        </pc:spChg>
        <pc:graphicFrameChg chg="mod modGraphic">
          <ac:chgData name="priyankijogi@gmail.com" userId="78b81995664ff11c" providerId="LiveId" clId="{69AB5278-507E-4D19-8E0B-437EF583B9D2}" dt="2023-05-18T07:23:16.816" v="11247" actId="20577"/>
          <ac:graphicFrameMkLst>
            <pc:docMk/>
            <pc:sldMk cId="3379978460" sldId="264"/>
            <ac:graphicFrameMk id="4" creationId="{3A52B027-E579-426A-B19F-829861D0F075}"/>
          </ac:graphicFrameMkLst>
        </pc:graphicFrameChg>
      </pc:sldChg>
      <pc:sldChg chg="new del">
        <pc:chgData name="priyankijogi@gmail.com" userId="78b81995664ff11c" providerId="LiveId" clId="{69AB5278-507E-4D19-8E0B-437EF583B9D2}" dt="2023-05-17T06:45:53.888" v="4912" actId="47"/>
        <pc:sldMkLst>
          <pc:docMk/>
          <pc:sldMk cId="3710412162" sldId="265"/>
        </pc:sldMkLst>
      </pc:sldChg>
      <pc:sldChg chg="modSp add">
        <pc:chgData name="priyankijogi@gmail.com" userId="78b81995664ff11c" providerId="LiveId" clId="{69AB5278-507E-4D19-8E0B-437EF583B9D2}" dt="2023-05-17T12:17:56.779" v="5309" actId="14100"/>
        <pc:sldMkLst>
          <pc:docMk/>
          <pc:sldMk cId="3771676019" sldId="266"/>
        </pc:sldMkLst>
        <pc:spChg chg="mod">
          <ac:chgData name="priyankijogi@gmail.com" userId="78b81995664ff11c" providerId="LiveId" clId="{69AB5278-507E-4D19-8E0B-437EF583B9D2}" dt="2023-05-17T06:50:53.722" v="5092" actId="14100"/>
          <ac:spMkLst>
            <pc:docMk/>
            <pc:sldMk cId="3771676019" sldId="266"/>
            <ac:spMk id="2" creationId="{F665DD1F-FCC5-422B-8588-3285013E3CAF}"/>
          </ac:spMkLst>
        </pc:spChg>
        <pc:graphicFrameChg chg="mod modGraphic">
          <ac:chgData name="priyankijogi@gmail.com" userId="78b81995664ff11c" providerId="LiveId" clId="{69AB5278-507E-4D19-8E0B-437EF583B9D2}" dt="2023-05-17T12:17:56.779" v="5309" actId="14100"/>
          <ac:graphicFrameMkLst>
            <pc:docMk/>
            <pc:sldMk cId="3771676019" sldId="266"/>
            <ac:graphicFrameMk id="4" creationId="{3A52B027-E579-426A-B19F-829861D0F075}"/>
          </ac:graphicFrameMkLst>
        </pc:graphicFrameChg>
      </pc:sldChg>
      <pc:sldChg chg="new del">
        <pc:chgData name="priyankijogi@gmail.com" userId="78b81995664ff11c" providerId="LiveId" clId="{69AB5278-507E-4D19-8E0B-437EF583B9D2}" dt="2023-05-17T06:48:43.540" v="4969" actId="680"/>
        <pc:sldMkLst>
          <pc:docMk/>
          <pc:sldMk cId="1636507684" sldId="267"/>
        </pc:sldMkLst>
      </pc:sldChg>
      <pc:sldChg chg="addSp delSp modSp new modAnim">
        <pc:chgData name="priyankijogi@gmail.com" userId="78b81995664ff11c" providerId="LiveId" clId="{69AB5278-507E-4D19-8E0B-437EF583B9D2}" dt="2023-05-20T07:10:55.345" v="15950" actId="20577"/>
        <pc:sldMkLst>
          <pc:docMk/>
          <pc:sldMk cId="2265071305" sldId="267"/>
        </pc:sldMkLst>
        <pc:spChg chg="mod">
          <ac:chgData name="priyankijogi@gmail.com" userId="78b81995664ff11c" providerId="LiveId" clId="{69AB5278-507E-4D19-8E0B-437EF583B9D2}" dt="2023-05-20T07:10:55.345" v="15950" actId="20577"/>
          <ac:spMkLst>
            <pc:docMk/>
            <pc:sldMk cId="2265071305" sldId="267"/>
            <ac:spMk id="2" creationId="{1C440774-4F8A-4072-B656-B3F0373FAE07}"/>
          </ac:spMkLst>
        </pc:spChg>
        <pc:spChg chg="add mod">
          <ac:chgData name="priyankijogi@gmail.com" userId="78b81995664ff11c" providerId="LiveId" clId="{69AB5278-507E-4D19-8E0B-437EF583B9D2}" dt="2023-05-20T07:10:53.966" v="15947" actId="20577"/>
          <ac:spMkLst>
            <pc:docMk/>
            <pc:sldMk cId="2265071305" sldId="267"/>
            <ac:spMk id="3" creationId="{6650F983-509E-45CE-B376-912BE34DBABE}"/>
          </ac:spMkLst>
        </pc:spChg>
        <pc:spChg chg="del">
          <ac:chgData name="priyankijogi@gmail.com" userId="78b81995664ff11c" providerId="LiveId" clId="{69AB5278-507E-4D19-8E0B-437EF583B9D2}" dt="2023-05-17T12:14:15.114" v="5158" actId="478"/>
          <ac:spMkLst>
            <pc:docMk/>
            <pc:sldMk cId="2265071305" sldId="267"/>
            <ac:spMk id="3" creationId="{8F6EEF90-1594-4BB8-BF10-F629DBBCFB40}"/>
          </ac:spMkLst>
        </pc:spChg>
      </pc:sldChg>
      <pc:sldChg chg="addSp delSp modSp new modAnim">
        <pc:chgData name="priyankijogi@gmail.com" userId="78b81995664ff11c" providerId="LiveId" clId="{69AB5278-507E-4D19-8E0B-437EF583B9D2}" dt="2023-05-20T07:11:00.601" v="15956" actId="20577"/>
        <pc:sldMkLst>
          <pc:docMk/>
          <pc:sldMk cId="2959419666" sldId="268"/>
        </pc:sldMkLst>
        <pc:spChg chg="add del mod">
          <ac:chgData name="priyankijogi@gmail.com" userId="78b81995664ff11c" providerId="LiveId" clId="{69AB5278-507E-4D19-8E0B-437EF583B9D2}" dt="2023-05-18T07:05:28.022" v="10570" actId="478"/>
          <ac:spMkLst>
            <pc:docMk/>
            <pc:sldMk cId="2959419666" sldId="268"/>
            <ac:spMk id="2" creationId="{849F159D-33F1-49D8-8989-453DC80C90E8}"/>
          </ac:spMkLst>
        </pc:spChg>
        <pc:spChg chg="del">
          <ac:chgData name="priyankijogi@gmail.com" userId="78b81995664ff11c" providerId="LiveId" clId="{69AB5278-507E-4D19-8E0B-437EF583B9D2}" dt="2023-05-17T12:24:20.679" v="5716" actId="478"/>
          <ac:spMkLst>
            <pc:docMk/>
            <pc:sldMk cId="2959419666" sldId="268"/>
            <ac:spMk id="2" creationId="{ABDE4BD0-263E-458B-8FC0-D53E041500CE}"/>
          </ac:spMkLst>
        </pc:spChg>
        <pc:spChg chg="mod">
          <ac:chgData name="priyankijogi@gmail.com" userId="78b81995664ff11c" providerId="LiveId" clId="{69AB5278-507E-4D19-8E0B-437EF583B9D2}" dt="2023-05-20T07:11:00.601" v="15956" actId="20577"/>
          <ac:spMkLst>
            <pc:docMk/>
            <pc:sldMk cId="2959419666" sldId="268"/>
            <ac:spMk id="3" creationId="{F3ED0D57-C07D-49C5-A48C-14E86EED6D03}"/>
          </ac:spMkLst>
        </pc:spChg>
        <pc:spChg chg="add mod">
          <ac:chgData name="priyankijogi@gmail.com" userId="78b81995664ff11c" providerId="LiveId" clId="{69AB5278-507E-4D19-8E0B-437EF583B9D2}" dt="2023-05-20T07:10:59.047" v="15953" actId="20577"/>
          <ac:spMkLst>
            <pc:docMk/>
            <pc:sldMk cId="2959419666" sldId="268"/>
            <ac:spMk id="4" creationId="{221854CD-6072-47C2-A977-B4FB172B2B2D}"/>
          </ac:spMkLst>
        </pc:spChg>
      </pc:sldChg>
      <pc:sldChg chg="addSp delSp modSp new ord">
        <pc:chgData name="priyankijogi@gmail.com" userId="78b81995664ff11c" providerId="LiveId" clId="{69AB5278-507E-4D19-8E0B-437EF583B9D2}" dt="2023-05-20T12:17:47.008" v="17326" actId="1036"/>
        <pc:sldMkLst>
          <pc:docMk/>
          <pc:sldMk cId="433373774" sldId="269"/>
        </pc:sldMkLst>
        <pc:spChg chg="mod">
          <ac:chgData name="priyankijogi@gmail.com" userId="78b81995664ff11c" providerId="LiveId" clId="{69AB5278-507E-4D19-8E0B-437EF583B9D2}" dt="2023-05-20T12:17:47.008" v="17326" actId="1036"/>
          <ac:spMkLst>
            <pc:docMk/>
            <pc:sldMk cId="433373774" sldId="269"/>
            <ac:spMk id="2" creationId="{048FCEE4-8F2F-4F24-8589-5A8B00C30188}"/>
          </ac:spMkLst>
        </pc:spChg>
        <pc:spChg chg="del mod">
          <ac:chgData name="priyankijogi@gmail.com" userId="78b81995664ff11c" providerId="LiveId" clId="{69AB5278-507E-4D19-8E0B-437EF583B9D2}" dt="2023-05-18T05:19:21.952" v="6378" actId="478"/>
          <ac:spMkLst>
            <pc:docMk/>
            <pc:sldMk cId="433373774" sldId="269"/>
            <ac:spMk id="3" creationId="{8AEAABB1-5507-4C2D-889E-9689BBF08CFE}"/>
          </ac:spMkLst>
        </pc:spChg>
        <pc:spChg chg="add del mod">
          <ac:chgData name="priyankijogi@gmail.com" userId="78b81995664ff11c" providerId="LiveId" clId="{69AB5278-507E-4D19-8E0B-437EF583B9D2}" dt="2023-05-18T05:19:23.894" v="6379" actId="478"/>
          <ac:spMkLst>
            <pc:docMk/>
            <pc:sldMk cId="433373774" sldId="269"/>
            <ac:spMk id="5" creationId="{B318AA65-CE8D-4AAB-8D6F-BF2453FF48C4}"/>
          </ac:spMkLst>
        </pc:spChg>
        <pc:graphicFrameChg chg="add mod">
          <ac:chgData name="priyankijogi@gmail.com" userId="78b81995664ff11c" providerId="LiveId" clId="{69AB5278-507E-4D19-8E0B-437EF583B9D2}" dt="2023-05-20T12:17:36.444" v="17324" actId="1035"/>
          <ac:graphicFrameMkLst>
            <pc:docMk/>
            <pc:sldMk cId="433373774" sldId="269"/>
            <ac:graphicFrameMk id="6" creationId="{25196028-87D9-4763-9260-31314B19574E}"/>
          </ac:graphicFrameMkLst>
        </pc:graphicFrameChg>
      </pc:sldChg>
      <pc:sldChg chg="addSp delSp modSp new modAnim">
        <pc:chgData name="priyankijogi@gmail.com" userId="78b81995664ff11c" providerId="LiveId" clId="{69AB5278-507E-4D19-8E0B-437EF583B9D2}" dt="2023-05-20T07:11:06.402" v="15962" actId="20577"/>
        <pc:sldMkLst>
          <pc:docMk/>
          <pc:sldMk cId="596868745" sldId="270"/>
        </pc:sldMkLst>
        <pc:spChg chg="del">
          <ac:chgData name="priyankijogi@gmail.com" userId="78b81995664ff11c" providerId="LiveId" clId="{69AB5278-507E-4D19-8E0B-437EF583B9D2}" dt="2023-05-18T05:35:31.503" v="7255" actId="478"/>
          <ac:spMkLst>
            <pc:docMk/>
            <pc:sldMk cId="596868745" sldId="270"/>
            <ac:spMk id="2" creationId="{8D7C828E-FB48-42F1-AC0D-F36E0F19FA26}"/>
          </ac:spMkLst>
        </pc:spChg>
        <pc:spChg chg="mod">
          <ac:chgData name="priyankijogi@gmail.com" userId="78b81995664ff11c" providerId="LiveId" clId="{69AB5278-507E-4D19-8E0B-437EF583B9D2}" dt="2023-05-20T07:11:06.402" v="15962" actId="20577"/>
          <ac:spMkLst>
            <pc:docMk/>
            <pc:sldMk cId="596868745" sldId="270"/>
            <ac:spMk id="3" creationId="{6DCF836C-FA19-4FC6-8B29-060ED6FC8D67}"/>
          </ac:spMkLst>
        </pc:spChg>
        <pc:spChg chg="add mod">
          <ac:chgData name="priyankijogi@gmail.com" userId="78b81995664ff11c" providerId="LiveId" clId="{69AB5278-507E-4D19-8E0B-437EF583B9D2}" dt="2023-05-20T07:11:04.647" v="15959" actId="20577"/>
          <ac:spMkLst>
            <pc:docMk/>
            <pc:sldMk cId="596868745" sldId="270"/>
            <ac:spMk id="4" creationId="{EEFB5030-0C3B-47D3-9873-4ED5637863D4}"/>
          </ac:spMkLst>
        </pc:spChg>
      </pc:sldChg>
      <pc:sldChg chg="addSp delSp modSp new ord modAnim">
        <pc:chgData name="priyankijogi@gmail.com" userId="78b81995664ff11c" providerId="LiveId" clId="{69AB5278-507E-4D19-8E0B-437EF583B9D2}" dt="2023-05-20T07:10:10.584" v="15930" actId="20577"/>
        <pc:sldMkLst>
          <pc:docMk/>
          <pc:sldMk cId="3442435923" sldId="271"/>
        </pc:sldMkLst>
        <pc:spChg chg="del">
          <ac:chgData name="priyankijogi@gmail.com" userId="78b81995664ff11c" providerId="LiveId" clId="{69AB5278-507E-4D19-8E0B-437EF583B9D2}" dt="2023-05-18T05:43:39.008" v="7593" actId="478"/>
          <ac:spMkLst>
            <pc:docMk/>
            <pc:sldMk cId="3442435923" sldId="271"/>
            <ac:spMk id="2" creationId="{1524A47C-FC01-4503-AA29-A83E2E81E28B}"/>
          </ac:spMkLst>
        </pc:spChg>
        <pc:spChg chg="mod">
          <ac:chgData name="priyankijogi@gmail.com" userId="78b81995664ff11c" providerId="LiveId" clId="{69AB5278-507E-4D19-8E0B-437EF583B9D2}" dt="2023-05-20T07:10:10.584" v="15930" actId="20577"/>
          <ac:spMkLst>
            <pc:docMk/>
            <pc:sldMk cId="3442435923" sldId="271"/>
            <ac:spMk id="3" creationId="{D2F02DC0-C32A-4DD8-AC9F-BCF1B96BB2CF}"/>
          </ac:spMkLst>
        </pc:spChg>
        <pc:spChg chg="add mod">
          <ac:chgData name="priyankijogi@gmail.com" userId="78b81995664ff11c" providerId="LiveId" clId="{69AB5278-507E-4D19-8E0B-437EF583B9D2}" dt="2023-05-20T07:10:09.471" v="15928" actId="20577"/>
          <ac:spMkLst>
            <pc:docMk/>
            <pc:sldMk cId="3442435923" sldId="271"/>
            <ac:spMk id="4" creationId="{42076CDD-5C71-4F0C-82A4-33F0185FEB04}"/>
          </ac:spMkLst>
        </pc:spChg>
      </pc:sldChg>
      <pc:sldChg chg="addSp delSp modSp new modAnim">
        <pc:chgData name="priyankijogi@gmail.com" userId="78b81995664ff11c" providerId="LiveId" clId="{69AB5278-507E-4D19-8E0B-437EF583B9D2}" dt="2023-05-20T07:11:14.178" v="15968" actId="20577"/>
        <pc:sldMkLst>
          <pc:docMk/>
          <pc:sldMk cId="1023074086" sldId="272"/>
        </pc:sldMkLst>
        <pc:spChg chg="del">
          <ac:chgData name="priyankijogi@gmail.com" userId="78b81995664ff11c" providerId="LiveId" clId="{69AB5278-507E-4D19-8E0B-437EF583B9D2}" dt="2023-05-18T05:59:35.984" v="8529" actId="478"/>
          <ac:spMkLst>
            <pc:docMk/>
            <pc:sldMk cId="1023074086" sldId="272"/>
            <ac:spMk id="2" creationId="{E4E7F1EB-B327-4C05-9DF5-45E7B98336A7}"/>
          </ac:spMkLst>
        </pc:spChg>
        <pc:spChg chg="mod">
          <ac:chgData name="priyankijogi@gmail.com" userId="78b81995664ff11c" providerId="LiveId" clId="{69AB5278-507E-4D19-8E0B-437EF583B9D2}" dt="2023-05-20T07:11:14.178" v="15968" actId="20577"/>
          <ac:spMkLst>
            <pc:docMk/>
            <pc:sldMk cId="1023074086" sldId="272"/>
            <ac:spMk id="3" creationId="{12A6F863-C90B-4943-AAC7-E0C88EEC813D}"/>
          </ac:spMkLst>
        </pc:spChg>
        <pc:spChg chg="add mod">
          <ac:chgData name="priyankijogi@gmail.com" userId="78b81995664ff11c" providerId="LiveId" clId="{69AB5278-507E-4D19-8E0B-437EF583B9D2}" dt="2023-05-20T07:11:12.620" v="15965" actId="20577"/>
          <ac:spMkLst>
            <pc:docMk/>
            <pc:sldMk cId="1023074086" sldId="272"/>
            <ac:spMk id="4" creationId="{95C64576-86E7-4589-A94F-28EEB81D2487}"/>
          </ac:spMkLst>
        </pc:spChg>
      </pc:sldChg>
      <pc:sldChg chg="addSp delSp modSp new modAnim">
        <pc:chgData name="priyankijogi@gmail.com" userId="78b81995664ff11c" providerId="LiveId" clId="{69AB5278-507E-4D19-8E0B-437EF583B9D2}" dt="2023-05-20T07:11:20.097" v="15972" actId="20577"/>
        <pc:sldMkLst>
          <pc:docMk/>
          <pc:sldMk cId="2460541097" sldId="273"/>
        </pc:sldMkLst>
        <pc:spChg chg="del">
          <ac:chgData name="priyankijogi@gmail.com" userId="78b81995664ff11c" providerId="LiveId" clId="{69AB5278-507E-4D19-8E0B-437EF583B9D2}" dt="2023-05-18T06:08:54.452" v="8981" actId="478"/>
          <ac:spMkLst>
            <pc:docMk/>
            <pc:sldMk cId="2460541097" sldId="273"/>
            <ac:spMk id="2" creationId="{F45FB553-AFC9-4A65-9090-C348DC485348}"/>
          </ac:spMkLst>
        </pc:spChg>
        <pc:spChg chg="mod">
          <ac:chgData name="priyankijogi@gmail.com" userId="78b81995664ff11c" providerId="LiveId" clId="{69AB5278-507E-4D19-8E0B-437EF583B9D2}" dt="2023-05-20T07:11:20.097" v="15972" actId="20577"/>
          <ac:spMkLst>
            <pc:docMk/>
            <pc:sldMk cId="2460541097" sldId="273"/>
            <ac:spMk id="3" creationId="{58336FF0-906A-4BF7-A7C3-3426686D224D}"/>
          </ac:spMkLst>
        </pc:spChg>
        <pc:spChg chg="add mod">
          <ac:chgData name="priyankijogi@gmail.com" userId="78b81995664ff11c" providerId="LiveId" clId="{69AB5278-507E-4D19-8E0B-437EF583B9D2}" dt="2023-05-20T07:11:18.914" v="15970" actId="20577"/>
          <ac:spMkLst>
            <pc:docMk/>
            <pc:sldMk cId="2460541097" sldId="273"/>
            <ac:spMk id="4" creationId="{10B1663B-CF44-4CF5-9BA9-F5BD59D92136}"/>
          </ac:spMkLst>
        </pc:spChg>
      </pc:sldChg>
      <pc:sldChg chg="addSp delSp modSp new modAnim">
        <pc:chgData name="priyankijogi@gmail.com" userId="78b81995664ff11c" providerId="LiveId" clId="{69AB5278-507E-4D19-8E0B-437EF583B9D2}" dt="2023-05-20T07:11:26.940" v="15976" actId="20577"/>
        <pc:sldMkLst>
          <pc:docMk/>
          <pc:sldMk cId="286973106" sldId="274"/>
        </pc:sldMkLst>
        <pc:spChg chg="del">
          <ac:chgData name="priyankijogi@gmail.com" userId="78b81995664ff11c" providerId="LiveId" clId="{69AB5278-507E-4D19-8E0B-437EF583B9D2}" dt="2023-05-18T06:15:21.774" v="9084" actId="478"/>
          <ac:spMkLst>
            <pc:docMk/>
            <pc:sldMk cId="286973106" sldId="274"/>
            <ac:spMk id="2" creationId="{D59A0AB1-A8B2-44A8-BFBD-E71AEBF78197}"/>
          </ac:spMkLst>
        </pc:spChg>
        <pc:spChg chg="mod">
          <ac:chgData name="priyankijogi@gmail.com" userId="78b81995664ff11c" providerId="LiveId" clId="{69AB5278-507E-4D19-8E0B-437EF583B9D2}" dt="2023-05-20T07:11:26.940" v="15976" actId="20577"/>
          <ac:spMkLst>
            <pc:docMk/>
            <pc:sldMk cId="286973106" sldId="274"/>
            <ac:spMk id="3" creationId="{794CE495-FFB5-473A-9402-434D857CD09A}"/>
          </ac:spMkLst>
        </pc:spChg>
        <pc:spChg chg="add mod">
          <ac:chgData name="priyankijogi@gmail.com" userId="78b81995664ff11c" providerId="LiveId" clId="{69AB5278-507E-4D19-8E0B-437EF583B9D2}" dt="2023-05-20T07:11:23.853" v="15974" actId="20577"/>
          <ac:spMkLst>
            <pc:docMk/>
            <pc:sldMk cId="286973106" sldId="274"/>
            <ac:spMk id="4" creationId="{58536EF0-83C0-442B-A93F-C8F16E7674B5}"/>
          </ac:spMkLst>
        </pc:spChg>
      </pc:sldChg>
      <pc:sldChg chg="modSp new">
        <pc:chgData name="priyankijogi@gmail.com" userId="78b81995664ff11c" providerId="LiveId" clId="{69AB5278-507E-4D19-8E0B-437EF583B9D2}" dt="2023-05-20T12:15:58.476" v="17147" actId="20577"/>
        <pc:sldMkLst>
          <pc:docMk/>
          <pc:sldMk cId="1885710954" sldId="275"/>
        </pc:sldMkLst>
        <pc:spChg chg="mod">
          <ac:chgData name="priyankijogi@gmail.com" userId="78b81995664ff11c" providerId="LiveId" clId="{69AB5278-507E-4D19-8E0B-437EF583B9D2}" dt="2023-05-20T12:15:58.476" v="17147" actId="20577"/>
          <ac:spMkLst>
            <pc:docMk/>
            <pc:sldMk cId="1885710954" sldId="275"/>
            <ac:spMk id="2" creationId="{881AF7D0-E801-4C9E-937C-0A9D4342C800}"/>
          </ac:spMkLst>
        </pc:spChg>
        <pc:spChg chg="mod">
          <ac:chgData name="priyankijogi@gmail.com" userId="78b81995664ff11c" providerId="LiveId" clId="{69AB5278-507E-4D19-8E0B-437EF583B9D2}" dt="2023-05-18T06:32:08.977" v="9709" actId="403"/>
          <ac:spMkLst>
            <pc:docMk/>
            <pc:sldMk cId="1885710954" sldId="275"/>
            <ac:spMk id="3" creationId="{EDEEFC76-ADB1-4E89-8A80-16117E9B3E0B}"/>
          </ac:spMkLst>
        </pc:spChg>
      </pc:sldChg>
      <pc:sldChg chg="modSp new">
        <pc:chgData name="priyankijogi@gmail.com" userId="78b81995664ff11c" providerId="LiveId" clId="{69AB5278-507E-4D19-8E0B-437EF583B9D2}" dt="2023-05-20T12:17:04.988" v="17262" actId="1035"/>
        <pc:sldMkLst>
          <pc:docMk/>
          <pc:sldMk cId="2812656915" sldId="276"/>
        </pc:sldMkLst>
        <pc:spChg chg="mod">
          <ac:chgData name="priyankijogi@gmail.com" userId="78b81995664ff11c" providerId="LiveId" clId="{69AB5278-507E-4D19-8E0B-437EF583B9D2}" dt="2023-05-20T12:17:02.486" v="17251" actId="1035"/>
          <ac:spMkLst>
            <pc:docMk/>
            <pc:sldMk cId="2812656915" sldId="276"/>
            <ac:spMk id="2" creationId="{F67B3366-A54C-4F73-80A1-4035404FD0EC}"/>
          </ac:spMkLst>
        </pc:spChg>
        <pc:spChg chg="mod">
          <ac:chgData name="priyankijogi@gmail.com" userId="78b81995664ff11c" providerId="LiveId" clId="{69AB5278-507E-4D19-8E0B-437EF583B9D2}" dt="2023-05-20T12:17:04.988" v="17262" actId="1035"/>
          <ac:spMkLst>
            <pc:docMk/>
            <pc:sldMk cId="2812656915" sldId="276"/>
            <ac:spMk id="3" creationId="{E70FD262-12D6-485C-B9B7-C8A9D56FA5F0}"/>
          </ac:spMkLst>
        </pc:spChg>
      </pc:sldChg>
      <pc:sldChg chg="addSp delSp modSp new ord modAnim">
        <pc:chgData name="priyankijogi@gmail.com" userId="78b81995664ff11c" providerId="LiveId" clId="{69AB5278-507E-4D19-8E0B-437EF583B9D2}" dt="2023-05-19T11:36:09.486" v="11683" actId="20577"/>
        <pc:sldMkLst>
          <pc:docMk/>
          <pc:sldMk cId="3150016128" sldId="277"/>
        </pc:sldMkLst>
        <pc:spChg chg="del">
          <ac:chgData name="priyankijogi@gmail.com" userId="78b81995664ff11c" providerId="LiveId" clId="{69AB5278-507E-4D19-8E0B-437EF583B9D2}" dt="2023-05-18T06:42:39.485" v="9880" actId="478"/>
          <ac:spMkLst>
            <pc:docMk/>
            <pc:sldMk cId="3150016128" sldId="277"/>
            <ac:spMk id="2" creationId="{E323004E-813D-4A36-AFAB-02CF965DDF21}"/>
          </ac:spMkLst>
        </pc:spChg>
        <pc:spChg chg="mod">
          <ac:chgData name="priyankijogi@gmail.com" userId="78b81995664ff11c" providerId="LiveId" clId="{69AB5278-507E-4D19-8E0B-437EF583B9D2}" dt="2023-05-19T11:36:09.486" v="11683" actId="20577"/>
          <ac:spMkLst>
            <pc:docMk/>
            <pc:sldMk cId="3150016128" sldId="277"/>
            <ac:spMk id="3" creationId="{847E2ECD-C4BB-4985-A1A2-D7BE9E13FE00}"/>
          </ac:spMkLst>
        </pc:spChg>
        <pc:spChg chg="add mod">
          <ac:chgData name="priyankijogi@gmail.com" userId="78b81995664ff11c" providerId="LiveId" clId="{69AB5278-507E-4D19-8E0B-437EF583B9D2}" dt="2023-05-19T11:18:13.575" v="11663" actId="115"/>
          <ac:spMkLst>
            <pc:docMk/>
            <pc:sldMk cId="3150016128" sldId="277"/>
            <ac:spMk id="4" creationId="{D8349542-13D6-4610-9EBF-EC568D373B66}"/>
          </ac:spMkLst>
        </pc:spChg>
      </pc:sldChg>
      <pc:sldChg chg="addSp delSp modSp new ord modAnim">
        <pc:chgData name="priyankijogi@gmail.com" userId="78b81995664ff11c" providerId="LiveId" clId="{69AB5278-507E-4D19-8E0B-437EF583B9D2}" dt="2023-05-20T05:40:05.927" v="12518" actId="20577"/>
        <pc:sldMkLst>
          <pc:docMk/>
          <pc:sldMk cId="3439663009" sldId="278"/>
        </pc:sldMkLst>
        <pc:spChg chg="del">
          <ac:chgData name="priyankijogi@gmail.com" userId="78b81995664ff11c" providerId="LiveId" clId="{69AB5278-507E-4D19-8E0B-437EF583B9D2}" dt="2023-05-18T06:47:15.333" v="10015" actId="478"/>
          <ac:spMkLst>
            <pc:docMk/>
            <pc:sldMk cId="3439663009" sldId="278"/>
            <ac:spMk id="2" creationId="{C3985BC3-1704-4996-A4BA-F113E95255DE}"/>
          </ac:spMkLst>
        </pc:spChg>
        <pc:spChg chg="mod">
          <ac:chgData name="priyankijogi@gmail.com" userId="78b81995664ff11c" providerId="LiveId" clId="{69AB5278-507E-4D19-8E0B-437EF583B9D2}" dt="2023-05-20T05:40:05.927" v="12518" actId="20577"/>
          <ac:spMkLst>
            <pc:docMk/>
            <pc:sldMk cId="3439663009" sldId="278"/>
            <ac:spMk id="3" creationId="{795CEBDC-14D1-482E-B0A4-F95F26D5EDAC}"/>
          </ac:spMkLst>
        </pc:spChg>
        <pc:spChg chg="add mod">
          <ac:chgData name="priyankijogi@gmail.com" userId="78b81995664ff11c" providerId="LiveId" clId="{69AB5278-507E-4D19-8E0B-437EF583B9D2}" dt="2023-05-18T07:00:47.413" v="10363" actId="14100"/>
          <ac:spMkLst>
            <pc:docMk/>
            <pc:sldMk cId="3439663009" sldId="278"/>
            <ac:spMk id="4" creationId="{40A7BB50-17F5-4365-8B56-95047921F5E6}"/>
          </ac:spMkLst>
        </pc:spChg>
      </pc:sldChg>
      <pc:sldChg chg="addSp modSp add modAnim">
        <pc:chgData name="priyankijogi@gmail.com" userId="78b81995664ff11c" providerId="LiveId" clId="{69AB5278-507E-4D19-8E0B-437EF583B9D2}" dt="2023-05-19T12:23:45.339" v="12504"/>
        <pc:sldMkLst>
          <pc:docMk/>
          <pc:sldMk cId="70185754" sldId="279"/>
        </pc:sldMkLst>
        <pc:spChg chg="mod">
          <ac:chgData name="priyankijogi@gmail.com" userId="78b81995664ff11c" providerId="LiveId" clId="{69AB5278-507E-4D19-8E0B-437EF583B9D2}" dt="2023-05-19T12:09:15.054" v="12099" actId="20577"/>
          <ac:spMkLst>
            <pc:docMk/>
            <pc:sldMk cId="70185754" sldId="279"/>
            <ac:spMk id="3" creationId="{795CEBDC-14D1-482E-B0A4-F95F26D5EDAC}"/>
          </ac:spMkLst>
        </pc:spChg>
        <pc:spChg chg="mod">
          <ac:chgData name="priyankijogi@gmail.com" userId="78b81995664ff11c" providerId="LiveId" clId="{69AB5278-507E-4D19-8E0B-437EF583B9D2}" dt="2023-05-19T11:56:25.694" v="11975" actId="20577"/>
          <ac:spMkLst>
            <pc:docMk/>
            <pc:sldMk cId="70185754" sldId="279"/>
            <ac:spMk id="4" creationId="{40A7BB50-17F5-4365-8B56-95047921F5E6}"/>
          </ac:spMkLst>
        </pc:spChg>
        <pc:spChg chg="add mod">
          <ac:chgData name="priyankijogi@gmail.com" userId="78b81995664ff11c" providerId="LiveId" clId="{69AB5278-507E-4D19-8E0B-437EF583B9D2}" dt="2023-05-19T12:09:40.195" v="12165" actId="113"/>
          <ac:spMkLst>
            <pc:docMk/>
            <pc:sldMk cId="70185754" sldId="279"/>
            <ac:spMk id="5" creationId="{AC689C6F-8407-49C5-9C43-E2DAE8837616}"/>
          </ac:spMkLst>
        </pc:spChg>
        <pc:spChg chg="add mod">
          <ac:chgData name="priyankijogi@gmail.com" userId="78b81995664ff11c" providerId="LiveId" clId="{69AB5278-507E-4D19-8E0B-437EF583B9D2}" dt="2023-05-19T12:12:57.001" v="12473" actId="20577"/>
          <ac:spMkLst>
            <pc:docMk/>
            <pc:sldMk cId="70185754" sldId="279"/>
            <ac:spMk id="6" creationId="{644F3D1D-B5A6-47FD-A88B-2AFC66ABC757}"/>
          </ac:spMkLst>
        </pc:spChg>
      </pc:sldChg>
      <pc:sldChg chg="modSp new del">
        <pc:chgData name="priyankijogi@gmail.com" userId="78b81995664ff11c" providerId="LiveId" clId="{69AB5278-507E-4D19-8E0B-437EF583B9D2}" dt="2023-05-19T11:54:04.090" v="11706" actId="47"/>
        <pc:sldMkLst>
          <pc:docMk/>
          <pc:sldMk cId="987793578" sldId="279"/>
        </pc:sldMkLst>
        <pc:spChg chg="mod">
          <ac:chgData name="priyankijogi@gmail.com" userId="78b81995664ff11c" providerId="LiveId" clId="{69AB5278-507E-4D19-8E0B-437EF583B9D2}" dt="2023-05-19T11:54:00.918" v="11705" actId="6549"/>
          <ac:spMkLst>
            <pc:docMk/>
            <pc:sldMk cId="987793578" sldId="279"/>
            <ac:spMk id="2" creationId="{43160963-55B6-4740-A5A4-A94F121C9960}"/>
          </ac:spMkLst>
        </pc:spChg>
      </pc:sldChg>
      <pc:sldChg chg="new del">
        <pc:chgData name="priyankijogi@gmail.com" userId="78b81995664ff11c" providerId="LiveId" clId="{69AB5278-507E-4D19-8E0B-437EF583B9D2}" dt="2023-05-19T11:44:29.892" v="11685" actId="680"/>
        <pc:sldMkLst>
          <pc:docMk/>
          <pc:sldMk cId="1331236070" sldId="279"/>
        </pc:sldMkLst>
      </pc:sldChg>
      <pc:sldChg chg="new del">
        <pc:chgData name="priyankijogi@gmail.com" userId="78b81995664ff11c" providerId="LiveId" clId="{69AB5278-507E-4D19-8E0B-437EF583B9D2}" dt="2023-05-19T11:52:12.360" v="11687" actId="47"/>
        <pc:sldMkLst>
          <pc:docMk/>
          <pc:sldMk cId="2995982498" sldId="279"/>
        </pc:sldMkLst>
      </pc:sldChg>
      <pc:sldChg chg="addSp delSp modSp new ord modAnim">
        <pc:chgData name="priyankijogi@gmail.com" userId="78b81995664ff11c" providerId="LiveId" clId="{69AB5278-507E-4D19-8E0B-437EF583B9D2}" dt="2023-05-20T13:39:54.380" v="19469" actId="20577"/>
        <pc:sldMkLst>
          <pc:docMk/>
          <pc:sldMk cId="776241132" sldId="280"/>
        </pc:sldMkLst>
        <pc:spChg chg="del">
          <ac:chgData name="priyankijogi@gmail.com" userId="78b81995664ff11c" providerId="LiveId" clId="{69AB5278-507E-4D19-8E0B-437EF583B9D2}" dt="2023-05-20T05:40:38.825" v="12520" actId="478"/>
          <ac:spMkLst>
            <pc:docMk/>
            <pc:sldMk cId="776241132" sldId="280"/>
            <ac:spMk id="2" creationId="{A5932E68-5C27-42B8-98B2-E8641F0793D6}"/>
          </ac:spMkLst>
        </pc:spChg>
        <pc:spChg chg="add del mod">
          <ac:chgData name="priyankijogi@gmail.com" userId="78b81995664ff11c" providerId="LiveId" clId="{69AB5278-507E-4D19-8E0B-437EF583B9D2}" dt="2023-05-20T13:39:54.380" v="19469" actId="20577"/>
          <ac:spMkLst>
            <pc:docMk/>
            <pc:sldMk cId="776241132" sldId="280"/>
            <ac:spMk id="3" creationId="{1D2CA511-79F6-4E49-822A-4F05DE7D9911}"/>
          </ac:spMkLst>
        </pc:spChg>
        <pc:spChg chg="add mod">
          <ac:chgData name="priyankijogi@gmail.com" userId="78b81995664ff11c" providerId="LiveId" clId="{69AB5278-507E-4D19-8E0B-437EF583B9D2}" dt="2023-05-20T13:23:32.466" v="19288" actId="20577"/>
          <ac:spMkLst>
            <pc:docMk/>
            <pc:sldMk cId="776241132" sldId="280"/>
            <ac:spMk id="4" creationId="{27C137A5-E5E7-4142-82C1-ED9D868849BA}"/>
          </ac:spMkLst>
        </pc:spChg>
        <pc:spChg chg="add del mod">
          <ac:chgData name="priyankijogi@gmail.com" userId="78b81995664ff11c" providerId="LiveId" clId="{69AB5278-507E-4D19-8E0B-437EF583B9D2}" dt="2023-05-20T06:33:02.425" v="13944" actId="21"/>
          <ac:spMkLst>
            <pc:docMk/>
            <pc:sldMk cId="776241132" sldId="280"/>
            <ac:spMk id="5" creationId="{87E07238-9CBF-4D36-93C1-30DD631BE834}"/>
          </ac:spMkLst>
        </pc:spChg>
        <pc:spChg chg="add del mod">
          <ac:chgData name="priyankijogi@gmail.com" userId="78b81995664ff11c" providerId="LiveId" clId="{69AB5278-507E-4D19-8E0B-437EF583B9D2}" dt="2023-05-20T06:33:02.425" v="13944" actId="21"/>
          <ac:spMkLst>
            <pc:docMk/>
            <pc:sldMk cId="776241132" sldId="280"/>
            <ac:spMk id="6" creationId="{17FF61BE-96A2-4F3B-937D-994AD99FC085}"/>
          </ac:spMkLst>
        </pc:spChg>
      </pc:sldChg>
      <pc:sldChg chg="new del">
        <pc:chgData name="priyankijogi@gmail.com" userId="78b81995664ff11c" providerId="LiveId" clId="{69AB5278-507E-4D19-8E0B-437EF583B9D2}" dt="2023-05-19T12:04:45.104" v="12098" actId="47"/>
        <pc:sldMkLst>
          <pc:docMk/>
          <pc:sldMk cId="1385367363" sldId="280"/>
        </pc:sldMkLst>
      </pc:sldChg>
      <pc:sldChg chg="new del">
        <pc:chgData name="priyankijogi@gmail.com" userId="78b81995664ff11c" providerId="LiveId" clId="{69AB5278-507E-4D19-8E0B-437EF583B9D2}" dt="2023-05-19T12:19:58.328" v="12503" actId="47"/>
        <pc:sldMkLst>
          <pc:docMk/>
          <pc:sldMk cId="3577584918" sldId="280"/>
        </pc:sldMkLst>
      </pc:sldChg>
      <pc:sldChg chg="addSp delSp modSp new modAnim">
        <pc:chgData name="priyankijogi@gmail.com" userId="78b81995664ff11c" providerId="LiveId" clId="{69AB5278-507E-4D19-8E0B-437EF583B9D2}" dt="2023-05-20T13:17:24.544" v="19195"/>
        <pc:sldMkLst>
          <pc:docMk/>
          <pc:sldMk cId="3061630294" sldId="281"/>
        </pc:sldMkLst>
        <pc:spChg chg="del">
          <ac:chgData name="priyankijogi@gmail.com" userId="78b81995664ff11c" providerId="LiveId" clId="{69AB5278-507E-4D19-8E0B-437EF583B9D2}" dt="2023-05-20T06:33:05.913" v="13945" actId="478"/>
          <ac:spMkLst>
            <pc:docMk/>
            <pc:sldMk cId="3061630294" sldId="281"/>
            <ac:spMk id="2" creationId="{C931DA8B-385A-4DE6-87AA-66979A0C3F08}"/>
          </ac:spMkLst>
        </pc:spChg>
        <pc:spChg chg="del">
          <ac:chgData name="priyankijogi@gmail.com" userId="78b81995664ff11c" providerId="LiveId" clId="{69AB5278-507E-4D19-8E0B-437EF583B9D2}" dt="2023-05-20T06:33:08.675" v="13946" actId="478"/>
          <ac:spMkLst>
            <pc:docMk/>
            <pc:sldMk cId="3061630294" sldId="281"/>
            <ac:spMk id="3" creationId="{E4B0BF78-601C-4858-B47A-E541115128CE}"/>
          </ac:spMkLst>
        </pc:spChg>
        <pc:spChg chg="add mod">
          <ac:chgData name="priyankijogi@gmail.com" userId="78b81995664ff11c" providerId="LiveId" clId="{69AB5278-507E-4D19-8E0B-437EF583B9D2}" dt="2023-05-20T13:16:37.269" v="19189" actId="14100"/>
          <ac:spMkLst>
            <pc:docMk/>
            <pc:sldMk cId="3061630294" sldId="281"/>
            <ac:spMk id="4" creationId="{8C9C0901-E12C-4E9B-B326-ADC9C0A36233}"/>
          </ac:spMkLst>
        </pc:spChg>
        <pc:spChg chg="add mod">
          <ac:chgData name="priyankijogi@gmail.com" userId="78b81995664ff11c" providerId="LiveId" clId="{69AB5278-507E-4D19-8E0B-437EF583B9D2}" dt="2023-05-20T07:10:17.359" v="15934" actId="20577"/>
          <ac:spMkLst>
            <pc:docMk/>
            <pc:sldMk cId="3061630294" sldId="281"/>
            <ac:spMk id="5" creationId="{C522448A-5689-4B17-B279-F5E691ECCC9E}"/>
          </ac:spMkLst>
        </pc:spChg>
        <pc:spChg chg="add mod">
          <ac:chgData name="priyankijogi@gmail.com" userId="78b81995664ff11c" providerId="LiveId" clId="{69AB5278-507E-4D19-8E0B-437EF583B9D2}" dt="2023-05-20T07:10:19.150" v="15936" actId="20577"/>
          <ac:spMkLst>
            <pc:docMk/>
            <pc:sldMk cId="3061630294" sldId="281"/>
            <ac:spMk id="6" creationId="{1762A684-298F-4F8E-A98E-9716C365CEC9}"/>
          </ac:spMkLst>
        </pc:spChg>
        <pc:spChg chg="add mod">
          <ac:chgData name="priyankijogi@gmail.com" userId="78b81995664ff11c" providerId="LiveId" clId="{69AB5278-507E-4D19-8E0B-437EF583B9D2}" dt="2023-05-20T07:10:21.085" v="15938" actId="20577"/>
          <ac:spMkLst>
            <pc:docMk/>
            <pc:sldMk cId="3061630294" sldId="281"/>
            <ac:spMk id="7" creationId="{C2379718-DAA0-4E4F-BC47-9E0B3BA3699C}"/>
          </ac:spMkLst>
        </pc:spChg>
      </pc:sldChg>
      <pc:sldChg chg="addSp delSp modSp new modAnim">
        <pc:chgData name="priyankijogi@gmail.com" userId="78b81995664ff11c" providerId="LiveId" clId="{69AB5278-507E-4D19-8E0B-437EF583B9D2}" dt="2023-05-20T13:17:50.408" v="19198"/>
        <pc:sldMkLst>
          <pc:docMk/>
          <pc:sldMk cId="1578057784" sldId="282"/>
        </pc:sldMkLst>
        <pc:spChg chg="del">
          <ac:chgData name="priyankijogi@gmail.com" userId="78b81995664ff11c" providerId="LiveId" clId="{69AB5278-507E-4D19-8E0B-437EF583B9D2}" dt="2023-05-20T06:52:45.683" v="15096" actId="478"/>
          <ac:spMkLst>
            <pc:docMk/>
            <pc:sldMk cId="1578057784" sldId="282"/>
            <ac:spMk id="2" creationId="{39488BC9-C43F-4640-8935-FFFF2A44B0B4}"/>
          </ac:spMkLst>
        </pc:spChg>
        <pc:spChg chg="mod">
          <ac:chgData name="priyankijogi@gmail.com" userId="78b81995664ff11c" providerId="LiveId" clId="{69AB5278-507E-4D19-8E0B-437EF583B9D2}" dt="2023-05-20T07:10:48.759" v="15944" actId="20577"/>
          <ac:spMkLst>
            <pc:docMk/>
            <pc:sldMk cId="1578057784" sldId="282"/>
            <ac:spMk id="3" creationId="{28CF158B-58E6-4DA4-90CD-9630106A4917}"/>
          </ac:spMkLst>
        </pc:spChg>
        <pc:spChg chg="add mod">
          <ac:chgData name="priyankijogi@gmail.com" userId="78b81995664ff11c" providerId="LiveId" clId="{69AB5278-507E-4D19-8E0B-437EF583B9D2}" dt="2023-05-20T07:10:42.379" v="15942" actId="20577"/>
          <ac:spMkLst>
            <pc:docMk/>
            <pc:sldMk cId="1578057784" sldId="282"/>
            <ac:spMk id="4" creationId="{3BF26941-F736-467B-8485-C70DA5D73EFE}"/>
          </ac:spMkLst>
        </pc:spChg>
      </pc:sldChg>
      <pc:sldChg chg="addSp delSp modSp new">
        <pc:chgData name="priyankijogi@gmail.com" userId="78b81995664ff11c" providerId="LiveId" clId="{69AB5278-507E-4D19-8E0B-437EF583B9D2}" dt="2023-05-20T07:15:03.762" v="16231" actId="478"/>
        <pc:sldMkLst>
          <pc:docMk/>
          <pc:sldMk cId="2785062628" sldId="283"/>
        </pc:sldMkLst>
        <pc:spChg chg="del">
          <ac:chgData name="priyankijogi@gmail.com" userId="78b81995664ff11c" providerId="LiveId" clId="{69AB5278-507E-4D19-8E0B-437EF583B9D2}" dt="2023-05-20T07:11:36.327" v="15978" actId="478"/>
          <ac:spMkLst>
            <pc:docMk/>
            <pc:sldMk cId="2785062628" sldId="283"/>
            <ac:spMk id="2" creationId="{57BB4EA3-E749-4C5F-AD9B-AD91BEF63F14}"/>
          </ac:spMkLst>
        </pc:spChg>
        <pc:spChg chg="del mod">
          <ac:chgData name="priyankijogi@gmail.com" userId="78b81995664ff11c" providerId="LiveId" clId="{69AB5278-507E-4D19-8E0B-437EF583B9D2}" dt="2023-05-20T07:13:24.301" v="15980" actId="931"/>
          <ac:spMkLst>
            <pc:docMk/>
            <pc:sldMk cId="2785062628" sldId="283"/>
            <ac:spMk id="3" creationId="{F388D95B-466F-4918-A8FE-4B884DD7C824}"/>
          </ac:spMkLst>
        </pc:spChg>
        <pc:spChg chg="add del mod">
          <ac:chgData name="priyankijogi@gmail.com" userId="78b81995664ff11c" providerId="LiveId" clId="{69AB5278-507E-4D19-8E0B-437EF583B9D2}" dt="2023-05-20T07:15:03.762" v="16231" actId="478"/>
          <ac:spMkLst>
            <pc:docMk/>
            <pc:sldMk cId="2785062628" sldId="283"/>
            <ac:spMk id="6" creationId="{199355BE-2343-4B00-A039-289175AC105C}"/>
          </ac:spMkLst>
        </pc:spChg>
        <pc:picChg chg="add mod">
          <ac:chgData name="priyankijogi@gmail.com" userId="78b81995664ff11c" providerId="LiveId" clId="{69AB5278-507E-4D19-8E0B-437EF583B9D2}" dt="2023-05-20T07:13:45.436" v="16065" actId="1037"/>
          <ac:picMkLst>
            <pc:docMk/>
            <pc:sldMk cId="2785062628" sldId="283"/>
            <ac:picMk id="5" creationId="{2B6BDFA7-52FF-4734-9EFA-A9507515A78F}"/>
          </ac:picMkLst>
        </pc:picChg>
      </pc:sldChg>
      <pc:sldChg chg="addSp delSp modSp new">
        <pc:chgData name="priyankijogi@gmail.com" userId="78b81995664ff11c" providerId="LiveId" clId="{69AB5278-507E-4D19-8E0B-437EF583B9D2}" dt="2023-05-20T12:20:27.674" v="17440" actId="20577"/>
        <pc:sldMkLst>
          <pc:docMk/>
          <pc:sldMk cId="1360352429" sldId="284"/>
        </pc:sldMkLst>
        <pc:spChg chg="add del mod">
          <ac:chgData name="priyankijogi@gmail.com" userId="78b81995664ff11c" providerId="LiveId" clId="{69AB5278-507E-4D19-8E0B-437EF583B9D2}" dt="2023-05-20T12:16:16.903" v="17175" actId="1035"/>
          <ac:spMkLst>
            <pc:docMk/>
            <pc:sldMk cId="1360352429" sldId="284"/>
            <ac:spMk id="2" creationId="{155CE5FB-6584-4830-9C64-62E5B03F86E2}"/>
          </ac:spMkLst>
        </pc:spChg>
        <pc:spChg chg="mod">
          <ac:chgData name="priyankijogi@gmail.com" userId="78b81995664ff11c" providerId="LiveId" clId="{69AB5278-507E-4D19-8E0B-437EF583B9D2}" dt="2023-05-20T12:20:27.674" v="17440" actId="20577"/>
          <ac:spMkLst>
            <pc:docMk/>
            <pc:sldMk cId="1360352429" sldId="284"/>
            <ac:spMk id="3" creationId="{54B7B179-1E61-42C1-B692-CAC15ADF33D9}"/>
          </ac:spMkLst>
        </pc:spChg>
      </pc:sldChg>
      <pc:sldChg chg="modSp new del">
        <pc:chgData name="priyankijogi@gmail.com" userId="78b81995664ff11c" providerId="LiveId" clId="{69AB5278-507E-4D19-8E0B-437EF583B9D2}" dt="2023-05-20T13:13:59.930" v="19181" actId="47"/>
        <pc:sldMkLst>
          <pc:docMk/>
          <pc:sldMk cId="1431436733" sldId="285"/>
        </pc:sldMkLst>
        <pc:spChg chg="mod">
          <ac:chgData name="priyankijogi@gmail.com" userId="78b81995664ff11c" providerId="LiveId" clId="{69AB5278-507E-4D19-8E0B-437EF583B9D2}" dt="2023-05-20T12:21:33.789" v="17512" actId="14100"/>
          <ac:spMkLst>
            <pc:docMk/>
            <pc:sldMk cId="1431436733" sldId="285"/>
            <ac:spMk id="2" creationId="{B6A4071A-8EA5-49E4-BF45-4C45EA296823}"/>
          </ac:spMkLst>
        </pc:spChg>
        <pc:spChg chg="mod">
          <ac:chgData name="priyankijogi@gmail.com" userId="78b81995664ff11c" providerId="LiveId" clId="{69AB5278-507E-4D19-8E0B-437EF583B9D2}" dt="2023-05-20T12:25:28.927" v="17673" actId="20577"/>
          <ac:spMkLst>
            <pc:docMk/>
            <pc:sldMk cId="1431436733" sldId="285"/>
            <ac:spMk id="3" creationId="{A582A57C-2D1F-4296-AD5A-68747E1B451E}"/>
          </ac:spMkLst>
        </pc:spChg>
      </pc:sldChg>
      <pc:sldChg chg="addSp delSp modSp new">
        <pc:chgData name="priyankijogi@gmail.com" userId="78b81995664ff11c" providerId="LiveId" clId="{69AB5278-507E-4D19-8E0B-437EF583B9D2}" dt="2023-05-20T13:15:03.728" v="19183" actId="12385"/>
        <pc:sldMkLst>
          <pc:docMk/>
          <pc:sldMk cId="2737534257" sldId="286"/>
        </pc:sldMkLst>
        <pc:spChg chg="del">
          <ac:chgData name="priyankijogi@gmail.com" userId="78b81995664ff11c" providerId="LiveId" clId="{69AB5278-507E-4D19-8E0B-437EF583B9D2}" dt="2023-05-20T12:25:43.479" v="17675" actId="478"/>
          <ac:spMkLst>
            <pc:docMk/>
            <pc:sldMk cId="2737534257" sldId="286"/>
            <ac:spMk id="2" creationId="{6ED68B91-3A54-430C-A036-B60A07A2FF43}"/>
          </ac:spMkLst>
        </pc:spChg>
        <pc:spChg chg="del">
          <ac:chgData name="priyankijogi@gmail.com" userId="78b81995664ff11c" providerId="LiveId" clId="{69AB5278-507E-4D19-8E0B-437EF583B9D2}" dt="2023-05-20T12:25:50.306" v="17677" actId="478"/>
          <ac:spMkLst>
            <pc:docMk/>
            <pc:sldMk cId="2737534257" sldId="286"/>
            <ac:spMk id="3" creationId="{3A14CAF8-F154-4F68-9410-8FA6EE0E84E4}"/>
          </ac:spMkLst>
        </pc:spChg>
        <pc:spChg chg="add">
          <ac:chgData name="priyankijogi@gmail.com" userId="78b81995664ff11c" providerId="LiveId" clId="{69AB5278-507E-4D19-8E0B-437EF583B9D2}" dt="2023-05-20T12:25:47.462" v="17676"/>
          <ac:spMkLst>
            <pc:docMk/>
            <pc:sldMk cId="2737534257" sldId="286"/>
            <ac:spMk id="4" creationId="{9E22B79E-FEC5-4F0A-9921-6A51EF2A8490}"/>
          </ac:spMkLst>
        </pc:spChg>
        <pc:graphicFrameChg chg="add mod modGraphic">
          <ac:chgData name="priyankijogi@gmail.com" userId="78b81995664ff11c" providerId="LiveId" clId="{69AB5278-507E-4D19-8E0B-437EF583B9D2}" dt="2023-05-20T13:15:03.728" v="19183" actId="12385"/>
          <ac:graphicFrameMkLst>
            <pc:docMk/>
            <pc:sldMk cId="2737534257" sldId="286"/>
            <ac:graphicFrameMk id="5" creationId="{8A10D8F6-4E66-45ED-835F-07D952DF82CF}"/>
          </ac:graphicFrameMkLst>
        </pc:graphicFrameChg>
      </pc:sldChg>
      <pc:sldChg chg="modSp new">
        <pc:chgData name="priyankijogi@gmail.com" userId="78b81995664ff11c" providerId="LiveId" clId="{69AB5278-507E-4D19-8E0B-437EF583B9D2}" dt="2023-05-20T13:48:18.741" v="20180" actId="20577"/>
        <pc:sldMkLst>
          <pc:docMk/>
          <pc:sldMk cId="1045916758" sldId="287"/>
        </pc:sldMkLst>
        <pc:spChg chg="mod">
          <ac:chgData name="priyankijogi@gmail.com" userId="78b81995664ff11c" providerId="LiveId" clId="{69AB5278-507E-4D19-8E0B-437EF583B9D2}" dt="2023-05-20T13:45:25.021" v="20176" actId="1035"/>
          <ac:spMkLst>
            <pc:docMk/>
            <pc:sldMk cId="1045916758" sldId="287"/>
            <ac:spMk id="2" creationId="{2BCC47E7-A3CA-468A-8AC3-23FA1EB43443}"/>
          </ac:spMkLst>
        </pc:spChg>
        <pc:spChg chg="mod">
          <ac:chgData name="priyankijogi@gmail.com" userId="78b81995664ff11c" providerId="LiveId" clId="{69AB5278-507E-4D19-8E0B-437EF583B9D2}" dt="2023-05-20T13:48:18.741" v="20180" actId="20577"/>
          <ac:spMkLst>
            <pc:docMk/>
            <pc:sldMk cId="1045916758" sldId="287"/>
            <ac:spMk id="3" creationId="{6990547B-2954-44D4-9723-04F2B54360DE}"/>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CF1651-E553-4609-9D90-C27E2B23439B}" type="doc">
      <dgm:prSet loTypeId="urn:microsoft.com/office/officeart/2005/8/layout/hierarchy2" loCatId="hierarchy" qsTypeId="urn:microsoft.com/office/officeart/2005/8/quickstyle/simple1" qsCatId="simple" csTypeId="urn:microsoft.com/office/officeart/2005/8/colors/accent5_2" csCatId="accent5" phldr="1"/>
      <dgm:spPr/>
      <dgm:t>
        <a:bodyPr/>
        <a:lstStyle/>
        <a:p>
          <a:endParaRPr lang="en-IN"/>
        </a:p>
      </dgm:t>
    </dgm:pt>
    <dgm:pt modelId="{0B2DEA68-A4D5-40FA-8E53-7280D7CB1D1C}">
      <dgm:prSet phldrT="[Text]" custT="1"/>
      <dgm:spPr/>
      <dgm:t>
        <a:bodyPr/>
        <a:lstStyle/>
        <a:p>
          <a:r>
            <a:rPr lang="en-US" sz="1600" b="1" dirty="0"/>
            <a:t>Benefit/</a:t>
          </a:r>
          <a:r>
            <a:rPr lang="en-US" sz="1600" b="1" dirty="0" err="1"/>
            <a:t>perq</a:t>
          </a:r>
          <a:r>
            <a:rPr lang="en-US" sz="1600" b="1" dirty="0"/>
            <a:t>. is in kind or partly in kind (where cash is not sufficient to meet TDS)</a:t>
          </a:r>
          <a:endParaRPr lang="en-IN" sz="1600" b="1" dirty="0"/>
        </a:p>
      </dgm:t>
    </dgm:pt>
    <dgm:pt modelId="{25473BBF-BE3F-4197-BC9C-8AF3996E9D74}" type="parTrans" cxnId="{BA2E9E46-4225-4E2A-9128-010166D6DDE0}">
      <dgm:prSet/>
      <dgm:spPr/>
      <dgm:t>
        <a:bodyPr/>
        <a:lstStyle/>
        <a:p>
          <a:endParaRPr lang="en-IN" sz="2000" b="1"/>
        </a:p>
      </dgm:t>
    </dgm:pt>
    <dgm:pt modelId="{8F122E8A-9F8B-4E5D-AF65-4E1D4B28AF35}" type="sibTrans" cxnId="{BA2E9E46-4225-4E2A-9128-010166D6DDE0}">
      <dgm:prSet/>
      <dgm:spPr/>
      <dgm:t>
        <a:bodyPr/>
        <a:lstStyle/>
        <a:p>
          <a:endParaRPr lang="en-IN" sz="2000" b="1"/>
        </a:p>
      </dgm:t>
    </dgm:pt>
    <dgm:pt modelId="{339A3C75-C5DA-49A9-A291-48FE6821D418}">
      <dgm:prSet phldrT="[Text]" custT="1"/>
      <dgm:spPr/>
      <dgm:t>
        <a:bodyPr/>
        <a:lstStyle/>
        <a:p>
          <a:r>
            <a:rPr lang="en-US" sz="1600" b="1" dirty="0"/>
            <a:t>Person providing benefit have to deduct TDS</a:t>
          </a:r>
          <a:endParaRPr lang="en-IN" sz="1600" b="1" dirty="0"/>
        </a:p>
      </dgm:t>
    </dgm:pt>
    <dgm:pt modelId="{ED1E856B-F45C-45C6-8C9F-7FAC0B97F736}" type="parTrans" cxnId="{B9A57E9E-3BB3-46C0-8B17-706F4A037527}">
      <dgm:prSet custT="1"/>
      <dgm:spPr/>
      <dgm:t>
        <a:bodyPr/>
        <a:lstStyle/>
        <a:p>
          <a:endParaRPr lang="en-IN" sz="600" b="1"/>
        </a:p>
      </dgm:t>
    </dgm:pt>
    <dgm:pt modelId="{DEEB70B8-4E4A-4EAE-A9EB-63F96415DEEC}" type="sibTrans" cxnId="{B9A57E9E-3BB3-46C0-8B17-706F4A037527}">
      <dgm:prSet/>
      <dgm:spPr/>
      <dgm:t>
        <a:bodyPr/>
        <a:lstStyle/>
        <a:p>
          <a:endParaRPr lang="en-IN" sz="2000" b="1"/>
        </a:p>
      </dgm:t>
    </dgm:pt>
    <dgm:pt modelId="{7ABF4A6F-1EC0-4CE2-8363-BF5DC2AD11C4}">
      <dgm:prSet phldrT="[Text]" custT="1"/>
      <dgm:spPr/>
      <dgm:t>
        <a:bodyPr/>
        <a:lstStyle/>
        <a:p>
          <a:r>
            <a:rPr lang="en-US" sz="1600" b="1" dirty="0"/>
            <a:t>Recipient should pay the tax in form of Advance Tax</a:t>
          </a:r>
          <a:endParaRPr lang="en-IN" sz="1600" b="1" dirty="0"/>
        </a:p>
      </dgm:t>
    </dgm:pt>
    <dgm:pt modelId="{5D7FED60-28F7-4015-85C6-96B3CB5F4A10}" type="parTrans" cxnId="{4D6C4E64-2D3A-4677-9ED7-C3F200FD6DCF}">
      <dgm:prSet custT="1"/>
      <dgm:spPr/>
      <dgm:t>
        <a:bodyPr/>
        <a:lstStyle/>
        <a:p>
          <a:endParaRPr lang="en-IN" sz="600" b="1"/>
        </a:p>
      </dgm:t>
    </dgm:pt>
    <dgm:pt modelId="{602DE6CE-2E02-4F7A-83C8-6D2D9C6967C1}" type="sibTrans" cxnId="{4D6C4E64-2D3A-4677-9ED7-C3F200FD6DCF}">
      <dgm:prSet/>
      <dgm:spPr/>
      <dgm:t>
        <a:bodyPr/>
        <a:lstStyle/>
        <a:p>
          <a:endParaRPr lang="en-IN" sz="2000" b="1"/>
        </a:p>
      </dgm:t>
    </dgm:pt>
    <dgm:pt modelId="{C83652DF-0426-4FF6-AF74-C425C4D91B44}">
      <dgm:prSet phldrT="[Text]" custT="1"/>
      <dgm:spPr/>
      <dgm:t>
        <a:bodyPr/>
        <a:lstStyle/>
        <a:p>
          <a:r>
            <a:rPr lang="en-US" sz="1600" b="1" dirty="0"/>
            <a:t>Provide the declaration along with challan of tax payment to provider</a:t>
          </a:r>
          <a:endParaRPr lang="en-IN" sz="1600" b="1" dirty="0"/>
        </a:p>
      </dgm:t>
    </dgm:pt>
    <dgm:pt modelId="{C5EA2234-6206-4F94-8CEA-348226B4E56B}" type="parTrans" cxnId="{0FFB47AE-DD2A-49DA-8774-8D5410C5F3CD}">
      <dgm:prSet custT="1"/>
      <dgm:spPr/>
      <dgm:t>
        <a:bodyPr/>
        <a:lstStyle/>
        <a:p>
          <a:endParaRPr lang="en-IN" sz="600" b="1"/>
        </a:p>
      </dgm:t>
    </dgm:pt>
    <dgm:pt modelId="{11C864FC-41D3-47B9-91FE-7B6A426FB68E}" type="sibTrans" cxnId="{0FFB47AE-DD2A-49DA-8774-8D5410C5F3CD}">
      <dgm:prSet/>
      <dgm:spPr/>
      <dgm:t>
        <a:bodyPr/>
        <a:lstStyle/>
        <a:p>
          <a:endParaRPr lang="en-IN" sz="2000" b="1"/>
        </a:p>
      </dgm:t>
    </dgm:pt>
    <dgm:pt modelId="{25783FE3-6F05-4459-9124-A423654D4584}">
      <dgm:prSet custT="1"/>
      <dgm:spPr/>
      <dgm:t>
        <a:bodyPr/>
        <a:lstStyle/>
        <a:p>
          <a:r>
            <a:rPr lang="en-US" sz="1600" b="1" dirty="0"/>
            <a:t>Provider will report the advance tax challan provided by recipient in Form 26Q</a:t>
          </a:r>
          <a:endParaRPr lang="en-IN" sz="1600" b="1" dirty="0"/>
        </a:p>
      </dgm:t>
    </dgm:pt>
    <dgm:pt modelId="{E427FEB4-13C1-45DC-9130-E7392A741253}" type="parTrans" cxnId="{FDB7B3B6-F420-4471-AD7C-E9FC80CE53E2}">
      <dgm:prSet custT="1"/>
      <dgm:spPr/>
      <dgm:t>
        <a:bodyPr/>
        <a:lstStyle/>
        <a:p>
          <a:endParaRPr lang="en-IN" sz="600" b="1"/>
        </a:p>
      </dgm:t>
    </dgm:pt>
    <dgm:pt modelId="{7F27A52C-F54A-4A05-BF87-76D85ED79B38}" type="sibTrans" cxnId="{FDB7B3B6-F420-4471-AD7C-E9FC80CE53E2}">
      <dgm:prSet/>
      <dgm:spPr/>
      <dgm:t>
        <a:bodyPr/>
        <a:lstStyle/>
        <a:p>
          <a:endParaRPr lang="en-IN" sz="2000" b="1"/>
        </a:p>
      </dgm:t>
    </dgm:pt>
    <dgm:pt modelId="{71670BD9-EE2E-4EAB-ACC8-74E204C9B691}">
      <dgm:prSet custT="1"/>
      <dgm:spPr/>
      <dgm:t>
        <a:bodyPr/>
        <a:lstStyle/>
        <a:p>
          <a:r>
            <a:rPr lang="en-US" sz="1600" b="1" dirty="0"/>
            <a:t>Provider will report accordingly in Form 26Q</a:t>
          </a:r>
          <a:endParaRPr lang="en-IN" sz="1600" b="1" dirty="0"/>
        </a:p>
      </dgm:t>
    </dgm:pt>
    <dgm:pt modelId="{02AE6CC4-6548-413E-B416-0176F8A59A19}" type="parTrans" cxnId="{0D7635E2-9686-4005-8EF7-FACE7DFD9932}">
      <dgm:prSet custT="1"/>
      <dgm:spPr/>
      <dgm:t>
        <a:bodyPr/>
        <a:lstStyle/>
        <a:p>
          <a:endParaRPr lang="en-IN" sz="600" b="1"/>
        </a:p>
      </dgm:t>
    </dgm:pt>
    <dgm:pt modelId="{75B8A4A2-F97E-4C87-B676-A75B1D64BF2D}" type="sibTrans" cxnId="{0D7635E2-9686-4005-8EF7-FACE7DFD9932}">
      <dgm:prSet/>
      <dgm:spPr/>
      <dgm:t>
        <a:bodyPr/>
        <a:lstStyle/>
        <a:p>
          <a:endParaRPr lang="en-IN" sz="2000" b="1"/>
        </a:p>
      </dgm:t>
    </dgm:pt>
    <dgm:pt modelId="{F653C873-B252-4D3B-BD26-30270B94887F}" type="pres">
      <dgm:prSet presAssocID="{2DCF1651-E553-4609-9D90-C27E2B23439B}" presName="diagram" presStyleCnt="0">
        <dgm:presLayoutVars>
          <dgm:chPref val="1"/>
          <dgm:dir/>
          <dgm:animOne val="branch"/>
          <dgm:animLvl val="lvl"/>
          <dgm:resizeHandles val="exact"/>
        </dgm:presLayoutVars>
      </dgm:prSet>
      <dgm:spPr/>
    </dgm:pt>
    <dgm:pt modelId="{D310F699-40DB-4B78-8760-DBC25B027BC3}" type="pres">
      <dgm:prSet presAssocID="{0B2DEA68-A4D5-40FA-8E53-7280D7CB1D1C}" presName="root1" presStyleCnt="0"/>
      <dgm:spPr/>
    </dgm:pt>
    <dgm:pt modelId="{D44FDCF0-6B06-471F-B4DA-2D077673086A}" type="pres">
      <dgm:prSet presAssocID="{0B2DEA68-A4D5-40FA-8E53-7280D7CB1D1C}" presName="LevelOneTextNode" presStyleLbl="node0" presStyleIdx="0" presStyleCnt="1" custScaleY="167426">
        <dgm:presLayoutVars>
          <dgm:chPref val="3"/>
        </dgm:presLayoutVars>
      </dgm:prSet>
      <dgm:spPr/>
    </dgm:pt>
    <dgm:pt modelId="{AAA45FF7-DF74-48FD-836A-E48D9722F69A}" type="pres">
      <dgm:prSet presAssocID="{0B2DEA68-A4D5-40FA-8E53-7280D7CB1D1C}" presName="level2hierChild" presStyleCnt="0"/>
      <dgm:spPr/>
    </dgm:pt>
    <dgm:pt modelId="{315316E2-E249-42EB-84C7-3ACDA3D1FB13}" type="pres">
      <dgm:prSet presAssocID="{ED1E856B-F45C-45C6-8C9F-7FAC0B97F736}" presName="conn2-1" presStyleLbl="parChTrans1D2" presStyleIdx="0" presStyleCnt="2"/>
      <dgm:spPr/>
    </dgm:pt>
    <dgm:pt modelId="{E55E987D-C543-46D1-9E99-AA1C4129F6CC}" type="pres">
      <dgm:prSet presAssocID="{ED1E856B-F45C-45C6-8C9F-7FAC0B97F736}" presName="connTx" presStyleLbl="parChTrans1D2" presStyleIdx="0" presStyleCnt="2"/>
      <dgm:spPr/>
    </dgm:pt>
    <dgm:pt modelId="{25C96208-6E31-4A97-A070-951257E9A236}" type="pres">
      <dgm:prSet presAssocID="{339A3C75-C5DA-49A9-A291-48FE6821D418}" presName="root2" presStyleCnt="0"/>
      <dgm:spPr/>
    </dgm:pt>
    <dgm:pt modelId="{612ADEF4-A372-4949-B7BB-30BAEC04DCEF}" type="pres">
      <dgm:prSet presAssocID="{339A3C75-C5DA-49A9-A291-48FE6821D418}" presName="LevelTwoTextNode" presStyleLbl="node2" presStyleIdx="0" presStyleCnt="2" custScaleY="130086" custLinFactNeighborX="451" custLinFactNeighborY="-16220">
        <dgm:presLayoutVars>
          <dgm:chPref val="3"/>
        </dgm:presLayoutVars>
      </dgm:prSet>
      <dgm:spPr/>
    </dgm:pt>
    <dgm:pt modelId="{C22EFB5B-A2A7-42F7-94B3-5F1B167432FA}" type="pres">
      <dgm:prSet presAssocID="{339A3C75-C5DA-49A9-A291-48FE6821D418}" presName="level3hierChild" presStyleCnt="0"/>
      <dgm:spPr/>
    </dgm:pt>
    <dgm:pt modelId="{788006C8-5ABF-4AA1-B884-931A2B0B5DBD}" type="pres">
      <dgm:prSet presAssocID="{02AE6CC4-6548-413E-B416-0176F8A59A19}" presName="conn2-1" presStyleLbl="parChTrans1D3" presStyleIdx="0" presStyleCnt="2"/>
      <dgm:spPr/>
    </dgm:pt>
    <dgm:pt modelId="{CE5A055D-608B-476B-9A90-A72F8B6BDA21}" type="pres">
      <dgm:prSet presAssocID="{02AE6CC4-6548-413E-B416-0176F8A59A19}" presName="connTx" presStyleLbl="parChTrans1D3" presStyleIdx="0" presStyleCnt="2"/>
      <dgm:spPr/>
    </dgm:pt>
    <dgm:pt modelId="{AB4C02CA-4C5E-4CF8-A0B0-7E2FC2B2A212}" type="pres">
      <dgm:prSet presAssocID="{71670BD9-EE2E-4EAB-ACC8-74E204C9B691}" presName="root2" presStyleCnt="0"/>
      <dgm:spPr/>
    </dgm:pt>
    <dgm:pt modelId="{EAC643AA-38F2-446E-ADB0-DE7270286FA7}" type="pres">
      <dgm:prSet presAssocID="{71670BD9-EE2E-4EAB-ACC8-74E204C9B691}" presName="LevelTwoTextNode" presStyleLbl="node3" presStyleIdx="0" presStyleCnt="2" custScaleY="126959" custLinFactNeighborX="451" custLinFactNeighborY="-16220">
        <dgm:presLayoutVars>
          <dgm:chPref val="3"/>
        </dgm:presLayoutVars>
      </dgm:prSet>
      <dgm:spPr/>
    </dgm:pt>
    <dgm:pt modelId="{6457B8FE-043F-4985-B38A-96176AF6F549}" type="pres">
      <dgm:prSet presAssocID="{71670BD9-EE2E-4EAB-ACC8-74E204C9B691}" presName="level3hierChild" presStyleCnt="0"/>
      <dgm:spPr/>
    </dgm:pt>
    <dgm:pt modelId="{D73EF8EB-551E-4644-A62D-D50953E08611}" type="pres">
      <dgm:prSet presAssocID="{5D7FED60-28F7-4015-85C6-96B3CB5F4A10}" presName="conn2-1" presStyleLbl="parChTrans1D2" presStyleIdx="1" presStyleCnt="2"/>
      <dgm:spPr/>
    </dgm:pt>
    <dgm:pt modelId="{798E6491-0E69-455A-A0A8-68A66CE98AC7}" type="pres">
      <dgm:prSet presAssocID="{5D7FED60-28F7-4015-85C6-96B3CB5F4A10}" presName="connTx" presStyleLbl="parChTrans1D2" presStyleIdx="1" presStyleCnt="2"/>
      <dgm:spPr/>
    </dgm:pt>
    <dgm:pt modelId="{A6D1A85C-4AB9-4924-A8F9-6A35B889B216}" type="pres">
      <dgm:prSet presAssocID="{7ABF4A6F-1EC0-4CE2-8363-BF5DC2AD11C4}" presName="root2" presStyleCnt="0"/>
      <dgm:spPr/>
    </dgm:pt>
    <dgm:pt modelId="{5DE0CDED-26FD-4C11-8207-B5E0C8E79A2D}" type="pres">
      <dgm:prSet presAssocID="{7ABF4A6F-1EC0-4CE2-8363-BF5DC2AD11C4}" presName="LevelTwoTextNode" presStyleLbl="node2" presStyleIdx="1" presStyleCnt="2" custScaleY="133234" custLinFactNeighborY="17121">
        <dgm:presLayoutVars>
          <dgm:chPref val="3"/>
        </dgm:presLayoutVars>
      </dgm:prSet>
      <dgm:spPr/>
    </dgm:pt>
    <dgm:pt modelId="{4C288B36-6250-40BA-8D77-C676C8C09382}" type="pres">
      <dgm:prSet presAssocID="{7ABF4A6F-1EC0-4CE2-8363-BF5DC2AD11C4}" presName="level3hierChild" presStyleCnt="0"/>
      <dgm:spPr/>
    </dgm:pt>
    <dgm:pt modelId="{A602AA99-88D7-4811-B92A-2D1E150D25B5}" type="pres">
      <dgm:prSet presAssocID="{C5EA2234-6206-4F94-8CEA-348226B4E56B}" presName="conn2-1" presStyleLbl="parChTrans1D3" presStyleIdx="1" presStyleCnt="2"/>
      <dgm:spPr/>
    </dgm:pt>
    <dgm:pt modelId="{9220E00B-41BF-4237-9ED8-B4E846236EEF}" type="pres">
      <dgm:prSet presAssocID="{C5EA2234-6206-4F94-8CEA-348226B4E56B}" presName="connTx" presStyleLbl="parChTrans1D3" presStyleIdx="1" presStyleCnt="2"/>
      <dgm:spPr/>
    </dgm:pt>
    <dgm:pt modelId="{19624CE3-26FD-4DB9-967A-FE858B98D0F2}" type="pres">
      <dgm:prSet presAssocID="{C83652DF-0426-4FF6-AF74-C425C4D91B44}" presName="root2" presStyleCnt="0"/>
      <dgm:spPr/>
    </dgm:pt>
    <dgm:pt modelId="{1DEE4F83-2AC2-40E7-A7BE-B6828CCBFCDD}" type="pres">
      <dgm:prSet presAssocID="{C83652DF-0426-4FF6-AF74-C425C4D91B44}" presName="LevelTwoTextNode" presStyleLbl="node3" presStyleIdx="1" presStyleCnt="2" custScaleY="146810" custLinFactNeighborY="17121">
        <dgm:presLayoutVars>
          <dgm:chPref val="3"/>
        </dgm:presLayoutVars>
      </dgm:prSet>
      <dgm:spPr/>
    </dgm:pt>
    <dgm:pt modelId="{05AC5F43-510C-4445-9891-FB45247615E9}" type="pres">
      <dgm:prSet presAssocID="{C83652DF-0426-4FF6-AF74-C425C4D91B44}" presName="level3hierChild" presStyleCnt="0"/>
      <dgm:spPr/>
    </dgm:pt>
    <dgm:pt modelId="{4ADD965B-4D3C-43C9-8BF6-49F8B3870ED0}" type="pres">
      <dgm:prSet presAssocID="{E427FEB4-13C1-45DC-9130-E7392A741253}" presName="conn2-1" presStyleLbl="parChTrans1D4" presStyleIdx="0" presStyleCnt="1"/>
      <dgm:spPr/>
    </dgm:pt>
    <dgm:pt modelId="{C7C53FCF-3EA5-48A4-BF82-E49DD8398015}" type="pres">
      <dgm:prSet presAssocID="{E427FEB4-13C1-45DC-9130-E7392A741253}" presName="connTx" presStyleLbl="parChTrans1D4" presStyleIdx="0" presStyleCnt="1"/>
      <dgm:spPr/>
    </dgm:pt>
    <dgm:pt modelId="{93CEEFE8-062D-4433-9E52-2C99F6BAD097}" type="pres">
      <dgm:prSet presAssocID="{25783FE3-6F05-4459-9124-A423654D4584}" presName="root2" presStyleCnt="0"/>
      <dgm:spPr/>
    </dgm:pt>
    <dgm:pt modelId="{F4962D85-E8C4-4E44-9888-46FAD59E7060}" type="pres">
      <dgm:prSet presAssocID="{25783FE3-6F05-4459-9124-A423654D4584}" presName="LevelTwoTextNode" presStyleLbl="node4" presStyleIdx="0" presStyleCnt="1" custScaleY="146810" custLinFactNeighborY="17121">
        <dgm:presLayoutVars>
          <dgm:chPref val="3"/>
        </dgm:presLayoutVars>
      </dgm:prSet>
      <dgm:spPr/>
    </dgm:pt>
    <dgm:pt modelId="{E7FB1D50-2FB4-4B43-81E4-B7A55E6EC121}" type="pres">
      <dgm:prSet presAssocID="{25783FE3-6F05-4459-9124-A423654D4584}" presName="level3hierChild" presStyleCnt="0"/>
      <dgm:spPr/>
    </dgm:pt>
  </dgm:ptLst>
  <dgm:cxnLst>
    <dgm:cxn modelId="{2C344213-5E87-4AEA-BE26-9D4619B975C3}" type="presOf" srcId="{E427FEB4-13C1-45DC-9130-E7392A741253}" destId="{C7C53FCF-3EA5-48A4-BF82-E49DD8398015}" srcOrd="1" destOrd="0" presId="urn:microsoft.com/office/officeart/2005/8/layout/hierarchy2"/>
    <dgm:cxn modelId="{D8653817-D7BE-409C-98CC-D5DB58B1A972}" type="presOf" srcId="{02AE6CC4-6548-413E-B416-0176F8A59A19}" destId="{CE5A055D-608B-476B-9A90-A72F8B6BDA21}" srcOrd="1" destOrd="0" presId="urn:microsoft.com/office/officeart/2005/8/layout/hierarchy2"/>
    <dgm:cxn modelId="{99B6041B-F09F-4A50-B03E-55A225BA16F8}" type="presOf" srcId="{0B2DEA68-A4D5-40FA-8E53-7280D7CB1D1C}" destId="{D44FDCF0-6B06-471F-B4DA-2D077673086A}" srcOrd="0" destOrd="0" presId="urn:microsoft.com/office/officeart/2005/8/layout/hierarchy2"/>
    <dgm:cxn modelId="{AA0F5721-230F-4F1C-A833-F8CF90D11D8B}" type="presOf" srcId="{5D7FED60-28F7-4015-85C6-96B3CB5F4A10}" destId="{798E6491-0E69-455A-A0A8-68A66CE98AC7}" srcOrd="1" destOrd="0" presId="urn:microsoft.com/office/officeart/2005/8/layout/hierarchy2"/>
    <dgm:cxn modelId="{6D1B3737-0C94-45FC-80B6-BC7DC92EDE89}" type="presOf" srcId="{C83652DF-0426-4FF6-AF74-C425C4D91B44}" destId="{1DEE4F83-2AC2-40E7-A7BE-B6828CCBFCDD}" srcOrd="0" destOrd="0" presId="urn:microsoft.com/office/officeart/2005/8/layout/hierarchy2"/>
    <dgm:cxn modelId="{996BE03B-5672-4E7F-8182-A817FF568400}" type="presOf" srcId="{E427FEB4-13C1-45DC-9130-E7392A741253}" destId="{4ADD965B-4D3C-43C9-8BF6-49F8B3870ED0}" srcOrd="0" destOrd="0" presId="urn:microsoft.com/office/officeart/2005/8/layout/hierarchy2"/>
    <dgm:cxn modelId="{5E422341-A102-45DC-92D5-B0DCB162CBB4}" type="presOf" srcId="{C5EA2234-6206-4F94-8CEA-348226B4E56B}" destId="{A602AA99-88D7-4811-B92A-2D1E150D25B5}" srcOrd="0" destOrd="0" presId="urn:microsoft.com/office/officeart/2005/8/layout/hierarchy2"/>
    <dgm:cxn modelId="{4D6C4E64-2D3A-4677-9ED7-C3F200FD6DCF}" srcId="{0B2DEA68-A4D5-40FA-8E53-7280D7CB1D1C}" destId="{7ABF4A6F-1EC0-4CE2-8363-BF5DC2AD11C4}" srcOrd="1" destOrd="0" parTransId="{5D7FED60-28F7-4015-85C6-96B3CB5F4A10}" sibTransId="{602DE6CE-2E02-4F7A-83C8-6D2D9C6967C1}"/>
    <dgm:cxn modelId="{BA2E9E46-4225-4E2A-9128-010166D6DDE0}" srcId="{2DCF1651-E553-4609-9D90-C27E2B23439B}" destId="{0B2DEA68-A4D5-40FA-8E53-7280D7CB1D1C}" srcOrd="0" destOrd="0" parTransId="{25473BBF-BE3F-4197-BC9C-8AF3996E9D74}" sibTransId="{8F122E8A-9F8B-4E5D-AF65-4E1D4B28AF35}"/>
    <dgm:cxn modelId="{02A9EF46-E50A-4325-9458-2C4F47502C29}" type="presOf" srcId="{ED1E856B-F45C-45C6-8C9F-7FAC0B97F736}" destId="{E55E987D-C543-46D1-9E99-AA1C4129F6CC}" srcOrd="1" destOrd="0" presId="urn:microsoft.com/office/officeart/2005/8/layout/hierarchy2"/>
    <dgm:cxn modelId="{639E066A-2B1C-4600-A75C-D89C66019BE9}" type="presOf" srcId="{ED1E856B-F45C-45C6-8C9F-7FAC0B97F736}" destId="{315316E2-E249-42EB-84C7-3ACDA3D1FB13}" srcOrd="0" destOrd="0" presId="urn:microsoft.com/office/officeart/2005/8/layout/hierarchy2"/>
    <dgm:cxn modelId="{91E65D4F-14B0-48BA-BB42-67D31F8453F6}" type="presOf" srcId="{25783FE3-6F05-4459-9124-A423654D4584}" destId="{F4962D85-E8C4-4E44-9888-46FAD59E7060}" srcOrd="0" destOrd="0" presId="urn:microsoft.com/office/officeart/2005/8/layout/hierarchy2"/>
    <dgm:cxn modelId="{A7DC1452-4DE2-4470-A2C9-5356359F4C37}" type="presOf" srcId="{2DCF1651-E553-4609-9D90-C27E2B23439B}" destId="{F653C873-B252-4D3B-BD26-30270B94887F}" srcOrd="0" destOrd="0" presId="urn:microsoft.com/office/officeart/2005/8/layout/hierarchy2"/>
    <dgm:cxn modelId="{7345D676-6FB8-4E59-A71D-A9AEA83151F9}" type="presOf" srcId="{C5EA2234-6206-4F94-8CEA-348226B4E56B}" destId="{9220E00B-41BF-4237-9ED8-B4E846236EEF}" srcOrd="1" destOrd="0" presId="urn:microsoft.com/office/officeart/2005/8/layout/hierarchy2"/>
    <dgm:cxn modelId="{B9A57E9E-3BB3-46C0-8B17-706F4A037527}" srcId="{0B2DEA68-A4D5-40FA-8E53-7280D7CB1D1C}" destId="{339A3C75-C5DA-49A9-A291-48FE6821D418}" srcOrd="0" destOrd="0" parTransId="{ED1E856B-F45C-45C6-8C9F-7FAC0B97F736}" sibTransId="{DEEB70B8-4E4A-4EAE-A9EB-63F96415DEEC}"/>
    <dgm:cxn modelId="{0FFB47AE-DD2A-49DA-8774-8D5410C5F3CD}" srcId="{7ABF4A6F-1EC0-4CE2-8363-BF5DC2AD11C4}" destId="{C83652DF-0426-4FF6-AF74-C425C4D91B44}" srcOrd="0" destOrd="0" parTransId="{C5EA2234-6206-4F94-8CEA-348226B4E56B}" sibTransId="{11C864FC-41D3-47B9-91FE-7B6A426FB68E}"/>
    <dgm:cxn modelId="{50F841B0-F7C2-4D7F-9592-42D05F60A423}" type="presOf" srcId="{02AE6CC4-6548-413E-B416-0176F8A59A19}" destId="{788006C8-5ABF-4AA1-B884-931A2B0B5DBD}" srcOrd="0" destOrd="0" presId="urn:microsoft.com/office/officeart/2005/8/layout/hierarchy2"/>
    <dgm:cxn modelId="{FDB7B3B6-F420-4471-AD7C-E9FC80CE53E2}" srcId="{C83652DF-0426-4FF6-AF74-C425C4D91B44}" destId="{25783FE3-6F05-4459-9124-A423654D4584}" srcOrd="0" destOrd="0" parTransId="{E427FEB4-13C1-45DC-9130-E7392A741253}" sibTransId="{7F27A52C-F54A-4A05-BF87-76D85ED79B38}"/>
    <dgm:cxn modelId="{D673F7C3-E854-4273-B334-5F39A84CFD0F}" type="presOf" srcId="{7ABF4A6F-1EC0-4CE2-8363-BF5DC2AD11C4}" destId="{5DE0CDED-26FD-4C11-8207-B5E0C8E79A2D}" srcOrd="0" destOrd="0" presId="urn:microsoft.com/office/officeart/2005/8/layout/hierarchy2"/>
    <dgm:cxn modelId="{606364C9-1B03-4C17-B46F-8007A71918EE}" type="presOf" srcId="{71670BD9-EE2E-4EAB-ACC8-74E204C9B691}" destId="{EAC643AA-38F2-446E-ADB0-DE7270286FA7}" srcOrd="0" destOrd="0" presId="urn:microsoft.com/office/officeart/2005/8/layout/hierarchy2"/>
    <dgm:cxn modelId="{2F9353C9-5280-4030-956B-ABAA85BF4A30}" type="presOf" srcId="{339A3C75-C5DA-49A9-A291-48FE6821D418}" destId="{612ADEF4-A372-4949-B7BB-30BAEC04DCEF}" srcOrd="0" destOrd="0" presId="urn:microsoft.com/office/officeart/2005/8/layout/hierarchy2"/>
    <dgm:cxn modelId="{0D7635E2-9686-4005-8EF7-FACE7DFD9932}" srcId="{339A3C75-C5DA-49A9-A291-48FE6821D418}" destId="{71670BD9-EE2E-4EAB-ACC8-74E204C9B691}" srcOrd="0" destOrd="0" parTransId="{02AE6CC4-6548-413E-B416-0176F8A59A19}" sibTransId="{75B8A4A2-F97E-4C87-B676-A75B1D64BF2D}"/>
    <dgm:cxn modelId="{7AA90FEF-8131-407B-8258-3156F62D527E}" type="presOf" srcId="{5D7FED60-28F7-4015-85C6-96B3CB5F4A10}" destId="{D73EF8EB-551E-4644-A62D-D50953E08611}" srcOrd="0" destOrd="0" presId="urn:microsoft.com/office/officeart/2005/8/layout/hierarchy2"/>
    <dgm:cxn modelId="{26A8BE7A-4243-4C3C-9851-861F3A5878CB}" type="presParOf" srcId="{F653C873-B252-4D3B-BD26-30270B94887F}" destId="{D310F699-40DB-4B78-8760-DBC25B027BC3}" srcOrd="0" destOrd="0" presId="urn:microsoft.com/office/officeart/2005/8/layout/hierarchy2"/>
    <dgm:cxn modelId="{0E08F0AD-350C-4588-8B0F-C697D467B64E}" type="presParOf" srcId="{D310F699-40DB-4B78-8760-DBC25B027BC3}" destId="{D44FDCF0-6B06-471F-B4DA-2D077673086A}" srcOrd="0" destOrd="0" presId="urn:microsoft.com/office/officeart/2005/8/layout/hierarchy2"/>
    <dgm:cxn modelId="{553A70D5-E434-4DD9-85ED-8679747AC43C}" type="presParOf" srcId="{D310F699-40DB-4B78-8760-DBC25B027BC3}" destId="{AAA45FF7-DF74-48FD-836A-E48D9722F69A}" srcOrd="1" destOrd="0" presId="urn:microsoft.com/office/officeart/2005/8/layout/hierarchy2"/>
    <dgm:cxn modelId="{0CD5D6E5-71F3-4E8D-AA12-3BCCBCEA0817}" type="presParOf" srcId="{AAA45FF7-DF74-48FD-836A-E48D9722F69A}" destId="{315316E2-E249-42EB-84C7-3ACDA3D1FB13}" srcOrd="0" destOrd="0" presId="urn:microsoft.com/office/officeart/2005/8/layout/hierarchy2"/>
    <dgm:cxn modelId="{4F815CE9-6D7F-4E68-AE7E-F235FD218F63}" type="presParOf" srcId="{315316E2-E249-42EB-84C7-3ACDA3D1FB13}" destId="{E55E987D-C543-46D1-9E99-AA1C4129F6CC}" srcOrd="0" destOrd="0" presId="urn:microsoft.com/office/officeart/2005/8/layout/hierarchy2"/>
    <dgm:cxn modelId="{A50FB1FB-E64A-42FC-B227-CD7A47C0A2E2}" type="presParOf" srcId="{AAA45FF7-DF74-48FD-836A-E48D9722F69A}" destId="{25C96208-6E31-4A97-A070-951257E9A236}" srcOrd="1" destOrd="0" presId="urn:microsoft.com/office/officeart/2005/8/layout/hierarchy2"/>
    <dgm:cxn modelId="{1DFDABFA-E896-4F48-B2BE-CC895AA06350}" type="presParOf" srcId="{25C96208-6E31-4A97-A070-951257E9A236}" destId="{612ADEF4-A372-4949-B7BB-30BAEC04DCEF}" srcOrd="0" destOrd="0" presId="urn:microsoft.com/office/officeart/2005/8/layout/hierarchy2"/>
    <dgm:cxn modelId="{293B495B-B6B1-4770-93C3-2637B1A93472}" type="presParOf" srcId="{25C96208-6E31-4A97-A070-951257E9A236}" destId="{C22EFB5B-A2A7-42F7-94B3-5F1B167432FA}" srcOrd="1" destOrd="0" presId="urn:microsoft.com/office/officeart/2005/8/layout/hierarchy2"/>
    <dgm:cxn modelId="{71F7D7FD-BAB7-4914-99DF-21270F51D4E1}" type="presParOf" srcId="{C22EFB5B-A2A7-42F7-94B3-5F1B167432FA}" destId="{788006C8-5ABF-4AA1-B884-931A2B0B5DBD}" srcOrd="0" destOrd="0" presId="urn:microsoft.com/office/officeart/2005/8/layout/hierarchy2"/>
    <dgm:cxn modelId="{D9F7B1EE-F4F0-4389-942E-FC3BF75E8655}" type="presParOf" srcId="{788006C8-5ABF-4AA1-B884-931A2B0B5DBD}" destId="{CE5A055D-608B-476B-9A90-A72F8B6BDA21}" srcOrd="0" destOrd="0" presId="urn:microsoft.com/office/officeart/2005/8/layout/hierarchy2"/>
    <dgm:cxn modelId="{BD4D7395-5004-4380-B8BF-E0E8DFE9C401}" type="presParOf" srcId="{C22EFB5B-A2A7-42F7-94B3-5F1B167432FA}" destId="{AB4C02CA-4C5E-4CF8-A0B0-7E2FC2B2A212}" srcOrd="1" destOrd="0" presId="urn:microsoft.com/office/officeart/2005/8/layout/hierarchy2"/>
    <dgm:cxn modelId="{983320E4-3D1A-4E1A-AE1B-CBBE3B00BA33}" type="presParOf" srcId="{AB4C02CA-4C5E-4CF8-A0B0-7E2FC2B2A212}" destId="{EAC643AA-38F2-446E-ADB0-DE7270286FA7}" srcOrd="0" destOrd="0" presId="urn:microsoft.com/office/officeart/2005/8/layout/hierarchy2"/>
    <dgm:cxn modelId="{97CB5D61-72BD-42F5-9F06-B2E8303AF891}" type="presParOf" srcId="{AB4C02CA-4C5E-4CF8-A0B0-7E2FC2B2A212}" destId="{6457B8FE-043F-4985-B38A-96176AF6F549}" srcOrd="1" destOrd="0" presId="urn:microsoft.com/office/officeart/2005/8/layout/hierarchy2"/>
    <dgm:cxn modelId="{6B8AC6BA-128D-4446-A849-FD126CA1ECB4}" type="presParOf" srcId="{AAA45FF7-DF74-48FD-836A-E48D9722F69A}" destId="{D73EF8EB-551E-4644-A62D-D50953E08611}" srcOrd="2" destOrd="0" presId="urn:microsoft.com/office/officeart/2005/8/layout/hierarchy2"/>
    <dgm:cxn modelId="{2AB36F50-038C-4C5C-B815-F313E43A54C8}" type="presParOf" srcId="{D73EF8EB-551E-4644-A62D-D50953E08611}" destId="{798E6491-0E69-455A-A0A8-68A66CE98AC7}" srcOrd="0" destOrd="0" presId="urn:microsoft.com/office/officeart/2005/8/layout/hierarchy2"/>
    <dgm:cxn modelId="{FDDDF3CB-2AD0-4392-82C4-EEACD3EB2D4D}" type="presParOf" srcId="{AAA45FF7-DF74-48FD-836A-E48D9722F69A}" destId="{A6D1A85C-4AB9-4924-A8F9-6A35B889B216}" srcOrd="3" destOrd="0" presId="urn:microsoft.com/office/officeart/2005/8/layout/hierarchy2"/>
    <dgm:cxn modelId="{031A70A0-480C-451E-BA31-A237FD5EECD2}" type="presParOf" srcId="{A6D1A85C-4AB9-4924-A8F9-6A35B889B216}" destId="{5DE0CDED-26FD-4C11-8207-B5E0C8E79A2D}" srcOrd="0" destOrd="0" presId="urn:microsoft.com/office/officeart/2005/8/layout/hierarchy2"/>
    <dgm:cxn modelId="{1C4D20C3-1A4A-4C81-BBC8-AE8A37333E2A}" type="presParOf" srcId="{A6D1A85C-4AB9-4924-A8F9-6A35B889B216}" destId="{4C288B36-6250-40BA-8D77-C676C8C09382}" srcOrd="1" destOrd="0" presId="urn:microsoft.com/office/officeart/2005/8/layout/hierarchy2"/>
    <dgm:cxn modelId="{E39CA106-F79A-4469-AE06-7067FD4ADD72}" type="presParOf" srcId="{4C288B36-6250-40BA-8D77-C676C8C09382}" destId="{A602AA99-88D7-4811-B92A-2D1E150D25B5}" srcOrd="0" destOrd="0" presId="urn:microsoft.com/office/officeart/2005/8/layout/hierarchy2"/>
    <dgm:cxn modelId="{2933FE09-3BD9-4DDB-AD2B-3E4E0467FAB9}" type="presParOf" srcId="{A602AA99-88D7-4811-B92A-2D1E150D25B5}" destId="{9220E00B-41BF-4237-9ED8-B4E846236EEF}" srcOrd="0" destOrd="0" presId="urn:microsoft.com/office/officeart/2005/8/layout/hierarchy2"/>
    <dgm:cxn modelId="{9406E7EB-4276-44C7-BBFF-82C0ECDBD822}" type="presParOf" srcId="{4C288B36-6250-40BA-8D77-C676C8C09382}" destId="{19624CE3-26FD-4DB9-967A-FE858B98D0F2}" srcOrd="1" destOrd="0" presId="urn:microsoft.com/office/officeart/2005/8/layout/hierarchy2"/>
    <dgm:cxn modelId="{45C3174C-C9A7-4BB8-BE17-956E6C2D517E}" type="presParOf" srcId="{19624CE3-26FD-4DB9-967A-FE858B98D0F2}" destId="{1DEE4F83-2AC2-40E7-A7BE-B6828CCBFCDD}" srcOrd="0" destOrd="0" presId="urn:microsoft.com/office/officeart/2005/8/layout/hierarchy2"/>
    <dgm:cxn modelId="{191FD05F-5722-4F0C-92B6-39CF2E40770F}" type="presParOf" srcId="{19624CE3-26FD-4DB9-967A-FE858B98D0F2}" destId="{05AC5F43-510C-4445-9891-FB45247615E9}" srcOrd="1" destOrd="0" presId="urn:microsoft.com/office/officeart/2005/8/layout/hierarchy2"/>
    <dgm:cxn modelId="{9411999A-5B9E-4413-BE5B-D1411A143CD7}" type="presParOf" srcId="{05AC5F43-510C-4445-9891-FB45247615E9}" destId="{4ADD965B-4D3C-43C9-8BF6-49F8B3870ED0}" srcOrd="0" destOrd="0" presId="urn:microsoft.com/office/officeart/2005/8/layout/hierarchy2"/>
    <dgm:cxn modelId="{28CDA725-20C8-4CBE-9CDA-D4AB92348FFB}" type="presParOf" srcId="{4ADD965B-4D3C-43C9-8BF6-49F8B3870ED0}" destId="{C7C53FCF-3EA5-48A4-BF82-E49DD8398015}" srcOrd="0" destOrd="0" presId="urn:microsoft.com/office/officeart/2005/8/layout/hierarchy2"/>
    <dgm:cxn modelId="{6EFD7E5C-C062-4C2D-9FAA-7A78D3B8578D}" type="presParOf" srcId="{05AC5F43-510C-4445-9891-FB45247615E9}" destId="{93CEEFE8-062D-4433-9E52-2C99F6BAD097}" srcOrd="1" destOrd="0" presId="urn:microsoft.com/office/officeart/2005/8/layout/hierarchy2"/>
    <dgm:cxn modelId="{80EA3A09-772C-40CA-9ECD-3B6245A4DDD9}" type="presParOf" srcId="{93CEEFE8-062D-4433-9E52-2C99F6BAD097}" destId="{F4962D85-E8C4-4E44-9888-46FAD59E7060}" srcOrd="0" destOrd="0" presId="urn:microsoft.com/office/officeart/2005/8/layout/hierarchy2"/>
    <dgm:cxn modelId="{A0E615B1-5B72-4CD4-BA18-FED13AC3FBF6}" type="presParOf" srcId="{93CEEFE8-062D-4433-9E52-2C99F6BAD097}" destId="{E7FB1D50-2FB4-4B43-81E4-B7A55E6EC121}"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4FDCF0-6B06-471F-B4DA-2D077673086A}">
      <dsp:nvSpPr>
        <dsp:cNvPr id="0" name=""/>
        <dsp:cNvSpPr/>
      </dsp:nvSpPr>
      <dsp:spPr>
        <a:xfrm>
          <a:off x="6048" y="1843610"/>
          <a:ext cx="1987723" cy="1663983"/>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Benefit/</a:t>
          </a:r>
          <a:r>
            <a:rPr lang="en-US" sz="1600" b="1" kern="1200" dirty="0" err="1"/>
            <a:t>perq</a:t>
          </a:r>
          <a:r>
            <a:rPr lang="en-US" sz="1600" b="1" kern="1200" dirty="0"/>
            <a:t>. is in kind or partly in kind (where cash is not sufficient to meet TDS)</a:t>
          </a:r>
          <a:endParaRPr lang="en-IN" sz="1600" b="1" kern="1200" dirty="0"/>
        </a:p>
      </dsp:txBody>
      <dsp:txXfrm>
        <a:off x="54784" y="1892346"/>
        <a:ext cx="1890251" cy="1566511"/>
      </dsp:txXfrm>
    </dsp:sp>
    <dsp:sp modelId="{315316E2-E249-42EB-84C7-3ACDA3D1FB13}">
      <dsp:nvSpPr>
        <dsp:cNvPr id="0" name=""/>
        <dsp:cNvSpPr/>
      </dsp:nvSpPr>
      <dsp:spPr>
        <a:xfrm rot="18662157">
          <a:off x="1783449" y="2197200"/>
          <a:ext cx="1224698" cy="33014"/>
        </a:xfrm>
        <a:custGeom>
          <a:avLst/>
          <a:gdLst/>
          <a:ahLst/>
          <a:cxnLst/>
          <a:rect l="0" t="0" r="0" b="0"/>
          <a:pathLst>
            <a:path>
              <a:moveTo>
                <a:pt x="0" y="16507"/>
              </a:moveTo>
              <a:lnTo>
                <a:pt x="1224698" y="16507"/>
              </a:lnTo>
            </a:path>
          </a:pathLst>
        </a:custGeom>
        <a:noFill/>
        <a:ln w="12700" cap="flat" cmpd="sng" algn="ctr">
          <a:solidFill>
            <a:schemeClr val="accent5">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IN" sz="600" b="1" kern="1200"/>
        </a:p>
      </dsp:txBody>
      <dsp:txXfrm>
        <a:off x="2365181" y="2183090"/>
        <a:ext cx="61234" cy="61234"/>
      </dsp:txXfrm>
    </dsp:sp>
    <dsp:sp modelId="{612ADEF4-A372-4949-B7BB-30BAEC04DCEF}">
      <dsp:nvSpPr>
        <dsp:cNvPr id="0" name=""/>
        <dsp:cNvSpPr/>
      </dsp:nvSpPr>
      <dsp:spPr>
        <a:xfrm>
          <a:off x="2797826" y="1105377"/>
          <a:ext cx="1987723" cy="1292875"/>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Person providing benefit have to deduct TDS</a:t>
          </a:r>
          <a:endParaRPr lang="en-IN" sz="1600" b="1" kern="1200" dirty="0"/>
        </a:p>
      </dsp:txBody>
      <dsp:txXfrm>
        <a:off x="2835693" y="1143244"/>
        <a:ext cx="1911989" cy="1217141"/>
      </dsp:txXfrm>
    </dsp:sp>
    <dsp:sp modelId="{788006C8-5ABF-4AA1-B884-931A2B0B5DBD}">
      <dsp:nvSpPr>
        <dsp:cNvPr id="0" name=""/>
        <dsp:cNvSpPr/>
      </dsp:nvSpPr>
      <dsp:spPr>
        <a:xfrm>
          <a:off x="4785549" y="1735307"/>
          <a:ext cx="795089" cy="33014"/>
        </a:xfrm>
        <a:custGeom>
          <a:avLst/>
          <a:gdLst/>
          <a:ahLst/>
          <a:cxnLst/>
          <a:rect l="0" t="0" r="0" b="0"/>
          <a:pathLst>
            <a:path>
              <a:moveTo>
                <a:pt x="0" y="16507"/>
              </a:moveTo>
              <a:lnTo>
                <a:pt x="795089" y="16507"/>
              </a:lnTo>
            </a:path>
          </a:pathLst>
        </a:custGeom>
        <a:no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IN" sz="600" b="1" kern="1200"/>
        </a:p>
      </dsp:txBody>
      <dsp:txXfrm>
        <a:off x="5163217" y="1731937"/>
        <a:ext cx="39754" cy="39754"/>
      </dsp:txXfrm>
    </dsp:sp>
    <dsp:sp modelId="{EAC643AA-38F2-446E-ADB0-DE7270286FA7}">
      <dsp:nvSpPr>
        <dsp:cNvPr id="0" name=""/>
        <dsp:cNvSpPr/>
      </dsp:nvSpPr>
      <dsp:spPr>
        <a:xfrm>
          <a:off x="5580639" y="1120916"/>
          <a:ext cx="1987723" cy="1261797"/>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Provider will report accordingly in Form 26Q</a:t>
          </a:r>
          <a:endParaRPr lang="en-IN" sz="1600" b="1" kern="1200" dirty="0"/>
        </a:p>
      </dsp:txBody>
      <dsp:txXfrm>
        <a:off x="5617596" y="1157873"/>
        <a:ext cx="1913809" cy="1187883"/>
      </dsp:txXfrm>
    </dsp:sp>
    <dsp:sp modelId="{D73EF8EB-551E-4644-A62D-D50953E08611}">
      <dsp:nvSpPr>
        <dsp:cNvPr id="0" name=""/>
        <dsp:cNvSpPr/>
      </dsp:nvSpPr>
      <dsp:spPr>
        <a:xfrm rot="2944557">
          <a:off x="1784431" y="3117643"/>
          <a:ext cx="1213769" cy="33014"/>
        </a:xfrm>
        <a:custGeom>
          <a:avLst/>
          <a:gdLst/>
          <a:ahLst/>
          <a:cxnLst/>
          <a:rect l="0" t="0" r="0" b="0"/>
          <a:pathLst>
            <a:path>
              <a:moveTo>
                <a:pt x="0" y="16507"/>
              </a:moveTo>
              <a:lnTo>
                <a:pt x="1213769" y="16507"/>
              </a:lnTo>
            </a:path>
          </a:pathLst>
        </a:custGeom>
        <a:noFill/>
        <a:ln w="12700" cap="flat" cmpd="sng" algn="ctr">
          <a:solidFill>
            <a:schemeClr val="accent5">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IN" sz="600" b="1" kern="1200"/>
        </a:p>
      </dsp:txBody>
      <dsp:txXfrm>
        <a:off x="2360972" y="3103806"/>
        <a:ext cx="60688" cy="60688"/>
      </dsp:txXfrm>
    </dsp:sp>
    <dsp:sp modelId="{5DE0CDED-26FD-4C11-8207-B5E0C8E79A2D}">
      <dsp:nvSpPr>
        <dsp:cNvPr id="0" name=""/>
        <dsp:cNvSpPr/>
      </dsp:nvSpPr>
      <dsp:spPr>
        <a:xfrm>
          <a:off x="2788861" y="2930619"/>
          <a:ext cx="1987723" cy="1324161"/>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Recipient should pay the tax in form of Advance Tax</a:t>
          </a:r>
          <a:endParaRPr lang="en-IN" sz="1600" b="1" kern="1200" dirty="0"/>
        </a:p>
      </dsp:txBody>
      <dsp:txXfrm>
        <a:off x="2827644" y="2969402"/>
        <a:ext cx="1910157" cy="1246595"/>
      </dsp:txXfrm>
    </dsp:sp>
    <dsp:sp modelId="{A602AA99-88D7-4811-B92A-2D1E150D25B5}">
      <dsp:nvSpPr>
        <dsp:cNvPr id="0" name=""/>
        <dsp:cNvSpPr/>
      </dsp:nvSpPr>
      <dsp:spPr>
        <a:xfrm>
          <a:off x="4776585" y="3576192"/>
          <a:ext cx="795089" cy="33014"/>
        </a:xfrm>
        <a:custGeom>
          <a:avLst/>
          <a:gdLst/>
          <a:ahLst/>
          <a:cxnLst/>
          <a:rect l="0" t="0" r="0" b="0"/>
          <a:pathLst>
            <a:path>
              <a:moveTo>
                <a:pt x="0" y="16507"/>
              </a:moveTo>
              <a:lnTo>
                <a:pt x="795089" y="16507"/>
              </a:lnTo>
            </a:path>
          </a:pathLst>
        </a:custGeom>
        <a:no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IN" sz="600" b="1" kern="1200"/>
        </a:p>
      </dsp:txBody>
      <dsp:txXfrm>
        <a:off x="5154252" y="3572823"/>
        <a:ext cx="39754" cy="39754"/>
      </dsp:txXfrm>
    </dsp:sp>
    <dsp:sp modelId="{1DEE4F83-2AC2-40E7-A7BE-B6828CCBFCDD}">
      <dsp:nvSpPr>
        <dsp:cNvPr id="0" name=""/>
        <dsp:cNvSpPr/>
      </dsp:nvSpPr>
      <dsp:spPr>
        <a:xfrm>
          <a:off x="5571674" y="2863155"/>
          <a:ext cx="1987723" cy="1459088"/>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Provide the declaration along with challan of tax payment to provider</a:t>
          </a:r>
          <a:endParaRPr lang="en-IN" sz="1600" b="1" kern="1200" dirty="0"/>
        </a:p>
      </dsp:txBody>
      <dsp:txXfrm>
        <a:off x="5614409" y="2905890"/>
        <a:ext cx="1902253" cy="1373618"/>
      </dsp:txXfrm>
    </dsp:sp>
    <dsp:sp modelId="{4ADD965B-4D3C-43C9-8BF6-49F8B3870ED0}">
      <dsp:nvSpPr>
        <dsp:cNvPr id="0" name=""/>
        <dsp:cNvSpPr/>
      </dsp:nvSpPr>
      <dsp:spPr>
        <a:xfrm>
          <a:off x="7559398" y="3576192"/>
          <a:ext cx="795089" cy="33014"/>
        </a:xfrm>
        <a:custGeom>
          <a:avLst/>
          <a:gdLst/>
          <a:ahLst/>
          <a:cxnLst/>
          <a:rect l="0" t="0" r="0" b="0"/>
          <a:pathLst>
            <a:path>
              <a:moveTo>
                <a:pt x="0" y="16507"/>
              </a:moveTo>
              <a:lnTo>
                <a:pt x="795089" y="16507"/>
              </a:lnTo>
            </a:path>
          </a:pathLst>
        </a:custGeom>
        <a:no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IN" sz="600" b="1" kern="1200"/>
        </a:p>
      </dsp:txBody>
      <dsp:txXfrm>
        <a:off x="7937066" y="3572823"/>
        <a:ext cx="39754" cy="39754"/>
      </dsp:txXfrm>
    </dsp:sp>
    <dsp:sp modelId="{F4962D85-E8C4-4E44-9888-46FAD59E7060}">
      <dsp:nvSpPr>
        <dsp:cNvPr id="0" name=""/>
        <dsp:cNvSpPr/>
      </dsp:nvSpPr>
      <dsp:spPr>
        <a:xfrm>
          <a:off x="8354488" y="2863155"/>
          <a:ext cx="1987723" cy="1459088"/>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Provider will report the advance tax challan provided by recipient in Form 26Q</a:t>
          </a:r>
          <a:endParaRPr lang="en-IN" sz="1600" b="1" kern="1200" dirty="0"/>
        </a:p>
      </dsp:txBody>
      <dsp:txXfrm>
        <a:off x="8397223" y="2905890"/>
        <a:ext cx="1902253" cy="137361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756FB-E05E-443F-88A1-CFC90638997C}"/>
              </a:ext>
            </a:extLst>
          </p:cNvPr>
          <p:cNvSpPr>
            <a:spLocks noGrp="1"/>
          </p:cNvSpPr>
          <p:nvPr>
            <p:ph type="ctrTitle"/>
          </p:nvPr>
        </p:nvSpPr>
        <p:spPr>
          <a:xfrm>
            <a:off x="1084727" y="1597961"/>
            <a:ext cx="9144000" cy="31623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3C5DA97A-281B-4A77-9D2C-C5E6A860E645}"/>
              </a:ext>
            </a:extLst>
          </p:cNvPr>
          <p:cNvSpPr>
            <a:spLocks noGrp="1"/>
          </p:cNvSpPr>
          <p:nvPr>
            <p:ph type="subTitle" idx="1"/>
          </p:nvPr>
        </p:nvSpPr>
        <p:spPr>
          <a:xfrm>
            <a:off x="1084727" y="4902488"/>
            <a:ext cx="9144000" cy="985075"/>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FD7BAE-E194-4223-BB4E-5E487863F5BE}"/>
              </a:ext>
            </a:extLst>
          </p:cNvPr>
          <p:cNvSpPr>
            <a:spLocks noGrp="1"/>
          </p:cNvSpPr>
          <p:nvPr>
            <p:ph type="dt" sz="half" idx="10"/>
          </p:nvPr>
        </p:nvSpPr>
        <p:spPr/>
        <p:txBody>
          <a:bodyPr/>
          <a:lstStyle/>
          <a:p>
            <a:fld id="{8C28A28C-4C6A-46EA-90C0-4EE0B89CC5C7}" type="datetimeFigureOut">
              <a:rPr lang="en-US" smtClean="0"/>
              <a:t>5/25/2023</a:t>
            </a:fld>
            <a:endParaRPr lang="en-US" dirty="0"/>
          </a:p>
        </p:txBody>
      </p:sp>
      <p:sp>
        <p:nvSpPr>
          <p:cNvPr id="5" name="Footer Placeholder 4">
            <a:extLst>
              <a:ext uri="{FF2B5EF4-FFF2-40B4-BE49-F238E27FC236}">
                <a16:creationId xmlns:a16="http://schemas.microsoft.com/office/drawing/2014/main" id="{9721F6C9-7279-4DF8-9462-3EFEFA03F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457072-0A38-49AD-8D0D-0E42DD488E4F}"/>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3863153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81-5CFF-4A28-B9C8-5D54E51DF202}"/>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58A4CC8-DCB0-4E94-98A7-236E3D18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1F802-21C2-44B2-A419-55469D826571}"/>
              </a:ext>
            </a:extLst>
          </p:cNvPr>
          <p:cNvSpPr>
            <a:spLocks noGrp="1"/>
          </p:cNvSpPr>
          <p:nvPr>
            <p:ph type="dt" sz="half" idx="10"/>
          </p:nvPr>
        </p:nvSpPr>
        <p:spPr/>
        <p:txBody>
          <a:bodyPr/>
          <a:lstStyle/>
          <a:p>
            <a:fld id="{8C28A28C-4C6A-46EA-90C0-4EE0B89CC5C7}" type="datetimeFigureOut">
              <a:rPr lang="en-US" smtClean="0"/>
              <a:t>5/25/2023</a:t>
            </a:fld>
            <a:endParaRPr lang="en-US"/>
          </a:p>
        </p:txBody>
      </p:sp>
      <p:sp>
        <p:nvSpPr>
          <p:cNvPr id="5" name="Footer Placeholder 4">
            <a:extLst>
              <a:ext uri="{FF2B5EF4-FFF2-40B4-BE49-F238E27FC236}">
                <a16:creationId xmlns:a16="http://schemas.microsoft.com/office/drawing/2014/main" id="{84BDB709-08FF-4C4A-8670-4CCA9146F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95375-1CC8-4950-8439-877451C4266D}"/>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144160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8BDF0-A155-454D-B3E2-AD15D0905A62}"/>
              </a:ext>
            </a:extLst>
          </p:cNvPr>
          <p:cNvSpPr>
            <a:spLocks noGrp="1"/>
          </p:cNvSpPr>
          <p:nvPr>
            <p:ph type="title" orient="vert"/>
          </p:nvPr>
        </p:nvSpPr>
        <p:spPr>
          <a:xfrm>
            <a:off x="9073242" y="827313"/>
            <a:ext cx="2280557" cy="5061857"/>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7244E0D-96EC-4B35-BA5C-5DAFCC7281AE}"/>
              </a:ext>
            </a:extLst>
          </p:cNvPr>
          <p:cNvSpPr>
            <a:spLocks noGrp="1"/>
          </p:cNvSpPr>
          <p:nvPr>
            <p:ph type="body" orient="vert" idx="1"/>
          </p:nvPr>
        </p:nvSpPr>
        <p:spPr>
          <a:xfrm>
            <a:off x="838200" y="827313"/>
            <a:ext cx="8115300" cy="506185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3ADC4E-9FB1-439F-B0FB-47F47B3421A7}"/>
              </a:ext>
            </a:extLst>
          </p:cNvPr>
          <p:cNvSpPr>
            <a:spLocks noGrp="1"/>
          </p:cNvSpPr>
          <p:nvPr>
            <p:ph type="dt" sz="half" idx="10"/>
          </p:nvPr>
        </p:nvSpPr>
        <p:spPr/>
        <p:txBody>
          <a:bodyPr/>
          <a:lstStyle/>
          <a:p>
            <a:fld id="{8C28A28C-4C6A-46EA-90C0-4EE0B89CC5C7}" type="datetimeFigureOut">
              <a:rPr lang="en-US" smtClean="0"/>
              <a:t>5/25/2023</a:t>
            </a:fld>
            <a:endParaRPr lang="en-US"/>
          </a:p>
        </p:txBody>
      </p:sp>
      <p:sp>
        <p:nvSpPr>
          <p:cNvPr id="5" name="Footer Placeholder 4">
            <a:extLst>
              <a:ext uri="{FF2B5EF4-FFF2-40B4-BE49-F238E27FC236}">
                <a16:creationId xmlns:a16="http://schemas.microsoft.com/office/drawing/2014/main" id="{637EE406-061A-4440-BA75-3B684FC848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6D93CF-F5F3-4897-A51E-47D577FDD344}"/>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900724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5D216-27F9-4078-8349-ABC9F614A5E7}"/>
              </a:ext>
            </a:extLst>
          </p:cNvPr>
          <p:cNvSpPr>
            <a:spLocks noGrp="1"/>
          </p:cNvSpPr>
          <p:nvPr>
            <p:ph type="dt" sz="half" idx="10"/>
          </p:nvPr>
        </p:nvSpPr>
        <p:spPr/>
        <p:txBody>
          <a:bodyPr/>
          <a:lstStyle/>
          <a:p>
            <a:fld id="{8C28A28C-4C6A-46EA-90C0-4EE0B89CC5C7}" type="datetimeFigureOut">
              <a:rPr lang="en-US" smtClean="0"/>
              <a:t>5/25/2023</a:t>
            </a:fld>
            <a:endParaRPr lang="en-US"/>
          </a:p>
        </p:txBody>
      </p:sp>
      <p:sp>
        <p:nvSpPr>
          <p:cNvPr id="5" name="Footer Placeholder 4">
            <a:extLst>
              <a:ext uri="{FF2B5EF4-FFF2-40B4-BE49-F238E27FC236}">
                <a16:creationId xmlns:a16="http://schemas.microsoft.com/office/drawing/2014/main" id="{4384F8A8-FBA7-4F25-ADEA-AF346495D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099190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0F0C-7BA8-490D-B4C9-CCE145DCD19A}"/>
              </a:ext>
            </a:extLst>
          </p:cNvPr>
          <p:cNvSpPr>
            <a:spLocks noGrp="1"/>
          </p:cNvSpPr>
          <p:nvPr>
            <p:ph type="title"/>
          </p:nvPr>
        </p:nvSpPr>
        <p:spPr>
          <a:xfrm>
            <a:off x="1084726" y="1709738"/>
            <a:ext cx="9143999" cy="3050523"/>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290E61-B837-4BE4-9BC7-6AF706BCCA42}"/>
              </a:ext>
            </a:extLst>
          </p:cNvPr>
          <p:cNvSpPr>
            <a:spLocks noGrp="1"/>
          </p:cNvSpPr>
          <p:nvPr>
            <p:ph type="body" idx="1"/>
          </p:nvPr>
        </p:nvSpPr>
        <p:spPr>
          <a:xfrm>
            <a:off x="1084726" y="4902488"/>
            <a:ext cx="9143999" cy="9850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2E15F-E46D-44C6-9FB9-07B0BC545AEF}"/>
              </a:ext>
            </a:extLst>
          </p:cNvPr>
          <p:cNvSpPr>
            <a:spLocks noGrp="1"/>
          </p:cNvSpPr>
          <p:nvPr>
            <p:ph type="dt" sz="half" idx="10"/>
          </p:nvPr>
        </p:nvSpPr>
        <p:spPr/>
        <p:txBody>
          <a:bodyPr/>
          <a:lstStyle/>
          <a:p>
            <a:fld id="{8C28A28C-4C6A-46EA-90C0-4EE0B89CC5C7}" type="datetimeFigureOut">
              <a:rPr lang="en-US" smtClean="0"/>
              <a:t>5/25/2023</a:t>
            </a:fld>
            <a:endParaRPr lang="en-US"/>
          </a:p>
        </p:txBody>
      </p:sp>
      <p:sp>
        <p:nvSpPr>
          <p:cNvPr id="5" name="Footer Placeholder 4">
            <a:extLst>
              <a:ext uri="{FF2B5EF4-FFF2-40B4-BE49-F238E27FC236}">
                <a16:creationId xmlns:a16="http://schemas.microsoft.com/office/drawing/2014/main" id="{2EBF6955-3667-4857-B35A-9E12F7988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4B309-D15E-4FA1-9B8D-8C1F3B56C37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508811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19AB-91F9-4F80-9B5D-2E6FE925F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9F334-D0CF-4DFD-BAA9-3ECD639B1F1E}"/>
              </a:ext>
            </a:extLst>
          </p:cNvPr>
          <p:cNvSpPr>
            <a:spLocks noGrp="1"/>
          </p:cNvSpPr>
          <p:nvPr>
            <p:ph sz="half" idx="1"/>
          </p:nvPr>
        </p:nvSpPr>
        <p:spPr>
          <a:xfrm>
            <a:off x="1077362" y="2227809"/>
            <a:ext cx="4942438" cy="39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E0B5D-4613-4DA7-BA20-58B19BE8A496}"/>
              </a:ext>
            </a:extLst>
          </p:cNvPr>
          <p:cNvSpPr>
            <a:spLocks noGrp="1"/>
          </p:cNvSpPr>
          <p:nvPr>
            <p:ph sz="half" idx="2"/>
          </p:nvPr>
        </p:nvSpPr>
        <p:spPr>
          <a:xfrm>
            <a:off x="6172200" y="2227809"/>
            <a:ext cx="4855265" cy="39491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311AB-0603-424D-BC42-0CEAB3562BA4}"/>
              </a:ext>
            </a:extLst>
          </p:cNvPr>
          <p:cNvSpPr>
            <a:spLocks noGrp="1"/>
          </p:cNvSpPr>
          <p:nvPr>
            <p:ph type="dt" sz="half" idx="10"/>
          </p:nvPr>
        </p:nvSpPr>
        <p:spPr/>
        <p:txBody>
          <a:bodyPr/>
          <a:lstStyle/>
          <a:p>
            <a:fld id="{8C28A28C-4C6A-46EA-90C0-4EE0B89CC5C7}" type="datetimeFigureOut">
              <a:rPr lang="en-US" smtClean="0"/>
              <a:t>5/25/2023</a:t>
            </a:fld>
            <a:endParaRPr lang="en-US"/>
          </a:p>
        </p:txBody>
      </p:sp>
      <p:sp>
        <p:nvSpPr>
          <p:cNvPr id="6" name="Footer Placeholder 5">
            <a:extLst>
              <a:ext uri="{FF2B5EF4-FFF2-40B4-BE49-F238E27FC236}">
                <a16:creationId xmlns:a16="http://schemas.microsoft.com/office/drawing/2014/main" id="{7A3AA2AC-0C5F-4835-BE47-D780C29890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6C54C0-DFDA-4778-9EE8-5E5C30E05412}"/>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914749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3603-5B09-4916-8324-A6BDAB4E060E}"/>
              </a:ext>
            </a:extLst>
          </p:cNvPr>
          <p:cNvSpPr>
            <a:spLocks noGrp="1"/>
          </p:cNvSpPr>
          <p:nvPr>
            <p:ph type="title"/>
          </p:nvPr>
        </p:nvSpPr>
        <p:spPr>
          <a:xfrm>
            <a:off x="1084726" y="365125"/>
            <a:ext cx="994273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4073C-C15B-4218-9B84-6758955176E7}"/>
              </a:ext>
            </a:extLst>
          </p:cNvPr>
          <p:cNvSpPr>
            <a:spLocks noGrp="1"/>
          </p:cNvSpPr>
          <p:nvPr>
            <p:ph type="body" idx="1"/>
          </p:nvPr>
        </p:nvSpPr>
        <p:spPr>
          <a:xfrm>
            <a:off x="1084725" y="1681163"/>
            <a:ext cx="49128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16D27-36F6-440B-A9BE-8B9499047CEF}"/>
              </a:ext>
            </a:extLst>
          </p:cNvPr>
          <p:cNvSpPr>
            <a:spLocks noGrp="1"/>
          </p:cNvSpPr>
          <p:nvPr>
            <p:ph sz="half" idx="2"/>
          </p:nvPr>
        </p:nvSpPr>
        <p:spPr>
          <a:xfrm>
            <a:off x="1084726" y="2505075"/>
            <a:ext cx="4912849"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C12010D-7AC4-4A70-A211-6A29274119DB}"/>
              </a:ext>
            </a:extLst>
          </p:cNvPr>
          <p:cNvSpPr>
            <a:spLocks noGrp="1"/>
          </p:cNvSpPr>
          <p:nvPr>
            <p:ph type="body" sz="quarter" idx="3"/>
          </p:nvPr>
        </p:nvSpPr>
        <p:spPr>
          <a:xfrm>
            <a:off x="6172200" y="1681163"/>
            <a:ext cx="48552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AE85B5-3350-49A4-86A1-E5DAED491624}"/>
              </a:ext>
            </a:extLst>
          </p:cNvPr>
          <p:cNvSpPr>
            <a:spLocks noGrp="1"/>
          </p:cNvSpPr>
          <p:nvPr>
            <p:ph sz="quarter" idx="4"/>
          </p:nvPr>
        </p:nvSpPr>
        <p:spPr>
          <a:xfrm>
            <a:off x="6172200" y="2505075"/>
            <a:ext cx="48552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3E874-D08B-4D81-B82D-5DF242E4A1AA}"/>
              </a:ext>
            </a:extLst>
          </p:cNvPr>
          <p:cNvSpPr>
            <a:spLocks noGrp="1"/>
          </p:cNvSpPr>
          <p:nvPr>
            <p:ph type="dt" sz="half" idx="10"/>
          </p:nvPr>
        </p:nvSpPr>
        <p:spPr/>
        <p:txBody>
          <a:bodyPr/>
          <a:lstStyle/>
          <a:p>
            <a:fld id="{8C28A28C-4C6A-46EA-90C0-4EE0B89CC5C7}" type="datetimeFigureOut">
              <a:rPr lang="en-US" smtClean="0"/>
              <a:t>5/25/2023</a:t>
            </a:fld>
            <a:endParaRPr lang="en-US"/>
          </a:p>
        </p:txBody>
      </p:sp>
      <p:sp>
        <p:nvSpPr>
          <p:cNvPr id="8" name="Footer Placeholder 7">
            <a:extLst>
              <a:ext uri="{FF2B5EF4-FFF2-40B4-BE49-F238E27FC236}">
                <a16:creationId xmlns:a16="http://schemas.microsoft.com/office/drawing/2014/main" id="{AE174067-0FFA-41C3-A3A6-E8907CC32D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947985-FBC0-4118-8877-2E327F637DF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060942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0282-3DE7-4AB9-83AC-AFEDD22AF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A7436C-706A-443F-86CD-4444C82818B2}"/>
              </a:ext>
            </a:extLst>
          </p:cNvPr>
          <p:cNvSpPr>
            <a:spLocks noGrp="1"/>
          </p:cNvSpPr>
          <p:nvPr>
            <p:ph type="dt" sz="half" idx="10"/>
          </p:nvPr>
        </p:nvSpPr>
        <p:spPr/>
        <p:txBody>
          <a:bodyPr/>
          <a:lstStyle/>
          <a:p>
            <a:fld id="{8C28A28C-4C6A-46EA-90C0-4EE0B89CC5C7}" type="datetimeFigureOut">
              <a:rPr lang="en-US" smtClean="0"/>
              <a:t>5/25/2023</a:t>
            </a:fld>
            <a:endParaRPr lang="en-US"/>
          </a:p>
        </p:txBody>
      </p:sp>
      <p:sp>
        <p:nvSpPr>
          <p:cNvPr id="4" name="Footer Placeholder 3">
            <a:extLst>
              <a:ext uri="{FF2B5EF4-FFF2-40B4-BE49-F238E27FC236}">
                <a16:creationId xmlns:a16="http://schemas.microsoft.com/office/drawing/2014/main" id="{09B53292-7EA5-45D0-957F-636A44FC06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76F59D-34BB-462C-B506-040B9E982FCB}"/>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797007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5245-AB52-41B4-9B28-55E6527DA2F8}"/>
              </a:ext>
            </a:extLst>
          </p:cNvPr>
          <p:cNvSpPr>
            <a:spLocks noGrp="1"/>
          </p:cNvSpPr>
          <p:nvPr>
            <p:ph type="dt" sz="half" idx="10"/>
          </p:nvPr>
        </p:nvSpPr>
        <p:spPr/>
        <p:txBody>
          <a:bodyPr/>
          <a:lstStyle/>
          <a:p>
            <a:fld id="{8C28A28C-4C6A-46EA-90C0-4EE0B89CC5C7}" type="datetimeFigureOut">
              <a:rPr lang="en-US" smtClean="0"/>
              <a:t>5/25/2023</a:t>
            </a:fld>
            <a:endParaRPr lang="en-US"/>
          </a:p>
        </p:txBody>
      </p:sp>
      <p:sp>
        <p:nvSpPr>
          <p:cNvPr id="3" name="Footer Placeholder 2">
            <a:extLst>
              <a:ext uri="{FF2B5EF4-FFF2-40B4-BE49-F238E27FC236}">
                <a16:creationId xmlns:a16="http://schemas.microsoft.com/office/drawing/2014/main" id="{CA73B8AE-58B0-4FDF-8430-9D8D3DD537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9E4D91-8619-43C1-841B-B5F47DE0173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136388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660-DF93-4947-B93F-BF118D3B5F80}"/>
              </a:ext>
            </a:extLst>
          </p:cNvPr>
          <p:cNvSpPr>
            <a:spLocks noGrp="1"/>
          </p:cNvSpPr>
          <p:nvPr>
            <p:ph type="title"/>
          </p:nvPr>
        </p:nvSpPr>
        <p:spPr>
          <a:xfrm>
            <a:off x="1084727" y="457200"/>
            <a:ext cx="3687298"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02F0292E-B3E1-4FD6-A7FA-C165BAC21C28}"/>
              </a:ext>
            </a:extLst>
          </p:cNvPr>
          <p:cNvSpPr>
            <a:spLocks noGrp="1"/>
          </p:cNvSpPr>
          <p:nvPr>
            <p:ph idx="1"/>
          </p:nvPr>
        </p:nvSpPr>
        <p:spPr>
          <a:xfrm>
            <a:off x="5183188" y="987425"/>
            <a:ext cx="5844277"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EFB0ECC-817B-4A71-AFB5-FC60A2BC3ABC}"/>
              </a:ext>
            </a:extLst>
          </p:cNvPr>
          <p:cNvSpPr>
            <a:spLocks noGrp="1"/>
          </p:cNvSpPr>
          <p:nvPr>
            <p:ph type="body" sz="half" idx="2"/>
          </p:nvPr>
        </p:nvSpPr>
        <p:spPr>
          <a:xfrm>
            <a:off x="1084727" y="2253343"/>
            <a:ext cx="3687298" cy="36156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788E0B-6135-4F59-A35A-2CA1A8BA4ED2}"/>
              </a:ext>
            </a:extLst>
          </p:cNvPr>
          <p:cNvSpPr>
            <a:spLocks noGrp="1"/>
          </p:cNvSpPr>
          <p:nvPr>
            <p:ph type="dt" sz="half" idx="10"/>
          </p:nvPr>
        </p:nvSpPr>
        <p:spPr/>
        <p:txBody>
          <a:bodyPr/>
          <a:lstStyle/>
          <a:p>
            <a:fld id="{8C28A28C-4C6A-46EA-90C0-4EE0B89CC5C7}" type="datetimeFigureOut">
              <a:rPr lang="en-US" smtClean="0"/>
              <a:t>5/25/2023</a:t>
            </a:fld>
            <a:endParaRPr lang="en-US"/>
          </a:p>
        </p:txBody>
      </p:sp>
      <p:sp>
        <p:nvSpPr>
          <p:cNvPr id="6" name="Footer Placeholder 5">
            <a:extLst>
              <a:ext uri="{FF2B5EF4-FFF2-40B4-BE49-F238E27FC236}">
                <a16:creationId xmlns:a16="http://schemas.microsoft.com/office/drawing/2014/main" id="{FD0DEF36-4037-4E6D-988F-CC8E3F11C6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5C0D2D-D878-4723-A002-5A601EFB48A0}"/>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079592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9D5-B8A1-4C9C-A61F-E082A44330BB}"/>
              </a:ext>
            </a:extLst>
          </p:cNvPr>
          <p:cNvSpPr>
            <a:spLocks noGrp="1"/>
          </p:cNvSpPr>
          <p:nvPr>
            <p:ph type="title"/>
          </p:nvPr>
        </p:nvSpPr>
        <p:spPr>
          <a:xfrm>
            <a:off x="1084727" y="720433"/>
            <a:ext cx="3687298" cy="1587337"/>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4CB4F5F-E6E7-45C3-B35C-80F81FB1A5E8}"/>
              </a:ext>
            </a:extLst>
          </p:cNvPr>
          <p:cNvSpPr>
            <a:spLocks noGrp="1"/>
          </p:cNvSpPr>
          <p:nvPr>
            <p:ph type="pic" idx="1"/>
          </p:nvPr>
        </p:nvSpPr>
        <p:spPr>
          <a:xfrm>
            <a:off x="5183188" y="987425"/>
            <a:ext cx="58277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633AB7-4F8E-4A9F-AC15-89E6A6E00347}"/>
              </a:ext>
            </a:extLst>
          </p:cNvPr>
          <p:cNvSpPr>
            <a:spLocks noGrp="1"/>
          </p:cNvSpPr>
          <p:nvPr>
            <p:ph type="body" sz="half" idx="2"/>
          </p:nvPr>
        </p:nvSpPr>
        <p:spPr>
          <a:xfrm>
            <a:off x="1084727" y="2449286"/>
            <a:ext cx="3687298" cy="3419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C074B526-866D-4E11-A7F9-081BD4EDF484}"/>
              </a:ext>
            </a:extLst>
          </p:cNvPr>
          <p:cNvSpPr>
            <a:spLocks noGrp="1"/>
          </p:cNvSpPr>
          <p:nvPr>
            <p:ph type="dt" sz="half" idx="10"/>
          </p:nvPr>
        </p:nvSpPr>
        <p:spPr/>
        <p:txBody>
          <a:bodyPr/>
          <a:lstStyle/>
          <a:p>
            <a:fld id="{8C28A28C-4C6A-46EA-90C0-4EE0B89CC5C7}" type="datetimeFigureOut">
              <a:rPr lang="en-US" smtClean="0"/>
              <a:t>5/25/2023</a:t>
            </a:fld>
            <a:endParaRPr lang="en-US"/>
          </a:p>
        </p:txBody>
      </p:sp>
      <p:sp>
        <p:nvSpPr>
          <p:cNvPr id="6" name="Footer Placeholder 5">
            <a:extLst>
              <a:ext uri="{FF2B5EF4-FFF2-40B4-BE49-F238E27FC236}">
                <a16:creationId xmlns:a16="http://schemas.microsoft.com/office/drawing/2014/main" id="{CD758BF8-E962-4367-8495-62438FDD48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C20AE1-C97D-4E6C-9DB2-B2904C2CF247}"/>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599749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E192E3E-68A9-4F36-936C-1C8D0B9EF132}"/>
              </a:ext>
            </a:extLst>
          </p:cNvPr>
          <p:cNvSpPr/>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3F214EB0-7E6D-4536-9350-5CB688B56F26}"/>
              </a:ext>
            </a:extLst>
          </p:cNvPr>
          <p:cNvSpPr>
            <a:spLocks noGrp="1"/>
          </p:cNvSpPr>
          <p:nvPr>
            <p:ph type="title"/>
          </p:nvPr>
        </p:nvSpPr>
        <p:spPr>
          <a:xfrm>
            <a:off x="1077362" y="720434"/>
            <a:ext cx="9950103" cy="150737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BF5455E-4725-4924-BF7D-2E1FC9E391F8}"/>
              </a:ext>
            </a:extLst>
          </p:cNvPr>
          <p:cNvSpPr>
            <a:spLocks noGrp="1"/>
          </p:cNvSpPr>
          <p:nvPr>
            <p:ph type="body" idx="1"/>
          </p:nvPr>
        </p:nvSpPr>
        <p:spPr>
          <a:xfrm>
            <a:off x="1077362" y="2427316"/>
            <a:ext cx="9950103" cy="351351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CAD9D9-1A1D-4438-9F3D-E5E58FD72F1F}"/>
              </a:ext>
            </a:extLst>
          </p:cNvPr>
          <p:cNvSpPr>
            <a:spLocks noGrp="1"/>
          </p:cNvSpPr>
          <p:nvPr>
            <p:ph type="dt" sz="half" idx="2"/>
          </p:nvPr>
        </p:nvSpPr>
        <p:spPr>
          <a:xfrm>
            <a:off x="9243751" y="6356350"/>
            <a:ext cx="2296603" cy="365125"/>
          </a:xfrm>
          <a:prstGeom prst="rect">
            <a:avLst/>
          </a:prstGeom>
        </p:spPr>
        <p:txBody>
          <a:bodyPr vert="horz" lIns="91440" tIns="45720" rIns="91440" bIns="45720" rtlCol="0" anchor="ctr"/>
          <a:lstStyle>
            <a:lvl1pPr algn="r">
              <a:defRPr sz="900">
                <a:solidFill>
                  <a:schemeClr val="bg1"/>
                </a:solidFill>
              </a:defRPr>
            </a:lvl1pPr>
          </a:lstStyle>
          <a:p>
            <a:fld id="{8C28A28C-4C6A-46EA-90C0-4EE0B89CC5C7}" type="datetimeFigureOut">
              <a:rPr lang="en-US" smtClean="0"/>
              <a:pPr/>
              <a:t>5/25/2023</a:t>
            </a:fld>
            <a:endParaRPr lang="en-US" dirty="0"/>
          </a:p>
        </p:txBody>
      </p:sp>
      <p:sp>
        <p:nvSpPr>
          <p:cNvPr id="5" name="Footer Placeholder 4">
            <a:extLst>
              <a:ext uri="{FF2B5EF4-FFF2-40B4-BE49-F238E27FC236}">
                <a16:creationId xmlns:a16="http://schemas.microsoft.com/office/drawing/2014/main" id="{AE80A827-D7BF-4CA4-8C29-5AE54ADA4787}"/>
              </a:ext>
            </a:extLst>
          </p:cNvPr>
          <p:cNvSpPr>
            <a:spLocks noGrp="1"/>
          </p:cNvSpPr>
          <p:nvPr>
            <p:ph type="ftr" sz="quarter" idx="3"/>
          </p:nvPr>
        </p:nvSpPr>
        <p:spPr>
          <a:xfrm rot="5400000">
            <a:off x="-1610380" y="1926575"/>
            <a:ext cx="3830351"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06717188-1DE1-4DA5-8161-21179E4ADEAE}"/>
              </a:ext>
            </a:extLst>
          </p:cNvPr>
          <p:cNvSpPr>
            <a:spLocks noGrp="1"/>
          </p:cNvSpPr>
          <p:nvPr>
            <p:ph type="sldNum" sz="quarter" idx="4"/>
          </p:nvPr>
        </p:nvSpPr>
        <p:spPr>
          <a:xfrm>
            <a:off x="11540355" y="6356350"/>
            <a:ext cx="410973" cy="365125"/>
          </a:xfrm>
          <a:prstGeom prst="rect">
            <a:avLst/>
          </a:prstGeom>
        </p:spPr>
        <p:txBody>
          <a:bodyPr vert="horz" lIns="91440" tIns="45720" rIns="91440" bIns="45720" rtlCol="0" anchor="ctr"/>
          <a:lstStyle>
            <a:lvl1pPr algn="r">
              <a:defRPr sz="900">
                <a:solidFill>
                  <a:schemeClr val="bg1"/>
                </a:solidFill>
              </a:defRPr>
            </a:lvl1pPr>
          </a:lstStyle>
          <a:p>
            <a:fld id="{5DEF7F31-0B8A-474A-B86C-91F381754329}" type="slidenum">
              <a:rPr lang="en-US" smtClean="0"/>
              <a:pPr/>
              <a:t>‹#›</a:t>
            </a:fld>
            <a:endParaRPr lang="en-US" dirty="0"/>
          </a:p>
        </p:txBody>
      </p:sp>
    </p:spTree>
    <p:extLst>
      <p:ext uri="{BB962C8B-B14F-4D97-AF65-F5344CB8AC3E}">
        <p14:creationId xmlns:p14="http://schemas.microsoft.com/office/powerpoint/2010/main" val="1232036890"/>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66" r:id="rId6"/>
    <p:sldLayoutId id="2147483662" r:id="rId7"/>
    <p:sldLayoutId id="2147483663" r:id="rId8"/>
    <p:sldLayoutId id="2147483664" r:id="rId9"/>
    <p:sldLayoutId id="2147483665" r:id="rId10"/>
    <p:sldLayoutId id="2147483667" r:id="rId11"/>
  </p:sldLayoutIdLst>
  <p:txStyles>
    <p:title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taxmann.com/post/blog/831/double-taxation-avoidance-agreement-all-about-dtaa"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hyperlink" Target="mailto:gkdj@gkdj.in"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8">
            <a:extLst>
              <a:ext uri="{FF2B5EF4-FFF2-40B4-BE49-F238E27FC236}">
                <a16:creationId xmlns:a16="http://schemas.microsoft.com/office/drawing/2014/main" id="{E433FEA1-E0F8-43CF-91D5-6A98CD36D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28B5C80-8ABB-4840-B089-419245315834}"/>
              </a:ext>
            </a:extLst>
          </p:cNvPr>
          <p:cNvSpPr>
            <a:spLocks noGrp="1"/>
          </p:cNvSpPr>
          <p:nvPr>
            <p:ph type="ctrTitle"/>
          </p:nvPr>
        </p:nvSpPr>
        <p:spPr>
          <a:xfrm>
            <a:off x="1215508" y="650075"/>
            <a:ext cx="8652875" cy="1124073"/>
          </a:xfrm>
        </p:spPr>
        <p:txBody>
          <a:bodyPr anchor="b">
            <a:normAutofit fontScale="90000"/>
          </a:bodyPr>
          <a:lstStyle/>
          <a:p>
            <a:br>
              <a:rPr lang="en-IN" b="0" dirty="0"/>
            </a:br>
            <a:r>
              <a:rPr lang="en-IN" b="0" dirty="0"/>
              <a:t> </a:t>
            </a:r>
            <a:br>
              <a:rPr lang="en-IN" b="0" dirty="0"/>
            </a:br>
            <a:r>
              <a:rPr lang="en-US" sz="3600" dirty="0"/>
              <a:t>Deduction of tax on benefit or perquisite in respect of business or profession</a:t>
            </a:r>
            <a:endParaRPr lang="en-IN" sz="3600" dirty="0"/>
          </a:p>
        </p:txBody>
      </p:sp>
      <p:sp>
        <p:nvSpPr>
          <p:cNvPr id="3" name="Subtitle 2">
            <a:extLst>
              <a:ext uri="{FF2B5EF4-FFF2-40B4-BE49-F238E27FC236}">
                <a16:creationId xmlns:a16="http://schemas.microsoft.com/office/drawing/2014/main" id="{FB2D1415-4FBB-4D35-976B-DB22404133B5}"/>
              </a:ext>
            </a:extLst>
          </p:cNvPr>
          <p:cNvSpPr>
            <a:spLocks noGrp="1"/>
          </p:cNvSpPr>
          <p:nvPr>
            <p:ph type="subTitle" idx="1"/>
          </p:nvPr>
        </p:nvSpPr>
        <p:spPr>
          <a:xfrm>
            <a:off x="1213718" y="1895599"/>
            <a:ext cx="8647952" cy="681942"/>
          </a:xfrm>
        </p:spPr>
        <p:txBody>
          <a:bodyPr anchor="t">
            <a:normAutofit/>
          </a:bodyPr>
          <a:lstStyle/>
          <a:p>
            <a:r>
              <a:rPr lang="en-IN" sz="3200" dirty="0"/>
              <a:t>(TDS U/S 194R)</a:t>
            </a:r>
            <a:endParaRPr lang="en-IN" dirty="0"/>
          </a:p>
        </p:txBody>
      </p:sp>
      <p:sp>
        <p:nvSpPr>
          <p:cNvPr id="49" name="Freeform: Shape 10">
            <a:extLst>
              <a:ext uri="{FF2B5EF4-FFF2-40B4-BE49-F238E27FC236}">
                <a16:creationId xmlns:a16="http://schemas.microsoft.com/office/drawing/2014/main" id="{A9AE6A41-32AB-41F7-90EF-073C089C61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3439950"/>
            <a:ext cx="10500930" cy="3417723"/>
          </a:xfrm>
          <a:custGeom>
            <a:avLst/>
            <a:gdLst>
              <a:gd name="connsiteX0" fmla="*/ 1559664 w 10500930"/>
              <a:gd name="connsiteY0" fmla="*/ 3417723 h 3417723"/>
              <a:gd name="connsiteX1" fmla="*/ 0 w 10500930"/>
              <a:gd name="connsiteY1" fmla="*/ 3417723 h 3417723"/>
              <a:gd name="connsiteX2" fmla="*/ 0 w 10500930"/>
              <a:gd name="connsiteY2" fmla="*/ 2944791 h 3417723"/>
              <a:gd name="connsiteX3" fmla="*/ 193582 w 10500930"/>
              <a:gd name="connsiteY3" fmla="*/ 3053540 h 3417723"/>
              <a:gd name="connsiteX4" fmla="*/ 1423717 w 10500930"/>
              <a:gd name="connsiteY4" fmla="*/ 3410968 h 3417723"/>
              <a:gd name="connsiteX5" fmla="*/ 10500930 w 10500930"/>
              <a:gd name="connsiteY5" fmla="*/ 3417723 h 3417723"/>
              <a:gd name="connsiteX6" fmla="*/ 1994489 w 10500930"/>
              <a:gd name="connsiteY6" fmla="*/ 3417723 h 3417723"/>
              <a:gd name="connsiteX7" fmla="*/ 2130396 w 10500930"/>
              <a:gd name="connsiteY7" fmla="*/ 3410970 h 3417723"/>
              <a:gd name="connsiteX8" fmla="*/ 5243003 w 10500930"/>
              <a:gd name="connsiteY8" fmla="*/ 328636 h 3417723"/>
              <a:gd name="connsiteX9" fmla="*/ 5258816 w 10500930"/>
              <a:gd name="connsiteY9" fmla="*/ 0 h 3417723"/>
              <a:gd name="connsiteX10" fmla="*/ 10500930 w 10500930"/>
              <a:gd name="connsiteY10" fmla="*/ 0 h 3417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500930" h="3417723">
                <a:moveTo>
                  <a:pt x="1559664" y="3417723"/>
                </a:moveTo>
                <a:lnTo>
                  <a:pt x="0" y="3417723"/>
                </a:lnTo>
                <a:lnTo>
                  <a:pt x="0" y="2944791"/>
                </a:lnTo>
                <a:lnTo>
                  <a:pt x="193582" y="3053540"/>
                </a:lnTo>
                <a:cubicBezTo>
                  <a:pt x="569241" y="3242876"/>
                  <a:pt x="984418" y="3367068"/>
                  <a:pt x="1423717" y="3410968"/>
                </a:cubicBezTo>
                <a:close/>
                <a:moveTo>
                  <a:pt x="10500930" y="3417723"/>
                </a:moveTo>
                <a:lnTo>
                  <a:pt x="1994489" y="3417723"/>
                </a:lnTo>
                <a:lnTo>
                  <a:pt x="2130396" y="3410970"/>
                </a:lnTo>
                <a:cubicBezTo>
                  <a:pt x="3777767" y="3246345"/>
                  <a:pt x="5085919" y="1952612"/>
                  <a:pt x="5243003" y="328636"/>
                </a:cubicBezTo>
                <a:lnTo>
                  <a:pt x="5258816" y="0"/>
                </a:lnTo>
                <a:lnTo>
                  <a:pt x="1050093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Rectangle 34">
            <a:extLst>
              <a:ext uri="{FF2B5EF4-FFF2-40B4-BE49-F238E27FC236}">
                <a16:creationId xmlns:a16="http://schemas.microsoft.com/office/drawing/2014/main" id="{A3F5937F-9524-421C-ACE9-BB237B773D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27400" y="3405873"/>
            <a:ext cx="3417721" cy="3485877"/>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2C65D78F-1248-459A-A8FE-DED2F4A25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927617" y="3439950"/>
            <a:ext cx="3264378" cy="3417721"/>
          </a:xfrm>
          <a:custGeom>
            <a:avLst/>
            <a:gdLst>
              <a:gd name="connsiteX0" fmla="*/ 3264378 w 3264378"/>
              <a:gd name="connsiteY0" fmla="*/ 3417721 h 3417721"/>
              <a:gd name="connsiteX1" fmla="*/ 0 w 3264378"/>
              <a:gd name="connsiteY1" fmla="*/ 3417721 h 3417721"/>
              <a:gd name="connsiteX2" fmla="*/ 0 w 3264378"/>
              <a:gd name="connsiteY2" fmla="*/ 0 h 3417721"/>
              <a:gd name="connsiteX3" fmla="*/ 11 w 3264378"/>
              <a:gd name="connsiteY3" fmla="*/ 0 h 3417721"/>
              <a:gd name="connsiteX4" fmla="*/ 15824 w 3264378"/>
              <a:gd name="connsiteY4" fmla="*/ 328633 h 3417721"/>
              <a:gd name="connsiteX5" fmla="*/ 3128431 w 3264378"/>
              <a:gd name="connsiteY5" fmla="*/ 3410966 h 3417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64378" h="3417721">
                <a:moveTo>
                  <a:pt x="3264378" y="3417721"/>
                </a:moveTo>
                <a:lnTo>
                  <a:pt x="0" y="3417721"/>
                </a:lnTo>
                <a:lnTo>
                  <a:pt x="0" y="0"/>
                </a:lnTo>
                <a:lnTo>
                  <a:pt x="11" y="0"/>
                </a:lnTo>
                <a:lnTo>
                  <a:pt x="15824" y="328633"/>
                </a:lnTo>
                <a:cubicBezTo>
                  <a:pt x="172908" y="1952608"/>
                  <a:pt x="1481060" y="3246341"/>
                  <a:pt x="3128431" y="3410966"/>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50" name="Picture 3" descr="A mosaic of colorful geometric shapes">
            <a:extLst>
              <a:ext uri="{FF2B5EF4-FFF2-40B4-BE49-F238E27FC236}">
                <a16:creationId xmlns:a16="http://schemas.microsoft.com/office/drawing/2014/main" id="{D4374015-EF7B-E9A6-59B9-B602B811C611}"/>
              </a:ext>
            </a:extLst>
          </p:cNvPr>
          <p:cNvPicPr>
            <a:picLocks noChangeAspect="1"/>
          </p:cNvPicPr>
          <p:nvPr/>
        </p:nvPicPr>
        <p:blipFill rotWithShape="1">
          <a:blip r:embed="rId2"/>
          <a:srcRect t="22923" r="1" b="8207"/>
          <a:stretch/>
        </p:blipFill>
        <p:spPr>
          <a:xfrm>
            <a:off x="5199275" y="3428672"/>
            <a:ext cx="6963551" cy="3429000"/>
          </a:xfrm>
          <a:custGeom>
            <a:avLst/>
            <a:gdLst/>
            <a:ahLst/>
            <a:cxnLst/>
            <a:rect l="l" t="t" r="r" b="b"/>
            <a:pathLst>
              <a:path w="6963551" h="3417723">
                <a:moveTo>
                  <a:pt x="3484731" y="0"/>
                </a:moveTo>
                <a:lnTo>
                  <a:pt x="3484731" y="294"/>
                </a:lnTo>
                <a:lnTo>
                  <a:pt x="3835115" y="17647"/>
                </a:lnTo>
                <a:cubicBezTo>
                  <a:pt x="5592311" y="192669"/>
                  <a:pt x="6963551" y="1648141"/>
                  <a:pt x="6963551" y="3417723"/>
                </a:cubicBezTo>
                <a:lnTo>
                  <a:pt x="3478820" y="3417723"/>
                </a:lnTo>
                <a:lnTo>
                  <a:pt x="3478820" y="3417721"/>
                </a:lnTo>
                <a:lnTo>
                  <a:pt x="0" y="3417721"/>
                </a:lnTo>
                <a:cubicBezTo>
                  <a:pt x="0" y="1648139"/>
                  <a:pt x="1371240" y="192667"/>
                  <a:pt x="3128436" y="17645"/>
                </a:cubicBezTo>
                <a:lnTo>
                  <a:pt x="3478820" y="292"/>
                </a:lnTo>
                <a:lnTo>
                  <a:pt x="3478820" y="2"/>
                </a:lnTo>
                <a:lnTo>
                  <a:pt x="3481755" y="147"/>
                </a:lnTo>
                <a:close/>
              </a:path>
            </a:pathLst>
          </a:custGeom>
        </p:spPr>
      </p:pic>
      <p:sp>
        <p:nvSpPr>
          <p:cNvPr id="4" name="Rectangle 3">
            <a:extLst>
              <a:ext uri="{FF2B5EF4-FFF2-40B4-BE49-F238E27FC236}">
                <a16:creationId xmlns:a16="http://schemas.microsoft.com/office/drawing/2014/main" id="{973DABDC-67CF-4854-AE37-CCC0C0701246}"/>
              </a:ext>
            </a:extLst>
          </p:cNvPr>
          <p:cNvSpPr/>
          <p:nvPr/>
        </p:nvSpPr>
        <p:spPr>
          <a:xfrm>
            <a:off x="1005840" y="3709015"/>
            <a:ext cx="5283200" cy="1425327"/>
          </a:xfrm>
          <a:prstGeom prst="rect">
            <a:avLst/>
          </a:prstGeom>
        </p:spPr>
        <p:txBody>
          <a:bodyPr wrap="square">
            <a:spAutoFit/>
          </a:bodyPr>
          <a:lstStyle/>
          <a:p>
            <a:pPr>
              <a:lnSpc>
                <a:spcPct val="150000"/>
              </a:lnSpc>
            </a:pPr>
            <a:r>
              <a:rPr lang="en-US" sz="2000" b="1" dirty="0"/>
              <a:t>Presented by CA </a:t>
            </a:r>
            <a:r>
              <a:rPr lang="en-US" sz="2000" b="1" dirty="0" err="1"/>
              <a:t>Kusai</a:t>
            </a:r>
            <a:r>
              <a:rPr lang="en-US" sz="2000" b="1" dirty="0"/>
              <a:t> </a:t>
            </a:r>
            <a:r>
              <a:rPr lang="en-US" sz="2000" b="1" dirty="0" err="1"/>
              <a:t>Goawala</a:t>
            </a:r>
            <a:endParaRPr lang="en-US" sz="2000" b="1" dirty="0"/>
          </a:p>
          <a:p>
            <a:pPr>
              <a:lnSpc>
                <a:spcPct val="150000"/>
              </a:lnSpc>
            </a:pPr>
            <a:r>
              <a:rPr lang="en-US" sz="2000" b="1" dirty="0" err="1"/>
              <a:t>Organised</a:t>
            </a:r>
            <a:r>
              <a:rPr lang="en-US" sz="2000" b="1" dirty="0"/>
              <a:t> by Pune Branch of WIRC of ICAI</a:t>
            </a:r>
          </a:p>
          <a:p>
            <a:pPr>
              <a:lnSpc>
                <a:spcPct val="150000"/>
              </a:lnSpc>
            </a:pPr>
            <a:r>
              <a:rPr lang="en-US" sz="2000" b="1" dirty="0"/>
              <a:t>26</a:t>
            </a:r>
            <a:r>
              <a:rPr lang="en-US" sz="2000" b="1" baseline="30000" dirty="0"/>
              <a:t>th</a:t>
            </a:r>
            <a:r>
              <a:rPr lang="en-US" sz="2000" b="1" dirty="0"/>
              <a:t> May, 2023</a:t>
            </a:r>
            <a:endParaRPr lang="en-IN" sz="2000" dirty="0"/>
          </a:p>
        </p:txBody>
      </p:sp>
    </p:spTree>
    <p:extLst>
      <p:ext uri="{BB962C8B-B14F-4D97-AF65-F5344CB8AC3E}">
        <p14:creationId xmlns:p14="http://schemas.microsoft.com/office/powerpoint/2010/main" val="1505957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4FBD4-CA04-49D0-A2A5-97FEB61D962B}"/>
              </a:ext>
            </a:extLst>
          </p:cNvPr>
          <p:cNvSpPr>
            <a:spLocks noGrp="1"/>
          </p:cNvSpPr>
          <p:nvPr>
            <p:ph type="title"/>
          </p:nvPr>
        </p:nvSpPr>
        <p:spPr>
          <a:xfrm>
            <a:off x="1077362" y="576994"/>
            <a:ext cx="10469179" cy="803566"/>
          </a:xfrm>
        </p:spPr>
        <p:txBody>
          <a:bodyPr>
            <a:noAutofit/>
          </a:bodyPr>
          <a:lstStyle/>
          <a:p>
            <a:r>
              <a:rPr lang="en-US" sz="2750" dirty="0"/>
              <a:t>Points clarified wise Circular 12/2022 dated 16</a:t>
            </a:r>
            <a:r>
              <a:rPr lang="en-US" sz="2750" baseline="30000" dirty="0"/>
              <a:t>th</a:t>
            </a:r>
            <a:r>
              <a:rPr lang="en-US" sz="2750" dirty="0"/>
              <a:t> June 2022</a:t>
            </a:r>
            <a:endParaRPr lang="en-IN" sz="2750" dirty="0"/>
          </a:p>
        </p:txBody>
      </p:sp>
      <p:sp>
        <p:nvSpPr>
          <p:cNvPr id="3" name="Content Placeholder 2">
            <a:extLst>
              <a:ext uri="{FF2B5EF4-FFF2-40B4-BE49-F238E27FC236}">
                <a16:creationId xmlns:a16="http://schemas.microsoft.com/office/drawing/2014/main" id="{131E39C7-8957-4BDA-8444-FB1DAC5C1BCA}"/>
              </a:ext>
            </a:extLst>
          </p:cNvPr>
          <p:cNvSpPr>
            <a:spLocks noGrp="1"/>
          </p:cNvSpPr>
          <p:nvPr>
            <p:ph idx="1"/>
          </p:nvPr>
        </p:nvSpPr>
        <p:spPr>
          <a:xfrm>
            <a:off x="1077362" y="1783977"/>
            <a:ext cx="9950103" cy="4183748"/>
          </a:xfrm>
        </p:spPr>
        <p:txBody>
          <a:bodyPr>
            <a:normAutofit/>
          </a:bodyPr>
          <a:lstStyle/>
          <a:p>
            <a:r>
              <a:rPr lang="en-IN" b="1" dirty="0"/>
              <a:t>While deducting TDS, </a:t>
            </a:r>
            <a:r>
              <a:rPr lang="en-US" b="1" dirty="0"/>
              <a:t>deductor is not required to check whether the respective benefit/ perquisite is taxable in the hands of the </a:t>
            </a:r>
            <a:r>
              <a:rPr lang="en-US" b="1" dirty="0" err="1"/>
              <a:t>deductee</a:t>
            </a:r>
            <a:r>
              <a:rPr lang="en-US" b="1" dirty="0"/>
              <a:t> undersection 28(iv) of the Income Tax Act</a:t>
            </a:r>
          </a:p>
          <a:p>
            <a:r>
              <a:rPr lang="en-US" b="1" dirty="0"/>
              <a:t>TDS u/s 194R is deductible irrespective of the nature of benefit or perquisites (i.e. capital or revenue)</a:t>
            </a:r>
            <a:endParaRPr lang="en-IN" b="1" dirty="0"/>
          </a:p>
          <a:p>
            <a:r>
              <a:rPr lang="en-IN" b="1" dirty="0"/>
              <a:t>TDS u/s 194R is deductible whether benefit or perquisites is given wholly in cash or Wholly in kind or partly in cash and partly in kind</a:t>
            </a:r>
          </a:p>
          <a:p>
            <a:r>
              <a:rPr lang="en-IN" b="1" dirty="0"/>
              <a:t>TDS u/s 194R is not required to be deducted in case of Sales Discount, Cash Discount and rebate allowed to Customers.</a:t>
            </a:r>
          </a:p>
          <a:p>
            <a:r>
              <a:rPr lang="en-IN" b="1" dirty="0"/>
              <a:t>TDS u/s 194R does not apply if the benefit or perquisites is provided to a Government Entity (</a:t>
            </a:r>
            <a:r>
              <a:rPr lang="en-IN" b="1" dirty="0" err="1"/>
              <a:t>Eg.</a:t>
            </a:r>
            <a:r>
              <a:rPr lang="en-IN" b="1" dirty="0"/>
              <a:t> </a:t>
            </a:r>
            <a:r>
              <a:rPr lang="en-US" b="1" dirty="0"/>
              <a:t>Government hospital which is not carrying on business or profession)</a:t>
            </a:r>
            <a:endParaRPr lang="en-IN" b="1" dirty="0"/>
          </a:p>
          <a:p>
            <a:pPr marL="0" indent="0">
              <a:buNone/>
            </a:pPr>
            <a:endParaRPr lang="en-IN" b="1" dirty="0"/>
          </a:p>
          <a:p>
            <a:endParaRPr lang="en-IN" b="1" dirty="0"/>
          </a:p>
        </p:txBody>
      </p:sp>
    </p:spTree>
    <p:extLst>
      <p:ext uri="{BB962C8B-B14F-4D97-AF65-F5344CB8AC3E}">
        <p14:creationId xmlns:p14="http://schemas.microsoft.com/office/powerpoint/2010/main" val="2726901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5DD1F-FCC5-422B-8588-3285013E3CAF}"/>
              </a:ext>
            </a:extLst>
          </p:cNvPr>
          <p:cNvSpPr>
            <a:spLocks noGrp="1"/>
          </p:cNvSpPr>
          <p:nvPr>
            <p:ph type="title"/>
          </p:nvPr>
        </p:nvSpPr>
        <p:spPr>
          <a:xfrm>
            <a:off x="1077362" y="478388"/>
            <a:ext cx="9950103" cy="947001"/>
          </a:xfrm>
        </p:spPr>
        <p:txBody>
          <a:bodyPr/>
          <a:lstStyle/>
          <a:p>
            <a:r>
              <a:rPr lang="en-US" dirty="0"/>
              <a:t>Valuation of Benefit/Perquisites</a:t>
            </a:r>
            <a:endParaRPr lang="en-IN" dirty="0"/>
          </a:p>
        </p:txBody>
      </p:sp>
      <p:graphicFrame>
        <p:nvGraphicFramePr>
          <p:cNvPr id="4" name="Table 4">
            <a:extLst>
              <a:ext uri="{FF2B5EF4-FFF2-40B4-BE49-F238E27FC236}">
                <a16:creationId xmlns:a16="http://schemas.microsoft.com/office/drawing/2014/main" id="{3A52B027-E579-426A-B19F-829861D0F075}"/>
              </a:ext>
            </a:extLst>
          </p:cNvPr>
          <p:cNvGraphicFramePr>
            <a:graphicFrameLocks noGrp="1"/>
          </p:cNvGraphicFramePr>
          <p:nvPr>
            <p:ph idx="1"/>
            <p:extLst>
              <p:ext uri="{D42A27DB-BD31-4B8C-83A1-F6EECF244321}">
                <p14:modId xmlns:p14="http://schemas.microsoft.com/office/powerpoint/2010/main" val="1394820353"/>
              </p:ext>
            </p:extLst>
          </p:nvPr>
        </p:nvGraphicFramePr>
        <p:xfrm>
          <a:off x="1077913" y="1754929"/>
          <a:ext cx="9948862" cy="3383280"/>
        </p:xfrm>
        <a:graphic>
          <a:graphicData uri="http://schemas.openxmlformats.org/drawingml/2006/table">
            <a:tbl>
              <a:tblPr firstRow="1" bandRow="1">
                <a:tableStyleId>{FABFCF23-3B69-468F-B69F-88F6DE6A72F2}</a:tableStyleId>
              </a:tblPr>
              <a:tblGrid>
                <a:gridCol w="4974431">
                  <a:extLst>
                    <a:ext uri="{9D8B030D-6E8A-4147-A177-3AD203B41FA5}">
                      <a16:colId xmlns:a16="http://schemas.microsoft.com/office/drawing/2014/main" val="686273048"/>
                    </a:ext>
                  </a:extLst>
                </a:gridCol>
                <a:gridCol w="4974431">
                  <a:extLst>
                    <a:ext uri="{9D8B030D-6E8A-4147-A177-3AD203B41FA5}">
                      <a16:colId xmlns:a16="http://schemas.microsoft.com/office/drawing/2014/main" val="4155048178"/>
                    </a:ext>
                  </a:extLst>
                </a:gridCol>
              </a:tblGrid>
              <a:tr h="370840">
                <a:tc>
                  <a:txBody>
                    <a:bodyPr/>
                    <a:lstStyle/>
                    <a:p>
                      <a:r>
                        <a:rPr lang="en-US" b="1" dirty="0"/>
                        <a:t>Particulars</a:t>
                      </a:r>
                    </a:p>
                    <a:p>
                      <a:endParaRPr lang="en-IN" b="1" dirty="0"/>
                    </a:p>
                  </a:txBody>
                  <a:tcPr/>
                </a:tc>
                <a:tc>
                  <a:txBody>
                    <a:bodyPr/>
                    <a:lstStyle/>
                    <a:p>
                      <a:r>
                        <a:rPr lang="en-US" b="1" dirty="0"/>
                        <a:t>Valuation of Benefit/perquisites</a:t>
                      </a:r>
                      <a:endParaRPr lang="en-IN" b="1" dirty="0"/>
                    </a:p>
                  </a:txBody>
                  <a:tcPr/>
                </a:tc>
                <a:extLst>
                  <a:ext uri="{0D108BD9-81ED-4DB2-BD59-A6C34878D82A}">
                    <a16:rowId xmlns:a16="http://schemas.microsoft.com/office/drawing/2014/main" val="1099390625"/>
                  </a:ext>
                </a:extLst>
              </a:tr>
              <a:tr h="370840">
                <a:tc>
                  <a:txBody>
                    <a:bodyPr/>
                    <a:lstStyle/>
                    <a:p>
                      <a:r>
                        <a:rPr lang="en-US" sz="1800" b="1" i="0" u="none" strike="noStrike" kern="1200" baseline="0" dirty="0">
                          <a:solidFill>
                            <a:schemeClr val="dk1"/>
                          </a:solidFill>
                          <a:latin typeface="+mn-lt"/>
                          <a:ea typeface="+mn-ea"/>
                          <a:cs typeface="+mn-cs"/>
                        </a:rPr>
                        <a:t>Valuation of benefit or perquisites</a:t>
                      </a:r>
                    </a:p>
                    <a:p>
                      <a:r>
                        <a:rPr lang="en-US" sz="1800" b="1" i="0" u="none" strike="noStrike" kern="1200" baseline="0" dirty="0">
                          <a:solidFill>
                            <a:schemeClr val="dk1"/>
                          </a:solidFill>
                          <a:latin typeface="+mn-lt"/>
                          <a:ea typeface="+mn-ea"/>
                          <a:cs typeface="+mn-cs"/>
                        </a:rPr>
                        <a:t>(Except in following cases)</a:t>
                      </a:r>
                    </a:p>
                  </a:txBody>
                  <a:tcPr/>
                </a:tc>
                <a:tc>
                  <a:txBody>
                    <a:bodyPr/>
                    <a:lstStyle/>
                    <a:p>
                      <a:r>
                        <a:rPr lang="en-IN" b="1" dirty="0"/>
                        <a:t>Fair Market Value</a:t>
                      </a:r>
                    </a:p>
                  </a:txBody>
                  <a:tcPr/>
                </a:tc>
                <a:extLst>
                  <a:ext uri="{0D108BD9-81ED-4DB2-BD59-A6C34878D82A}">
                    <a16:rowId xmlns:a16="http://schemas.microsoft.com/office/drawing/2014/main" val="690215298"/>
                  </a:ext>
                </a:extLst>
              </a:tr>
              <a:tr h="370840">
                <a:tc>
                  <a:txBody>
                    <a:bodyPr/>
                    <a:lstStyle/>
                    <a:p>
                      <a:endParaRPr lang="en-US" b="1" dirty="0"/>
                    </a:p>
                    <a:p>
                      <a:r>
                        <a:rPr lang="en-US" b="1" dirty="0"/>
                        <a:t>Deductor has purchased the benefit or perquisite </a:t>
                      </a:r>
                      <a:r>
                        <a:rPr lang="en-US" sz="1800" b="1" u="none" strike="noStrike" kern="1200" baseline="0" dirty="0"/>
                        <a:t>before providing it to the </a:t>
                      </a:r>
                      <a:r>
                        <a:rPr lang="en-US" sz="1800" b="1" u="none" strike="noStrike" kern="1200" baseline="0" dirty="0" err="1"/>
                        <a:t>deductee</a:t>
                      </a:r>
                      <a:r>
                        <a:rPr lang="en-US" sz="1800" b="1" u="none" strike="noStrike" kern="1200" baseline="0" dirty="0"/>
                        <a:t>	</a:t>
                      </a:r>
                      <a:endParaRPr lang="en-US" sz="1800" b="1" i="0" u="none" strike="noStrike" kern="1200" baseline="0" dirty="0">
                        <a:solidFill>
                          <a:schemeClr val="dk1"/>
                        </a:solidFill>
                        <a:latin typeface="+mn-lt"/>
                        <a:ea typeface="+mn-ea"/>
                        <a:cs typeface="+mn-cs"/>
                      </a:endParaRPr>
                    </a:p>
                  </a:txBody>
                  <a:tcPr/>
                </a:tc>
                <a:tc>
                  <a:txBody>
                    <a:bodyPr/>
                    <a:lstStyle/>
                    <a:p>
                      <a:endParaRPr lang="en-US" b="1" dirty="0"/>
                    </a:p>
                    <a:p>
                      <a:r>
                        <a:rPr lang="en-US" b="1" dirty="0"/>
                        <a:t>Purchase Price</a:t>
                      </a:r>
                      <a:endParaRPr lang="en-IN" b="1" dirty="0"/>
                    </a:p>
                  </a:txBody>
                  <a:tcPr/>
                </a:tc>
                <a:extLst>
                  <a:ext uri="{0D108BD9-81ED-4DB2-BD59-A6C34878D82A}">
                    <a16:rowId xmlns:a16="http://schemas.microsoft.com/office/drawing/2014/main" val="986328396"/>
                  </a:ext>
                </a:extLst>
              </a:tr>
              <a:tr h="370840">
                <a:tc>
                  <a:txBody>
                    <a:bodyPr/>
                    <a:lstStyle/>
                    <a:p>
                      <a:endParaRPr lang="en-US" sz="1800" b="1" u="none" strike="noStrike" kern="1200" baseline="0" dirty="0"/>
                    </a:p>
                    <a:p>
                      <a:r>
                        <a:rPr lang="en-US" sz="1800" b="1" u="none" strike="noStrike" kern="1200" baseline="0" dirty="0"/>
                        <a:t>Deductor manufactures such items which are given as benefit or perquisite to the </a:t>
                      </a:r>
                      <a:r>
                        <a:rPr lang="en-US" sz="1800" b="1" u="none" strike="noStrike" kern="1200" baseline="0" dirty="0" err="1"/>
                        <a:t>deductee</a:t>
                      </a:r>
                      <a:endParaRPr lang="en-US" sz="1800" b="1" i="0" u="none" strike="noStrike" kern="1200" baseline="0" dirty="0">
                        <a:solidFill>
                          <a:schemeClr val="dk1"/>
                        </a:solidFill>
                        <a:latin typeface="+mn-lt"/>
                        <a:ea typeface="+mn-ea"/>
                        <a:cs typeface="+mn-cs"/>
                      </a:endParaRPr>
                    </a:p>
                  </a:txBody>
                  <a:tcPr/>
                </a:tc>
                <a:tc>
                  <a:txBody>
                    <a:bodyPr/>
                    <a:lstStyle/>
                    <a:p>
                      <a:endParaRPr lang="en-US" b="1" dirty="0"/>
                    </a:p>
                    <a:p>
                      <a:r>
                        <a:rPr lang="en-US" b="1" dirty="0"/>
                        <a:t>Actual Price charges to normal customers</a:t>
                      </a:r>
                      <a:endParaRPr lang="en-IN" b="1" dirty="0"/>
                    </a:p>
                  </a:txBody>
                  <a:tcPr/>
                </a:tc>
                <a:extLst>
                  <a:ext uri="{0D108BD9-81ED-4DB2-BD59-A6C34878D82A}">
                    <a16:rowId xmlns:a16="http://schemas.microsoft.com/office/drawing/2014/main" val="2861543582"/>
                  </a:ext>
                </a:extLst>
              </a:tr>
            </a:tbl>
          </a:graphicData>
        </a:graphic>
      </p:graphicFrame>
      <p:sp>
        <p:nvSpPr>
          <p:cNvPr id="3" name="Rectangle 2">
            <a:extLst>
              <a:ext uri="{FF2B5EF4-FFF2-40B4-BE49-F238E27FC236}">
                <a16:creationId xmlns:a16="http://schemas.microsoft.com/office/drawing/2014/main" id="{6CE33C88-4ECE-459A-A106-9B958DD9ED05}"/>
              </a:ext>
            </a:extLst>
          </p:cNvPr>
          <p:cNvSpPr/>
          <p:nvPr/>
        </p:nvSpPr>
        <p:spPr>
          <a:xfrm>
            <a:off x="546844" y="5347012"/>
            <a:ext cx="9717743" cy="1200329"/>
          </a:xfrm>
          <a:prstGeom prst="rect">
            <a:avLst/>
          </a:prstGeom>
        </p:spPr>
        <p:txBody>
          <a:bodyPr wrap="square">
            <a:spAutoFit/>
          </a:bodyPr>
          <a:lstStyle/>
          <a:p>
            <a:pPr lvl="1"/>
            <a:r>
              <a:rPr lang="en-IN" b="1" dirty="0"/>
              <a:t>Also Clarified that </a:t>
            </a:r>
            <a:r>
              <a:rPr lang="en-IN" b="1" u="sng" dirty="0"/>
              <a:t>GST will not be included </a:t>
            </a:r>
            <a:r>
              <a:rPr lang="en-IN" b="1" dirty="0"/>
              <a:t>for the purpose of valuation of benefit/perquisites u/s 194R of the Act.</a:t>
            </a:r>
          </a:p>
          <a:p>
            <a:pPr lvl="1"/>
            <a:endParaRPr lang="en-IN" b="1" dirty="0"/>
          </a:p>
          <a:p>
            <a:pPr lvl="1"/>
            <a:r>
              <a:rPr lang="en-IN" b="1" dirty="0"/>
              <a:t>(Ref. Section 194R read with Circular No. 12/2022 dated 16</a:t>
            </a:r>
            <a:r>
              <a:rPr lang="en-IN" b="1" baseline="30000" dirty="0"/>
              <a:t>th</a:t>
            </a:r>
            <a:r>
              <a:rPr lang="en-IN" b="1" dirty="0"/>
              <a:t> June, 2022 Que. 5)</a:t>
            </a:r>
          </a:p>
        </p:txBody>
      </p:sp>
    </p:spTree>
    <p:extLst>
      <p:ext uri="{BB962C8B-B14F-4D97-AF65-F5344CB8AC3E}">
        <p14:creationId xmlns:p14="http://schemas.microsoft.com/office/powerpoint/2010/main" val="1773532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5DD1F-FCC5-422B-8588-3285013E3CAF}"/>
              </a:ext>
            </a:extLst>
          </p:cNvPr>
          <p:cNvSpPr>
            <a:spLocks noGrp="1"/>
          </p:cNvSpPr>
          <p:nvPr>
            <p:ph type="title"/>
          </p:nvPr>
        </p:nvSpPr>
        <p:spPr>
          <a:xfrm>
            <a:off x="1077362" y="424601"/>
            <a:ext cx="9950103" cy="947001"/>
          </a:xfrm>
        </p:spPr>
        <p:txBody>
          <a:bodyPr/>
          <a:lstStyle/>
          <a:p>
            <a:r>
              <a:rPr lang="en-US" dirty="0"/>
              <a:t>Treatment of Out of pocket expenses :</a:t>
            </a:r>
            <a:endParaRPr lang="en-IN" dirty="0"/>
          </a:p>
        </p:txBody>
      </p:sp>
      <p:graphicFrame>
        <p:nvGraphicFramePr>
          <p:cNvPr id="4" name="Table 4">
            <a:extLst>
              <a:ext uri="{FF2B5EF4-FFF2-40B4-BE49-F238E27FC236}">
                <a16:creationId xmlns:a16="http://schemas.microsoft.com/office/drawing/2014/main" id="{3A52B027-E579-426A-B19F-829861D0F075}"/>
              </a:ext>
            </a:extLst>
          </p:cNvPr>
          <p:cNvGraphicFramePr>
            <a:graphicFrameLocks noGrp="1"/>
          </p:cNvGraphicFramePr>
          <p:nvPr>
            <p:ph idx="1"/>
            <p:extLst>
              <p:ext uri="{D42A27DB-BD31-4B8C-83A1-F6EECF244321}">
                <p14:modId xmlns:p14="http://schemas.microsoft.com/office/powerpoint/2010/main" val="3321297529"/>
              </p:ext>
            </p:extLst>
          </p:nvPr>
        </p:nvGraphicFramePr>
        <p:xfrm>
          <a:off x="1077913" y="1907334"/>
          <a:ext cx="9948862" cy="3017520"/>
        </p:xfrm>
        <a:graphic>
          <a:graphicData uri="http://schemas.openxmlformats.org/drawingml/2006/table">
            <a:tbl>
              <a:tblPr firstRow="1" bandRow="1">
                <a:tableStyleId>{FABFCF23-3B69-468F-B69F-88F6DE6A72F2}</a:tableStyleId>
              </a:tblPr>
              <a:tblGrid>
                <a:gridCol w="4974431">
                  <a:extLst>
                    <a:ext uri="{9D8B030D-6E8A-4147-A177-3AD203B41FA5}">
                      <a16:colId xmlns:a16="http://schemas.microsoft.com/office/drawing/2014/main" val="686273048"/>
                    </a:ext>
                  </a:extLst>
                </a:gridCol>
                <a:gridCol w="4974431">
                  <a:extLst>
                    <a:ext uri="{9D8B030D-6E8A-4147-A177-3AD203B41FA5}">
                      <a16:colId xmlns:a16="http://schemas.microsoft.com/office/drawing/2014/main" val="4155048178"/>
                    </a:ext>
                  </a:extLst>
                </a:gridCol>
              </a:tblGrid>
              <a:tr h="370840">
                <a:tc>
                  <a:txBody>
                    <a:bodyPr/>
                    <a:lstStyle/>
                    <a:p>
                      <a:r>
                        <a:rPr lang="en-US" b="1" dirty="0"/>
                        <a:t>Particulars</a:t>
                      </a:r>
                    </a:p>
                    <a:p>
                      <a:endParaRPr lang="en-IN" b="1" dirty="0"/>
                    </a:p>
                  </a:txBody>
                  <a:tcPr/>
                </a:tc>
                <a:tc>
                  <a:txBody>
                    <a:bodyPr/>
                    <a:lstStyle/>
                    <a:p>
                      <a:r>
                        <a:rPr lang="en-US" b="1" dirty="0"/>
                        <a:t>Treatment</a:t>
                      </a:r>
                      <a:endParaRPr lang="en-IN" b="1" dirty="0"/>
                    </a:p>
                  </a:txBody>
                  <a:tcPr/>
                </a:tc>
                <a:extLst>
                  <a:ext uri="{0D108BD9-81ED-4DB2-BD59-A6C34878D82A}">
                    <a16:rowId xmlns:a16="http://schemas.microsoft.com/office/drawing/2014/main" val="1099390625"/>
                  </a:ext>
                </a:extLst>
              </a:tr>
              <a:tr h="370840">
                <a:tc>
                  <a:txBody>
                    <a:bodyPr/>
                    <a:lstStyle/>
                    <a:p>
                      <a:endParaRPr lang="en-US" sz="1800" b="1" u="none" strike="noStrike" kern="1200" baseline="0" dirty="0"/>
                    </a:p>
                    <a:p>
                      <a:r>
                        <a:rPr lang="en-US" sz="1800" b="1" u="none" strike="noStrike" kern="1200" baseline="0" dirty="0"/>
                        <a:t>Reimbursement of out of pocket expenses wherein supporting document is in the name of the payee	</a:t>
                      </a:r>
                      <a:endParaRPr lang="en-US" sz="1800" b="1" i="0" u="none" strike="noStrike" kern="1200" baseline="0" dirty="0">
                        <a:solidFill>
                          <a:schemeClr val="dk1"/>
                        </a:solidFill>
                        <a:latin typeface="+mn-lt"/>
                        <a:ea typeface="+mn-ea"/>
                        <a:cs typeface="+mn-cs"/>
                      </a:endParaRPr>
                    </a:p>
                  </a:txBody>
                  <a:tcPr/>
                </a:tc>
                <a:tc>
                  <a:txBody>
                    <a:bodyPr/>
                    <a:lstStyle/>
                    <a:p>
                      <a:endParaRPr lang="en-US" sz="1800" b="1" u="none" strike="noStrike" kern="1200" baseline="0" dirty="0"/>
                    </a:p>
                    <a:p>
                      <a:r>
                        <a:rPr lang="en-US" sz="1800" b="1" u="none" strike="noStrike" kern="1200" baseline="0" dirty="0"/>
                        <a:t>Not to be treated as benefit or perquisite and hence TDS u/s 194R is not deductible.</a:t>
                      </a:r>
                      <a:endParaRPr lang="en-US" sz="1800" b="1"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986328396"/>
                  </a:ext>
                </a:extLst>
              </a:tr>
              <a:tr h="370840">
                <a:tc>
                  <a:txBody>
                    <a:bodyPr/>
                    <a:lstStyle/>
                    <a:p>
                      <a:endParaRPr lang="en-IN" sz="1800" b="1" u="none" strike="noStrike" kern="1200" baseline="0" dirty="0"/>
                    </a:p>
                    <a:p>
                      <a:r>
                        <a:rPr lang="en-US" sz="1800" b="1" u="none" strike="noStrike" kern="1200" baseline="0" dirty="0"/>
                        <a:t>Reimbursement of out of pocket expenses wherein supporting document is not in the name of the payee	</a:t>
                      </a:r>
                      <a:endParaRPr lang="en-US" sz="1800" b="1" i="0" u="none" strike="noStrike" kern="1200" baseline="0" dirty="0">
                        <a:solidFill>
                          <a:schemeClr val="dk1"/>
                        </a:solidFill>
                        <a:latin typeface="+mn-lt"/>
                        <a:ea typeface="+mn-ea"/>
                        <a:cs typeface="+mn-cs"/>
                      </a:endParaRPr>
                    </a:p>
                  </a:txBody>
                  <a:tcPr/>
                </a:tc>
                <a:tc>
                  <a:txBody>
                    <a:bodyPr/>
                    <a:lstStyle/>
                    <a:p>
                      <a:endParaRPr lang="en-IN" sz="1800" b="1" u="none" strike="noStrike" kern="1200" baseline="0" dirty="0"/>
                    </a:p>
                    <a:p>
                      <a:r>
                        <a:rPr lang="en-US" sz="1800" b="1" u="none" strike="noStrike" kern="1200" baseline="0" dirty="0"/>
                        <a:t>It is to be treated as a benefit or perquisite and hence provisions of section 194R gets applicable	</a:t>
                      </a:r>
                      <a:endParaRPr lang="en-US" sz="1800" b="1"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2861543582"/>
                  </a:ext>
                </a:extLst>
              </a:tr>
            </a:tbl>
          </a:graphicData>
        </a:graphic>
      </p:graphicFrame>
    </p:spTree>
    <p:extLst>
      <p:ext uri="{BB962C8B-B14F-4D97-AF65-F5344CB8AC3E}">
        <p14:creationId xmlns:p14="http://schemas.microsoft.com/office/powerpoint/2010/main" val="2250647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5DD1F-FCC5-422B-8588-3285013E3CAF}"/>
              </a:ext>
            </a:extLst>
          </p:cNvPr>
          <p:cNvSpPr>
            <a:spLocks noGrp="1"/>
          </p:cNvSpPr>
          <p:nvPr>
            <p:ph type="title"/>
          </p:nvPr>
        </p:nvSpPr>
        <p:spPr>
          <a:xfrm>
            <a:off x="1077362" y="388741"/>
            <a:ext cx="9950103" cy="947001"/>
          </a:xfrm>
        </p:spPr>
        <p:txBody>
          <a:bodyPr>
            <a:normAutofit fontScale="90000"/>
          </a:bodyPr>
          <a:lstStyle/>
          <a:p>
            <a:r>
              <a:rPr lang="en-US" dirty="0"/>
              <a:t>Treatment of Product given to Social media Influencer:</a:t>
            </a:r>
            <a:endParaRPr lang="en-IN" dirty="0"/>
          </a:p>
        </p:txBody>
      </p:sp>
      <p:graphicFrame>
        <p:nvGraphicFramePr>
          <p:cNvPr id="4" name="Table 4">
            <a:extLst>
              <a:ext uri="{FF2B5EF4-FFF2-40B4-BE49-F238E27FC236}">
                <a16:creationId xmlns:a16="http://schemas.microsoft.com/office/drawing/2014/main" id="{3A52B027-E579-426A-B19F-829861D0F075}"/>
              </a:ext>
            </a:extLst>
          </p:cNvPr>
          <p:cNvGraphicFramePr>
            <a:graphicFrameLocks noGrp="1"/>
          </p:cNvGraphicFramePr>
          <p:nvPr>
            <p:ph idx="1"/>
            <p:extLst>
              <p:ext uri="{D42A27DB-BD31-4B8C-83A1-F6EECF244321}">
                <p14:modId xmlns:p14="http://schemas.microsoft.com/office/powerpoint/2010/main" val="514817398"/>
              </p:ext>
            </p:extLst>
          </p:nvPr>
        </p:nvGraphicFramePr>
        <p:xfrm>
          <a:off x="1077913" y="2723124"/>
          <a:ext cx="9948862" cy="3291840"/>
        </p:xfrm>
        <a:graphic>
          <a:graphicData uri="http://schemas.openxmlformats.org/drawingml/2006/table">
            <a:tbl>
              <a:tblPr firstRow="1" bandRow="1">
                <a:tableStyleId>{FABFCF23-3B69-468F-B69F-88F6DE6A72F2}</a:tableStyleId>
              </a:tblPr>
              <a:tblGrid>
                <a:gridCol w="4974431">
                  <a:extLst>
                    <a:ext uri="{9D8B030D-6E8A-4147-A177-3AD203B41FA5}">
                      <a16:colId xmlns:a16="http://schemas.microsoft.com/office/drawing/2014/main" val="686273048"/>
                    </a:ext>
                  </a:extLst>
                </a:gridCol>
                <a:gridCol w="4974431">
                  <a:extLst>
                    <a:ext uri="{9D8B030D-6E8A-4147-A177-3AD203B41FA5}">
                      <a16:colId xmlns:a16="http://schemas.microsoft.com/office/drawing/2014/main" val="4155048178"/>
                    </a:ext>
                  </a:extLst>
                </a:gridCol>
              </a:tblGrid>
              <a:tr h="370840">
                <a:tc>
                  <a:txBody>
                    <a:bodyPr/>
                    <a:lstStyle/>
                    <a:p>
                      <a:r>
                        <a:rPr lang="en-US" b="1" dirty="0"/>
                        <a:t>Particulars</a:t>
                      </a:r>
                    </a:p>
                    <a:p>
                      <a:endParaRPr lang="en-IN" b="1" dirty="0"/>
                    </a:p>
                  </a:txBody>
                  <a:tcPr/>
                </a:tc>
                <a:tc>
                  <a:txBody>
                    <a:bodyPr/>
                    <a:lstStyle/>
                    <a:p>
                      <a:r>
                        <a:rPr lang="en-US" b="1" dirty="0"/>
                        <a:t>Treatment</a:t>
                      </a:r>
                      <a:endParaRPr lang="en-IN" b="1" dirty="0"/>
                    </a:p>
                  </a:txBody>
                  <a:tcPr/>
                </a:tc>
                <a:extLst>
                  <a:ext uri="{0D108BD9-81ED-4DB2-BD59-A6C34878D82A}">
                    <a16:rowId xmlns:a16="http://schemas.microsoft.com/office/drawing/2014/main" val="1099390625"/>
                  </a:ext>
                </a:extLst>
              </a:tr>
              <a:tr h="370840">
                <a:tc>
                  <a:txBody>
                    <a:bodyPr/>
                    <a:lstStyle/>
                    <a:p>
                      <a:endParaRPr lang="en-IN" sz="1800" b="1" u="none" strike="noStrike" kern="1200" baseline="0" dirty="0"/>
                    </a:p>
                    <a:p>
                      <a:r>
                        <a:rPr lang="en-US" sz="1800" b="1" u="none" strike="noStrike" kern="1200" baseline="0" dirty="0"/>
                        <a:t>Products like car, outfit, cosmetics, mobile etc. given to the influencer are returned back to the company	</a:t>
                      </a:r>
                      <a:endParaRPr lang="en-US" sz="1800" b="1" i="0" u="none" strike="noStrike" kern="1200" baseline="0" dirty="0">
                        <a:solidFill>
                          <a:schemeClr val="dk1"/>
                        </a:solidFill>
                        <a:latin typeface="+mn-lt"/>
                        <a:ea typeface="+mn-ea"/>
                        <a:cs typeface="+mn-cs"/>
                      </a:endParaRPr>
                    </a:p>
                  </a:txBody>
                  <a:tcPr/>
                </a:tc>
                <a:tc>
                  <a:txBody>
                    <a:bodyPr/>
                    <a:lstStyle/>
                    <a:p>
                      <a:endParaRPr lang="en-US" sz="1800" b="1" u="none" strike="noStrike" kern="1200" baseline="0" dirty="0"/>
                    </a:p>
                    <a:p>
                      <a:r>
                        <a:rPr lang="en-US" sz="1800" b="1" u="none" strike="noStrike" kern="1200" baseline="0" dirty="0"/>
                        <a:t>Not to be treated as benefit or perquisite and hence TDS u/s 194R is not deductible.</a:t>
                      </a:r>
                      <a:endParaRPr lang="en-US" sz="1800" b="1"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986328396"/>
                  </a:ext>
                </a:extLst>
              </a:tr>
              <a:tr h="370840">
                <a:tc>
                  <a:txBody>
                    <a:bodyPr/>
                    <a:lstStyle/>
                    <a:p>
                      <a:endParaRPr lang="en-IN" sz="1800" b="1" u="none" strike="noStrike" kern="1200" baseline="0" dirty="0"/>
                    </a:p>
                    <a:p>
                      <a:r>
                        <a:rPr lang="en-US" sz="1800" b="1" u="none" strike="noStrike" kern="1200" baseline="0" dirty="0"/>
                        <a:t>Products like car, outfit, cosmetics, mobile etc. given to the influencer are retained by the influencer and not returned back to the company</a:t>
                      </a:r>
                      <a:endParaRPr lang="en-US" sz="1800" b="1" i="0" u="none" strike="noStrike" kern="1200" baseline="0" dirty="0">
                        <a:solidFill>
                          <a:schemeClr val="dk1"/>
                        </a:solidFill>
                        <a:latin typeface="+mn-lt"/>
                        <a:ea typeface="+mn-ea"/>
                        <a:cs typeface="+mn-cs"/>
                      </a:endParaRPr>
                    </a:p>
                  </a:txBody>
                  <a:tcPr/>
                </a:tc>
                <a:tc>
                  <a:txBody>
                    <a:bodyPr/>
                    <a:lstStyle/>
                    <a:p>
                      <a:endParaRPr lang="en-IN" sz="1800" b="1" u="none" strike="noStrike" kern="1200" baseline="0" dirty="0"/>
                    </a:p>
                    <a:p>
                      <a:r>
                        <a:rPr lang="en-US" sz="1800" b="1" u="none" strike="noStrike" kern="1200" baseline="0" dirty="0"/>
                        <a:t>It is to be treated as a benefit or perquisite and hence provisions of section 194R gets applicable	</a:t>
                      </a:r>
                      <a:endParaRPr lang="en-US" sz="1800" b="1"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2861543582"/>
                  </a:ext>
                </a:extLst>
              </a:tr>
            </a:tbl>
          </a:graphicData>
        </a:graphic>
      </p:graphicFrame>
      <p:sp>
        <p:nvSpPr>
          <p:cNvPr id="3" name="Rectangle 2">
            <a:extLst>
              <a:ext uri="{FF2B5EF4-FFF2-40B4-BE49-F238E27FC236}">
                <a16:creationId xmlns:a16="http://schemas.microsoft.com/office/drawing/2014/main" id="{3FEB5160-50DB-4805-B0FA-6E6A56E35E81}"/>
              </a:ext>
            </a:extLst>
          </p:cNvPr>
          <p:cNvSpPr/>
          <p:nvPr/>
        </p:nvSpPr>
        <p:spPr>
          <a:xfrm>
            <a:off x="1005839" y="1626214"/>
            <a:ext cx="10020935" cy="646331"/>
          </a:xfrm>
          <a:prstGeom prst="rect">
            <a:avLst/>
          </a:prstGeom>
        </p:spPr>
        <p:txBody>
          <a:bodyPr wrap="square">
            <a:spAutoFit/>
          </a:bodyPr>
          <a:lstStyle/>
          <a:p>
            <a:r>
              <a:rPr lang="en-US" b="1" dirty="0"/>
              <a:t>Many manufacturing companies provide their products to the social media influencer to create video indirectly marketing the same. Treatment of the same is as follow:</a:t>
            </a:r>
            <a:endParaRPr lang="en-IN" b="1" dirty="0"/>
          </a:p>
        </p:txBody>
      </p:sp>
    </p:spTree>
    <p:extLst>
      <p:ext uri="{BB962C8B-B14F-4D97-AF65-F5344CB8AC3E}">
        <p14:creationId xmlns:p14="http://schemas.microsoft.com/office/powerpoint/2010/main" val="33799784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5DD1F-FCC5-422B-8588-3285013E3CAF}"/>
              </a:ext>
            </a:extLst>
          </p:cNvPr>
          <p:cNvSpPr>
            <a:spLocks noGrp="1"/>
          </p:cNvSpPr>
          <p:nvPr>
            <p:ph type="title"/>
          </p:nvPr>
        </p:nvSpPr>
        <p:spPr>
          <a:xfrm>
            <a:off x="1077362" y="128761"/>
            <a:ext cx="9950103" cy="893216"/>
          </a:xfrm>
        </p:spPr>
        <p:txBody>
          <a:bodyPr>
            <a:normAutofit fontScale="90000"/>
          </a:bodyPr>
          <a:lstStyle/>
          <a:p>
            <a:r>
              <a:rPr lang="en-US" dirty="0"/>
              <a:t>Treatment of Dealer Conference to educate dealer:</a:t>
            </a:r>
            <a:endParaRPr lang="en-IN" dirty="0"/>
          </a:p>
        </p:txBody>
      </p:sp>
      <p:graphicFrame>
        <p:nvGraphicFramePr>
          <p:cNvPr id="4" name="Table 4">
            <a:extLst>
              <a:ext uri="{FF2B5EF4-FFF2-40B4-BE49-F238E27FC236}">
                <a16:creationId xmlns:a16="http://schemas.microsoft.com/office/drawing/2014/main" id="{3A52B027-E579-426A-B19F-829861D0F075}"/>
              </a:ext>
            </a:extLst>
          </p:cNvPr>
          <p:cNvGraphicFramePr>
            <a:graphicFrameLocks noGrp="1"/>
          </p:cNvGraphicFramePr>
          <p:nvPr>
            <p:ph idx="1"/>
            <p:extLst>
              <p:ext uri="{D42A27DB-BD31-4B8C-83A1-F6EECF244321}">
                <p14:modId xmlns:p14="http://schemas.microsoft.com/office/powerpoint/2010/main" val="1090409205"/>
              </p:ext>
            </p:extLst>
          </p:nvPr>
        </p:nvGraphicFramePr>
        <p:xfrm>
          <a:off x="977153" y="1261870"/>
          <a:ext cx="10381130" cy="4877601"/>
        </p:xfrm>
        <a:graphic>
          <a:graphicData uri="http://schemas.openxmlformats.org/drawingml/2006/table">
            <a:tbl>
              <a:tblPr firstRow="1" bandRow="1">
                <a:tableStyleId>{FABFCF23-3B69-468F-B69F-88F6DE6A72F2}</a:tableStyleId>
              </a:tblPr>
              <a:tblGrid>
                <a:gridCol w="5190565">
                  <a:extLst>
                    <a:ext uri="{9D8B030D-6E8A-4147-A177-3AD203B41FA5}">
                      <a16:colId xmlns:a16="http://schemas.microsoft.com/office/drawing/2014/main" val="686273048"/>
                    </a:ext>
                  </a:extLst>
                </a:gridCol>
                <a:gridCol w="5190565">
                  <a:extLst>
                    <a:ext uri="{9D8B030D-6E8A-4147-A177-3AD203B41FA5}">
                      <a16:colId xmlns:a16="http://schemas.microsoft.com/office/drawing/2014/main" val="4155048178"/>
                    </a:ext>
                  </a:extLst>
                </a:gridCol>
              </a:tblGrid>
              <a:tr h="605023">
                <a:tc>
                  <a:txBody>
                    <a:bodyPr/>
                    <a:lstStyle/>
                    <a:p>
                      <a:r>
                        <a:rPr lang="en-US" b="1" dirty="0"/>
                        <a:t>Particulars</a:t>
                      </a:r>
                    </a:p>
                    <a:p>
                      <a:endParaRPr lang="en-IN" b="1" dirty="0"/>
                    </a:p>
                  </a:txBody>
                  <a:tcPr/>
                </a:tc>
                <a:tc>
                  <a:txBody>
                    <a:bodyPr/>
                    <a:lstStyle/>
                    <a:p>
                      <a:r>
                        <a:rPr lang="en-US" b="1" dirty="0"/>
                        <a:t>Treatment</a:t>
                      </a:r>
                      <a:endParaRPr lang="en-IN" b="1" dirty="0"/>
                    </a:p>
                  </a:txBody>
                  <a:tcPr/>
                </a:tc>
                <a:extLst>
                  <a:ext uri="{0D108BD9-81ED-4DB2-BD59-A6C34878D82A}">
                    <a16:rowId xmlns:a16="http://schemas.microsoft.com/office/drawing/2014/main" val="1099390625"/>
                  </a:ext>
                </a:extLst>
              </a:tr>
              <a:tr h="1382909">
                <a:tc>
                  <a:txBody>
                    <a:bodyPr/>
                    <a:lstStyle/>
                    <a:p>
                      <a:r>
                        <a:rPr lang="en-US" sz="1800" b="1" u="none" strike="noStrike" kern="1200" baseline="0" dirty="0"/>
                        <a:t>Dealer/ business conference held with the prime objective of educating dealers/ customers about specified product/order etc. (Such conference must not be in nature of incentive/benefits to dealer who have achieved particular targets.)</a:t>
                      </a:r>
                      <a:endParaRPr lang="en-US" sz="1800" b="1" i="0" u="none" strike="noStrike" kern="1200" baseline="0" dirty="0">
                        <a:solidFill>
                          <a:schemeClr val="dk1"/>
                        </a:solidFill>
                        <a:latin typeface="+mn-lt"/>
                        <a:ea typeface="+mn-ea"/>
                        <a:cs typeface="+mn-cs"/>
                      </a:endParaRPr>
                    </a:p>
                  </a:txBody>
                  <a:tcPr/>
                </a:tc>
                <a:tc>
                  <a:txBody>
                    <a:bodyPr/>
                    <a:lstStyle/>
                    <a:p>
                      <a:endParaRPr lang="en-US" sz="1800" b="1" u="none" strike="noStrike" kern="1200" baseline="0" dirty="0"/>
                    </a:p>
                    <a:p>
                      <a:r>
                        <a:rPr lang="en-US" sz="1800" b="1" u="none" strike="noStrike" kern="1200" baseline="0" dirty="0"/>
                        <a:t>Not to be treated as benefit or perquisite and hence TDS u/s 194R is not deductible.</a:t>
                      </a:r>
                      <a:endParaRPr lang="en-US" sz="1800" b="1"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986328396"/>
                  </a:ext>
                </a:extLst>
              </a:tr>
              <a:tr h="759585">
                <a:tc>
                  <a:txBody>
                    <a:bodyPr/>
                    <a:lstStyle/>
                    <a:p>
                      <a:r>
                        <a:rPr lang="en-US" sz="1800" b="1" u="none" strike="noStrike" kern="1200" baseline="0" dirty="0"/>
                        <a:t>Expense relating to leisure trip/component even if it is related to dealer/ business conference</a:t>
                      </a:r>
                      <a:endParaRPr lang="en-US" sz="1800" b="1" i="0" u="none" strike="noStrike" kern="1200" baseline="0" dirty="0">
                        <a:solidFill>
                          <a:schemeClr val="dk1"/>
                        </a:solidFill>
                        <a:latin typeface="+mn-lt"/>
                        <a:ea typeface="+mn-ea"/>
                        <a:cs typeface="+mn-cs"/>
                      </a:endParaRPr>
                    </a:p>
                  </a:txBody>
                  <a:tcPr/>
                </a:tc>
                <a:tc rowSpan="3">
                  <a:txBody>
                    <a:bodyPr/>
                    <a:lstStyle/>
                    <a:p>
                      <a:endParaRPr lang="en-IN" sz="1800" b="1" u="none" strike="noStrike" kern="1200" baseline="0" dirty="0"/>
                    </a:p>
                    <a:p>
                      <a:endParaRPr lang="en-US" sz="1800" b="1" u="none" strike="noStrike" kern="1200" baseline="0" dirty="0"/>
                    </a:p>
                    <a:p>
                      <a:endParaRPr lang="en-US" sz="1800" b="1" u="none" strike="noStrike" kern="1200" baseline="0" dirty="0"/>
                    </a:p>
                    <a:p>
                      <a:r>
                        <a:rPr lang="en-US" sz="1800" b="1" u="none" strike="noStrike" kern="1200" baseline="0" dirty="0"/>
                        <a:t>It is to be treated as a benefit or perquisite and hence provisions of section 194R gets applicable	</a:t>
                      </a:r>
                      <a:endParaRPr lang="en-US" sz="1800" b="1"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2861543582"/>
                  </a:ext>
                </a:extLst>
              </a:tr>
              <a:tr h="1007448">
                <a:tc>
                  <a:txBody>
                    <a:bodyPr/>
                    <a:lstStyle/>
                    <a:p>
                      <a:r>
                        <a:rPr lang="en-US" sz="1800" b="1" u="none" strike="noStrike" kern="1200" baseline="0" dirty="0"/>
                        <a:t>Expense relating to family members of the person attending the dealer/business conference	</a:t>
                      </a:r>
                      <a:endParaRPr lang="en-US" sz="1800" b="1" i="0" u="none" strike="noStrike" kern="1200" baseline="0" dirty="0">
                        <a:solidFill>
                          <a:schemeClr val="dk1"/>
                        </a:solidFill>
                        <a:latin typeface="+mn-lt"/>
                        <a:ea typeface="+mn-ea"/>
                        <a:cs typeface="+mn-cs"/>
                      </a:endParaRPr>
                    </a:p>
                  </a:txBody>
                  <a:tcPr/>
                </a:tc>
                <a:tc vMerge="1">
                  <a:txBody>
                    <a:bodyPr/>
                    <a:lstStyle/>
                    <a:p>
                      <a:endParaRPr lang="en-US" sz="18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1521978916"/>
                  </a:ext>
                </a:extLst>
              </a:tr>
              <a:tr h="1007448">
                <a:tc>
                  <a:txBody>
                    <a:bodyPr/>
                    <a:lstStyle/>
                    <a:p>
                      <a:r>
                        <a:rPr lang="en-US" sz="1800" b="1" u="none" strike="noStrike" kern="1200" baseline="0" dirty="0"/>
                        <a:t>Expense relating to prior stay/ over stay beyond the date of dealer/ business conference	</a:t>
                      </a:r>
                      <a:endParaRPr lang="en-US" sz="1800" b="1" i="0" u="none" strike="noStrike" kern="1200" baseline="0" dirty="0">
                        <a:solidFill>
                          <a:schemeClr val="dk1"/>
                        </a:solidFill>
                        <a:latin typeface="+mn-lt"/>
                        <a:ea typeface="+mn-ea"/>
                        <a:cs typeface="+mn-cs"/>
                      </a:endParaRPr>
                    </a:p>
                  </a:txBody>
                  <a:tcPr/>
                </a:tc>
                <a:tc vMerge="1">
                  <a:txBody>
                    <a:bodyPr/>
                    <a:lstStyle/>
                    <a:p>
                      <a:endParaRPr lang="en-US" sz="18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1911650269"/>
                  </a:ext>
                </a:extLst>
              </a:tr>
            </a:tbl>
          </a:graphicData>
        </a:graphic>
      </p:graphicFrame>
    </p:spTree>
    <p:extLst>
      <p:ext uri="{BB962C8B-B14F-4D97-AF65-F5344CB8AC3E}">
        <p14:creationId xmlns:p14="http://schemas.microsoft.com/office/powerpoint/2010/main" val="37716760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7E2ECD-C4BB-4985-A1A2-D7BE9E13FE00}"/>
              </a:ext>
            </a:extLst>
          </p:cNvPr>
          <p:cNvSpPr>
            <a:spLocks noGrp="1"/>
          </p:cNvSpPr>
          <p:nvPr>
            <p:ph idx="1"/>
          </p:nvPr>
        </p:nvSpPr>
        <p:spPr>
          <a:xfrm>
            <a:off x="1077362" y="1945340"/>
            <a:ext cx="9950103" cy="3995489"/>
          </a:xfrm>
        </p:spPr>
        <p:txBody>
          <a:bodyPr>
            <a:normAutofit/>
          </a:bodyPr>
          <a:lstStyle/>
          <a:p>
            <a:pPr marL="0" indent="0">
              <a:buNone/>
            </a:pPr>
            <a:endParaRPr lang="en-IN" sz="1100" b="1" dirty="0"/>
          </a:p>
          <a:p>
            <a:pPr marL="0" indent="0">
              <a:buNone/>
            </a:pPr>
            <a:r>
              <a:rPr lang="en-IN" b="1" dirty="0"/>
              <a:t>Ans. 1:  S</a:t>
            </a:r>
            <a:r>
              <a:rPr lang="en-US" b="1" dirty="0" err="1"/>
              <a:t>ection</a:t>
            </a:r>
            <a:r>
              <a:rPr lang="en-US" b="1" dirty="0"/>
              <a:t> 194R casts an obligation on the person responsible for providing any benefit or perquisite to a resident, to deduct tax at source @10%. </a:t>
            </a:r>
          </a:p>
          <a:p>
            <a:r>
              <a:rPr lang="en-US" b="1" dirty="0"/>
              <a:t>No further requirement to check whether the amount is taxable in the hands of the recipient or under which section it is taxable.</a:t>
            </a:r>
          </a:p>
          <a:p>
            <a:r>
              <a:rPr lang="en-US" b="1" dirty="0"/>
              <a:t>Unlike u/s 195  where there is a requirement to check whether the sum payable to a person is chargeable to tax under the provision of the Income-tax Act or </a:t>
            </a:r>
            <a:r>
              <a:rPr lang="en-US" b="1" dirty="0">
                <a:hlinkClick r:id="rId2"/>
              </a:rPr>
              <a:t>Double Taxation Avoidance Agreement</a:t>
            </a:r>
            <a:r>
              <a:rPr lang="en-US" b="1" dirty="0"/>
              <a:t> (DTAA), </a:t>
            </a:r>
            <a:r>
              <a:rPr lang="en-US" b="1" u="sng" dirty="0"/>
              <a:t>no such requirement is there in section 194R</a:t>
            </a:r>
            <a:r>
              <a:rPr lang="en-US" b="1" dirty="0"/>
              <a:t>. </a:t>
            </a:r>
          </a:p>
          <a:p>
            <a:r>
              <a:rPr lang="en-US" b="1" dirty="0"/>
              <a:t>Which also clarified in circular No. 12/2022 dated 16</a:t>
            </a:r>
            <a:r>
              <a:rPr lang="en-US" b="1" baseline="30000" dirty="0"/>
              <a:t>th</a:t>
            </a:r>
            <a:r>
              <a:rPr lang="en-US" b="1" dirty="0"/>
              <a:t> June, 2022</a:t>
            </a:r>
          </a:p>
        </p:txBody>
      </p:sp>
      <p:sp>
        <p:nvSpPr>
          <p:cNvPr id="4" name="Rectangle 3">
            <a:extLst>
              <a:ext uri="{FF2B5EF4-FFF2-40B4-BE49-F238E27FC236}">
                <a16:creationId xmlns:a16="http://schemas.microsoft.com/office/drawing/2014/main" id="{D8349542-13D6-4610-9EBF-EC568D373B66}"/>
              </a:ext>
            </a:extLst>
          </p:cNvPr>
          <p:cNvSpPr/>
          <p:nvPr/>
        </p:nvSpPr>
        <p:spPr>
          <a:xfrm>
            <a:off x="1111621" y="867050"/>
            <a:ext cx="9798425" cy="876587"/>
          </a:xfrm>
          <a:prstGeom prst="rect">
            <a:avLst/>
          </a:prstGeom>
        </p:spPr>
        <p:txBody>
          <a:bodyPr wrap="square">
            <a:spAutoFit/>
          </a:bodyPr>
          <a:lstStyle/>
          <a:p>
            <a:pPr>
              <a:lnSpc>
                <a:spcPct val="150000"/>
              </a:lnSpc>
            </a:pPr>
            <a:r>
              <a:rPr lang="en-US" b="1" dirty="0"/>
              <a:t>Que. 1:  Whether Section </a:t>
            </a:r>
            <a:r>
              <a:rPr lang="en-US" b="1" u="sng" dirty="0"/>
              <a:t>194R apply only </a:t>
            </a:r>
            <a:r>
              <a:rPr lang="en-US" b="1" dirty="0"/>
              <a:t>when benefit or perquisite is</a:t>
            </a:r>
            <a:r>
              <a:rPr lang="en-US" b="1" u="sng" dirty="0"/>
              <a:t> taxable in the hands of the recipient</a:t>
            </a:r>
            <a:r>
              <a:rPr lang="en-US" b="1" dirty="0"/>
              <a:t>?</a:t>
            </a:r>
          </a:p>
        </p:txBody>
      </p:sp>
    </p:spTree>
    <p:extLst>
      <p:ext uri="{BB962C8B-B14F-4D97-AF65-F5344CB8AC3E}">
        <p14:creationId xmlns:p14="http://schemas.microsoft.com/office/powerpoint/2010/main" val="3150016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5CEBDC-14D1-482E-B0A4-F95F26D5EDAC}"/>
              </a:ext>
            </a:extLst>
          </p:cNvPr>
          <p:cNvSpPr>
            <a:spLocks noGrp="1"/>
          </p:cNvSpPr>
          <p:nvPr>
            <p:ph idx="1"/>
          </p:nvPr>
        </p:nvSpPr>
        <p:spPr>
          <a:xfrm>
            <a:off x="1077362" y="869576"/>
            <a:ext cx="9950103" cy="5988424"/>
          </a:xfrm>
        </p:spPr>
        <p:txBody>
          <a:bodyPr>
            <a:normAutofit lnSpcReduction="10000"/>
          </a:bodyPr>
          <a:lstStyle/>
          <a:p>
            <a:pPr marL="0" indent="0">
              <a:buNone/>
            </a:pPr>
            <a:r>
              <a:rPr lang="en-IN" b="1" u="sng" dirty="0"/>
              <a:t>Ans.  2 :</a:t>
            </a:r>
            <a:r>
              <a:rPr lang="en-IN" b="1" dirty="0"/>
              <a:t> </a:t>
            </a:r>
            <a:r>
              <a:rPr lang="en-US" b="1" dirty="0"/>
              <a:t>Sales discounts, cash discounts or rebates allowed to customers from the listed retail price represent lesser realization of the sale price itself. To that extent purchase price of customer is also reduced.</a:t>
            </a:r>
          </a:p>
          <a:p>
            <a:r>
              <a:rPr lang="en-US" b="1" u="sng" dirty="0"/>
              <a:t>Logically these are also benefits </a:t>
            </a:r>
            <a:r>
              <a:rPr lang="en-US" b="1" dirty="0"/>
              <a:t>though related to sales/purchase, tax is required to be deducted. However, it is seen that subjecting these to tax deduction would put sellers in difficulty. To </a:t>
            </a:r>
            <a:r>
              <a:rPr lang="en-US" b="1" u="sng" dirty="0"/>
              <a:t>remove such difficulty </a:t>
            </a:r>
            <a:r>
              <a:rPr lang="en-US" b="1" dirty="0"/>
              <a:t>it is </a:t>
            </a:r>
            <a:r>
              <a:rPr lang="en-US" b="1" u="sng" dirty="0"/>
              <a:t>clarified that no tax is required to be deducted </a:t>
            </a:r>
            <a:r>
              <a:rPr lang="en-US" b="1" dirty="0"/>
              <a:t>under section 194R of the Act on sales discounts, cash discounts, and rebates allowed to customers.</a:t>
            </a:r>
          </a:p>
          <a:p>
            <a:r>
              <a:rPr lang="en-US" b="1" dirty="0"/>
              <a:t>Also clarified in the CBDT Circular that this relaxation should not be extended to other benefits provided by the seller in connection with its sale.</a:t>
            </a:r>
          </a:p>
          <a:p>
            <a:r>
              <a:rPr lang="en-US" b="1" dirty="0"/>
              <a:t>To illustrate, the following are some of the examples of benefits or perquisites on which tax is required to be deducted under section 194R (the list is not exhaustive):</a:t>
            </a:r>
          </a:p>
          <a:p>
            <a:pPr lvl="1"/>
            <a:r>
              <a:rPr lang="en-US" dirty="0"/>
              <a:t>When a person gives Free Samples.</a:t>
            </a:r>
          </a:p>
          <a:p>
            <a:pPr lvl="1"/>
            <a:r>
              <a:rPr lang="en-US" dirty="0"/>
              <a:t>When a person gives incentives (other than discount, rebate) in the form of cash or kind such as car, TV, computers, gold coin, mobile phone etc.</a:t>
            </a:r>
          </a:p>
          <a:p>
            <a:pPr lvl="1"/>
            <a:r>
              <a:rPr lang="en-US" dirty="0"/>
              <a:t>When a person sponsors a trip for the recipient and his/her relatives upon achieving certain targets.</a:t>
            </a:r>
          </a:p>
          <a:p>
            <a:pPr lvl="1"/>
            <a:r>
              <a:rPr lang="en-US" dirty="0"/>
              <a:t>When a person provides free ticket for an event.</a:t>
            </a:r>
          </a:p>
        </p:txBody>
      </p:sp>
      <p:sp>
        <p:nvSpPr>
          <p:cNvPr id="4" name="Rectangle 3">
            <a:extLst>
              <a:ext uri="{FF2B5EF4-FFF2-40B4-BE49-F238E27FC236}">
                <a16:creationId xmlns:a16="http://schemas.microsoft.com/office/drawing/2014/main" id="{40A7BB50-17F5-4365-8B56-95047921F5E6}"/>
              </a:ext>
            </a:extLst>
          </p:cNvPr>
          <p:cNvSpPr/>
          <p:nvPr/>
        </p:nvSpPr>
        <p:spPr>
          <a:xfrm>
            <a:off x="1057836" y="434353"/>
            <a:ext cx="9816352" cy="369332"/>
          </a:xfrm>
          <a:prstGeom prst="rect">
            <a:avLst/>
          </a:prstGeom>
        </p:spPr>
        <p:txBody>
          <a:bodyPr wrap="square">
            <a:spAutoFit/>
          </a:bodyPr>
          <a:lstStyle/>
          <a:p>
            <a:r>
              <a:rPr lang="en-US" b="1" u="sng" dirty="0"/>
              <a:t>Que.  2 :</a:t>
            </a:r>
            <a:r>
              <a:rPr lang="en-US" b="1" dirty="0"/>
              <a:t> Whether sales discounts, cash discounts and rebates are benefit or perquisite?</a:t>
            </a:r>
          </a:p>
        </p:txBody>
      </p:sp>
    </p:spTree>
    <p:extLst>
      <p:ext uri="{BB962C8B-B14F-4D97-AF65-F5344CB8AC3E}">
        <p14:creationId xmlns:p14="http://schemas.microsoft.com/office/powerpoint/2010/main" val="3439663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5CEBDC-14D1-482E-B0A4-F95F26D5EDAC}"/>
              </a:ext>
            </a:extLst>
          </p:cNvPr>
          <p:cNvSpPr>
            <a:spLocks noGrp="1"/>
          </p:cNvSpPr>
          <p:nvPr>
            <p:ph idx="1"/>
          </p:nvPr>
        </p:nvSpPr>
        <p:spPr>
          <a:xfrm>
            <a:off x="1059432" y="1120591"/>
            <a:ext cx="9950103" cy="932327"/>
          </a:xfrm>
        </p:spPr>
        <p:txBody>
          <a:bodyPr>
            <a:normAutofit/>
          </a:bodyPr>
          <a:lstStyle/>
          <a:p>
            <a:pPr marL="0" indent="0">
              <a:buNone/>
            </a:pPr>
            <a:r>
              <a:rPr lang="en-IN" b="1" u="sng" dirty="0"/>
              <a:t>Ans.  3 : </a:t>
            </a:r>
            <a:r>
              <a:rPr lang="en-IN" b="1" dirty="0"/>
              <a:t>Yes, as this is the benefit provided in the course of business TDS u/s 194R is applicable.</a:t>
            </a:r>
            <a:endParaRPr lang="en-US" b="1" dirty="0"/>
          </a:p>
        </p:txBody>
      </p:sp>
      <p:sp>
        <p:nvSpPr>
          <p:cNvPr id="4" name="Rectangle 3">
            <a:extLst>
              <a:ext uri="{FF2B5EF4-FFF2-40B4-BE49-F238E27FC236}">
                <a16:creationId xmlns:a16="http://schemas.microsoft.com/office/drawing/2014/main" id="{40A7BB50-17F5-4365-8B56-95047921F5E6}"/>
              </a:ext>
            </a:extLst>
          </p:cNvPr>
          <p:cNvSpPr/>
          <p:nvPr/>
        </p:nvSpPr>
        <p:spPr>
          <a:xfrm>
            <a:off x="1057836" y="434353"/>
            <a:ext cx="9816352" cy="646331"/>
          </a:xfrm>
          <a:prstGeom prst="rect">
            <a:avLst/>
          </a:prstGeom>
        </p:spPr>
        <p:txBody>
          <a:bodyPr wrap="square">
            <a:spAutoFit/>
          </a:bodyPr>
          <a:lstStyle/>
          <a:p>
            <a:r>
              <a:rPr lang="en-US" b="1" u="sng" dirty="0"/>
              <a:t>Que.  3 :</a:t>
            </a:r>
            <a:r>
              <a:rPr lang="en-US" b="1" dirty="0"/>
              <a:t> Whether TDS u/s 194R is applicable on Free Samples provided to dealers in course of Business?</a:t>
            </a:r>
          </a:p>
        </p:txBody>
      </p:sp>
      <p:sp>
        <p:nvSpPr>
          <p:cNvPr id="5" name="Rectangle 4">
            <a:extLst>
              <a:ext uri="{FF2B5EF4-FFF2-40B4-BE49-F238E27FC236}">
                <a16:creationId xmlns:a16="http://schemas.microsoft.com/office/drawing/2014/main" id="{AC689C6F-8407-49C5-9C43-E2DAE8837616}"/>
              </a:ext>
            </a:extLst>
          </p:cNvPr>
          <p:cNvSpPr/>
          <p:nvPr/>
        </p:nvSpPr>
        <p:spPr>
          <a:xfrm>
            <a:off x="1057831" y="2200399"/>
            <a:ext cx="9816352" cy="646331"/>
          </a:xfrm>
          <a:prstGeom prst="rect">
            <a:avLst/>
          </a:prstGeom>
        </p:spPr>
        <p:txBody>
          <a:bodyPr wrap="square">
            <a:spAutoFit/>
          </a:bodyPr>
          <a:lstStyle/>
          <a:p>
            <a:r>
              <a:rPr lang="en-US" b="1" u="sng" dirty="0"/>
              <a:t>Que.  4 :</a:t>
            </a:r>
            <a:r>
              <a:rPr lang="en-US" b="1" dirty="0"/>
              <a:t> Whether section 194R apply on supplying of free goods under promotional schemes like ‘buy more get more’?</a:t>
            </a:r>
          </a:p>
        </p:txBody>
      </p:sp>
      <p:sp>
        <p:nvSpPr>
          <p:cNvPr id="6" name="Content Placeholder 2">
            <a:extLst>
              <a:ext uri="{FF2B5EF4-FFF2-40B4-BE49-F238E27FC236}">
                <a16:creationId xmlns:a16="http://schemas.microsoft.com/office/drawing/2014/main" id="{644F3D1D-B5A6-47FD-A88B-2AFC66ABC757}"/>
              </a:ext>
            </a:extLst>
          </p:cNvPr>
          <p:cNvSpPr txBox="1">
            <a:spLocks/>
          </p:cNvSpPr>
          <p:nvPr/>
        </p:nvSpPr>
        <p:spPr>
          <a:xfrm>
            <a:off x="1068392" y="3021108"/>
            <a:ext cx="9950103" cy="2716301"/>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b="1" u="sng" dirty="0"/>
              <a:t>Ans.  4 : </a:t>
            </a:r>
            <a:r>
              <a:rPr lang="en-US" b="1" dirty="0"/>
              <a:t>Where free items from the stock of the seller are being offered with the purchase of some items</a:t>
            </a:r>
          </a:p>
          <a:p>
            <a:r>
              <a:rPr lang="en-US" b="1" dirty="0" err="1"/>
              <a:t>Eg.</a:t>
            </a:r>
            <a:r>
              <a:rPr lang="en-US" b="1" dirty="0"/>
              <a:t> Seller offers 2 items with purchase of 10 items</a:t>
            </a:r>
          </a:p>
          <a:p>
            <a:r>
              <a:rPr lang="en-US" b="1" dirty="0"/>
              <a:t>Here seller and buyer record the transaction at the same value</a:t>
            </a:r>
          </a:p>
          <a:p>
            <a:r>
              <a:rPr lang="en-US" b="1" dirty="0"/>
              <a:t>Difficult to applying section 194R in such case</a:t>
            </a:r>
          </a:p>
          <a:p>
            <a:r>
              <a:rPr lang="en-US" b="1" dirty="0"/>
              <a:t>Hence CBDT has clarified that Section </a:t>
            </a:r>
            <a:r>
              <a:rPr lang="en-US" b="1" u="sng" dirty="0"/>
              <a:t>194R shall not apply </a:t>
            </a:r>
            <a:r>
              <a:rPr lang="en-US" b="1" dirty="0"/>
              <a:t>in such a case</a:t>
            </a:r>
          </a:p>
        </p:txBody>
      </p:sp>
    </p:spTree>
    <p:extLst>
      <p:ext uri="{BB962C8B-B14F-4D97-AF65-F5344CB8AC3E}">
        <p14:creationId xmlns:p14="http://schemas.microsoft.com/office/powerpoint/2010/main" val="70185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p:bldP spid="4" grpId="0"/>
      <p:bldP spid="5" grpId="0"/>
      <p:bldP spid="6" grpId="0" uiExpand="1" build="allAtOnce"/>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2CA511-79F6-4E49-822A-4F05DE7D9911}"/>
              </a:ext>
            </a:extLst>
          </p:cNvPr>
          <p:cNvSpPr>
            <a:spLocks noGrp="1"/>
          </p:cNvSpPr>
          <p:nvPr>
            <p:ph idx="1"/>
          </p:nvPr>
        </p:nvSpPr>
        <p:spPr>
          <a:xfrm>
            <a:off x="969784" y="625408"/>
            <a:ext cx="9950103" cy="1302003"/>
          </a:xfrm>
        </p:spPr>
        <p:txBody>
          <a:bodyPr>
            <a:normAutofit/>
          </a:bodyPr>
          <a:lstStyle/>
          <a:p>
            <a:pPr marL="0" indent="0">
              <a:buNone/>
            </a:pPr>
            <a:r>
              <a:rPr lang="en-US" b="1" u="sng" dirty="0"/>
              <a:t>Que. 5: </a:t>
            </a:r>
            <a:r>
              <a:rPr lang="en-US" b="1" dirty="0"/>
              <a:t>Company “A” Sponsor a Trip to Singapore to its Employees who achieved the target of 50 New Customers during the year. Whether TDS U/s 194R or 192 is applicable? If yes, on which value?</a:t>
            </a:r>
            <a:endParaRPr lang="en-US" b="1" dirty="0">
              <a:highlight>
                <a:srgbClr val="FFFF00"/>
              </a:highlight>
            </a:endParaRPr>
          </a:p>
          <a:p>
            <a:pPr marL="0" indent="0">
              <a:buNone/>
            </a:pPr>
            <a:endParaRPr lang="en-IN" b="1" dirty="0"/>
          </a:p>
        </p:txBody>
      </p:sp>
      <p:sp>
        <p:nvSpPr>
          <p:cNvPr id="4" name="Content Placeholder 2">
            <a:extLst>
              <a:ext uri="{FF2B5EF4-FFF2-40B4-BE49-F238E27FC236}">
                <a16:creationId xmlns:a16="http://schemas.microsoft.com/office/drawing/2014/main" id="{27C137A5-E5E7-4142-82C1-ED9D868849BA}"/>
              </a:ext>
            </a:extLst>
          </p:cNvPr>
          <p:cNvSpPr txBox="1">
            <a:spLocks/>
          </p:cNvSpPr>
          <p:nvPr/>
        </p:nvSpPr>
        <p:spPr>
          <a:xfrm>
            <a:off x="996676" y="1916329"/>
            <a:ext cx="9950103" cy="1050989"/>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u="sng" dirty="0"/>
              <a:t>Ans. 5: </a:t>
            </a:r>
            <a:r>
              <a:rPr lang="en-US" b="1" dirty="0"/>
              <a:t>Yes, TDS u/s 192 is Applicable, which is benefit provided by company to its employee  </a:t>
            </a:r>
          </a:p>
          <a:p>
            <a:r>
              <a:rPr lang="en-IN" b="1" dirty="0"/>
              <a:t>TDS on the value / cost incurred by the company – as TDS on Perquisites to employee</a:t>
            </a:r>
          </a:p>
        </p:txBody>
      </p:sp>
    </p:spTree>
    <p:extLst>
      <p:ext uri="{BB962C8B-B14F-4D97-AF65-F5344CB8AC3E}">
        <p14:creationId xmlns:p14="http://schemas.microsoft.com/office/powerpoint/2010/main" val="776241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F02DC0-C32A-4DD8-AC9F-BCF1B96BB2CF}"/>
              </a:ext>
            </a:extLst>
          </p:cNvPr>
          <p:cNvSpPr>
            <a:spLocks noGrp="1"/>
          </p:cNvSpPr>
          <p:nvPr>
            <p:ph idx="1"/>
          </p:nvPr>
        </p:nvSpPr>
        <p:spPr>
          <a:xfrm>
            <a:off x="1077362" y="1721224"/>
            <a:ext cx="9950103" cy="4219606"/>
          </a:xfrm>
        </p:spPr>
        <p:txBody>
          <a:bodyPr>
            <a:normAutofit/>
          </a:bodyPr>
          <a:lstStyle/>
          <a:p>
            <a:pPr marL="0" indent="0">
              <a:buNone/>
            </a:pPr>
            <a:r>
              <a:rPr lang="en-US" b="1" u="sng" dirty="0"/>
              <a:t>Ans. 6 :</a:t>
            </a:r>
            <a:r>
              <a:rPr lang="en-US" b="1" dirty="0"/>
              <a:t> If Auditor incurs some expense in the course of rendering service to “Alfa Limited” and the bill is in the name of Auditor, </a:t>
            </a:r>
          </a:p>
          <a:p>
            <a:r>
              <a:rPr lang="en-US" b="1" dirty="0"/>
              <a:t>then in substance (irrespective of the terms of the agreement) this expense is the liability of the Auditor and not of service </a:t>
            </a:r>
            <a:r>
              <a:rPr lang="en-IN" b="1" dirty="0"/>
              <a:t>recipient. It is </a:t>
            </a:r>
            <a:r>
              <a:rPr lang="en-US" b="1" dirty="0"/>
              <a:t>service provider-Auditor who gets input credit of GST.</a:t>
            </a:r>
          </a:p>
          <a:p>
            <a:r>
              <a:rPr lang="en-IN" b="1" dirty="0"/>
              <a:t>Hence in such a situation </a:t>
            </a:r>
            <a:r>
              <a:rPr lang="en-US" b="1" dirty="0"/>
              <a:t>reimbursement of such an expense is benefit/perquisite on which tax is required to be </a:t>
            </a:r>
            <a:r>
              <a:rPr lang="en-IN" b="1" dirty="0"/>
              <a:t>deducted u/s 194R of the Act.</a:t>
            </a:r>
          </a:p>
          <a:p>
            <a:r>
              <a:rPr lang="en-IN" b="1" dirty="0"/>
              <a:t>But when service provider-the Auditor act as “Pure Agent”, satisfy all the conditions of pure agent, GST Credit will also allowed to service recipient and the value of benefit/perquisites will not considered as supply under GST. Such reimbursement  by the company Alfa Limited would not be treated as benefit/perquisites for the purpose of section 194R of the Act.</a:t>
            </a:r>
            <a:endParaRPr lang="en-US" b="1" dirty="0"/>
          </a:p>
        </p:txBody>
      </p:sp>
      <p:sp>
        <p:nvSpPr>
          <p:cNvPr id="4" name="Rectangle 3">
            <a:extLst>
              <a:ext uri="{FF2B5EF4-FFF2-40B4-BE49-F238E27FC236}">
                <a16:creationId xmlns:a16="http://schemas.microsoft.com/office/drawing/2014/main" id="{42076CDD-5C71-4F0C-82A4-33F0185FEB04}"/>
              </a:ext>
            </a:extLst>
          </p:cNvPr>
          <p:cNvSpPr/>
          <p:nvPr/>
        </p:nvSpPr>
        <p:spPr>
          <a:xfrm>
            <a:off x="1120585" y="583631"/>
            <a:ext cx="9771533" cy="923330"/>
          </a:xfrm>
          <a:prstGeom prst="rect">
            <a:avLst/>
          </a:prstGeom>
        </p:spPr>
        <p:txBody>
          <a:bodyPr wrap="square">
            <a:spAutoFit/>
          </a:bodyPr>
          <a:lstStyle/>
          <a:p>
            <a:r>
              <a:rPr lang="en-US" b="1" u="sng" dirty="0"/>
              <a:t>Que. 6:</a:t>
            </a:r>
            <a:r>
              <a:rPr lang="en-US" b="1" dirty="0"/>
              <a:t> If under the terms of the agreement, the expense incurred by the Auditor of “Alfa Limited” is the cost of company “Alfa Limited” and such cost is reimbursed by “Alfa Limited” to Auditor, how is it benefit/perquisite if the bill is not in the name of Alfa Limited?</a:t>
            </a:r>
          </a:p>
        </p:txBody>
      </p:sp>
    </p:spTree>
    <p:extLst>
      <p:ext uri="{BB962C8B-B14F-4D97-AF65-F5344CB8AC3E}">
        <p14:creationId xmlns:p14="http://schemas.microsoft.com/office/powerpoint/2010/main" val="3442435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082EE-B982-453A-84F2-D94AF2B639F9}"/>
              </a:ext>
            </a:extLst>
          </p:cNvPr>
          <p:cNvSpPr>
            <a:spLocks noGrp="1"/>
          </p:cNvSpPr>
          <p:nvPr>
            <p:ph type="title"/>
          </p:nvPr>
        </p:nvSpPr>
        <p:spPr>
          <a:xfrm>
            <a:off x="1077362" y="451491"/>
            <a:ext cx="9950103" cy="776672"/>
          </a:xfrm>
        </p:spPr>
        <p:txBody>
          <a:bodyPr/>
          <a:lstStyle/>
          <a:p>
            <a:r>
              <a:rPr lang="en-IN" dirty="0"/>
              <a:t>Applicability of Section 194R:</a:t>
            </a:r>
          </a:p>
        </p:txBody>
      </p:sp>
      <p:sp>
        <p:nvSpPr>
          <p:cNvPr id="3" name="Content Placeholder 2">
            <a:extLst>
              <a:ext uri="{FF2B5EF4-FFF2-40B4-BE49-F238E27FC236}">
                <a16:creationId xmlns:a16="http://schemas.microsoft.com/office/drawing/2014/main" id="{7E6FE8C7-977D-4AB0-B69C-3119DD784509}"/>
              </a:ext>
            </a:extLst>
          </p:cNvPr>
          <p:cNvSpPr>
            <a:spLocks noGrp="1"/>
          </p:cNvSpPr>
          <p:nvPr>
            <p:ph idx="1"/>
          </p:nvPr>
        </p:nvSpPr>
        <p:spPr>
          <a:xfrm>
            <a:off x="1077362" y="1255057"/>
            <a:ext cx="9950103" cy="2277038"/>
          </a:xfrm>
        </p:spPr>
        <p:txBody>
          <a:bodyPr>
            <a:normAutofit/>
          </a:bodyPr>
          <a:lstStyle/>
          <a:p>
            <a:r>
              <a:rPr lang="en-US" b="1" dirty="0"/>
              <a:t>Any person responsible for providing any </a:t>
            </a:r>
            <a:r>
              <a:rPr lang="en-US" b="1" u="sng" dirty="0"/>
              <a:t>benefit or perquisite</a:t>
            </a:r>
            <a:r>
              <a:rPr lang="en-US" b="1" dirty="0"/>
              <a:t> (</a:t>
            </a:r>
            <a:r>
              <a:rPr lang="en-US" b="1" u="sng" dirty="0"/>
              <a:t>in cash or in kind</a:t>
            </a:r>
            <a:r>
              <a:rPr lang="en-US" b="1" dirty="0"/>
              <a:t>) </a:t>
            </a:r>
            <a:r>
              <a:rPr lang="en-US" b="1" u="sng" dirty="0"/>
              <a:t>to a resident</a:t>
            </a:r>
            <a:r>
              <a:rPr lang="en-US" b="1" dirty="0"/>
              <a:t>;</a:t>
            </a:r>
          </a:p>
          <a:p>
            <a:r>
              <a:rPr lang="en-US" b="1" dirty="0"/>
              <a:t>Such benefit or perquisite is </a:t>
            </a:r>
            <a:r>
              <a:rPr lang="en-US" b="1" u="sng" dirty="0"/>
              <a:t>arising from business or profession</a:t>
            </a:r>
          </a:p>
          <a:p>
            <a:r>
              <a:rPr lang="en-US" b="1" dirty="0"/>
              <a:t>In such a case, TDS is deductible under section 194R</a:t>
            </a:r>
          </a:p>
          <a:p>
            <a:r>
              <a:rPr lang="en-US" b="1" dirty="0"/>
              <a:t>Effective from 1</a:t>
            </a:r>
            <a:r>
              <a:rPr lang="en-US" b="1" baseline="30000" dirty="0"/>
              <a:t>st</a:t>
            </a:r>
            <a:r>
              <a:rPr lang="en-US" b="1" dirty="0"/>
              <a:t> July, 2022</a:t>
            </a:r>
            <a:endParaRPr lang="en-IN" b="1" dirty="0"/>
          </a:p>
        </p:txBody>
      </p:sp>
      <p:sp>
        <p:nvSpPr>
          <p:cNvPr id="4" name="Title 1">
            <a:extLst>
              <a:ext uri="{FF2B5EF4-FFF2-40B4-BE49-F238E27FC236}">
                <a16:creationId xmlns:a16="http://schemas.microsoft.com/office/drawing/2014/main" id="{6BF28D5F-4961-475B-8A7F-4BBCA4FBDF0E}"/>
              </a:ext>
            </a:extLst>
          </p:cNvPr>
          <p:cNvSpPr txBox="1">
            <a:spLocks/>
          </p:cNvSpPr>
          <p:nvPr/>
        </p:nvSpPr>
        <p:spPr>
          <a:xfrm>
            <a:off x="1077357" y="3535354"/>
            <a:ext cx="9950103" cy="776672"/>
          </a:xfrm>
          <a:prstGeom prst="rect">
            <a:avLst/>
          </a:prstGeom>
        </p:spPr>
        <p:txBody>
          <a:bodyPr vert="horz" lIns="91440" tIns="45720" rIns="91440" bIns="45720" rtlCol="0" anchor="b">
            <a:normAutofit/>
          </a:bodyPr>
          <a:lst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a:lstStyle>
          <a:p>
            <a:r>
              <a:rPr lang="en-IN" dirty="0"/>
              <a:t>Rate of TDS:</a:t>
            </a:r>
          </a:p>
        </p:txBody>
      </p:sp>
      <p:sp>
        <p:nvSpPr>
          <p:cNvPr id="5" name="Content Placeholder 2">
            <a:extLst>
              <a:ext uri="{FF2B5EF4-FFF2-40B4-BE49-F238E27FC236}">
                <a16:creationId xmlns:a16="http://schemas.microsoft.com/office/drawing/2014/main" id="{5B2DD742-554F-4386-913D-306891BC49D8}"/>
              </a:ext>
            </a:extLst>
          </p:cNvPr>
          <p:cNvSpPr txBox="1">
            <a:spLocks/>
          </p:cNvSpPr>
          <p:nvPr/>
        </p:nvSpPr>
        <p:spPr>
          <a:xfrm>
            <a:off x="1068397" y="4509240"/>
            <a:ext cx="9950103" cy="219962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10% of Value or aggregate of value of such benefit / perquisites</a:t>
            </a:r>
          </a:p>
          <a:p>
            <a:r>
              <a:rPr lang="en-IN" b="1" dirty="0"/>
              <a:t>No option for certificate of lower Deduction or no Deduction under this provision</a:t>
            </a:r>
          </a:p>
          <a:p>
            <a:r>
              <a:rPr lang="en-IN" b="1" dirty="0"/>
              <a:t>If no PAN – Rate as per Section 206AA, </a:t>
            </a:r>
          </a:p>
          <a:p>
            <a:r>
              <a:rPr lang="en-IN" b="1" dirty="0"/>
              <a:t>If </a:t>
            </a:r>
            <a:r>
              <a:rPr lang="en-IN" b="1" dirty="0" err="1"/>
              <a:t>deductee</a:t>
            </a:r>
            <a:r>
              <a:rPr lang="en-IN" b="1" dirty="0"/>
              <a:t> has not furnished ROI for specified period, TDS Rate as per sec. 206AB</a:t>
            </a:r>
          </a:p>
          <a:p>
            <a:r>
              <a:rPr lang="en-IN" b="1" dirty="0"/>
              <a:t>If both Section 206AA and 206AB applies, TDS at rate –whichever is higher</a:t>
            </a:r>
          </a:p>
        </p:txBody>
      </p:sp>
    </p:spTree>
    <p:extLst>
      <p:ext uri="{BB962C8B-B14F-4D97-AF65-F5344CB8AC3E}">
        <p14:creationId xmlns:p14="http://schemas.microsoft.com/office/powerpoint/2010/main" val="34715202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8C9C0901-E12C-4E9B-B326-ADC9C0A36233}"/>
              </a:ext>
            </a:extLst>
          </p:cNvPr>
          <p:cNvSpPr txBox="1">
            <a:spLocks/>
          </p:cNvSpPr>
          <p:nvPr/>
        </p:nvSpPr>
        <p:spPr>
          <a:xfrm>
            <a:off x="871173" y="688161"/>
            <a:ext cx="9950103" cy="907557"/>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u="sng" dirty="0"/>
              <a:t>Que. 7: </a:t>
            </a:r>
            <a:r>
              <a:rPr lang="en-US" b="1" dirty="0"/>
              <a:t>Company “Alfa Ltd.” provides accommodation facility to its Auditor during the course of Audit. Whether it would be liable to TDS u/s 194R?</a:t>
            </a:r>
            <a:endParaRPr lang="en-IN" b="1" dirty="0"/>
          </a:p>
        </p:txBody>
      </p:sp>
      <p:sp>
        <p:nvSpPr>
          <p:cNvPr id="5" name="Content Placeholder 2">
            <a:extLst>
              <a:ext uri="{FF2B5EF4-FFF2-40B4-BE49-F238E27FC236}">
                <a16:creationId xmlns:a16="http://schemas.microsoft.com/office/drawing/2014/main" id="{C522448A-5689-4B17-B279-F5E691ECCC9E}"/>
              </a:ext>
            </a:extLst>
          </p:cNvPr>
          <p:cNvSpPr txBox="1">
            <a:spLocks/>
          </p:cNvSpPr>
          <p:nvPr/>
        </p:nvSpPr>
        <p:spPr>
          <a:xfrm>
            <a:off x="880142" y="1539809"/>
            <a:ext cx="9950103" cy="1275109"/>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u="sng" dirty="0"/>
              <a:t>Ans. 7: </a:t>
            </a:r>
            <a:r>
              <a:rPr lang="en-US" b="1" dirty="0"/>
              <a:t> Here the Auditor gets the perquisites/Benefit of accommodation facility, which is provided by the company. Yes, as the benefit is provided in the course of business, TDS u/s 194R is applicable.</a:t>
            </a:r>
            <a:endParaRPr lang="en-IN" b="1" dirty="0"/>
          </a:p>
        </p:txBody>
      </p:sp>
      <p:sp>
        <p:nvSpPr>
          <p:cNvPr id="6" name="Content Placeholder 2">
            <a:extLst>
              <a:ext uri="{FF2B5EF4-FFF2-40B4-BE49-F238E27FC236}">
                <a16:creationId xmlns:a16="http://schemas.microsoft.com/office/drawing/2014/main" id="{1762A684-298F-4F8E-A98E-9716C365CEC9}"/>
              </a:ext>
            </a:extLst>
          </p:cNvPr>
          <p:cNvSpPr txBox="1">
            <a:spLocks/>
          </p:cNvSpPr>
          <p:nvPr/>
        </p:nvSpPr>
        <p:spPr>
          <a:xfrm>
            <a:off x="889099" y="2830725"/>
            <a:ext cx="9950103" cy="1050993"/>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u="sng" dirty="0"/>
              <a:t>Que. 8: </a:t>
            </a:r>
            <a:r>
              <a:rPr lang="en-US" b="1" dirty="0"/>
              <a:t>Company “</a:t>
            </a:r>
            <a:r>
              <a:rPr lang="en-US" b="1" dirty="0" err="1"/>
              <a:t>Abc</a:t>
            </a:r>
            <a:r>
              <a:rPr lang="en-US" b="1" dirty="0"/>
              <a:t> Pharma limited” provides medicine to a doctor who is an employee of Hospital. In Substance, the hospital treated as perquisites given to its employee. Whether TDS u/s 194R is applicable?</a:t>
            </a:r>
            <a:endParaRPr lang="en-IN" b="1" dirty="0"/>
          </a:p>
        </p:txBody>
      </p:sp>
      <p:sp>
        <p:nvSpPr>
          <p:cNvPr id="7" name="Content Placeholder 2">
            <a:extLst>
              <a:ext uri="{FF2B5EF4-FFF2-40B4-BE49-F238E27FC236}">
                <a16:creationId xmlns:a16="http://schemas.microsoft.com/office/drawing/2014/main" id="{C2379718-DAA0-4E4F-BC47-9E0B3BA3699C}"/>
              </a:ext>
            </a:extLst>
          </p:cNvPr>
          <p:cNvSpPr txBox="1">
            <a:spLocks/>
          </p:cNvSpPr>
          <p:nvPr/>
        </p:nvSpPr>
        <p:spPr>
          <a:xfrm>
            <a:off x="871176" y="3955485"/>
            <a:ext cx="9950103" cy="266046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u="sng" dirty="0"/>
              <a:t>Ans. 8: </a:t>
            </a:r>
            <a:r>
              <a:rPr lang="en-US" b="1" dirty="0"/>
              <a:t> Benefit/perquisite is provided to the doctor on account of being the employee of the hospital, </a:t>
            </a:r>
          </a:p>
          <a:p>
            <a:r>
              <a:rPr lang="en-US" b="1" dirty="0"/>
              <a:t>Yes, TDS U/s 194R is required to be deducted by the company in the hand of Hospital.</a:t>
            </a:r>
          </a:p>
          <a:p>
            <a:r>
              <a:rPr lang="en-IN" b="1" dirty="0"/>
              <a:t>Hospital treat the same as the perquisites provided to its employee and deduct the tax u/s 192 from the income of employee</a:t>
            </a:r>
          </a:p>
          <a:p>
            <a:r>
              <a:rPr lang="en-IN" b="1" dirty="0"/>
              <a:t>Hence it would be first taxable as income in hand of hospital and then allowed as deduction as salary expenditure.</a:t>
            </a:r>
          </a:p>
        </p:txBody>
      </p:sp>
    </p:spTree>
    <p:extLst>
      <p:ext uri="{BB962C8B-B14F-4D97-AF65-F5344CB8AC3E}">
        <p14:creationId xmlns:p14="http://schemas.microsoft.com/office/powerpoint/2010/main" val="3061630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CF158B-58E6-4DA4-90CD-9630106A4917}"/>
              </a:ext>
            </a:extLst>
          </p:cNvPr>
          <p:cNvSpPr>
            <a:spLocks noGrp="1"/>
          </p:cNvSpPr>
          <p:nvPr>
            <p:ph idx="1"/>
          </p:nvPr>
        </p:nvSpPr>
        <p:spPr>
          <a:xfrm>
            <a:off x="1077362" y="670233"/>
            <a:ext cx="9950103" cy="1266143"/>
          </a:xfrm>
        </p:spPr>
        <p:txBody>
          <a:bodyPr/>
          <a:lstStyle/>
          <a:p>
            <a:pPr marL="0" indent="0">
              <a:buNone/>
            </a:pPr>
            <a:r>
              <a:rPr lang="en-US" b="1" u="sng" dirty="0"/>
              <a:t>Que. 9: </a:t>
            </a:r>
            <a:r>
              <a:rPr lang="en-US" b="1" dirty="0"/>
              <a:t>in the above Que. 8, where doctor is a consultant instead of Employee of Hospital, who is provided with medicine by the Company “ABC Pharma Limited”.  How the Section 194R is applicable?</a:t>
            </a:r>
            <a:endParaRPr lang="en-IN" b="1" dirty="0"/>
          </a:p>
        </p:txBody>
      </p:sp>
      <p:sp>
        <p:nvSpPr>
          <p:cNvPr id="4" name="Content Placeholder 2">
            <a:extLst>
              <a:ext uri="{FF2B5EF4-FFF2-40B4-BE49-F238E27FC236}">
                <a16:creationId xmlns:a16="http://schemas.microsoft.com/office/drawing/2014/main" id="{3BF26941-F736-467B-8485-C70DA5D73EFE}"/>
              </a:ext>
            </a:extLst>
          </p:cNvPr>
          <p:cNvSpPr txBox="1">
            <a:spLocks/>
          </p:cNvSpPr>
          <p:nvPr/>
        </p:nvSpPr>
        <p:spPr>
          <a:xfrm>
            <a:off x="1077357" y="2095619"/>
            <a:ext cx="9950103" cy="307701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u="sng" dirty="0"/>
              <a:t>Ans. 9:  </a:t>
            </a:r>
            <a:r>
              <a:rPr lang="en-US" b="1" dirty="0"/>
              <a:t>Benefit/perquisite is provided to the doctor on account of being the Consultant of the hospital,</a:t>
            </a:r>
          </a:p>
          <a:p>
            <a:r>
              <a:rPr lang="en-US" b="1" dirty="0"/>
              <a:t>Yes, TDS U/s 194R is required to be deducted by the company in the hand of Hospital as the benefit is provided by the company to its consultant in course of business.</a:t>
            </a:r>
          </a:p>
          <a:p>
            <a:r>
              <a:rPr lang="en-IN" b="1" dirty="0"/>
              <a:t>Similarly, Hospital treat the same as the perquisites providing the same benefit to its Consultant and deduct the tax u/s 194R from 1.7.2022</a:t>
            </a:r>
          </a:p>
          <a:p>
            <a:r>
              <a:rPr lang="en-IN" b="1" dirty="0"/>
              <a:t>To remove difficulties, as an alternative, the original benefit </a:t>
            </a:r>
            <a:r>
              <a:rPr lang="en-US" b="1" dirty="0"/>
              <a:t> or perquisite provider may directly deduct tax under section 194R of the Act in the case of the consultant as a recipient</a:t>
            </a:r>
            <a:endParaRPr lang="en-IN" b="1" dirty="0"/>
          </a:p>
          <a:p>
            <a:pPr marL="0" indent="0">
              <a:buNone/>
            </a:pPr>
            <a:endParaRPr lang="en-IN" b="1" dirty="0"/>
          </a:p>
        </p:txBody>
      </p:sp>
    </p:spTree>
    <p:extLst>
      <p:ext uri="{BB962C8B-B14F-4D97-AF65-F5344CB8AC3E}">
        <p14:creationId xmlns:p14="http://schemas.microsoft.com/office/powerpoint/2010/main" val="1578057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CF158B-58E6-4DA4-90CD-9630106A4917}"/>
              </a:ext>
            </a:extLst>
          </p:cNvPr>
          <p:cNvSpPr>
            <a:spLocks noGrp="1"/>
          </p:cNvSpPr>
          <p:nvPr>
            <p:ph idx="1"/>
          </p:nvPr>
        </p:nvSpPr>
        <p:spPr>
          <a:xfrm>
            <a:off x="1077362" y="670233"/>
            <a:ext cx="9950103" cy="1266143"/>
          </a:xfrm>
        </p:spPr>
        <p:txBody>
          <a:bodyPr>
            <a:normAutofit fontScale="92500" lnSpcReduction="10000"/>
          </a:bodyPr>
          <a:lstStyle/>
          <a:p>
            <a:pPr marL="0" indent="0">
              <a:buNone/>
            </a:pPr>
            <a:r>
              <a:rPr lang="en-US" b="1" u="sng" dirty="0"/>
              <a:t>Que. 10: </a:t>
            </a:r>
            <a:r>
              <a:rPr lang="en-US" b="1" dirty="0"/>
              <a:t> Company “A Ltd” (engaged in business of Real estate) entered in to an agreement with company “B Ltd” for purchase of Land,  Rs. 1,00,000/- paid as earnest money. But possession was not given to company “A Ltd” and seller entered in to another agreement with third party to develop the plot. Whether earnest money paid by company “A Ltd” would be liable to TDS u/s 194R ?</a:t>
            </a:r>
            <a:endParaRPr lang="en-IN" b="1" dirty="0"/>
          </a:p>
        </p:txBody>
      </p:sp>
      <p:sp>
        <p:nvSpPr>
          <p:cNvPr id="4" name="Content Placeholder 2">
            <a:extLst>
              <a:ext uri="{FF2B5EF4-FFF2-40B4-BE49-F238E27FC236}">
                <a16:creationId xmlns:a16="http://schemas.microsoft.com/office/drawing/2014/main" id="{3BF26941-F736-467B-8485-C70DA5D73EFE}"/>
              </a:ext>
            </a:extLst>
          </p:cNvPr>
          <p:cNvSpPr txBox="1">
            <a:spLocks/>
          </p:cNvSpPr>
          <p:nvPr/>
        </p:nvSpPr>
        <p:spPr>
          <a:xfrm>
            <a:off x="1077357" y="1925289"/>
            <a:ext cx="9950103" cy="2216405"/>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u="sng" dirty="0"/>
              <a:t>Ans. 10:  </a:t>
            </a:r>
            <a:r>
              <a:rPr lang="en-US" b="1" dirty="0"/>
              <a:t> Here Company “A Ltd” has paid earnest money to Company “B Limited” which is not returnable due to transaction , is the income of “B Ltd”.</a:t>
            </a:r>
          </a:p>
          <a:p>
            <a:r>
              <a:rPr lang="en-US" b="1" dirty="0"/>
              <a:t>Yes, TDS U/s 194R is required to be deducted by the company “A Limited” as the benefit is provided by “A Ltd” to “B Limited” in course of business.</a:t>
            </a:r>
          </a:p>
          <a:p>
            <a:r>
              <a:rPr lang="en-US" b="1" dirty="0"/>
              <a:t>TDS u/s 194R is applicable in case where the asset provided is capital in nature.</a:t>
            </a:r>
            <a:endParaRPr lang="en-IN" b="1" dirty="0"/>
          </a:p>
          <a:p>
            <a:pPr marL="0" indent="0">
              <a:buNone/>
            </a:pPr>
            <a:endParaRPr lang="en-IN" b="1" dirty="0"/>
          </a:p>
        </p:txBody>
      </p:sp>
      <p:sp>
        <p:nvSpPr>
          <p:cNvPr id="5" name="Content Placeholder 2">
            <a:extLst>
              <a:ext uri="{FF2B5EF4-FFF2-40B4-BE49-F238E27FC236}">
                <a16:creationId xmlns:a16="http://schemas.microsoft.com/office/drawing/2014/main" id="{5EDD4E23-F344-440C-8528-71EF0E331AD9}"/>
              </a:ext>
            </a:extLst>
          </p:cNvPr>
          <p:cNvSpPr txBox="1">
            <a:spLocks/>
          </p:cNvSpPr>
          <p:nvPr/>
        </p:nvSpPr>
        <p:spPr>
          <a:xfrm>
            <a:off x="1086325" y="4390587"/>
            <a:ext cx="9950103" cy="889626"/>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u="sng" dirty="0"/>
              <a:t>Que. 11: </a:t>
            </a:r>
            <a:r>
              <a:rPr lang="en-US" b="1" dirty="0"/>
              <a:t> In above Question, whether TDS u/s 194R applicable, if company “A Ltd” is not in the business of Real estate, and amount of earnest money given by “A Ltd” is forfeited by “B Ltd”?</a:t>
            </a:r>
            <a:endParaRPr lang="en-IN" b="1" dirty="0"/>
          </a:p>
        </p:txBody>
      </p:sp>
      <p:sp>
        <p:nvSpPr>
          <p:cNvPr id="6" name="Content Placeholder 2">
            <a:extLst>
              <a:ext uri="{FF2B5EF4-FFF2-40B4-BE49-F238E27FC236}">
                <a16:creationId xmlns:a16="http://schemas.microsoft.com/office/drawing/2014/main" id="{66043D7A-F6F3-4123-9C41-094099631450}"/>
              </a:ext>
            </a:extLst>
          </p:cNvPr>
          <p:cNvSpPr txBox="1">
            <a:spLocks/>
          </p:cNvSpPr>
          <p:nvPr/>
        </p:nvSpPr>
        <p:spPr>
          <a:xfrm>
            <a:off x="1068388" y="5116725"/>
            <a:ext cx="9950103" cy="147917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u="sng" dirty="0"/>
              <a:t>Ans. 11:  </a:t>
            </a:r>
            <a:r>
              <a:rPr lang="en-US" b="1" dirty="0"/>
              <a:t> Debatable issue.</a:t>
            </a:r>
          </a:p>
          <a:p>
            <a:pPr marL="0" indent="0">
              <a:buNone/>
            </a:pPr>
            <a:r>
              <a:rPr lang="en-US" b="1" dirty="0"/>
              <a:t>(as Circular 12/2022 dated 16</a:t>
            </a:r>
            <a:r>
              <a:rPr lang="en-US" b="1" baseline="30000" dirty="0"/>
              <a:t>th</a:t>
            </a:r>
            <a:r>
              <a:rPr lang="en-US" b="1" dirty="0"/>
              <a:t> June, 2022 Que. 3 – First illustration provides TDS is applicable u/s 194R, which does not mentioned about </a:t>
            </a:r>
            <a:r>
              <a:rPr lang="en-US" b="1" dirty="0" err="1"/>
              <a:t>assessee</a:t>
            </a:r>
            <a:r>
              <a:rPr lang="en-US" b="1" dirty="0"/>
              <a:t>/Company A Ltd (Purchaser) in business of real estate or not.</a:t>
            </a:r>
            <a:endParaRPr lang="en-IN" b="1" dirty="0"/>
          </a:p>
        </p:txBody>
      </p:sp>
    </p:spTree>
    <p:extLst>
      <p:ext uri="{BB962C8B-B14F-4D97-AF65-F5344CB8AC3E}">
        <p14:creationId xmlns:p14="http://schemas.microsoft.com/office/powerpoint/2010/main" val="2705132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build="p"/>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650F983-509E-45CE-B376-912BE34DBABE}"/>
              </a:ext>
            </a:extLst>
          </p:cNvPr>
          <p:cNvSpPr/>
          <p:nvPr/>
        </p:nvSpPr>
        <p:spPr>
          <a:xfrm>
            <a:off x="1111623" y="683154"/>
            <a:ext cx="9950102" cy="876587"/>
          </a:xfrm>
          <a:prstGeom prst="rect">
            <a:avLst/>
          </a:prstGeom>
        </p:spPr>
        <p:txBody>
          <a:bodyPr wrap="square">
            <a:spAutoFit/>
          </a:bodyPr>
          <a:lstStyle/>
          <a:p>
            <a:pPr>
              <a:lnSpc>
                <a:spcPct val="150000"/>
              </a:lnSpc>
            </a:pPr>
            <a:r>
              <a:rPr lang="en-US" b="1" u="sng" dirty="0"/>
              <a:t>Que. 12:</a:t>
            </a:r>
            <a:r>
              <a:rPr lang="en-US" b="1" dirty="0"/>
              <a:t> If there is a dealer conference to educate the dealer for new product being launched, whether it would be considered as benefit/perquisites for the purpose of Section 194R?</a:t>
            </a:r>
            <a:endParaRPr lang="en-IN" b="1" dirty="0"/>
          </a:p>
        </p:txBody>
      </p:sp>
      <p:sp>
        <p:nvSpPr>
          <p:cNvPr id="5" name="Title 1">
            <a:extLst>
              <a:ext uri="{FF2B5EF4-FFF2-40B4-BE49-F238E27FC236}">
                <a16:creationId xmlns:a16="http://schemas.microsoft.com/office/drawing/2014/main" id="{354CC211-B913-449D-A768-A8F44631587F}"/>
              </a:ext>
            </a:extLst>
          </p:cNvPr>
          <p:cNvSpPr txBox="1">
            <a:spLocks/>
          </p:cNvSpPr>
          <p:nvPr/>
        </p:nvSpPr>
        <p:spPr>
          <a:xfrm>
            <a:off x="1071388" y="1768318"/>
            <a:ext cx="9950103" cy="4134641"/>
          </a:xfrm>
          <a:prstGeom prst="rect">
            <a:avLst/>
          </a:prstGeom>
        </p:spPr>
        <p:txBody>
          <a:bodyPr vert="horz" lIns="91440" tIns="45720" rIns="91440" bIns="45720" rtlCol="0" anchor="b">
            <a:normAutofit fontScale="92500" lnSpcReduction="20000"/>
          </a:bodyPr>
          <a:lst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a:lstStyle>
          <a:p>
            <a:pPr>
              <a:lnSpc>
                <a:spcPct val="150000"/>
              </a:lnSpc>
            </a:pPr>
            <a:r>
              <a:rPr lang="en-US" sz="1800" u="sng" dirty="0">
                <a:latin typeface="+mn-lt"/>
                <a:ea typeface="+mn-ea"/>
                <a:cs typeface="+mn-cs"/>
              </a:rPr>
              <a:t>Ans. 12</a:t>
            </a:r>
            <a:r>
              <a:rPr lang="en-US" sz="1800" dirty="0">
                <a:latin typeface="+mn-lt"/>
                <a:ea typeface="+mn-ea"/>
                <a:cs typeface="+mn-cs"/>
              </a:rPr>
              <a:t> No, The Expenditure incurred for the purpose of prime object to educate the dealer/customers about any of the following aspect, will not be considered as benefit/ perquisites for the purpose of Section 194R:</a:t>
            </a:r>
          </a:p>
          <a:p>
            <a:pPr marL="400050" indent="-400050">
              <a:lnSpc>
                <a:spcPct val="150000"/>
              </a:lnSpc>
              <a:buFont typeface="+mj-lt"/>
              <a:buAutoNum type="romanUcPeriod"/>
            </a:pPr>
            <a:r>
              <a:rPr lang="en-IN" sz="1800" dirty="0">
                <a:latin typeface="+mn-lt"/>
                <a:ea typeface="+mn-ea"/>
                <a:cs typeface="+mn-cs"/>
              </a:rPr>
              <a:t>new product being launched</a:t>
            </a:r>
          </a:p>
          <a:p>
            <a:pPr marL="400050" indent="-400050">
              <a:lnSpc>
                <a:spcPct val="150000"/>
              </a:lnSpc>
              <a:buFont typeface="+mj-lt"/>
              <a:buAutoNum type="romanUcPeriod"/>
            </a:pPr>
            <a:r>
              <a:rPr lang="en-US" sz="1800" dirty="0">
                <a:latin typeface="+mn-lt"/>
                <a:ea typeface="+mn-ea"/>
                <a:cs typeface="+mn-cs"/>
              </a:rPr>
              <a:t>discussion as to how the product is better than others</a:t>
            </a:r>
          </a:p>
          <a:p>
            <a:pPr marL="400050" indent="-400050">
              <a:lnSpc>
                <a:spcPct val="150000"/>
              </a:lnSpc>
              <a:buFont typeface="+mj-lt"/>
              <a:buAutoNum type="romanUcPeriod"/>
            </a:pPr>
            <a:r>
              <a:rPr lang="en-US" sz="1800" dirty="0">
                <a:latin typeface="+mn-lt"/>
                <a:ea typeface="+mn-ea"/>
                <a:cs typeface="+mn-cs"/>
              </a:rPr>
              <a:t>obtaining orders from dealers/customers</a:t>
            </a:r>
          </a:p>
          <a:p>
            <a:pPr marL="400050" indent="-400050">
              <a:lnSpc>
                <a:spcPct val="150000"/>
              </a:lnSpc>
              <a:buFont typeface="+mj-lt"/>
              <a:buAutoNum type="romanUcPeriod"/>
            </a:pPr>
            <a:r>
              <a:rPr lang="en-US" sz="1800" dirty="0">
                <a:latin typeface="+mn-lt"/>
                <a:ea typeface="+mn-ea"/>
                <a:cs typeface="+mn-cs"/>
              </a:rPr>
              <a:t>teaching sales techniques to dealers/customers</a:t>
            </a:r>
          </a:p>
          <a:p>
            <a:pPr marL="400050" indent="-400050">
              <a:lnSpc>
                <a:spcPct val="150000"/>
              </a:lnSpc>
              <a:buFont typeface="+mj-lt"/>
              <a:buAutoNum type="romanUcPeriod"/>
            </a:pPr>
            <a:r>
              <a:rPr lang="en-US" sz="1800" dirty="0">
                <a:latin typeface="+mn-lt"/>
                <a:ea typeface="+mn-ea"/>
                <a:cs typeface="+mn-cs"/>
              </a:rPr>
              <a:t>addressing queries of the dealers/customers</a:t>
            </a:r>
          </a:p>
          <a:p>
            <a:pPr marL="400050" indent="-400050">
              <a:lnSpc>
                <a:spcPct val="150000"/>
              </a:lnSpc>
              <a:buFont typeface="+mj-lt"/>
              <a:buAutoNum type="romanUcPeriod"/>
            </a:pPr>
            <a:r>
              <a:rPr lang="en-US" sz="1800" dirty="0">
                <a:latin typeface="+mn-lt"/>
                <a:ea typeface="+mn-ea"/>
                <a:cs typeface="+mn-cs"/>
              </a:rPr>
              <a:t>reconciliation of accounts with dealers/customers</a:t>
            </a:r>
          </a:p>
          <a:p>
            <a:pPr>
              <a:lnSpc>
                <a:spcPct val="150000"/>
              </a:lnSpc>
            </a:pPr>
            <a:endParaRPr lang="en-US" sz="1800" dirty="0">
              <a:latin typeface="+mn-lt"/>
              <a:ea typeface="+mn-ea"/>
              <a:cs typeface="+mn-cs"/>
            </a:endParaRPr>
          </a:p>
          <a:p>
            <a:pPr>
              <a:lnSpc>
                <a:spcPct val="150000"/>
              </a:lnSpc>
            </a:pPr>
            <a:r>
              <a:rPr lang="en-US" sz="1800" dirty="0">
                <a:latin typeface="+mn-lt"/>
                <a:ea typeface="+mn-ea"/>
                <a:cs typeface="+mn-cs"/>
              </a:rPr>
              <a:t>However, such conference must not be in the nature of incentives/benefits to select dealers/customers who have achieved particular targets.</a:t>
            </a:r>
            <a:endParaRPr lang="en-IN" sz="1800" dirty="0">
              <a:latin typeface="+mn-lt"/>
              <a:ea typeface="+mn-ea"/>
              <a:cs typeface="+mn-cs"/>
            </a:endParaRPr>
          </a:p>
        </p:txBody>
      </p:sp>
    </p:spTree>
    <p:extLst>
      <p:ext uri="{BB962C8B-B14F-4D97-AF65-F5344CB8AC3E}">
        <p14:creationId xmlns:p14="http://schemas.microsoft.com/office/powerpoint/2010/main" val="2265071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650F983-509E-45CE-B376-912BE34DBABE}"/>
              </a:ext>
            </a:extLst>
          </p:cNvPr>
          <p:cNvSpPr/>
          <p:nvPr/>
        </p:nvSpPr>
        <p:spPr>
          <a:xfrm>
            <a:off x="1111623" y="683154"/>
            <a:ext cx="9950102" cy="1292085"/>
          </a:xfrm>
          <a:prstGeom prst="rect">
            <a:avLst/>
          </a:prstGeom>
        </p:spPr>
        <p:txBody>
          <a:bodyPr wrap="square">
            <a:spAutoFit/>
          </a:bodyPr>
          <a:lstStyle/>
          <a:p>
            <a:pPr>
              <a:lnSpc>
                <a:spcPct val="150000"/>
              </a:lnSpc>
            </a:pPr>
            <a:r>
              <a:rPr lang="en-US" b="1" u="sng" dirty="0"/>
              <a:t>Que. 13:</a:t>
            </a:r>
            <a:r>
              <a:rPr lang="en-US" b="1" dirty="0"/>
              <a:t> Company A Sponsor leisure trip or component which is incidental to dealer conference, whether such expense considered as benefit/perquisites for the purpose of Section 194R?</a:t>
            </a:r>
            <a:endParaRPr lang="en-IN" b="1" dirty="0"/>
          </a:p>
        </p:txBody>
      </p:sp>
      <p:sp>
        <p:nvSpPr>
          <p:cNvPr id="5" name="Title 1">
            <a:extLst>
              <a:ext uri="{FF2B5EF4-FFF2-40B4-BE49-F238E27FC236}">
                <a16:creationId xmlns:a16="http://schemas.microsoft.com/office/drawing/2014/main" id="{354CC211-B913-449D-A768-A8F44631587F}"/>
              </a:ext>
            </a:extLst>
          </p:cNvPr>
          <p:cNvSpPr txBox="1">
            <a:spLocks/>
          </p:cNvSpPr>
          <p:nvPr/>
        </p:nvSpPr>
        <p:spPr>
          <a:xfrm>
            <a:off x="1071388" y="2184879"/>
            <a:ext cx="9950103" cy="3189761"/>
          </a:xfrm>
          <a:prstGeom prst="rect">
            <a:avLst/>
          </a:prstGeom>
        </p:spPr>
        <p:txBody>
          <a:bodyPr vert="horz" lIns="91440" tIns="45720" rIns="91440" bIns="45720" rtlCol="0" anchor="b">
            <a:normAutofit/>
          </a:bodyPr>
          <a:lst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a:lstStyle>
          <a:p>
            <a:pPr>
              <a:lnSpc>
                <a:spcPct val="150000"/>
              </a:lnSpc>
            </a:pPr>
            <a:r>
              <a:rPr lang="en-US" sz="1800" u="sng" dirty="0">
                <a:latin typeface="+mn-lt"/>
                <a:ea typeface="+mn-ea"/>
                <a:cs typeface="+mn-cs"/>
              </a:rPr>
              <a:t>Ans. 13: </a:t>
            </a:r>
            <a:r>
              <a:rPr lang="en-US" sz="1800" dirty="0">
                <a:latin typeface="+mn-lt"/>
                <a:ea typeface="+mn-ea"/>
                <a:cs typeface="+mn-cs"/>
              </a:rPr>
              <a:t>Yes, it is clarified in the circular that the leisure trip or leisure component provided to dealer, even if it is incidental to the conference, is considered as benefit/perquisites for the purpose of section 194R.</a:t>
            </a:r>
          </a:p>
          <a:p>
            <a:pPr>
              <a:lnSpc>
                <a:spcPct val="150000"/>
              </a:lnSpc>
            </a:pPr>
            <a:r>
              <a:rPr lang="en-US" sz="1800" dirty="0">
                <a:latin typeface="+mn-lt"/>
                <a:ea typeface="+mn-ea"/>
                <a:cs typeface="+mn-cs"/>
              </a:rPr>
              <a:t>Further following expense in case of dealer conference would be considered as benefit /perquisites for the purpose of Section 194R:</a:t>
            </a:r>
          </a:p>
          <a:p>
            <a:pPr marL="457200" indent="-457200">
              <a:buFont typeface="Arial" panose="020B0604020202020204" pitchFamily="34" charset="0"/>
              <a:buChar char="•"/>
            </a:pPr>
            <a:r>
              <a:rPr lang="en-US" sz="1800" dirty="0">
                <a:latin typeface="+mn-lt"/>
                <a:ea typeface="+mn-ea"/>
                <a:cs typeface="+mn-cs"/>
              </a:rPr>
              <a:t>Expenditure incurred for family members accompanying the person attending dealer business </a:t>
            </a:r>
            <a:r>
              <a:rPr lang="en-IN" sz="1800" dirty="0">
                <a:latin typeface="+mn-lt"/>
                <a:ea typeface="+mn-ea"/>
                <a:cs typeface="+mn-cs"/>
              </a:rPr>
              <a:t>Conference</a:t>
            </a:r>
          </a:p>
          <a:p>
            <a:endParaRPr lang="en-IN" sz="1800" dirty="0">
              <a:latin typeface="+mn-lt"/>
              <a:ea typeface="+mn-ea"/>
              <a:cs typeface="+mn-cs"/>
            </a:endParaRPr>
          </a:p>
        </p:txBody>
      </p:sp>
    </p:spTree>
    <p:extLst>
      <p:ext uri="{BB962C8B-B14F-4D97-AF65-F5344CB8AC3E}">
        <p14:creationId xmlns:p14="http://schemas.microsoft.com/office/powerpoint/2010/main" val="2868769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40774-4F8A-4072-B656-B3F0373FAE07}"/>
              </a:ext>
            </a:extLst>
          </p:cNvPr>
          <p:cNvSpPr>
            <a:spLocks noGrp="1"/>
          </p:cNvSpPr>
          <p:nvPr>
            <p:ph type="title"/>
          </p:nvPr>
        </p:nvSpPr>
        <p:spPr>
          <a:xfrm>
            <a:off x="1077362" y="3334870"/>
            <a:ext cx="9950103" cy="1344705"/>
          </a:xfrm>
        </p:spPr>
        <p:txBody>
          <a:bodyPr>
            <a:normAutofit/>
          </a:bodyPr>
          <a:lstStyle/>
          <a:p>
            <a:r>
              <a:rPr lang="en-US" sz="1800" dirty="0">
                <a:latin typeface="+mn-lt"/>
                <a:ea typeface="+mn-ea"/>
                <a:cs typeface="+mn-cs"/>
              </a:rPr>
              <a:t>(ii) Yes, Expenditure on participant of dealer for days prior to or beyond date of conference Considered would be considered as Benefit/Perquisites u/s 194R.</a:t>
            </a:r>
            <a:br>
              <a:rPr lang="en-US" sz="1800" dirty="0">
                <a:latin typeface="+mn-lt"/>
                <a:ea typeface="+mn-ea"/>
                <a:cs typeface="+mn-cs"/>
              </a:rPr>
            </a:br>
            <a:r>
              <a:rPr lang="en-US" sz="1800" dirty="0">
                <a:latin typeface="+mn-lt"/>
                <a:ea typeface="+mn-ea"/>
                <a:cs typeface="+mn-cs"/>
              </a:rPr>
              <a:t>(a day prior to actual start date of conference and a day immediately following actual end day of conference would not be considered as overstay)</a:t>
            </a:r>
            <a:endParaRPr lang="en-IN" sz="1800" dirty="0">
              <a:latin typeface="+mn-lt"/>
              <a:ea typeface="+mn-ea"/>
              <a:cs typeface="+mn-cs"/>
            </a:endParaRPr>
          </a:p>
        </p:txBody>
      </p:sp>
      <p:sp>
        <p:nvSpPr>
          <p:cNvPr id="3" name="Rectangle 2">
            <a:extLst>
              <a:ext uri="{FF2B5EF4-FFF2-40B4-BE49-F238E27FC236}">
                <a16:creationId xmlns:a16="http://schemas.microsoft.com/office/drawing/2014/main" id="{6650F983-509E-45CE-B376-912BE34DBABE}"/>
              </a:ext>
            </a:extLst>
          </p:cNvPr>
          <p:cNvSpPr/>
          <p:nvPr/>
        </p:nvSpPr>
        <p:spPr>
          <a:xfrm>
            <a:off x="1111623" y="683154"/>
            <a:ext cx="9950102" cy="1200329"/>
          </a:xfrm>
          <a:prstGeom prst="rect">
            <a:avLst/>
          </a:prstGeom>
        </p:spPr>
        <p:txBody>
          <a:bodyPr wrap="square">
            <a:spAutoFit/>
          </a:bodyPr>
          <a:lstStyle/>
          <a:p>
            <a:r>
              <a:rPr lang="en-US" b="1" u="sng" dirty="0"/>
              <a:t>Que. 14:</a:t>
            </a:r>
            <a:r>
              <a:rPr lang="en-US" b="1" dirty="0"/>
              <a:t> If there is a dealer conference to educate the dealers about the products of the company - (</a:t>
            </a:r>
            <a:r>
              <a:rPr lang="en-US" b="1" dirty="0" err="1"/>
              <a:t>i</a:t>
            </a:r>
            <a:r>
              <a:rPr lang="en-US" b="1" dirty="0"/>
              <a:t>) is there a requirement that all dealers must be invited in the conference, </a:t>
            </a:r>
          </a:p>
          <a:p>
            <a:r>
              <a:rPr lang="en-US" b="1" dirty="0"/>
              <a:t>(ii) what if dealers arrive one day before and leave one day after and </a:t>
            </a:r>
            <a:br>
              <a:rPr lang="en-US" b="1" dirty="0"/>
            </a:br>
            <a:r>
              <a:rPr lang="en-US" b="1" dirty="0"/>
              <a:t>(iii) how to identify benefit against individual dealers in a group activity?</a:t>
            </a:r>
            <a:endParaRPr lang="en-IN" b="1" dirty="0"/>
          </a:p>
        </p:txBody>
      </p:sp>
      <p:sp>
        <p:nvSpPr>
          <p:cNvPr id="5" name="Title 1">
            <a:extLst>
              <a:ext uri="{FF2B5EF4-FFF2-40B4-BE49-F238E27FC236}">
                <a16:creationId xmlns:a16="http://schemas.microsoft.com/office/drawing/2014/main" id="{354CC211-B913-449D-A768-A8F44631587F}"/>
              </a:ext>
            </a:extLst>
          </p:cNvPr>
          <p:cNvSpPr txBox="1">
            <a:spLocks/>
          </p:cNvSpPr>
          <p:nvPr/>
        </p:nvSpPr>
        <p:spPr>
          <a:xfrm>
            <a:off x="1122188" y="2072490"/>
            <a:ext cx="9950103" cy="1504425"/>
          </a:xfrm>
          <a:prstGeom prst="rect">
            <a:avLst/>
          </a:prstGeom>
        </p:spPr>
        <p:txBody>
          <a:bodyPr vert="horz" lIns="91440" tIns="45720" rIns="91440" bIns="45720" rtlCol="0" anchor="b">
            <a:normAutofit/>
          </a:bodyPr>
          <a:lst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a:lstStyle>
          <a:p>
            <a:r>
              <a:rPr lang="en-US" sz="1800" u="sng" dirty="0">
                <a:latin typeface="+mn-lt"/>
                <a:ea typeface="+mn-ea"/>
                <a:cs typeface="+mn-cs"/>
              </a:rPr>
              <a:t>Ans. 14</a:t>
            </a:r>
            <a:r>
              <a:rPr lang="en-US" sz="1800" dirty="0">
                <a:latin typeface="+mn-lt"/>
                <a:ea typeface="+mn-ea"/>
                <a:cs typeface="+mn-cs"/>
              </a:rPr>
              <a:t> (</a:t>
            </a:r>
            <a:r>
              <a:rPr lang="en-US" sz="1800" dirty="0" err="1">
                <a:latin typeface="+mn-lt"/>
                <a:ea typeface="+mn-ea"/>
                <a:cs typeface="+mn-cs"/>
              </a:rPr>
              <a:t>i</a:t>
            </a:r>
            <a:r>
              <a:rPr lang="en-US" sz="1800" dirty="0">
                <a:latin typeface="+mn-lt"/>
                <a:ea typeface="+mn-ea"/>
                <a:cs typeface="+mn-cs"/>
              </a:rPr>
              <a:t>) it is not necessary that all dealers are required to be invited in a dealer/business</a:t>
            </a:r>
            <a:br>
              <a:rPr lang="en-US" sz="1800" dirty="0">
                <a:latin typeface="+mn-lt"/>
                <a:ea typeface="+mn-ea"/>
                <a:cs typeface="+mn-cs"/>
              </a:rPr>
            </a:br>
            <a:r>
              <a:rPr lang="en-US" sz="1800" dirty="0">
                <a:latin typeface="+mn-lt"/>
                <a:ea typeface="+mn-ea"/>
                <a:cs typeface="+mn-cs"/>
              </a:rPr>
              <a:t>conference for the expenses to be not considered as benefit/perquisite for the purposes of tax deduction under section 194R of the Act.</a:t>
            </a:r>
            <a:br>
              <a:rPr lang="en-US" sz="1800" dirty="0">
                <a:latin typeface="+mn-lt"/>
                <a:ea typeface="+mn-ea"/>
                <a:cs typeface="+mn-cs"/>
              </a:rPr>
            </a:br>
            <a:endParaRPr lang="en-IN" sz="1800" dirty="0">
              <a:latin typeface="+mn-lt"/>
              <a:ea typeface="+mn-ea"/>
              <a:cs typeface="+mn-cs"/>
            </a:endParaRPr>
          </a:p>
        </p:txBody>
      </p:sp>
      <p:sp>
        <p:nvSpPr>
          <p:cNvPr id="6" name="Title 1">
            <a:extLst>
              <a:ext uri="{FF2B5EF4-FFF2-40B4-BE49-F238E27FC236}">
                <a16:creationId xmlns:a16="http://schemas.microsoft.com/office/drawing/2014/main" id="{14D99E4B-7724-40B5-A3CF-198C9B30251A}"/>
              </a:ext>
            </a:extLst>
          </p:cNvPr>
          <p:cNvSpPr txBox="1">
            <a:spLocks/>
          </p:cNvSpPr>
          <p:nvPr/>
        </p:nvSpPr>
        <p:spPr>
          <a:xfrm>
            <a:off x="1086324" y="4636395"/>
            <a:ext cx="9950103" cy="1504426"/>
          </a:xfrm>
          <a:prstGeom prst="rect">
            <a:avLst/>
          </a:prstGeom>
        </p:spPr>
        <p:txBody>
          <a:bodyPr vert="horz" lIns="91440" tIns="45720" rIns="91440" bIns="45720" rtlCol="0" anchor="b">
            <a:normAutofit/>
          </a:bodyPr>
          <a:lst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a:lstStyle>
          <a:p>
            <a:r>
              <a:rPr lang="en-US" sz="1800" dirty="0">
                <a:latin typeface="+mn-lt"/>
                <a:ea typeface="+mn-ea"/>
                <a:cs typeface="+mn-cs"/>
              </a:rPr>
              <a:t>(iii) There may be practical difficulties in identifying benefit to actual recipient in group activity, hence it is clarified in circular No. 18/2022 – Provider may at his option not to claim the expense, representing such benefit/perquisites, as deductible expenditure for calculating total income. Then TDS u/s 194R is not applicable.</a:t>
            </a:r>
            <a:endParaRPr lang="en-IN" sz="1800" dirty="0">
              <a:latin typeface="+mn-lt"/>
              <a:ea typeface="+mn-ea"/>
              <a:cs typeface="+mn-cs"/>
            </a:endParaRPr>
          </a:p>
        </p:txBody>
      </p:sp>
    </p:spTree>
    <p:extLst>
      <p:ext uri="{BB962C8B-B14F-4D97-AF65-F5344CB8AC3E}">
        <p14:creationId xmlns:p14="http://schemas.microsoft.com/office/powerpoint/2010/main" val="2990053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ED0D57-C07D-49C5-A48C-14E86EED6D03}"/>
              </a:ext>
            </a:extLst>
          </p:cNvPr>
          <p:cNvSpPr>
            <a:spLocks noGrp="1"/>
          </p:cNvSpPr>
          <p:nvPr>
            <p:ph idx="1"/>
          </p:nvPr>
        </p:nvSpPr>
        <p:spPr>
          <a:xfrm>
            <a:off x="1077362" y="2438400"/>
            <a:ext cx="9950103" cy="3197630"/>
          </a:xfrm>
        </p:spPr>
        <p:txBody>
          <a:bodyPr/>
          <a:lstStyle/>
          <a:p>
            <a:pPr marL="0" indent="0">
              <a:buNone/>
            </a:pPr>
            <a:r>
              <a:rPr lang="en-US" b="1" u="sng" dirty="0"/>
              <a:t>Ans. 15: </a:t>
            </a:r>
            <a:r>
              <a:rPr lang="en-US" b="1" dirty="0"/>
              <a:t>Company “A” has deducted tax on such gift (or released the car after dealer "8" showed him payment of tax on such </a:t>
            </a:r>
            <a:r>
              <a:rPr lang="en-IN" b="1" dirty="0"/>
              <a:t>benefit) and </a:t>
            </a:r>
          </a:p>
          <a:p>
            <a:r>
              <a:rPr lang="en-IN" b="1" dirty="0"/>
              <a:t>“B” has included this benefit as income in his return of income. </a:t>
            </a:r>
          </a:p>
          <a:p>
            <a:r>
              <a:rPr lang="en-IN" b="1" dirty="0"/>
              <a:t>It would be deemed that “Actual cost” </a:t>
            </a:r>
            <a:r>
              <a:rPr lang="en-IN" b="1"/>
              <a:t>of car </a:t>
            </a:r>
            <a:r>
              <a:rPr lang="en-IN" b="1" dirty="0"/>
              <a:t>will be the amount of benefit included by “B” as income in his return of income.</a:t>
            </a:r>
          </a:p>
          <a:p>
            <a:r>
              <a:rPr lang="en-IN" b="1" dirty="0"/>
              <a:t>Yes, Dealer “B” can get </a:t>
            </a:r>
            <a:r>
              <a:rPr lang="en-US" b="1" dirty="0"/>
              <a:t>depreciation on fulfillment of other conditions for claiming depreciation.</a:t>
            </a:r>
            <a:endParaRPr lang="en-IN" b="1" dirty="0"/>
          </a:p>
        </p:txBody>
      </p:sp>
      <p:sp>
        <p:nvSpPr>
          <p:cNvPr id="4" name="Content Placeholder 2">
            <a:extLst>
              <a:ext uri="{FF2B5EF4-FFF2-40B4-BE49-F238E27FC236}">
                <a16:creationId xmlns:a16="http://schemas.microsoft.com/office/drawing/2014/main" id="{221854CD-6072-47C2-A977-B4FB172B2B2D}"/>
              </a:ext>
            </a:extLst>
          </p:cNvPr>
          <p:cNvSpPr txBox="1">
            <a:spLocks/>
          </p:cNvSpPr>
          <p:nvPr/>
        </p:nvSpPr>
        <p:spPr>
          <a:xfrm>
            <a:off x="1032539" y="502022"/>
            <a:ext cx="9950103" cy="1649507"/>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u="sng" dirty="0"/>
              <a:t>Que. 15 : </a:t>
            </a:r>
            <a:r>
              <a:rPr lang="en-IN" b="1" dirty="0"/>
              <a:t>Company "A" gifts a </a:t>
            </a:r>
            <a:r>
              <a:rPr lang="en-US" b="1" dirty="0"/>
              <a:t>car to its dealer "B" and deducted tax on this benefit under section 194R of the Act. Dealer "B" uses this car in his business. Will he get deduction for depreciation in calculating his income under the head "profits and gains of business or profession"?</a:t>
            </a:r>
          </a:p>
        </p:txBody>
      </p:sp>
    </p:spTree>
    <p:extLst>
      <p:ext uri="{BB962C8B-B14F-4D97-AF65-F5344CB8AC3E}">
        <p14:creationId xmlns:p14="http://schemas.microsoft.com/office/powerpoint/2010/main" val="2959419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ED0D57-C07D-49C5-A48C-14E86EED6D03}"/>
              </a:ext>
            </a:extLst>
          </p:cNvPr>
          <p:cNvSpPr>
            <a:spLocks noGrp="1"/>
          </p:cNvSpPr>
          <p:nvPr>
            <p:ph idx="1"/>
          </p:nvPr>
        </p:nvSpPr>
        <p:spPr>
          <a:xfrm>
            <a:off x="1077362" y="1706880"/>
            <a:ext cx="9950103" cy="3197630"/>
          </a:xfrm>
        </p:spPr>
        <p:txBody>
          <a:bodyPr/>
          <a:lstStyle/>
          <a:p>
            <a:pPr marL="0" indent="0">
              <a:buNone/>
            </a:pPr>
            <a:r>
              <a:rPr lang="en-US" b="1" u="sng" dirty="0"/>
              <a:t>Ans. 16: </a:t>
            </a:r>
            <a:r>
              <a:rPr lang="en-US" b="1" dirty="0"/>
              <a:t>Company “A” provides benefit to Director – like rent free accommodation, furniture and </a:t>
            </a:r>
            <a:r>
              <a:rPr lang="en-US" b="1" dirty="0" err="1"/>
              <a:t>fixures</a:t>
            </a:r>
            <a:r>
              <a:rPr lang="en-US" b="1" dirty="0"/>
              <a:t>:</a:t>
            </a:r>
          </a:p>
          <a:p>
            <a:r>
              <a:rPr lang="en-US" b="1" dirty="0"/>
              <a:t>It is considered as income of director u/s 28(iv)</a:t>
            </a:r>
          </a:p>
          <a:p>
            <a:r>
              <a:rPr lang="en-US" b="1" dirty="0"/>
              <a:t>It is liable for TDS u/s 194R if director is not whole time director, otherwise TDS to be deducted u/s 192.</a:t>
            </a:r>
            <a:endParaRPr lang="en-IN" b="1" dirty="0"/>
          </a:p>
        </p:txBody>
      </p:sp>
      <p:sp>
        <p:nvSpPr>
          <p:cNvPr id="4" name="Content Placeholder 2">
            <a:extLst>
              <a:ext uri="{FF2B5EF4-FFF2-40B4-BE49-F238E27FC236}">
                <a16:creationId xmlns:a16="http://schemas.microsoft.com/office/drawing/2014/main" id="{221854CD-6072-47C2-A977-B4FB172B2B2D}"/>
              </a:ext>
            </a:extLst>
          </p:cNvPr>
          <p:cNvSpPr txBox="1">
            <a:spLocks/>
          </p:cNvSpPr>
          <p:nvPr/>
        </p:nvSpPr>
        <p:spPr>
          <a:xfrm>
            <a:off x="1032539" y="502023"/>
            <a:ext cx="9950103" cy="1021978"/>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u="sng" dirty="0"/>
              <a:t>Que. 16 : </a:t>
            </a:r>
            <a:r>
              <a:rPr lang="en-IN" b="1" dirty="0"/>
              <a:t>Company "A" </a:t>
            </a:r>
            <a:r>
              <a:rPr lang="en-US" b="1" dirty="0"/>
              <a:t>provides rent free accommodation and furniture and fixtures to Director, whether it would cover under the ambit of TDS u/s 194R? </a:t>
            </a:r>
          </a:p>
        </p:txBody>
      </p:sp>
    </p:spTree>
    <p:extLst>
      <p:ext uri="{BB962C8B-B14F-4D97-AF65-F5344CB8AC3E}">
        <p14:creationId xmlns:p14="http://schemas.microsoft.com/office/powerpoint/2010/main" val="4187337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CF836C-FA19-4FC6-8B29-060ED6FC8D67}"/>
              </a:ext>
            </a:extLst>
          </p:cNvPr>
          <p:cNvSpPr>
            <a:spLocks noGrp="1"/>
          </p:cNvSpPr>
          <p:nvPr>
            <p:ph idx="1"/>
          </p:nvPr>
        </p:nvSpPr>
        <p:spPr>
          <a:xfrm>
            <a:off x="1077362" y="1371601"/>
            <a:ext cx="9950103" cy="5531224"/>
          </a:xfrm>
        </p:spPr>
        <p:txBody>
          <a:bodyPr>
            <a:normAutofit fontScale="92500" lnSpcReduction="20000"/>
          </a:bodyPr>
          <a:lstStyle/>
          <a:p>
            <a:pPr marL="0" indent="0">
              <a:buNone/>
            </a:pPr>
            <a:r>
              <a:rPr lang="en-IN" b="1" u="sng" dirty="0"/>
              <a:t>Ans. 17: </a:t>
            </a:r>
            <a:r>
              <a:rPr lang="en-US" b="1" dirty="0"/>
              <a:t>waiver or settlement of loan by the bank may be an income to the person who had taken the loan. It is also true that subjecting such a transaction to tax deduction under section 194R of the Act would put extra cost on such bank. Hence to remove difficulties it is clarified wise Circular 18/2022 that – </a:t>
            </a:r>
            <a:r>
              <a:rPr lang="en-US" b="1" u="sng" dirty="0"/>
              <a:t>“One time loan settlement with borrowers or waiver of loan granted on reaching settlement with the borrowers by the following would not be subject to TDS u/s 194R”</a:t>
            </a:r>
          </a:p>
          <a:p>
            <a:pPr marL="400050" indent="-400050">
              <a:buAutoNum type="romanLcParenBoth"/>
            </a:pPr>
            <a:r>
              <a:rPr lang="en-IN" b="1" dirty="0"/>
              <a:t>Public Financial Institution</a:t>
            </a:r>
          </a:p>
          <a:p>
            <a:pPr marL="400050" indent="-400050">
              <a:buAutoNum type="romanLcParenBoth"/>
            </a:pPr>
            <a:r>
              <a:rPr lang="en-IN" b="1" dirty="0"/>
              <a:t>Scheduled Bank</a:t>
            </a:r>
          </a:p>
          <a:p>
            <a:pPr marL="400050" indent="-400050">
              <a:buAutoNum type="romanLcParenBoth"/>
            </a:pPr>
            <a:r>
              <a:rPr lang="en-IN" b="1" dirty="0"/>
              <a:t>Cooperative Bank</a:t>
            </a:r>
          </a:p>
          <a:p>
            <a:pPr marL="400050" indent="-400050">
              <a:buAutoNum type="romanLcParenBoth"/>
            </a:pPr>
            <a:r>
              <a:rPr lang="en-US" b="1" dirty="0"/>
              <a:t>Primary co-operative Agricultural and Rural Development Bank</a:t>
            </a:r>
          </a:p>
          <a:p>
            <a:pPr marL="400050" indent="-400050">
              <a:buAutoNum type="romanLcParenBoth"/>
            </a:pPr>
            <a:r>
              <a:rPr lang="en-US" b="1" dirty="0"/>
              <a:t>State Financial Corporation being a financial corporation</a:t>
            </a:r>
          </a:p>
          <a:p>
            <a:pPr marL="400050" indent="-400050">
              <a:buAutoNum type="romanLcParenBoth"/>
            </a:pPr>
            <a:r>
              <a:rPr lang="en-US" b="1" dirty="0"/>
              <a:t>State Industrial Investment Corporation being a Government company</a:t>
            </a:r>
          </a:p>
          <a:p>
            <a:pPr marL="400050" indent="-400050">
              <a:buAutoNum type="romanLcParenBoth"/>
            </a:pPr>
            <a:r>
              <a:rPr lang="en-US" b="1" dirty="0"/>
              <a:t>Deposit taking Non-Banking Financial Company</a:t>
            </a:r>
          </a:p>
          <a:p>
            <a:pPr marL="400050" indent="-400050">
              <a:buAutoNum type="romanLcParenBoth"/>
            </a:pPr>
            <a:r>
              <a:rPr lang="en-US" b="1" dirty="0"/>
              <a:t>Systemically Important Non-deposit Taking Non-Banking Financial Company</a:t>
            </a:r>
          </a:p>
          <a:p>
            <a:pPr marL="400050" indent="-400050">
              <a:buAutoNum type="romanLcParenBoth"/>
            </a:pPr>
            <a:r>
              <a:rPr lang="en-US" b="1" dirty="0"/>
              <a:t>Public company engaged in providing long term finance for construction or purchase of houses in India for residential purpose  and registered with guidelines issued by National Housing Bank</a:t>
            </a:r>
          </a:p>
          <a:p>
            <a:pPr marL="400050" indent="-400050">
              <a:buAutoNum type="romanLcParenBoth"/>
            </a:pPr>
            <a:r>
              <a:rPr lang="en-US" b="1" dirty="0"/>
              <a:t>Asset Reconstruction Companies</a:t>
            </a:r>
          </a:p>
        </p:txBody>
      </p:sp>
      <p:sp>
        <p:nvSpPr>
          <p:cNvPr id="4" name="Rectangle 3">
            <a:extLst>
              <a:ext uri="{FF2B5EF4-FFF2-40B4-BE49-F238E27FC236}">
                <a16:creationId xmlns:a16="http://schemas.microsoft.com/office/drawing/2014/main" id="{EEFB5030-0C3B-47D3-9873-4ED5637863D4}"/>
              </a:ext>
            </a:extLst>
          </p:cNvPr>
          <p:cNvSpPr/>
          <p:nvPr/>
        </p:nvSpPr>
        <p:spPr>
          <a:xfrm>
            <a:off x="1129548" y="359511"/>
            <a:ext cx="9985089" cy="923330"/>
          </a:xfrm>
          <a:prstGeom prst="rect">
            <a:avLst/>
          </a:prstGeom>
        </p:spPr>
        <p:txBody>
          <a:bodyPr wrap="square">
            <a:spAutoFit/>
          </a:bodyPr>
          <a:lstStyle/>
          <a:p>
            <a:r>
              <a:rPr lang="en-US" b="1" u="sng" dirty="0"/>
              <a:t>Que. 17:</a:t>
            </a:r>
            <a:r>
              <a:rPr lang="en-US" b="1" dirty="0"/>
              <a:t> </a:t>
            </a:r>
            <a:r>
              <a:rPr lang="en-IN" b="1" dirty="0"/>
              <a:t>If loan settlement/waiver </a:t>
            </a:r>
            <a:r>
              <a:rPr lang="en-US" b="1" dirty="0"/>
              <a:t>by a bank is to be treated as benefit/perquisite, it would lead to hardship as the bank would need to incur the additional cost of tax deduction in addition to the haircut that he has taken. Will section 194R of the Act apply in such a situation</a:t>
            </a:r>
            <a:r>
              <a:rPr lang="en-IN" b="1" dirty="0"/>
              <a:t>?</a:t>
            </a:r>
          </a:p>
        </p:txBody>
      </p:sp>
    </p:spTree>
    <p:extLst>
      <p:ext uri="{BB962C8B-B14F-4D97-AF65-F5344CB8AC3E}">
        <p14:creationId xmlns:p14="http://schemas.microsoft.com/office/powerpoint/2010/main" val="596868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A6F863-C90B-4943-AAC7-E0C88EEC813D}"/>
              </a:ext>
            </a:extLst>
          </p:cNvPr>
          <p:cNvSpPr>
            <a:spLocks noGrp="1"/>
          </p:cNvSpPr>
          <p:nvPr>
            <p:ph idx="1"/>
          </p:nvPr>
        </p:nvSpPr>
        <p:spPr>
          <a:xfrm>
            <a:off x="1077362" y="2357717"/>
            <a:ext cx="9950103" cy="3690691"/>
          </a:xfrm>
        </p:spPr>
        <p:txBody>
          <a:bodyPr/>
          <a:lstStyle/>
          <a:p>
            <a:pPr marL="0" indent="0">
              <a:buNone/>
            </a:pPr>
            <a:r>
              <a:rPr lang="en-US" b="1" u="sng" dirty="0"/>
              <a:t>Ans. 18:</a:t>
            </a:r>
            <a:r>
              <a:rPr lang="en-US" b="1" dirty="0"/>
              <a:t> If out of pocket expenses (reimbursement) are already part of the consideration in the bill on which tax is deducted under the relevant provisions of the Act, other than section 194R, in accordance with the Circular No 715 dated 8th August 1995, it is clarified that there will not be further liability for tax deduction under section 194R of the Act.</a:t>
            </a:r>
          </a:p>
          <a:p>
            <a:r>
              <a:rPr lang="en-US" b="1" dirty="0"/>
              <a:t>In the above case, out of pocket expense is part of the consideration in the bill for professional fee that is charged to the Company and the tax is deducted under section 194J of the Act. </a:t>
            </a:r>
            <a:r>
              <a:rPr lang="en-IN" b="1" dirty="0"/>
              <a:t>Hence, there is no </a:t>
            </a:r>
            <a:r>
              <a:rPr lang="en-US" b="1" dirty="0"/>
              <a:t>further benefit/perquisite which requires tax deduction under section 194R of the Act</a:t>
            </a:r>
            <a:endParaRPr lang="en-IN" b="1" dirty="0"/>
          </a:p>
        </p:txBody>
      </p:sp>
      <p:sp>
        <p:nvSpPr>
          <p:cNvPr id="4" name="Content Placeholder 2">
            <a:extLst>
              <a:ext uri="{FF2B5EF4-FFF2-40B4-BE49-F238E27FC236}">
                <a16:creationId xmlns:a16="http://schemas.microsoft.com/office/drawing/2014/main" id="{95C64576-86E7-4589-A94F-28EEB81D2487}"/>
              </a:ext>
            </a:extLst>
          </p:cNvPr>
          <p:cNvSpPr txBox="1">
            <a:spLocks/>
          </p:cNvSpPr>
          <p:nvPr/>
        </p:nvSpPr>
        <p:spPr>
          <a:xfrm>
            <a:off x="1095288" y="528919"/>
            <a:ext cx="9823724" cy="1613646"/>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u="sng" dirty="0"/>
              <a:t>Que. 18:</a:t>
            </a:r>
            <a:r>
              <a:rPr lang="en-US" b="1" dirty="0"/>
              <a:t> In case of Professional fees invoice gross amount of bill included reimbursement for out of pocket expenses for providing such service to company. Company has deducted TDS u/s 194J on both service portion and out of pocket expenses. Is this non compliance of Section 194R of the Act?</a:t>
            </a:r>
          </a:p>
        </p:txBody>
      </p:sp>
    </p:spTree>
    <p:extLst>
      <p:ext uri="{BB962C8B-B14F-4D97-AF65-F5344CB8AC3E}">
        <p14:creationId xmlns:p14="http://schemas.microsoft.com/office/powerpoint/2010/main" val="1023074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5DD1F-FCC5-422B-8588-3285013E3CAF}"/>
              </a:ext>
            </a:extLst>
          </p:cNvPr>
          <p:cNvSpPr>
            <a:spLocks noGrp="1"/>
          </p:cNvSpPr>
          <p:nvPr>
            <p:ph type="title"/>
          </p:nvPr>
        </p:nvSpPr>
        <p:spPr>
          <a:xfrm>
            <a:off x="1077362" y="487350"/>
            <a:ext cx="9950103" cy="947001"/>
          </a:xfrm>
        </p:spPr>
        <p:txBody>
          <a:bodyPr/>
          <a:lstStyle/>
          <a:p>
            <a:r>
              <a:rPr lang="en-US" dirty="0"/>
              <a:t>Threshold Limit :</a:t>
            </a:r>
            <a:endParaRPr lang="en-IN" dirty="0"/>
          </a:p>
        </p:txBody>
      </p:sp>
      <p:sp>
        <p:nvSpPr>
          <p:cNvPr id="3" name="Content Placeholder 2">
            <a:extLst>
              <a:ext uri="{FF2B5EF4-FFF2-40B4-BE49-F238E27FC236}">
                <a16:creationId xmlns:a16="http://schemas.microsoft.com/office/drawing/2014/main" id="{23F829E0-A63B-43A4-B826-E385680F5FA8}"/>
              </a:ext>
            </a:extLst>
          </p:cNvPr>
          <p:cNvSpPr>
            <a:spLocks noGrp="1"/>
          </p:cNvSpPr>
          <p:nvPr>
            <p:ph idx="1"/>
          </p:nvPr>
        </p:nvSpPr>
        <p:spPr>
          <a:xfrm>
            <a:off x="1077362" y="1728061"/>
            <a:ext cx="9950103" cy="4816171"/>
          </a:xfrm>
        </p:spPr>
        <p:txBody>
          <a:bodyPr>
            <a:normAutofit fontScale="92500" lnSpcReduction="10000"/>
          </a:bodyPr>
          <a:lstStyle/>
          <a:p>
            <a:r>
              <a:rPr lang="en-US" b="1" dirty="0"/>
              <a:t>Section 194R is effective from 01.07.2022</a:t>
            </a:r>
          </a:p>
          <a:p>
            <a:r>
              <a:rPr lang="en-US" b="1" dirty="0"/>
              <a:t>Threshold limit of Rs. 20,000 is </a:t>
            </a:r>
            <a:r>
              <a:rPr lang="en-US" b="1" dirty="0" err="1"/>
              <a:t>w.r.t.</a:t>
            </a:r>
            <a:r>
              <a:rPr lang="en-US" b="1" dirty="0"/>
              <a:t> Financial Year</a:t>
            </a:r>
          </a:p>
          <a:p>
            <a:r>
              <a:rPr lang="en-US" b="1" dirty="0"/>
              <a:t>Value of Aggregate value of Benefit or Perquisites shall be counted from 01.04.2022 for FY 2022-23 (including period up to 30.06.2022)</a:t>
            </a:r>
          </a:p>
          <a:p>
            <a:pPr lvl="1"/>
            <a:r>
              <a:rPr lang="en-US" dirty="0"/>
              <a:t>For example :</a:t>
            </a:r>
          </a:p>
          <a:p>
            <a:pPr lvl="1"/>
            <a:r>
              <a:rPr lang="en-US" dirty="0"/>
              <a:t>Benefit provided </a:t>
            </a:r>
          </a:p>
          <a:p>
            <a:pPr lvl="1"/>
            <a:r>
              <a:rPr lang="en-US" dirty="0"/>
              <a:t>On 11.4.22            Rs.15000</a:t>
            </a:r>
          </a:p>
          <a:p>
            <a:pPr lvl="1"/>
            <a:r>
              <a:rPr lang="en-US" dirty="0"/>
              <a:t>On 1.10.22            Rs.15000</a:t>
            </a:r>
          </a:p>
          <a:p>
            <a:pPr lvl="1"/>
            <a:r>
              <a:rPr lang="en-US" dirty="0"/>
              <a:t>Limit of Rs.20000 exceeded.</a:t>
            </a:r>
          </a:p>
          <a:p>
            <a:pPr lvl="1"/>
            <a:r>
              <a:rPr lang="en-US" dirty="0"/>
              <a:t>However tax to be deducted only on 15000 (1.10.22)</a:t>
            </a:r>
          </a:p>
          <a:p>
            <a:r>
              <a:rPr lang="en-US" b="1" dirty="0"/>
              <a:t>The Provision of Section 194R shall be apply on any benefit or perquisite provided on or after 01.07.2022</a:t>
            </a:r>
          </a:p>
          <a:p>
            <a:r>
              <a:rPr lang="en-US" b="1" dirty="0"/>
              <a:t>Benefit or perquisite provided on or before 30.06.2022 would not be subject to tax deduction u/s 194R </a:t>
            </a:r>
            <a:endParaRPr lang="en-IN" b="1" dirty="0"/>
          </a:p>
        </p:txBody>
      </p:sp>
    </p:spTree>
    <p:extLst>
      <p:ext uri="{BB962C8B-B14F-4D97-AF65-F5344CB8AC3E}">
        <p14:creationId xmlns:p14="http://schemas.microsoft.com/office/powerpoint/2010/main" val="31382807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336FF0-906A-4BF7-A7C3-3426686D224D}"/>
              </a:ext>
            </a:extLst>
          </p:cNvPr>
          <p:cNvSpPr>
            <a:spLocks noGrp="1"/>
          </p:cNvSpPr>
          <p:nvPr>
            <p:ph idx="1"/>
          </p:nvPr>
        </p:nvSpPr>
        <p:spPr>
          <a:xfrm>
            <a:off x="1077362" y="1918447"/>
            <a:ext cx="9950103" cy="3825159"/>
          </a:xfrm>
        </p:spPr>
        <p:txBody>
          <a:bodyPr/>
          <a:lstStyle/>
          <a:p>
            <a:pPr marL="0" indent="0">
              <a:buNone/>
            </a:pPr>
            <a:endParaRPr lang="en-US" b="1" dirty="0"/>
          </a:p>
          <a:p>
            <a:pPr marL="0" indent="0">
              <a:buNone/>
            </a:pPr>
            <a:r>
              <a:rPr lang="en-US" b="1" u="sng" dirty="0"/>
              <a:t>Ans. 19:</a:t>
            </a:r>
            <a:r>
              <a:rPr lang="en-US" b="1" dirty="0"/>
              <a:t> For the removal of difficulty it is clarified wide circular 18/2022 that the provision of section 194R is not applicable on benefit/perquisite provided by</a:t>
            </a:r>
          </a:p>
          <a:p>
            <a:r>
              <a:rPr lang="en-US" b="1" dirty="0"/>
              <a:t>an organization in scope of The United Nations (Privileges and Immunity Act) 1947,</a:t>
            </a:r>
          </a:p>
          <a:p>
            <a:r>
              <a:rPr lang="en-US" b="1" dirty="0"/>
              <a:t>an international organization whose income is exempt under specific Act of Parliament (such as the Asian Development Bank Act 1966), </a:t>
            </a:r>
          </a:p>
          <a:p>
            <a:r>
              <a:rPr lang="en-US" b="1" dirty="0"/>
              <a:t>An embassy, </a:t>
            </a:r>
          </a:p>
          <a:p>
            <a:r>
              <a:rPr lang="en-US" b="1" dirty="0"/>
              <a:t>a High Commission, legation, commission, consulate and the trade representation </a:t>
            </a:r>
            <a:r>
              <a:rPr lang="en-IN" b="1" dirty="0"/>
              <a:t>of a foreign state.</a:t>
            </a:r>
          </a:p>
        </p:txBody>
      </p:sp>
      <p:sp>
        <p:nvSpPr>
          <p:cNvPr id="4" name="Content Placeholder 2">
            <a:extLst>
              <a:ext uri="{FF2B5EF4-FFF2-40B4-BE49-F238E27FC236}">
                <a16:creationId xmlns:a16="http://schemas.microsoft.com/office/drawing/2014/main" id="{10B1663B-CF44-4CF5-9BA9-F5BD59D92136}"/>
              </a:ext>
            </a:extLst>
          </p:cNvPr>
          <p:cNvSpPr txBox="1">
            <a:spLocks/>
          </p:cNvSpPr>
          <p:nvPr/>
        </p:nvSpPr>
        <p:spPr>
          <a:xfrm>
            <a:off x="1095292" y="869578"/>
            <a:ext cx="9950103" cy="1057835"/>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u="sng" dirty="0"/>
              <a:t>Que. 19: </a:t>
            </a:r>
            <a:r>
              <a:rPr lang="en-US" b="1" dirty="0"/>
              <a:t>Whether Embassy/High Commissions are required to deduct tax under section 194R of the Act?</a:t>
            </a:r>
          </a:p>
        </p:txBody>
      </p:sp>
    </p:spTree>
    <p:extLst>
      <p:ext uri="{BB962C8B-B14F-4D97-AF65-F5344CB8AC3E}">
        <p14:creationId xmlns:p14="http://schemas.microsoft.com/office/powerpoint/2010/main" val="2460541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4CE495-FFB5-473A-9402-434D857CD09A}"/>
              </a:ext>
            </a:extLst>
          </p:cNvPr>
          <p:cNvSpPr>
            <a:spLocks noGrp="1"/>
          </p:cNvSpPr>
          <p:nvPr>
            <p:ph idx="1"/>
          </p:nvPr>
        </p:nvSpPr>
        <p:spPr>
          <a:xfrm>
            <a:off x="1077362" y="1977614"/>
            <a:ext cx="9950103" cy="3932736"/>
          </a:xfrm>
        </p:spPr>
        <p:txBody>
          <a:bodyPr>
            <a:normAutofit/>
          </a:bodyPr>
          <a:lstStyle/>
          <a:p>
            <a:pPr marL="0" indent="0">
              <a:buNone/>
            </a:pPr>
            <a:r>
              <a:rPr lang="en-US" b="1" u="sng" dirty="0"/>
              <a:t>Ans. 20: </a:t>
            </a:r>
            <a:r>
              <a:rPr lang="en-US" b="1" dirty="0"/>
              <a:t>In case of Bonus Shares issued by Public company </a:t>
            </a:r>
            <a:r>
              <a:rPr lang="en-IN" b="1" dirty="0"/>
              <a:t>it has </a:t>
            </a:r>
            <a:r>
              <a:rPr lang="en-US" b="1" dirty="0"/>
              <a:t>been represented that this does not result in any benefit to shareholders as the overall value</a:t>
            </a:r>
          </a:p>
          <a:p>
            <a:r>
              <a:rPr lang="en-US" b="1" dirty="0"/>
              <a:t>ownership of their holding does not change. </a:t>
            </a:r>
          </a:p>
          <a:p>
            <a:r>
              <a:rPr lang="en-US" b="1" dirty="0"/>
              <a:t>Further cost of acquisition of bonus share is taken as nil for capital gains computation when this share is sold, Similarly for right shares cost of acquisition is taken as </a:t>
            </a:r>
            <a:r>
              <a:rPr lang="en-US" b="1" dirty="0" err="1"/>
              <a:t>ni</a:t>
            </a:r>
            <a:r>
              <a:rPr lang="en-US" b="1" dirty="0"/>
              <a:t>.</a:t>
            </a:r>
          </a:p>
          <a:p>
            <a:r>
              <a:rPr lang="en-US" b="1" dirty="0"/>
              <a:t>It is clarified wide circular 18/2022 that the</a:t>
            </a:r>
            <a:r>
              <a:rPr lang="en-US" b="1" u="sng" dirty="0"/>
              <a:t> tax </a:t>
            </a:r>
            <a:r>
              <a:rPr lang="en-US" b="1" dirty="0"/>
              <a:t>under section </a:t>
            </a:r>
            <a:r>
              <a:rPr lang="en-US" b="1" u="sng" dirty="0"/>
              <a:t>194R of the Act is not required to be deducted </a:t>
            </a:r>
            <a:r>
              <a:rPr lang="en-US" b="1" dirty="0"/>
              <a:t>on issuance </a:t>
            </a:r>
            <a:r>
              <a:rPr lang="en-US" b="1" u="sng" dirty="0"/>
              <a:t>of bonus or right shares </a:t>
            </a:r>
            <a:r>
              <a:rPr lang="en-US" b="1" dirty="0"/>
              <a:t>by a company in which public are substantially interested as defined in clause (18) of section 2 of the Act, where bonus shares issued to all the share holders or right shares are offered to all the shareholders by such a company, as the case may be.</a:t>
            </a:r>
            <a:endParaRPr lang="en-IN" b="1" dirty="0"/>
          </a:p>
        </p:txBody>
      </p:sp>
      <p:sp>
        <p:nvSpPr>
          <p:cNvPr id="4" name="Content Placeholder 2">
            <a:extLst>
              <a:ext uri="{FF2B5EF4-FFF2-40B4-BE49-F238E27FC236}">
                <a16:creationId xmlns:a16="http://schemas.microsoft.com/office/drawing/2014/main" id="{58536EF0-83C0-442B-A93F-C8F16E7674B5}"/>
              </a:ext>
            </a:extLst>
          </p:cNvPr>
          <p:cNvSpPr txBox="1">
            <a:spLocks/>
          </p:cNvSpPr>
          <p:nvPr/>
        </p:nvSpPr>
        <p:spPr>
          <a:xfrm>
            <a:off x="1032539" y="636494"/>
            <a:ext cx="9950103" cy="1255060"/>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u="sng" dirty="0"/>
              <a:t>Que. 20: </a:t>
            </a:r>
            <a:r>
              <a:rPr lang="en-US" b="1" dirty="0"/>
              <a:t>Whether issuance of bonus share/right share is a benefit or perquisite if issued by a company in which the public are substantially interested as defined in clause (18) of section 2 of the Act and whether tax is required to be deducted under section 194R of the Act?</a:t>
            </a:r>
          </a:p>
        </p:txBody>
      </p:sp>
    </p:spTree>
    <p:extLst>
      <p:ext uri="{BB962C8B-B14F-4D97-AF65-F5344CB8AC3E}">
        <p14:creationId xmlns:p14="http://schemas.microsoft.com/office/powerpoint/2010/main" val="286973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C47E7-A3CA-468A-8AC3-23FA1EB43443}"/>
              </a:ext>
            </a:extLst>
          </p:cNvPr>
          <p:cNvSpPr>
            <a:spLocks noGrp="1"/>
          </p:cNvSpPr>
          <p:nvPr>
            <p:ph type="title"/>
          </p:nvPr>
        </p:nvSpPr>
        <p:spPr>
          <a:xfrm>
            <a:off x="1077362" y="693539"/>
            <a:ext cx="9950103" cy="758742"/>
          </a:xfrm>
        </p:spPr>
        <p:txBody>
          <a:bodyPr/>
          <a:lstStyle/>
          <a:p>
            <a:r>
              <a:rPr lang="en-IN" dirty="0"/>
              <a:t>Debatable Issue:</a:t>
            </a:r>
          </a:p>
        </p:txBody>
      </p:sp>
      <p:sp>
        <p:nvSpPr>
          <p:cNvPr id="3" name="Content Placeholder 2">
            <a:extLst>
              <a:ext uri="{FF2B5EF4-FFF2-40B4-BE49-F238E27FC236}">
                <a16:creationId xmlns:a16="http://schemas.microsoft.com/office/drawing/2014/main" id="{6990547B-2954-44D4-9723-04F2B54360DE}"/>
              </a:ext>
            </a:extLst>
          </p:cNvPr>
          <p:cNvSpPr>
            <a:spLocks noGrp="1"/>
          </p:cNvSpPr>
          <p:nvPr>
            <p:ph idx="1"/>
          </p:nvPr>
        </p:nvSpPr>
        <p:spPr>
          <a:xfrm>
            <a:off x="1077362" y="1595718"/>
            <a:ext cx="9950103" cy="4345112"/>
          </a:xfrm>
        </p:spPr>
        <p:txBody>
          <a:bodyPr>
            <a:normAutofit/>
          </a:bodyPr>
          <a:lstStyle/>
          <a:p>
            <a:pPr marL="342900" indent="-342900">
              <a:buFont typeface="+mj-lt"/>
              <a:buAutoNum type="arabicPeriod"/>
            </a:pPr>
            <a:r>
              <a:rPr lang="en-IN" b="1" dirty="0"/>
              <a:t>The company “A” (business of Financing) provides loan to its Sister Concern Company B at the zero rate of interest. Whether it would be considered as Benefit/Perquisites?</a:t>
            </a:r>
          </a:p>
          <a:p>
            <a:pPr marL="342900" indent="-342900">
              <a:buFont typeface="+mj-lt"/>
              <a:buAutoNum type="arabicPeriod"/>
            </a:pPr>
            <a:r>
              <a:rPr lang="en-IN" b="1" dirty="0"/>
              <a:t>Company ABC Ltd give long term loan to Company D Ltd, which afterwards waived by Company ABC Ltd, which is income of D Ltd, Whether tax to be deducted by Company ABC Ltd u/s 194R, it would amounts to incur cost in addition to haircut.</a:t>
            </a:r>
          </a:p>
          <a:p>
            <a:pPr marL="45720" lvl="1"/>
            <a:r>
              <a:rPr lang="en-IN" dirty="0"/>
              <a:t>	(Where if instead of Company there is Bank, PFI – one time settlement – NO TDS u/s 194R as 	clarified in Circular 18/2022 dated 13st Sept. 2022 – Que.1)</a:t>
            </a:r>
          </a:p>
          <a:p>
            <a:pPr marL="342900" indent="-342900">
              <a:buFont typeface="+mj-lt"/>
              <a:buAutoNum type="arabicPeriod"/>
            </a:pPr>
            <a:r>
              <a:rPr lang="en-IN" b="1" dirty="0"/>
              <a:t>The Company provides treat – party in the five star hotel to whole Project team, whether Tax to be deducted u/s 194R? How? It is amounts to additional cost to company-Covered in Q.5 here</a:t>
            </a:r>
          </a:p>
        </p:txBody>
      </p:sp>
    </p:spTree>
    <p:extLst>
      <p:ext uri="{BB962C8B-B14F-4D97-AF65-F5344CB8AC3E}">
        <p14:creationId xmlns:p14="http://schemas.microsoft.com/office/powerpoint/2010/main" val="1045916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a:t>QUESTIONS?</a:t>
            </a:r>
          </a:p>
        </p:txBody>
      </p:sp>
      <p:sp>
        <p:nvSpPr>
          <p:cNvPr id="3" name="Subtitle 2"/>
          <p:cNvSpPr>
            <a:spLocks noGrp="1"/>
          </p:cNvSpPr>
          <p:nvPr>
            <p:ph type="subTitle" idx="1"/>
          </p:nvPr>
        </p:nvSpPr>
        <p:spPr/>
        <p:txBody>
          <a:bodyPr/>
          <a:lstStyle/>
          <a:p>
            <a:endParaRPr lang="en-IN" dirty="0"/>
          </a:p>
        </p:txBody>
      </p:sp>
      <p:sp>
        <p:nvSpPr>
          <p:cNvPr id="4" name="Footer Placeholder 3"/>
          <p:cNvSpPr>
            <a:spLocks noGrp="1"/>
          </p:cNvSpPr>
          <p:nvPr>
            <p:ph type="ftr" sz="quarter" idx="11"/>
          </p:nvPr>
        </p:nvSpPr>
        <p:spPr>
          <a:xfrm>
            <a:off x="677334" y="6041362"/>
            <a:ext cx="1726232" cy="365125"/>
          </a:xfrm>
        </p:spPr>
        <p:txBody>
          <a:bodyPr/>
          <a:lstStyle/>
          <a:p>
            <a:r>
              <a:rPr lang="en-IN" sz="1300" dirty="0"/>
              <a:t>CA Kusai Goawala</a:t>
            </a:r>
          </a:p>
        </p:txBody>
      </p:sp>
    </p:spTree>
    <p:extLst>
      <p:ext uri="{BB962C8B-B14F-4D97-AF65-F5344CB8AC3E}">
        <p14:creationId xmlns:p14="http://schemas.microsoft.com/office/powerpoint/2010/main" val="33369468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925804"/>
            <a:ext cx="8596668" cy="1826581"/>
          </a:xfrm>
        </p:spPr>
        <p:txBody>
          <a:bodyPr>
            <a:normAutofit/>
          </a:bodyPr>
          <a:lstStyle/>
          <a:p>
            <a:r>
              <a:rPr lang="en-IN" sz="5000" dirty="0"/>
              <a:t>THANK YOU</a:t>
            </a:r>
          </a:p>
        </p:txBody>
      </p:sp>
      <p:sp>
        <p:nvSpPr>
          <p:cNvPr id="3" name="Text Placeholder 2"/>
          <p:cNvSpPr>
            <a:spLocks noGrp="1"/>
          </p:cNvSpPr>
          <p:nvPr>
            <p:ph type="body" idx="1"/>
          </p:nvPr>
        </p:nvSpPr>
        <p:spPr>
          <a:xfrm>
            <a:off x="677334" y="3865597"/>
            <a:ext cx="8596668" cy="860400"/>
          </a:xfrm>
        </p:spPr>
        <p:txBody>
          <a:bodyPr>
            <a:noAutofit/>
          </a:bodyPr>
          <a:lstStyle/>
          <a:p>
            <a:r>
              <a:rPr lang="en-IN" sz="2500" dirty="0"/>
              <a:t>CA Kusai Goawala</a:t>
            </a:r>
          </a:p>
          <a:p>
            <a:r>
              <a:rPr lang="en-IN" sz="2500" dirty="0">
                <a:hlinkClick r:id="rId2"/>
              </a:rPr>
              <a:t>gkdj@gkdj.in</a:t>
            </a:r>
            <a:endParaRPr lang="en-IN" sz="2500" dirty="0"/>
          </a:p>
          <a:p>
            <a:r>
              <a:rPr lang="en-IN" sz="2500" dirty="0"/>
              <a:t>9823140520</a:t>
            </a:r>
          </a:p>
        </p:txBody>
      </p:sp>
      <p:sp>
        <p:nvSpPr>
          <p:cNvPr id="4" name="Footer Placeholder 3"/>
          <p:cNvSpPr>
            <a:spLocks noGrp="1"/>
          </p:cNvSpPr>
          <p:nvPr>
            <p:ph type="ftr" sz="quarter" idx="11"/>
          </p:nvPr>
        </p:nvSpPr>
        <p:spPr/>
        <p:txBody>
          <a:bodyPr/>
          <a:lstStyle/>
          <a:p>
            <a:r>
              <a:rPr lang="en-IN" sz="1300" dirty="0"/>
              <a:t>CA Kusai Goawala</a:t>
            </a:r>
          </a:p>
        </p:txBody>
      </p:sp>
    </p:spTree>
    <p:extLst>
      <p:ext uri="{BB962C8B-B14F-4D97-AF65-F5344CB8AC3E}">
        <p14:creationId xmlns:p14="http://schemas.microsoft.com/office/powerpoint/2010/main" val="3852838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CE5FB-6584-4830-9C64-62E5B03F86E2}"/>
              </a:ext>
            </a:extLst>
          </p:cNvPr>
          <p:cNvSpPr>
            <a:spLocks noGrp="1"/>
          </p:cNvSpPr>
          <p:nvPr>
            <p:ph type="title"/>
          </p:nvPr>
        </p:nvSpPr>
        <p:spPr>
          <a:xfrm>
            <a:off x="1077362" y="415633"/>
            <a:ext cx="9950103" cy="947001"/>
          </a:xfrm>
        </p:spPr>
        <p:txBody>
          <a:bodyPr/>
          <a:lstStyle/>
          <a:p>
            <a:r>
              <a:rPr lang="en-IN" dirty="0"/>
              <a:t>Time of Payment of TDS u/s 194R :</a:t>
            </a:r>
          </a:p>
        </p:txBody>
      </p:sp>
      <p:sp>
        <p:nvSpPr>
          <p:cNvPr id="3" name="Content Placeholder 2">
            <a:extLst>
              <a:ext uri="{FF2B5EF4-FFF2-40B4-BE49-F238E27FC236}">
                <a16:creationId xmlns:a16="http://schemas.microsoft.com/office/drawing/2014/main" id="{54B7B179-1E61-42C1-B692-CAC15ADF33D9}"/>
              </a:ext>
            </a:extLst>
          </p:cNvPr>
          <p:cNvSpPr>
            <a:spLocks noGrp="1"/>
          </p:cNvSpPr>
          <p:nvPr>
            <p:ph idx="1"/>
          </p:nvPr>
        </p:nvSpPr>
        <p:spPr>
          <a:xfrm>
            <a:off x="1077362" y="1694328"/>
            <a:ext cx="9950103" cy="4912659"/>
          </a:xfrm>
        </p:spPr>
        <p:txBody>
          <a:bodyPr/>
          <a:lstStyle/>
          <a:p>
            <a:pPr algn="just"/>
            <a:r>
              <a:rPr lang="en-IN" b="1" dirty="0"/>
              <a:t>When </a:t>
            </a:r>
            <a:r>
              <a:rPr lang="en-IN" b="1" u="sng" dirty="0"/>
              <a:t>Benefit/perquisites is in Cash</a:t>
            </a:r>
            <a:r>
              <a:rPr lang="en-IN" b="1" dirty="0"/>
              <a:t>/ Partly in Cash partly in kind where such part of cash is </a:t>
            </a:r>
            <a:r>
              <a:rPr lang="en-IN" b="1" u="sng" dirty="0"/>
              <a:t>sufficient to meet liability </a:t>
            </a:r>
            <a:r>
              <a:rPr lang="en-IN" b="1" dirty="0"/>
              <a:t>of TDS in respect of whole benefit/perquisites:</a:t>
            </a:r>
          </a:p>
          <a:p>
            <a:pPr marL="560070" lvl="1" indent="-285750" algn="just">
              <a:buFont typeface="Wingdings" panose="05000000000000000000" pitchFamily="2" charset="2"/>
              <a:buChar char="Ø"/>
            </a:pPr>
            <a:r>
              <a:rPr lang="en-IN" dirty="0"/>
              <a:t>TDS is to be deducted at time of providing benefit/perquisites</a:t>
            </a:r>
            <a:endParaRPr lang="en-IN" dirty="0">
              <a:highlight>
                <a:srgbClr val="FFFF00"/>
              </a:highlight>
            </a:endParaRPr>
          </a:p>
          <a:p>
            <a:pPr lvl="1" algn="just">
              <a:buFont typeface="Wingdings" panose="05000000000000000000" pitchFamily="2" charset="2"/>
              <a:buChar char="Ø"/>
            </a:pPr>
            <a:endParaRPr lang="en-IN" dirty="0"/>
          </a:p>
          <a:p>
            <a:pPr algn="just"/>
            <a:r>
              <a:rPr lang="en-IN" b="1" dirty="0"/>
              <a:t>When </a:t>
            </a:r>
            <a:r>
              <a:rPr lang="en-IN" b="1" u="sng" dirty="0"/>
              <a:t>Benefit/perquisites is in Kind</a:t>
            </a:r>
            <a:r>
              <a:rPr lang="en-IN" b="1" dirty="0"/>
              <a:t>/ Partly in Cash partly in kind where such part of cash is </a:t>
            </a:r>
            <a:r>
              <a:rPr lang="en-IN" b="1" u="sng" dirty="0"/>
              <a:t>not sufficient to meet liability</a:t>
            </a:r>
            <a:r>
              <a:rPr lang="en-IN" b="1" dirty="0"/>
              <a:t> of TDS in respect of whole benefit/perquisites</a:t>
            </a:r>
          </a:p>
          <a:p>
            <a:pPr marL="560070" lvl="1" indent="-285750" algn="just">
              <a:buFont typeface="Wingdings" panose="05000000000000000000" pitchFamily="2" charset="2"/>
              <a:buChar char="Ø"/>
            </a:pPr>
            <a:r>
              <a:rPr lang="en-IN" dirty="0"/>
              <a:t>TDS is to be deducted at time of providing benefit/perquisites</a:t>
            </a:r>
          </a:p>
          <a:p>
            <a:pPr marL="560070" lvl="1" indent="-285750" algn="just">
              <a:buFont typeface="Wingdings" panose="05000000000000000000" pitchFamily="2" charset="2"/>
              <a:buChar char="Ø"/>
            </a:pPr>
            <a:r>
              <a:rPr lang="en-IN" dirty="0"/>
              <a:t>TDS is to be paid before providing benefit/perquisites to </a:t>
            </a:r>
            <a:r>
              <a:rPr lang="en-IN" dirty="0" err="1"/>
              <a:t>receipient</a:t>
            </a:r>
            <a:r>
              <a:rPr lang="en-IN" dirty="0"/>
              <a:t> either by Benefit/service provider in form of TDS or by </a:t>
            </a:r>
            <a:r>
              <a:rPr lang="en-IN" dirty="0" err="1"/>
              <a:t>receipient</a:t>
            </a:r>
            <a:r>
              <a:rPr lang="en-IN" dirty="0"/>
              <a:t> in form of advance tax and provider will report in Form 26Q</a:t>
            </a:r>
          </a:p>
          <a:p>
            <a:pPr marL="560070" lvl="1" indent="-285750">
              <a:buFont typeface="Wingdings" panose="05000000000000000000" pitchFamily="2" charset="2"/>
              <a:buChar char="Ø"/>
            </a:pPr>
            <a:endParaRPr lang="en-IN" dirty="0"/>
          </a:p>
          <a:p>
            <a:pPr lvl="1"/>
            <a:r>
              <a:rPr lang="en-IN" dirty="0"/>
              <a:t>(Ref. Section 194R read with Circular No. 12/2022 dated 16</a:t>
            </a:r>
            <a:r>
              <a:rPr lang="en-IN" baseline="30000" dirty="0"/>
              <a:t>th</a:t>
            </a:r>
            <a:r>
              <a:rPr lang="en-IN" dirty="0"/>
              <a:t> June, 2022 Que. 2)</a:t>
            </a:r>
          </a:p>
        </p:txBody>
      </p:sp>
    </p:spTree>
    <p:extLst>
      <p:ext uri="{BB962C8B-B14F-4D97-AF65-F5344CB8AC3E}">
        <p14:creationId xmlns:p14="http://schemas.microsoft.com/office/powerpoint/2010/main" val="1360352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765F9-B950-4127-8E75-C450CAC4DEFE}"/>
              </a:ext>
            </a:extLst>
          </p:cNvPr>
          <p:cNvSpPr>
            <a:spLocks noGrp="1"/>
          </p:cNvSpPr>
          <p:nvPr>
            <p:ph type="title"/>
          </p:nvPr>
        </p:nvSpPr>
        <p:spPr>
          <a:xfrm>
            <a:off x="1077362" y="478385"/>
            <a:ext cx="9950103" cy="947001"/>
          </a:xfrm>
        </p:spPr>
        <p:txBody>
          <a:bodyPr/>
          <a:lstStyle/>
          <a:p>
            <a:r>
              <a:rPr lang="en-US" dirty="0"/>
              <a:t>Responsibility to deduct TDS:</a:t>
            </a:r>
            <a:endParaRPr lang="en-IN" dirty="0"/>
          </a:p>
        </p:txBody>
      </p:sp>
      <p:sp>
        <p:nvSpPr>
          <p:cNvPr id="3" name="Content Placeholder 2">
            <a:extLst>
              <a:ext uri="{FF2B5EF4-FFF2-40B4-BE49-F238E27FC236}">
                <a16:creationId xmlns:a16="http://schemas.microsoft.com/office/drawing/2014/main" id="{31C33F60-9151-480C-9CAF-AC77B43573EE}"/>
              </a:ext>
            </a:extLst>
          </p:cNvPr>
          <p:cNvSpPr>
            <a:spLocks noGrp="1"/>
          </p:cNvSpPr>
          <p:nvPr>
            <p:ph idx="1"/>
          </p:nvPr>
        </p:nvSpPr>
        <p:spPr>
          <a:xfrm>
            <a:off x="1077363" y="1730186"/>
            <a:ext cx="9689250" cy="3968595"/>
          </a:xfrm>
        </p:spPr>
        <p:txBody>
          <a:bodyPr/>
          <a:lstStyle/>
          <a:p>
            <a:r>
              <a:rPr lang="en-US" b="1" dirty="0"/>
              <a:t>Any Person Providing Benefit or Perquisites in the course of Business or Profession</a:t>
            </a:r>
          </a:p>
          <a:p>
            <a:r>
              <a:rPr lang="en-US" b="1" dirty="0"/>
              <a:t>But does not apply to Individual or HUF whose </a:t>
            </a:r>
          </a:p>
          <a:p>
            <a:pPr lvl="1"/>
            <a:r>
              <a:rPr lang="en-US" sz="1800" dirty="0"/>
              <a:t>	1. total sales/ gross receipt from business does not exceeds one crore rupees 	during immediately preceding FY</a:t>
            </a:r>
          </a:p>
          <a:p>
            <a:pPr lvl="1"/>
            <a:r>
              <a:rPr lang="en-US" sz="1800" dirty="0"/>
              <a:t>	2. total sales/ gross receipt from Profession does not exceeds Fifty Lakh rupees 	during immediately preceding FY</a:t>
            </a:r>
          </a:p>
          <a:p>
            <a:endParaRPr lang="en-IN" b="1" dirty="0"/>
          </a:p>
        </p:txBody>
      </p:sp>
    </p:spTree>
    <p:extLst>
      <p:ext uri="{BB962C8B-B14F-4D97-AF65-F5344CB8AC3E}">
        <p14:creationId xmlns:p14="http://schemas.microsoft.com/office/powerpoint/2010/main" val="1663897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AF7D0-E801-4C9E-937C-0A9D4342C800}"/>
              </a:ext>
            </a:extLst>
          </p:cNvPr>
          <p:cNvSpPr>
            <a:spLocks noGrp="1"/>
          </p:cNvSpPr>
          <p:nvPr>
            <p:ph type="title"/>
          </p:nvPr>
        </p:nvSpPr>
        <p:spPr>
          <a:xfrm>
            <a:off x="1077362" y="505281"/>
            <a:ext cx="9950103" cy="884248"/>
          </a:xfrm>
        </p:spPr>
        <p:txBody>
          <a:bodyPr/>
          <a:lstStyle/>
          <a:p>
            <a:r>
              <a:rPr lang="en-US" dirty="0" err="1"/>
              <a:t>Deductee</a:t>
            </a:r>
            <a:r>
              <a:rPr lang="en-US" dirty="0"/>
              <a:t> for Section 194R :</a:t>
            </a:r>
            <a:endParaRPr lang="en-IN" dirty="0"/>
          </a:p>
        </p:txBody>
      </p:sp>
      <p:sp>
        <p:nvSpPr>
          <p:cNvPr id="3" name="Content Placeholder 2">
            <a:extLst>
              <a:ext uri="{FF2B5EF4-FFF2-40B4-BE49-F238E27FC236}">
                <a16:creationId xmlns:a16="http://schemas.microsoft.com/office/drawing/2014/main" id="{EDEEFC76-ADB1-4E89-8A80-16117E9B3E0B}"/>
              </a:ext>
            </a:extLst>
          </p:cNvPr>
          <p:cNvSpPr>
            <a:spLocks noGrp="1"/>
          </p:cNvSpPr>
          <p:nvPr>
            <p:ph idx="1"/>
          </p:nvPr>
        </p:nvSpPr>
        <p:spPr>
          <a:xfrm>
            <a:off x="1077362" y="1613647"/>
            <a:ext cx="9950103" cy="4327183"/>
          </a:xfrm>
        </p:spPr>
        <p:txBody>
          <a:bodyPr/>
          <a:lstStyle/>
          <a:p>
            <a:r>
              <a:rPr lang="en-US" b="1" dirty="0"/>
              <a:t>Tax is required to be deducted under this provision if the benefit or perquisite is provided to a resident person and it is arising from business or the exercise of a profession by such resident.</a:t>
            </a:r>
          </a:p>
          <a:p>
            <a:r>
              <a:rPr lang="en-US" b="1" dirty="0"/>
              <a:t>However, in the following situations, the tax shall not be deducted under this provision:</a:t>
            </a:r>
          </a:p>
          <a:p>
            <a:pPr marL="560070" lvl="1" indent="-285750">
              <a:buFont typeface="Wingdings" panose="05000000000000000000" pitchFamily="2" charset="2"/>
              <a:buChar char="Ø"/>
            </a:pPr>
            <a:r>
              <a:rPr lang="en-US" sz="1800" dirty="0"/>
              <a:t>If an employer-employee relationship exists, the tax shall be deducted under Section 192;</a:t>
            </a:r>
          </a:p>
          <a:p>
            <a:pPr marL="560070" lvl="1" indent="-285750">
              <a:buFont typeface="Wingdings" panose="05000000000000000000" pitchFamily="2" charset="2"/>
              <a:buChar char="Ø"/>
            </a:pPr>
            <a:r>
              <a:rPr lang="en-US" sz="1800" dirty="0"/>
              <a:t>If the recipient is a non-resident, the tax shall be deducted under Section 195;</a:t>
            </a:r>
          </a:p>
          <a:p>
            <a:pPr marL="560070" lvl="1" indent="-285750">
              <a:buFont typeface="Wingdings" panose="05000000000000000000" pitchFamily="2" charset="2"/>
              <a:buChar char="Ø"/>
            </a:pPr>
            <a:r>
              <a:rPr lang="en-US" sz="1800" dirty="0"/>
              <a:t>If the benefits or perquisites do not have a connection with the business or profession of the resident recipient/</a:t>
            </a:r>
            <a:r>
              <a:rPr lang="en-US" sz="1800" dirty="0" err="1"/>
              <a:t>deductee</a:t>
            </a:r>
            <a:r>
              <a:rPr lang="en-US" sz="1800" dirty="0"/>
              <a:t>;</a:t>
            </a:r>
          </a:p>
          <a:p>
            <a:pPr marL="560070" lvl="1" indent="-285750">
              <a:buFont typeface="Wingdings" panose="05000000000000000000" pitchFamily="2" charset="2"/>
              <a:buChar char="Ø"/>
            </a:pPr>
            <a:r>
              <a:rPr lang="en-US" sz="1800" dirty="0"/>
              <a:t>If benefits or perquisites are provided to a customer who does not engage in business or exercise of a profession.</a:t>
            </a:r>
          </a:p>
        </p:txBody>
      </p:sp>
    </p:spTree>
    <p:extLst>
      <p:ext uri="{BB962C8B-B14F-4D97-AF65-F5344CB8AC3E}">
        <p14:creationId xmlns:p14="http://schemas.microsoft.com/office/powerpoint/2010/main" val="1885710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3366-A54C-4F73-80A1-4035404FD0EC}"/>
              </a:ext>
            </a:extLst>
          </p:cNvPr>
          <p:cNvSpPr>
            <a:spLocks noGrp="1"/>
          </p:cNvSpPr>
          <p:nvPr>
            <p:ph type="title"/>
          </p:nvPr>
        </p:nvSpPr>
        <p:spPr>
          <a:xfrm>
            <a:off x="1077362" y="621819"/>
            <a:ext cx="9950103" cy="767707"/>
          </a:xfrm>
        </p:spPr>
        <p:txBody>
          <a:bodyPr/>
          <a:lstStyle/>
          <a:p>
            <a:r>
              <a:rPr lang="en-US" dirty="0"/>
              <a:t>How to Deduct tax from Benefit/perquisites?</a:t>
            </a:r>
            <a:endParaRPr lang="en-IN" dirty="0"/>
          </a:p>
        </p:txBody>
      </p:sp>
      <p:sp>
        <p:nvSpPr>
          <p:cNvPr id="3" name="Content Placeholder 2">
            <a:extLst>
              <a:ext uri="{FF2B5EF4-FFF2-40B4-BE49-F238E27FC236}">
                <a16:creationId xmlns:a16="http://schemas.microsoft.com/office/drawing/2014/main" id="{E70FD262-12D6-485C-B9B7-C8A9D56FA5F0}"/>
              </a:ext>
            </a:extLst>
          </p:cNvPr>
          <p:cNvSpPr>
            <a:spLocks noGrp="1"/>
          </p:cNvSpPr>
          <p:nvPr>
            <p:ph idx="1"/>
          </p:nvPr>
        </p:nvSpPr>
        <p:spPr>
          <a:xfrm>
            <a:off x="1077362" y="1775009"/>
            <a:ext cx="9950103" cy="4067206"/>
          </a:xfrm>
        </p:spPr>
        <p:txBody>
          <a:bodyPr/>
          <a:lstStyle/>
          <a:p>
            <a:pPr marL="0" indent="0">
              <a:buNone/>
            </a:pPr>
            <a:r>
              <a:rPr lang="en-US" b="1" dirty="0"/>
              <a:t>As it is the responsibility of the deductor to ensure that tax has been paid in respect of the benefit or perquisite, the liability may be discharged by:</a:t>
            </a:r>
          </a:p>
          <a:p>
            <a:r>
              <a:rPr lang="en-US" b="1" dirty="0"/>
              <a:t>“payer” by grossing up and paying tax out of his pocket;</a:t>
            </a:r>
          </a:p>
          <a:p>
            <a:r>
              <a:rPr lang="en-US" b="1" dirty="0"/>
              <a:t>“payee” gives cash to the payer to meet TDS liability;</a:t>
            </a:r>
          </a:p>
          <a:p>
            <a:r>
              <a:rPr lang="en-US" b="1" dirty="0"/>
              <a:t>debiting the amount of TDS to the account of the payee if it has a credit balance, so that amount will be paid net of TDS whenever the credit balance is paid to the payee; or</a:t>
            </a:r>
          </a:p>
          <a:p>
            <a:r>
              <a:rPr lang="en-US" b="1" dirty="0"/>
              <a:t>“payee” himself pays tax in form of advance tax and gives challan to the payer.</a:t>
            </a:r>
          </a:p>
        </p:txBody>
      </p:sp>
    </p:spTree>
    <p:extLst>
      <p:ext uri="{BB962C8B-B14F-4D97-AF65-F5344CB8AC3E}">
        <p14:creationId xmlns:p14="http://schemas.microsoft.com/office/powerpoint/2010/main" val="2812656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FCEE4-8F2F-4F24-8589-5A8B00C30188}"/>
              </a:ext>
            </a:extLst>
          </p:cNvPr>
          <p:cNvSpPr>
            <a:spLocks noGrp="1"/>
          </p:cNvSpPr>
          <p:nvPr>
            <p:ph type="title"/>
          </p:nvPr>
        </p:nvSpPr>
        <p:spPr>
          <a:xfrm>
            <a:off x="1077362" y="460458"/>
            <a:ext cx="9950103" cy="839425"/>
          </a:xfrm>
        </p:spPr>
        <p:txBody>
          <a:bodyPr/>
          <a:lstStyle/>
          <a:p>
            <a:r>
              <a:rPr lang="en-US" dirty="0"/>
              <a:t>TDS in case of Benefit/perquisite in Kind:</a:t>
            </a:r>
            <a:endParaRPr lang="en-IN" dirty="0"/>
          </a:p>
        </p:txBody>
      </p:sp>
      <p:graphicFrame>
        <p:nvGraphicFramePr>
          <p:cNvPr id="6" name="Diagram 5">
            <a:extLst>
              <a:ext uri="{FF2B5EF4-FFF2-40B4-BE49-F238E27FC236}">
                <a16:creationId xmlns:a16="http://schemas.microsoft.com/office/drawing/2014/main" id="{25196028-87D9-4763-9260-31314B19574E}"/>
              </a:ext>
            </a:extLst>
          </p:cNvPr>
          <p:cNvGraphicFramePr/>
          <p:nvPr>
            <p:extLst>
              <p:ext uri="{D42A27DB-BD31-4B8C-83A1-F6EECF244321}">
                <p14:modId xmlns:p14="http://schemas.microsoft.com/office/powerpoint/2010/main" val="2915436719"/>
              </p:ext>
            </p:extLst>
          </p:nvPr>
        </p:nvGraphicFramePr>
        <p:xfrm>
          <a:off x="830728" y="979645"/>
          <a:ext cx="1034826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33373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E22B79E-FEC5-4F0A-9921-6A51EF2A8490}"/>
              </a:ext>
            </a:extLst>
          </p:cNvPr>
          <p:cNvSpPr>
            <a:spLocks noGrp="1"/>
          </p:cNvSpPr>
          <p:nvPr>
            <p:ph type="title"/>
          </p:nvPr>
        </p:nvSpPr>
        <p:spPr>
          <a:xfrm>
            <a:off x="1077362" y="720434"/>
            <a:ext cx="9950103" cy="624272"/>
          </a:xfrm>
        </p:spPr>
        <p:txBody>
          <a:bodyPr/>
          <a:lstStyle/>
          <a:p>
            <a:r>
              <a:rPr lang="en-IN" dirty="0"/>
              <a:t>Section 28(iv) Vs. Section 194R</a:t>
            </a:r>
          </a:p>
        </p:txBody>
      </p:sp>
      <p:graphicFrame>
        <p:nvGraphicFramePr>
          <p:cNvPr id="5" name="Table 5">
            <a:extLst>
              <a:ext uri="{FF2B5EF4-FFF2-40B4-BE49-F238E27FC236}">
                <a16:creationId xmlns:a16="http://schemas.microsoft.com/office/drawing/2014/main" id="{8A10D8F6-4E66-45ED-835F-07D952DF82CF}"/>
              </a:ext>
            </a:extLst>
          </p:cNvPr>
          <p:cNvGraphicFramePr>
            <a:graphicFrameLocks noGrp="1"/>
          </p:cNvGraphicFramePr>
          <p:nvPr>
            <p:extLst>
              <p:ext uri="{D42A27DB-BD31-4B8C-83A1-F6EECF244321}">
                <p14:modId xmlns:p14="http://schemas.microsoft.com/office/powerpoint/2010/main" val="1509158414"/>
              </p:ext>
            </p:extLst>
          </p:nvPr>
        </p:nvGraphicFramePr>
        <p:xfrm>
          <a:off x="920375" y="1526492"/>
          <a:ext cx="10195860" cy="4759960"/>
        </p:xfrm>
        <a:graphic>
          <a:graphicData uri="http://schemas.openxmlformats.org/drawingml/2006/table">
            <a:tbl>
              <a:tblPr firstRow="1" bandRow="1">
                <a:tableStyleId>{FABFCF23-3B69-468F-B69F-88F6DE6A72F2}</a:tableStyleId>
              </a:tblPr>
              <a:tblGrid>
                <a:gridCol w="1769037">
                  <a:extLst>
                    <a:ext uri="{9D8B030D-6E8A-4147-A177-3AD203B41FA5}">
                      <a16:colId xmlns:a16="http://schemas.microsoft.com/office/drawing/2014/main" val="2936139499"/>
                    </a:ext>
                  </a:extLst>
                </a:gridCol>
                <a:gridCol w="3944470">
                  <a:extLst>
                    <a:ext uri="{9D8B030D-6E8A-4147-A177-3AD203B41FA5}">
                      <a16:colId xmlns:a16="http://schemas.microsoft.com/office/drawing/2014/main" val="3546258637"/>
                    </a:ext>
                  </a:extLst>
                </a:gridCol>
                <a:gridCol w="4482353">
                  <a:extLst>
                    <a:ext uri="{9D8B030D-6E8A-4147-A177-3AD203B41FA5}">
                      <a16:colId xmlns:a16="http://schemas.microsoft.com/office/drawing/2014/main" val="2392546707"/>
                    </a:ext>
                  </a:extLst>
                </a:gridCol>
              </a:tblGrid>
              <a:tr h="370840">
                <a:tc>
                  <a:txBody>
                    <a:bodyPr/>
                    <a:lstStyle/>
                    <a:p>
                      <a:r>
                        <a:rPr lang="en-IN" b="1" dirty="0"/>
                        <a:t>Particulars</a:t>
                      </a:r>
                    </a:p>
                  </a:txBody>
                  <a:tcPr/>
                </a:tc>
                <a:tc>
                  <a:txBody>
                    <a:bodyPr/>
                    <a:lstStyle/>
                    <a:p>
                      <a:r>
                        <a:rPr lang="en-IN" b="1" dirty="0"/>
                        <a:t>Section 28(iv)</a:t>
                      </a:r>
                    </a:p>
                  </a:txBody>
                  <a:tcPr/>
                </a:tc>
                <a:tc>
                  <a:txBody>
                    <a:bodyPr/>
                    <a:lstStyle/>
                    <a:p>
                      <a:r>
                        <a:rPr lang="en-IN" b="1" dirty="0"/>
                        <a:t>Section 194R</a:t>
                      </a:r>
                    </a:p>
                  </a:txBody>
                  <a:tcPr/>
                </a:tc>
                <a:extLst>
                  <a:ext uri="{0D108BD9-81ED-4DB2-BD59-A6C34878D82A}">
                    <a16:rowId xmlns:a16="http://schemas.microsoft.com/office/drawing/2014/main" val="3172206263"/>
                  </a:ext>
                </a:extLst>
              </a:tr>
              <a:tr h="370840">
                <a:tc>
                  <a:txBody>
                    <a:bodyPr/>
                    <a:lstStyle/>
                    <a:p>
                      <a:r>
                        <a:rPr lang="en-IN" b="1" dirty="0"/>
                        <a:t>Wording of Act</a:t>
                      </a:r>
                    </a:p>
                  </a:txBody>
                  <a:tcPr/>
                </a:tc>
                <a:tc>
                  <a:txBody>
                    <a:bodyPr/>
                    <a:lstStyle/>
                    <a:p>
                      <a:pPr marL="0" indent="0">
                        <a:buNone/>
                      </a:pPr>
                      <a:r>
                        <a:rPr lang="en-US" sz="1800" b="1" dirty="0"/>
                        <a:t>the </a:t>
                      </a:r>
                      <a:r>
                        <a:rPr lang="en-US" sz="1800" b="1" u="sng" dirty="0"/>
                        <a:t>value of any benefit or perquisite arising from business</a:t>
                      </a:r>
                      <a:r>
                        <a:rPr lang="en-US" sz="1800" b="1" dirty="0"/>
                        <a:t> or the exercise of </a:t>
                      </a:r>
                      <a:r>
                        <a:rPr lang="en-US" sz="1800" b="1" u="sng" dirty="0"/>
                        <a:t>a profession</a:t>
                      </a:r>
                      <a:r>
                        <a:rPr lang="en-US" sz="1800" b="1" dirty="0"/>
                        <a:t>, whether—</a:t>
                      </a:r>
                    </a:p>
                    <a:p>
                      <a:r>
                        <a:rPr lang="en-US" sz="1800" b="1" dirty="0"/>
                        <a:t> (a) convertible into money or not; or</a:t>
                      </a:r>
                    </a:p>
                    <a:p>
                      <a:r>
                        <a:rPr lang="en-US" sz="1800" b="1" dirty="0"/>
                        <a:t> (b) in cash or in kind or partly in cash and partly in kind;</a:t>
                      </a:r>
                      <a:endParaRPr lang="en-US" sz="1800" b="1" i="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Any person responsible for providing to a resident, </a:t>
                      </a:r>
                      <a:r>
                        <a:rPr lang="en-US" b="1" u="sng" dirty="0"/>
                        <a:t>any benefit or perquisite</a:t>
                      </a:r>
                      <a:r>
                        <a:rPr lang="en-US" b="1" dirty="0"/>
                        <a:t>, whether convertible into money or not, </a:t>
                      </a:r>
                      <a:r>
                        <a:rPr lang="en-US" b="1" u="sng" dirty="0"/>
                        <a:t>arising from business or </a:t>
                      </a:r>
                      <a:r>
                        <a:rPr lang="en-US" b="1" dirty="0"/>
                        <a:t>the exercise of a </a:t>
                      </a:r>
                      <a:r>
                        <a:rPr lang="en-US" b="1" u="sng" dirty="0"/>
                        <a:t>profession</a:t>
                      </a:r>
                      <a:r>
                        <a:rPr lang="en-US" b="1" dirty="0"/>
                        <a:t>, by such resident, shall, before </a:t>
                      </a:r>
                      <a:r>
                        <a:rPr lang="en-US" b="1" u="sng" dirty="0"/>
                        <a:t>providing such benefit or perquisite</a:t>
                      </a:r>
                      <a:r>
                        <a:rPr lang="en-US" b="1" dirty="0"/>
                        <a:t>, as the case may be, to such resident, ensure that </a:t>
                      </a:r>
                      <a:r>
                        <a:rPr lang="en-US" b="1" u="sng" dirty="0"/>
                        <a:t>tax has been deducted </a:t>
                      </a:r>
                      <a:r>
                        <a:rPr lang="en-US" b="1" dirty="0"/>
                        <a:t>in respect of such benefit or perquisite at the rate of ten per cent of the value or aggregate of value of such benefit or perquisite:</a:t>
                      </a:r>
                    </a:p>
                  </a:txBody>
                  <a:tcPr/>
                </a:tc>
                <a:extLst>
                  <a:ext uri="{0D108BD9-81ED-4DB2-BD59-A6C34878D82A}">
                    <a16:rowId xmlns:a16="http://schemas.microsoft.com/office/drawing/2014/main" val="281868213"/>
                  </a:ext>
                </a:extLst>
              </a:tr>
              <a:tr h="370840">
                <a:tc>
                  <a:txBody>
                    <a:bodyPr/>
                    <a:lstStyle/>
                    <a:p>
                      <a:r>
                        <a:rPr lang="en-IN" b="1" dirty="0"/>
                        <a:t>charging</a:t>
                      </a:r>
                    </a:p>
                  </a:txBody>
                  <a:tcPr/>
                </a:tc>
                <a:tc>
                  <a:txBody>
                    <a:bodyPr/>
                    <a:lstStyle/>
                    <a:p>
                      <a:r>
                        <a:rPr lang="en-IN" b="1" dirty="0"/>
                        <a:t>It is the charging section of income for benefit/perquisites under PGBP</a:t>
                      </a:r>
                    </a:p>
                  </a:txBody>
                  <a:tcPr/>
                </a:tc>
                <a:tc>
                  <a:txBody>
                    <a:bodyPr/>
                    <a:lstStyle/>
                    <a:p>
                      <a:r>
                        <a:rPr lang="en-IN" b="1" dirty="0"/>
                        <a:t>It is the TDS to deduct on Benefit/perquisites</a:t>
                      </a:r>
                    </a:p>
                  </a:txBody>
                  <a:tcPr/>
                </a:tc>
                <a:extLst>
                  <a:ext uri="{0D108BD9-81ED-4DB2-BD59-A6C34878D82A}">
                    <a16:rowId xmlns:a16="http://schemas.microsoft.com/office/drawing/2014/main" val="1400758253"/>
                  </a:ext>
                </a:extLst>
              </a:tr>
              <a:tr h="370840">
                <a:tc>
                  <a:txBody>
                    <a:bodyPr/>
                    <a:lstStyle/>
                    <a:p>
                      <a:r>
                        <a:rPr lang="en-IN" b="1" dirty="0"/>
                        <a:t>Matching with 26AS</a:t>
                      </a:r>
                    </a:p>
                  </a:txBody>
                  <a:tcPr/>
                </a:tc>
                <a:tc>
                  <a:txBody>
                    <a:bodyPr/>
                    <a:lstStyle/>
                    <a:p>
                      <a:r>
                        <a:rPr lang="en-IN" b="1" dirty="0"/>
                        <a:t>Income is to be reported in books of recipient</a:t>
                      </a:r>
                    </a:p>
                  </a:txBody>
                  <a:tcPr/>
                </a:tc>
                <a:tc>
                  <a:txBody>
                    <a:bodyPr/>
                    <a:lstStyle/>
                    <a:p>
                      <a:r>
                        <a:rPr lang="en-IN" b="1" dirty="0"/>
                        <a:t>TDS is to be deducted by Provider, will shown under 26AS of recipient.</a:t>
                      </a:r>
                    </a:p>
                  </a:txBody>
                  <a:tcPr/>
                </a:tc>
                <a:extLst>
                  <a:ext uri="{0D108BD9-81ED-4DB2-BD59-A6C34878D82A}">
                    <a16:rowId xmlns:a16="http://schemas.microsoft.com/office/drawing/2014/main" val="3794649613"/>
                  </a:ext>
                </a:extLst>
              </a:tr>
            </a:tbl>
          </a:graphicData>
        </a:graphic>
      </p:graphicFrame>
    </p:spTree>
    <p:extLst>
      <p:ext uri="{BB962C8B-B14F-4D97-AF65-F5344CB8AC3E}">
        <p14:creationId xmlns:p14="http://schemas.microsoft.com/office/powerpoint/2010/main" val="2737534257"/>
      </p:ext>
    </p:extLst>
  </p:cSld>
  <p:clrMapOvr>
    <a:masterClrMapping/>
  </p:clrMapOvr>
</p:sld>
</file>

<file path=ppt/theme/theme1.xml><?xml version="1.0" encoding="utf-8"?>
<a:theme xmlns:a="http://schemas.openxmlformats.org/drawingml/2006/main" name="BlocksVTI">
  <a:themeElements>
    <a:clrScheme name="AnalogousFromLightSeedRightStep">
      <a:dk1>
        <a:srgbClr val="000000"/>
      </a:dk1>
      <a:lt1>
        <a:srgbClr val="FFFFFF"/>
      </a:lt1>
      <a:dk2>
        <a:srgbClr val="3A3621"/>
      </a:dk2>
      <a:lt2>
        <a:srgbClr val="E2E8E5"/>
      </a:lt2>
      <a:accent1>
        <a:srgbClr val="EA73A4"/>
      </a:accent1>
      <a:accent2>
        <a:srgbClr val="E55454"/>
      </a:accent2>
      <a:accent3>
        <a:srgbClr val="E59053"/>
      </a:accent3>
      <a:accent4>
        <a:srgbClr val="B6A343"/>
      </a:accent4>
      <a:accent5>
        <a:srgbClr val="95AB54"/>
      </a:accent5>
      <a:accent6>
        <a:srgbClr val="69B643"/>
      </a:accent6>
      <a:hlink>
        <a:srgbClr val="578F78"/>
      </a:hlink>
      <a:folHlink>
        <a:srgbClr val="7F7F7F"/>
      </a:folHlink>
    </a:clrScheme>
    <a:fontScheme name="Avenir">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sVTI" id="{31656FE6-20D8-4105-85EA-706EC9332BE9}" vid="{039DFFC9-9B25-4063-9235-B287A446F509}"/>
    </a:ext>
  </a:extLst>
</a:theme>
</file>

<file path=docProps/app.xml><?xml version="1.0" encoding="utf-8"?>
<Properties xmlns="http://schemas.openxmlformats.org/officeDocument/2006/extended-properties" xmlns:vt="http://schemas.openxmlformats.org/officeDocument/2006/docPropsVTypes">
  <TotalTime>819</TotalTime>
  <Words>4820</Words>
  <Application>Microsoft Office PowerPoint</Application>
  <PresentationFormat>Widescreen</PresentationFormat>
  <Paragraphs>253</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Avenir Next LT Pro</vt:lpstr>
      <vt:lpstr>Avenir Next LT Pro Light</vt:lpstr>
      <vt:lpstr>Wingdings</vt:lpstr>
      <vt:lpstr>BlocksVTI</vt:lpstr>
      <vt:lpstr>   Deduction of tax on benefit or perquisite in respect of business or profession</vt:lpstr>
      <vt:lpstr>Applicability of Section 194R:</vt:lpstr>
      <vt:lpstr>Threshold Limit :</vt:lpstr>
      <vt:lpstr>Time of Payment of TDS u/s 194R :</vt:lpstr>
      <vt:lpstr>Responsibility to deduct TDS:</vt:lpstr>
      <vt:lpstr>Deductee for Section 194R :</vt:lpstr>
      <vt:lpstr>How to Deduct tax from Benefit/perquisites?</vt:lpstr>
      <vt:lpstr>TDS in case of Benefit/perquisite in Kind:</vt:lpstr>
      <vt:lpstr>Section 28(iv) Vs. Section 194R</vt:lpstr>
      <vt:lpstr>Points clarified wise Circular 12/2022 dated 16th June 2022</vt:lpstr>
      <vt:lpstr>Valuation of Benefit/Perquisites</vt:lpstr>
      <vt:lpstr>Treatment of Out of pocket expenses :</vt:lpstr>
      <vt:lpstr>Treatment of Product given to Social media Influencer:</vt:lpstr>
      <vt:lpstr>Treatment of Dealer Conference to educate dealer: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(ii) Yes, Expenditure on participant of dealer for days prior to or beyond date of conference Considered would be considered as Benefit/Perquisites u/s 194R. (a day prior to actual start date of conference and a day immediately following actual end day of conference would not be considered as overstay)</vt:lpstr>
      <vt:lpstr>PowerPoint Presentation</vt:lpstr>
      <vt:lpstr>PowerPoint Presentation</vt:lpstr>
      <vt:lpstr>PowerPoint Presentation</vt:lpstr>
      <vt:lpstr>PowerPoint Presentation</vt:lpstr>
      <vt:lpstr>PowerPoint Presentation</vt:lpstr>
      <vt:lpstr>PowerPoint Presentation</vt:lpstr>
      <vt:lpstr>Debatable Issue:</vt:lpstr>
      <vt:lpstr>QUESTIONS?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Deduction of tax on benefit or perquisite in respect of business or profession</dc:title>
  <dc:creator>priyankijogi@gmail.com</dc:creator>
  <cp:lastModifiedBy>Kusai Goawala</cp:lastModifiedBy>
  <cp:revision>36</cp:revision>
  <dcterms:created xsi:type="dcterms:W3CDTF">2023-05-16T12:14:51Z</dcterms:created>
  <dcterms:modified xsi:type="dcterms:W3CDTF">2023-05-25T08:11:38Z</dcterms:modified>
</cp:coreProperties>
</file>