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diagrams/colors22.xml" ContentType="application/vnd.openxmlformats-officedocument.drawingml.diagramColors+xml"/>
  <Override PartName="/ppt/notesSlides/notesSlide2.xml" ContentType="application/vnd.openxmlformats-officedocument.presentationml.notesSlide+xml"/>
  <Override PartName="/ppt/diagrams/data35.xml" ContentType="application/vnd.openxmlformats-officedocument.drawingml.diagramData+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colors38.xml" ContentType="application/vnd.openxmlformats-officedocument.drawingml.diagramColors+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drawing21.xml" ContentType="application/vnd.ms-office.drawingml.diagramDrawing+xml"/>
  <Override PartName="/ppt/slides/slide77.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layout20.xml" ContentType="application/vnd.openxmlformats-officedocument.drawingml.diagram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Default Extension="svg" ContentType="image/svg+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slideLayouts/slideLayout40.xml" ContentType="application/vnd.openxmlformats-officedocument.presentationml.slideLayout+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drawing23.xml" ContentType="application/vnd.ms-office.drawingml.diagramDrawing+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32.xml" ContentType="application/vnd.openxmlformats-officedocument.drawingml.diagramColors+xml"/>
  <Override PartName="/ppt/diagrams/data34.xml" ContentType="application/vnd.openxmlformats-officedocument.drawingml.diagramData+xml"/>
  <Override PartName="/ppt/slides/slide46.xml" ContentType="application/vnd.openxmlformats-officedocument.presentationml.slide+xml"/>
  <Override PartName="/ppt/slideLayouts/slideLayout4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drawing17.xml" ContentType="application/vnd.ms-office.drawingml.diagramDrawing+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drawing13.xml" ContentType="application/vnd.ms-office.drawingml.diagramDrawing+xml"/>
  <Override PartName="/ppt/diagrams/drawing24.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drawing31.xml" ContentType="application/vnd.ms-office.drawingml.diagramDrawing+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notesSlides/notesSlide3.xml" ContentType="application/vnd.openxmlformats-officedocument.presentationml.notesSlide+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Layouts/slideLayout44.xml" ContentType="application/vnd.openxmlformats-officedocument.presentationml.slideLayout+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drawing16.xml" ContentType="application/vnd.ms-office.drawingml.diagramDrawing+xml"/>
  <Override PartName="/ppt/commentAuthors.xml" ContentType="application/vnd.openxmlformats-officedocument.presentationml.commentAuthors+xml"/>
  <Override PartName="/ppt/diagrams/layout15.xml" ContentType="application/vnd.openxmlformats-officedocument.drawingml.diagramLayout+xml"/>
  <Override PartName="/ppt/diagrams/layout26.xml" ContentType="application/vnd.openxmlformats-officedocument.drawingml.diagramLayout+xml"/>
  <Override PartName="/ppt/diagrams/drawing9.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rawing30.xml" ContentType="application/vnd.ms-office.drawingml.diagramDrawing+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data3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 id="2147484306" r:id="rId2"/>
    <p:sldMasterId id="2147484319" r:id="rId3"/>
    <p:sldMasterId id="2147484331" r:id="rId4"/>
  </p:sldMasterIdLst>
  <p:notesMasterIdLst>
    <p:notesMasterId r:id="rId82"/>
  </p:notesMasterIdLst>
  <p:handoutMasterIdLst>
    <p:handoutMasterId r:id="rId83"/>
  </p:handoutMasterIdLst>
  <p:sldIdLst>
    <p:sldId id="1415" r:id="rId5"/>
    <p:sldId id="1431" r:id="rId6"/>
    <p:sldId id="1432" r:id="rId7"/>
    <p:sldId id="1433" r:id="rId8"/>
    <p:sldId id="1434" r:id="rId9"/>
    <p:sldId id="1435" r:id="rId10"/>
    <p:sldId id="1436" r:id="rId11"/>
    <p:sldId id="1437" r:id="rId12"/>
    <p:sldId id="1438" r:id="rId13"/>
    <p:sldId id="289" r:id="rId14"/>
    <p:sldId id="449" r:id="rId15"/>
    <p:sldId id="1429" r:id="rId16"/>
    <p:sldId id="1430" r:id="rId17"/>
    <p:sldId id="1418" r:id="rId18"/>
    <p:sldId id="1419" r:id="rId19"/>
    <p:sldId id="1420" r:id="rId20"/>
    <p:sldId id="1421" r:id="rId21"/>
    <p:sldId id="1422" r:id="rId22"/>
    <p:sldId id="1423" r:id="rId23"/>
    <p:sldId id="1424" r:id="rId24"/>
    <p:sldId id="1425" r:id="rId25"/>
    <p:sldId id="537" r:id="rId26"/>
    <p:sldId id="539" r:id="rId27"/>
    <p:sldId id="540" r:id="rId28"/>
    <p:sldId id="542" r:id="rId29"/>
    <p:sldId id="421" r:id="rId30"/>
    <p:sldId id="424" r:id="rId31"/>
    <p:sldId id="425" r:id="rId32"/>
    <p:sldId id="1405" r:id="rId33"/>
    <p:sldId id="1404" r:id="rId34"/>
    <p:sldId id="450" r:id="rId35"/>
    <p:sldId id="451" r:id="rId36"/>
    <p:sldId id="452" r:id="rId37"/>
    <p:sldId id="454" r:id="rId38"/>
    <p:sldId id="455" r:id="rId39"/>
    <p:sldId id="456" r:id="rId40"/>
    <p:sldId id="1407" r:id="rId41"/>
    <p:sldId id="1426" r:id="rId42"/>
    <p:sldId id="1427" r:id="rId43"/>
    <p:sldId id="511" r:id="rId44"/>
    <p:sldId id="510" r:id="rId45"/>
    <p:sldId id="1416" r:id="rId46"/>
    <p:sldId id="1417" r:id="rId47"/>
    <p:sldId id="1000" r:id="rId48"/>
    <p:sldId id="1096" r:id="rId49"/>
    <p:sldId id="1001" r:id="rId50"/>
    <p:sldId id="1006" r:id="rId51"/>
    <p:sldId id="457" r:id="rId52"/>
    <p:sldId id="1098" r:id="rId53"/>
    <p:sldId id="1408" r:id="rId54"/>
    <p:sldId id="1099" r:id="rId55"/>
    <p:sldId id="1100" r:id="rId56"/>
    <p:sldId id="1101" r:id="rId57"/>
    <p:sldId id="1102" r:id="rId58"/>
    <p:sldId id="1104" r:id="rId59"/>
    <p:sldId id="440" r:id="rId60"/>
    <p:sldId id="1105" r:id="rId61"/>
    <p:sldId id="1106" r:id="rId62"/>
    <p:sldId id="1107" r:id="rId63"/>
    <p:sldId id="1108" r:id="rId64"/>
    <p:sldId id="1109" r:id="rId65"/>
    <p:sldId id="1110" r:id="rId66"/>
    <p:sldId id="1111" r:id="rId67"/>
    <p:sldId id="1103" r:id="rId68"/>
    <p:sldId id="435" r:id="rId69"/>
    <p:sldId id="436" r:id="rId70"/>
    <p:sldId id="437" r:id="rId71"/>
    <p:sldId id="442" r:id="rId72"/>
    <p:sldId id="445" r:id="rId73"/>
    <p:sldId id="443" r:id="rId74"/>
    <p:sldId id="444" r:id="rId75"/>
    <p:sldId id="1413" r:id="rId76"/>
    <p:sldId id="1428" r:id="rId77"/>
    <p:sldId id="1412" r:id="rId78"/>
    <p:sldId id="1411" r:id="rId79"/>
    <p:sldId id="1414" r:id="rId80"/>
    <p:sldId id="274" r:id="rId81"/>
  </p:sldIdLst>
  <p:sldSz cx="12192000" cy="6858000"/>
  <p:notesSz cx="7315200" cy="9601200"/>
  <p:custShowLst>
    <p:custShow name="Intra state supply" id="0">
      <p:sldLst/>
    </p:custShow>
    <p:custShow name="Goods" id="1">
      <p:sldLst/>
    </p:custShow>
    <p:custShow name="Services" id="2">
      <p:sldLst/>
    </p:custShow>
    <p:custShow name="Consideration" id="3">
      <p:sldLst/>
    </p:custShow>
    <p:custShow name="Taxable person" id="4">
      <p:sldLst/>
    </p:custShow>
    <p:custShow name="Business" id="5">
      <p:sldLst/>
    </p:custShow>
    <p:custShow name="Actionable claim" id="6">
      <p:sldLst/>
    </p:custShow>
    <p:custShow name="composite supply" id="7">
      <p:sldLst/>
    </p:custShow>
    <p:custShow name="Mixed Supply" id="8">
      <p:sldLst/>
    </p:custShow>
    <p:custShow name="Principal supply" id="9">
      <p:sldLst/>
    </p:custShow>
    <p:custShow name="Agent" id="10">
      <p:sldLst/>
    </p:custShow>
    <p:custShow name="Money" id="11">
      <p:sldLst/>
    </p:custShow>
    <p:custShow name="Works Contract" id="12">
      <p:sldLst/>
    </p:custShow>
    <p:custShow name="Schedule I" id="13">
      <p:sldLst/>
    </p:custShow>
    <p:custShow name="Schedule II" id="14">
      <p:sldLst/>
    </p:custShow>
    <p:custShow name="Schedule III" id="15">
      <p:sldLst/>
    </p:custShow>
  </p:custShow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hika" initials="r" lastIdx="8" clrIdx="0"/>
  <p:cmAuthor id="2" name="Meghana" initials="M" lastIdx="4" clrIdx="1"/>
  <p:cmAuthor id="3" name="Ramya Vaidhyanathan" initials="RV" lastIdx="1" clrIdx="2">
    <p:extLst>
      <p:ext uri="{19B8F6BF-5375-455C-9EA6-DF929625EA0E}">
        <p15:presenceInfo xmlns="" xmlns:p15="http://schemas.microsoft.com/office/powerpoint/2012/main" userId="Ramya Vaidhyanat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CC"/>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132" autoAdjust="0"/>
    <p:restoredTop sz="94343" autoAdjust="0"/>
  </p:normalViewPr>
  <p:slideViewPr>
    <p:cSldViewPr snapToGrid="0">
      <p:cViewPr>
        <p:scale>
          <a:sx n="81" d="100"/>
          <a:sy n="81" d="100"/>
        </p:scale>
        <p:origin x="-210" y="84"/>
      </p:cViewPr>
      <p:guideLst>
        <p:guide orient="horz" pos="2160"/>
        <p:guide pos="3840"/>
      </p:guideLst>
    </p:cSldViewPr>
  </p:slideViewPr>
  <p:outlineViewPr>
    <p:cViewPr>
      <p:scale>
        <a:sx n="33" d="100"/>
        <a:sy n="33" d="100"/>
      </p:scale>
      <p:origin x="0" y="-126"/>
    </p:cViewPr>
  </p:outlineViewPr>
  <p:notesTextViewPr>
    <p:cViewPr>
      <p:scale>
        <a:sx n="50" d="100"/>
        <a:sy n="50" d="100"/>
      </p:scale>
      <p:origin x="0" y="0"/>
    </p:cViewPr>
  </p:notesTextViewPr>
  <p:sorterViewPr>
    <p:cViewPr>
      <p:scale>
        <a:sx n="100" d="100"/>
        <a:sy n="100" d="100"/>
      </p:scale>
      <p:origin x="0" y="0"/>
    </p:cViewPr>
  </p:sorterViewPr>
  <p:notesViewPr>
    <p:cSldViewPr snapToGrid="0">
      <p:cViewPr>
        <p:scale>
          <a:sx n="100" d="100"/>
          <a:sy n="100" d="100"/>
        </p:scale>
        <p:origin x="1746" y="-1422"/>
      </p:cViewPr>
      <p:guideLst>
        <p:guide orient="horz" pos="3024"/>
        <p:guide pos="230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svg"/><Relationship Id="rId1" Type="http://schemas.openxmlformats.org/officeDocument/2006/relationships/image" Target="../media/image18.png"/><Relationship Id="rId4" Type="http://schemas.openxmlformats.org/officeDocument/2006/relationships/image" Target="../media/image27.svg"/></Relationships>
</file>

<file path=ppt/diagrams/_rels/data11.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18.png"/></Relationships>
</file>

<file path=ppt/diagrams/_rels/data2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30.svg"/><Relationship Id="rId1" Type="http://schemas.openxmlformats.org/officeDocument/2006/relationships/image" Target="../media/image21.png"/><Relationship Id="rId6" Type="http://schemas.openxmlformats.org/officeDocument/2006/relationships/image" Target="../media/image34.svg"/><Relationship Id="rId5" Type="http://schemas.openxmlformats.org/officeDocument/2006/relationships/image" Target="../media/image2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25.png"/></Relationships>
</file>

<file path=ppt/diagrams/_rels/data2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40.svg"/><Relationship Id="rId1" Type="http://schemas.openxmlformats.org/officeDocument/2006/relationships/image" Target="../media/image26.png"/><Relationship Id="rId6" Type="http://schemas.openxmlformats.org/officeDocument/2006/relationships/image" Target="../media/image44.svg"/><Relationship Id="rId5" Type="http://schemas.openxmlformats.org/officeDocument/2006/relationships/image" Target="../media/image28.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30.png"/></Relationships>
</file>

<file path=ppt/diagrams/_rels/data2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50.svg"/><Relationship Id="rId1" Type="http://schemas.openxmlformats.org/officeDocument/2006/relationships/image" Target="../media/image31.png"/><Relationship Id="rId6" Type="http://schemas.openxmlformats.org/officeDocument/2006/relationships/image" Target="../media/image54.sv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35.png"/></Relationships>
</file>

<file path=ppt/diagrams/_rels/data2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60.svg"/><Relationship Id="rId1" Type="http://schemas.openxmlformats.org/officeDocument/2006/relationships/image" Target="../media/image36.png"/><Relationship Id="rId6" Type="http://schemas.openxmlformats.org/officeDocument/2006/relationships/image" Target="../media/image64.svg"/><Relationship Id="rId5" Type="http://schemas.openxmlformats.org/officeDocument/2006/relationships/image" Target="../media/image38.png"/><Relationship Id="rId4" Type="http://schemas.openxmlformats.org/officeDocument/2006/relationships/image" Target="../media/image62.svg"/></Relationships>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8.png"/><Relationship Id="rId6" Type="http://schemas.openxmlformats.org/officeDocument/2006/relationships/image" Target="../media/image12.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2.png"/><Relationship Id="rId14" Type="http://schemas.openxmlformats.org/officeDocument/2006/relationships/image" Target="../media/image20.svg"/></Relationships>
</file>

<file path=ppt/diagrams/_rels/data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svg"/><Relationship Id="rId1" Type="http://schemas.openxmlformats.org/officeDocument/2006/relationships/image" Target="../media/image16.png"/><Relationship Id="rId4" Type="http://schemas.openxmlformats.org/officeDocument/2006/relationships/image" Target="../media/image27.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21.png"/><Relationship Id="rId7" Type="http://schemas.openxmlformats.org/officeDocument/2006/relationships/image" Target="../media/image241.png"/><Relationship Id="rId2" Type="http://schemas.openxmlformats.org/officeDocument/2006/relationships/image" Target="../media/image30.svg"/><Relationship Id="rId1" Type="http://schemas.openxmlformats.org/officeDocument/2006/relationships/image" Target="../media/image211.png"/><Relationship Id="rId6" Type="http://schemas.openxmlformats.org/officeDocument/2006/relationships/image" Target="../media/image34.svg"/><Relationship Id="rId5" Type="http://schemas.openxmlformats.org/officeDocument/2006/relationships/image" Target="../media/image231.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251.png"/></Relationships>
</file>

<file path=ppt/diagrams/_rels/drawing2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71.png"/><Relationship Id="rId7" Type="http://schemas.openxmlformats.org/officeDocument/2006/relationships/image" Target="../media/image291.png"/><Relationship Id="rId2" Type="http://schemas.openxmlformats.org/officeDocument/2006/relationships/image" Target="../media/image40.svg"/><Relationship Id="rId1" Type="http://schemas.openxmlformats.org/officeDocument/2006/relationships/image" Target="../media/image261.png"/><Relationship Id="rId6" Type="http://schemas.openxmlformats.org/officeDocument/2006/relationships/image" Target="../media/image44.svg"/><Relationship Id="rId5" Type="http://schemas.openxmlformats.org/officeDocument/2006/relationships/image" Target="../media/image281.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301.png"/></Relationships>
</file>

<file path=ppt/diagrams/_rels/drawing2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21.png"/><Relationship Id="rId7" Type="http://schemas.openxmlformats.org/officeDocument/2006/relationships/image" Target="../media/image341.png"/><Relationship Id="rId2" Type="http://schemas.openxmlformats.org/officeDocument/2006/relationships/image" Target="../media/image50.svg"/><Relationship Id="rId1" Type="http://schemas.openxmlformats.org/officeDocument/2006/relationships/image" Target="../media/image311.png"/><Relationship Id="rId6" Type="http://schemas.openxmlformats.org/officeDocument/2006/relationships/image" Target="../media/image54.svg"/><Relationship Id="rId5" Type="http://schemas.openxmlformats.org/officeDocument/2006/relationships/image" Target="../media/image331.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351.png"/></Relationships>
</file>

<file path=ppt/diagrams/_rels/drawing2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371.png"/><Relationship Id="rId7" Type="http://schemas.openxmlformats.org/officeDocument/2006/relationships/image" Target="../media/image391.png"/><Relationship Id="rId2" Type="http://schemas.openxmlformats.org/officeDocument/2006/relationships/image" Target="../media/image60.svg"/><Relationship Id="rId1" Type="http://schemas.openxmlformats.org/officeDocument/2006/relationships/image" Target="../media/image361.png"/><Relationship Id="rId6" Type="http://schemas.openxmlformats.org/officeDocument/2006/relationships/image" Target="../media/image64.svg"/><Relationship Id="rId5" Type="http://schemas.openxmlformats.org/officeDocument/2006/relationships/image" Target="../media/image381.png"/><Relationship Id="rId4" Type="http://schemas.openxmlformats.org/officeDocument/2006/relationships/image" Target="../media/image62.svg"/></Relationships>
</file>

<file path=ppt/diagrams/_rels/drawing33.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4.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49DB8-8727-484A-AF1C-47DB55AF1E6C}" type="doc">
      <dgm:prSet loTypeId="urn:microsoft.com/office/officeart/2009/3/layout/StepUpProcess" loCatId="process" qsTypeId="urn:microsoft.com/office/officeart/2005/8/quickstyle/3d7" qsCatId="3D" csTypeId="urn:microsoft.com/office/officeart/2005/8/colors/accent1_2" csCatId="accent1" phldr="1"/>
      <dgm:spPr/>
      <dgm:t>
        <a:bodyPr/>
        <a:lstStyle/>
        <a:p>
          <a:endParaRPr lang="en-IN"/>
        </a:p>
      </dgm:t>
    </dgm:pt>
    <dgm:pt modelId="{46126D98-D485-42E3-8C89-EFC72728FC57}">
      <dgm:prSet phldrT="[Text]"/>
      <dgm:spPr/>
      <dgm:t>
        <a:bodyPr/>
        <a:lstStyle/>
        <a:p>
          <a:pPr algn="just"/>
          <a:r>
            <a:rPr lang="en-IN" dirty="0"/>
            <a:t>The Chartered Accountants Act,1949, Code of Ethics and other relevant pronouncements of ICAI.</a:t>
          </a:r>
        </a:p>
      </dgm:t>
    </dgm:pt>
    <dgm:pt modelId="{4B3EB6D6-B990-441B-B67A-CD0BE7220CBA}" type="parTrans" cxnId="{339C0087-670F-4DF5-A8EC-C3D1A8FEECF6}">
      <dgm:prSet/>
      <dgm:spPr/>
      <dgm:t>
        <a:bodyPr/>
        <a:lstStyle/>
        <a:p>
          <a:endParaRPr lang="en-IN"/>
        </a:p>
      </dgm:t>
    </dgm:pt>
    <dgm:pt modelId="{63275C84-4FCE-4AC5-B371-CDF58F7B59E0}" type="sibTrans" cxnId="{339C0087-670F-4DF5-A8EC-C3D1A8FEECF6}">
      <dgm:prSet/>
      <dgm:spPr/>
      <dgm:t>
        <a:bodyPr/>
        <a:lstStyle/>
        <a:p>
          <a:endParaRPr lang="en-IN"/>
        </a:p>
      </dgm:t>
    </dgm:pt>
    <dgm:pt modelId="{97C37DF2-7E4B-44C5-808A-0D4B9764CF00}">
      <dgm:prSet phldrT="[Text]"/>
      <dgm:spPr/>
      <dgm:t>
        <a:bodyPr/>
        <a:lstStyle/>
        <a:p>
          <a:pPr algn="just"/>
          <a:r>
            <a:rPr lang="en-IN" dirty="0"/>
            <a:t>Standards on Quality Control</a:t>
          </a:r>
        </a:p>
      </dgm:t>
    </dgm:pt>
    <dgm:pt modelId="{FE126F3C-A0EE-4E19-8591-10EBD7E77E92}" type="parTrans" cxnId="{E6889114-38E5-4C91-B36A-BFFF03B50AF4}">
      <dgm:prSet/>
      <dgm:spPr/>
      <dgm:t>
        <a:bodyPr/>
        <a:lstStyle/>
        <a:p>
          <a:endParaRPr lang="en-IN"/>
        </a:p>
      </dgm:t>
    </dgm:pt>
    <dgm:pt modelId="{DE404102-A342-4707-9D72-DD4F2AF310C0}" type="sibTrans" cxnId="{E6889114-38E5-4C91-B36A-BFFF03B50AF4}">
      <dgm:prSet/>
      <dgm:spPr/>
      <dgm:t>
        <a:bodyPr/>
        <a:lstStyle/>
        <a:p>
          <a:endParaRPr lang="en-IN"/>
        </a:p>
      </dgm:t>
    </dgm:pt>
    <dgm:pt modelId="{7101065D-99E7-4FE5-8361-CC437659E15A}" type="pres">
      <dgm:prSet presAssocID="{82A49DB8-8727-484A-AF1C-47DB55AF1E6C}" presName="rootnode" presStyleCnt="0">
        <dgm:presLayoutVars>
          <dgm:chMax/>
          <dgm:chPref/>
          <dgm:dir/>
          <dgm:animLvl val="lvl"/>
        </dgm:presLayoutVars>
      </dgm:prSet>
      <dgm:spPr/>
      <dgm:t>
        <a:bodyPr/>
        <a:lstStyle/>
        <a:p>
          <a:endParaRPr lang="en-IN"/>
        </a:p>
      </dgm:t>
    </dgm:pt>
    <dgm:pt modelId="{26AD4BA1-BA8C-4EB5-8EC3-89951EA24043}" type="pres">
      <dgm:prSet presAssocID="{46126D98-D485-42E3-8C89-EFC72728FC57}" presName="composite" presStyleCnt="0"/>
      <dgm:spPr/>
    </dgm:pt>
    <dgm:pt modelId="{C49E1CD7-CB79-46DC-A43D-7E1E92F25366}" type="pres">
      <dgm:prSet presAssocID="{46126D98-D485-42E3-8C89-EFC72728FC57}" presName="LShape" presStyleLbl="alignNode1" presStyleIdx="0" presStyleCnt="3"/>
      <dgm:spPr/>
    </dgm:pt>
    <dgm:pt modelId="{3BE496D3-2F12-46EF-84BA-EA2F2054395B}" type="pres">
      <dgm:prSet presAssocID="{46126D98-D485-42E3-8C89-EFC72728FC57}" presName="ParentText" presStyleLbl="revTx" presStyleIdx="0" presStyleCnt="2">
        <dgm:presLayoutVars>
          <dgm:chMax val="0"/>
          <dgm:chPref val="0"/>
          <dgm:bulletEnabled val="1"/>
        </dgm:presLayoutVars>
      </dgm:prSet>
      <dgm:spPr/>
      <dgm:t>
        <a:bodyPr/>
        <a:lstStyle/>
        <a:p>
          <a:endParaRPr lang="en-IN"/>
        </a:p>
      </dgm:t>
    </dgm:pt>
    <dgm:pt modelId="{7E2B4BF8-0A62-4D09-8697-2CD9459D88AE}" type="pres">
      <dgm:prSet presAssocID="{46126D98-D485-42E3-8C89-EFC72728FC57}" presName="Triangle" presStyleLbl="alignNode1" presStyleIdx="1" presStyleCnt="3" custLinFactNeighborX="41808" custLinFactNeighborY="42286"/>
      <dgm:spPr/>
    </dgm:pt>
    <dgm:pt modelId="{D580923B-D3D3-48AF-9864-3E930AE277FB}" type="pres">
      <dgm:prSet presAssocID="{63275C84-4FCE-4AC5-B371-CDF58F7B59E0}" presName="sibTrans" presStyleCnt="0"/>
      <dgm:spPr/>
    </dgm:pt>
    <dgm:pt modelId="{4B92A71B-21E2-42A4-A50C-54FAACA0306B}" type="pres">
      <dgm:prSet presAssocID="{63275C84-4FCE-4AC5-B371-CDF58F7B59E0}" presName="space" presStyleCnt="0"/>
      <dgm:spPr/>
    </dgm:pt>
    <dgm:pt modelId="{C3DC3316-D48F-4DE8-A5BE-E5AC8DFD653B}" type="pres">
      <dgm:prSet presAssocID="{97C37DF2-7E4B-44C5-808A-0D4B9764CF00}" presName="composite" presStyleCnt="0"/>
      <dgm:spPr/>
    </dgm:pt>
    <dgm:pt modelId="{81C8542B-9CDC-4828-BCE2-9F165A302968}" type="pres">
      <dgm:prSet presAssocID="{97C37DF2-7E4B-44C5-808A-0D4B9764CF00}" presName="LShape" presStyleLbl="alignNode1" presStyleIdx="2" presStyleCnt="3"/>
      <dgm:spPr/>
    </dgm:pt>
    <dgm:pt modelId="{6565EFE9-4378-4235-A525-646FE244C061}" type="pres">
      <dgm:prSet presAssocID="{97C37DF2-7E4B-44C5-808A-0D4B9764CF00}" presName="ParentText" presStyleLbl="revTx" presStyleIdx="1" presStyleCnt="2">
        <dgm:presLayoutVars>
          <dgm:chMax val="0"/>
          <dgm:chPref val="0"/>
          <dgm:bulletEnabled val="1"/>
        </dgm:presLayoutVars>
      </dgm:prSet>
      <dgm:spPr/>
      <dgm:t>
        <a:bodyPr/>
        <a:lstStyle/>
        <a:p>
          <a:endParaRPr lang="en-IN"/>
        </a:p>
      </dgm:t>
    </dgm:pt>
  </dgm:ptLst>
  <dgm:cxnLst>
    <dgm:cxn modelId="{E6889114-38E5-4C91-B36A-BFFF03B50AF4}" srcId="{82A49DB8-8727-484A-AF1C-47DB55AF1E6C}" destId="{97C37DF2-7E4B-44C5-808A-0D4B9764CF00}" srcOrd="1" destOrd="0" parTransId="{FE126F3C-A0EE-4E19-8591-10EBD7E77E92}" sibTransId="{DE404102-A342-4707-9D72-DD4F2AF310C0}"/>
    <dgm:cxn modelId="{3517BE5F-036D-40E0-8082-B2A912C0F708}" type="presOf" srcId="{82A49DB8-8727-484A-AF1C-47DB55AF1E6C}" destId="{7101065D-99E7-4FE5-8361-CC437659E15A}" srcOrd="0" destOrd="0" presId="urn:microsoft.com/office/officeart/2009/3/layout/StepUpProcess"/>
    <dgm:cxn modelId="{4F080431-B6C4-41F1-A302-91639298F336}" type="presOf" srcId="{46126D98-D485-42E3-8C89-EFC72728FC57}" destId="{3BE496D3-2F12-46EF-84BA-EA2F2054395B}" srcOrd="0" destOrd="0" presId="urn:microsoft.com/office/officeart/2009/3/layout/StepUpProcess"/>
    <dgm:cxn modelId="{0F3EC48C-1678-4A2A-A86A-FC268BAC11DD}" type="presOf" srcId="{97C37DF2-7E4B-44C5-808A-0D4B9764CF00}" destId="{6565EFE9-4378-4235-A525-646FE244C061}" srcOrd="0" destOrd="0" presId="urn:microsoft.com/office/officeart/2009/3/layout/StepUpProcess"/>
    <dgm:cxn modelId="{339C0087-670F-4DF5-A8EC-C3D1A8FEECF6}" srcId="{82A49DB8-8727-484A-AF1C-47DB55AF1E6C}" destId="{46126D98-D485-42E3-8C89-EFC72728FC57}" srcOrd="0" destOrd="0" parTransId="{4B3EB6D6-B990-441B-B67A-CD0BE7220CBA}" sibTransId="{63275C84-4FCE-4AC5-B371-CDF58F7B59E0}"/>
    <dgm:cxn modelId="{F750ADA3-7D04-40BF-8183-498235AB38F5}" type="presParOf" srcId="{7101065D-99E7-4FE5-8361-CC437659E15A}" destId="{26AD4BA1-BA8C-4EB5-8EC3-89951EA24043}" srcOrd="0" destOrd="0" presId="urn:microsoft.com/office/officeart/2009/3/layout/StepUpProcess"/>
    <dgm:cxn modelId="{8F58325E-97F2-4B20-919A-3FED66C68A40}" type="presParOf" srcId="{26AD4BA1-BA8C-4EB5-8EC3-89951EA24043}" destId="{C49E1CD7-CB79-46DC-A43D-7E1E92F25366}" srcOrd="0" destOrd="0" presId="urn:microsoft.com/office/officeart/2009/3/layout/StepUpProcess"/>
    <dgm:cxn modelId="{79C1D70F-4131-408A-8422-7964C8CD5103}" type="presParOf" srcId="{26AD4BA1-BA8C-4EB5-8EC3-89951EA24043}" destId="{3BE496D3-2F12-46EF-84BA-EA2F2054395B}" srcOrd="1" destOrd="0" presId="urn:microsoft.com/office/officeart/2009/3/layout/StepUpProcess"/>
    <dgm:cxn modelId="{FD5542FF-3939-4878-A354-3B06271B3206}" type="presParOf" srcId="{26AD4BA1-BA8C-4EB5-8EC3-89951EA24043}" destId="{7E2B4BF8-0A62-4D09-8697-2CD9459D88AE}" srcOrd="2" destOrd="0" presId="urn:microsoft.com/office/officeart/2009/3/layout/StepUpProcess"/>
    <dgm:cxn modelId="{4E9C8CFE-31C5-4466-921C-1DB536EC16D3}" type="presParOf" srcId="{7101065D-99E7-4FE5-8361-CC437659E15A}" destId="{D580923B-D3D3-48AF-9864-3E930AE277FB}" srcOrd="1" destOrd="0" presId="urn:microsoft.com/office/officeart/2009/3/layout/StepUpProcess"/>
    <dgm:cxn modelId="{BD823640-6D11-4321-9FDD-20A22D53AB30}" type="presParOf" srcId="{D580923B-D3D3-48AF-9864-3E930AE277FB}" destId="{4B92A71B-21E2-42A4-A50C-54FAACA0306B}" srcOrd="0" destOrd="0" presId="urn:microsoft.com/office/officeart/2009/3/layout/StepUpProcess"/>
    <dgm:cxn modelId="{6A762D1B-6F9C-41E4-94C7-9309FCFDB0FE}" type="presParOf" srcId="{7101065D-99E7-4FE5-8361-CC437659E15A}" destId="{C3DC3316-D48F-4DE8-A5BE-E5AC8DFD653B}" srcOrd="2" destOrd="0" presId="urn:microsoft.com/office/officeart/2009/3/layout/StepUpProcess"/>
    <dgm:cxn modelId="{598FC622-55AA-460B-A781-552B7F03E9C3}" type="presParOf" srcId="{C3DC3316-D48F-4DE8-A5BE-E5AC8DFD653B}" destId="{81C8542B-9CDC-4828-BCE2-9F165A302968}" srcOrd="0" destOrd="0" presId="urn:microsoft.com/office/officeart/2009/3/layout/StepUpProcess"/>
    <dgm:cxn modelId="{2EE60A97-07C5-41C9-B528-29C8F14956E9}" type="presParOf" srcId="{C3DC3316-D48F-4DE8-A5BE-E5AC8DFD653B}" destId="{6565EFE9-4378-4235-A525-646FE244C061}" srcOrd="1" destOrd="0" presId="urn:microsoft.com/office/officeart/2009/3/layout/StepUp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E8670-B0B6-47E5-9AE8-AF0ABBF2D5D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87ACA8-D9F2-44E8-8D8C-63EF20E9E6D8}">
      <dgm:prSet phldrT="[Text]" custT="1"/>
      <dgm:spPr/>
      <dgm:t>
        <a:bodyPr/>
        <a:lstStyle/>
        <a:p>
          <a:pPr>
            <a:lnSpc>
              <a:spcPct val="100000"/>
            </a:lnSpc>
          </a:pPr>
          <a:r>
            <a:rPr lang="en-US" altLang="en-US" sz="3200" dirty="0">
              <a:solidFill>
                <a:srgbClr val="C00000"/>
              </a:solidFill>
              <a:latin typeface="Times New Roman" panose="02020603050405020304" pitchFamily="18" charset="0"/>
            </a:rPr>
            <a:t>Does the System of Quality Control is </a:t>
          </a:r>
          <a:r>
            <a:rPr lang="en-US" altLang="en-US" sz="3200" b="1" dirty="0">
              <a:solidFill>
                <a:srgbClr val="C00000"/>
              </a:solidFill>
              <a:latin typeface="Times New Roman" panose="02020603050405020304" pitchFamily="18" charset="0"/>
            </a:rPr>
            <a:t>designed to ensure compliance</a:t>
          </a:r>
          <a:r>
            <a:rPr lang="en-US" altLang="en-US" sz="3200" dirty="0">
              <a:solidFill>
                <a:srgbClr val="C00000"/>
              </a:solidFill>
              <a:latin typeface="Times New Roman" panose="02020603050405020304" pitchFamily="18" charset="0"/>
            </a:rPr>
            <a:t> with </a:t>
          </a:r>
          <a:r>
            <a:rPr lang="en-US" altLang="en-US" sz="3200" dirty="0">
              <a:solidFill>
                <a:srgbClr val="C00000"/>
              </a:solidFill>
              <a:highlight>
                <a:srgbClr val="FFFF00"/>
              </a:highlight>
              <a:latin typeface="Times New Roman" panose="02020603050405020304" pitchFamily="18" charset="0"/>
            </a:rPr>
            <a:t>Technical Standards </a:t>
          </a:r>
          <a:r>
            <a:rPr lang="en-US" altLang="en-US" sz="3200" dirty="0">
              <a:solidFill>
                <a:srgbClr val="C00000"/>
              </a:solidFill>
              <a:latin typeface="Times New Roman" panose="02020603050405020304" pitchFamily="18" charset="0"/>
            </a:rPr>
            <a:t>and maintenance of quality in attestation work?</a:t>
          </a:r>
          <a:endParaRPr lang="en-US" sz="3200" dirty="0">
            <a:solidFill>
              <a:srgbClr val="C00000"/>
            </a:solidFill>
          </a:endParaRPr>
        </a:p>
      </dgm:t>
    </dgm:pt>
    <dgm:pt modelId="{92B90D33-7B0B-47C1-9DF7-921455F0EDBE}" type="parTrans" cxnId="{21AD9CBC-D05D-44CF-8888-DEEC7BEBF25D}">
      <dgm:prSet/>
      <dgm:spPr/>
      <dgm:t>
        <a:bodyPr/>
        <a:lstStyle/>
        <a:p>
          <a:endParaRPr lang="en-US"/>
        </a:p>
      </dgm:t>
    </dgm:pt>
    <dgm:pt modelId="{E12A3074-A95D-4032-97D3-B6E0E98223DA}" type="sibTrans" cxnId="{21AD9CBC-D05D-44CF-8888-DEEC7BEBF25D}">
      <dgm:prSet/>
      <dgm:spPr/>
      <dgm:t>
        <a:bodyPr/>
        <a:lstStyle/>
        <a:p>
          <a:pPr>
            <a:lnSpc>
              <a:spcPct val="100000"/>
            </a:lnSpc>
          </a:pPr>
          <a:endParaRPr lang="en-US"/>
        </a:p>
      </dgm:t>
    </dgm:pt>
    <dgm:pt modelId="{0F64DB58-E573-4360-BBD0-C17BFE2BD900}">
      <dgm:prSet phldrT="[Text]" custT="1"/>
      <dgm:spPr/>
      <dgm:t>
        <a:bodyPr/>
        <a:lstStyle/>
        <a:p>
          <a:pPr>
            <a:lnSpc>
              <a:spcPct val="100000"/>
            </a:lnSpc>
          </a:pPr>
          <a:r>
            <a:rPr lang="en-US" altLang="en-US" sz="2400" dirty="0">
              <a:solidFill>
                <a:srgbClr val="C00000"/>
              </a:solidFill>
              <a:highlight>
                <a:srgbClr val="FFFF00"/>
              </a:highlight>
              <a:latin typeface="Times New Roman" panose="02020603050405020304" pitchFamily="18" charset="0"/>
            </a:rPr>
            <a:t>Review of General controls:</a:t>
          </a:r>
          <a:r>
            <a:rPr lang="en-US" altLang="en-US" sz="2400" dirty="0">
              <a:solidFill>
                <a:srgbClr val="C00000"/>
              </a:solidFill>
              <a:latin typeface="Times New Roman" panose="02020603050405020304" pitchFamily="18" charset="0"/>
            </a:rPr>
            <a:t/>
          </a:r>
          <a:br>
            <a:rPr lang="en-US" altLang="en-US" sz="2400" dirty="0">
              <a:solidFill>
                <a:srgbClr val="C00000"/>
              </a:solidFill>
              <a:latin typeface="Times New Roman" panose="02020603050405020304" pitchFamily="18" charset="0"/>
            </a:rPr>
          </a:br>
          <a:r>
            <a:rPr lang="en-US" altLang="en-US" sz="2400" dirty="0">
              <a:solidFill>
                <a:srgbClr val="C00000"/>
              </a:solidFill>
              <a:latin typeface="Times New Roman" panose="02020603050405020304" pitchFamily="18" charset="0"/>
            </a:rPr>
            <a:t>Independence</a:t>
          </a:r>
          <a:br>
            <a:rPr lang="en-US" altLang="en-US" sz="2400" dirty="0">
              <a:solidFill>
                <a:srgbClr val="C00000"/>
              </a:solidFill>
              <a:latin typeface="Times New Roman" panose="02020603050405020304" pitchFamily="18" charset="0"/>
            </a:rPr>
          </a:br>
          <a:r>
            <a:rPr lang="en-US" altLang="en-US" sz="2400" dirty="0">
              <a:solidFill>
                <a:srgbClr val="C00000"/>
              </a:solidFill>
              <a:latin typeface="Times New Roman" panose="02020603050405020304" pitchFamily="18" charset="0"/>
            </a:rPr>
            <a:t>Maintenance of Professional skills and Outside consultation</a:t>
          </a:r>
          <a:br>
            <a:rPr lang="en-US" altLang="en-US" sz="2400" dirty="0">
              <a:solidFill>
                <a:srgbClr val="C00000"/>
              </a:solidFill>
              <a:latin typeface="Times New Roman" panose="02020603050405020304" pitchFamily="18" charset="0"/>
            </a:rPr>
          </a:br>
          <a:r>
            <a:rPr lang="en-US" altLang="en-US" sz="2400" dirty="0">
              <a:solidFill>
                <a:srgbClr val="C00000"/>
              </a:solidFill>
              <a:latin typeface="Times New Roman" panose="02020603050405020304" pitchFamily="18" charset="0"/>
            </a:rPr>
            <a:t>Staff supervision and development</a:t>
          </a:r>
          <a:br>
            <a:rPr lang="en-US" altLang="en-US" sz="2400" dirty="0">
              <a:solidFill>
                <a:srgbClr val="C00000"/>
              </a:solidFill>
              <a:latin typeface="Times New Roman" panose="02020603050405020304" pitchFamily="18" charset="0"/>
            </a:rPr>
          </a:br>
          <a:r>
            <a:rPr lang="en-US" altLang="en-US" sz="2400" dirty="0">
              <a:solidFill>
                <a:srgbClr val="C00000"/>
              </a:solidFill>
              <a:latin typeface="Times New Roman" panose="02020603050405020304" pitchFamily="18" charset="0"/>
            </a:rPr>
            <a:t>Office administration</a:t>
          </a:r>
          <a:endParaRPr lang="en-US" sz="2400" dirty="0">
            <a:solidFill>
              <a:srgbClr val="C00000"/>
            </a:solidFill>
          </a:endParaRPr>
        </a:p>
      </dgm:t>
    </dgm:pt>
    <dgm:pt modelId="{060372A3-1C14-4DA3-9D6C-63C65747701B}" type="parTrans" cxnId="{F46900A6-DE98-4ADE-BFC8-73984C724E45}">
      <dgm:prSet/>
      <dgm:spPr/>
      <dgm:t>
        <a:bodyPr/>
        <a:lstStyle/>
        <a:p>
          <a:endParaRPr lang="en-US"/>
        </a:p>
      </dgm:t>
    </dgm:pt>
    <dgm:pt modelId="{7FD17734-0690-4E12-834D-C5F6EC75022B}" type="sibTrans" cxnId="{F46900A6-DE98-4ADE-BFC8-73984C724E45}">
      <dgm:prSet/>
      <dgm:spPr/>
      <dgm:t>
        <a:bodyPr/>
        <a:lstStyle/>
        <a:p>
          <a:endParaRPr lang="en-US"/>
        </a:p>
      </dgm:t>
    </dgm:pt>
    <dgm:pt modelId="{36527C97-D7CF-42AD-9EB9-D2A985D3FEFB}" type="pres">
      <dgm:prSet presAssocID="{011E8670-B0B6-47E5-9AE8-AF0ABBF2D5DD}" presName="root" presStyleCnt="0">
        <dgm:presLayoutVars>
          <dgm:dir/>
          <dgm:resizeHandles val="exact"/>
        </dgm:presLayoutVars>
      </dgm:prSet>
      <dgm:spPr/>
      <dgm:t>
        <a:bodyPr/>
        <a:lstStyle/>
        <a:p>
          <a:endParaRPr lang="en-IN"/>
        </a:p>
      </dgm:t>
    </dgm:pt>
    <dgm:pt modelId="{CB9710C7-0280-4A5F-96F9-18EECF775629}" type="pres">
      <dgm:prSet presAssocID="{0387ACA8-D9F2-44E8-8D8C-63EF20E9E6D8}" presName="compNode" presStyleCnt="0"/>
      <dgm:spPr/>
    </dgm:pt>
    <dgm:pt modelId="{4C07286B-03F7-4A92-8D42-8B54D68AF2D6}" type="pres">
      <dgm:prSet presAssocID="{0387ACA8-D9F2-44E8-8D8C-63EF20E9E6D8}" presName="bgRect" presStyleLbl="bgShp" presStyleIdx="0" presStyleCnt="2"/>
      <dgm:spPr/>
    </dgm:pt>
    <dgm:pt modelId="{B657F54D-CDA1-4BB7-9CFD-1A7BD3EC026D}" type="pres">
      <dgm:prSet presAssocID="{0387ACA8-D9F2-44E8-8D8C-63EF20E9E6D8}"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IN"/>
        </a:p>
      </dgm:t>
      <dgm:extLst>
        <a:ext uri="{E40237B7-FDA0-4F09-8148-C483321AD2D9}">
          <dgm14:cNvPr xmlns="" xmlns:dgm14="http://schemas.microsoft.com/office/drawing/2010/diagram" id="0" name="" descr="Branching Diagram"/>
        </a:ext>
      </dgm:extLst>
    </dgm:pt>
    <dgm:pt modelId="{D97F58A0-F6E4-4A4A-AADC-D5BA5FCE0F26}" type="pres">
      <dgm:prSet presAssocID="{0387ACA8-D9F2-44E8-8D8C-63EF20E9E6D8}" presName="spaceRect" presStyleCnt="0"/>
      <dgm:spPr/>
    </dgm:pt>
    <dgm:pt modelId="{DFFB2779-1239-4B14-B9A1-CC70C4EFA450}" type="pres">
      <dgm:prSet presAssocID="{0387ACA8-D9F2-44E8-8D8C-63EF20E9E6D8}" presName="parTx" presStyleLbl="revTx" presStyleIdx="0" presStyleCnt="2">
        <dgm:presLayoutVars>
          <dgm:chMax val="0"/>
          <dgm:chPref val="0"/>
        </dgm:presLayoutVars>
      </dgm:prSet>
      <dgm:spPr/>
      <dgm:t>
        <a:bodyPr/>
        <a:lstStyle/>
        <a:p>
          <a:endParaRPr lang="en-IN"/>
        </a:p>
      </dgm:t>
    </dgm:pt>
    <dgm:pt modelId="{9E0212A7-C21D-4341-AC57-B0B2E2A80E61}" type="pres">
      <dgm:prSet presAssocID="{E12A3074-A95D-4032-97D3-B6E0E98223DA}" presName="sibTrans" presStyleCnt="0"/>
      <dgm:spPr/>
    </dgm:pt>
    <dgm:pt modelId="{DEDD4E51-2B5D-4961-A4C2-C86AC856E527}" type="pres">
      <dgm:prSet presAssocID="{0F64DB58-E573-4360-BBD0-C17BFE2BD900}" presName="compNode" presStyleCnt="0"/>
      <dgm:spPr/>
    </dgm:pt>
    <dgm:pt modelId="{AF17184D-559F-454E-8935-DDA0D9B1000B}" type="pres">
      <dgm:prSet presAssocID="{0F64DB58-E573-4360-BBD0-C17BFE2BD900}" presName="bgRect" presStyleLbl="bgShp" presStyleIdx="1" presStyleCnt="2"/>
      <dgm:spPr/>
    </dgm:pt>
    <dgm:pt modelId="{A3FC0890-BB4D-4266-98B8-C681704D7DB1}" type="pres">
      <dgm:prSet presAssocID="{0F64DB58-E573-4360-BBD0-C17BFE2BD900}" presName="iconRect" presStyleLbl="node1" presStyleIdx="1" presStyleCnt="2"/>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IN"/>
        </a:p>
      </dgm:t>
      <dgm:extLst>
        <a:ext uri="{E40237B7-FDA0-4F09-8148-C483321AD2D9}">
          <dgm14:cNvPr xmlns="" xmlns:dgm14="http://schemas.microsoft.com/office/drawing/2010/diagram" id="0" name="" descr="Presentation with Checklist"/>
        </a:ext>
      </dgm:extLst>
    </dgm:pt>
    <dgm:pt modelId="{232465EB-A51B-4B4F-BE64-09BC2A1F677A}" type="pres">
      <dgm:prSet presAssocID="{0F64DB58-E573-4360-BBD0-C17BFE2BD900}" presName="spaceRect" presStyleCnt="0"/>
      <dgm:spPr/>
    </dgm:pt>
    <dgm:pt modelId="{ED8CC826-6921-4369-8A89-6F2B1A6AFE25}" type="pres">
      <dgm:prSet presAssocID="{0F64DB58-E573-4360-BBD0-C17BFE2BD900}" presName="parTx" presStyleLbl="revTx" presStyleIdx="1" presStyleCnt="2" custScaleY="144573">
        <dgm:presLayoutVars>
          <dgm:chMax val="0"/>
          <dgm:chPref val="0"/>
        </dgm:presLayoutVars>
      </dgm:prSet>
      <dgm:spPr/>
      <dgm:t>
        <a:bodyPr/>
        <a:lstStyle/>
        <a:p>
          <a:endParaRPr lang="en-IN"/>
        </a:p>
      </dgm:t>
    </dgm:pt>
  </dgm:ptLst>
  <dgm:cxnLst>
    <dgm:cxn modelId="{5C65287D-D55A-4EA2-862F-0BA354BFC087}" type="presOf" srcId="{0F64DB58-E573-4360-BBD0-C17BFE2BD900}" destId="{ED8CC826-6921-4369-8A89-6F2B1A6AFE25}" srcOrd="0" destOrd="0" presId="urn:microsoft.com/office/officeart/2018/2/layout/IconVerticalSolidList"/>
    <dgm:cxn modelId="{F46900A6-DE98-4ADE-BFC8-73984C724E45}" srcId="{011E8670-B0B6-47E5-9AE8-AF0ABBF2D5DD}" destId="{0F64DB58-E573-4360-BBD0-C17BFE2BD900}" srcOrd="1" destOrd="0" parTransId="{060372A3-1C14-4DA3-9D6C-63C65747701B}" sibTransId="{7FD17734-0690-4E12-834D-C5F6EC75022B}"/>
    <dgm:cxn modelId="{C7A7F416-BDD6-49DA-9E0A-41EA1233E326}" type="presOf" srcId="{011E8670-B0B6-47E5-9AE8-AF0ABBF2D5DD}" destId="{36527C97-D7CF-42AD-9EB9-D2A985D3FEFB}" srcOrd="0" destOrd="0" presId="urn:microsoft.com/office/officeart/2018/2/layout/IconVerticalSolidList"/>
    <dgm:cxn modelId="{B66638A1-AF6C-4B31-8DB8-92E91027728F}" type="presOf" srcId="{0387ACA8-D9F2-44E8-8D8C-63EF20E9E6D8}" destId="{DFFB2779-1239-4B14-B9A1-CC70C4EFA450}" srcOrd="0" destOrd="0" presId="urn:microsoft.com/office/officeart/2018/2/layout/IconVerticalSolidList"/>
    <dgm:cxn modelId="{21AD9CBC-D05D-44CF-8888-DEEC7BEBF25D}" srcId="{011E8670-B0B6-47E5-9AE8-AF0ABBF2D5DD}" destId="{0387ACA8-D9F2-44E8-8D8C-63EF20E9E6D8}" srcOrd="0" destOrd="0" parTransId="{92B90D33-7B0B-47C1-9DF7-921455F0EDBE}" sibTransId="{E12A3074-A95D-4032-97D3-B6E0E98223DA}"/>
    <dgm:cxn modelId="{0441914C-C51F-43B5-BCA5-7AC098EB4C7A}" type="presParOf" srcId="{36527C97-D7CF-42AD-9EB9-D2A985D3FEFB}" destId="{CB9710C7-0280-4A5F-96F9-18EECF775629}" srcOrd="0" destOrd="0" presId="urn:microsoft.com/office/officeart/2018/2/layout/IconVerticalSolidList"/>
    <dgm:cxn modelId="{132B70A9-FDD5-44A0-92D2-95B80F30495B}" type="presParOf" srcId="{CB9710C7-0280-4A5F-96F9-18EECF775629}" destId="{4C07286B-03F7-4A92-8D42-8B54D68AF2D6}" srcOrd="0" destOrd="0" presId="urn:microsoft.com/office/officeart/2018/2/layout/IconVerticalSolidList"/>
    <dgm:cxn modelId="{99D1FE17-354E-4F24-8004-1DAF50554FDA}" type="presParOf" srcId="{CB9710C7-0280-4A5F-96F9-18EECF775629}" destId="{B657F54D-CDA1-4BB7-9CFD-1A7BD3EC026D}" srcOrd="1" destOrd="0" presId="urn:microsoft.com/office/officeart/2018/2/layout/IconVerticalSolidList"/>
    <dgm:cxn modelId="{5BA21AC1-2961-4EFA-932A-BC6EF6F4B0D9}" type="presParOf" srcId="{CB9710C7-0280-4A5F-96F9-18EECF775629}" destId="{D97F58A0-F6E4-4A4A-AADC-D5BA5FCE0F26}" srcOrd="2" destOrd="0" presId="urn:microsoft.com/office/officeart/2018/2/layout/IconVerticalSolidList"/>
    <dgm:cxn modelId="{53D43F77-4037-447F-9968-311053F2E126}" type="presParOf" srcId="{CB9710C7-0280-4A5F-96F9-18EECF775629}" destId="{DFFB2779-1239-4B14-B9A1-CC70C4EFA450}" srcOrd="3" destOrd="0" presId="urn:microsoft.com/office/officeart/2018/2/layout/IconVerticalSolidList"/>
    <dgm:cxn modelId="{569E0029-2B06-47F7-B3C0-A523A7DC7D26}" type="presParOf" srcId="{36527C97-D7CF-42AD-9EB9-D2A985D3FEFB}" destId="{9E0212A7-C21D-4341-AC57-B0B2E2A80E61}" srcOrd="1" destOrd="0" presId="urn:microsoft.com/office/officeart/2018/2/layout/IconVerticalSolidList"/>
    <dgm:cxn modelId="{356CED4B-A849-43AC-BE71-2585FCD07D81}" type="presParOf" srcId="{36527C97-D7CF-42AD-9EB9-D2A985D3FEFB}" destId="{DEDD4E51-2B5D-4961-A4C2-C86AC856E527}" srcOrd="2" destOrd="0" presId="urn:microsoft.com/office/officeart/2018/2/layout/IconVerticalSolidList"/>
    <dgm:cxn modelId="{C86340A4-4124-4ECF-A881-7485194914CD}" type="presParOf" srcId="{DEDD4E51-2B5D-4961-A4C2-C86AC856E527}" destId="{AF17184D-559F-454E-8935-DDA0D9B1000B}" srcOrd="0" destOrd="0" presId="urn:microsoft.com/office/officeart/2018/2/layout/IconVerticalSolidList"/>
    <dgm:cxn modelId="{6CB13644-BF4F-4676-BF49-174A488B2D05}" type="presParOf" srcId="{DEDD4E51-2B5D-4961-A4C2-C86AC856E527}" destId="{A3FC0890-BB4D-4266-98B8-C681704D7DB1}" srcOrd="1" destOrd="0" presId="urn:microsoft.com/office/officeart/2018/2/layout/IconVerticalSolidList"/>
    <dgm:cxn modelId="{BC18E6C4-CCC5-498C-89F8-047F16F89C6C}" type="presParOf" srcId="{DEDD4E51-2B5D-4961-A4C2-C86AC856E527}" destId="{232465EB-A51B-4B4F-BE64-09BC2A1F677A}" srcOrd="2" destOrd="0" presId="urn:microsoft.com/office/officeart/2018/2/layout/IconVerticalSolidList"/>
    <dgm:cxn modelId="{8B7D1DB9-6E74-4108-936E-375AB36D70C4}" type="presParOf" srcId="{DEDD4E51-2B5D-4961-A4C2-C86AC856E527}" destId="{ED8CC826-6921-4369-8A89-6F2B1A6AFE25}"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1E8670-B0B6-47E5-9AE8-AF0ABBF2D5D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87ACA8-D9F2-44E8-8D8C-63EF20E9E6D8}">
      <dgm:prSet phldrT="[Text]" custT="1"/>
      <dgm:spPr/>
      <dgm:t>
        <a:bodyPr/>
        <a:lstStyle/>
        <a:p>
          <a:pPr>
            <a:lnSpc>
              <a:spcPct val="100000"/>
            </a:lnSpc>
          </a:pPr>
          <a:r>
            <a:rPr lang="en-US" altLang="en-US" sz="4000" dirty="0">
              <a:solidFill>
                <a:srgbClr val="C00000"/>
              </a:solidFill>
              <a:latin typeface="Times New Roman" panose="02020603050405020304" pitchFamily="18" charset="0"/>
            </a:rPr>
            <a:t>Was the Designed Systems and Procedures at Practicing Unit </a:t>
          </a:r>
          <a:r>
            <a:rPr lang="en-US" altLang="en-US" sz="4000" dirty="0">
              <a:solidFill>
                <a:srgbClr val="002060"/>
              </a:solidFill>
              <a:latin typeface="Times New Roman" panose="02020603050405020304" pitchFamily="18" charset="0"/>
            </a:rPr>
            <a:t>Effective </a:t>
          </a:r>
          <a:r>
            <a:rPr lang="en-US" altLang="en-US" sz="4000" dirty="0">
              <a:solidFill>
                <a:srgbClr val="C00000"/>
              </a:solidFill>
              <a:latin typeface="Times New Roman" panose="02020603050405020304" pitchFamily="18" charset="0"/>
            </a:rPr>
            <a:t>during the period of Review?</a:t>
          </a:r>
          <a:endParaRPr lang="en-US" sz="4000" dirty="0">
            <a:solidFill>
              <a:srgbClr val="C00000"/>
            </a:solidFill>
          </a:endParaRPr>
        </a:p>
      </dgm:t>
    </dgm:pt>
    <dgm:pt modelId="{92B90D33-7B0B-47C1-9DF7-921455F0EDBE}" type="parTrans" cxnId="{21AD9CBC-D05D-44CF-8888-DEEC7BEBF25D}">
      <dgm:prSet/>
      <dgm:spPr/>
      <dgm:t>
        <a:bodyPr/>
        <a:lstStyle/>
        <a:p>
          <a:endParaRPr lang="en-US"/>
        </a:p>
      </dgm:t>
    </dgm:pt>
    <dgm:pt modelId="{E12A3074-A95D-4032-97D3-B6E0E98223DA}" type="sibTrans" cxnId="{21AD9CBC-D05D-44CF-8888-DEEC7BEBF25D}">
      <dgm:prSet/>
      <dgm:spPr/>
      <dgm:t>
        <a:bodyPr/>
        <a:lstStyle/>
        <a:p>
          <a:pPr>
            <a:lnSpc>
              <a:spcPct val="100000"/>
            </a:lnSpc>
          </a:pPr>
          <a:endParaRPr lang="en-US"/>
        </a:p>
      </dgm:t>
    </dgm:pt>
    <dgm:pt modelId="{36527C97-D7CF-42AD-9EB9-D2A985D3FEFB}" type="pres">
      <dgm:prSet presAssocID="{011E8670-B0B6-47E5-9AE8-AF0ABBF2D5DD}" presName="root" presStyleCnt="0">
        <dgm:presLayoutVars>
          <dgm:dir/>
          <dgm:resizeHandles val="exact"/>
        </dgm:presLayoutVars>
      </dgm:prSet>
      <dgm:spPr/>
      <dgm:t>
        <a:bodyPr/>
        <a:lstStyle/>
        <a:p>
          <a:endParaRPr lang="en-IN"/>
        </a:p>
      </dgm:t>
    </dgm:pt>
    <dgm:pt modelId="{CB9710C7-0280-4A5F-96F9-18EECF775629}" type="pres">
      <dgm:prSet presAssocID="{0387ACA8-D9F2-44E8-8D8C-63EF20E9E6D8}" presName="compNode" presStyleCnt="0"/>
      <dgm:spPr/>
    </dgm:pt>
    <dgm:pt modelId="{4C07286B-03F7-4A92-8D42-8B54D68AF2D6}" type="pres">
      <dgm:prSet presAssocID="{0387ACA8-D9F2-44E8-8D8C-63EF20E9E6D8}" presName="bgRect" presStyleLbl="bgShp" presStyleIdx="0" presStyleCnt="1" custScaleY="204991"/>
      <dgm:spPr/>
    </dgm:pt>
    <dgm:pt modelId="{B657F54D-CDA1-4BB7-9CFD-1A7BD3EC026D}" type="pres">
      <dgm:prSet presAssocID="{0387ACA8-D9F2-44E8-8D8C-63EF20E9E6D8}" presName="iconRect" presStyleLbl="node1" presStyleIdx="0" presStyleCnt="1"/>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IN"/>
        </a:p>
      </dgm:t>
      <dgm:extLst>
        <a:ext uri="{E40237B7-FDA0-4F09-8148-C483321AD2D9}">
          <dgm14:cNvPr xmlns="" xmlns:dgm14="http://schemas.microsoft.com/office/drawing/2010/diagram" id="0" name="" descr="Branching Diagram"/>
        </a:ext>
      </dgm:extLst>
    </dgm:pt>
    <dgm:pt modelId="{D97F58A0-F6E4-4A4A-AADC-D5BA5FCE0F26}" type="pres">
      <dgm:prSet presAssocID="{0387ACA8-D9F2-44E8-8D8C-63EF20E9E6D8}" presName="spaceRect" presStyleCnt="0"/>
      <dgm:spPr/>
    </dgm:pt>
    <dgm:pt modelId="{DFFB2779-1239-4B14-B9A1-CC70C4EFA450}" type="pres">
      <dgm:prSet presAssocID="{0387ACA8-D9F2-44E8-8D8C-63EF20E9E6D8}" presName="parTx" presStyleLbl="revTx" presStyleIdx="0" presStyleCnt="1" custScaleX="107974">
        <dgm:presLayoutVars>
          <dgm:chMax val="0"/>
          <dgm:chPref val="0"/>
        </dgm:presLayoutVars>
      </dgm:prSet>
      <dgm:spPr/>
      <dgm:t>
        <a:bodyPr/>
        <a:lstStyle/>
        <a:p>
          <a:endParaRPr lang="en-IN"/>
        </a:p>
      </dgm:t>
    </dgm:pt>
  </dgm:ptLst>
  <dgm:cxnLst>
    <dgm:cxn modelId="{C7A7F416-BDD6-49DA-9E0A-41EA1233E326}" type="presOf" srcId="{011E8670-B0B6-47E5-9AE8-AF0ABBF2D5DD}" destId="{36527C97-D7CF-42AD-9EB9-D2A985D3FEFB}" srcOrd="0" destOrd="0" presId="urn:microsoft.com/office/officeart/2018/2/layout/IconVerticalSolidList"/>
    <dgm:cxn modelId="{B66638A1-AF6C-4B31-8DB8-92E91027728F}" type="presOf" srcId="{0387ACA8-D9F2-44E8-8D8C-63EF20E9E6D8}" destId="{DFFB2779-1239-4B14-B9A1-CC70C4EFA450}" srcOrd="0" destOrd="0" presId="urn:microsoft.com/office/officeart/2018/2/layout/IconVerticalSolidList"/>
    <dgm:cxn modelId="{21AD9CBC-D05D-44CF-8888-DEEC7BEBF25D}" srcId="{011E8670-B0B6-47E5-9AE8-AF0ABBF2D5DD}" destId="{0387ACA8-D9F2-44E8-8D8C-63EF20E9E6D8}" srcOrd="0" destOrd="0" parTransId="{92B90D33-7B0B-47C1-9DF7-921455F0EDBE}" sibTransId="{E12A3074-A95D-4032-97D3-B6E0E98223DA}"/>
    <dgm:cxn modelId="{0441914C-C51F-43B5-BCA5-7AC098EB4C7A}" type="presParOf" srcId="{36527C97-D7CF-42AD-9EB9-D2A985D3FEFB}" destId="{CB9710C7-0280-4A5F-96F9-18EECF775629}" srcOrd="0" destOrd="0" presId="urn:microsoft.com/office/officeart/2018/2/layout/IconVerticalSolidList"/>
    <dgm:cxn modelId="{132B70A9-FDD5-44A0-92D2-95B80F30495B}" type="presParOf" srcId="{CB9710C7-0280-4A5F-96F9-18EECF775629}" destId="{4C07286B-03F7-4A92-8D42-8B54D68AF2D6}" srcOrd="0" destOrd="0" presId="urn:microsoft.com/office/officeart/2018/2/layout/IconVerticalSolidList"/>
    <dgm:cxn modelId="{99D1FE17-354E-4F24-8004-1DAF50554FDA}" type="presParOf" srcId="{CB9710C7-0280-4A5F-96F9-18EECF775629}" destId="{B657F54D-CDA1-4BB7-9CFD-1A7BD3EC026D}" srcOrd="1" destOrd="0" presId="urn:microsoft.com/office/officeart/2018/2/layout/IconVerticalSolidList"/>
    <dgm:cxn modelId="{5BA21AC1-2961-4EFA-932A-BC6EF6F4B0D9}" type="presParOf" srcId="{CB9710C7-0280-4A5F-96F9-18EECF775629}" destId="{D97F58A0-F6E4-4A4A-AADC-D5BA5FCE0F26}" srcOrd="2" destOrd="0" presId="urn:microsoft.com/office/officeart/2018/2/layout/IconVerticalSolidList"/>
    <dgm:cxn modelId="{53D43F77-4037-447F-9968-311053F2E126}" type="presParOf" srcId="{CB9710C7-0280-4A5F-96F9-18EECF775629}" destId="{DFFB2779-1239-4B14-B9A1-CC70C4EFA450}"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9B2ED4-9365-4CB9-85D2-2CC6C9606665}"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241DDADB-263C-4666-9820-58787D1D8743}">
      <dgm:prSet phldrT="[Text]"/>
      <dgm:spPr/>
      <dgm:t>
        <a:bodyPr/>
        <a:lstStyle/>
        <a:p>
          <a:r>
            <a:rPr lang="en-US" b="1" dirty="0"/>
            <a:t>To Decide the Effectiveness</a:t>
          </a:r>
        </a:p>
      </dgm:t>
    </dgm:pt>
    <dgm:pt modelId="{2FD6A15B-1E84-4F4C-83E4-0CB4F9BECD46}" type="parTrans" cxnId="{5DE6C977-6B76-4890-84D1-1FC2C37F4136}">
      <dgm:prSet/>
      <dgm:spPr/>
      <dgm:t>
        <a:bodyPr/>
        <a:lstStyle/>
        <a:p>
          <a:endParaRPr lang="en-US"/>
        </a:p>
      </dgm:t>
    </dgm:pt>
    <dgm:pt modelId="{4516A4B9-86A0-44C8-9C13-BFC0DD6AEF19}" type="sibTrans" cxnId="{5DE6C977-6B76-4890-84D1-1FC2C37F4136}">
      <dgm:prSet/>
      <dgm:spPr/>
      <dgm:t>
        <a:bodyPr/>
        <a:lstStyle/>
        <a:p>
          <a:endParaRPr lang="en-US"/>
        </a:p>
      </dgm:t>
    </dgm:pt>
    <dgm:pt modelId="{54023B8E-4C88-459C-A8DF-82CE7E8804F4}" type="asst">
      <dgm:prSet phldrT="[Text]"/>
      <dgm:spPr/>
      <dgm:t>
        <a:bodyPr/>
        <a:lstStyle/>
        <a:p>
          <a:r>
            <a:rPr lang="en-US" b="1" dirty="0"/>
            <a:t>Review of Controls</a:t>
          </a:r>
        </a:p>
      </dgm:t>
    </dgm:pt>
    <dgm:pt modelId="{6344601C-D2F6-4A0C-A928-789AA261E252}" type="parTrans" cxnId="{3BD167EC-8882-442B-A570-0AD82B55CE1F}">
      <dgm:prSet/>
      <dgm:spPr/>
      <dgm:t>
        <a:bodyPr/>
        <a:lstStyle/>
        <a:p>
          <a:endParaRPr lang="en-US"/>
        </a:p>
      </dgm:t>
    </dgm:pt>
    <dgm:pt modelId="{A2B98D40-1B35-4FE6-AA91-447497C693F8}" type="sibTrans" cxnId="{3BD167EC-8882-442B-A570-0AD82B55CE1F}">
      <dgm:prSet/>
      <dgm:spPr/>
      <dgm:t>
        <a:bodyPr/>
        <a:lstStyle/>
        <a:p>
          <a:endParaRPr lang="en-US"/>
        </a:p>
      </dgm:t>
    </dgm:pt>
    <dgm:pt modelId="{BA59DBB0-5BEF-4F53-863F-8E7947F2870B}">
      <dgm:prSet phldrT="[Text]"/>
      <dgm:spPr/>
      <dgm:t>
        <a:bodyPr/>
        <a:lstStyle/>
        <a:p>
          <a:r>
            <a:rPr lang="en-US" b="1" dirty="0">
              <a:solidFill>
                <a:srgbClr val="FF0000"/>
              </a:solidFill>
            </a:rPr>
            <a:t>Compliance Approach</a:t>
          </a:r>
        </a:p>
      </dgm:t>
    </dgm:pt>
    <dgm:pt modelId="{66D0667D-05EF-4A3D-B7CE-CEE153CDEE74}" type="parTrans" cxnId="{66BAF0CE-292C-492E-B79D-0707021FF5C1}">
      <dgm:prSet/>
      <dgm:spPr/>
      <dgm:t>
        <a:bodyPr/>
        <a:lstStyle/>
        <a:p>
          <a:endParaRPr lang="en-US"/>
        </a:p>
      </dgm:t>
    </dgm:pt>
    <dgm:pt modelId="{122BDE21-09BC-41A8-97C7-6BA14D3F1717}" type="sibTrans" cxnId="{66BAF0CE-292C-492E-B79D-0707021FF5C1}">
      <dgm:prSet/>
      <dgm:spPr/>
      <dgm:t>
        <a:bodyPr/>
        <a:lstStyle/>
        <a:p>
          <a:endParaRPr lang="en-US"/>
        </a:p>
      </dgm:t>
    </dgm:pt>
    <dgm:pt modelId="{7B53DE33-07EA-4013-907A-E64798239478}">
      <dgm:prSet phldrT="[Text]"/>
      <dgm:spPr/>
      <dgm:t>
        <a:bodyPr/>
        <a:lstStyle/>
        <a:p>
          <a:r>
            <a:rPr lang="en-US" b="1" dirty="0">
              <a:solidFill>
                <a:srgbClr val="FF0000"/>
              </a:solidFill>
            </a:rPr>
            <a:t>Substantive Approach</a:t>
          </a:r>
        </a:p>
      </dgm:t>
    </dgm:pt>
    <dgm:pt modelId="{B5249BA6-E217-40DD-9FBE-70C3DEBD1452}" type="parTrans" cxnId="{C53A28F4-9AA0-4DC7-B977-EB92367C4FD6}">
      <dgm:prSet/>
      <dgm:spPr/>
      <dgm:t>
        <a:bodyPr/>
        <a:lstStyle/>
        <a:p>
          <a:endParaRPr lang="en-US"/>
        </a:p>
      </dgm:t>
    </dgm:pt>
    <dgm:pt modelId="{4A604B3C-0043-46E4-8C98-F535FAE6B0D5}" type="sibTrans" cxnId="{C53A28F4-9AA0-4DC7-B977-EB92367C4FD6}">
      <dgm:prSet/>
      <dgm:spPr/>
      <dgm:t>
        <a:bodyPr/>
        <a:lstStyle/>
        <a:p>
          <a:endParaRPr lang="en-US"/>
        </a:p>
      </dgm:t>
    </dgm:pt>
    <dgm:pt modelId="{E75CEB16-6EDD-401A-9342-C23B8F4F5818}">
      <dgm:prSet/>
      <dgm:spPr/>
      <dgm:t>
        <a:bodyPr/>
        <a:lstStyle/>
        <a:p>
          <a:r>
            <a:rPr lang="en-US" b="1" dirty="0">
              <a:solidFill>
                <a:srgbClr val="0000FF"/>
              </a:solidFill>
            </a:rPr>
            <a:t>Six Key Controls to be reviewed:</a:t>
          </a:r>
        </a:p>
        <a:p>
          <a:r>
            <a:rPr lang="en-US" altLang="en-US" b="1" dirty="0">
              <a:solidFill>
                <a:srgbClr val="0000FF"/>
              </a:solidFill>
              <a:latin typeface="Times New Roman" panose="02020603050405020304" pitchFamily="18" charset="0"/>
            </a:rPr>
            <a:t>Audit Record Administration</a:t>
          </a:r>
        </a:p>
        <a:p>
          <a:pPr>
            <a:buFontTx/>
            <a:buChar char="•"/>
          </a:pPr>
          <a:r>
            <a:rPr lang="en-US" altLang="en-US" b="1" dirty="0">
              <a:solidFill>
                <a:srgbClr val="0000FF"/>
              </a:solidFill>
              <a:latin typeface="Times New Roman" panose="02020603050405020304" pitchFamily="18" charset="0"/>
            </a:rPr>
            <a:t>Review &amp; Evaluation of  System of Internal Controls</a:t>
          </a:r>
        </a:p>
        <a:p>
          <a:pPr>
            <a:buFontTx/>
            <a:buChar char="•"/>
          </a:pPr>
          <a:r>
            <a:rPr lang="en-US" altLang="en-US" b="1" dirty="0">
              <a:solidFill>
                <a:srgbClr val="0000FF"/>
              </a:solidFill>
              <a:latin typeface="Times New Roman" panose="02020603050405020304" pitchFamily="18" charset="0"/>
            </a:rPr>
            <a:t>Substantive Tests</a:t>
          </a:r>
        </a:p>
        <a:p>
          <a:pPr>
            <a:buFontTx/>
            <a:buChar char="•"/>
          </a:pPr>
          <a:r>
            <a:rPr lang="en-US" altLang="en-US" b="1" dirty="0">
              <a:solidFill>
                <a:srgbClr val="0000FF"/>
              </a:solidFill>
              <a:latin typeface="Times New Roman" panose="02020603050405020304" pitchFamily="18" charset="0"/>
            </a:rPr>
            <a:t>Financial Statement Presentation</a:t>
          </a:r>
        </a:p>
        <a:p>
          <a:pPr>
            <a:buFontTx/>
            <a:buChar char="•"/>
          </a:pPr>
          <a:r>
            <a:rPr lang="en-US" altLang="en-US" b="1" dirty="0">
              <a:solidFill>
                <a:srgbClr val="0000FF"/>
              </a:solidFill>
              <a:latin typeface="Times New Roman" panose="02020603050405020304" pitchFamily="18" charset="0"/>
            </a:rPr>
            <a:t>Audit Conclusion and</a:t>
          </a:r>
        </a:p>
        <a:p>
          <a:pPr>
            <a:buFontTx/>
            <a:buChar char="•"/>
          </a:pPr>
          <a:r>
            <a:rPr lang="en-US" altLang="en-US" b="1" dirty="0">
              <a:solidFill>
                <a:srgbClr val="0000FF"/>
              </a:solidFill>
              <a:latin typeface="Times New Roman" panose="02020603050405020304" pitchFamily="18" charset="0"/>
            </a:rPr>
            <a:t>Audit Report</a:t>
          </a:r>
          <a:endParaRPr lang="en-US" b="1" dirty="0">
            <a:solidFill>
              <a:srgbClr val="0000FF"/>
            </a:solidFill>
          </a:endParaRPr>
        </a:p>
      </dgm:t>
    </dgm:pt>
    <dgm:pt modelId="{C2090680-91AC-4CC6-8CBA-A1579FC8F9C0}" type="parTrans" cxnId="{AAAB2C88-B786-47CC-A89C-55065F8503A1}">
      <dgm:prSet/>
      <dgm:spPr/>
      <dgm:t>
        <a:bodyPr/>
        <a:lstStyle/>
        <a:p>
          <a:endParaRPr lang="en-US"/>
        </a:p>
      </dgm:t>
    </dgm:pt>
    <dgm:pt modelId="{7C11AB11-57DA-47AD-B683-9C12AA22C9C3}" type="sibTrans" cxnId="{AAAB2C88-B786-47CC-A89C-55065F8503A1}">
      <dgm:prSet/>
      <dgm:spPr/>
      <dgm:t>
        <a:bodyPr/>
        <a:lstStyle/>
        <a:p>
          <a:endParaRPr lang="en-US"/>
        </a:p>
      </dgm:t>
    </dgm:pt>
    <dgm:pt modelId="{4BE173C6-40CF-405E-AFC2-97BEE9477B98}" type="pres">
      <dgm:prSet presAssocID="{AD9B2ED4-9365-4CB9-85D2-2CC6C9606665}" presName="hierChild1" presStyleCnt="0">
        <dgm:presLayoutVars>
          <dgm:orgChart val="1"/>
          <dgm:chPref val="1"/>
          <dgm:dir/>
          <dgm:animOne val="branch"/>
          <dgm:animLvl val="lvl"/>
          <dgm:resizeHandles/>
        </dgm:presLayoutVars>
      </dgm:prSet>
      <dgm:spPr/>
      <dgm:t>
        <a:bodyPr/>
        <a:lstStyle/>
        <a:p>
          <a:endParaRPr lang="en-IN"/>
        </a:p>
      </dgm:t>
    </dgm:pt>
    <dgm:pt modelId="{B2ECC0EE-5B2B-4D80-A3F2-89F9B8ABC11F}" type="pres">
      <dgm:prSet presAssocID="{241DDADB-263C-4666-9820-58787D1D8743}" presName="hierRoot1" presStyleCnt="0">
        <dgm:presLayoutVars>
          <dgm:hierBranch val="init"/>
        </dgm:presLayoutVars>
      </dgm:prSet>
      <dgm:spPr/>
    </dgm:pt>
    <dgm:pt modelId="{9F4BBD0F-54DA-4276-B4D7-47E166CEACC5}" type="pres">
      <dgm:prSet presAssocID="{241DDADB-263C-4666-9820-58787D1D8743}" presName="rootComposite1" presStyleCnt="0"/>
      <dgm:spPr/>
    </dgm:pt>
    <dgm:pt modelId="{6D679143-43F4-4D62-B8E9-338F708D8E28}" type="pres">
      <dgm:prSet presAssocID="{241DDADB-263C-4666-9820-58787D1D8743}" presName="rootText1" presStyleLbl="node0" presStyleIdx="0" presStyleCnt="2">
        <dgm:presLayoutVars>
          <dgm:chPref val="3"/>
        </dgm:presLayoutVars>
      </dgm:prSet>
      <dgm:spPr/>
      <dgm:t>
        <a:bodyPr/>
        <a:lstStyle/>
        <a:p>
          <a:endParaRPr lang="en-IN"/>
        </a:p>
      </dgm:t>
    </dgm:pt>
    <dgm:pt modelId="{34CB225A-DAB1-41C6-8CAC-78F07F3CB9EF}" type="pres">
      <dgm:prSet presAssocID="{241DDADB-263C-4666-9820-58787D1D8743}" presName="rootConnector1" presStyleLbl="node1" presStyleIdx="0" presStyleCnt="0"/>
      <dgm:spPr/>
      <dgm:t>
        <a:bodyPr/>
        <a:lstStyle/>
        <a:p>
          <a:endParaRPr lang="en-IN"/>
        </a:p>
      </dgm:t>
    </dgm:pt>
    <dgm:pt modelId="{B7D3831F-65DC-48DA-84D2-436DAB217EF7}" type="pres">
      <dgm:prSet presAssocID="{241DDADB-263C-4666-9820-58787D1D8743}" presName="hierChild2" presStyleCnt="0"/>
      <dgm:spPr/>
    </dgm:pt>
    <dgm:pt modelId="{D4B8A2E0-9EFA-40F3-A388-F7BD8D688737}" type="pres">
      <dgm:prSet presAssocID="{66D0667D-05EF-4A3D-B7CE-CEE153CDEE74}" presName="Name37" presStyleLbl="parChTrans1D2" presStyleIdx="0" presStyleCnt="3"/>
      <dgm:spPr/>
      <dgm:t>
        <a:bodyPr/>
        <a:lstStyle/>
        <a:p>
          <a:endParaRPr lang="en-IN"/>
        </a:p>
      </dgm:t>
    </dgm:pt>
    <dgm:pt modelId="{A88E8FFB-FFFC-4C59-8DF6-9518E018BB01}" type="pres">
      <dgm:prSet presAssocID="{BA59DBB0-5BEF-4F53-863F-8E7947F2870B}" presName="hierRoot2" presStyleCnt="0">
        <dgm:presLayoutVars>
          <dgm:hierBranch val="init"/>
        </dgm:presLayoutVars>
      </dgm:prSet>
      <dgm:spPr/>
    </dgm:pt>
    <dgm:pt modelId="{6E9DD0B0-EF82-4405-B297-2E7A4A2F28E8}" type="pres">
      <dgm:prSet presAssocID="{BA59DBB0-5BEF-4F53-863F-8E7947F2870B}" presName="rootComposite" presStyleCnt="0"/>
      <dgm:spPr/>
    </dgm:pt>
    <dgm:pt modelId="{99641394-3C5A-471F-B54E-B904BB4C55C5}" type="pres">
      <dgm:prSet presAssocID="{BA59DBB0-5BEF-4F53-863F-8E7947F2870B}" presName="rootText" presStyleLbl="node2" presStyleIdx="0" presStyleCnt="2">
        <dgm:presLayoutVars>
          <dgm:chPref val="3"/>
        </dgm:presLayoutVars>
      </dgm:prSet>
      <dgm:spPr/>
      <dgm:t>
        <a:bodyPr/>
        <a:lstStyle/>
        <a:p>
          <a:endParaRPr lang="en-IN"/>
        </a:p>
      </dgm:t>
    </dgm:pt>
    <dgm:pt modelId="{283F7604-138D-4141-A323-09053AE8A793}" type="pres">
      <dgm:prSet presAssocID="{BA59DBB0-5BEF-4F53-863F-8E7947F2870B}" presName="rootConnector" presStyleLbl="node2" presStyleIdx="0" presStyleCnt="2"/>
      <dgm:spPr/>
      <dgm:t>
        <a:bodyPr/>
        <a:lstStyle/>
        <a:p>
          <a:endParaRPr lang="en-IN"/>
        </a:p>
      </dgm:t>
    </dgm:pt>
    <dgm:pt modelId="{1E1893E1-EAC5-4840-9AE0-141BA017DC28}" type="pres">
      <dgm:prSet presAssocID="{BA59DBB0-5BEF-4F53-863F-8E7947F2870B}" presName="hierChild4" presStyleCnt="0"/>
      <dgm:spPr/>
    </dgm:pt>
    <dgm:pt modelId="{57458609-1D72-438F-BD09-9E3F15EE99C8}" type="pres">
      <dgm:prSet presAssocID="{BA59DBB0-5BEF-4F53-863F-8E7947F2870B}" presName="hierChild5" presStyleCnt="0"/>
      <dgm:spPr/>
    </dgm:pt>
    <dgm:pt modelId="{1A495DC3-FC39-4B94-9C0E-CD794B13368F}" type="pres">
      <dgm:prSet presAssocID="{B5249BA6-E217-40DD-9FBE-70C3DEBD1452}" presName="Name37" presStyleLbl="parChTrans1D2" presStyleIdx="1" presStyleCnt="3"/>
      <dgm:spPr/>
      <dgm:t>
        <a:bodyPr/>
        <a:lstStyle/>
        <a:p>
          <a:endParaRPr lang="en-IN"/>
        </a:p>
      </dgm:t>
    </dgm:pt>
    <dgm:pt modelId="{4D36F1A8-8BA9-4CB7-A9ED-CEF7E51E27DC}" type="pres">
      <dgm:prSet presAssocID="{7B53DE33-07EA-4013-907A-E64798239478}" presName="hierRoot2" presStyleCnt="0">
        <dgm:presLayoutVars>
          <dgm:hierBranch val="init"/>
        </dgm:presLayoutVars>
      </dgm:prSet>
      <dgm:spPr/>
    </dgm:pt>
    <dgm:pt modelId="{7166B338-0510-48EB-A310-5507D06E7D11}" type="pres">
      <dgm:prSet presAssocID="{7B53DE33-07EA-4013-907A-E64798239478}" presName="rootComposite" presStyleCnt="0"/>
      <dgm:spPr/>
    </dgm:pt>
    <dgm:pt modelId="{C3CD14E6-B315-4830-B5A0-067A05AC7946}" type="pres">
      <dgm:prSet presAssocID="{7B53DE33-07EA-4013-907A-E64798239478}" presName="rootText" presStyleLbl="node2" presStyleIdx="1" presStyleCnt="2" custLinFactNeighborY="-4320">
        <dgm:presLayoutVars>
          <dgm:chPref val="3"/>
        </dgm:presLayoutVars>
      </dgm:prSet>
      <dgm:spPr/>
      <dgm:t>
        <a:bodyPr/>
        <a:lstStyle/>
        <a:p>
          <a:endParaRPr lang="en-IN"/>
        </a:p>
      </dgm:t>
    </dgm:pt>
    <dgm:pt modelId="{1729EAF0-B029-4BD1-BB8F-F7BDFD301CAE}" type="pres">
      <dgm:prSet presAssocID="{7B53DE33-07EA-4013-907A-E64798239478}" presName="rootConnector" presStyleLbl="node2" presStyleIdx="1" presStyleCnt="2"/>
      <dgm:spPr/>
      <dgm:t>
        <a:bodyPr/>
        <a:lstStyle/>
        <a:p>
          <a:endParaRPr lang="en-IN"/>
        </a:p>
      </dgm:t>
    </dgm:pt>
    <dgm:pt modelId="{D09DFF09-D1F7-4727-BF5A-E1E97C74D6B2}" type="pres">
      <dgm:prSet presAssocID="{7B53DE33-07EA-4013-907A-E64798239478}" presName="hierChild4" presStyleCnt="0"/>
      <dgm:spPr/>
    </dgm:pt>
    <dgm:pt modelId="{B87F7325-7917-411F-B4CA-3B7DE5662AA3}" type="pres">
      <dgm:prSet presAssocID="{7B53DE33-07EA-4013-907A-E64798239478}" presName="hierChild5" presStyleCnt="0"/>
      <dgm:spPr/>
    </dgm:pt>
    <dgm:pt modelId="{F48C66C5-397C-4F98-9361-EC05E667B5BD}" type="pres">
      <dgm:prSet presAssocID="{241DDADB-263C-4666-9820-58787D1D8743}" presName="hierChild3" presStyleCnt="0"/>
      <dgm:spPr/>
    </dgm:pt>
    <dgm:pt modelId="{78D6BC4A-B506-4AA8-91AA-DEAD7752BEA0}" type="pres">
      <dgm:prSet presAssocID="{6344601C-D2F6-4A0C-A928-789AA261E252}" presName="Name111" presStyleLbl="parChTrans1D2" presStyleIdx="2" presStyleCnt="3"/>
      <dgm:spPr/>
      <dgm:t>
        <a:bodyPr/>
        <a:lstStyle/>
        <a:p>
          <a:endParaRPr lang="en-IN"/>
        </a:p>
      </dgm:t>
    </dgm:pt>
    <dgm:pt modelId="{D18C7CA7-0E8F-499C-9F55-21148B7D1A74}" type="pres">
      <dgm:prSet presAssocID="{54023B8E-4C88-459C-A8DF-82CE7E8804F4}" presName="hierRoot3" presStyleCnt="0">
        <dgm:presLayoutVars>
          <dgm:hierBranch val="init"/>
        </dgm:presLayoutVars>
      </dgm:prSet>
      <dgm:spPr/>
    </dgm:pt>
    <dgm:pt modelId="{C28E1065-21E4-455B-B584-A72A9057BC95}" type="pres">
      <dgm:prSet presAssocID="{54023B8E-4C88-459C-A8DF-82CE7E8804F4}" presName="rootComposite3" presStyleCnt="0"/>
      <dgm:spPr/>
    </dgm:pt>
    <dgm:pt modelId="{4F3D489D-4E08-4A2D-B80E-1BFD43C4858B}" type="pres">
      <dgm:prSet presAssocID="{54023B8E-4C88-459C-A8DF-82CE7E8804F4}" presName="rootText3" presStyleLbl="asst1" presStyleIdx="0" presStyleCnt="1">
        <dgm:presLayoutVars>
          <dgm:chPref val="3"/>
        </dgm:presLayoutVars>
      </dgm:prSet>
      <dgm:spPr/>
      <dgm:t>
        <a:bodyPr/>
        <a:lstStyle/>
        <a:p>
          <a:endParaRPr lang="en-IN"/>
        </a:p>
      </dgm:t>
    </dgm:pt>
    <dgm:pt modelId="{4A44DC5D-8D4C-420F-A8E8-D33EA9EE8DF8}" type="pres">
      <dgm:prSet presAssocID="{54023B8E-4C88-459C-A8DF-82CE7E8804F4}" presName="rootConnector3" presStyleLbl="asst1" presStyleIdx="0" presStyleCnt="1"/>
      <dgm:spPr/>
      <dgm:t>
        <a:bodyPr/>
        <a:lstStyle/>
        <a:p>
          <a:endParaRPr lang="en-IN"/>
        </a:p>
      </dgm:t>
    </dgm:pt>
    <dgm:pt modelId="{644A6880-916E-4E4B-8F31-88384CA518B9}" type="pres">
      <dgm:prSet presAssocID="{54023B8E-4C88-459C-A8DF-82CE7E8804F4}" presName="hierChild6" presStyleCnt="0"/>
      <dgm:spPr/>
    </dgm:pt>
    <dgm:pt modelId="{747575B4-3609-41E7-A84F-5104817CB1EF}" type="pres">
      <dgm:prSet presAssocID="{54023B8E-4C88-459C-A8DF-82CE7E8804F4}" presName="hierChild7" presStyleCnt="0"/>
      <dgm:spPr/>
    </dgm:pt>
    <dgm:pt modelId="{24F97F05-2161-40E3-8F15-E15A7310604C}" type="pres">
      <dgm:prSet presAssocID="{E75CEB16-6EDD-401A-9342-C23B8F4F5818}" presName="hierRoot1" presStyleCnt="0">
        <dgm:presLayoutVars>
          <dgm:hierBranch val="init"/>
        </dgm:presLayoutVars>
      </dgm:prSet>
      <dgm:spPr/>
    </dgm:pt>
    <dgm:pt modelId="{61780671-D31E-46F1-886D-68504DC95CE9}" type="pres">
      <dgm:prSet presAssocID="{E75CEB16-6EDD-401A-9342-C23B8F4F5818}" presName="rootComposite1" presStyleCnt="0"/>
      <dgm:spPr/>
    </dgm:pt>
    <dgm:pt modelId="{F25A87DD-2D3D-4BA1-9A79-C28A23021EE7}" type="pres">
      <dgm:prSet presAssocID="{E75CEB16-6EDD-401A-9342-C23B8F4F5818}" presName="rootText1" presStyleLbl="node0" presStyleIdx="1" presStyleCnt="2" custScaleX="170852" custScaleY="240542">
        <dgm:presLayoutVars>
          <dgm:chPref val="3"/>
        </dgm:presLayoutVars>
      </dgm:prSet>
      <dgm:spPr/>
      <dgm:t>
        <a:bodyPr/>
        <a:lstStyle/>
        <a:p>
          <a:endParaRPr lang="en-IN"/>
        </a:p>
      </dgm:t>
    </dgm:pt>
    <dgm:pt modelId="{7A2A22E5-B6D4-481E-89FF-7586FCE95399}" type="pres">
      <dgm:prSet presAssocID="{E75CEB16-6EDD-401A-9342-C23B8F4F5818}" presName="rootConnector1" presStyleLbl="node1" presStyleIdx="0" presStyleCnt="0"/>
      <dgm:spPr/>
      <dgm:t>
        <a:bodyPr/>
        <a:lstStyle/>
        <a:p>
          <a:endParaRPr lang="en-IN"/>
        </a:p>
      </dgm:t>
    </dgm:pt>
    <dgm:pt modelId="{0F3D7041-C5F1-4522-AD1D-B422B03CCC3E}" type="pres">
      <dgm:prSet presAssocID="{E75CEB16-6EDD-401A-9342-C23B8F4F5818}" presName="hierChild2" presStyleCnt="0"/>
      <dgm:spPr/>
    </dgm:pt>
    <dgm:pt modelId="{76FB57F8-333E-4040-954A-F858ADE4BDB5}" type="pres">
      <dgm:prSet presAssocID="{E75CEB16-6EDD-401A-9342-C23B8F4F5818}" presName="hierChild3" presStyleCnt="0"/>
      <dgm:spPr/>
    </dgm:pt>
  </dgm:ptLst>
  <dgm:cxnLst>
    <dgm:cxn modelId="{768F3AEE-B195-4D8D-868E-FC9C9B13A586}" type="presOf" srcId="{E75CEB16-6EDD-401A-9342-C23B8F4F5818}" destId="{F25A87DD-2D3D-4BA1-9A79-C28A23021EE7}" srcOrd="0" destOrd="0" presId="urn:microsoft.com/office/officeart/2005/8/layout/orgChart1"/>
    <dgm:cxn modelId="{8436E36F-95C6-4BDE-AC59-E8C86CCC921C}" type="presOf" srcId="{7B53DE33-07EA-4013-907A-E64798239478}" destId="{C3CD14E6-B315-4830-B5A0-067A05AC7946}" srcOrd="0" destOrd="0" presId="urn:microsoft.com/office/officeart/2005/8/layout/orgChart1"/>
    <dgm:cxn modelId="{B1C8B500-0D4D-47C2-A86A-FC152F6158B2}" type="presOf" srcId="{B5249BA6-E217-40DD-9FBE-70C3DEBD1452}" destId="{1A495DC3-FC39-4B94-9C0E-CD794B13368F}" srcOrd="0" destOrd="0" presId="urn:microsoft.com/office/officeart/2005/8/layout/orgChart1"/>
    <dgm:cxn modelId="{66BAF0CE-292C-492E-B79D-0707021FF5C1}" srcId="{241DDADB-263C-4666-9820-58787D1D8743}" destId="{BA59DBB0-5BEF-4F53-863F-8E7947F2870B}" srcOrd="1" destOrd="0" parTransId="{66D0667D-05EF-4A3D-B7CE-CEE153CDEE74}" sibTransId="{122BDE21-09BC-41A8-97C7-6BA14D3F1717}"/>
    <dgm:cxn modelId="{AAAB2C88-B786-47CC-A89C-55065F8503A1}" srcId="{AD9B2ED4-9365-4CB9-85D2-2CC6C9606665}" destId="{E75CEB16-6EDD-401A-9342-C23B8F4F5818}" srcOrd="1" destOrd="0" parTransId="{C2090680-91AC-4CC6-8CBA-A1579FC8F9C0}" sibTransId="{7C11AB11-57DA-47AD-B683-9C12AA22C9C3}"/>
    <dgm:cxn modelId="{0667B1D8-DCE9-4818-B32A-F9EC2B5B7B75}" type="presOf" srcId="{241DDADB-263C-4666-9820-58787D1D8743}" destId="{34CB225A-DAB1-41C6-8CAC-78F07F3CB9EF}" srcOrd="1" destOrd="0" presId="urn:microsoft.com/office/officeart/2005/8/layout/orgChart1"/>
    <dgm:cxn modelId="{657D729A-DB4F-49A1-A0C0-639FA8A61E9F}" type="presOf" srcId="{BA59DBB0-5BEF-4F53-863F-8E7947F2870B}" destId="{283F7604-138D-4141-A323-09053AE8A793}" srcOrd="1" destOrd="0" presId="urn:microsoft.com/office/officeart/2005/8/layout/orgChart1"/>
    <dgm:cxn modelId="{5DE6C977-6B76-4890-84D1-1FC2C37F4136}" srcId="{AD9B2ED4-9365-4CB9-85D2-2CC6C9606665}" destId="{241DDADB-263C-4666-9820-58787D1D8743}" srcOrd="0" destOrd="0" parTransId="{2FD6A15B-1E84-4F4C-83E4-0CB4F9BECD46}" sibTransId="{4516A4B9-86A0-44C8-9C13-BFC0DD6AEF19}"/>
    <dgm:cxn modelId="{E8DEFF5A-5379-43B4-A010-46168C6DF305}" type="presOf" srcId="{7B53DE33-07EA-4013-907A-E64798239478}" destId="{1729EAF0-B029-4BD1-BB8F-F7BDFD301CAE}" srcOrd="1" destOrd="0" presId="urn:microsoft.com/office/officeart/2005/8/layout/orgChart1"/>
    <dgm:cxn modelId="{F230AF53-051C-4070-BB06-302932BA3134}" type="presOf" srcId="{AD9B2ED4-9365-4CB9-85D2-2CC6C9606665}" destId="{4BE173C6-40CF-405E-AFC2-97BEE9477B98}" srcOrd="0" destOrd="0" presId="urn:microsoft.com/office/officeart/2005/8/layout/orgChart1"/>
    <dgm:cxn modelId="{ED82F267-DFC7-45A6-85B1-5E6F0C7648AC}" type="presOf" srcId="{66D0667D-05EF-4A3D-B7CE-CEE153CDEE74}" destId="{D4B8A2E0-9EFA-40F3-A388-F7BD8D688737}" srcOrd="0" destOrd="0" presId="urn:microsoft.com/office/officeart/2005/8/layout/orgChart1"/>
    <dgm:cxn modelId="{54A2ABD7-3388-4512-BC7A-B8D4D685AA6A}" type="presOf" srcId="{54023B8E-4C88-459C-A8DF-82CE7E8804F4}" destId="{4A44DC5D-8D4C-420F-A8E8-D33EA9EE8DF8}" srcOrd="1" destOrd="0" presId="urn:microsoft.com/office/officeart/2005/8/layout/orgChart1"/>
    <dgm:cxn modelId="{62F82DB2-918F-47A9-B8C1-94BCFDDC058F}" type="presOf" srcId="{E75CEB16-6EDD-401A-9342-C23B8F4F5818}" destId="{7A2A22E5-B6D4-481E-89FF-7586FCE95399}" srcOrd="1" destOrd="0" presId="urn:microsoft.com/office/officeart/2005/8/layout/orgChart1"/>
    <dgm:cxn modelId="{C53A28F4-9AA0-4DC7-B977-EB92367C4FD6}" srcId="{241DDADB-263C-4666-9820-58787D1D8743}" destId="{7B53DE33-07EA-4013-907A-E64798239478}" srcOrd="2" destOrd="0" parTransId="{B5249BA6-E217-40DD-9FBE-70C3DEBD1452}" sibTransId="{4A604B3C-0043-46E4-8C98-F535FAE6B0D5}"/>
    <dgm:cxn modelId="{4844AB08-5768-4A7D-8779-2E88F22E221F}" type="presOf" srcId="{241DDADB-263C-4666-9820-58787D1D8743}" destId="{6D679143-43F4-4D62-B8E9-338F708D8E28}" srcOrd="0" destOrd="0" presId="urn:microsoft.com/office/officeart/2005/8/layout/orgChart1"/>
    <dgm:cxn modelId="{5CBD70E9-E2C0-4E4F-AF4F-80D653AF0E47}" type="presOf" srcId="{54023B8E-4C88-459C-A8DF-82CE7E8804F4}" destId="{4F3D489D-4E08-4A2D-B80E-1BFD43C4858B}" srcOrd="0" destOrd="0" presId="urn:microsoft.com/office/officeart/2005/8/layout/orgChart1"/>
    <dgm:cxn modelId="{44B6B45F-F258-4B2A-89BE-B0FB264966B2}" type="presOf" srcId="{6344601C-D2F6-4A0C-A928-789AA261E252}" destId="{78D6BC4A-B506-4AA8-91AA-DEAD7752BEA0}" srcOrd="0" destOrd="0" presId="urn:microsoft.com/office/officeart/2005/8/layout/orgChart1"/>
    <dgm:cxn modelId="{3BD167EC-8882-442B-A570-0AD82B55CE1F}" srcId="{241DDADB-263C-4666-9820-58787D1D8743}" destId="{54023B8E-4C88-459C-A8DF-82CE7E8804F4}" srcOrd="0" destOrd="0" parTransId="{6344601C-D2F6-4A0C-A928-789AA261E252}" sibTransId="{A2B98D40-1B35-4FE6-AA91-447497C693F8}"/>
    <dgm:cxn modelId="{A5E5DCE7-F8E0-4025-B9EE-DB626532BD24}" type="presOf" srcId="{BA59DBB0-5BEF-4F53-863F-8E7947F2870B}" destId="{99641394-3C5A-471F-B54E-B904BB4C55C5}" srcOrd="0" destOrd="0" presId="urn:microsoft.com/office/officeart/2005/8/layout/orgChart1"/>
    <dgm:cxn modelId="{EB664D86-D9E2-4F41-B705-75D4CDA31F88}" type="presParOf" srcId="{4BE173C6-40CF-405E-AFC2-97BEE9477B98}" destId="{B2ECC0EE-5B2B-4D80-A3F2-89F9B8ABC11F}" srcOrd="0" destOrd="0" presId="urn:microsoft.com/office/officeart/2005/8/layout/orgChart1"/>
    <dgm:cxn modelId="{B192EA03-FA8E-4DAA-B9A1-3BAB3FB8B807}" type="presParOf" srcId="{B2ECC0EE-5B2B-4D80-A3F2-89F9B8ABC11F}" destId="{9F4BBD0F-54DA-4276-B4D7-47E166CEACC5}" srcOrd="0" destOrd="0" presId="urn:microsoft.com/office/officeart/2005/8/layout/orgChart1"/>
    <dgm:cxn modelId="{C54DAC70-20C2-4F06-B874-E1A8B2DEED69}" type="presParOf" srcId="{9F4BBD0F-54DA-4276-B4D7-47E166CEACC5}" destId="{6D679143-43F4-4D62-B8E9-338F708D8E28}" srcOrd="0" destOrd="0" presId="urn:microsoft.com/office/officeart/2005/8/layout/orgChart1"/>
    <dgm:cxn modelId="{EBF53F00-E85B-44B9-A02B-360EAECA8424}" type="presParOf" srcId="{9F4BBD0F-54DA-4276-B4D7-47E166CEACC5}" destId="{34CB225A-DAB1-41C6-8CAC-78F07F3CB9EF}" srcOrd="1" destOrd="0" presId="urn:microsoft.com/office/officeart/2005/8/layout/orgChart1"/>
    <dgm:cxn modelId="{E9AE217A-8038-4967-9D32-48FB91DACA25}" type="presParOf" srcId="{B2ECC0EE-5B2B-4D80-A3F2-89F9B8ABC11F}" destId="{B7D3831F-65DC-48DA-84D2-436DAB217EF7}" srcOrd="1" destOrd="0" presId="urn:microsoft.com/office/officeart/2005/8/layout/orgChart1"/>
    <dgm:cxn modelId="{293C7CE6-91BC-4020-AC74-42CC1546DE62}" type="presParOf" srcId="{B7D3831F-65DC-48DA-84D2-436DAB217EF7}" destId="{D4B8A2E0-9EFA-40F3-A388-F7BD8D688737}" srcOrd="0" destOrd="0" presId="urn:microsoft.com/office/officeart/2005/8/layout/orgChart1"/>
    <dgm:cxn modelId="{F44817C6-165A-4852-8A2C-811478A92C6F}" type="presParOf" srcId="{B7D3831F-65DC-48DA-84D2-436DAB217EF7}" destId="{A88E8FFB-FFFC-4C59-8DF6-9518E018BB01}" srcOrd="1" destOrd="0" presId="urn:microsoft.com/office/officeart/2005/8/layout/orgChart1"/>
    <dgm:cxn modelId="{D55360AB-C410-4F6E-A74D-1F56B6651C5B}" type="presParOf" srcId="{A88E8FFB-FFFC-4C59-8DF6-9518E018BB01}" destId="{6E9DD0B0-EF82-4405-B297-2E7A4A2F28E8}" srcOrd="0" destOrd="0" presId="urn:microsoft.com/office/officeart/2005/8/layout/orgChart1"/>
    <dgm:cxn modelId="{705B3E4C-F841-4E20-9267-4E770499D7AB}" type="presParOf" srcId="{6E9DD0B0-EF82-4405-B297-2E7A4A2F28E8}" destId="{99641394-3C5A-471F-B54E-B904BB4C55C5}" srcOrd="0" destOrd="0" presId="urn:microsoft.com/office/officeart/2005/8/layout/orgChart1"/>
    <dgm:cxn modelId="{DFB882DC-84EF-40AE-BB1A-DC45B6737466}" type="presParOf" srcId="{6E9DD0B0-EF82-4405-B297-2E7A4A2F28E8}" destId="{283F7604-138D-4141-A323-09053AE8A793}" srcOrd="1" destOrd="0" presId="urn:microsoft.com/office/officeart/2005/8/layout/orgChart1"/>
    <dgm:cxn modelId="{0DF91A17-22A7-475E-BCCD-71A1A6B5EC26}" type="presParOf" srcId="{A88E8FFB-FFFC-4C59-8DF6-9518E018BB01}" destId="{1E1893E1-EAC5-4840-9AE0-141BA017DC28}" srcOrd="1" destOrd="0" presId="urn:microsoft.com/office/officeart/2005/8/layout/orgChart1"/>
    <dgm:cxn modelId="{A213C5AC-482A-4BD6-B0FB-93A3F7D3F87E}" type="presParOf" srcId="{A88E8FFB-FFFC-4C59-8DF6-9518E018BB01}" destId="{57458609-1D72-438F-BD09-9E3F15EE99C8}" srcOrd="2" destOrd="0" presId="urn:microsoft.com/office/officeart/2005/8/layout/orgChart1"/>
    <dgm:cxn modelId="{08977C14-CD2A-4854-9A5E-13549B2ACADA}" type="presParOf" srcId="{B7D3831F-65DC-48DA-84D2-436DAB217EF7}" destId="{1A495DC3-FC39-4B94-9C0E-CD794B13368F}" srcOrd="2" destOrd="0" presId="urn:microsoft.com/office/officeart/2005/8/layout/orgChart1"/>
    <dgm:cxn modelId="{226B49ED-6005-40A8-8F61-EBED9546C887}" type="presParOf" srcId="{B7D3831F-65DC-48DA-84D2-436DAB217EF7}" destId="{4D36F1A8-8BA9-4CB7-A9ED-CEF7E51E27DC}" srcOrd="3" destOrd="0" presId="urn:microsoft.com/office/officeart/2005/8/layout/orgChart1"/>
    <dgm:cxn modelId="{0DB2FF58-67DA-403B-8823-1D30DF0D8A49}" type="presParOf" srcId="{4D36F1A8-8BA9-4CB7-A9ED-CEF7E51E27DC}" destId="{7166B338-0510-48EB-A310-5507D06E7D11}" srcOrd="0" destOrd="0" presId="urn:microsoft.com/office/officeart/2005/8/layout/orgChart1"/>
    <dgm:cxn modelId="{B7A50A6D-3F90-4EB3-A1B8-A0C72B2DD2C0}" type="presParOf" srcId="{7166B338-0510-48EB-A310-5507D06E7D11}" destId="{C3CD14E6-B315-4830-B5A0-067A05AC7946}" srcOrd="0" destOrd="0" presId="urn:microsoft.com/office/officeart/2005/8/layout/orgChart1"/>
    <dgm:cxn modelId="{1C780AF8-A109-4160-8C45-0C7AAD3BE4EB}" type="presParOf" srcId="{7166B338-0510-48EB-A310-5507D06E7D11}" destId="{1729EAF0-B029-4BD1-BB8F-F7BDFD301CAE}" srcOrd="1" destOrd="0" presId="urn:microsoft.com/office/officeart/2005/8/layout/orgChart1"/>
    <dgm:cxn modelId="{8562567C-AE0C-4CAE-A1BE-195CC82C4C33}" type="presParOf" srcId="{4D36F1A8-8BA9-4CB7-A9ED-CEF7E51E27DC}" destId="{D09DFF09-D1F7-4727-BF5A-E1E97C74D6B2}" srcOrd="1" destOrd="0" presId="urn:microsoft.com/office/officeart/2005/8/layout/orgChart1"/>
    <dgm:cxn modelId="{1DF5E710-9896-4FFF-A9A9-5AB5891B7452}" type="presParOf" srcId="{4D36F1A8-8BA9-4CB7-A9ED-CEF7E51E27DC}" destId="{B87F7325-7917-411F-B4CA-3B7DE5662AA3}" srcOrd="2" destOrd="0" presId="urn:microsoft.com/office/officeart/2005/8/layout/orgChart1"/>
    <dgm:cxn modelId="{72F24A5F-EE7E-467C-BF56-F7C97C37B0C8}" type="presParOf" srcId="{B2ECC0EE-5B2B-4D80-A3F2-89F9B8ABC11F}" destId="{F48C66C5-397C-4F98-9361-EC05E667B5BD}" srcOrd="2" destOrd="0" presId="urn:microsoft.com/office/officeart/2005/8/layout/orgChart1"/>
    <dgm:cxn modelId="{FDF6152F-6283-42A8-96F5-1CA82276C0B0}" type="presParOf" srcId="{F48C66C5-397C-4F98-9361-EC05E667B5BD}" destId="{78D6BC4A-B506-4AA8-91AA-DEAD7752BEA0}" srcOrd="0" destOrd="0" presId="urn:microsoft.com/office/officeart/2005/8/layout/orgChart1"/>
    <dgm:cxn modelId="{12F8887E-CDAD-4C0B-AD58-8F674F42300D}" type="presParOf" srcId="{F48C66C5-397C-4F98-9361-EC05E667B5BD}" destId="{D18C7CA7-0E8F-499C-9F55-21148B7D1A74}" srcOrd="1" destOrd="0" presId="urn:microsoft.com/office/officeart/2005/8/layout/orgChart1"/>
    <dgm:cxn modelId="{7F6DC28F-CF28-4AA9-9449-F514C545E74B}" type="presParOf" srcId="{D18C7CA7-0E8F-499C-9F55-21148B7D1A74}" destId="{C28E1065-21E4-455B-B584-A72A9057BC95}" srcOrd="0" destOrd="0" presId="urn:microsoft.com/office/officeart/2005/8/layout/orgChart1"/>
    <dgm:cxn modelId="{B72EC888-3B86-4847-A0DB-87F844BFF5C6}" type="presParOf" srcId="{C28E1065-21E4-455B-B584-A72A9057BC95}" destId="{4F3D489D-4E08-4A2D-B80E-1BFD43C4858B}" srcOrd="0" destOrd="0" presId="urn:microsoft.com/office/officeart/2005/8/layout/orgChart1"/>
    <dgm:cxn modelId="{7BB450F4-4CE2-4773-9F17-E3E43E3F8725}" type="presParOf" srcId="{C28E1065-21E4-455B-B584-A72A9057BC95}" destId="{4A44DC5D-8D4C-420F-A8E8-D33EA9EE8DF8}" srcOrd="1" destOrd="0" presId="urn:microsoft.com/office/officeart/2005/8/layout/orgChart1"/>
    <dgm:cxn modelId="{4584455A-06A2-4EA6-AC6E-B2FDB8DD7BD6}" type="presParOf" srcId="{D18C7CA7-0E8F-499C-9F55-21148B7D1A74}" destId="{644A6880-916E-4E4B-8F31-88384CA518B9}" srcOrd="1" destOrd="0" presId="urn:microsoft.com/office/officeart/2005/8/layout/orgChart1"/>
    <dgm:cxn modelId="{71E5A953-C26A-4D8A-9328-D62A0D7D6A79}" type="presParOf" srcId="{D18C7CA7-0E8F-499C-9F55-21148B7D1A74}" destId="{747575B4-3609-41E7-A84F-5104817CB1EF}" srcOrd="2" destOrd="0" presId="urn:microsoft.com/office/officeart/2005/8/layout/orgChart1"/>
    <dgm:cxn modelId="{02DFFB57-995C-4BC6-B33C-6905F51C226B}" type="presParOf" srcId="{4BE173C6-40CF-405E-AFC2-97BEE9477B98}" destId="{24F97F05-2161-40E3-8F15-E15A7310604C}" srcOrd="1" destOrd="0" presId="urn:microsoft.com/office/officeart/2005/8/layout/orgChart1"/>
    <dgm:cxn modelId="{D00C4A22-22CE-41F8-844D-3031ADB80F37}" type="presParOf" srcId="{24F97F05-2161-40E3-8F15-E15A7310604C}" destId="{61780671-D31E-46F1-886D-68504DC95CE9}" srcOrd="0" destOrd="0" presId="urn:microsoft.com/office/officeart/2005/8/layout/orgChart1"/>
    <dgm:cxn modelId="{5FB9D600-831C-410A-860E-F082C4F1C90A}" type="presParOf" srcId="{61780671-D31E-46F1-886D-68504DC95CE9}" destId="{F25A87DD-2D3D-4BA1-9A79-C28A23021EE7}" srcOrd="0" destOrd="0" presId="urn:microsoft.com/office/officeart/2005/8/layout/orgChart1"/>
    <dgm:cxn modelId="{856DEA39-696C-4783-B9D6-8B4101A982E7}" type="presParOf" srcId="{61780671-D31E-46F1-886D-68504DC95CE9}" destId="{7A2A22E5-B6D4-481E-89FF-7586FCE95399}" srcOrd="1" destOrd="0" presId="urn:microsoft.com/office/officeart/2005/8/layout/orgChart1"/>
    <dgm:cxn modelId="{A37E9B23-1640-4DAD-A46E-0D761A320B61}" type="presParOf" srcId="{24F97F05-2161-40E3-8F15-E15A7310604C}" destId="{0F3D7041-C5F1-4522-AD1D-B422B03CCC3E}" srcOrd="1" destOrd="0" presId="urn:microsoft.com/office/officeart/2005/8/layout/orgChart1"/>
    <dgm:cxn modelId="{4516C894-82C6-4E4C-9900-872A7F5B5352}" type="presParOf" srcId="{24F97F05-2161-40E3-8F15-E15A7310604C}" destId="{76FB57F8-333E-4040-954A-F858ADE4BDB5}" srcOrd="2" destOrd="0" presId="urn:microsoft.com/office/officeart/2005/8/layout/orgChart1"/>
  </dgm:cxnLst>
  <dgm:bg/>
  <dgm:whole/>
  <dgm:extLst>
    <a:ext uri="{C62137D5-CB1D-491B-B009-E17868A290BF}">
      <dgm14:recolorImg xmlns="" xmlns:dgm14="http://schemas.microsoft.com/office/drawing/2010/diagram" val="1"/>
    </a:ex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9B2ED4-9365-4CB9-85D2-2CC6C9606665}"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241DDADB-263C-4666-9820-58787D1D8743}">
      <dgm:prSet phldrT="[Text]"/>
      <dgm:spPr/>
      <dgm:t>
        <a:bodyPr/>
        <a:lstStyle/>
        <a:p>
          <a:r>
            <a:rPr lang="en-US" b="1" dirty="0">
              <a:solidFill>
                <a:srgbClr val="0000FF"/>
              </a:solidFill>
            </a:rPr>
            <a:t>Peer Review Manual</a:t>
          </a:r>
        </a:p>
        <a:p>
          <a:r>
            <a:rPr lang="en-US" b="1" dirty="0">
              <a:solidFill>
                <a:srgbClr val="0000FF"/>
              </a:solidFill>
            </a:rPr>
            <a:t>[Paragraph 8]</a:t>
          </a:r>
        </a:p>
      </dgm:t>
    </dgm:pt>
    <dgm:pt modelId="{2FD6A15B-1E84-4F4C-83E4-0CB4F9BECD46}" type="parTrans" cxnId="{5DE6C977-6B76-4890-84D1-1FC2C37F4136}">
      <dgm:prSet/>
      <dgm:spPr/>
      <dgm:t>
        <a:bodyPr/>
        <a:lstStyle/>
        <a:p>
          <a:endParaRPr lang="en-US"/>
        </a:p>
      </dgm:t>
    </dgm:pt>
    <dgm:pt modelId="{4516A4B9-86A0-44C8-9C13-BFC0DD6AEF19}" type="sibTrans" cxnId="{5DE6C977-6B76-4890-84D1-1FC2C37F4136}">
      <dgm:prSet/>
      <dgm:spPr/>
      <dgm:t>
        <a:bodyPr/>
        <a:lstStyle/>
        <a:p>
          <a:endParaRPr lang="en-US"/>
        </a:p>
      </dgm:t>
    </dgm:pt>
    <dgm:pt modelId="{54023B8E-4C88-459C-A8DF-82CE7E8804F4}" type="asst">
      <dgm:prSet phldrT="[Text]"/>
      <dgm:spPr/>
      <dgm:t>
        <a:bodyPr/>
        <a:lstStyle/>
        <a:p>
          <a:r>
            <a:rPr lang="en-US" b="1" dirty="0">
              <a:solidFill>
                <a:srgbClr val="00B050"/>
              </a:solidFill>
            </a:rPr>
            <a:t>Illustrative Checklist of the Practice Unit</a:t>
          </a:r>
        </a:p>
      </dgm:t>
    </dgm:pt>
    <dgm:pt modelId="{6344601C-D2F6-4A0C-A928-789AA261E252}" type="parTrans" cxnId="{3BD167EC-8882-442B-A570-0AD82B55CE1F}">
      <dgm:prSet/>
      <dgm:spPr/>
      <dgm:t>
        <a:bodyPr/>
        <a:lstStyle/>
        <a:p>
          <a:endParaRPr lang="en-US"/>
        </a:p>
      </dgm:t>
    </dgm:pt>
    <dgm:pt modelId="{A2B98D40-1B35-4FE6-AA91-447497C693F8}" type="sibTrans" cxnId="{3BD167EC-8882-442B-A570-0AD82B55CE1F}">
      <dgm:prSet/>
      <dgm:spPr/>
      <dgm:t>
        <a:bodyPr/>
        <a:lstStyle/>
        <a:p>
          <a:endParaRPr lang="en-US"/>
        </a:p>
      </dgm:t>
    </dgm:pt>
    <dgm:pt modelId="{BA59DBB0-5BEF-4F53-863F-8E7947F2870B}">
      <dgm:prSet phldrT="[Text]"/>
      <dgm:spPr/>
      <dgm:t>
        <a:bodyPr/>
        <a:lstStyle/>
        <a:p>
          <a:r>
            <a:rPr lang="en-US" b="1" dirty="0">
              <a:solidFill>
                <a:srgbClr val="C00000"/>
              </a:solidFill>
            </a:rPr>
            <a:t>SA Wise Points for Verification</a:t>
          </a:r>
        </a:p>
      </dgm:t>
    </dgm:pt>
    <dgm:pt modelId="{66D0667D-05EF-4A3D-B7CE-CEE153CDEE74}" type="parTrans" cxnId="{66BAF0CE-292C-492E-B79D-0707021FF5C1}">
      <dgm:prSet/>
      <dgm:spPr/>
      <dgm:t>
        <a:bodyPr/>
        <a:lstStyle/>
        <a:p>
          <a:endParaRPr lang="en-US"/>
        </a:p>
      </dgm:t>
    </dgm:pt>
    <dgm:pt modelId="{122BDE21-09BC-41A8-97C7-6BA14D3F1717}" type="sibTrans" cxnId="{66BAF0CE-292C-492E-B79D-0707021FF5C1}">
      <dgm:prSet/>
      <dgm:spPr/>
      <dgm:t>
        <a:bodyPr/>
        <a:lstStyle/>
        <a:p>
          <a:endParaRPr lang="en-US"/>
        </a:p>
      </dgm:t>
    </dgm:pt>
    <dgm:pt modelId="{7B53DE33-07EA-4013-907A-E64798239478}">
      <dgm:prSet phldrT="[Text]"/>
      <dgm:spPr/>
      <dgm:t>
        <a:bodyPr/>
        <a:lstStyle/>
        <a:p>
          <a:r>
            <a:rPr lang="en-US" b="1" dirty="0">
              <a:solidFill>
                <a:srgbClr val="C00000"/>
              </a:solidFill>
            </a:rPr>
            <a:t>AS &amp; </a:t>
          </a:r>
          <a:r>
            <a:rPr lang="en-US" b="1" dirty="0" err="1">
              <a:solidFill>
                <a:srgbClr val="C00000"/>
              </a:solidFill>
            </a:rPr>
            <a:t>IndAS</a:t>
          </a:r>
          <a:r>
            <a:rPr lang="en-US" b="1" dirty="0">
              <a:solidFill>
                <a:srgbClr val="C00000"/>
              </a:solidFill>
            </a:rPr>
            <a:t> wise Points for Verification</a:t>
          </a:r>
        </a:p>
      </dgm:t>
    </dgm:pt>
    <dgm:pt modelId="{B5249BA6-E217-40DD-9FBE-70C3DEBD1452}" type="parTrans" cxnId="{C53A28F4-9AA0-4DC7-B977-EB92367C4FD6}">
      <dgm:prSet/>
      <dgm:spPr/>
      <dgm:t>
        <a:bodyPr/>
        <a:lstStyle/>
        <a:p>
          <a:endParaRPr lang="en-US"/>
        </a:p>
      </dgm:t>
    </dgm:pt>
    <dgm:pt modelId="{4A604B3C-0043-46E4-8C98-F535FAE6B0D5}" type="sibTrans" cxnId="{C53A28F4-9AA0-4DC7-B977-EB92367C4FD6}">
      <dgm:prSet/>
      <dgm:spPr/>
      <dgm:t>
        <a:bodyPr/>
        <a:lstStyle/>
        <a:p>
          <a:endParaRPr lang="en-US"/>
        </a:p>
      </dgm:t>
    </dgm:pt>
    <dgm:pt modelId="{99F752B5-DCBF-455B-8886-0859C0791E8C}" type="asst">
      <dgm:prSet/>
      <dgm:spPr/>
      <dgm:t>
        <a:bodyPr/>
        <a:lstStyle/>
        <a:p>
          <a:r>
            <a:rPr lang="en-US" b="1" dirty="0">
              <a:solidFill>
                <a:srgbClr val="00B050"/>
              </a:solidFill>
            </a:rPr>
            <a:t>Appendix X</a:t>
          </a:r>
        </a:p>
        <a:p>
          <a:r>
            <a:rPr lang="en-US" b="1" dirty="0">
              <a:solidFill>
                <a:srgbClr val="00B050"/>
              </a:solidFill>
            </a:rPr>
            <a:t>Compliance according to SQC 1</a:t>
          </a:r>
        </a:p>
      </dgm:t>
    </dgm:pt>
    <dgm:pt modelId="{A96489FF-B9A4-4A05-BCD9-0ED944AFCEA1}" type="parTrans" cxnId="{FBA96F1B-5FF1-4C62-B3C2-05FF73AA4695}">
      <dgm:prSet/>
      <dgm:spPr/>
    </dgm:pt>
    <dgm:pt modelId="{D90B259A-5C83-4A02-869F-968556F6097E}" type="sibTrans" cxnId="{FBA96F1B-5FF1-4C62-B3C2-05FF73AA4695}">
      <dgm:prSet/>
      <dgm:spPr/>
    </dgm:pt>
    <dgm:pt modelId="{4BE173C6-40CF-405E-AFC2-97BEE9477B98}" type="pres">
      <dgm:prSet presAssocID="{AD9B2ED4-9365-4CB9-85D2-2CC6C9606665}" presName="hierChild1" presStyleCnt="0">
        <dgm:presLayoutVars>
          <dgm:orgChart val="1"/>
          <dgm:chPref val="1"/>
          <dgm:dir/>
          <dgm:animOne val="branch"/>
          <dgm:animLvl val="lvl"/>
          <dgm:resizeHandles/>
        </dgm:presLayoutVars>
      </dgm:prSet>
      <dgm:spPr/>
      <dgm:t>
        <a:bodyPr/>
        <a:lstStyle/>
        <a:p>
          <a:endParaRPr lang="en-IN"/>
        </a:p>
      </dgm:t>
    </dgm:pt>
    <dgm:pt modelId="{B2ECC0EE-5B2B-4D80-A3F2-89F9B8ABC11F}" type="pres">
      <dgm:prSet presAssocID="{241DDADB-263C-4666-9820-58787D1D8743}" presName="hierRoot1" presStyleCnt="0">
        <dgm:presLayoutVars>
          <dgm:hierBranch val="init"/>
        </dgm:presLayoutVars>
      </dgm:prSet>
      <dgm:spPr/>
    </dgm:pt>
    <dgm:pt modelId="{9F4BBD0F-54DA-4276-B4D7-47E166CEACC5}" type="pres">
      <dgm:prSet presAssocID="{241DDADB-263C-4666-9820-58787D1D8743}" presName="rootComposite1" presStyleCnt="0"/>
      <dgm:spPr/>
    </dgm:pt>
    <dgm:pt modelId="{6D679143-43F4-4D62-B8E9-338F708D8E28}" type="pres">
      <dgm:prSet presAssocID="{241DDADB-263C-4666-9820-58787D1D8743}" presName="rootText1" presStyleLbl="node0" presStyleIdx="0" presStyleCnt="1">
        <dgm:presLayoutVars>
          <dgm:chPref val="3"/>
        </dgm:presLayoutVars>
      </dgm:prSet>
      <dgm:spPr/>
      <dgm:t>
        <a:bodyPr/>
        <a:lstStyle/>
        <a:p>
          <a:endParaRPr lang="en-IN"/>
        </a:p>
      </dgm:t>
    </dgm:pt>
    <dgm:pt modelId="{34CB225A-DAB1-41C6-8CAC-78F07F3CB9EF}" type="pres">
      <dgm:prSet presAssocID="{241DDADB-263C-4666-9820-58787D1D8743}" presName="rootConnector1" presStyleLbl="node1" presStyleIdx="0" presStyleCnt="0"/>
      <dgm:spPr/>
      <dgm:t>
        <a:bodyPr/>
        <a:lstStyle/>
        <a:p>
          <a:endParaRPr lang="en-IN"/>
        </a:p>
      </dgm:t>
    </dgm:pt>
    <dgm:pt modelId="{B7D3831F-65DC-48DA-84D2-436DAB217EF7}" type="pres">
      <dgm:prSet presAssocID="{241DDADB-263C-4666-9820-58787D1D8743}" presName="hierChild2" presStyleCnt="0"/>
      <dgm:spPr/>
    </dgm:pt>
    <dgm:pt modelId="{D4B8A2E0-9EFA-40F3-A388-F7BD8D688737}" type="pres">
      <dgm:prSet presAssocID="{66D0667D-05EF-4A3D-B7CE-CEE153CDEE74}" presName="Name37" presStyleLbl="parChTrans1D2" presStyleIdx="0" presStyleCnt="4"/>
      <dgm:spPr/>
      <dgm:t>
        <a:bodyPr/>
        <a:lstStyle/>
        <a:p>
          <a:endParaRPr lang="en-IN"/>
        </a:p>
      </dgm:t>
    </dgm:pt>
    <dgm:pt modelId="{A88E8FFB-FFFC-4C59-8DF6-9518E018BB01}" type="pres">
      <dgm:prSet presAssocID="{BA59DBB0-5BEF-4F53-863F-8E7947F2870B}" presName="hierRoot2" presStyleCnt="0">
        <dgm:presLayoutVars>
          <dgm:hierBranch val="init"/>
        </dgm:presLayoutVars>
      </dgm:prSet>
      <dgm:spPr/>
    </dgm:pt>
    <dgm:pt modelId="{6E9DD0B0-EF82-4405-B297-2E7A4A2F28E8}" type="pres">
      <dgm:prSet presAssocID="{BA59DBB0-5BEF-4F53-863F-8E7947F2870B}" presName="rootComposite" presStyleCnt="0"/>
      <dgm:spPr/>
    </dgm:pt>
    <dgm:pt modelId="{99641394-3C5A-471F-B54E-B904BB4C55C5}" type="pres">
      <dgm:prSet presAssocID="{BA59DBB0-5BEF-4F53-863F-8E7947F2870B}" presName="rootText" presStyleLbl="node2" presStyleIdx="0" presStyleCnt="2">
        <dgm:presLayoutVars>
          <dgm:chPref val="3"/>
        </dgm:presLayoutVars>
      </dgm:prSet>
      <dgm:spPr/>
      <dgm:t>
        <a:bodyPr/>
        <a:lstStyle/>
        <a:p>
          <a:endParaRPr lang="en-IN"/>
        </a:p>
      </dgm:t>
    </dgm:pt>
    <dgm:pt modelId="{283F7604-138D-4141-A323-09053AE8A793}" type="pres">
      <dgm:prSet presAssocID="{BA59DBB0-5BEF-4F53-863F-8E7947F2870B}" presName="rootConnector" presStyleLbl="node2" presStyleIdx="0" presStyleCnt="2"/>
      <dgm:spPr/>
      <dgm:t>
        <a:bodyPr/>
        <a:lstStyle/>
        <a:p>
          <a:endParaRPr lang="en-IN"/>
        </a:p>
      </dgm:t>
    </dgm:pt>
    <dgm:pt modelId="{1E1893E1-EAC5-4840-9AE0-141BA017DC28}" type="pres">
      <dgm:prSet presAssocID="{BA59DBB0-5BEF-4F53-863F-8E7947F2870B}" presName="hierChild4" presStyleCnt="0"/>
      <dgm:spPr/>
    </dgm:pt>
    <dgm:pt modelId="{57458609-1D72-438F-BD09-9E3F15EE99C8}" type="pres">
      <dgm:prSet presAssocID="{BA59DBB0-5BEF-4F53-863F-8E7947F2870B}" presName="hierChild5" presStyleCnt="0"/>
      <dgm:spPr/>
    </dgm:pt>
    <dgm:pt modelId="{1A495DC3-FC39-4B94-9C0E-CD794B13368F}" type="pres">
      <dgm:prSet presAssocID="{B5249BA6-E217-40DD-9FBE-70C3DEBD1452}" presName="Name37" presStyleLbl="parChTrans1D2" presStyleIdx="1" presStyleCnt="4"/>
      <dgm:spPr/>
      <dgm:t>
        <a:bodyPr/>
        <a:lstStyle/>
        <a:p>
          <a:endParaRPr lang="en-IN"/>
        </a:p>
      </dgm:t>
    </dgm:pt>
    <dgm:pt modelId="{4D36F1A8-8BA9-4CB7-A9ED-CEF7E51E27DC}" type="pres">
      <dgm:prSet presAssocID="{7B53DE33-07EA-4013-907A-E64798239478}" presName="hierRoot2" presStyleCnt="0">
        <dgm:presLayoutVars>
          <dgm:hierBranch val="init"/>
        </dgm:presLayoutVars>
      </dgm:prSet>
      <dgm:spPr/>
    </dgm:pt>
    <dgm:pt modelId="{7166B338-0510-48EB-A310-5507D06E7D11}" type="pres">
      <dgm:prSet presAssocID="{7B53DE33-07EA-4013-907A-E64798239478}" presName="rootComposite" presStyleCnt="0"/>
      <dgm:spPr/>
    </dgm:pt>
    <dgm:pt modelId="{C3CD14E6-B315-4830-B5A0-067A05AC7946}" type="pres">
      <dgm:prSet presAssocID="{7B53DE33-07EA-4013-907A-E64798239478}" presName="rootText" presStyleLbl="node2" presStyleIdx="1" presStyleCnt="2">
        <dgm:presLayoutVars>
          <dgm:chPref val="3"/>
        </dgm:presLayoutVars>
      </dgm:prSet>
      <dgm:spPr/>
      <dgm:t>
        <a:bodyPr/>
        <a:lstStyle/>
        <a:p>
          <a:endParaRPr lang="en-IN"/>
        </a:p>
      </dgm:t>
    </dgm:pt>
    <dgm:pt modelId="{1729EAF0-B029-4BD1-BB8F-F7BDFD301CAE}" type="pres">
      <dgm:prSet presAssocID="{7B53DE33-07EA-4013-907A-E64798239478}" presName="rootConnector" presStyleLbl="node2" presStyleIdx="1" presStyleCnt="2"/>
      <dgm:spPr/>
      <dgm:t>
        <a:bodyPr/>
        <a:lstStyle/>
        <a:p>
          <a:endParaRPr lang="en-IN"/>
        </a:p>
      </dgm:t>
    </dgm:pt>
    <dgm:pt modelId="{D09DFF09-D1F7-4727-BF5A-E1E97C74D6B2}" type="pres">
      <dgm:prSet presAssocID="{7B53DE33-07EA-4013-907A-E64798239478}" presName="hierChild4" presStyleCnt="0"/>
      <dgm:spPr/>
    </dgm:pt>
    <dgm:pt modelId="{B87F7325-7917-411F-B4CA-3B7DE5662AA3}" type="pres">
      <dgm:prSet presAssocID="{7B53DE33-07EA-4013-907A-E64798239478}" presName="hierChild5" presStyleCnt="0"/>
      <dgm:spPr/>
    </dgm:pt>
    <dgm:pt modelId="{F48C66C5-397C-4F98-9361-EC05E667B5BD}" type="pres">
      <dgm:prSet presAssocID="{241DDADB-263C-4666-9820-58787D1D8743}" presName="hierChild3" presStyleCnt="0"/>
      <dgm:spPr/>
    </dgm:pt>
    <dgm:pt modelId="{78D6BC4A-B506-4AA8-91AA-DEAD7752BEA0}" type="pres">
      <dgm:prSet presAssocID="{6344601C-D2F6-4A0C-A928-789AA261E252}" presName="Name111" presStyleLbl="parChTrans1D2" presStyleIdx="2" presStyleCnt="4"/>
      <dgm:spPr/>
      <dgm:t>
        <a:bodyPr/>
        <a:lstStyle/>
        <a:p>
          <a:endParaRPr lang="en-IN"/>
        </a:p>
      </dgm:t>
    </dgm:pt>
    <dgm:pt modelId="{D18C7CA7-0E8F-499C-9F55-21148B7D1A74}" type="pres">
      <dgm:prSet presAssocID="{54023B8E-4C88-459C-A8DF-82CE7E8804F4}" presName="hierRoot3" presStyleCnt="0">
        <dgm:presLayoutVars>
          <dgm:hierBranch val="init"/>
        </dgm:presLayoutVars>
      </dgm:prSet>
      <dgm:spPr/>
    </dgm:pt>
    <dgm:pt modelId="{C28E1065-21E4-455B-B584-A72A9057BC95}" type="pres">
      <dgm:prSet presAssocID="{54023B8E-4C88-459C-A8DF-82CE7E8804F4}" presName="rootComposite3" presStyleCnt="0"/>
      <dgm:spPr/>
    </dgm:pt>
    <dgm:pt modelId="{4F3D489D-4E08-4A2D-B80E-1BFD43C4858B}" type="pres">
      <dgm:prSet presAssocID="{54023B8E-4C88-459C-A8DF-82CE7E8804F4}" presName="rootText3" presStyleLbl="asst1" presStyleIdx="0" presStyleCnt="2">
        <dgm:presLayoutVars>
          <dgm:chPref val="3"/>
        </dgm:presLayoutVars>
      </dgm:prSet>
      <dgm:spPr/>
      <dgm:t>
        <a:bodyPr/>
        <a:lstStyle/>
        <a:p>
          <a:endParaRPr lang="en-IN"/>
        </a:p>
      </dgm:t>
    </dgm:pt>
    <dgm:pt modelId="{4A44DC5D-8D4C-420F-A8E8-D33EA9EE8DF8}" type="pres">
      <dgm:prSet presAssocID="{54023B8E-4C88-459C-A8DF-82CE7E8804F4}" presName="rootConnector3" presStyleLbl="asst1" presStyleIdx="0" presStyleCnt="2"/>
      <dgm:spPr/>
      <dgm:t>
        <a:bodyPr/>
        <a:lstStyle/>
        <a:p>
          <a:endParaRPr lang="en-IN"/>
        </a:p>
      </dgm:t>
    </dgm:pt>
    <dgm:pt modelId="{644A6880-916E-4E4B-8F31-88384CA518B9}" type="pres">
      <dgm:prSet presAssocID="{54023B8E-4C88-459C-A8DF-82CE7E8804F4}" presName="hierChild6" presStyleCnt="0"/>
      <dgm:spPr/>
    </dgm:pt>
    <dgm:pt modelId="{747575B4-3609-41E7-A84F-5104817CB1EF}" type="pres">
      <dgm:prSet presAssocID="{54023B8E-4C88-459C-A8DF-82CE7E8804F4}" presName="hierChild7" presStyleCnt="0"/>
      <dgm:spPr/>
    </dgm:pt>
    <dgm:pt modelId="{FA02CAD1-9DC3-4020-9CF5-48A78D4F923D}" type="pres">
      <dgm:prSet presAssocID="{A96489FF-B9A4-4A05-BCD9-0ED944AFCEA1}" presName="Name111" presStyleLbl="parChTrans1D2" presStyleIdx="3" presStyleCnt="4"/>
      <dgm:spPr/>
    </dgm:pt>
    <dgm:pt modelId="{AEB7950F-6DD7-483A-81CB-9EEE8F5388DA}" type="pres">
      <dgm:prSet presAssocID="{99F752B5-DCBF-455B-8886-0859C0791E8C}" presName="hierRoot3" presStyleCnt="0">
        <dgm:presLayoutVars>
          <dgm:hierBranch val="init"/>
        </dgm:presLayoutVars>
      </dgm:prSet>
      <dgm:spPr/>
    </dgm:pt>
    <dgm:pt modelId="{62B77B50-405D-4B4B-BD23-3EB56CB92710}" type="pres">
      <dgm:prSet presAssocID="{99F752B5-DCBF-455B-8886-0859C0791E8C}" presName="rootComposite3" presStyleCnt="0"/>
      <dgm:spPr/>
    </dgm:pt>
    <dgm:pt modelId="{092D9D24-B0C4-449A-9B55-CEAD803AD64F}" type="pres">
      <dgm:prSet presAssocID="{99F752B5-DCBF-455B-8886-0859C0791E8C}" presName="rootText3" presStyleLbl="asst1" presStyleIdx="1" presStyleCnt="2">
        <dgm:presLayoutVars>
          <dgm:chPref val="3"/>
        </dgm:presLayoutVars>
      </dgm:prSet>
      <dgm:spPr/>
      <dgm:t>
        <a:bodyPr/>
        <a:lstStyle/>
        <a:p>
          <a:endParaRPr lang="en-IN"/>
        </a:p>
      </dgm:t>
    </dgm:pt>
    <dgm:pt modelId="{5F17E33A-7B0B-4114-B5BC-42AFEE7C8105}" type="pres">
      <dgm:prSet presAssocID="{99F752B5-DCBF-455B-8886-0859C0791E8C}" presName="rootConnector3" presStyleLbl="asst1" presStyleIdx="1" presStyleCnt="2"/>
      <dgm:spPr/>
      <dgm:t>
        <a:bodyPr/>
        <a:lstStyle/>
        <a:p>
          <a:endParaRPr lang="en-IN"/>
        </a:p>
      </dgm:t>
    </dgm:pt>
    <dgm:pt modelId="{8CF35856-2459-4831-83C1-336A11F86F50}" type="pres">
      <dgm:prSet presAssocID="{99F752B5-DCBF-455B-8886-0859C0791E8C}" presName="hierChild6" presStyleCnt="0"/>
      <dgm:spPr/>
    </dgm:pt>
    <dgm:pt modelId="{827756A8-43A3-4D74-AEDC-3A2A0F99FAF1}" type="pres">
      <dgm:prSet presAssocID="{99F752B5-DCBF-455B-8886-0859C0791E8C}" presName="hierChild7" presStyleCnt="0"/>
      <dgm:spPr/>
    </dgm:pt>
  </dgm:ptLst>
  <dgm:cxnLst>
    <dgm:cxn modelId="{EE46DBF1-9ABB-4FE1-9CD0-35366219AB62}" type="presOf" srcId="{99F752B5-DCBF-455B-8886-0859C0791E8C}" destId="{5F17E33A-7B0B-4114-B5BC-42AFEE7C8105}" srcOrd="1" destOrd="0" presId="urn:microsoft.com/office/officeart/2005/8/layout/orgChart1"/>
    <dgm:cxn modelId="{8436E36F-95C6-4BDE-AC59-E8C86CCC921C}" type="presOf" srcId="{7B53DE33-07EA-4013-907A-E64798239478}" destId="{C3CD14E6-B315-4830-B5A0-067A05AC7946}" srcOrd="0" destOrd="0" presId="urn:microsoft.com/office/officeart/2005/8/layout/orgChart1"/>
    <dgm:cxn modelId="{B1C8B500-0D4D-47C2-A86A-FC152F6158B2}" type="presOf" srcId="{B5249BA6-E217-40DD-9FBE-70C3DEBD1452}" destId="{1A495DC3-FC39-4B94-9C0E-CD794B13368F}" srcOrd="0" destOrd="0" presId="urn:microsoft.com/office/officeart/2005/8/layout/orgChart1"/>
    <dgm:cxn modelId="{66BAF0CE-292C-492E-B79D-0707021FF5C1}" srcId="{241DDADB-263C-4666-9820-58787D1D8743}" destId="{BA59DBB0-5BEF-4F53-863F-8E7947F2870B}" srcOrd="2" destOrd="0" parTransId="{66D0667D-05EF-4A3D-B7CE-CEE153CDEE74}" sibTransId="{122BDE21-09BC-41A8-97C7-6BA14D3F1717}"/>
    <dgm:cxn modelId="{6A67B74B-2571-4414-9A7A-C045CAEBD547}" type="presOf" srcId="{99F752B5-DCBF-455B-8886-0859C0791E8C}" destId="{092D9D24-B0C4-449A-9B55-CEAD803AD64F}" srcOrd="0" destOrd="0" presId="urn:microsoft.com/office/officeart/2005/8/layout/orgChart1"/>
    <dgm:cxn modelId="{0667B1D8-DCE9-4818-B32A-F9EC2B5B7B75}" type="presOf" srcId="{241DDADB-263C-4666-9820-58787D1D8743}" destId="{34CB225A-DAB1-41C6-8CAC-78F07F3CB9EF}" srcOrd="1" destOrd="0" presId="urn:microsoft.com/office/officeart/2005/8/layout/orgChart1"/>
    <dgm:cxn modelId="{657D729A-DB4F-49A1-A0C0-639FA8A61E9F}" type="presOf" srcId="{BA59DBB0-5BEF-4F53-863F-8E7947F2870B}" destId="{283F7604-138D-4141-A323-09053AE8A793}" srcOrd="1" destOrd="0" presId="urn:microsoft.com/office/officeart/2005/8/layout/orgChart1"/>
    <dgm:cxn modelId="{5DE6C977-6B76-4890-84D1-1FC2C37F4136}" srcId="{AD9B2ED4-9365-4CB9-85D2-2CC6C9606665}" destId="{241DDADB-263C-4666-9820-58787D1D8743}" srcOrd="0" destOrd="0" parTransId="{2FD6A15B-1E84-4F4C-83E4-0CB4F9BECD46}" sibTransId="{4516A4B9-86A0-44C8-9C13-BFC0DD6AEF19}"/>
    <dgm:cxn modelId="{76DF8179-A910-4435-9113-C394A803FD7F}" type="presOf" srcId="{A96489FF-B9A4-4A05-BCD9-0ED944AFCEA1}" destId="{FA02CAD1-9DC3-4020-9CF5-48A78D4F923D}" srcOrd="0" destOrd="0" presId="urn:microsoft.com/office/officeart/2005/8/layout/orgChart1"/>
    <dgm:cxn modelId="{E8DEFF5A-5379-43B4-A010-46168C6DF305}" type="presOf" srcId="{7B53DE33-07EA-4013-907A-E64798239478}" destId="{1729EAF0-B029-4BD1-BB8F-F7BDFD301CAE}" srcOrd="1" destOrd="0" presId="urn:microsoft.com/office/officeart/2005/8/layout/orgChart1"/>
    <dgm:cxn modelId="{F230AF53-051C-4070-BB06-302932BA3134}" type="presOf" srcId="{AD9B2ED4-9365-4CB9-85D2-2CC6C9606665}" destId="{4BE173C6-40CF-405E-AFC2-97BEE9477B98}" srcOrd="0" destOrd="0" presId="urn:microsoft.com/office/officeart/2005/8/layout/orgChart1"/>
    <dgm:cxn modelId="{ED82F267-DFC7-45A6-85B1-5E6F0C7648AC}" type="presOf" srcId="{66D0667D-05EF-4A3D-B7CE-CEE153CDEE74}" destId="{D4B8A2E0-9EFA-40F3-A388-F7BD8D688737}" srcOrd="0" destOrd="0" presId="urn:microsoft.com/office/officeart/2005/8/layout/orgChart1"/>
    <dgm:cxn modelId="{54A2ABD7-3388-4512-BC7A-B8D4D685AA6A}" type="presOf" srcId="{54023B8E-4C88-459C-A8DF-82CE7E8804F4}" destId="{4A44DC5D-8D4C-420F-A8E8-D33EA9EE8DF8}" srcOrd="1" destOrd="0" presId="urn:microsoft.com/office/officeart/2005/8/layout/orgChart1"/>
    <dgm:cxn modelId="{FBA96F1B-5FF1-4C62-B3C2-05FF73AA4695}" srcId="{241DDADB-263C-4666-9820-58787D1D8743}" destId="{99F752B5-DCBF-455B-8886-0859C0791E8C}" srcOrd="1" destOrd="0" parTransId="{A96489FF-B9A4-4A05-BCD9-0ED944AFCEA1}" sibTransId="{D90B259A-5C83-4A02-869F-968556F6097E}"/>
    <dgm:cxn modelId="{C53A28F4-9AA0-4DC7-B977-EB92367C4FD6}" srcId="{241DDADB-263C-4666-9820-58787D1D8743}" destId="{7B53DE33-07EA-4013-907A-E64798239478}" srcOrd="3" destOrd="0" parTransId="{B5249BA6-E217-40DD-9FBE-70C3DEBD1452}" sibTransId="{4A604B3C-0043-46E4-8C98-F535FAE6B0D5}"/>
    <dgm:cxn modelId="{4844AB08-5768-4A7D-8779-2E88F22E221F}" type="presOf" srcId="{241DDADB-263C-4666-9820-58787D1D8743}" destId="{6D679143-43F4-4D62-B8E9-338F708D8E28}" srcOrd="0" destOrd="0" presId="urn:microsoft.com/office/officeart/2005/8/layout/orgChart1"/>
    <dgm:cxn modelId="{5CBD70E9-E2C0-4E4F-AF4F-80D653AF0E47}" type="presOf" srcId="{54023B8E-4C88-459C-A8DF-82CE7E8804F4}" destId="{4F3D489D-4E08-4A2D-B80E-1BFD43C4858B}" srcOrd="0" destOrd="0" presId="urn:microsoft.com/office/officeart/2005/8/layout/orgChart1"/>
    <dgm:cxn modelId="{44B6B45F-F258-4B2A-89BE-B0FB264966B2}" type="presOf" srcId="{6344601C-D2F6-4A0C-A928-789AA261E252}" destId="{78D6BC4A-B506-4AA8-91AA-DEAD7752BEA0}" srcOrd="0" destOrd="0" presId="urn:microsoft.com/office/officeart/2005/8/layout/orgChart1"/>
    <dgm:cxn modelId="{3BD167EC-8882-442B-A570-0AD82B55CE1F}" srcId="{241DDADB-263C-4666-9820-58787D1D8743}" destId="{54023B8E-4C88-459C-A8DF-82CE7E8804F4}" srcOrd="0" destOrd="0" parTransId="{6344601C-D2F6-4A0C-A928-789AA261E252}" sibTransId="{A2B98D40-1B35-4FE6-AA91-447497C693F8}"/>
    <dgm:cxn modelId="{A5E5DCE7-F8E0-4025-B9EE-DB626532BD24}" type="presOf" srcId="{BA59DBB0-5BEF-4F53-863F-8E7947F2870B}" destId="{99641394-3C5A-471F-B54E-B904BB4C55C5}" srcOrd="0" destOrd="0" presId="urn:microsoft.com/office/officeart/2005/8/layout/orgChart1"/>
    <dgm:cxn modelId="{EB664D86-D9E2-4F41-B705-75D4CDA31F88}" type="presParOf" srcId="{4BE173C6-40CF-405E-AFC2-97BEE9477B98}" destId="{B2ECC0EE-5B2B-4D80-A3F2-89F9B8ABC11F}" srcOrd="0" destOrd="0" presId="urn:microsoft.com/office/officeart/2005/8/layout/orgChart1"/>
    <dgm:cxn modelId="{B192EA03-FA8E-4DAA-B9A1-3BAB3FB8B807}" type="presParOf" srcId="{B2ECC0EE-5B2B-4D80-A3F2-89F9B8ABC11F}" destId="{9F4BBD0F-54DA-4276-B4D7-47E166CEACC5}" srcOrd="0" destOrd="0" presId="urn:microsoft.com/office/officeart/2005/8/layout/orgChart1"/>
    <dgm:cxn modelId="{C54DAC70-20C2-4F06-B874-E1A8B2DEED69}" type="presParOf" srcId="{9F4BBD0F-54DA-4276-B4D7-47E166CEACC5}" destId="{6D679143-43F4-4D62-B8E9-338F708D8E28}" srcOrd="0" destOrd="0" presId="urn:microsoft.com/office/officeart/2005/8/layout/orgChart1"/>
    <dgm:cxn modelId="{EBF53F00-E85B-44B9-A02B-360EAECA8424}" type="presParOf" srcId="{9F4BBD0F-54DA-4276-B4D7-47E166CEACC5}" destId="{34CB225A-DAB1-41C6-8CAC-78F07F3CB9EF}" srcOrd="1" destOrd="0" presId="urn:microsoft.com/office/officeart/2005/8/layout/orgChart1"/>
    <dgm:cxn modelId="{E9AE217A-8038-4967-9D32-48FB91DACA25}" type="presParOf" srcId="{B2ECC0EE-5B2B-4D80-A3F2-89F9B8ABC11F}" destId="{B7D3831F-65DC-48DA-84D2-436DAB217EF7}" srcOrd="1" destOrd="0" presId="urn:microsoft.com/office/officeart/2005/8/layout/orgChart1"/>
    <dgm:cxn modelId="{293C7CE6-91BC-4020-AC74-42CC1546DE62}" type="presParOf" srcId="{B7D3831F-65DC-48DA-84D2-436DAB217EF7}" destId="{D4B8A2E0-9EFA-40F3-A388-F7BD8D688737}" srcOrd="0" destOrd="0" presId="urn:microsoft.com/office/officeart/2005/8/layout/orgChart1"/>
    <dgm:cxn modelId="{F44817C6-165A-4852-8A2C-811478A92C6F}" type="presParOf" srcId="{B7D3831F-65DC-48DA-84D2-436DAB217EF7}" destId="{A88E8FFB-FFFC-4C59-8DF6-9518E018BB01}" srcOrd="1" destOrd="0" presId="urn:microsoft.com/office/officeart/2005/8/layout/orgChart1"/>
    <dgm:cxn modelId="{D55360AB-C410-4F6E-A74D-1F56B6651C5B}" type="presParOf" srcId="{A88E8FFB-FFFC-4C59-8DF6-9518E018BB01}" destId="{6E9DD0B0-EF82-4405-B297-2E7A4A2F28E8}" srcOrd="0" destOrd="0" presId="urn:microsoft.com/office/officeart/2005/8/layout/orgChart1"/>
    <dgm:cxn modelId="{705B3E4C-F841-4E20-9267-4E770499D7AB}" type="presParOf" srcId="{6E9DD0B0-EF82-4405-B297-2E7A4A2F28E8}" destId="{99641394-3C5A-471F-B54E-B904BB4C55C5}" srcOrd="0" destOrd="0" presId="urn:microsoft.com/office/officeart/2005/8/layout/orgChart1"/>
    <dgm:cxn modelId="{DFB882DC-84EF-40AE-BB1A-DC45B6737466}" type="presParOf" srcId="{6E9DD0B0-EF82-4405-B297-2E7A4A2F28E8}" destId="{283F7604-138D-4141-A323-09053AE8A793}" srcOrd="1" destOrd="0" presId="urn:microsoft.com/office/officeart/2005/8/layout/orgChart1"/>
    <dgm:cxn modelId="{0DF91A17-22A7-475E-BCCD-71A1A6B5EC26}" type="presParOf" srcId="{A88E8FFB-FFFC-4C59-8DF6-9518E018BB01}" destId="{1E1893E1-EAC5-4840-9AE0-141BA017DC28}" srcOrd="1" destOrd="0" presId="urn:microsoft.com/office/officeart/2005/8/layout/orgChart1"/>
    <dgm:cxn modelId="{A213C5AC-482A-4BD6-B0FB-93A3F7D3F87E}" type="presParOf" srcId="{A88E8FFB-FFFC-4C59-8DF6-9518E018BB01}" destId="{57458609-1D72-438F-BD09-9E3F15EE99C8}" srcOrd="2" destOrd="0" presId="urn:microsoft.com/office/officeart/2005/8/layout/orgChart1"/>
    <dgm:cxn modelId="{08977C14-CD2A-4854-9A5E-13549B2ACADA}" type="presParOf" srcId="{B7D3831F-65DC-48DA-84D2-436DAB217EF7}" destId="{1A495DC3-FC39-4B94-9C0E-CD794B13368F}" srcOrd="2" destOrd="0" presId="urn:microsoft.com/office/officeart/2005/8/layout/orgChart1"/>
    <dgm:cxn modelId="{226B49ED-6005-40A8-8F61-EBED9546C887}" type="presParOf" srcId="{B7D3831F-65DC-48DA-84D2-436DAB217EF7}" destId="{4D36F1A8-8BA9-4CB7-A9ED-CEF7E51E27DC}" srcOrd="3" destOrd="0" presId="urn:microsoft.com/office/officeart/2005/8/layout/orgChart1"/>
    <dgm:cxn modelId="{0DB2FF58-67DA-403B-8823-1D30DF0D8A49}" type="presParOf" srcId="{4D36F1A8-8BA9-4CB7-A9ED-CEF7E51E27DC}" destId="{7166B338-0510-48EB-A310-5507D06E7D11}" srcOrd="0" destOrd="0" presId="urn:microsoft.com/office/officeart/2005/8/layout/orgChart1"/>
    <dgm:cxn modelId="{B7A50A6D-3F90-4EB3-A1B8-A0C72B2DD2C0}" type="presParOf" srcId="{7166B338-0510-48EB-A310-5507D06E7D11}" destId="{C3CD14E6-B315-4830-B5A0-067A05AC7946}" srcOrd="0" destOrd="0" presId="urn:microsoft.com/office/officeart/2005/8/layout/orgChart1"/>
    <dgm:cxn modelId="{1C780AF8-A109-4160-8C45-0C7AAD3BE4EB}" type="presParOf" srcId="{7166B338-0510-48EB-A310-5507D06E7D11}" destId="{1729EAF0-B029-4BD1-BB8F-F7BDFD301CAE}" srcOrd="1" destOrd="0" presId="urn:microsoft.com/office/officeart/2005/8/layout/orgChart1"/>
    <dgm:cxn modelId="{8562567C-AE0C-4CAE-A1BE-195CC82C4C33}" type="presParOf" srcId="{4D36F1A8-8BA9-4CB7-A9ED-CEF7E51E27DC}" destId="{D09DFF09-D1F7-4727-BF5A-E1E97C74D6B2}" srcOrd="1" destOrd="0" presId="urn:microsoft.com/office/officeart/2005/8/layout/orgChart1"/>
    <dgm:cxn modelId="{1DF5E710-9896-4FFF-A9A9-5AB5891B7452}" type="presParOf" srcId="{4D36F1A8-8BA9-4CB7-A9ED-CEF7E51E27DC}" destId="{B87F7325-7917-411F-B4CA-3B7DE5662AA3}" srcOrd="2" destOrd="0" presId="urn:microsoft.com/office/officeart/2005/8/layout/orgChart1"/>
    <dgm:cxn modelId="{72F24A5F-EE7E-467C-BF56-F7C97C37B0C8}" type="presParOf" srcId="{B2ECC0EE-5B2B-4D80-A3F2-89F9B8ABC11F}" destId="{F48C66C5-397C-4F98-9361-EC05E667B5BD}" srcOrd="2" destOrd="0" presId="urn:microsoft.com/office/officeart/2005/8/layout/orgChart1"/>
    <dgm:cxn modelId="{FDF6152F-6283-42A8-96F5-1CA82276C0B0}" type="presParOf" srcId="{F48C66C5-397C-4F98-9361-EC05E667B5BD}" destId="{78D6BC4A-B506-4AA8-91AA-DEAD7752BEA0}" srcOrd="0" destOrd="0" presId="urn:microsoft.com/office/officeart/2005/8/layout/orgChart1"/>
    <dgm:cxn modelId="{12F8887E-CDAD-4C0B-AD58-8F674F42300D}" type="presParOf" srcId="{F48C66C5-397C-4F98-9361-EC05E667B5BD}" destId="{D18C7CA7-0E8F-499C-9F55-21148B7D1A74}" srcOrd="1" destOrd="0" presId="urn:microsoft.com/office/officeart/2005/8/layout/orgChart1"/>
    <dgm:cxn modelId="{7F6DC28F-CF28-4AA9-9449-F514C545E74B}" type="presParOf" srcId="{D18C7CA7-0E8F-499C-9F55-21148B7D1A74}" destId="{C28E1065-21E4-455B-B584-A72A9057BC95}" srcOrd="0" destOrd="0" presId="urn:microsoft.com/office/officeart/2005/8/layout/orgChart1"/>
    <dgm:cxn modelId="{B72EC888-3B86-4847-A0DB-87F844BFF5C6}" type="presParOf" srcId="{C28E1065-21E4-455B-B584-A72A9057BC95}" destId="{4F3D489D-4E08-4A2D-B80E-1BFD43C4858B}" srcOrd="0" destOrd="0" presId="urn:microsoft.com/office/officeart/2005/8/layout/orgChart1"/>
    <dgm:cxn modelId="{7BB450F4-4CE2-4773-9F17-E3E43E3F8725}" type="presParOf" srcId="{C28E1065-21E4-455B-B584-A72A9057BC95}" destId="{4A44DC5D-8D4C-420F-A8E8-D33EA9EE8DF8}" srcOrd="1" destOrd="0" presId="urn:microsoft.com/office/officeart/2005/8/layout/orgChart1"/>
    <dgm:cxn modelId="{4584455A-06A2-4EA6-AC6E-B2FDB8DD7BD6}" type="presParOf" srcId="{D18C7CA7-0E8F-499C-9F55-21148B7D1A74}" destId="{644A6880-916E-4E4B-8F31-88384CA518B9}" srcOrd="1" destOrd="0" presId="urn:microsoft.com/office/officeart/2005/8/layout/orgChart1"/>
    <dgm:cxn modelId="{71E5A953-C26A-4D8A-9328-D62A0D7D6A79}" type="presParOf" srcId="{D18C7CA7-0E8F-499C-9F55-21148B7D1A74}" destId="{747575B4-3609-41E7-A84F-5104817CB1EF}" srcOrd="2" destOrd="0" presId="urn:microsoft.com/office/officeart/2005/8/layout/orgChart1"/>
    <dgm:cxn modelId="{EDF4B259-A75E-48DE-B448-3CB1BF945E00}" type="presParOf" srcId="{F48C66C5-397C-4F98-9361-EC05E667B5BD}" destId="{FA02CAD1-9DC3-4020-9CF5-48A78D4F923D}" srcOrd="2" destOrd="0" presId="urn:microsoft.com/office/officeart/2005/8/layout/orgChart1"/>
    <dgm:cxn modelId="{2ADDD4CE-6A48-475B-A2EE-C438B918119E}" type="presParOf" srcId="{F48C66C5-397C-4F98-9361-EC05E667B5BD}" destId="{AEB7950F-6DD7-483A-81CB-9EEE8F5388DA}" srcOrd="3" destOrd="0" presId="urn:microsoft.com/office/officeart/2005/8/layout/orgChart1"/>
    <dgm:cxn modelId="{06E0B53F-4760-47C5-90D0-1F036F9FF2BA}" type="presParOf" srcId="{AEB7950F-6DD7-483A-81CB-9EEE8F5388DA}" destId="{62B77B50-405D-4B4B-BD23-3EB56CB92710}" srcOrd="0" destOrd="0" presId="urn:microsoft.com/office/officeart/2005/8/layout/orgChart1"/>
    <dgm:cxn modelId="{AC65AD15-4443-48C6-A54B-8F37059AAAD8}" type="presParOf" srcId="{62B77B50-405D-4B4B-BD23-3EB56CB92710}" destId="{092D9D24-B0C4-449A-9B55-CEAD803AD64F}" srcOrd="0" destOrd="0" presId="urn:microsoft.com/office/officeart/2005/8/layout/orgChart1"/>
    <dgm:cxn modelId="{EF4362B9-4295-4E70-A8F9-28E6E509E3CE}" type="presParOf" srcId="{62B77B50-405D-4B4B-BD23-3EB56CB92710}" destId="{5F17E33A-7B0B-4114-B5BC-42AFEE7C8105}" srcOrd="1" destOrd="0" presId="urn:microsoft.com/office/officeart/2005/8/layout/orgChart1"/>
    <dgm:cxn modelId="{CB0CFC89-4E44-4C97-8434-0EDDB82E4656}" type="presParOf" srcId="{AEB7950F-6DD7-483A-81CB-9EEE8F5388DA}" destId="{8CF35856-2459-4831-83C1-336A11F86F50}" srcOrd="1" destOrd="0" presId="urn:microsoft.com/office/officeart/2005/8/layout/orgChart1"/>
    <dgm:cxn modelId="{BF4F6A15-D7B8-4E73-92A0-9455624F1B6F}" type="presParOf" srcId="{AEB7950F-6DD7-483A-81CB-9EEE8F5388DA}" destId="{827756A8-43A3-4D74-AEDC-3A2A0F99FAF1}" srcOrd="2" destOrd="0" presId="urn:microsoft.com/office/officeart/2005/8/layout/orgChart1"/>
  </dgm:cxnLst>
  <dgm:bg/>
  <dgm:whole/>
  <dgm:extLst>
    <a:ext uri="{C62137D5-CB1D-491B-B009-E17868A290BF}">
      <dgm14:recolorImg xmlns="" xmlns:dgm14="http://schemas.microsoft.com/office/drawing/2010/diagram" val="1"/>
    </a:ex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E5D5A2-B538-4BBE-9259-1B29BF4F07F8}" type="doc">
      <dgm:prSet loTypeId="urn:microsoft.com/office/officeart/2005/8/layout/bProcess3" loCatId="process" qsTypeId="urn:microsoft.com/office/officeart/2005/8/quickstyle/simple3" qsCatId="simple" csTypeId="urn:microsoft.com/office/officeart/2005/8/colors/accent1_1" csCatId="accent1" phldr="1"/>
      <dgm:spPr/>
      <dgm:t>
        <a:bodyPr/>
        <a:lstStyle/>
        <a:p>
          <a:endParaRPr lang="en-US"/>
        </a:p>
      </dgm:t>
    </dgm:pt>
    <dgm:pt modelId="{1ECA0D81-DB5A-4758-90AF-E0BD233330CD}">
      <dgm:prSet phldrT="[Text]"/>
      <dgm:spPr/>
      <dgm:t>
        <a:bodyPr/>
        <a:lstStyle/>
        <a:p>
          <a:r>
            <a:rPr lang="en-US" altLang="en-US" dirty="0">
              <a:solidFill>
                <a:srgbClr val="FF0000"/>
              </a:solidFill>
            </a:rPr>
            <a:t>Compliance Review of General Controls</a:t>
          </a:r>
          <a:endParaRPr lang="en-US" dirty="0">
            <a:solidFill>
              <a:srgbClr val="FF0000"/>
            </a:solidFill>
          </a:endParaRPr>
        </a:p>
      </dgm:t>
    </dgm:pt>
    <dgm:pt modelId="{A1A93D62-31A7-43CA-AC4F-3BDA2B04D868}" type="parTrans" cxnId="{3D126A22-D436-4C2B-A508-34BFDA6F90BD}">
      <dgm:prSet/>
      <dgm:spPr/>
      <dgm:t>
        <a:bodyPr/>
        <a:lstStyle/>
        <a:p>
          <a:endParaRPr lang="en-US"/>
        </a:p>
      </dgm:t>
    </dgm:pt>
    <dgm:pt modelId="{641188FC-2A1C-4CE0-9017-704B1747FD2B}" type="sibTrans" cxnId="{3D126A22-D436-4C2B-A508-34BFDA6F90BD}">
      <dgm:prSet/>
      <dgm:spPr/>
      <dgm:t>
        <a:bodyPr/>
        <a:lstStyle/>
        <a:p>
          <a:endParaRPr lang="en-US"/>
        </a:p>
      </dgm:t>
    </dgm:pt>
    <dgm:pt modelId="{A8ADB997-747D-4C77-9A47-7E603EE6645D}">
      <dgm:prSet/>
      <dgm:spPr/>
      <dgm:t>
        <a:bodyPr/>
        <a:lstStyle/>
        <a:p>
          <a:r>
            <a:rPr lang="en-US" altLang="en-US" dirty="0">
              <a:solidFill>
                <a:srgbClr val="0066CC"/>
              </a:solidFill>
            </a:rPr>
            <a:t>1. Independence</a:t>
          </a:r>
          <a:endParaRPr lang="en-US" dirty="0">
            <a:solidFill>
              <a:srgbClr val="0066CC"/>
            </a:solidFill>
          </a:endParaRPr>
        </a:p>
      </dgm:t>
    </dgm:pt>
    <dgm:pt modelId="{81E07112-DE26-4C48-92AF-6FDCAC89C944}" type="sibTrans" cxnId="{AA1CE187-7614-4397-8D76-05F8166FEBBF}">
      <dgm:prSet/>
      <dgm:spPr/>
      <dgm:t>
        <a:bodyPr/>
        <a:lstStyle/>
        <a:p>
          <a:endParaRPr lang="en-US"/>
        </a:p>
      </dgm:t>
    </dgm:pt>
    <dgm:pt modelId="{2E3912D2-D3E3-458D-8CAA-92D4FE16133F}" type="parTrans" cxnId="{AA1CE187-7614-4397-8D76-05F8166FEBBF}">
      <dgm:prSet/>
      <dgm:spPr/>
      <dgm:t>
        <a:bodyPr/>
        <a:lstStyle/>
        <a:p>
          <a:endParaRPr lang="en-US"/>
        </a:p>
      </dgm:t>
    </dgm:pt>
    <dgm:pt modelId="{E9C74929-5C9C-415B-87D2-F53C40EAE0E2}" type="pres">
      <dgm:prSet presAssocID="{BEE5D5A2-B538-4BBE-9259-1B29BF4F07F8}" presName="Name0" presStyleCnt="0">
        <dgm:presLayoutVars>
          <dgm:dir/>
          <dgm:resizeHandles val="exact"/>
        </dgm:presLayoutVars>
      </dgm:prSet>
      <dgm:spPr/>
      <dgm:t>
        <a:bodyPr/>
        <a:lstStyle/>
        <a:p>
          <a:endParaRPr lang="en-IN"/>
        </a:p>
      </dgm:t>
    </dgm:pt>
    <dgm:pt modelId="{749617DD-476B-4E83-A11A-6147A784CBD9}" type="pres">
      <dgm:prSet presAssocID="{1ECA0D81-DB5A-4758-90AF-E0BD233330CD}" presName="node" presStyleLbl="node1" presStyleIdx="0" presStyleCnt="2" custLinFactNeighborX="4726" custLinFactNeighborY="-95">
        <dgm:presLayoutVars>
          <dgm:bulletEnabled val="1"/>
        </dgm:presLayoutVars>
      </dgm:prSet>
      <dgm:spPr/>
      <dgm:t>
        <a:bodyPr/>
        <a:lstStyle/>
        <a:p>
          <a:endParaRPr lang="en-IN"/>
        </a:p>
      </dgm:t>
    </dgm:pt>
    <dgm:pt modelId="{E868741C-979F-4784-967D-B78B164E58E6}" type="pres">
      <dgm:prSet presAssocID="{641188FC-2A1C-4CE0-9017-704B1747FD2B}" presName="sibTrans" presStyleLbl="sibTrans1D1" presStyleIdx="0" presStyleCnt="1"/>
      <dgm:spPr/>
      <dgm:t>
        <a:bodyPr/>
        <a:lstStyle/>
        <a:p>
          <a:endParaRPr lang="en-IN"/>
        </a:p>
      </dgm:t>
    </dgm:pt>
    <dgm:pt modelId="{91316CEA-0D5F-4D2D-9C8B-1FD710DFCD5A}" type="pres">
      <dgm:prSet presAssocID="{641188FC-2A1C-4CE0-9017-704B1747FD2B}" presName="connectorText" presStyleLbl="sibTrans1D1" presStyleIdx="0" presStyleCnt="1"/>
      <dgm:spPr/>
      <dgm:t>
        <a:bodyPr/>
        <a:lstStyle/>
        <a:p>
          <a:endParaRPr lang="en-IN"/>
        </a:p>
      </dgm:t>
    </dgm:pt>
    <dgm:pt modelId="{D8094BDA-5999-4656-9E76-0B7A35989F82}" type="pres">
      <dgm:prSet presAssocID="{A8ADB997-747D-4C77-9A47-7E603EE6645D}" presName="node" presStyleLbl="node1" presStyleIdx="1" presStyleCnt="2">
        <dgm:presLayoutVars>
          <dgm:bulletEnabled val="1"/>
        </dgm:presLayoutVars>
      </dgm:prSet>
      <dgm:spPr/>
      <dgm:t>
        <a:bodyPr/>
        <a:lstStyle/>
        <a:p>
          <a:endParaRPr lang="en-IN"/>
        </a:p>
      </dgm:t>
    </dgm:pt>
  </dgm:ptLst>
  <dgm:cxnLst>
    <dgm:cxn modelId="{E2211729-6EA8-4D42-9935-F008CADE05F3}" type="presOf" srcId="{641188FC-2A1C-4CE0-9017-704B1747FD2B}" destId="{91316CEA-0D5F-4D2D-9C8B-1FD710DFCD5A}" srcOrd="1" destOrd="0" presId="urn:microsoft.com/office/officeart/2005/8/layout/bProcess3"/>
    <dgm:cxn modelId="{298F4823-3803-4830-9251-053F5F70E20A}" type="presOf" srcId="{641188FC-2A1C-4CE0-9017-704B1747FD2B}" destId="{E868741C-979F-4784-967D-B78B164E58E6}" srcOrd="0" destOrd="0" presId="urn:microsoft.com/office/officeart/2005/8/layout/bProcess3"/>
    <dgm:cxn modelId="{A91E0FA1-5EB0-4A4E-A4D0-0316643EB048}" type="presOf" srcId="{A8ADB997-747D-4C77-9A47-7E603EE6645D}" destId="{D8094BDA-5999-4656-9E76-0B7A35989F82}" srcOrd="0" destOrd="0" presId="urn:microsoft.com/office/officeart/2005/8/layout/bProcess3"/>
    <dgm:cxn modelId="{F9456CA6-A998-4BCB-902D-730637EF07FC}" type="presOf" srcId="{BEE5D5A2-B538-4BBE-9259-1B29BF4F07F8}" destId="{E9C74929-5C9C-415B-87D2-F53C40EAE0E2}" srcOrd="0" destOrd="0" presId="urn:microsoft.com/office/officeart/2005/8/layout/bProcess3"/>
    <dgm:cxn modelId="{AAF309CC-36E4-452E-9790-42220DE50C67}" type="presOf" srcId="{1ECA0D81-DB5A-4758-90AF-E0BD233330CD}" destId="{749617DD-476B-4E83-A11A-6147A784CBD9}" srcOrd="0" destOrd="0" presId="urn:microsoft.com/office/officeart/2005/8/layout/bProcess3"/>
    <dgm:cxn modelId="{AA1CE187-7614-4397-8D76-05F8166FEBBF}" srcId="{BEE5D5A2-B538-4BBE-9259-1B29BF4F07F8}" destId="{A8ADB997-747D-4C77-9A47-7E603EE6645D}" srcOrd="1" destOrd="0" parTransId="{2E3912D2-D3E3-458D-8CAA-92D4FE16133F}" sibTransId="{81E07112-DE26-4C48-92AF-6FDCAC89C944}"/>
    <dgm:cxn modelId="{3D126A22-D436-4C2B-A508-34BFDA6F90BD}" srcId="{BEE5D5A2-B538-4BBE-9259-1B29BF4F07F8}" destId="{1ECA0D81-DB5A-4758-90AF-E0BD233330CD}" srcOrd="0" destOrd="0" parTransId="{A1A93D62-31A7-43CA-AC4F-3BDA2B04D868}" sibTransId="{641188FC-2A1C-4CE0-9017-704B1747FD2B}"/>
    <dgm:cxn modelId="{255EA35A-2C6C-4AB5-A4DF-6E232A39A9D1}" type="presParOf" srcId="{E9C74929-5C9C-415B-87D2-F53C40EAE0E2}" destId="{749617DD-476B-4E83-A11A-6147A784CBD9}" srcOrd="0" destOrd="0" presId="urn:microsoft.com/office/officeart/2005/8/layout/bProcess3"/>
    <dgm:cxn modelId="{09DBB0C4-A611-4008-9C00-E454FDBA4819}" type="presParOf" srcId="{E9C74929-5C9C-415B-87D2-F53C40EAE0E2}" destId="{E868741C-979F-4784-967D-B78B164E58E6}" srcOrd="1" destOrd="0" presId="urn:microsoft.com/office/officeart/2005/8/layout/bProcess3"/>
    <dgm:cxn modelId="{ED4F2799-29EE-4506-8114-FF3BAC29F337}" type="presParOf" srcId="{E868741C-979F-4784-967D-B78B164E58E6}" destId="{91316CEA-0D5F-4D2D-9C8B-1FD710DFCD5A}" srcOrd="0" destOrd="0" presId="urn:microsoft.com/office/officeart/2005/8/layout/bProcess3"/>
    <dgm:cxn modelId="{88323517-54BF-4D3C-86F9-F8E1543117C3}" type="presParOf" srcId="{E9C74929-5C9C-415B-87D2-F53C40EAE0E2}" destId="{D8094BDA-5999-4656-9E76-0B7A35989F82}" srcOrd="2"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CB3947-346E-45C6-B6E4-5D3DA42B7BBC}"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A6202DF9-D8A8-4238-BAAD-061088C48ECC}">
      <dgm:prSet phldrT="[Text]"/>
      <dgm:spPr/>
      <dgm:t>
        <a:bodyPr/>
        <a:lstStyle/>
        <a:p>
          <a:r>
            <a:rPr lang="en-US" dirty="0"/>
            <a:t>Basic Disqualification</a:t>
          </a:r>
        </a:p>
      </dgm:t>
    </dgm:pt>
    <dgm:pt modelId="{2214ED4E-C3E9-42D0-8DF1-8E76646509A1}" type="parTrans" cxnId="{F1CA3D74-E946-4562-BCAF-AE9D784DBE01}">
      <dgm:prSet/>
      <dgm:spPr/>
      <dgm:t>
        <a:bodyPr/>
        <a:lstStyle/>
        <a:p>
          <a:endParaRPr lang="en-US"/>
        </a:p>
      </dgm:t>
    </dgm:pt>
    <dgm:pt modelId="{8318EBCB-6391-4C8C-BA12-0C2F7ADF3CBC}" type="sibTrans" cxnId="{F1CA3D74-E946-4562-BCAF-AE9D784DBE01}">
      <dgm:prSet/>
      <dgm:spPr/>
      <dgm:t>
        <a:bodyPr/>
        <a:lstStyle/>
        <a:p>
          <a:endParaRPr lang="en-US"/>
        </a:p>
      </dgm:t>
    </dgm:pt>
    <dgm:pt modelId="{6EDF2460-FD21-44E6-BE3C-5631E2813608}">
      <dgm:prSet phldrT="[Text]"/>
      <dgm:spPr/>
      <dgm:t>
        <a:bodyPr/>
        <a:lstStyle/>
        <a:p>
          <a:pPr algn="just">
            <a:lnSpc>
              <a:spcPct val="150000"/>
            </a:lnSpc>
            <a:spcAft>
              <a:spcPts val="200"/>
            </a:spcAft>
          </a:pPr>
          <a:r>
            <a:rPr lang="en-US" b="1" dirty="0"/>
            <a:t>(b) An Officer or Employee of the Company</a:t>
          </a:r>
        </a:p>
      </dgm:t>
    </dgm:pt>
    <dgm:pt modelId="{DAF568C1-8BD7-4EA6-87F6-3B1061481002}" type="parTrans" cxnId="{D735E18D-E549-4631-8FB8-0101A269F2AC}">
      <dgm:prSet/>
      <dgm:spPr/>
      <dgm:t>
        <a:bodyPr/>
        <a:lstStyle/>
        <a:p>
          <a:endParaRPr lang="en-US"/>
        </a:p>
      </dgm:t>
    </dgm:pt>
    <dgm:pt modelId="{7026ED95-16BC-4656-9CD7-FE4D0BD304EF}" type="sibTrans" cxnId="{D735E18D-E549-4631-8FB8-0101A269F2AC}">
      <dgm:prSet/>
      <dgm:spPr/>
      <dgm:t>
        <a:bodyPr/>
        <a:lstStyle/>
        <a:p>
          <a:endParaRPr lang="en-US"/>
        </a:p>
      </dgm:t>
    </dgm:pt>
    <dgm:pt modelId="{F8464EF3-AA08-4D02-B227-5E27557AFBA8}">
      <dgm:prSet phldrT="[Text]"/>
      <dgm:spPr/>
      <dgm:t>
        <a:bodyPr/>
        <a:lstStyle/>
        <a:p>
          <a:pPr algn="just">
            <a:lnSpc>
              <a:spcPct val="150000"/>
            </a:lnSpc>
            <a:spcAft>
              <a:spcPts val="200"/>
            </a:spcAft>
          </a:pPr>
          <a:r>
            <a:rPr lang="en-US" b="1" dirty="0"/>
            <a:t>(c) Partner or Employee of an Officer or employee of the Company,</a:t>
          </a:r>
        </a:p>
      </dgm:t>
    </dgm:pt>
    <dgm:pt modelId="{373F5F61-1301-4035-AA28-B33E6F0361D4}" type="parTrans" cxnId="{9F2965F4-3464-41BF-B679-13AB0A0D9874}">
      <dgm:prSet/>
      <dgm:spPr/>
      <dgm:t>
        <a:bodyPr/>
        <a:lstStyle/>
        <a:p>
          <a:endParaRPr lang="en-US"/>
        </a:p>
      </dgm:t>
    </dgm:pt>
    <dgm:pt modelId="{2C74383C-3F4C-45BD-B910-7554922793EE}" type="sibTrans" cxnId="{9F2965F4-3464-41BF-B679-13AB0A0D9874}">
      <dgm:prSet/>
      <dgm:spPr/>
      <dgm:t>
        <a:bodyPr/>
        <a:lstStyle/>
        <a:p>
          <a:endParaRPr lang="en-US"/>
        </a:p>
      </dgm:t>
    </dgm:pt>
    <dgm:pt modelId="{955E87DD-B016-4E08-8AF9-631FDB52101E}">
      <dgm:prSet phldrT="[Text]"/>
      <dgm:spPr/>
      <dgm:t>
        <a:bodyPr/>
        <a:lstStyle/>
        <a:p>
          <a:pPr algn="just">
            <a:lnSpc>
              <a:spcPct val="150000"/>
            </a:lnSpc>
            <a:spcAft>
              <a:spcPts val="200"/>
            </a:spcAft>
          </a:pPr>
          <a:r>
            <a:rPr lang="en-US" b="1" dirty="0"/>
            <a:t>(d) A Person or a Firm having Business Relationship (directly or indirectly) with the Company or its Holding / Subsidiary/Associate</a:t>
          </a:r>
        </a:p>
      </dgm:t>
    </dgm:pt>
    <dgm:pt modelId="{21E27493-1875-41D7-8A79-674D843811D3}" type="parTrans" cxnId="{0641F6BC-1BDF-4841-8A13-0CE6F04D354B}">
      <dgm:prSet/>
      <dgm:spPr/>
      <dgm:t>
        <a:bodyPr/>
        <a:lstStyle/>
        <a:p>
          <a:endParaRPr lang="en-US"/>
        </a:p>
      </dgm:t>
    </dgm:pt>
    <dgm:pt modelId="{4D941E32-4752-430D-BC4F-1D998D5649AC}" type="sibTrans" cxnId="{0641F6BC-1BDF-4841-8A13-0CE6F04D354B}">
      <dgm:prSet/>
      <dgm:spPr/>
      <dgm:t>
        <a:bodyPr/>
        <a:lstStyle/>
        <a:p>
          <a:endParaRPr lang="en-US"/>
        </a:p>
      </dgm:t>
    </dgm:pt>
    <dgm:pt modelId="{8A5CC8AB-7F13-44AF-8C82-9350B3A4CA9A}">
      <dgm:prSet phldrT="[Text]"/>
      <dgm:spPr/>
      <dgm:t>
        <a:bodyPr/>
        <a:lstStyle/>
        <a:p>
          <a:pPr algn="just">
            <a:lnSpc>
              <a:spcPct val="150000"/>
            </a:lnSpc>
            <a:spcAft>
              <a:spcPts val="200"/>
            </a:spcAft>
          </a:pPr>
          <a:r>
            <a:rPr lang="en-US" b="1" dirty="0"/>
            <a:t>(e) Relative of Director </a:t>
          </a:r>
          <a:r>
            <a:rPr lang="en-US" b="1" dirty="0" smtClean="0"/>
            <a:t>or</a:t>
          </a:r>
          <a:endParaRPr lang="en-US" b="1" dirty="0"/>
        </a:p>
      </dgm:t>
    </dgm:pt>
    <dgm:pt modelId="{E1CEC08C-F77A-4E90-8CA8-A800A01F0C4A}" type="parTrans" cxnId="{16989402-4273-4C8E-8037-BECD5834E9E3}">
      <dgm:prSet/>
      <dgm:spPr/>
      <dgm:t>
        <a:bodyPr/>
        <a:lstStyle/>
        <a:p>
          <a:endParaRPr lang="en-US"/>
        </a:p>
      </dgm:t>
    </dgm:pt>
    <dgm:pt modelId="{557B2B5B-D4C0-4D0E-ABBF-5A1EF42B282D}" type="sibTrans" cxnId="{16989402-4273-4C8E-8037-BECD5834E9E3}">
      <dgm:prSet/>
      <dgm:spPr/>
      <dgm:t>
        <a:bodyPr/>
        <a:lstStyle/>
        <a:p>
          <a:endParaRPr lang="en-US"/>
        </a:p>
      </dgm:t>
    </dgm:pt>
    <dgm:pt modelId="{9F259931-B7F3-4766-A876-81FE2BBEFF36}">
      <dgm:prSet phldrT="[Text]"/>
      <dgm:spPr/>
      <dgm:t>
        <a:bodyPr/>
        <a:lstStyle/>
        <a:p>
          <a:pPr algn="just">
            <a:lnSpc>
              <a:spcPct val="150000"/>
            </a:lnSpc>
            <a:spcAft>
              <a:spcPts val="200"/>
            </a:spcAft>
          </a:pPr>
          <a:r>
            <a:rPr lang="en-US" b="1" dirty="0"/>
            <a:t>(g) Person convicted by court for an offence involving Fraud and 10 years has not elapsed from such conviction</a:t>
          </a:r>
        </a:p>
      </dgm:t>
    </dgm:pt>
    <dgm:pt modelId="{6A84F3B3-8ACB-428C-B23D-C0AFC76AA55D}" type="parTrans" cxnId="{39A1DD5D-8EE4-4A4A-AD9A-9E35728FF7D1}">
      <dgm:prSet/>
      <dgm:spPr/>
      <dgm:t>
        <a:bodyPr/>
        <a:lstStyle/>
        <a:p>
          <a:endParaRPr lang="en-US"/>
        </a:p>
      </dgm:t>
    </dgm:pt>
    <dgm:pt modelId="{E86822E0-14E0-4FCB-859F-62836A5ED041}" type="sibTrans" cxnId="{39A1DD5D-8EE4-4A4A-AD9A-9E35728FF7D1}">
      <dgm:prSet/>
      <dgm:spPr/>
      <dgm:t>
        <a:bodyPr/>
        <a:lstStyle/>
        <a:p>
          <a:endParaRPr lang="en-US"/>
        </a:p>
      </dgm:t>
    </dgm:pt>
    <dgm:pt modelId="{C5E949CD-5A06-4F35-8EF1-2C256FC212A8}">
      <dgm:prSet phldrT="[Text]"/>
      <dgm:spPr/>
      <dgm:t>
        <a:bodyPr/>
        <a:lstStyle/>
        <a:p>
          <a:pPr algn="just">
            <a:lnSpc>
              <a:spcPct val="150000"/>
            </a:lnSpc>
            <a:spcAft>
              <a:spcPts val="200"/>
            </a:spcAft>
          </a:pPr>
          <a:r>
            <a:rPr lang="en-US" b="1" dirty="0"/>
            <a:t> (h) a person who, directly or indirectly, renders any service referred in Sec.144 to the Company or its Holding Company or its Subsidiary Company. </a:t>
          </a:r>
        </a:p>
      </dgm:t>
    </dgm:pt>
    <dgm:pt modelId="{D45B0A22-15A1-4FA6-9AE3-6FB5F1031446}" type="parTrans" cxnId="{928F4CA0-F343-4922-9335-54F7636CF5C3}">
      <dgm:prSet/>
      <dgm:spPr/>
      <dgm:t>
        <a:bodyPr/>
        <a:lstStyle/>
        <a:p>
          <a:endParaRPr lang="en-US"/>
        </a:p>
      </dgm:t>
    </dgm:pt>
    <dgm:pt modelId="{755C625D-D1E2-4F27-AA27-251AE0123F7A}" type="sibTrans" cxnId="{928F4CA0-F343-4922-9335-54F7636CF5C3}">
      <dgm:prSet/>
      <dgm:spPr/>
      <dgm:t>
        <a:bodyPr/>
        <a:lstStyle/>
        <a:p>
          <a:endParaRPr lang="en-US"/>
        </a:p>
      </dgm:t>
    </dgm:pt>
    <dgm:pt modelId="{AF034211-16FF-49CC-9884-551D6FABF055}">
      <dgm:prSet phldrT="[Text]"/>
      <dgm:spPr/>
      <dgm:t>
        <a:bodyPr/>
        <a:lstStyle/>
        <a:p>
          <a:pPr algn="just">
            <a:lnSpc>
              <a:spcPct val="150000"/>
            </a:lnSpc>
            <a:spcAft>
              <a:spcPts val="200"/>
            </a:spcAft>
          </a:pPr>
          <a:r>
            <a:rPr lang="en-US" b="1" dirty="0"/>
            <a:t>(a) Body Corporate (other than LLP)</a:t>
          </a:r>
        </a:p>
      </dgm:t>
    </dgm:pt>
    <dgm:pt modelId="{A3A27F7F-1523-45C1-B980-8EF49B56DE8E}" type="sibTrans" cxnId="{6C74F344-4F1E-4B2D-9EB3-D4B3D40D5263}">
      <dgm:prSet/>
      <dgm:spPr/>
      <dgm:t>
        <a:bodyPr/>
        <a:lstStyle/>
        <a:p>
          <a:endParaRPr lang="en-US"/>
        </a:p>
      </dgm:t>
    </dgm:pt>
    <dgm:pt modelId="{0F5D9E41-620B-4AF3-9682-8E6ADDE873B0}" type="parTrans" cxnId="{6C74F344-4F1E-4B2D-9EB3-D4B3D40D5263}">
      <dgm:prSet/>
      <dgm:spPr/>
      <dgm:t>
        <a:bodyPr/>
        <a:lstStyle/>
        <a:p>
          <a:endParaRPr lang="en-US"/>
        </a:p>
      </dgm:t>
    </dgm:pt>
    <dgm:pt modelId="{C09762D2-3637-46BB-B170-41F3345F6827}">
      <dgm:prSet phldrT="[Text]"/>
      <dgm:spPr/>
      <dgm:t>
        <a:bodyPr/>
        <a:lstStyle/>
        <a:p>
          <a:pPr algn="just">
            <a:lnSpc>
              <a:spcPct val="150000"/>
            </a:lnSpc>
            <a:spcAft>
              <a:spcPts val="200"/>
            </a:spcAft>
          </a:pPr>
          <a:r>
            <a:rPr lang="en-US" b="1" dirty="0" smtClean="0"/>
            <a:t>f) Person in Full time employment or a person or a partner of a Firm holding audits of more than 20 Companies on the date of appointment [Exclusions – One Person Companies, Dormant Companies, Small Companies, and Private Ltd Companies having paid up capital less than Rs. 100 Crores  - Notification </a:t>
          </a:r>
          <a:r>
            <a:rPr lang="en-US" b="1" dirty="0" err="1" smtClean="0"/>
            <a:t>dt</a:t>
          </a:r>
          <a:r>
            <a:rPr lang="en-US" b="1" dirty="0" smtClean="0"/>
            <a:t> 05-06-2015]</a:t>
          </a:r>
          <a:endParaRPr lang="en-US" b="1" dirty="0"/>
        </a:p>
      </dgm:t>
    </dgm:pt>
    <dgm:pt modelId="{EDEBBA8D-0B54-44F8-9925-46D92A2A35FD}" type="parTrans" cxnId="{511940F4-5E68-44C6-B014-4D582623212A}">
      <dgm:prSet/>
      <dgm:spPr/>
    </dgm:pt>
    <dgm:pt modelId="{2574870C-891D-4CA1-8540-508C4863D0C1}" type="sibTrans" cxnId="{511940F4-5E68-44C6-B014-4D582623212A}">
      <dgm:prSet/>
      <dgm:spPr/>
    </dgm:pt>
    <dgm:pt modelId="{A685C6F0-C2F4-4DD0-9D3A-EEC734FD9C26}" type="pres">
      <dgm:prSet presAssocID="{3ACB3947-346E-45C6-B6E4-5D3DA42B7BBC}" presName="Name0" presStyleCnt="0">
        <dgm:presLayoutVars>
          <dgm:dir/>
          <dgm:animLvl val="lvl"/>
          <dgm:resizeHandles val="exact"/>
        </dgm:presLayoutVars>
      </dgm:prSet>
      <dgm:spPr/>
      <dgm:t>
        <a:bodyPr/>
        <a:lstStyle/>
        <a:p>
          <a:endParaRPr lang="en-IN"/>
        </a:p>
      </dgm:t>
    </dgm:pt>
    <dgm:pt modelId="{85A26A0A-179A-4214-AFBE-19180AE908A6}" type="pres">
      <dgm:prSet presAssocID="{A6202DF9-D8A8-4238-BAAD-061088C48ECC}" presName="composite" presStyleCnt="0"/>
      <dgm:spPr/>
    </dgm:pt>
    <dgm:pt modelId="{9D614031-79E8-45BD-8698-3C1F39561ABE}" type="pres">
      <dgm:prSet presAssocID="{A6202DF9-D8A8-4238-BAAD-061088C48ECC}" presName="parTx" presStyleLbl="alignNode1" presStyleIdx="0" presStyleCnt="1">
        <dgm:presLayoutVars>
          <dgm:chMax val="0"/>
          <dgm:chPref val="0"/>
          <dgm:bulletEnabled val="1"/>
        </dgm:presLayoutVars>
      </dgm:prSet>
      <dgm:spPr/>
      <dgm:t>
        <a:bodyPr/>
        <a:lstStyle/>
        <a:p>
          <a:endParaRPr lang="en-IN"/>
        </a:p>
      </dgm:t>
    </dgm:pt>
    <dgm:pt modelId="{07F20016-ABB9-4294-8193-EA79996278EA}" type="pres">
      <dgm:prSet presAssocID="{A6202DF9-D8A8-4238-BAAD-061088C48ECC}" presName="desTx" presStyleLbl="alignAccFollowNode1" presStyleIdx="0" presStyleCnt="1">
        <dgm:presLayoutVars>
          <dgm:bulletEnabled val="1"/>
        </dgm:presLayoutVars>
      </dgm:prSet>
      <dgm:spPr/>
      <dgm:t>
        <a:bodyPr/>
        <a:lstStyle/>
        <a:p>
          <a:endParaRPr lang="en-IN"/>
        </a:p>
      </dgm:t>
    </dgm:pt>
  </dgm:ptLst>
  <dgm:cxnLst>
    <dgm:cxn modelId="{808E3438-18D5-4133-AFF1-7DC6D0CA8CF8}" type="presOf" srcId="{955E87DD-B016-4E08-8AF9-631FDB52101E}" destId="{07F20016-ABB9-4294-8193-EA79996278EA}" srcOrd="0" destOrd="3" presId="urn:microsoft.com/office/officeart/2005/8/layout/hList1"/>
    <dgm:cxn modelId="{4796F52F-AF09-4D9A-8795-57D6378EF7C3}" type="presOf" srcId="{9F259931-B7F3-4766-A876-81FE2BBEFF36}" destId="{07F20016-ABB9-4294-8193-EA79996278EA}" srcOrd="0" destOrd="6" presId="urn:microsoft.com/office/officeart/2005/8/layout/hList1"/>
    <dgm:cxn modelId="{694DB644-D55E-4915-989A-4B306AA3D287}" type="presOf" srcId="{3ACB3947-346E-45C6-B6E4-5D3DA42B7BBC}" destId="{A685C6F0-C2F4-4DD0-9D3A-EEC734FD9C26}" srcOrd="0" destOrd="0" presId="urn:microsoft.com/office/officeart/2005/8/layout/hList1"/>
    <dgm:cxn modelId="{51791710-195A-4C12-8A4C-AD0E61936B72}" type="presOf" srcId="{AF034211-16FF-49CC-9884-551D6FABF055}" destId="{07F20016-ABB9-4294-8193-EA79996278EA}" srcOrd="0" destOrd="0" presId="urn:microsoft.com/office/officeart/2005/8/layout/hList1"/>
    <dgm:cxn modelId="{22D09F31-201F-4289-BB24-65947229EEAD}" type="presOf" srcId="{F8464EF3-AA08-4D02-B227-5E27557AFBA8}" destId="{07F20016-ABB9-4294-8193-EA79996278EA}" srcOrd="0" destOrd="2" presId="urn:microsoft.com/office/officeart/2005/8/layout/hList1"/>
    <dgm:cxn modelId="{928F4CA0-F343-4922-9335-54F7636CF5C3}" srcId="{A6202DF9-D8A8-4238-BAAD-061088C48ECC}" destId="{C5E949CD-5A06-4F35-8EF1-2C256FC212A8}" srcOrd="7" destOrd="0" parTransId="{D45B0A22-15A1-4FA6-9AE3-6FB5F1031446}" sibTransId="{755C625D-D1E2-4F27-AA27-251AE0123F7A}"/>
    <dgm:cxn modelId="{3E937B2B-CC4A-4EC8-81B5-D25DC251E4FC}" type="presOf" srcId="{6EDF2460-FD21-44E6-BE3C-5631E2813608}" destId="{07F20016-ABB9-4294-8193-EA79996278EA}" srcOrd="0" destOrd="1" presId="urn:microsoft.com/office/officeart/2005/8/layout/hList1"/>
    <dgm:cxn modelId="{90C7FC66-A955-4B7F-97EF-1D6E9CB47D39}" type="presOf" srcId="{A6202DF9-D8A8-4238-BAAD-061088C48ECC}" destId="{9D614031-79E8-45BD-8698-3C1F39561ABE}" srcOrd="0" destOrd="0" presId="urn:microsoft.com/office/officeart/2005/8/layout/hList1"/>
    <dgm:cxn modelId="{9F2965F4-3464-41BF-B679-13AB0A0D9874}" srcId="{A6202DF9-D8A8-4238-BAAD-061088C48ECC}" destId="{F8464EF3-AA08-4D02-B227-5E27557AFBA8}" srcOrd="2" destOrd="0" parTransId="{373F5F61-1301-4035-AA28-B33E6F0361D4}" sibTransId="{2C74383C-3F4C-45BD-B910-7554922793EE}"/>
    <dgm:cxn modelId="{D735E18D-E549-4631-8FB8-0101A269F2AC}" srcId="{A6202DF9-D8A8-4238-BAAD-061088C48ECC}" destId="{6EDF2460-FD21-44E6-BE3C-5631E2813608}" srcOrd="1" destOrd="0" parTransId="{DAF568C1-8BD7-4EA6-87F6-3B1061481002}" sibTransId="{7026ED95-16BC-4656-9CD7-FE4D0BD304EF}"/>
    <dgm:cxn modelId="{16989402-4273-4C8E-8037-BECD5834E9E3}" srcId="{A6202DF9-D8A8-4238-BAAD-061088C48ECC}" destId="{8A5CC8AB-7F13-44AF-8C82-9350B3A4CA9A}" srcOrd="4" destOrd="0" parTransId="{E1CEC08C-F77A-4E90-8CA8-A800A01F0C4A}" sibTransId="{557B2B5B-D4C0-4D0E-ABBF-5A1EF42B282D}"/>
    <dgm:cxn modelId="{0641F6BC-1BDF-4841-8A13-0CE6F04D354B}" srcId="{A6202DF9-D8A8-4238-BAAD-061088C48ECC}" destId="{955E87DD-B016-4E08-8AF9-631FDB52101E}" srcOrd="3" destOrd="0" parTransId="{21E27493-1875-41D7-8A79-674D843811D3}" sibTransId="{4D941E32-4752-430D-BC4F-1D998D5649AC}"/>
    <dgm:cxn modelId="{12C107BC-CE17-4711-A194-9D2110E2BEEF}" type="presOf" srcId="{8A5CC8AB-7F13-44AF-8C82-9350B3A4CA9A}" destId="{07F20016-ABB9-4294-8193-EA79996278EA}" srcOrd="0" destOrd="4" presId="urn:microsoft.com/office/officeart/2005/8/layout/hList1"/>
    <dgm:cxn modelId="{39A1DD5D-8EE4-4A4A-AD9A-9E35728FF7D1}" srcId="{A6202DF9-D8A8-4238-BAAD-061088C48ECC}" destId="{9F259931-B7F3-4766-A876-81FE2BBEFF36}" srcOrd="6" destOrd="0" parTransId="{6A84F3B3-8ACB-428C-B23D-C0AFC76AA55D}" sibTransId="{E86822E0-14E0-4FCB-859F-62836A5ED041}"/>
    <dgm:cxn modelId="{6C74F344-4F1E-4B2D-9EB3-D4B3D40D5263}" srcId="{A6202DF9-D8A8-4238-BAAD-061088C48ECC}" destId="{AF034211-16FF-49CC-9884-551D6FABF055}" srcOrd="0" destOrd="0" parTransId="{0F5D9E41-620B-4AF3-9682-8E6ADDE873B0}" sibTransId="{A3A27F7F-1523-45C1-B980-8EF49B56DE8E}"/>
    <dgm:cxn modelId="{511940F4-5E68-44C6-B014-4D582623212A}" srcId="{A6202DF9-D8A8-4238-BAAD-061088C48ECC}" destId="{C09762D2-3637-46BB-B170-41F3345F6827}" srcOrd="5" destOrd="0" parTransId="{EDEBBA8D-0B54-44F8-9925-46D92A2A35FD}" sibTransId="{2574870C-891D-4CA1-8540-508C4863D0C1}"/>
    <dgm:cxn modelId="{940BE34C-F257-483D-B24A-41E4E14D78E1}" type="presOf" srcId="{C5E949CD-5A06-4F35-8EF1-2C256FC212A8}" destId="{07F20016-ABB9-4294-8193-EA79996278EA}" srcOrd="0" destOrd="7" presId="urn:microsoft.com/office/officeart/2005/8/layout/hList1"/>
    <dgm:cxn modelId="{85F1D905-881B-4804-B1EC-5A3F7D4A49E8}" type="presOf" srcId="{C09762D2-3637-46BB-B170-41F3345F6827}" destId="{07F20016-ABB9-4294-8193-EA79996278EA}" srcOrd="0" destOrd="5" presId="urn:microsoft.com/office/officeart/2005/8/layout/hList1"/>
    <dgm:cxn modelId="{F1CA3D74-E946-4562-BCAF-AE9D784DBE01}" srcId="{3ACB3947-346E-45C6-B6E4-5D3DA42B7BBC}" destId="{A6202DF9-D8A8-4238-BAAD-061088C48ECC}" srcOrd="0" destOrd="0" parTransId="{2214ED4E-C3E9-42D0-8DF1-8E76646509A1}" sibTransId="{8318EBCB-6391-4C8C-BA12-0C2F7ADF3CBC}"/>
    <dgm:cxn modelId="{7DEB28BF-F688-41E0-A585-EB9421E5F967}" type="presParOf" srcId="{A685C6F0-C2F4-4DD0-9D3A-EEC734FD9C26}" destId="{85A26A0A-179A-4214-AFBE-19180AE908A6}" srcOrd="0" destOrd="0" presId="urn:microsoft.com/office/officeart/2005/8/layout/hList1"/>
    <dgm:cxn modelId="{27B4808C-4114-44DB-85E4-BDE796DCAC38}" type="presParOf" srcId="{85A26A0A-179A-4214-AFBE-19180AE908A6}" destId="{9D614031-79E8-45BD-8698-3C1F39561ABE}" srcOrd="0" destOrd="0" presId="urn:microsoft.com/office/officeart/2005/8/layout/hList1"/>
    <dgm:cxn modelId="{B216E7A0-0F74-4C6D-9757-3E5CF64D3802}" type="presParOf" srcId="{85A26A0A-179A-4214-AFBE-19180AE908A6}" destId="{07F20016-ABB9-4294-8193-EA79996278EA}"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CB3947-346E-45C6-B6E4-5D3DA42B7BBC}"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A6202DF9-D8A8-4238-BAAD-061088C48ECC}">
      <dgm:prSet phldrT="[Text]"/>
      <dgm:spPr/>
      <dgm:t>
        <a:bodyPr/>
        <a:lstStyle/>
        <a:p>
          <a:r>
            <a:rPr lang="en-US" dirty="0"/>
            <a:t>Basic Disqualification</a:t>
          </a:r>
        </a:p>
      </dgm:t>
    </dgm:pt>
    <dgm:pt modelId="{2214ED4E-C3E9-42D0-8DF1-8E76646509A1}" type="parTrans" cxnId="{F1CA3D74-E946-4562-BCAF-AE9D784DBE01}">
      <dgm:prSet/>
      <dgm:spPr/>
      <dgm:t>
        <a:bodyPr/>
        <a:lstStyle/>
        <a:p>
          <a:endParaRPr lang="en-US"/>
        </a:p>
      </dgm:t>
    </dgm:pt>
    <dgm:pt modelId="{8318EBCB-6391-4C8C-BA12-0C2F7ADF3CBC}" type="sibTrans" cxnId="{F1CA3D74-E946-4562-BCAF-AE9D784DBE01}">
      <dgm:prSet/>
      <dgm:spPr/>
      <dgm:t>
        <a:bodyPr/>
        <a:lstStyle/>
        <a:p>
          <a:endParaRPr lang="en-US"/>
        </a:p>
      </dgm:t>
    </dgm:pt>
    <dgm:pt modelId="{AF034211-16FF-49CC-9884-551D6FABF055}">
      <dgm:prSet phldrT="[Text]"/>
      <dgm:spPr/>
      <dgm:t>
        <a:bodyPr/>
        <a:lstStyle/>
        <a:p>
          <a:pPr algn="just">
            <a:lnSpc>
              <a:spcPct val="150000"/>
            </a:lnSpc>
            <a:spcAft>
              <a:spcPts val="200"/>
            </a:spcAft>
          </a:pPr>
          <a:r>
            <a:rPr lang="en-US" b="1" dirty="0"/>
            <a:t>(h) a person who, directly or indirectly, renders any service referred in Sec.144</a:t>
          </a:r>
        </a:p>
      </dgm:t>
    </dgm:pt>
    <dgm:pt modelId="{A3A27F7F-1523-45C1-B980-8EF49B56DE8E}" type="sibTrans" cxnId="{6C74F344-4F1E-4B2D-9EB3-D4B3D40D5263}">
      <dgm:prSet/>
      <dgm:spPr/>
      <dgm:t>
        <a:bodyPr/>
        <a:lstStyle/>
        <a:p>
          <a:endParaRPr lang="en-US"/>
        </a:p>
      </dgm:t>
    </dgm:pt>
    <dgm:pt modelId="{0F5D9E41-620B-4AF3-9682-8E6ADDE873B0}" type="parTrans" cxnId="{6C74F344-4F1E-4B2D-9EB3-D4B3D40D5263}">
      <dgm:prSet/>
      <dgm:spPr/>
      <dgm:t>
        <a:bodyPr/>
        <a:lstStyle/>
        <a:p>
          <a:endParaRPr lang="en-US"/>
        </a:p>
      </dgm:t>
    </dgm:pt>
    <dgm:pt modelId="{A685C6F0-C2F4-4DD0-9D3A-EEC734FD9C26}" type="pres">
      <dgm:prSet presAssocID="{3ACB3947-346E-45C6-B6E4-5D3DA42B7BBC}" presName="Name0" presStyleCnt="0">
        <dgm:presLayoutVars>
          <dgm:dir/>
          <dgm:animLvl val="lvl"/>
          <dgm:resizeHandles val="exact"/>
        </dgm:presLayoutVars>
      </dgm:prSet>
      <dgm:spPr/>
      <dgm:t>
        <a:bodyPr/>
        <a:lstStyle/>
        <a:p>
          <a:endParaRPr lang="en-IN"/>
        </a:p>
      </dgm:t>
    </dgm:pt>
    <dgm:pt modelId="{85A26A0A-179A-4214-AFBE-19180AE908A6}" type="pres">
      <dgm:prSet presAssocID="{A6202DF9-D8A8-4238-BAAD-061088C48ECC}" presName="composite" presStyleCnt="0"/>
      <dgm:spPr/>
    </dgm:pt>
    <dgm:pt modelId="{9D614031-79E8-45BD-8698-3C1F39561ABE}" type="pres">
      <dgm:prSet presAssocID="{A6202DF9-D8A8-4238-BAAD-061088C48ECC}" presName="parTx" presStyleLbl="alignNode1" presStyleIdx="0" presStyleCnt="1">
        <dgm:presLayoutVars>
          <dgm:chMax val="0"/>
          <dgm:chPref val="0"/>
          <dgm:bulletEnabled val="1"/>
        </dgm:presLayoutVars>
      </dgm:prSet>
      <dgm:spPr/>
      <dgm:t>
        <a:bodyPr/>
        <a:lstStyle/>
        <a:p>
          <a:endParaRPr lang="en-IN"/>
        </a:p>
      </dgm:t>
    </dgm:pt>
    <dgm:pt modelId="{07F20016-ABB9-4294-8193-EA79996278EA}" type="pres">
      <dgm:prSet presAssocID="{A6202DF9-D8A8-4238-BAAD-061088C48ECC}" presName="desTx" presStyleLbl="alignAccFollowNode1" presStyleIdx="0" presStyleCnt="1" custScaleY="82566">
        <dgm:presLayoutVars>
          <dgm:bulletEnabled val="1"/>
        </dgm:presLayoutVars>
      </dgm:prSet>
      <dgm:spPr/>
      <dgm:t>
        <a:bodyPr/>
        <a:lstStyle/>
        <a:p>
          <a:endParaRPr lang="en-IN"/>
        </a:p>
      </dgm:t>
    </dgm:pt>
  </dgm:ptLst>
  <dgm:cxnLst>
    <dgm:cxn modelId="{E62E375A-FD20-4E67-B7D1-82047A2F2A62}" type="presOf" srcId="{AF034211-16FF-49CC-9884-551D6FABF055}" destId="{07F20016-ABB9-4294-8193-EA79996278EA}" srcOrd="0" destOrd="0" presId="urn:microsoft.com/office/officeart/2005/8/layout/hList1"/>
    <dgm:cxn modelId="{6F463525-FDD3-4FB0-9044-A8154A37AB0E}" type="presOf" srcId="{A6202DF9-D8A8-4238-BAAD-061088C48ECC}" destId="{9D614031-79E8-45BD-8698-3C1F39561ABE}" srcOrd="0" destOrd="0" presId="urn:microsoft.com/office/officeart/2005/8/layout/hList1"/>
    <dgm:cxn modelId="{6C74F344-4F1E-4B2D-9EB3-D4B3D40D5263}" srcId="{A6202DF9-D8A8-4238-BAAD-061088C48ECC}" destId="{AF034211-16FF-49CC-9884-551D6FABF055}" srcOrd="0" destOrd="0" parTransId="{0F5D9E41-620B-4AF3-9682-8E6ADDE873B0}" sibTransId="{A3A27F7F-1523-45C1-B980-8EF49B56DE8E}"/>
    <dgm:cxn modelId="{DD85C9D3-F5C5-44F9-A28E-827154E1EFD0}" type="presOf" srcId="{3ACB3947-346E-45C6-B6E4-5D3DA42B7BBC}" destId="{A685C6F0-C2F4-4DD0-9D3A-EEC734FD9C26}" srcOrd="0" destOrd="0" presId="urn:microsoft.com/office/officeart/2005/8/layout/hList1"/>
    <dgm:cxn modelId="{F1CA3D74-E946-4562-BCAF-AE9D784DBE01}" srcId="{3ACB3947-346E-45C6-B6E4-5D3DA42B7BBC}" destId="{A6202DF9-D8A8-4238-BAAD-061088C48ECC}" srcOrd="0" destOrd="0" parTransId="{2214ED4E-C3E9-42D0-8DF1-8E76646509A1}" sibTransId="{8318EBCB-6391-4C8C-BA12-0C2F7ADF3CBC}"/>
    <dgm:cxn modelId="{C2DD521B-252F-4081-A258-F21135DEE59F}" type="presParOf" srcId="{A685C6F0-C2F4-4DD0-9D3A-EEC734FD9C26}" destId="{85A26A0A-179A-4214-AFBE-19180AE908A6}" srcOrd="0" destOrd="0" presId="urn:microsoft.com/office/officeart/2005/8/layout/hList1"/>
    <dgm:cxn modelId="{6FAFD8EE-CA61-4064-B141-00CE5733CD03}" type="presParOf" srcId="{85A26A0A-179A-4214-AFBE-19180AE908A6}" destId="{9D614031-79E8-45BD-8698-3C1F39561ABE}" srcOrd="0" destOrd="0" presId="urn:microsoft.com/office/officeart/2005/8/layout/hList1"/>
    <dgm:cxn modelId="{AAC0F92D-0C35-4505-BFF0-66192225C441}" type="presParOf" srcId="{85A26A0A-179A-4214-AFBE-19180AE908A6}" destId="{07F20016-ABB9-4294-8193-EA79996278EA}"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CB3947-346E-45C6-B6E4-5D3DA42B7BB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A6202DF9-D8A8-4238-BAAD-061088C48ECC}">
      <dgm:prSet phldrT="[Text]" custT="1"/>
      <dgm:spPr/>
      <dgm:t>
        <a:bodyPr/>
        <a:lstStyle/>
        <a:p>
          <a:r>
            <a:rPr lang="en-US" sz="4000" dirty="0"/>
            <a:t>Basic Disqualification</a:t>
          </a:r>
        </a:p>
      </dgm:t>
    </dgm:pt>
    <dgm:pt modelId="{2214ED4E-C3E9-42D0-8DF1-8E76646509A1}" type="parTrans" cxnId="{F1CA3D74-E946-4562-BCAF-AE9D784DBE01}">
      <dgm:prSet/>
      <dgm:spPr/>
      <dgm:t>
        <a:bodyPr/>
        <a:lstStyle/>
        <a:p>
          <a:endParaRPr lang="en-US"/>
        </a:p>
      </dgm:t>
    </dgm:pt>
    <dgm:pt modelId="{8318EBCB-6391-4C8C-BA12-0C2F7ADF3CBC}" type="sibTrans" cxnId="{F1CA3D74-E946-4562-BCAF-AE9D784DBE01}">
      <dgm:prSet/>
      <dgm:spPr/>
      <dgm:t>
        <a:bodyPr/>
        <a:lstStyle/>
        <a:p>
          <a:endParaRPr lang="en-US"/>
        </a:p>
      </dgm:t>
    </dgm:pt>
    <dgm:pt modelId="{AF034211-16FF-49CC-9884-551D6FABF055}">
      <dgm:prSet phldrT="[Text]"/>
      <dgm:spPr/>
      <dgm:t>
        <a:bodyPr/>
        <a:lstStyle/>
        <a:p>
          <a:pPr algn="just"/>
          <a:r>
            <a:rPr lang="en-US" sz="2100" dirty="0"/>
            <a:t>a Person who, or his Relative or Partner (involved in the following aspects with the Company or its Subsidiary, Holding or Associate or a Subsidiary of such Holding Company –</a:t>
          </a:r>
        </a:p>
      </dgm:t>
    </dgm:pt>
    <dgm:pt modelId="{0F5D9E41-620B-4AF3-9682-8E6ADDE873B0}" type="parTrans" cxnId="{6C74F344-4F1E-4B2D-9EB3-D4B3D40D5263}">
      <dgm:prSet/>
      <dgm:spPr/>
      <dgm:t>
        <a:bodyPr/>
        <a:lstStyle/>
        <a:p>
          <a:endParaRPr lang="en-US"/>
        </a:p>
      </dgm:t>
    </dgm:pt>
    <dgm:pt modelId="{A3A27F7F-1523-45C1-B980-8EF49B56DE8E}" type="sibTrans" cxnId="{6C74F344-4F1E-4B2D-9EB3-D4B3D40D5263}">
      <dgm:prSet/>
      <dgm:spPr/>
      <dgm:t>
        <a:bodyPr/>
        <a:lstStyle/>
        <a:p>
          <a:endParaRPr lang="en-US"/>
        </a:p>
      </dgm:t>
    </dgm:pt>
    <dgm:pt modelId="{A756CEC0-BFD0-4C89-A643-5E2B31068108}">
      <dgm:prSet phldrT="[Text]"/>
      <dgm:spPr/>
      <dgm:t>
        <a:bodyPr/>
        <a:lstStyle/>
        <a:p>
          <a:pPr algn="l"/>
          <a:endParaRPr lang="en-US" sz="2100" dirty="0"/>
        </a:p>
      </dgm:t>
    </dgm:pt>
    <dgm:pt modelId="{05D7BE57-5CE2-404F-8CB7-66E1BD87F7BC}" type="parTrans" cxnId="{EB57E6EA-6F48-4347-A793-717C5C866AB2}">
      <dgm:prSet/>
      <dgm:spPr/>
      <dgm:t>
        <a:bodyPr/>
        <a:lstStyle/>
        <a:p>
          <a:endParaRPr lang="en-US"/>
        </a:p>
      </dgm:t>
    </dgm:pt>
    <dgm:pt modelId="{745B8F14-6BFF-45A6-95D0-CC9D34D540A3}" type="sibTrans" cxnId="{EB57E6EA-6F48-4347-A793-717C5C866AB2}">
      <dgm:prSet/>
      <dgm:spPr/>
      <dgm:t>
        <a:bodyPr/>
        <a:lstStyle/>
        <a:p>
          <a:endParaRPr lang="en-US"/>
        </a:p>
      </dgm:t>
    </dgm:pt>
    <dgm:pt modelId="{EE60DE35-C61C-4F5B-A824-83608BD6B89A}">
      <dgm:prSet/>
      <dgm:spPr/>
      <dgm:t>
        <a:bodyPr/>
        <a:lstStyle/>
        <a:p>
          <a:pPr algn="l"/>
          <a:r>
            <a:rPr lang="en-US" sz="2100" dirty="0"/>
            <a:t>is holding </a:t>
          </a:r>
          <a:r>
            <a:rPr lang="en-US" sz="2100" dirty="0">
              <a:highlight>
                <a:srgbClr val="FFFF00"/>
              </a:highlight>
            </a:rPr>
            <a:t>any security </a:t>
          </a:r>
          <a:r>
            <a:rPr lang="en-US" sz="2100" dirty="0"/>
            <a:t>of or interest.</a:t>
          </a:r>
        </a:p>
      </dgm:t>
    </dgm:pt>
    <dgm:pt modelId="{02CEC52C-417C-4D23-AF13-A91C62BEBB96}" type="parTrans" cxnId="{C38EE9B9-BC78-4A02-A0CE-D60419971EAF}">
      <dgm:prSet/>
      <dgm:spPr/>
      <dgm:t>
        <a:bodyPr/>
        <a:lstStyle/>
        <a:p>
          <a:endParaRPr lang="en-US"/>
        </a:p>
      </dgm:t>
    </dgm:pt>
    <dgm:pt modelId="{E0BDEA95-D4A7-4F2C-839D-D1E4F47F043F}" type="sibTrans" cxnId="{C38EE9B9-BC78-4A02-A0CE-D60419971EAF}">
      <dgm:prSet/>
      <dgm:spPr/>
      <dgm:t>
        <a:bodyPr/>
        <a:lstStyle/>
        <a:p>
          <a:endParaRPr lang="en-US"/>
        </a:p>
      </dgm:t>
    </dgm:pt>
    <dgm:pt modelId="{9FB25E93-5770-4A64-A74F-C0005B6944A4}">
      <dgm:prSet/>
      <dgm:spPr/>
      <dgm:t>
        <a:bodyPr/>
        <a:lstStyle/>
        <a:p>
          <a:pPr algn="just"/>
          <a:r>
            <a:rPr lang="en-US" sz="2100" dirty="0"/>
            <a:t>Is </a:t>
          </a:r>
          <a:r>
            <a:rPr lang="en-US" sz="2100" dirty="0">
              <a:highlight>
                <a:srgbClr val="FFFF00"/>
              </a:highlight>
            </a:rPr>
            <a:t>Indebted in excess </a:t>
          </a:r>
          <a:r>
            <a:rPr lang="en-US" sz="2100" dirty="0"/>
            <a:t>of Rs.</a:t>
          </a:r>
          <a:r>
            <a:rPr lang="en-US" sz="2100" b="1" dirty="0"/>
            <a:t> </a:t>
          </a:r>
          <a:r>
            <a:rPr lang="en-US" sz="2100" dirty="0"/>
            <a:t>5,00,000, or</a:t>
          </a:r>
        </a:p>
      </dgm:t>
    </dgm:pt>
    <dgm:pt modelId="{3B6B6C5F-9B51-4CD5-9485-DD37A8BD3506}" type="parTrans" cxnId="{4B2920A0-4A6B-468F-8F93-654CFF789EE2}">
      <dgm:prSet/>
      <dgm:spPr/>
      <dgm:t>
        <a:bodyPr/>
        <a:lstStyle/>
        <a:p>
          <a:endParaRPr lang="en-US"/>
        </a:p>
      </dgm:t>
    </dgm:pt>
    <dgm:pt modelId="{0BE30D4D-1CFB-4C8F-9574-80EF8CF02A7B}" type="sibTrans" cxnId="{4B2920A0-4A6B-468F-8F93-654CFF789EE2}">
      <dgm:prSet/>
      <dgm:spPr/>
      <dgm:t>
        <a:bodyPr/>
        <a:lstStyle/>
        <a:p>
          <a:endParaRPr lang="en-US"/>
        </a:p>
      </dgm:t>
    </dgm:pt>
    <dgm:pt modelId="{82EF8F89-1349-40A8-8171-E5A4F53DAF31}">
      <dgm:prSet/>
      <dgm:spPr/>
      <dgm:t>
        <a:bodyPr/>
        <a:lstStyle/>
        <a:p>
          <a:pPr algn="just"/>
          <a:r>
            <a:rPr lang="en-US" sz="2100" dirty="0"/>
            <a:t>has given a </a:t>
          </a:r>
          <a:r>
            <a:rPr lang="en-US" sz="2100" dirty="0">
              <a:highlight>
                <a:srgbClr val="FFFF00"/>
              </a:highlight>
            </a:rPr>
            <a:t>guarantee or provided any security </a:t>
          </a:r>
          <a:r>
            <a:rPr lang="en-US" sz="2100" dirty="0"/>
            <a:t>in connection with the indebtedness of any third person, in excess of Rs. 1,00,000.</a:t>
          </a:r>
        </a:p>
      </dgm:t>
    </dgm:pt>
    <dgm:pt modelId="{C412DA41-475E-4303-AED7-6D8CF47A411D}" type="parTrans" cxnId="{CA62DAE6-5310-46AA-A50E-442A4D198C22}">
      <dgm:prSet/>
      <dgm:spPr/>
      <dgm:t>
        <a:bodyPr/>
        <a:lstStyle/>
        <a:p>
          <a:endParaRPr lang="en-US"/>
        </a:p>
      </dgm:t>
    </dgm:pt>
    <dgm:pt modelId="{130A187A-76F1-423E-A154-7D874BC871C6}" type="sibTrans" cxnId="{CA62DAE6-5310-46AA-A50E-442A4D198C22}">
      <dgm:prSet/>
      <dgm:spPr/>
      <dgm:t>
        <a:bodyPr/>
        <a:lstStyle/>
        <a:p>
          <a:endParaRPr lang="en-US"/>
        </a:p>
      </dgm:t>
    </dgm:pt>
    <dgm:pt modelId="{7FA61629-B966-4C31-8C69-0937DBD65161}">
      <dgm:prSet custT="1"/>
      <dgm:spPr/>
      <dgm:t>
        <a:bodyPr/>
        <a:lstStyle/>
        <a:p>
          <a:pPr algn="l"/>
          <a:endParaRPr lang="en-US" sz="500" dirty="0"/>
        </a:p>
      </dgm:t>
    </dgm:pt>
    <dgm:pt modelId="{9C5B6E86-4618-49E8-9ADF-66632107CA27}" type="parTrans" cxnId="{E48B46BE-05B0-49A6-9C4F-D61C51EBB3A3}">
      <dgm:prSet/>
      <dgm:spPr/>
      <dgm:t>
        <a:bodyPr/>
        <a:lstStyle/>
        <a:p>
          <a:endParaRPr lang="en-US"/>
        </a:p>
      </dgm:t>
    </dgm:pt>
    <dgm:pt modelId="{600ADFBC-F3FB-417C-88B1-917139F52F42}" type="sibTrans" cxnId="{E48B46BE-05B0-49A6-9C4F-D61C51EBB3A3}">
      <dgm:prSet/>
      <dgm:spPr/>
      <dgm:t>
        <a:bodyPr/>
        <a:lstStyle/>
        <a:p>
          <a:endParaRPr lang="en-US"/>
        </a:p>
      </dgm:t>
    </dgm:pt>
    <dgm:pt modelId="{455DEFA4-0E73-497B-A45C-881B9067FBEB}">
      <dgm:prSet custT="1"/>
      <dgm:spPr/>
      <dgm:t>
        <a:bodyPr/>
        <a:lstStyle/>
        <a:p>
          <a:pPr algn="l"/>
          <a:endParaRPr lang="en-US" sz="1050" dirty="0"/>
        </a:p>
      </dgm:t>
    </dgm:pt>
    <dgm:pt modelId="{43872139-46B7-4B36-84CB-C54E6A02CC6B}" type="parTrans" cxnId="{CB0E3EE2-F27B-4DA9-B024-DADE2F4A2010}">
      <dgm:prSet/>
      <dgm:spPr/>
      <dgm:t>
        <a:bodyPr/>
        <a:lstStyle/>
        <a:p>
          <a:endParaRPr lang="en-US"/>
        </a:p>
      </dgm:t>
    </dgm:pt>
    <dgm:pt modelId="{921F5B4D-4D15-467B-B812-9E84FCD2F48C}" type="sibTrans" cxnId="{CB0E3EE2-F27B-4DA9-B024-DADE2F4A2010}">
      <dgm:prSet/>
      <dgm:spPr/>
      <dgm:t>
        <a:bodyPr/>
        <a:lstStyle/>
        <a:p>
          <a:endParaRPr lang="en-US"/>
        </a:p>
      </dgm:t>
    </dgm:pt>
    <dgm:pt modelId="{5D056BAA-5B60-4CDF-92B0-7D1650A7D9A8}">
      <dgm:prSet/>
      <dgm:spPr/>
      <dgm:t>
        <a:bodyPr/>
        <a:lstStyle/>
        <a:p>
          <a:pPr algn="just"/>
          <a:r>
            <a:rPr lang="en-US" sz="2100"/>
            <a:t>A Relative may hold security or interest in the Company of Face Value not exceeding Rs.</a:t>
          </a:r>
          <a:r>
            <a:rPr lang="en-US" sz="2100" b="1"/>
            <a:t> </a:t>
          </a:r>
          <a:r>
            <a:rPr lang="en-US" sz="2100"/>
            <a:t>1,00,000. (No disqualification if corrective action taken within 60 days in case of subsequent acquisition)</a:t>
          </a:r>
          <a:endParaRPr lang="en-US" sz="2100" dirty="0"/>
        </a:p>
      </dgm:t>
    </dgm:pt>
    <dgm:pt modelId="{159EDE92-C0D9-44D3-AAC3-0B71C7E61D22}" type="parTrans" cxnId="{A2BB9F80-EB1C-4B9A-A8ED-CC2BE46F7136}">
      <dgm:prSet/>
      <dgm:spPr/>
      <dgm:t>
        <a:bodyPr/>
        <a:lstStyle/>
        <a:p>
          <a:endParaRPr lang="en-US"/>
        </a:p>
      </dgm:t>
    </dgm:pt>
    <dgm:pt modelId="{25A5E564-48CF-40A0-8393-C1E95929CA5B}" type="sibTrans" cxnId="{A2BB9F80-EB1C-4B9A-A8ED-CC2BE46F7136}">
      <dgm:prSet/>
      <dgm:spPr/>
      <dgm:t>
        <a:bodyPr/>
        <a:lstStyle/>
        <a:p>
          <a:endParaRPr lang="en-US"/>
        </a:p>
      </dgm:t>
    </dgm:pt>
    <dgm:pt modelId="{557801AB-0033-4EA2-97BF-34C92069B6F9}">
      <dgm:prSet/>
      <dgm:spPr/>
      <dgm:t>
        <a:bodyPr/>
        <a:lstStyle/>
        <a:p>
          <a:pPr algn="just"/>
          <a:endParaRPr lang="en-US" sz="2100" dirty="0"/>
        </a:p>
      </dgm:t>
    </dgm:pt>
    <dgm:pt modelId="{CC7B0810-0CD4-4D27-A264-25AA49E015DA}" type="parTrans" cxnId="{CF9E221F-7A14-4751-8652-43E91384304D}">
      <dgm:prSet/>
      <dgm:spPr/>
      <dgm:t>
        <a:bodyPr/>
        <a:lstStyle/>
        <a:p>
          <a:endParaRPr lang="en-US"/>
        </a:p>
      </dgm:t>
    </dgm:pt>
    <dgm:pt modelId="{F4ABFE01-9348-4FB0-B867-754F78669224}" type="sibTrans" cxnId="{CF9E221F-7A14-4751-8652-43E91384304D}">
      <dgm:prSet/>
      <dgm:spPr/>
      <dgm:t>
        <a:bodyPr/>
        <a:lstStyle/>
        <a:p>
          <a:endParaRPr lang="en-US"/>
        </a:p>
      </dgm:t>
    </dgm:pt>
    <dgm:pt modelId="{A685C6F0-C2F4-4DD0-9D3A-EEC734FD9C26}" type="pres">
      <dgm:prSet presAssocID="{3ACB3947-346E-45C6-B6E4-5D3DA42B7BBC}" presName="Name0" presStyleCnt="0">
        <dgm:presLayoutVars>
          <dgm:dir/>
          <dgm:animLvl val="lvl"/>
          <dgm:resizeHandles val="exact"/>
        </dgm:presLayoutVars>
      </dgm:prSet>
      <dgm:spPr/>
      <dgm:t>
        <a:bodyPr/>
        <a:lstStyle/>
        <a:p>
          <a:endParaRPr lang="en-IN"/>
        </a:p>
      </dgm:t>
    </dgm:pt>
    <dgm:pt modelId="{85A26A0A-179A-4214-AFBE-19180AE908A6}" type="pres">
      <dgm:prSet presAssocID="{A6202DF9-D8A8-4238-BAAD-061088C48ECC}" presName="composite" presStyleCnt="0"/>
      <dgm:spPr/>
    </dgm:pt>
    <dgm:pt modelId="{9D614031-79E8-45BD-8698-3C1F39561ABE}" type="pres">
      <dgm:prSet presAssocID="{A6202DF9-D8A8-4238-BAAD-061088C48ECC}" presName="parTx" presStyleLbl="alignNode1" presStyleIdx="0" presStyleCnt="1">
        <dgm:presLayoutVars>
          <dgm:chMax val="0"/>
          <dgm:chPref val="0"/>
          <dgm:bulletEnabled val="1"/>
        </dgm:presLayoutVars>
      </dgm:prSet>
      <dgm:spPr/>
      <dgm:t>
        <a:bodyPr/>
        <a:lstStyle/>
        <a:p>
          <a:endParaRPr lang="en-IN"/>
        </a:p>
      </dgm:t>
    </dgm:pt>
    <dgm:pt modelId="{07F20016-ABB9-4294-8193-EA79996278EA}" type="pres">
      <dgm:prSet presAssocID="{A6202DF9-D8A8-4238-BAAD-061088C48ECC}" presName="desTx" presStyleLbl="alignAccFollowNode1" presStyleIdx="0" presStyleCnt="1">
        <dgm:presLayoutVars>
          <dgm:bulletEnabled val="1"/>
        </dgm:presLayoutVars>
      </dgm:prSet>
      <dgm:spPr/>
      <dgm:t>
        <a:bodyPr/>
        <a:lstStyle/>
        <a:p>
          <a:endParaRPr lang="en-IN"/>
        </a:p>
      </dgm:t>
    </dgm:pt>
  </dgm:ptLst>
  <dgm:cxnLst>
    <dgm:cxn modelId="{EB57E6EA-6F48-4347-A793-717C5C866AB2}" srcId="{A6202DF9-D8A8-4238-BAAD-061088C48ECC}" destId="{A756CEC0-BFD0-4C89-A643-5E2B31068108}" srcOrd="8" destOrd="0" parTransId="{05D7BE57-5CE2-404F-8CB7-66E1BD87F7BC}" sibTransId="{745B8F14-6BFF-45A6-95D0-CC9D34D540A3}"/>
    <dgm:cxn modelId="{FA38C1DD-FE82-4AC5-ACC0-B87E5F71A734}" type="presOf" srcId="{AF034211-16FF-49CC-9884-551D6FABF055}" destId="{07F20016-ABB9-4294-8193-EA79996278EA}" srcOrd="0" destOrd="0" presId="urn:microsoft.com/office/officeart/2005/8/layout/hList1"/>
    <dgm:cxn modelId="{4B2920A0-4A6B-468F-8F93-654CFF789EE2}" srcId="{A6202DF9-D8A8-4238-BAAD-061088C48ECC}" destId="{9FB25E93-5770-4A64-A74F-C0005B6944A4}" srcOrd="4" destOrd="0" parTransId="{3B6B6C5F-9B51-4CD5-9485-DD37A8BD3506}" sibTransId="{0BE30D4D-1CFB-4C8F-9574-80EF8CF02A7B}"/>
    <dgm:cxn modelId="{7A24B635-7543-4898-9F93-B891231243BD}" type="presOf" srcId="{A756CEC0-BFD0-4C89-A643-5E2B31068108}" destId="{07F20016-ABB9-4294-8193-EA79996278EA}" srcOrd="0" destOrd="8" presId="urn:microsoft.com/office/officeart/2005/8/layout/hList1"/>
    <dgm:cxn modelId="{223DAFB2-1AB3-4D77-83FF-1945CD0F1935}" type="presOf" srcId="{A6202DF9-D8A8-4238-BAAD-061088C48ECC}" destId="{9D614031-79E8-45BD-8698-3C1F39561ABE}" srcOrd="0" destOrd="0" presId="urn:microsoft.com/office/officeart/2005/8/layout/hList1"/>
    <dgm:cxn modelId="{49760F53-AD20-4245-A278-050443C32DA5}" type="presOf" srcId="{82EF8F89-1349-40A8-8171-E5A4F53DAF31}" destId="{07F20016-ABB9-4294-8193-EA79996278EA}" srcOrd="0" destOrd="5" presId="urn:microsoft.com/office/officeart/2005/8/layout/hList1"/>
    <dgm:cxn modelId="{E48B46BE-05B0-49A6-9C4F-D61C51EBB3A3}" srcId="{A6202DF9-D8A8-4238-BAAD-061088C48ECC}" destId="{7FA61629-B966-4C31-8C69-0937DBD65161}" srcOrd="3" destOrd="0" parTransId="{9C5B6E86-4618-49E8-9ADF-66632107CA27}" sibTransId="{600ADFBC-F3FB-417C-88B1-917139F52F42}"/>
    <dgm:cxn modelId="{4C3EB61E-8D16-41A0-BF35-305A6400701D}" type="presOf" srcId="{7FA61629-B966-4C31-8C69-0937DBD65161}" destId="{07F20016-ABB9-4294-8193-EA79996278EA}" srcOrd="0" destOrd="3" presId="urn:microsoft.com/office/officeart/2005/8/layout/hList1"/>
    <dgm:cxn modelId="{C2618DC2-90CA-401F-A1F5-3C85125864CD}" type="presOf" srcId="{455DEFA4-0E73-497B-A45C-881B9067FBEB}" destId="{07F20016-ABB9-4294-8193-EA79996278EA}" srcOrd="0" destOrd="1" presId="urn:microsoft.com/office/officeart/2005/8/layout/hList1"/>
    <dgm:cxn modelId="{0F883A32-EC79-4CAF-B29F-76A981EF3B37}" type="presOf" srcId="{557801AB-0033-4EA2-97BF-34C92069B6F9}" destId="{07F20016-ABB9-4294-8193-EA79996278EA}" srcOrd="0" destOrd="6" presId="urn:microsoft.com/office/officeart/2005/8/layout/hList1"/>
    <dgm:cxn modelId="{CF9E221F-7A14-4751-8652-43E91384304D}" srcId="{A6202DF9-D8A8-4238-BAAD-061088C48ECC}" destId="{557801AB-0033-4EA2-97BF-34C92069B6F9}" srcOrd="6" destOrd="0" parTransId="{CC7B0810-0CD4-4D27-A264-25AA49E015DA}" sibTransId="{F4ABFE01-9348-4FB0-B867-754F78669224}"/>
    <dgm:cxn modelId="{E45C684F-D279-42E2-8A34-69568400D78E}" type="presOf" srcId="{EE60DE35-C61C-4F5B-A824-83608BD6B89A}" destId="{07F20016-ABB9-4294-8193-EA79996278EA}" srcOrd="0" destOrd="2" presId="urn:microsoft.com/office/officeart/2005/8/layout/hList1"/>
    <dgm:cxn modelId="{A2BB9F80-EB1C-4B9A-A8ED-CC2BE46F7136}" srcId="{A6202DF9-D8A8-4238-BAAD-061088C48ECC}" destId="{5D056BAA-5B60-4CDF-92B0-7D1650A7D9A8}" srcOrd="7" destOrd="0" parTransId="{159EDE92-C0D9-44D3-AAC3-0B71C7E61D22}" sibTransId="{25A5E564-48CF-40A0-8393-C1E95929CA5B}"/>
    <dgm:cxn modelId="{CB0E3EE2-F27B-4DA9-B024-DADE2F4A2010}" srcId="{A6202DF9-D8A8-4238-BAAD-061088C48ECC}" destId="{455DEFA4-0E73-497B-A45C-881B9067FBEB}" srcOrd="1" destOrd="0" parTransId="{43872139-46B7-4B36-84CB-C54E6A02CC6B}" sibTransId="{921F5B4D-4D15-467B-B812-9E84FCD2F48C}"/>
    <dgm:cxn modelId="{A8D5BA2C-A3D5-4C04-A008-3C5B51478760}" type="presOf" srcId="{5D056BAA-5B60-4CDF-92B0-7D1650A7D9A8}" destId="{07F20016-ABB9-4294-8193-EA79996278EA}" srcOrd="0" destOrd="7" presId="urn:microsoft.com/office/officeart/2005/8/layout/hList1"/>
    <dgm:cxn modelId="{3905B9B4-1D76-464E-AC74-93E1E4C659F5}" type="presOf" srcId="{9FB25E93-5770-4A64-A74F-C0005B6944A4}" destId="{07F20016-ABB9-4294-8193-EA79996278EA}" srcOrd="0" destOrd="4" presId="urn:microsoft.com/office/officeart/2005/8/layout/hList1"/>
    <dgm:cxn modelId="{6C74F344-4F1E-4B2D-9EB3-D4B3D40D5263}" srcId="{A6202DF9-D8A8-4238-BAAD-061088C48ECC}" destId="{AF034211-16FF-49CC-9884-551D6FABF055}" srcOrd="0" destOrd="0" parTransId="{0F5D9E41-620B-4AF3-9682-8E6ADDE873B0}" sibTransId="{A3A27F7F-1523-45C1-B980-8EF49B56DE8E}"/>
    <dgm:cxn modelId="{7C233D55-A7C2-4E92-B70E-67933F0C133C}" type="presOf" srcId="{3ACB3947-346E-45C6-B6E4-5D3DA42B7BBC}" destId="{A685C6F0-C2F4-4DD0-9D3A-EEC734FD9C26}" srcOrd="0" destOrd="0" presId="urn:microsoft.com/office/officeart/2005/8/layout/hList1"/>
    <dgm:cxn modelId="{C38EE9B9-BC78-4A02-A0CE-D60419971EAF}" srcId="{A6202DF9-D8A8-4238-BAAD-061088C48ECC}" destId="{EE60DE35-C61C-4F5B-A824-83608BD6B89A}" srcOrd="2" destOrd="0" parTransId="{02CEC52C-417C-4D23-AF13-A91C62BEBB96}" sibTransId="{E0BDEA95-D4A7-4F2C-839D-D1E4F47F043F}"/>
    <dgm:cxn modelId="{CA62DAE6-5310-46AA-A50E-442A4D198C22}" srcId="{A6202DF9-D8A8-4238-BAAD-061088C48ECC}" destId="{82EF8F89-1349-40A8-8171-E5A4F53DAF31}" srcOrd="5" destOrd="0" parTransId="{C412DA41-475E-4303-AED7-6D8CF47A411D}" sibTransId="{130A187A-76F1-423E-A154-7D874BC871C6}"/>
    <dgm:cxn modelId="{F1CA3D74-E946-4562-BCAF-AE9D784DBE01}" srcId="{3ACB3947-346E-45C6-B6E4-5D3DA42B7BBC}" destId="{A6202DF9-D8A8-4238-BAAD-061088C48ECC}" srcOrd="0" destOrd="0" parTransId="{2214ED4E-C3E9-42D0-8DF1-8E76646509A1}" sibTransId="{8318EBCB-6391-4C8C-BA12-0C2F7ADF3CBC}"/>
    <dgm:cxn modelId="{62549DCC-C520-4A2F-971E-25F2A6523566}" type="presParOf" srcId="{A685C6F0-C2F4-4DD0-9D3A-EEC734FD9C26}" destId="{85A26A0A-179A-4214-AFBE-19180AE908A6}" srcOrd="0" destOrd="0" presId="urn:microsoft.com/office/officeart/2005/8/layout/hList1"/>
    <dgm:cxn modelId="{4F0103DF-418C-4B22-8EEC-64540529940B}" type="presParOf" srcId="{85A26A0A-179A-4214-AFBE-19180AE908A6}" destId="{9D614031-79E8-45BD-8698-3C1F39561ABE}" srcOrd="0" destOrd="0" presId="urn:microsoft.com/office/officeart/2005/8/layout/hList1"/>
    <dgm:cxn modelId="{6850F170-0694-4A29-B150-5C221CA4A631}" type="presParOf" srcId="{85A26A0A-179A-4214-AFBE-19180AE908A6}" destId="{07F20016-ABB9-4294-8193-EA79996278EA}"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E5D5A2-B538-4BBE-9259-1B29BF4F07F8}" type="doc">
      <dgm:prSet loTypeId="urn:microsoft.com/office/officeart/2005/8/layout/bProcess3" loCatId="process" qsTypeId="urn:microsoft.com/office/officeart/2005/8/quickstyle/simple3" qsCatId="simple" csTypeId="urn:microsoft.com/office/officeart/2005/8/colors/accent1_1" csCatId="accent1" phldr="1"/>
      <dgm:spPr/>
      <dgm:t>
        <a:bodyPr/>
        <a:lstStyle/>
        <a:p>
          <a:endParaRPr lang="en-US"/>
        </a:p>
      </dgm:t>
    </dgm:pt>
    <dgm:pt modelId="{1ECA0D81-DB5A-4758-90AF-E0BD233330CD}">
      <dgm:prSet phldrT="[Text]"/>
      <dgm:spPr/>
      <dgm:t>
        <a:bodyPr/>
        <a:lstStyle/>
        <a:p>
          <a:r>
            <a:rPr lang="en-US" altLang="en-US" b="1" dirty="0">
              <a:solidFill>
                <a:srgbClr val="FF0000"/>
              </a:solidFill>
            </a:rPr>
            <a:t>Independence policies and procedures</a:t>
          </a:r>
          <a:endParaRPr lang="en-US" b="1" dirty="0">
            <a:solidFill>
              <a:srgbClr val="FF0000"/>
            </a:solidFill>
          </a:endParaRPr>
        </a:p>
      </dgm:t>
    </dgm:pt>
    <dgm:pt modelId="{A1A93D62-31A7-43CA-AC4F-3BDA2B04D868}" type="parTrans" cxnId="{3D126A22-D436-4C2B-A508-34BFDA6F90BD}">
      <dgm:prSet/>
      <dgm:spPr/>
      <dgm:t>
        <a:bodyPr/>
        <a:lstStyle/>
        <a:p>
          <a:endParaRPr lang="en-US"/>
        </a:p>
      </dgm:t>
    </dgm:pt>
    <dgm:pt modelId="{641188FC-2A1C-4CE0-9017-704B1747FD2B}" type="sibTrans" cxnId="{3D126A22-D436-4C2B-A508-34BFDA6F90BD}">
      <dgm:prSet/>
      <dgm:spPr/>
      <dgm:t>
        <a:bodyPr/>
        <a:lstStyle/>
        <a:p>
          <a:endParaRPr lang="en-US"/>
        </a:p>
      </dgm:t>
    </dgm:pt>
    <dgm:pt modelId="{9924560C-D9B7-44CC-B269-ECF978670839}">
      <dgm:prSet/>
      <dgm:spPr/>
      <dgm:t>
        <a:bodyPr/>
        <a:lstStyle/>
        <a:p>
          <a:r>
            <a:rPr lang="en-US" altLang="en-US" b="1" dirty="0">
              <a:solidFill>
                <a:srgbClr val="00B0F0"/>
              </a:solidFill>
            </a:rPr>
            <a:t>Communication of Policies relating to Independence</a:t>
          </a:r>
          <a:endParaRPr lang="en-US" b="1" dirty="0">
            <a:solidFill>
              <a:srgbClr val="00B0F0"/>
            </a:solidFill>
          </a:endParaRPr>
        </a:p>
      </dgm:t>
    </dgm:pt>
    <dgm:pt modelId="{AF8A4145-BEF7-43CB-B494-5206AA64899E}" type="parTrans" cxnId="{89517C83-0756-4110-A592-56E428C5B638}">
      <dgm:prSet/>
      <dgm:spPr/>
      <dgm:t>
        <a:bodyPr/>
        <a:lstStyle/>
        <a:p>
          <a:endParaRPr lang="en-US"/>
        </a:p>
      </dgm:t>
    </dgm:pt>
    <dgm:pt modelId="{176824FE-459D-427F-B11B-1D66B0DB1213}" type="sibTrans" cxnId="{89517C83-0756-4110-A592-56E428C5B638}">
      <dgm:prSet/>
      <dgm:spPr/>
      <dgm:t>
        <a:bodyPr/>
        <a:lstStyle/>
        <a:p>
          <a:endParaRPr lang="en-US"/>
        </a:p>
      </dgm:t>
    </dgm:pt>
    <dgm:pt modelId="{A8ADB997-747D-4C77-9A47-7E603EE6645D}">
      <dgm:prSet/>
      <dgm:spPr/>
      <dgm:t>
        <a:bodyPr/>
        <a:lstStyle/>
        <a:p>
          <a:r>
            <a:rPr lang="en-US" altLang="en-US" b="1" dirty="0">
              <a:solidFill>
                <a:srgbClr val="FF0000"/>
              </a:solidFill>
            </a:rPr>
            <a:t>Monitoring independence including </a:t>
          </a:r>
          <a:r>
            <a:rPr lang="en-US" altLang="en-US" b="1" dirty="0" err="1">
              <a:solidFill>
                <a:srgbClr val="FF0000"/>
              </a:solidFill>
            </a:rPr>
            <a:t>Safegaurds</a:t>
          </a:r>
          <a:r>
            <a:rPr lang="en-US" altLang="en-US" b="1" dirty="0">
              <a:solidFill>
                <a:srgbClr val="FF0000"/>
              </a:solidFill>
            </a:rPr>
            <a:t> to Threats</a:t>
          </a:r>
          <a:endParaRPr lang="en-US" b="1" dirty="0">
            <a:solidFill>
              <a:srgbClr val="FF0000"/>
            </a:solidFill>
          </a:endParaRPr>
        </a:p>
      </dgm:t>
    </dgm:pt>
    <dgm:pt modelId="{2E3912D2-D3E3-458D-8CAA-92D4FE16133F}" type="parTrans" cxnId="{AA1CE187-7614-4397-8D76-05F8166FEBBF}">
      <dgm:prSet/>
      <dgm:spPr/>
      <dgm:t>
        <a:bodyPr/>
        <a:lstStyle/>
        <a:p>
          <a:endParaRPr lang="en-US"/>
        </a:p>
      </dgm:t>
    </dgm:pt>
    <dgm:pt modelId="{81E07112-DE26-4C48-92AF-6FDCAC89C944}" type="sibTrans" cxnId="{AA1CE187-7614-4397-8D76-05F8166FEBBF}">
      <dgm:prSet/>
      <dgm:spPr/>
      <dgm:t>
        <a:bodyPr/>
        <a:lstStyle/>
        <a:p>
          <a:endParaRPr lang="en-US"/>
        </a:p>
      </dgm:t>
    </dgm:pt>
    <dgm:pt modelId="{62AC3013-59AF-4C28-ABD9-1AA87A35E519}">
      <dgm:prSet/>
      <dgm:spPr/>
      <dgm:t>
        <a:bodyPr/>
        <a:lstStyle/>
        <a:p>
          <a:r>
            <a:rPr lang="en-US" altLang="en-US" b="1" dirty="0">
              <a:solidFill>
                <a:srgbClr val="00B0F0"/>
              </a:solidFill>
            </a:rPr>
            <a:t>Designation of Independence Officer</a:t>
          </a:r>
          <a:endParaRPr lang="en-US" b="1" dirty="0">
            <a:solidFill>
              <a:srgbClr val="00B0F0"/>
            </a:solidFill>
          </a:endParaRPr>
        </a:p>
      </dgm:t>
    </dgm:pt>
    <dgm:pt modelId="{B8BB8257-CDD2-44F1-B839-666B219BDC5A}" type="parTrans" cxnId="{D5661D14-E00F-4B04-97D7-EDBE56B974CD}">
      <dgm:prSet/>
      <dgm:spPr/>
      <dgm:t>
        <a:bodyPr/>
        <a:lstStyle/>
        <a:p>
          <a:endParaRPr lang="en-US"/>
        </a:p>
      </dgm:t>
    </dgm:pt>
    <dgm:pt modelId="{BB2BF191-B9CD-45E3-B363-4908EC37995F}" type="sibTrans" cxnId="{D5661D14-E00F-4B04-97D7-EDBE56B974CD}">
      <dgm:prSet/>
      <dgm:spPr/>
      <dgm:t>
        <a:bodyPr/>
        <a:lstStyle/>
        <a:p>
          <a:endParaRPr lang="en-US"/>
        </a:p>
      </dgm:t>
    </dgm:pt>
    <dgm:pt modelId="{E9C74929-5C9C-415B-87D2-F53C40EAE0E2}" type="pres">
      <dgm:prSet presAssocID="{BEE5D5A2-B538-4BBE-9259-1B29BF4F07F8}" presName="Name0" presStyleCnt="0">
        <dgm:presLayoutVars>
          <dgm:dir/>
          <dgm:resizeHandles val="exact"/>
        </dgm:presLayoutVars>
      </dgm:prSet>
      <dgm:spPr/>
      <dgm:t>
        <a:bodyPr/>
        <a:lstStyle/>
        <a:p>
          <a:endParaRPr lang="en-IN"/>
        </a:p>
      </dgm:t>
    </dgm:pt>
    <dgm:pt modelId="{749617DD-476B-4E83-A11A-6147A784CBD9}" type="pres">
      <dgm:prSet presAssocID="{1ECA0D81-DB5A-4758-90AF-E0BD233330CD}" presName="node" presStyleLbl="node1" presStyleIdx="0" presStyleCnt="4">
        <dgm:presLayoutVars>
          <dgm:bulletEnabled val="1"/>
        </dgm:presLayoutVars>
      </dgm:prSet>
      <dgm:spPr/>
      <dgm:t>
        <a:bodyPr/>
        <a:lstStyle/>
        <a:p>
          <a:endParaRPr lang="en-IN"/>
        </a:p>
      </dgm:t>
    </dgm:pt>
    <dgm:pt modelId="{E868741C-979F-4784-967D-B78B164E58E6}" type="pres">
      <dgm:prSet presAssocID="{641188FC-2A1C-4CE0-9017-704B1747FD2B}" presName="sibTrans" presStyleLbl="sibTrans1D1" presStyleIdx="0" presStyleCnt="3"/>
      <dgm:spPr/>
      <dgm:t>
        <a:bodyPr/>
        <a:lstStyle/>
        <a:p>
          <a:endParaRPr lang="en-IN"/>
        </a:p>
      </dgm:t>
    </dgm:pt>
    <dgm:pt modelId="{91316CEA-0D5F-4D2D-9C8B-1FD710DFCD5A}" type="pres">
      <dgm:prSet presAssocID="{641188FC-2A1C-4CE0-9017-704B1747FD2B}" presName="connectorText" presStyleLbl="sibTrans1D1" presStyleIdx="0" presStyleCnt="3"/>
      <dgm:spPr/>
      <dgm:t>
        <a:bodyPr/>
        <a:lstStyle/>
        <a:p>
          <a:endParaRPr lang="en-IN"/>
        </a:p>
      </dgm:t>
    </dgm:pt>
    <dgm:pt modelId="{42BF65E6-3DAA-4CB4-BDBA-FB1169C3B72A}" type="pres">
      <dgm:prSet presAssocID="{9924560C-D9B7-44CC-B269-ECF978670839}" presName="node" presStyleLbl="node1" presStyleIdx="1" presStyleCnt="4">
        <dgm:presLayoutVars>
          <dgm:bulletEnabled val="1"/>
        </dgm:presLayoutVars>
      </dgm:prSet>
      <dgm:spPr/>
      <dgm:t>
        <a:bodyPr/>
        <a:lstStyle/>
        <a:p>
          <a:endParaRPr lang="en-IN"/>
        </a:p>
      </dgm:t>
    </dgm:pt>
    <dgm:pt modelId="{7B406250-EB12-4947-90B6-A7F880B0C7DB}" type="pres">
      <dgm:prSet presAssocID="{176824FE-459D-427F-B11B-1D66B0DB1213}" presName="sibTrans" presStyleLbl="sibTrans1D1" presStyleIdx="1" presStyleCnt="3"/>
      <dgm:spPr/>
      <dgm:t>
        <a:bodyPr/>
        <a:lstStyle/>
        <a:p>
          <a:endParaRPr lang="en-IN"/>
        </a:p>
      </dgm:t>
    </dgm:pt>
    <dgm:pt modelId="{0CE370D7-F8E7-44E3-80A2-602118A18D76}" type="pres">
      <dgm:prSet presAssocID="{176824FE-459D-427F-B11B-1D66B0DB1213}" presName="connectorText" presStyleLbl="sibTrans1D1" presStyleIdx="1" presStyleCnt="3"/>
      <dgm:spPr/>
      <dgm:t>
        <a:bodyPr/>
        <a:lstStyle/>
        <a:p>
          <a:endParaRPr lang="en-IN"/>
        </a:p>
      </dgm:t>
    </dgm:pt>
    <dgm:pt modelId="{681CE59B-1EEB-43E7-A276-C0F12E0DCCC4}" type="pres">
      <dgm:prSet presAssocID="{62AC3013-59AF-4C28-ABD9-1AA87A35E519}" presName="node" presStyleLbl="node1" presStyleIdx="2" presStyleCnt="4">
        <dgm:presLayoutVars>
          <dgm:bulletEnabled val="1"/>
        </dgm:presLayoutVars>
      </dgm:prSet>
      <dgm:spPr/>
      <dgm:t>
        <a:bodyPr/>
        <a:lstStyle/>
        <a:p>
          <a:endParaRPr lang="en-IN"/>
        </a:p>
      </dgm:t>
    </dgm:pt>
    <dgm:pt modelId="{207C5329-E311-4318-A952-8CE9C68EF9A5}" type="pres">
      <dgm:prSet presAssocID="{BB2BF191-B9CD-45E3-B363-4908EC37995F}" presName="sibTrans" presStyleLbl="sibTrans1D1" presStyleIdx="2" presStyleCnt="3"/>
      <dgm:spPr/>
      <dgm:t>
        <a:bodyPr/>
        <a:lstStyle/>
        <a:p>
          <a:endParaRPr lang="en-IN"/>
        </a:p>
      </dgm:t>
    </dgm:pt>
    <dgm:pt modelId="{32E5D108-6B01-4BC3-8CAE-DC7339A58FEF}" type="pres">
      <dgm:prSet presAssocID="{BB2BF191-B9CD-45E3-B363-4908EC37995F}" presName="connectorText" presStyleLbl="sibTrans1D1" presStyleIdx="2" presStyleCnt="3"/>
      <dgm:spPr/>
      <dgm:t>
        <a:bodyPr/>
        <a:lstStyle/>
        <a:p>
          <a:endParaRPr lang="en-IN"/>
        </a:p>
      </dgm:t>
    </dgm:pt>
    <dgm:pt modelId="{D8094BDA-5999-4656-9E76-0B7A35989F82}" type="pres">
      <dgm:prSet presAssocID="{A8ADB997-747D-4C77-9A47-7E603EE6645D}" presName="node" presStyleLbl="node1" presStyleIdx="3" presStyleCnt="4">
        <dgm:presLayoutVars>
          <dgm:bulletEnabled val="1"/>
        </dgm:presLayoutVars>
      </dgm:prSet>
      <dgm:spPr/>
      <dgm:t>
        <a:bodyPr/>
        <a:lstStyle/>
        <a:p>
          <a:endParaRPr lang="en-IN"/>
        </a:p>
      </dgm:t>
    </dgm:pt>
  </dgm:ptLst>
  <dgm:cxnLst>
    <dgm:cxn modelId="{298F4823-3803-4830-9251-053F5F70E20A}" type="presOf" srcId="{641188FC-2A1C-4CE0-9017-704B1747FD2B}" destId="{E868741C-979F-4784-967D-B78B164E58E6}" srcOrd="0" destOrd="0" presId="urn:microsoft.com/office/officeart/2005/8/layout/bProcess3"/>
    <dgm:cxn modelId="{AAF309CC-36E4-452E-9790-42220DE50C67}" type="presOf" srcId="{1ECA0D81-DB5A-4758-90AF-E0BD233330CD}" destId="{749617DD-476B-4E83-A11A-6147A784CBD9}" srcOrd="0" destOrd="0" presId="urn:microsoft.com/office/officeart/2005/8/layout/bProcess3"/>
    <dgm:cxn modelId="{E2211729-6EA8-4D42-9935-F008CADE05F3}" type="presOf" srcId="{641188FC-2A1C-4CE0-9017-704B1747FD2B}" destId="{91316CEA-0D5F-4D2D-9C8B-1FD710DFCD5A}" srcOrd="1" destOrd="0" presId="urn:microsoft.com/office/officeart/2005/8/layout/bProcess3"/>
    <dgm:cxn modelId="{24603EF9-F001-4B48-AC90-1A307B3B6677}" type="presOf" srcId="{9924560C-D9B7-44CC-B269-ECF978670839}" destId="{42BF65E6-3DAA-4CB4-BDBA-FB1169C3B72A}" srcOrd="0" destOrd="0" presId="urn:microsoft.com/office/officeart/2005/8/layout/bProcess3"/>
    <dgm:cxn modelId="{3D126A22-D436-4C2B-A508-34BFDA6F90BD}" srcId="{BEE5D5A2-B538-4BBE-9259-1B29BF4F07F8}" destId="{1ECA0D81-DB5A-4758-90AF-E0BD233330CD}" srcOrd="0" destOrd="0" parTransId="{A1A93D62-31A7-43CA-AC4F-3BDA2B04D868}" sibTransId="{641188FC-2A1C-4CE0-9017-704B1747FD2B}"/>
    <dgm:cxn modelId="{C0B1EB13-B883-4B59-B0F6-D93269C7DD1A}" type="presOf" srcId="{BB2BF191-B9CD-45E3-B363-4908EC37995F}" destId="{32E5D108-6B01-4BC3-8CAE-DC7339A58FEF}" srcOrd="1" destOrd="0" presId="urn:microsoft.com/office/officeart/2005/8/layout/bProcess3"/>
    <dgm:cxn modelId="{89517C83-0756-4110-A592-56E428C5B638}" srcId="{BEE5D5A2-B538-4BBE-9259-1B29BF4F07F8}" destId="{9924560C-D9B7-44CC-B269-ECF978670839}" srcOrd="1" destOrd="0" parTransId="{AF8A4145-BEF7-43CB-B494-5206AA64899E}" sibTransId="{176824FE-459D-427F-B11B-1D66B0DB1213}"/>
    <dgm:cxn modelId="{D5661D14-E00F-4B04-97D7-EDBE56B974CD}" srcId="{BEE5D5A2-B538-4BBE-9259-1B29BF4F07F8}" destId="{62AC3013-59AF-4C28-ABD9-1AA87A35E519}" srcOrd="2" destOrd="0" parTransId="{B8BB8257-CDD2-44F1-B839-666B219BDC5A}" sibTransId="{BB2BF191-B9CD-45E3-B363-4908EC37995F}"/>
    <dgm:cxn modelId="{A91E0FA1-5EB0-4A4E-A4D0-0316643EB048}" type="presOf" srcId="{A8ADB997-747D-4C77-9A47-7E603EE6645D}" destId="{D8094BDA-5999-4656-9E76-0B7A35989F82}" srcOrd="0" destOrd="0" presId="urn:microsoft.com/office/officeart/2005/8/layout/bProcess3"/>
    <dgm:cxn modelId="{8E4A3577-E8F6-4477-8398-77C50989040E}" type="presOf" srcId="{176824FE-459D-427F-B11B-1D66B0DB1213}" destId="{7B406250-EB12-4947-90B6-A7F880B0C7DB}" srcOrd="0" destOrd="0" presId="urn:microsoft.com/office/officeart/2005/8/layout/bProcess3"/>
    <dgm:cxn modelId="{9A306DA4-288C-4E17-ACD4-13B5DCB40E2E}" type="presOf" srcId="{BB2BF191-B9CD-45E3-B363-4908EC37995F}" destId="{207C5329-E311-4318-A952-8CE9C68EF9A5}" srcOrd="0" destOrd="0" presId="urn:microsoft.com/office/officeart/2005/8/layout/bProcess3"/>
    <dgm:cxn modelId="{AA1CE187-7614-4397-8D76-05F8166FEBBF}" srcId="{BEE5D5A2-B538-4BBE-9259-1B29BF4F07F8}" destId="{A8ADB997-747D-4C77-9A47-7E603EE6645D}" srcOrd="3" destOrd="0" parTransId="{2E3912D2-D3E3-458D-8CAA-92D4FE16133F}" sibTransId="{81E07112-DE26-4C48-92AF-6FDCAC89C944}"/>
    <dgm:cxn modelId="{D74B62D1-3043-48B9-9C59-65D36E0F4548}" type="presOf" srcId="{176824FE-459D-427F-B11B-1D66B0DB1213}" destId="{0CE370D7-F8E7-44E3-80A2-602118A18D76}" srcOrd="1" destOrd="0" presId="urn:microsoft.com/office/officeart/2005/8/layout/bProcess3"/>
    <dgm:cxn modelId="{F9456CA6-A998-4BCB-902D-730637EF07FC}" type="presOf" srcId="{BEE5D5A2-B538-4BBE-9259-1B29BF4F07F8}" destId="{E9C74929-5C9C-415B-87D2-F53C40EAE0E2}" srcOrd="0" destOrd="0" presId="urn:microsoft.com/office/officeart/2005/8/layout/bProcess3"/>
    <dgm:cxn modelId="{6D902676-9B88-4114-ABCE-EAFCA5FA7FAC}" type="presOf" srcId="{62AC3013-59AF-4C28-ABD9-1AA87A35E519}" destId="{681CE59B-1EEB-43E7-A276-C0F12E0DCCC4}" srcOrd="0" destOrd="0" presId="urn:microsoft.com/office/officeart/2005/8/layout/bProcess3"/>
    <dgm:cxn modelId="{255EA35A-2C6C-4AB5-A4DF-6E232A39A9D1}" type="presParOf" srcId="{E9C74929-5C9C-415B-87D2-F53C40EAE0E2}" destId="{749617DD-476B-4E83-A11A-6147A784CBD9}" srcOrd="0" destOrd="0" presId="urn:microsoft.com/office/officeart/2005/8/layout/bProcess3"/>
    <dgm:cxn modelId="{09DBB0C4-A611-4008-9C00-E454FDBA4819}" type="presParOf" srcId="{E9C74929-5C9C-415B-87D2-F53C40EAE0E2}" destId="{E868741C-979F-4784-967D-B78B164E58E6}" srcOrd="1" destOrd="0" presId="urn:microsoft.com/office/officeart/2005/8/layout/bProcess3"/>
    <dgm:cxn modelId="{ED4F2799-29EE-4506-8114-FF3BAC29F337}" type="presParOf" srcId="{E868741C-979F-4784-967D-B78B164E58E6}" destId="{91316CEA-0D5F-4D2D-9C8B-1FD710DFCD5A}" srcOrd="0" destOrd="0" presId="urn:microsoft.com/office/officeart/2005/8/layout/bProcess3"/>
    <dgm:cxn modelId="{16A9C937-E719-499D-8437-3AF73048EC1D}" type="presParOf" srcId="{E9C74929-5C9C-415B-87D2-F53C40EAE0E2}" destId="{42BF65E6-3DAA-4CB4-BDBA-FB1169C3B72A}" srcOrd="2" destOrd="0" presId="urn:microsoft.com/office/officeart/2005/8/layout/bProcess3"/>
    <dgm:cxn modelId="{53AF4BDB-D51A-4E03-A6D6-38FF4B57FBB7}" type="presParOf" srcId="{E9C74929-5C9C-415B-87D2-F53C40EAE0E2}" destId="{7B406250-EB12-4947-90B6-A7F880B0C7DB}" srcOrd="3" destOrd="0" presId="urn:microsoft.com/office/officeart/2005/8/layout/bProcess3"/>
    <dgm:cxn modelId="{996C34F4-F48B-48E4-AFD8-E9CC006CAC12}" type="presParOf" srcId="{7B406250-EB12-4947-90B6-A7F880B0C7DB}" destId="{0CE370D7-F8E7-44E3-80A2-602118A18D76}" srcOrd="0" destOrd="0" presId="urn:microsoft.com/office/officeart/2005/8/layout/bProcess3"/>
    <dgm:cxn modelId="{0C4A405F-A616-4745-B714-24599147FDF6}" type="presParOf" srcId="{E9C74929-5C9C-415B-87D2-F53C40EAE0E2}" destId="{681CE59B-1EEB-43E7-A276-C0F12E0DCCC4}" srcOrd="4" destOrd="0" presId="urn:microsoft.com/office/officeart/2005/8/layout/bProcess3"/>
    <dgm:cxn modelId="{5F16D4F1-41CD-473A-9229-25219CBDD85B}" type="presParOf" srcId="{E9C74929-5C9C-415B-87D2-F53C40EAE0E2}" destId="{207C5329-E311-4318-A952-8CE9C68EF9A5}" srcOrd="5" destOrd="0" presId="urn:microsoft.com/office/officeart/2005/8/layout/bProcess3"/>
    <dgm:cxn modelId="{CE1C646E-C29E-469A-B6AB-0F8B8EFFBC7A}" type="presParOf" srcId="{207C5329-E311-4318-A952-8CE9C68EF9A5}" destId="{32E5D108-6B01-4BC3-8CAE-DC7339A58FEF}" srcOrd="0" destOrd="0" presId="urn:microsoft.com/office/officeart/2005/8/layout/bProcess3"/>
    <dgm:cxn modelId="{88323517-54BF-4D3C-86F9-F8E1543117C3}" type="presParOf" srcId="{E9C74929-5C9C-415B-87D2-F53C40EAE0E2}" destId="{D8094BDA-5999-4656-9E76-0B7A35989F82}" srcOrd="6"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0742DF7-6342-4C98-BBC9-57D5F2AF9B74}"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13FED6E6-9720-406B-AD14-52991FAC60C4}">
      <dgm:prSet/>
      <dgm:spPr/>
      <dgm:t>
        <a:bodyPr/>
        <a:lstStyle/>
        <a:p>
          <a:pPr algn="just"/>
          <a:r>
            <a:rPr lang="en-US" altLang="en-US"/>
            <a:t>Maintenance of Skills</a:t>
          </a:r>
          <a:endParaRPr lang="en-US" altLang="en-US" dirty="0"/>
        </a:p>
      </dgm:t>
    </dgm:pt>
    <dgm:pt modelId="{68A31F6A-2340-47F7-87A0-8624CA8A6B2C}" type="parTrans" cxnId="{0181AED3-216B-40CF-AFB0-A70116C6C8FC}">
      <dgm:prSet/>
      <dgm:spPr/>
      <dgm:t>
        <a:bodyPr/>
        <a:lstStyle/>
        <a:p>
          <a:endParaRPr lang="en-US"/>
        </a:p>
      </dgm:t>
    </dgm:pt>
    <dgm:pt modelId="{BCDA4123-02AC-4E25-A0D9-3904FC7A0F81}" type="sibTrans" cxnId="{0181AED3-216B-40CF-AFB0-A70116C6C8FC}">
      <dgm:prSet/>
      <dgm:spPr/>
      <dgm:t>
        <a:bodyPr/>
        <a:lstStyle/>
        <a:p>
          <a:endParaRPr lang="en-US"/>
        </a:p>
      </dgm:t>
    </dgm:pt>
    <dgm:pt modelId="{BDFE7383-D6CB-491B-8BC9-B08766C196B7}">
      <dgm:prSet/>
      <dgm:spPr/>
      <dgm:t>
        <a:bodyPr/>
        <a:lstStyle/>
        <a:p>
          <a:pPr algn="just"/>
          <a:r>
            <a:rPr lang="en-US" altLang="en-US" dirty="0"/>
            <a:t>Outside consultation</a:t>
          </a:r>
        </a:p>
      </dgm:t>
    </dgm:pt>
    <dgm:pt modelId="{68CD468B-E959-4567-B117-7717127EB939}" type="parTrans" cxnId="{BCC1186A-B20A-4EC1-971F-4D419959CEE0}">
      <dgm:prSet/>
      <dgm:spPr/>
      <dgm:t>
        <a:bodyPr/>
        <a:lstStyle/>
        <a:p>
          <a:endParaRPr lang="en-US"/>
        </a:p>
      </dgm:t>
    </dgm:pt>
    <dgm:pt modelId="{13456DAC-1AE8-4C4E-A10F-A0C7957E88AD}" type="sibTrans" cxnId="{BCC1186A-B20A-4EC1-971F-4D419959CEE0}">
      <dgm:prSet/>
      <dgm:spPr/>
      <dgm:t>
        <a:bodyPr/>
        <a:lstStyle/>
        <a:p>
          <a:endParaRPr lang="en-US"/>
        </a:p>
      </dgm:t>
    </dgm:pt>
    <dgm:pt modelId="{7C378837-9B7A-47AF-BA44-A03CFE7D44FB}">
      <dgm:prSet/>
      <dgm:spPr/>
      <dgm:t>
        <a:bodyPr/>
        <a:lstStyle/>
        <a:p>
          <a:pPr algn="just"/>
          <a:r>
            <a:rPr lang="en-US" altLang="en-US"/>
            <a:t>Staff supervision and Development</a:t>
          </a:r>
          <a:endParaRPr lang="en-US" altLang="en-US" dirty="0"/>
        </a:p>
      </dgm:t>
    </dgm:pt>
    <dgm:pt modelId="{382C9D6F-2819-46FC-B8B0-3198C921833E}" type="parTrans" cxnId="{D0FBA355-DCE0-41A8-BA23-DD9AFE60A821}">
      <dgm:prSet/>
      <dgm:spPr/>
      <dgm:t>
        <a:bodyPr/>
        <a:lstStyle/>
        <a:p>
          <a:endParaRPr lang="en-US"/>
        </a:p>
      </dgm:t>
    </dgm:pt>
    <dgm:pt modelId="{34003340-97DF-4432-A844-CB7839F7448E}" type="sibTrans" cxnId="{D0FBA355-DCE0-41A8-BA23-DD9AFE60A821}">
      <dgm:prSet/>
      <dgm:spPr/>
      <dgm:t>
        <a:bodyPr/>
        <a:lstStyle/>
        <a:p>
          <a:endParaRPr lang="en-US"/>
        </a:p>
      </dgm:t>
    </dgm:pt>
    <dgm:pt modelId="{C30D65A7-5885-4863-9DD7-77775EA5A59B}">
      <dgm:prSet/>
      <dgm:spPr/>
      <dgm:t>
        <a:bodyPr/>
        <a:lstStyle/>
        <a:p>
          <a:pPr algn="just"/>
          <a:r>
            <a:rPr lang="en-US" altLang="en-US"/>
            <a:t>Office Administration</a:t>
          </a:r>
          <a:endParaRPr lang="en-US" altLang="en-US" dirty="0"/>
        </a:p>
      </dgm:t>
    </dgm:pt>
    <dgm:pt modelId="{CC86E972-26B6-4A48-A4CE-27967602C9AA}" type="parTrans" cxnId="{E7989A30-0255-4419-B317-53BE10387709}">
      <dgm:prSet/>
      <dgm:spPr/>
      <dgm:t>
        <a:bodyPr/>
        <a:lstStyle/>
        <a:p>
          <a:endParaRPr lang="en-US"/>
        </a:p>
      </dgm:t>
    </dgm:pt>
    <dgm:pt modelId="{56A7823E-DE0B-4931-BF4D-A7C24AC4C964}" type="sibTrans" cxnId="{E7989A30-0255-4419-B317-53BE10387709}">
      <dgm:prSet/>
      <dgm:spPr/>
      <dgm:t>
        <a:bodyPr/>
        <a:lstStyle/>
        <a:p>
          <a:endParaRPr lang="en-US"/>
        </a:p>
      </dgm:t>
    </dgm:pt>
    <dgm:pt modelId="{D4C5B135-7AEA-4CCB-A3C1-DF56F28F2188}">
      <dgm:prSet/>
      <dgm:spPr/>
      <dgm:t>
        <a:bodyPr/>
        <a:lstStyle/>
        <a:p>
          <a:r>
            <a:rPr lang="en-US" dirty="0"/>
            <a:t>CPE Requirements, Inhouse Discussion, etc.,</a:t>
          </a:r>
        </a:p>
      </dgm:t>
    </dgm:pt>
    <dgm:pt modelId="{4537050E-24DB-4614-83B1-D731216B3A90}" type="parTrans" cxnId="{71F0CDFE-A5F9-4581-8342-B3401B9D9CAA}">
      <dgm:prSet/>
      <dgm:spPr/>
      <dgm:t>
        <a:bodyPr/>
        <a:lstStyle/>
        <a:p>
          <a:endParaRPr lang="en-US"/>
        </a:p>
      </dgm:t>
    </dgm:pt>
    <dgm:pt modelId="{7C547F3B-9297-4A4F-B512-8B65841D0847}" type="sibTrans" cxnId="{71F0CDFE-A5F9-4581-8342-B3401B9D9CAA}">
      <dgm:prSet/>
      <dgm:spPr/>
      <dgm:t>
        <a:bodyPr/>
        <a:lstStyle/>
        <a:p>
          <a:endParaRPr lang="en-US"/>
        </a:p>
      </dgm:t>
    </dgm:pt>
    <dgm:pt modelId="{DDE7FDA6-7772-41ED-9CB7-B8CFD485A219}">
      <dgm:prSet/>
      <dgm:spPr/>
      <dgm:t>
        <a:bodyPr/>
        <a:lstStyle/>
        <a:p>
          <a:r>
            <a:rPr lang="en-US" dirty="0"/>
            <a:t>Experts for Consultation, Use of SA 620, Documenting Differences</a:t>
          </a:r>
        </a:p>
      </dgm:t>
    </dgm:pt>
    <dgm:pt modelId="{FB259754-AF75-4F1B-B446-10743FCCEF3F}" type="parTrans" cxnId="{97BC9C2C-D850-4BB6-A06D-52C6BB9DDFCD}">
      <dgm:prSet/>
      <dgm:spPr/>
    </dgm:pt>
    <dgm:pt modelId="{42E2654E-275C-4288-A004-989A13B983C9}" type="sibTrans" cxnId="{97BC9C2C-D850-4BB6-A06D-52C6BB9DDFCD}">
      <dgm:prSet/>
      <dgm:spPr/>
    </dgm:pt>
    <dgm:pt modelId="{8BE160B6-86D9-42D1-8998-C5E565D19D5C}">
      <dgm:prSet/>
      <dgm:spPr/>
      <dgm:t>
        <a:bodyPr/>
        <a:lstStyle/>
        <a:p>
          <a:r>
            <a:rPr lang="en-US" dirty="0"/>
            <a:t>Orientation &amp; Training, Monitoring Performance &amp; Team Coordination</a:t>
          </a:r>
        </a:p>
      </dgm:t>
    </dgm:pt>
    <dgm:pt modelId="{1AD1B7EF-24B9-4552-8AA7-EDA8C3787252}" type="parTrans" cxnId="{163A1AFD-D32F-4C90-ACD9-13AB2192BA00}">
      <dgm:prSet/>
      <dgm:spPr/>
    </dgm:pt>
    <dgm:pt modelId="{FB09D71C-5625-4B4B-A882-14A1FF4AC05B}" type="sibTrans" cxnId="{163A1AFD-D32F-4C90-ACD9-13AB2192BA00}">
      <dgm:prSet/>
      <dgm:spPr/>
    </dgm:pt>
    <dgm:pt modelId="{35A00FC4-AAC4-4C3B-90A4-B8B114EF97FB}">
      <dgm:prSet/>
      <dgm:spPr/>
      <dgm:t>
        <a:bodyPr/>
        <a:lstStyle/>
        <a:p>
          <a:r>
            <a:rPr lang="en-US" dirty="0"/>
            <a:t>Review of Work and Guidance, Communication Aspects etc., </a:t>
          </a:r>
        </a:p>
      </dgm:t>
    </dgm:pt>
    <dgm:pt modelId="{E912ADE7-64BE-4390-B85B-A24F5E4F5D39}" type="parTrans" cxnId="{B5AFF628-EC2B-49BA-A986-4FE03093C030}">
      <dgm:prSet/>
      <dgm:spPr/>
    </dgm:pt>
    <dgm:pt modelId="{8C0890A1-0720-4AA5-A2E2-E8C6AD388C75}" type="sibTrans" cxnId="{B5AFF628-EC2B-49BA-A986-4FE03093C030}">
      <dgm:prSet/>
      <dgm:spPr/>
    </dgm:pt>
    <dgm:pt modelId="{679DC2F6-E7AD-42A8-BE62-768C7611235D}" type="pres">
      <dgm:prSet presAssocID="{F0742DF7-6342-4C98-BBC9-57D5F2AF9B74}" presName="Name0" presStyleCnt="0">
        <dgm:presLayoutVars>
          <dgm:dir/>
          <dgm:animLvl val="lvl"/>
          <dgm:resizeHandles/>
        </dgm:presLayoutVars>
      </dgm:prSet>
      <dgm:spPr/>
      <dgm:t>
        <a:bodyPr/>
        <a:lstStyle/>
        <a:p>
          <a:endParaRPr lang="en-IN"/>
        </a:p>
      </dgm:t>
    </dgm:pt>
    <dgm:pt modelId="{49F3E2AE-0047-4819-A0EA-D8D384BEC702}" type="pres">
      <dgm:prSet presAssocID="{13FED6E6-9720-406B-AD14-52991FAC60C4}" presName="linNode" presStyleCnt="0"/>
      <dgm:spPr/>
    </dgm:pt>
    <dgm:pt modelId="{5403FAC9-6B0E-4614-9D3D-48FFE55C0233}" type="pres">
      <dgm:prSet presAssocID="{13FED6E6-9720-406B-AD14-52991FAC60C4}" presName="parentShp" presStyleLbl="node1" presStyleIdx="0" presStyleCnt="4">
        <dgm:presLayoutVars>
          <dgm:bulletEnabled val="1"/>
        </dgm:presLayoutVars>
      </dgm:prSet>
      <dgm:spPr/>
      <dgm:t>
        <a:bodyPr/>
        <a:lstStyle/>
        <a:p>
          <a:endParaRPr lang="en-IN"/>
        </a:p>
      </dgm:t>
    </dgm:pt>
    <dgm:pt modelId="{DEC3E623-97CC-4189-BA83-EBEFFC48F676}" type="pres">
      <dgm:prSet presAssocID="{13FED6E6-9720-406B-AD14-52991FAC60C4}" presName="childShp" presStyleLbl="bgAccFollowNode1" presStyleIdx="0" presStyleCnt="4">
        <dgm:presLayoutVars>
          <dgm:bulletEnabled val="1"/>
        </dgm:presLayoutVars>
      </dgm:prSet>
      <dgm:spPr/>
      <dgm:t>
        <a:bodyPr/>
        <a:lstStyle/>
        <a:p>
          <a:endParaRPr lang="en-IN"/>
        </a:p>
      </dgm:t>
    </dgm:pt>
    <dgm:pt modelId="{23FE998F-59CE-45D4-8CDB-1A2BE731A2A5}" type="pres">
      <dgm:prSet presAssocID="{BCDA4123-02AC-4E25-A0D9-3904FC7A0F81}" presName="spacing" presStyleCnt="0"/>
      <dgm:spPr/>
    </dgm:pt>
    <dgm:pt modelId="{BF343484-F455-4B3E-92ED-C3CA690F229B}" type="pres">
      <dgm:prSet presAssocID="{BDFE7383-D6CB-491B-8BC9-B08766C196B7}" presName="linNode" presStyleCnt="0"/>
      <dgm:spPr/>
    </dgm:pt>
    <dgm:pt modelId="{906E4638-B1E0-43C7-B72B-1F5C620D7344}" type="pres">
      <dgm:prSet presAssocID="{BDFE7383-D6CB-491B-8BC9-B08766C196B7}" presName="parentShp" presStyleLbl="node1" presStyleIdx="1" presStyleCnt="4">
        <dgm:presLayoutVars>
          <dgm:bulletEnabled val="1"/>
        </dgm:presLayoutVars>
      </dgm:prSet>
      <dgm:spPr/>
      <dgm:t>
        <a:bodyPr/>
        <a:lstStyle/>
        <a:p>
          <a:endParaRPr lang="en-IN"/>
        </a:p>
      </dgm:t>
    </dgm:pt>
    <dgm:pt modelId="{313ACC50-4F7A-472A-91AE-1FC604685695}" type="pres">
      <dgm:prSet presAssocID="{BDFE7383-D6CB-491B-8BC9-B08766C196B7}" presName="childShp" presStyleLbl="bgAccFollowNode1" presStyleIdx="1" presStyleCnt="4">
        <dgm:presLayoutVars>
          <dgm:bulletEnabled val="1"/>
        </dgm:presLayoutVars>
      </dgm:prSet>
      <dgm:spPr/>
      <dgm:t>
        <a:bodyPr/>
        <a:lstStyle/>
        <a:p>
          <a:endParaRPr lang="en-IN"/>
        </a:p>
      </dgm:t>
    </dgm:pt>
    <dgm:pt modelId="{4FAA9514-C7FC-4E94-96C8-8675FFC0FC7A}" type="pres">
      <dgm:prSet presAssocID="{13456DAC-1AE8-4C4E-A10F-A0C7957E88AD}" presName="spacing" presStyleCnt="0"/>
      <dgm:spPr/>
    </dgm:pt>
    <dgm:pt modelId="{B467BBF4-C33D-4359-8FF7-E9F6C30788A2}" type="pres">
      <dgm:prSet presAssocID="{7C378837-9B7A-47AF-BA44-A03CFE7D44FB}" presName="linNode" presStyleCnt="0"/>
      <dgm:spPr/>
    </dgm:pt>
    <dgm:pt modelId="{C6275B29-A674-4C58-B6B5-66E4D8A612A7}" type="pres">
      <dgm:prSet presAssocID="{7C378837-9B7A-47AF-BA44-A03CFE7D44FB}" presName="parentShp" presStyleLbl="node1" presStyleIdx="2" presStyleCnt="4">
        <dgm:presLayoutVars>
          <dgm:bulletEnabled val="1"/>
        </dgm:presLayoutVars>
      </dgm:prSet>
      <dgm:spPr/>
      <dgm:t>
        <a:bodyPr/>
        <a:lstStyle/>
        <a:p>
          <a:endParaRPr lang="en-IN"/>
        </a:p>
      </dgm:t>
    </dgm:pt>
    <dgm:pt modelId="{0B90A43C-6B68-438C-90F0-130EBA37CB18}" type="pres">
      <dgm:prSet presAssocID="{7C378837-9B7A-47AF-BA44-A03CFE7D44FB}" presName="childShp" presStyleLbl="bgAccFollowNode1" presStyleIdx="2" presStyleCnt="4">
        <dgm:presLayoutVars>
          <dgm:bulletEnabled val="1"/>
        </dgm:presLayoutVars>
      </dgm:prSet>
      <dgm:spPr/>
      <dgm:t>
        <a:bodyPr/>
        <a:lstStyle/>
        <a:p>
          <a:endParaRPr lang="en-IN"/>
        </a:p>
      </dgm:t>
    </dgm:pt>
    <dgm:pt modelId="{A33C20C4-BC1B-4CF2-BBAC-3F9ABD599279}" type="pres">
      <dgm:prSet presAssocID="{34003340-97DF-4432-A844-CB7839F7448E}" presName="spacing" presStyleCnt="0"/>
      <dgm:spPr/>
    </dgm:pt>
    <dgm:pt modelId="{99A98CB7-B2FB-41A0-B712-F3096FEDB860}" type="pres">
      <dgm:prSet presAssocID="{C30D65A7-5885-4863-9DD7-77775EA5A59B}" presName="linNode" presStyleCnt="0"/>
      <dgm:spPr/>
    </dgm:pt>
    <dgm:pt modelId="{CA188E74-4284-4159-B185-968CCE32D722}" type="pres">
      <dgm:prSet presAssocID="{C30D65A7-5885-4863-9DD7-77775EA5A59B}" presName="parentShp" presStyleLbl="node1" presStyleIdx="3" presStyleCnt="4">
        <dgm:presLayoutVars>
          <dgm:bulletEnabled val="1"/>
        </dgm:presLayoutVars>
      </dgm:prSet>
      <dgm:spPr/>
      <dgm:t>
        <a:bodyPr/>
        <a:lstStyle/>
        <a:p>
          <a:endParaRPr lang="en-IN"/>
        </a:p>
      </dgm:t>
    </dgm:pt>
    <dgm:pt modelId="{12CD7D42-911A-48FF-9040-71ECA96C324C}" type="pres">
      <dgm:prSet presAssocID="{C30D65A7-5885-4863-9DD7-77775EA5A59B}" presName="childShp" presStyleLbl="bgAccFollowNode1" presStyleIdx="3" presStyleCnt="4">
        <dgm:presLayoutVars>
          <dgm:bulletEnabled val="1"/>
        </dgm:presLayoutVars>
      </dgm:prSet>
      <dgm:spPr/>
      <dgm:t>
        <a:bodyPr/>
        <a:lstStyle/>
        <a:p>
          <a:endParaRPr lang="en-IN"/>
        </a:p>
      </dgm:t>
    </dgm:pt>
  </dgm:ptLst>
  <dgm:cxnLst>
    <dgm:cxn modelId="{A6CE71AE-F68A-475F-B34D-FA827D78DC33}" type="presOf" srcId="{35A00FC4-AAC4-4C3B-90A4-B8B114EF97FB}" destId="{12CD7D42-911A-48FF-9040-71ECA96C324C}" srcOrd="0" destOrd="0" presId="urn:microsoft.com/office/officeart/2005/8/layout/vList6"/>
    <dgm:cxn modelId="{D0FBA355-DCE0-41A8-BA23-DD9AFE60A821}" srcId="{F0742DF7-6342-4C98-BBC9-57D5F2AF9B74}" destId="{7C378837-9B7A-47AF-BA44-A03CFE7D44FB}" srcOrd="2" destOrd="0" parTransId="{382C9D6F-2819-46FC-B8B0-3198C921833E}" sibTransId="{34003340-97DF-4432-A844-CB7839F7448E}"/>
    <dgm:cxn modelId="{425ACF15-45FE-41EE-9975-58A7BB85C61A}" type="presOf" srcId="{DDE7FDA6-7772-41ED-9CB7-B8CFD485A219}" destId="{313ACC50-4F7A-472A-91AE-1FC604685695}" srcOrd="0" destOrd="0" presId="urn:microsoft.com/office/officeart/2005/8/layout/vList6"/>
    <dgm:cxn modelId="{ED14EF47-9290-4CC3-B938-849E308F277F}" type="presOf" srcId="{BDFE7383-D6CB-491B-8BC9-B08766C196B7}" destId="{906E4638-B1E0-43C7-B72B-1F5C620D7344}" srcOrd="0" destOrd="0" presId="urn:microsoft.com/office/officeart/2005/8/layout/vList6"/>
    <dgm:cxn modelId="{B5AFF628-EC2B-49BA-A986-4FE03093C030}" srcId="{C30D65A7-5885-4863-9DD7-77775EA5A59B}" destId="{35A00FC4-AAC4-4C3B-90A4-B8B114EF97FB}" srcOrd="0" destOrd="0" parTransId="{E912ADE7-64BE-4390-B85B-A24F5E4F5D39}" sibTransId="{8C0890A1-0720-4AA5-A2E2-E8C6AD388C75}"/>
    <dgm:cxn modelId="{BCC1186A-B20A-4EC1-971F-4D419959CEE0}" srcId="{F0742DF7-6342-4C98-BBC9-57D5F2AF9B74}" destId="{BDFE7383-D6CB-491B-8BC9-B08766C196B7}" srcOrd="1" destOrd="0" parTransId="{68CD468B-E959-4567-B117-7717127EB939}" sibTransId="{13456DAC-1AE8-4C4E-A10F-A0C7957E88AD}"/>
    <dgm:cxn modelId="{163A1AFD-D32F-4C90-ACD9-13AB2192BA00}" srcId="{7C378837-9B7A-47AF-BA44-A03CFE7D44FB}" destId="{8BE160B6-86D9-42D1-8998-C5E565D19D5C}" srcOrd="0" destOrd="0" parTransId="{1AD1B7EF-24B9-4552-8AA7-EDA8C3787252}" sibTransId="{FB09D71C-5625-4B4B-A882-14A1FF4AC05B}"/>
    <dgm:cxn modelId="{97BC9C2C-D850-4BB6-A06D-52C6BB9DDFCD}" srcId="{BDFE7383-D6CB-491B-8BC9-B08766C196B7}" destId="{DDE7FDA6-7772-41ED-9CB7-B8CFD485A219}" srcOrd="0" destOrd="0" parTransId="{FB259754-AF75-4F1B-B446-10743FCCEF3F}" sibTransId="{42E2654E-275C-4288-A004-989A13B983C9}"/>
    <dgm:cxn modelId="{0181AED3-216B-40CF-AFB0-A70116C6C8FC}" srcId="{F0742DF7-6342-4C98-BBC9-57D5F2AF9B74}" destId="{13FED6E6-9720-406B-AD14-52991FAC60C4}" srcOrd="0" destOrd="0" parTransId="{68A31F6A-2340-47F7-87A0-8624CA8A6B2C}" sibTransId="{BCDA4123-02AC-4E25-A0D9-3904FC7A0F81}"/>
    <dgm:cxn modelId="{E7989A30-0255-4419-B317-53BE10387709}" srcId="{F0742DF7-6342-4C98-BBC9-57D5F2AF9B74}" destId="{C30D65A7-5885-4863-9DD7-77775EA5A59B}" srcOrd="3" destOrd="0" parTransId="{CC86E972-26B6-4A48-A4CE-27967602C9AA}" sibTransId="{56A7823E-DE0B-4931-BF4D-A7C24AC4C964}"/>
    <dgm:cxn modelId="{F0CEAC94-6080-450C-9CEC-F837B8209127}" type="presOf" srcId="{8BE160B6-86D9-42D1-8998-C5E565D19D5C}" destId="{0B90A43C-6B68-438C-90F0-130EBA37CB18}" srcOrd="0" destOrd="0" presId="urn:microsoft.com/office/officeart/2005/8/layout/vList6"/>
    <dgm:cxn modelId="{C8767BEE-B2AB-4BF6-828D-25184CC9AA2B}" type="presOf" srcId="{D4C5B135-7AEA-4CCB-A3C1-DF56F28F2188}" destId="{DEC3E623-97CC-4189-BA83-EBEFFC48F676}" srcOrd="0" destOrd="0" presId="urn:microsoft.com/office/officeart/2005/8/layout/vList6"/>
    <dgm:cxn modelId="{71F0CDFE-A5F9-4581-8342-B3401B9D9CAA}" srcId="{13FED6E6-9720-406B-AD14-52991FAC60C4}" destId="{D4C5B135-7AEA-4CCB-A3C1-DF56F28F2188}" srcOrd="0" destOrd="0" parTransId="{4537050E-24DB-4614-83B1-D731216B3A90}" sibTransId="{7C547F3B-9297-4A4F-B512-8B65841D0847}"/>
    <dgm:cxn modelId="{6038421A-5D42-415E-B1F7-57C610968AC4}" type="presOf" srcId="{13FED6E6-9720-406B-AD14-52991FAC60C4}" destId="{5403FAC9-6B0E-4614-9D3D-48FFE55C0233}" srcOrd="0" destOrd="0" presId="urn:microsoft.com/office/officeart/2005/8/layout/vList6"/>
    <dgm:cxn modelId="{AE7397E4-A1FB-420C-BA45-C74AB8DA0E80}" type="presOf" srcId="{F0742DF7-6342-4C98-BBC9-57D5F2AF9B74}" destId="{679DC2F6-E7AD-42A8-BE62-768C7611235D}" srcOrd="0" destOrd="0" presId="urn:microsoft.com/office/officeart/2005/8/layout/vList6"/>
    <dgm:cxn modelId="{76C89289-FF28-400E-B9E1-7CDB07823A9C}" type="presOf" srcId="{7C378837-9B7A-47AF-BA44-A03CFE7D44FB}" destId="{C6275B29-A674-4C58-B6B5-66E4D8A612A7}" srcOrd="0" destOrd="0" presId="urn:microsoft.com/office/officeart/2005/8/layout/vList6"/>
    <dgm:cxn modelId="{E49C6429-47DE-4A18-83FD-C2622FF05F60}" type="presOf" srcId="{C30D65A7-5885-4863-9DD7-77775EA5A59B}" destId="{CA188E74-4284-4159-B185-968CCE32D722}" srcOrd="0" destOrd="0" presId="urn:microsoft.com/office/officeart/2005/8/layout/vList6"/>
    <dgm:cxn modelId="{D1188F2C-1F14-43C0-A726-3412AFC11E0B}" type="presParOf" srcId="{679DC2F6-E7AD-42A8-BE62-768C7611235D}" destId="{49F3E2AE-0047-4819-A0EA-D8D384BEC702}" srcOrd="0" destOrd="0" presId="urn:microsoft.com/office/officeart/2005/8/layout/vList6"/>
    <dgm:cxn modelId="{7D67A57E-8142-4BEC-8599-27083AC9393D}" type="presParOf" srcId="{49F3E2AE-0047-4819-A0EA-D8D384BEC702}" destId="{5403FAC9-6B0E-4614-9D3D-48FFE55C0233}" srcOrd="0" destOrd="0" presId="urn:microsoft.com/office/officeart/2005/8/layout/vList6"/>
    <dgm:cxn modelId="{45D5CBFB-0FA1-4C7F-83C3-86937FD7F27D}" type="presParOf" srcId="{49F3E2AE-0047-4819-A0EA-D8D384BEC702}" destId="{DEC3E623-97CC-4189-BA83-EBEFFC48F676}" srcOrd="1" destOrd="0" presId="urn:microsoft.com/office/officeart/2005/8/layout/vList6"/>
    <dgm:cxn modelId="{D30B1491-A6A9-4788-8C2F-388760F185A9}" type="presParOf" srcId="{679DC2F6-E7AD-42A8-BE62-768C7611235D}" destId="{23FE998F-59CE-45D4-8CDB-1A2BE731A2A5}" srcOrd="1" destOrd="0" presId="urn:microsoft.com/office/officeart/2005/8/layout/vList6"/>
    <dgm:cxn modelId="{A8BFB2BB-B683-427A-8E5C-C85BF4104A32}" type="presParOf" srcId="{679DC2F6-E7AD-42A8-BE62-768C7611235D}" destId="{BF343484-F455-4B3E-92ED-C3CA690F229B}" srcOrd="2" destOrd="0" presId="urn:microsoft.com/office/officeart/2005/8/layout/vList6"/>
    <dgm:cxn modelId="{E1190B96-123F-4DF3-B548-FDDDC258D75D}" type="presParOf" srcId="{BF343484-F455-4B3E-92ED-C3CA690F229B}" destId="{906E4638-B1E0-43C7-B72B-1F5C620D7344}" srcOrd="0" destOrd="0" presId="urn:microsoft.com/office/officeart/2005/8/layout/vList6"/>
    <dgm:cxn modelId="{B56F8734-E934-41B8-9B14-A5618F32B2F0}" type="presParOf" srcId="{BF343484-F455-4B3E-92ED-C3CA690F229B}" destId="{313ACC50-4F7A-472A-91AE-1FC604685695}" srcOrd="1" destOrd="0" presId="urn:microsoft.com/office/officeart/2005/8/layout/vList6"/>
    <dgm:cxn modelId="{30067D1B-0DDA-44BB-A381-7AB4D36EE613}" type="presParOf" srcId="{679DC2F6-E7AD-42A8-BE62-768C7611235D}" destId="{4FAA9514-C7FC-4E94-96C8-8675FFC0FC7A}" srcOrd="3" destOrd="0" presId="urn:microsoft.com/office/officeart/2005/8/layout/vList6"/>
    <dgm:cxn modelId="{C591CC08-343D-4DC2-B23D-54751A55DF9F}" type="presParOf" srcId="{679DC2F6-E7AD-42A8-BE62-768C7611235D}" destId="{B467BBF4-C33D-4359-8FF7-E9F6C30788A2}" srcOrd="4" destOrd="0" presId="urn:microsoft.com/office/officeart/2005/8/layout/vList6"/>
    <dgm:cxn modelId="{5D03E9DF-FEEC-4CBC-B5DE-1F75FBE53731}" type="presParOf" srcId="{B467BBF4-C33D-4359-8FF7-E9F6C30788A2}" destId="{C6275B29-A674-4C58-B6B5-66E4D8A612A7}" srcOrd="0" destOrd="0" presId="urn:microsoft.com/office/officeart/2005/8/layout/vList6"/>
    <dgm:cxn modelId="{B13BBCBA-7B2F-4DC1-B474-3E8328830692}" type="presParOf" srcId="{B467BBF4-C33D-4359-8FF7-E9F6C30788A2}" destId="{0B90A43C-6B68-438C-90F0-130EBA37CB18}" srcOrd="1" destOrd="0" presId="urn:microsoft.com/office/officeart/2005/8/layout/vList6"/>
    <dgm:cxn modelId="{4CF9BE0F-9877-4CE7-A2E0-6BD022091CA0}" type="presParOf" srcId="{679DC2F6-E7AD-42A8-BE62-768C7611235D}" destId="{A33C20C4-BC1B-4CF2-BBAC-3F9ABD599279}" srcOrd="5" destOrd="0" presId="urn:microsoft.com/office/officeart/2005/8/layout/vList6"/>
    <dgm:cxn modelId="{2279432E-A7FA-4E02-B426-4D06166AE51B}" type="presParOf" srcId="{679DC2F6-E7AD-42A8-BE62-768C7611235D}" destId="{99A98CB7-B2FB-41A0-B712-F3096FEDB860}" srcOrd="6" destOrd="0" presId="urn:microsoft.com/office/officeart/2005/8/layout/vList6"/>
    <dgm:cxn modelId="{CA432C9C-B93D-48D6-81BB-2A7430FFC40C}" type="presParOf" srcId="{99A98CB7-B2FB-41A0-B712-F3096FEDB860}" destId="{CA188E74-4284-4159-B185-968CCE32D722}" srcOrd="0" destOrd="0" presId="urn:microsoft.com/office/officeart/2005/8/layout/vList6"/>
    <dgm:cxn modelId="{77CE0BAC-A764-4B56-8AA9-339ED6DE5C89}" type="presParOf" srcId="{99A98CB7-B2FB-41A0-B712-F3096FEDB860}" destId="{12CD7D42-911A-48FF-9040-71ECA96C324C}"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81613-7B93-45B3-AD26-3609619E86B3}"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IN"/>
        </a:p>
      </dgm:t>
    </dgm:pt>
    <dgm:pt modelId="{3527B9C1-8857-42AA-8A28-A8A7FCF06A64}">
      <dgm:prSet phldrT="[Text]" custT="1"/>
      <dgm:spPr/>
      <dgm:t>
        <a:bodyPr/>
        <a:lstStyle/>
        <a:p>
          <a:r>
            <a:rPr lang="en-IN" sz="1800" dirty="0"/>
            <a:t>SQC - Services covered by AASB</a:t>
          </a:r>
        </a:p>
      </dgm:t>
    </dgm:pt>
    <dgm:pt modelId="{3EC1EEBA-527C-4F89-A077-A756C8485CBB}" type="parTrans" cxnId="{2E6CB158-E8C6-4AC6-BAF6-25C3E0A0CA5D}">
      <dgm:prSet/>
      <dgm:spPr/>
      <dgm:t>
        <a:bodyPr/>
        <a:lstStyle/>
        <a:p>
          <a:endParaRPr lang="en-IN"/>
        </a:p>
      </dgm:t>
    </dgm:pt>
    <dgm:pt modelId="{10A1D1AE-01B1-4681-8533-BF6329929826}" type="sibTrans" cxnId="{2E6CB158-E8C6-4AC6-BAF6-25C3E0A0CA5D}">
      <dgm:prSet/>
      <dgm:spPr/>
      <dgm:t>
        <a:bodyPr/>
        <a:lstStyle/>
        <a:p>
          <a:endParaRPr lang="en-IN"/>
        </a:p>
      </dgm:t>
    </dgm:pt>
    <dgm:pt modelId="{F63D2313-3AE1-4FB7-89C4-CA202EBC01FE}">
      <dgm:prSet phldrT="[Text]" custT="1"/>
      <dgm:spPr/>
      <dgm:t>
        <a:bodyPr/>
        <a:lstStyle/>
        <a:p>
          <a:r>
            <a:rPr lang="en-IN" sz="1800" dirty="0"/>
            <a:t>Assurance Services</a:t>
          </a:r>
        </a:p>
      </dgm:t>
    </dgm:pt>
    <dgm:pt modelId="{AEE4B409-1BE3-4D18-AA1B-7AD95CC48E90}" type="parTrans" cxnId="{103D7811-6C15-413C-AEF2-74F1F722D3C0}">
      <dgm:prSet/>
      <dgm:spPr/>
      <dgm:t>
        <a:bodyPr/>
        <a:lstStyle/>
        <a:p>
          <a:endParaRPr lang="en-IN"/>
        </a:p>
      </dgm:t>
    </dgm:pt>
    <dgm:pt modelId="{32FC65B2-F0DA-4B8D-9CD9-B08AA7FD97CE}" type="sibTrans" cxnId="{103D7811-6C15-413C-AEF2-74F1F722D3C0}">
      <dgm:prSet/>
      <dgm:spPr/>
      <dgm:t>
        <a:bodyPr/>
        <a:lstStyle/>
        <a:p>
          <a:endParaRPr lang="en-IN"/>
        </a:p>
      </dgm:t>
    </dgm:pt>
    <dgm:pt modelId="{016B2855-AE78-4542-A354-D680BADCD7D7}">
      <dgm:prSet phldrT="[Text]" custT="1"/>
      <dgm:spPr/>
      <dgm:t>
        <a:bodyPr/>
        <a:lstStyle/>
        <a:p>
          <a:r>
            <a:rPr lang="en-IN" sz="1800" dirty="0"/>
            <a:t>Audit and Review of Historical Fin. Info.</a:t>
          </a:r>
        </a:p>
      </dgm:t>
    </dgm:pt>
    <dgm:pt modelId="{45FD303B-D0E8-472B-94EC-5E30725EE769}" type="parTrans" cxnId="{2EE08014-E61D-484D-BABD-490BA1AC0E3B}">
      <dgm:prSet/>
      <dgm:spPr/>
      <dgm:t>
        <a:bodyPr/>
        <a:lstStyle/>
        <a:p>
          <a:endParaRPr lang="en-IN"/>
        </a:p>
      </dgm:t>
    </dgm:pt>
    <dgm:pt modelId="{0CD6608A-2F61-4894-B534-13F10237832C}" type="sibTrans" cxnId="{2EE08014-E61D-484D-BABD-490BA1AC0E3B}">
      <dgm:prSet/>
      <dgm:spPr/>
      <dgm:t>
        <a:bodyPr/>
        <a:lstStyle/>
        <a:p>
          <a:endParaRPr lang="en-IN"/>
        </a:p>
      </dgm:t>
    </dgm:pt>
    <dgm:pt modelId="{5A7AA2D6-1A30-4FF0-9AE8-70E3F1CFD175}">
      <dgm:prSet phldrT="[Text]" custT="1"/>
      <dgm:spPr/>
      <dgm:t>
        <a:bodyPr/>
        <a:lstStyle/>
        <a:p>
          <a:r>
            <a:rPr lang="en-IN" sz="1800" dirty="0"/>
            <a:t>Assurance Engagements other than Audit and review of Historical Fin. Info</a:t>
          </a:r>
        </a:p>
      </dgm:t>
    </dgm:pt>
    <dgm:pt modelId="{520D2FC0-6A43-4DB6-83CB-EA51BB979F4B}" type="parTrans" cxnId="{B63F8228-1F3A-4874-AFD0-8E2F05845077}">
      <dgm:prSet/>
      <dgm:spPr/>
      <dgm:t>
        <a:bodyPr/>
        <a:lstStyle/>
        <a:p>
          <a:endParaRPr lang="en-IN"/>
        </a:p>
      </dgm:t>
    </dgm:pt>
    <dgm:pt modelId="{FE83E9B7-263B-4914-9A28-5667B21E942C}" type="sibTrans" cxnId="{B63F8228-1F3A-4874-AFD0-8E2F05845077}">
      <dgm:prSet/>
      <dgm:spPr/>
      <dgm:t>
        <a:bodyPr/>
        <a:lstStyle/>
        <a:p>
          <a:endParaRPr lang="en-IN"/>
        </a:p>
      </dgm:t>
    </dgm:pt>
    <dgm:pt modelId="{12D22E23-0289-4F25-9D33-8E62DC4DFFC8}">
      <dgm:prSet phldrT="[Text]" custT="1"/>
      <dgm:spPr/>
      <dgm:t>
        <a:bodyPr/>
        <a:lstStyle/>
        <a:p>
          <a:r>
            <a:rPr lang="en-IN" sz="1800" dirty="0"/>
            <a:t>Related Services</a:t>
          </a:r>
        </a:p>
      </dgm:t>
    </dgm:pt>
    <dgm:pt modelId="{F20D4475-1418-416A-9E3A-01A12C1D2762}" type="parTrans" cxnId="{F83AB2BD-CEFA-4A29-AED2-8A90E806D87E}">
      <dgm:prSet/>
      <dgm:spPr/>
      <dgm:t>
        <a:bodyPr/>
        <a:lstStyle/>
        <a:p>
          <a:endParaRPr lang="en-IN"/>
        </a:p>
      </dgm:t>
    </dgm:pt>
    <dgm:pt modelId="{40981C7E-4B52-4DDE-B675-5A0094ACFEAB}" type="sibTrans" cxnId="{F83AB2BD-CEFA-4A29-AED2-8A90E806D87E}">
      <dgm:prSet/>
      <dgm:spPr/>
      <dgm:t>
        <a:bodyPr/>
        <a:lstStyle/>
        <a:p>
          <a:endParaRPr lang="en-IN"/>
        </a:p>
      </dgm:t>
    </dgm:pt>
    <dgm:pt modelId="{4EE8842A-0FEE-4113-8974-7CECA7B53EFF}">
      <dgm:prSet phldrT="[Text]" custT="1"/>
      <dgm:spPr/>
      <dgm:t>
        <a:bodyPr/>
        <a:lstStyle/>
        <a:p>
          <a:r>
            <a:rPr lang="en-IN" sz="1800" b="1" dirty="0"/>
            <a:t>Standards on Related Services</a:t>
          </a:r>
        </a:p>
        <a:p>
          <a:r>
            <a:rPr lang="en-IN" sz="1800" dirty="0"/>
            <a:t> [4000-4699]</a:t>
          </a:r>
        </a:p>
      </dgm:t>
    </dgm:pt>
    <dgm:pt modelId="{2F714203-C334-43D2-8CBF-B6AFFB5B0E88}" type="parTrans" cxnId="{FC67DB84-1489-406E-931C-BD404D555835}">
      <dgm:prSet/>
      <dgm:spPr/>
      <dgm:t>
        <a:bodyPr/>
        <a:lstStyle/>
        <a:p>
          <a:endParaRPr lang="en-IN"/>
        </a:p>
      </dgm:t>
    </dgm:pt>
    <dgm:pt modelId="{5AC23A69-E75E-41EA-AE11-F75B3BDC7C32}" type="sibTrans" cxnId="{FC67DB84-1489-406E-931C-BD404D555835}">
      <dgm:prSet/>
      <dgm:spPr/>
      <dgm:t>
        <a:bodyPr/>
        <a:lstStyle/>
        <a:p>
          <a:endParaRPr lang="en-IN"/>
        </a:p>
      </dgm:t>
    </dgm:pt>
    <dgm:pt modelId="{92089489-1AF1-4CA4-B7BE-1970663AB3B0}">
      <dgm:prSet phldrT="[Text]" custT="1"/>
      <dgm:spPr/>
      <dgm:t>
        <a:bodyPr/>
        <a:lstStyle/>
        <a:p>
          <a:r>
            <a:rPr lang="en-IN" sz="1800" b="1" dirty="0"/>
            <a:t>Standards on Assurance Engagements</a:t>
          </a:r>
        </a:p>
        <a:p>
          <a:r>
            <a:rPr lang="en-IN" sz="1800" dirty="0"/>
            <a:t> [3000-3699]</a:t>
          </a:r>
        </a:p>
      </dgm:t>
    </dgm:pt>
    <dgm:pt modelId="{C5730ADC-4BDB-4A0C-8EAE-9D1E80434D16}" type="parTrans" cxnId="{BC60EC7D-DDB5-4654-A01C-96DA57601687}">
      <dgm:prSet/>
      <dgm:spPr/>
      <dgm:t>
        <a:bodyPr/>
        <a:lstStyle/>
        <a:p>
          <a:endParaRPr lang="en-IN"/>
        </a:p>
      </dgm:t>
    </dgm:pt>
    <dgm:pt modelId="{F96DAE30-95A4-4959-93A8-14AC6FC4AF6E}" type="sibTrans" cxnId="{BC60EC7D-DDB5-4654-A01C-96DA57601687}">
      <dgm:prSet/>
      <dgm:spPr/>
      <dgm:t>
        <a:bodyPr/>
        <a:lstStyle/>
        <a:p>
          <a:endParaRPr lang="en-IN"/>
        </a:p>
      </dgm:t>
    </dgm:pt>
    <dgm:pt modelId="{D5DA7F38-CBA9-4D8F-8B4F-6090F6CA97EC}">
      <dgm:prSet phldrT="[Text]" custT="1"/>
      <dgm:spPr/>
      <dgm:t>
        <a:bodyPr/>
        <a:lstStyle/>
        <a:p>
          <a:r>
            <a:rPr lang="en-IN" sz="1800" b="1" dirty="0"/>
            <a:t>Standards on Review Engagements</a:t>
          </a:r>
        </a:p>
        <a:p>
          <a:r>
            <a:rPr lang="en-IN" sz="1800" dirty="0"/>
            <a:t> [2000-2699]</a:t>
          </a:r>
        </a:p>
      </dgm:t>
    </dgm:pt>
    <dgm:pt modelId="{154F62C8-04A7-4416-B7E6-C28911D9CA12}" type="parTrans" cxnId="{F0E86530-5BB0-492C-A3FC-E6AB53C8CC26}">
      <dgm:prSet/>
      <dgm:spPr/>
      <dgm:t>
        <a:bodyPr/>
        <a:lstStyle/>
        <a:p>
          <a:endParaRPr lang="en-IN"/>
        </a:p>
      </dgm:t>
    </dgm:pt>
    <dgm:pt modelId="{847F0F4C-C47B-454D-8CC4-CFBBBF24179C}" type="sibTrans" cxnId="{F0E86530-5BB0-492C-A3FC-E6AB53C8CC26}">
      <dgm:prSet/>
      <dgm:spPr/>
      <dgm:t>
        <a:bodyPr/>
        <a:lstStyle/>
        <a:p>
          <a:endParaRPr lang="en-IN"/>
        </a:p>
      </dgm:t>
    </dgm:pt>
    <dgm:pt modelId="{E8092924-1AE9-4E83-AC55-1A196ED565C3}">
      <dgm:prSet phldrT="[Text]" custT="1"/>
      <dgm:spPr/>
      <dgm:t>
        <a:bodyPr/>
        <a:lstStyle/>
        <a:p>
          <a:r>
            <a:rPr lang="en-IN" sz="1800" b="1" dirty="0"/>
            <a:t>Standards on Auditing</a:t>
          </a:r>
        </a:p>
        <a:p>
          <a:r>
            <a:rPr lang="en-IN" sz="1800" dirty="0"/>
            <a:t> [100-999]</a:t>
          </a:r>
        </a:p>
      </dgm:t>
    </dgm:pt>
    <dgm:pt modelId="{AA2511FE-716A-4582-A14A-E673559A8E51}" type="parTrans" cxnId="{65319911-C8A2-4EDB-ADDC-53F6944A2A99}">
      <dgm:prSet/>
      <dgm:spPr/>
      <dgm:t>
        <a:bodyPr/>
        <a:lstStyle/>
        <a:p>
          <a:endParaRPr lang="en-IN"/>
        </a:p>
      </dgm:t>
    </dgm:pt>
    <dgm:pt modelId="{447B5E5C-E6E1-4C50-9690-1F26CC0CB5C4}" type="sibTrans" cxnId="{65319911-C8A2-4EDB-ADDC-53F6944A2A99}">
      <dgm:prSet/>
      <dgm:spPr/>
      <dgm:t>
        <a:bodyPr/>
        <a:lstStyle/>
        <a:p>
          <a:endParaRPr lang="en-IN"/>
        </a:p>
      </dgm:t>
    </dgm:pt>
    <dgm:pt modelId="{837AF5C6-0195-4C1E-A5A7-3904D2DC9B22}" type="pres">
      <dgm:prSet presAssocID="{55C81613-7B93-45B3-AD26-3609619E86B3}" presName="hierChild1" presStyleCnt="0">
        <dgm:presLayoutVars>
          <dgm:chPref val="1"/>
          <dgm:dir/>
          <dgm:animOne val="branch"/>
          <dgm:animLvl val="lvl"/>
          <dgm:resizeHandles/>
        </dgm:presLayoutVars>
      </dgm:prSet>
      <dgm:spPr/>
      <dgm:t>
        <a:bodyPr/>
        <a:lstStyle/>
        <a:p>
          <a:endParaRPr lang="en-IN"/>
        </a:p>
      </dgm:t>
    </dgm:pt>
    <dgm:pt modelId="{D809A934-3C35-4E87-89DE-116114DC2640}" type="pres">
      <dgm:prSet presAssocID="{3527B9C1-8857-42AA-8A28-A8A7FCF06A64}" presName="hierRoot1" presStyleCnt="0"/>
      <dgm:spPr/>
    </dgm:pt>
    <dgm:pt modelId="{C314C9D1-28B1-4494-984D-D3D7E0AE97E0}" type="pres">
      <dgm:prSet presAssocID="{3527B9C1-8857-42AA-8A28-A8A7FCF06A64}" presName="composite" presStyleCnt="0"/>
      <dgm:spPr/>
    </dgm:pt>
    <dgm:pt modelId="{B313D0C5-26E7-4D36-B3A9-E451A29CC832}" type="pres">
      <dgm:prSet presAssocID="{3527B9C1-8857-42AA-8A28-A8A7FCF06A64}" presName="background" presStyleLbl="node0" presStyleIdx="0" presStyleCnt="1"/>
      <dgm:spPr/>
    </dgm:pt>
    <dgm:pt modelId="{2A39E343-2342-431B-9ABB-240A8FC9227F}" type="pres">
      <dgm:prSet presAssocID="{3527B9C1-8857-42AA-8A28-A8A7FCF06A64}" presName="text" presStyleLbl="fgAcc0" presStyleIdx="0" presStyleCnt="1" custScaleX="128483" custScaleY="72464">
        <dgm:presLayoutVars>
          <dgm:chPref val="3"/>
        </dgm:presLayoutVars>
      </dgm:prSet>
      <dgm:spPr/>
      <dgm:t>
        <a:bodyPr/>
        <a:lstStyle/>
        <a:p>
          <a:endParaRPr lang="en-IN"/>
        </a:p>
      </dgm:t>
    </dgm:pt>
    <dgm:pt modelId="{68717A3D-BD29-4298-889E-A7DDDD5A77CF}" type="pres">
      <dgm:prSet presAssocID="{3527B9C1-8857-42AA-8A28-A8A7FCF06A64}" presName="hierChild2" presStyleCnt="0"/>
      <dgm:spPr/>
    </dgm:pt>
    <dgm:pt modelId="{156F070C-93F5-4B54-8599-DE84DF81F207}" type="pres">
      <dgm:prSet presAssocID="{AEE4B409-1BE3-4D18-AA1B-7AD95CC48E90}" presName="Name10" presStyleLbl="parChTrans1D2" presStyleIdx="0" presStyleCnt="2"/>
      <dgm:spPr/>
      <dgm:t>
        <a:bodyPr/>
        <a:lstStyle/>
        <a:p>
          <a:endParaRPr lang="en-IN"/>
        </a:p>
      </dgm:t>
    </dgm:pt>
    <dgm:pt modelId="{779F1172-99FA-4B13-A488-A099EC3E736F}" type="pres">
      <dgm:prSet presAssocID="{F63D2313-3AE1-4FB7-89C4-CA202EBC01FE}" presName="hierRoot2" presStyleCnt="0"/>
      <dgm:spPr/>
    </dgm:pt>
    <dgm:pt modelId="{6808E1BB-A64A-47D6-B548-4166A79194D8}" type="pres">
      <dgm:prSet presAssocID="{F63D2313-3AE1-4FB7-89C4-CA202EBC01FE}" presName="composite2" presStyleCnt="0"/>
      <dgm:spPr/>
    </dgm:pt>
    <dgm:pt modelId="{FAF09453-1010-45E5-B184-291A5B5F83CF}" type="pres">
      <dgm:prSet presAssocID="{F63D2313-3AE1-4FB7-89C4-CA202EBC01FE}" presName="background2" presStyleLbl="node2" presStyleIdx="0" presStyleCnt="2"/>
      <dgm:spPr/>
    </dgm:pt>
    <dgm:pt modelId="{0A789C0C-E799-4D63-BDC6-5996ACBD247C}" type="pres">
      <dgm:prSet presAssocID="{F63D2313-3AE1-4FB7-89C4-CA202EBC01FE}" presName="text2" presStyleLbl="fgAcc2" presStyleIdx="0" presStyleCnt="2" custScaleY="77108">
        <dgm:presLayoutVars>
          <dgm:chPref val="3"/>
        </dgm:presLayoutVars>
      </dgm:prSet>
      <dgm:spPr/>
      <dgm:t>
        <a:bodyPr/>
        <a:lstStyle/>
        <a:p>
          <a:endParaRPr lang="en-IN"/>
        </a:p>
      </dgm:t>
    </dgm:pt>
    <dgm:pt modelId="{9CDEB42D-5952-4473-A403-5C00C46A9DB0}" type="pres">
      <dgm:prSet presAssocID="{F63D2313-3AE1-4FB7-89C4-CA202EBC01FE}" presName="hierChild3" presStyleCnt="0"/>
      <dgm:spPr/>
    </dgm:pt>
    <dgm:pt modelId="{7D77B3FF-27F4-4DC7-923A-F497A7BDDA2B}" type="pres">
      <dgm:prSet presAssocID="{45FD303B-D0E8-472B-94EC-5E30725EE769}" presName="Name17" presStyleLbl="parChTrans1D3" presStyleIdx="0" presStyleCnt="3"/>
      <dgm:spPr/>
      <dgm:t>
        <a:bodyPr/>
        <a:lstStyle/>
        <a:p>
          <a:endParaRPr lang="en-IN"/>
        </a:p>
      </dgm:t>
    </dgm:pt>
    <dgm:pt modelId="{195FAFF6-6733-48CF-BEFB-D2CD09C42EF4}" type="pres">
      <dgm:prSet presAssocID="{016B2855-AE78-4542-A354-D680BADCD7D7}" presName="hierRoot3" presStyleCnt="0"/>
      <dgm:spPr/>
    </dgm:pt>
    <dgm:pt modelId="{3142BF5F-0246-46B2-A631-B5798CFA51D1}" type="pres">
      <dgm:prSet presAssocID="{016B2855-AE78-4542-A354-D680BADCD7D7}" presName="composite3" presStyleCnt="0"/>
      <dgm:spPr/>
    </dgm:pt>
    <dgm:pt modelId="{6BA8E2CF-0B54-4950-832D-F74C17E3650B}" type="pres">
      <dgm:prSet presAssocID="{016B2855-AE78-4542-A354-D680BADCD7D7}" presName="background3" presStyleLbl="node3" presStyleIdx="0" presStyleCnt="3"/>
      <dgm:spPr/>
    </dgm:pt>
    <dgm:pt modelId="{45C17F37-572B-4E1F-B3B6-647C88E6ED70}" type="pres">
      <dgm:prSet presAssocID="{016B2855-AE78-4542-A354-D680BADCD7D7}" presName="text3" presStyleLbl="fgAcc3" presStyleIdx="0" presStyleCnt="3" custScaleX="135951" custScaleY="122880">
        <dgm:presLayoutVars>
          <dgm:chPref val="3"/>
        </dgm:presLayoutVars>
      </dgm:prSet>
      <dgm:spPr/>
      <dgm:t>
        <a:bodyPr/>
        <a:lstStyle/>
        <a:p>
          <a:endParaRPr lang="en-IN"/>
        </a:p>
      </dgm:t>
    </dgm:pt>
    <dgm:pt modelId="{4EE5CE39-561F-43B8-9901-B34A19B77140}" type="pres">
      <dgm:prSet presAssocID="{016B2855-AE78-4542-A354-D680BADCD7D7}" presName="hierChild4" presStyleCnt="0"/>
      <dgm:spPr/>
    </dgm:pt>
    <dgm:pt modelId="{9603F5CD-0BF0-4AEB-8F7B-BCDCB1FDCF06}" type="pres">
      <dgm:prSet presAssocID="{AA2511FE-716A-4582-A14A-E673559A8E51}" presName="Name23" presStyleLbl="parChTrans1D4" presStyleIdx="0" presStyleCnt="3"/>
      <dgm:spPr/>
      <dgm:t>
        <a:bodyPr/>
        <a:lstStyle/>
        <a:p>
          <a:endParaRPr lang="en-IN"/>
        </a:p>
      </dgm:t>
    </dgm:pt>
    <dgm:pt modelId="{0A8EC556-0EE6-4B59-9171-ADFBCF34C5E9}" type="pres">
      <dgm:prSet presAssocID="{E8092924-1AE9-4E83-AC55-1A196ED565C3}" presName="hierRoot4" presStyleCnt="0"/>
      <dgm:spPr/>
    </dgm:pt>
    <dgm:pt modelId="{97A2AA78-BF2F-4B02-AD32-6031A1540A57}" type="pres">
      <dgm:prSet presAssocID="{E8092924-1AE9-4E83-AC55-1A196ED565C3}" presName="composite4" presStyleCnt="0"/>
      <dgm:spPr/>
    </dgm:pt>
    <dgm:pt modelId="{BA51D097-9650-4523-A300-933251F4C60D}" type="pres">
      <dgm:prSet presAssocID="{E8092924-1AE9-4E83-AC55-1A196ED565C3}" presName="background4" presStyleLbl="node4" presStyleIdx="0" presStyleCnt="3"/>
      <dgm:spPr/>
    </dgm:pt>
    <dgm:pt modelId="{EA349D70-0939-4DFD-880B-3E42186E9C03}" type="pres">
      <dgm:prSet presAssocID="{E8092924-1AE9-4E83-AC55-1A196ED565C3}" presName="text4" presStyleLbl="fgAcc4" presStyleIdx="0" presStyleCnt="3" custLinFactNeighborY="27648">
        <dgm:presLayoutVars>
          <dgm:chPref val="3"/>
        </dgm:presLayoutVars>
      </dgm:prSet>
      <dgm:spPr/>
      <dgm:t>
        <a:bodyPr/>
        <a:lstStyle/>
        <a:p>
          <a:endParaRPr lang="en-IN"/>
        </a:p>
      </dgm:t>
    </dgm:pt>
    <dgm:pt modelId="{6E9708CF-3094-434A-AA5F-B7866687240A}" type="pres">
      <dgm:prSet presAssocID="{E8092924-1AE9-4E83-AC55-1A196ED565C3}" presName="hierChild5" presStyleCnt="0"/>
      <dgm:spPr/>
    </dgm:pt>
    <dgm:pt modelId="{373F55C8-E407-4A33-8C6B-158C38317207}" type="pres">
      <dgm:prSet presAssocID="{154F62C8-04A7-4416-B7E6-C28911D9CA12}" presName="Name23" presStyleLbl="parChTrans1D4" presStyleIdx="1" presStyleCnt="3"/>
      <dgm:spPr/>
      <dgm:t>
        <a:bodyPr/>
        <a:lstStyle/>
        <a:p>
          <a:endParaRPr lang="en-IN"/>
        </a:p>
      </dgm:t>
    </dgm:pt>
    <dgm:pt modelId="{BEBA2AAE-89D5-4380-BD29-257108A3F56C}" type="pres">
      <dgm:prSet presAssocID="{D5DA7F38-CBA9-4D8F-8B4F-6090F6CA97EC}" presName="hierRoot4" presStyleCnt="0"/>
      <dgm:spPr/>
    </dgm:pt>
    <dgm:pt modelId="{BD8310B5-31DC-4A54-8272-F152B8255F20}" type="pres">
      <dgm:prSet presAssocID="{D5DA7F38-CBA9-4D8F-8B4F-6090F6CA97EC}" presName="composite4" presStyleCnt="0"/>
      <dgm:spPr/>
    </dgm:pt>
    <dgm:pt modelId="{30A48DDF-42D1-49C7-8EC9-821E02837D66}" type="pres">
      <dgm:prSet presAssocID="{D5DA7F38-CBA9-4D8F-8B4F-6090F6CA97EC}" presName="background4" presStyleLbl="node4" presStyleIdx="1" presStyleCnt="3"/>
      <dgm:spPr/>
    </dgm:pt>
    <dgm:pt modelId="{C8B4C759-C35F-4F13-B98A-5106526F15F0}" type="pres">
      <dgm:prSet presAssocID="{D5DA7F38-CBA9-4D8F-8B4F-6090F6CA97EC}" presName="text4" presStyleLbl="fgAcc4" presStyleIdx="1" presStyleCnt="3" custScaleX="112789" custScaleY="131441" custLinFactNeighborY="27648">
        <dgm:presLayoutVars>
          <dgm:chPref val="3"/>
        </dgm:presLayoutVars>
      </dgm:prSet>
      <dgm:spPr/>
      <dgm:t>
        <a:bodyPr/>
        <a:lstStyle/>
        <a:p>
          <a:endParaRPr lang="en-IN"/>
        </a:p>
      </dgm:t>
    </dgm:pt>
    <dgm:pt modelId="{B9DE2816-FC45-4888-896F-1B8F5196C4C3}" type="pres">
      <dgm:prSet presAssocID="{D5DA7F38-CBA9-4D8F-8B4F-6090F6CA97EC}" presName="hierChild5" presStyleCnt="0"/>
      <dgm:spPr/>
    </dgm:pt>
    <dgm:pt modelId="{60DEEFEE-F5CB-48E5-B0D9-ECA251D4592B}" type="pres">
      <dgm:prSet presAssocID="{520D2FC0-6A43-4DB6-83CB-EA51BB979F4B}" presName="Name17" presStyleLbl="parChTrans1D3" presStyleIdx="1" presStyleCnt="3"/>
      <dgm:spPr/>
      <dgm:t>
        <a:bodyPr/>
        <a:lstStyle/>
        <a:p>
          <a:endParaRPr lang="en-IN"/>
        </a:p>
      </dgm:t>
    </dgm:pt>
    <dgm:pt modelId="{3ACBA006-1642-49AC-8030-391356F8D434}" type="pres">
      <dgm:prSet presAssocID="{5A7AA2D6-1A30-4FF0-9AE8-70E3F1CFD175}" presName="hierRoot3" presStyleCnt="0"/>
      <dgm:spPr/>
    </dgm:pt>
    <dgm:pt modelId="{532D13D0-CB58-49C9-B75F-BBD4A8186EA8}" type="pres">
      <dgm:prSet presAssocID="{5A7AA2D6-1A30-4FF0-9AE8-70E3F1CFD175}" presName="composite3" presStyleCnt="0"/>
      <dgm:spPr/>
    </dgm:pt>
    <dgm:pt modelId="{9FE51C4F-FDBA-4D92-A109-C94A5EA9C5EA}" type="pres">
      <dgm:prSet presAssocID="{5A7AA2D6-1A30-4FF0-9AE8-70E3F1CFD175}" presName="background3" presStyleLbl="node3" presStyleIdx="1" presStyleCnt="3"/>
      <dgm:spPr/>
    </dgm:pt>
    <dgm:pt modelId="{4D7389D5-E423-426E-A648-E499B74820B0}" type="pres">
      <dgm:prSet presAssocID="{5A7AA2D6-1A30-4FF0-9AE8-70E3F1CFD175}" presName="text3" presStyleLbl="fgAcc3" presStyleIdx="1" presStyleCnt="3" custScaleX="199672" custScaleY="133944">
        <dgm:presLayoutVars>
          <dgm:chPref val="3"/>
        </dgm:presLayoutVars>
      </dgm:prSet>
      <dgm:spPr/>
      <dgm:t>
        <a:bodyPr/>
        <a:lstStyle/>
        <a:p>
          <a:endParaRPr lang="en-IN"/>
        </a:p>
      </dgm:t>
    </dgm:pt>
    <dgm:pt modelId="{0002DDBB-ED6E-4C4B-A9C3-5C6340D2BDA2}" type="pres">
      <dgm:prSet presAssocID="{5A7AA2D6-1A30-4FF0-9AE8-70E3F1CFD175}" presName="hierChild4" presStyleCnt="0"/>
      <dgm:spPr/>
    </dgm:pt>
    <dgm:pt modelId="{42A80A0B-CEB8-46FB-B9D7-76C86835B65D}" type="pres">
      <dgm:prSet presAssocID="{C5730ADC-4BDB-4A0C-8EAE-9D1E80434D16}" presName="Name23" presStyleLbl="parChTrans1D4" presStyleIdx="2" presStyleCnt="3"/>
      <dgm:spPr/>
      <dgm:t>
        <a:bodyPr/>
        <a:lstStyle/>
        <a:p>
          <a:endParaRPr lang="en-IN"/>
        </a:p>
      </dgm:t>
    </dgm:pt>
    <dgm:pt modelId="{A376A734-73A2-4B11-B1FC-F9284C150160}" type="pres">
      <dgm:prSet presAssocID="{92089489-1AF1-4CA4-B7BE-1970663AB3B0}" presName="hierRoot4" presStyleCnt="0"/>
      <dgm:spPr/>
    </dgm:pt>
    <dgm:pt modelId="{880F0584-41F0-448B-B332-2C3BE8A91D84}" type="pres">
      <dgm:prSet presAssocID="{92089489-1AF1-4CA4-B7BE-1970663AB3B0}" presName="composite4" presStyleCnt="0"/>
      <dgm:spPr/>
    </dgm:pt>
    <dgm:pt modelId="{DCA5F896-77F6-4516-BEF5-E9D6DCFB7304}" type="pres">
      <dgm:prSet presAssocID="{92089489-1AF1-4CA4-B7BE-1970663AB3B0}" presName="background4" presStyleLbl="node4" presStyleIdx="2" presStyleCnt="3"/>
      <dgm:spPr/>
    </dgm:pt>
    <dgm:pt modelId="{8D84472A-30A7-4558-8DC1-9FF8F6DEBAB5}" type="pres">
      <dgm:prSet presAssocID="{92089489-1AF1-4CA4-B7BE-1970663AB3B0}" presName="text4" presStyleLbl="fgAcc4" presStyleIdx="2" presStyleCnt="3" custScaleX="119070" custScaleY="135128" custLinFactNeighborY="13969">
        <dgm:presLayoutVars>
          <dgm:chPref val="3"/>
        </dgm:presLayoutVars>
      </dgm:prSet>
      <dgm:spPr/>
      <dgm:t>
        <a:bodyPr/>
        <a:lstStyle/>
        <a:p>
          <a:endParaRPr lang="en-IN"/>
        </a:p>
      </dgm:t>
    </dgm:pt>
    <dgm:pt modelId="{2462969C-DD9D-40DB-8F0A-9FCADC82B229}" type="pres">
      <dgm:prSet presAssocID="{92089489-1AF1-4CA4-B7BE-1970663AB3B0}" presName="hierChild5" presStyleCnt="0"/>
      <dgm:spPr/>
    </dgm:pt>
    <dgm:pt modelId="{BB01B468-4725-4682-B615-225F26A09776}" type="pres">
      <dgm:prSet presAssocID="{F20D4475-1418-416A-9E3A-01A12C1D2762}" presName="Name10" presStyleLbl="parChTrans1D2" presStyleIdx="1" presStyleCnt="2"/>
      <dgm:spPr/>
      <dgm:t>
        <a:bodyPr/>
        <a:lstStyle/>
        <a:p>
          <a:endParaRPr lang="en-IN"/>
        </a:p>
      </dgm:t>
    </dgm:pt>
    <dgm:pt modelId="{6EC5F47D-51EF-4191-ADEF-BBAAFB635FD2}" type="pres">
      <dgm:prSet presAssocID="{12D22E23-0289-4F25-9D33-8E62DC4DFFC8}" presName="hierRoot2" presStyleCnt="0"/>
      <dgm:spPr/>
    </dgm:pt>
    <dgm:pt modelId="{4138B1CC-5B5F-46AF-A70C-1BD0BD6ADE83}" type="pres">
      <dgm:prSet presAssocID="{12D22E23-0289-4F25-9D33-8E62DC4DFFC8}" presName="composite2" presStyleCnt="0"/>
      <dgm:spPr/>
    </dgm:pt>
    <dgm:pt modelId="{8AEA84ED-9BDF-48EC-AE10-7EBAE6F96682}" type="pres">
      <dgm:prSet presAssocID="{12D22E23-0289-4F25-9D33-8E62DC4DFFC8}" presName="background2" presStyleLbl="node2" presStyleIdx="1" presStyleCnt="2"/>
      <dgm:spPr/>
    </dgm:pt>
    <dgm:pt modelId="{862B0FF8-DC7A-48B4-963A-7C1E27BFDA77}" type="pres">
      <dgm:prSet presAssocID="{12D22E23-0289-4F25-9D33-8E62DC4DFFC8}" presName="text2" presStyleLbl="fgAcc2" presStyleIdx="1" presStyleCnt="2" custScaleY="68325">
        <dgm:presLayoutVars>
          <dgm:chPref val="3"/>
        </dgm:presLayoutVars>
      </dgm:prSet>
      <dgm:spPr/>
      <dgm:t>
        <a:bodyPr/>
        <a:lstStyle/>
        <a:p>
          <a:endParaRPr lang="en-IN"/>
        </a:p>
      </dgm:t>
    </dgm:pt>
    <dgm:pt modelId="{092F9731-6297-44AA-ADFA-557A0557477A}" type="pres">
      <dgm:prSet presAssocID="{12D22E23-0289-4F25-9D33-8E62DC4DFFC8}" presName="hierChild3" presStyleCnt="0"/>
      <dgm:spPr/>
    </dgm:pt>
    <dgm:pt modelId="{62980652-2173-490B-85E4-3FC145AC8EE5}" type="pres">
      <dgm:prSet presAssocID="{2F714203-C334-43D2-8CBF-B6AFFB5B0E88}" presName="Name17" presStyleLbl="parChTrans1D3" presStyleIdx="2" presStyleCnt="3"/>
      <dgm:spPr/>
      <dgm:t>
        <a:bodyPr/>
        <a:lstStyle/>
        <a:p>
          <a:endParaRPr lang="en-IN"/>
        </a:p>
      </dgm:t>
    </dgm:pt>
    <dgm:pt modelId="{E2F517C1-F719-41CF-ADAF-93C8AE765A3D}" type="pres">
      <dgm:prSet presAssocID="{4EE8842A-0FEE-4113-8974-7CECA7B53EFF}" presName="hierRoot3" presStyleCnt="0"/>
      <dgm:spPr/>
    </dgm:pt>
    <dgm:pt modelId="{08341306-65BF-4255-A891-1155AC1A19FC}" type="pres">
      <dgm:prSet presAssocID="{4EE8842A-0FEE-4113-8974-7CECA7B53EFF}" presName="composite3" presStyleCnt="0"/>
      <dgm:spPr/>
    </dgm:pt>
    <dgm:pt modelId="{076417A0-EED0-4945-8182-C0B8667BF355}" type="pres">
      <dgm:prSet presAssocID="{4EE8842A-0FEE-4113-8974-7CECA7B53EFF}" presName="background3" presStyleLbl="node3" presStyleIdx="2" presStyleCnt="3"/>
      <dgm:spPr/>
    </dgm:pt>
    <dgm:pt modelId="{142E3794-E513-4122-AD78-5CEAEEB8F141}" type="pres">
      <dgm:prSet presAssocID="{4EE8842A-0FEE-4113-8974-7CECA7B53EFF}" presName="text3" presStyleLbl="fgAcc3" presStyleIdx="2" presStyleCnt="3" custScaleX="120637" custScaleY="153251" custLinFactY="94698" custLinFactNeighborX="-27299" custLinFactNeighborY="100000">
        <dgm:presLayoutVars>
          <dgm:chPref val="3"/>
        </dgm:presLayoutVars>
      </dgm:prSet>
      <dgm:spPr/>
      <dgm:t>
        <a:bodyPr/>
        <a:lstStyle/>
        <a:p>
          <a:endParaRPr lang="en-IN"/>
        </a:p>
      </dgm:t>
    </dgm:pt>
    <dgm:pt modelId="{7F86135C-CF95-4B95-A0B0-1DCC8CBC76D1}" type="pres">
      <dgm:prSet presAssocID="{4EE8842A-0FEE-4113-8974-7CECA7B53EFF}" presName="hierChild4" presStyleCnt="0"/>
      <dgm:spPr/>
    </dgm:pt>
  </dgm:ptLst>
  <dgm:cxnLst>
    <dgm:cxn modelId="{65319911-C8A2-4EDB-ADDC-53F6944A2A99}" srcId="{016B2855-AE78-4542-A354-D680BADCD7D7}" destId="{E8092924-1AE9-4E83-AC55-1A196ED565C3}" srcOrd="0" destOrd="0" parTransId="{AA2511FE-716A-4582-A14A-E673559A8E51}" sibTransId="{447B5E5C-E6E1-4C50-9690-1F26CC0CB5C4}"/>
    <dgm:cxn modelId="{FEB03504-B0F4-4F28-B299-DA67C937B7BC}" type="presOf" srcId="{F63D2313-3AE1-4FB7-89C4-CA202EBC01FE}" destId="{0A789C0C-E799-4D63-BDC6-5996ACBD247C}" srcOrd="0" destOrd="0" presId="urn:microsoft.com/office/officeart/2005/8/layout/hierarchy1"/>
    <dgm:cxn modelId="{2E6CB158-E8C6-4AC6-BAF6-25C3E0A0CA5D}" srcId="{55C81613-7B93-45B3-AD26-3609619E86B3}" destId="{3527B9C1-8857-42AA-8A28-A8A7FCF06A64}" srcOrd="0" destOrd="0" parTransId="{3EC1EEBA-527C-4F89-A077-A756C8485CBB}" sibTransId="{10A1D1AE-01B1-4681-8533-BF6329929826}"/>
    <dgm:cxn modelId="{F02BC1E2-D90C-4ED8-B5B3-46EF3B520127}" type="presOf" srcId="{154F62C8-04A7-4416-B7E6-C28911D9CA12}" destId="{373F55C8-E407-4A33-8C6B-158C38317207}" srcOrd="0" destOrd="0" presId="urn:microsoft.com/office/officeart/2005/8/layout/hierarchy1"/>
    <dgm:cxn modelId="{F83AB2BD-CEFA-4A29-AED2-8A90E806D87E}" srcId="{3527B9C1-8857-42AA-8A28-A8A7FCF06A64}" destId="{12D22E23-0289-4F25-9D33-8E62DC4DFFC8}" srcOrd="1" destOrd="0" parTransId="{F20D4475-1418-416A-9E3A-01A12C1D2762}" sibTransId="{40981C7E-4B52-4DDE-B675-5A0094ACFEAB}"/>
    <dgm:cxn modelId="{FC67DB84-1489-406E-931C-BD404D555835}" srcId="{12D22E23-0289-4F25-9D33-8E62DC4DFFC8}" destId="{4EE8842A-0FEE-4113-8974-7CECA7B53EFF}" srcOrd="0" destOrd="0" parTransId="{2F714203-C334-43D2-8CBF-B6AFFB5B0E88}" sibTransId="{5AC23A69-E75E-41EA-AE11-F75B3BDC7C32}"/>
    <dgm:cxn modelId="{4A0EFA1F-79C7-4A16-8785-381B00F446C8}" type="presOf" srcId="{4EE8842A-0FEE-4113-8974-7CECA7B53EFF}" destId="{142E3794-E513-4122-AD78-5CEAEEB8F141}" srcOrd="0" destOrd="0" presId="urn:microsoft.com/office/officeart/2005/8/layout/hierarchy1"/>
    <dgm:cxn modelId="{A5CB9910-EE8E-4A05-B16D-D6B56E0444A8}" type="presOf" srcId="{016B2855-AE78-4542-A354-D680BADCD7D7}" destId="{45C17F37-572B-4E1F-B3B6-647C88E6ED70}" srcOrd="0" destOrd="0" presId="urn:microsoft.com/office/officeart/2005/8/layout/hierarchy1"/>
    <dgm:cxn modelId="{B63F8228-1F3A-4874-AFD0-8E2F05845077}" srcId="{F63D2313-3AE1-4FB7-89C4-CA202EBC01FE}" destId="{5A7AA2D6-1A30-4FF0-9AE8-70E3F1CFD175}" srcOrd="1" destOrd="0" parTransId="{520D2FC0-6A43-4DB6-83CB-EA51BB979F4B}" sibTransId="{FE83E9B7-263B-4914-9A28-5667B21E942C}"/>
    <dgm:cxn modelId="{2EE08014-E61D-484D-BABD-490BA1AC0E3B}" srcId="{F63D2313-3AE1-4FB7-89C4-CA202EBC01FE}" destId="{016B2855-AE78-4542-A354-D680BADCD7D7}" srcOrd="0" destOrd="0" parTransId="{45FD303B-D0E8-472B-94EC-5E30725EE769}" sibTransId="{0CD6608A-2F61-4894-B534-13F10237832C}"/>
    <dgm:cxn modelId="{AFA0ADDA-B546-4337-9294-72E58FEFFB74}" type="presOf" srcId="{12D22E23-0289-4F25-9D33-8E62DC4DFFC8}" destId="{862B0FF8-DC7A-48B4-963A-7C1E27BFDA77}" srcOrd="0" destOrd="0" presId="urn:microsoft.com/office/officeart/2005/8/layout/hierarchy1"/>
    <dgm:cxn modelId="{F0E86530-5BB0-492C-A3FC-E6AB53C8CC26}" srcId="{016B2855-AE78-4542-A354-D680BADCD7D7}" destId="{D5DA7F38-CBA9-4D8F-8B4F-6090F6CA97EC}" srcOrd="1" destOrd="0" parTransId="{154F62C8-04A7-4416-B7E6-C28911D9CA12}" sibTransId="{847F0F4C-C47B-454D-8CC4-CFBBBF24179C}"/>
    <dgm:cxn modelId="{937BF03E-4D09-42B0-AFDA-204504A1A50E}" type="presOf" srcId="{E8092924-1AE9-4E83-AC55-1A196ED565C3}" destId="{EA349D70-0939-4DFD-880B-3E42186E9C03}" srcOrd="0" destOrd="0" presId="urn:microsoft.com/office/officeart/2005/8/layout/hierarchy1"/>
    <dgm:cxn modelId="{9C02119A-5444-4CBA-94B1-EC9B7C9745D1}" type="presOf" srcId="{AA2511FE-716A-4582-A14A-E673559A8E51}" destId="{9603F5CD-0BF0-4AEB-8F7B-BCDCB1FDCF06}" srcOrd="0" destOrd="0" presId="urn:microsoft.com/office/officeart/2005/8/layout/hierarchy1"/>
    <dgm:cxn modelId="{EAAE1B6E-D8CD-4B13-A8C5-B026615420FF}" type="presOf" srcId="{F20D4475-1418-416A-9E3A-01A12C1D2762}" destId="{BB01B468-4725-4682-B615-225F26A09776}" srcOrd="0" destOrd="0" presId="urn:microsoft.com/office/officeart/2005/8/layout/hierarchy1"/>
    <dgm:cxn modelId="{9AB3D092-1E31-462C-8743-EFED6805DCBB}" type="presOf" srcId="{5A7AA2D6-1A30-4FF0-9AE8-70E3F1CFD175}" destId="{4D7389D5-E423-426E-A648-E499B74820B0}" srcOrd="0" destOrd="0" presId="urn:microsoft.com/office/officeart/2005/8/layout/hierarchy1"/>
    <dgm:cxn modelId="{8CA0CB24-C7E9-49DF-B3EC-AD26ECAFF285}" type="presOf" srcId="{D5DA7F38-CBA9-4D8F-8B4F-6090F6CA97EC}" destId="{C8B4C759-C35F-4F13-B98A-5106526F15F0}" srcOrd="0" destOrd="0" presId="urn:microsoft.com/office/officeart/2005/8/layout/hierarchy1"/>
    <dgm:cxn modelId="{7CD2D7B5-A5DE-4741-8344-C1640076A1AB}" type="presOf" srcId="{92089489-1AF1-4CA4-B7BE-1970663AB3B0}" destId="{8D84472A-30A7-4558-8DC1-9FF8F6DEBAB5}" srcOrd="0" destOrd="0" presId="urn:microsoft.com/office/officeart/2005/8/layout/hierarchy1"/>
    <dgm:cxn modelId="{BC60EC7D-DDB5-4654-A01C-96DA57601687}" srcId="{5A7AA2D6-1A30-4FF0-9AE8-70E3F1CFD175}" destId="{92089489-1AF1-4CA4-B7BE-1970663AB3B0}" srcOrd="0" destOrd="0" parTransId="{C5730ADC-4BDB-4A0C-8EAE-9D1E80434D16}" sibTransId="{F96DAE30-95A4-4959-93A8-14AC6FC4AF6E}"/>
    <dgm:cxn modelId="{CBA3B880-1DEC-42C8-8F47-BB4D87D9881F}" type="presOf" srcId="{AEE4B409-1BE3-4D18-AA1B-7AD95CC48E90}" destId="{156F070C-93F5-4B54-8599-DE84DF81F207}" srcOrd="0" destOrd="0" presId="urn:microsoft.com/office/officeart/2005/8/layout/hierarchy1"/>
    <dgm:cxn modelId="{072945F3-AB01-4BD2-BD12-1D63054D1B4B}" type="presOf" srcId="{3527B9C1-8857-42AA-8A28-A8A7FCF06A64}" destId="{2A39E343-2342-431B-9ABB-240A8FC9227F}" srcOrd="0" destOrd="0" presId="urn:microsoft.com/office/officeart/2005/8/layout/hierarchy1"/>
    <dgm:cxn modelId="{9506CF4F-6AA0-4989-82A1-6458C4507562}" type="presOf" srcId="{520D2FC0-6A43-4DB6-83CB-EA51BB979F4B}" destId="{60DEEFEE-F5CB-48E5-B0D9-ECA251D4592B}" srcOrd="0" destOrd="0" presId="urn:microsoft.com/office/officeart/2005/8/layout/hierarchy1"/>
    <dgm:cxn modelId="{6E574738-A37E-4B14-822F-CFD900D087AF}" type="presOf" srcId="{45FD303B-D0E8-472B-94EC-5E30725EE769}" destId="{7D77B3FF-27F4-4DC7-923A-F497A7BDDA2B}" srcOrd="0" destOrd="0" presId="urn:microsoft.com/office/officeart/2005/8/layout/hierarchy1"/>
    <dgm:cxn modelId="{80690581-1C94-4432-A55D-5769771386D6}" type="presOf" srcId="{C5730ADC-4BDB-4A0C-8EAE-9D1E80434D16}" destId="{42A80A0B-CEB8-46FB-B9D7-76C86835B65D}" srcOrd="0" destOrd="0" presId="urn:microsoft.com/office/officeart/2005/8/layout/hierarchy1"/>
    <dgm:cxn modelId="{103D7811-6C15-413C-AEF2-74F1F722D3C0}" srcId="{3527B9C1-8857-42AA-8A28-A8A7FCF06A64}" destId="{F63D2313-3AE1-4FB7-89C4-CA202EBC01FE}" srcOrd="0" destOrd="0" parTransId="{AEE4B409-1BE3-4D18-AA1B-7AD95CC48E90}" sibTransId="{32FC65B2-F0DA-4B8D-9CD9-B08AA7FD97CE}"/>
    <dgm:cxn modelId="{5BA33EBA-C56B-4B72-A591-3E7F767AEB11}" type="presOf" srcId="{55C81613-7B93-45B3-AD26-3609619E86B3}" destId="{837AF5C6-0195-4C1E-A5A7-3904D2DC9B22}" srcOrd="0" destOrd="0" presId="urn:microsoft.com/office/officeart/2005/8/layout/hierarchy1"/>
    <dgm:cxn modelId="{2EAAAEC2-FD05-4A11-8EDD-B9D69AC23063}" type="presOf" srcId="{2F714203-C334-43D2-8CBF-B6AFFB5B0E88}" destId="{62980652-2173-490B-85E4-3FC145AC8EE5}" srcOrd="0" destOrd="0" presId="urn:microsoft.com/office/officeart/2005/8/layout/hierarchy1"/>
    <dgm:cxn modelId="{75FBD16E-3F8A-460B-BD2C-2B536C1E5F1C}" type="presParOf" srcId="{837AF5C6-0195-4C1E-A5A7-3904D2DC9B22}" destId="{D809A934-3C35-4E87-89DE-116114DC2640}" srcOrd="0" destOrd="0" presId="urn:microsoft.com/office/officeart/2005/8/layout/hierarchy1"/>
    <dgm:cxn modelId="{D2096E91-1F93-447B-9F25-9DC1591978AE}" type="presParOf" srcId="{D809A934-3C35-4E87-89DE-116114DC2640}" destId="{C314C9D1-28B1-4494-984D-D3D7E0AE97E0}" srcOrd="0" destOrd="0" presId="urn:microsoft.com/office/officeart/2005/8/layout/hierarchy1"/>
    <dgm:cxn modelId="{4DA659E8-6C26-456E-B71D-4F2BE50210E9}" type="presParOf" srcId="{C314C9D1-28B1-4494-984D-D3D7E0AE97E0}" destId="{B313D0C5-26E7-4D36-B3A9-E451A29CC832}" srcOrd="0" destOrd="0" presId="urn:microsoft.com/office/officeart/2005/8/layout/hierarchy1"/>
    <dgm:cxn modelId="{63CAC0CD-D1A4-420F-AD48-294BB15D937D}" type="presParOf" srcId="{C314C9D1-28B1-4494-984D-D3D7E0AE97E0}" destId="{2A39E343-2342-431B-9ABB-240A8FC9227F}" srcOrd="1" destOrd="0" presId="urn:microsoft.com/office/officeart/2005/8/layout/hierarchy1"/>
    <dgm:cxn modelId="{2226986C-9CC6-4E82-8088-23F4016CD336}" type="presParOf" srcId="{D809A934-3C35-4E87-89DE-116114DC2640}" destId="{68717A3D-BD29-4298-889E-A7DDDD5A77CF}" srcOrd="1" destOrd="0" presId="urn:microsoft.com/office/officeart/2005/8/layout/hierarchy1"/>
    <dgm:cxn modelId="{C7EF79A6-FC9D-4DB9-9D08-9FF49F56B25B}" type="presParOf" srcId="{68717A3D-BD29-4298-889E-A7DDDD5A77CF}" destId="{156F070C-93F5-4B54-8599-DE84DF81F207}" srcOrd="0" destOrd="0" presId="urn:microsoft.com/office/officeart/2005/8/layout/hierarchy1"/>
    <dgm:cxn modelId="{74B812E0-7B3C-48E9-B595-A4E5B1D01871}" type="presParOf" srcId="{68717A3D-BD29-4298-889E-A7DDDD5A77CF}" destId="{779F1172-99FA-4B13-A488-A099EC3E736F}" srcOrd="1" destOrd="0" presId="urn:microsoft.com/office/officeart/2005/8/layout/hierarchy1"/>
    <dgm:cxn modelId="{39804482-3067-433D-A6D1-EC4A4919B918}" type="presParOf" srcId="{779F1172-99FA-4B13-A488-A099EC3E736F}" destId="{6808E1BB-A64A-47D6-B548-4166A79194D8}" srcOrd="0" destOrd="0" presId="urn:microsoft.com/office/officeart/2005/8/layout/hierarchy1"/>
    <dgm:cxn modelId="{3292804F-4FF4-424E-B37B-A86E0851887B}" type="presParOf" srcId="{6808E1BB-A64A-47D6-B548-4166A79194D8}" destId="{FAF09453-1010-45E5-B184-291A5B5F83CF}" srcOrd="0" destOrd="0" presId="urn:microsoft.com/office/officeart/2005/8/layout/hierarchy1"/>
    <dgm:cxn modelId="{26BDA080-56C1-48C9-B92A-832EA8E79297}" type="presParOf" srcId="{6808E1BB-A64A-47D6-B548-4166A79194D8}" destId="{0A789C0C-E799-4D63-BDC6-5996ACBD247C}" srcOrd="1" destOrd="0" presId="urn:microsoft.com/office/officeart/2005/8/layout/hierarchy1"/>
    <dgm:cxn modelId="{7771C9BF-78DF-4F02-AECA-D76A29F614A1}" type="presParOf" srcId="{779F1172-99FA-4B13-A488-A099EC3E736F}" destId="{9CDEB42D-5952-4473-A403-5C00C46A9DB0}" srcOrd="1" destOrd="0" presId="urn:microsoft.com/office/officeart/2005/8/layout/hierarchy1"/>
    <dgm:cxn modelId="{2FAA2CDF-7C16-4B92-93B8-C562772611DC}" type="presParOf" srcId="{9CDEB42D-5952-4473-A403-5C00C46A9DB0}" destId="{7D77B3FF-27F4-4DC7-923A-F497A7BDDA2B}" srcOrd="0" destOrd="0" presId="urn:microsoft.com/office/officeart/2005/8/layout/hierarchy1"/>
    <dgm:cxn modelId="{59426429-8A39-4AB1-B539-EBB7A7D5A8F2}" type="presParOf" srcId="{9CDEB42D-5952-4473-A403-5C00C46A9DB0}" destId="{195FAFF6-6733-48CF-BEFB-D2CD09C42EF4}" srcOrd="1" destOrd="0" presId="urn:microsoft.com/office/officeart/2005/8/layout/hierarchy1"/>
    <dgm:cxn modelId="{D8090BBA-4734-43D1-8CB0-355844D1D1F6}" type="presParOf" srcId="{195FAFF6-6733-48CF-BEFB-D2CD09C42EF4}" destId="{3142BF5F-0246-46B2-A631-B5798CFA51D1}" srcOrd="0" destOrd="0" presId="urn:microsoft.com/office/officeart/2005/8/layout/hierarchy1"/>
    <dgm:cxn modelId="{DC924A12-4AC6-425A-99AD-5313B97838E7}" type="presParOf" srcId="{3142BF5F-0246-46B2-A631-B5798CFA51D1}" destId="{6BA8E2CF-0B54-4950-832D-F74C17E3650B}" srcOrd="0" destOrd="0" presId="urn:microsoft.com/office/officeart/2005/8/layout/hierarchy1"/>
    <dgm:cxn modelId="{D3623001-3F29-4884-874B-88E846965012}" type="presParOf" srcId="{3142BF5F-0246-46B2-A631-B5798CFA51D1}" destId="{45C17F37-572B-4E1F-B3B6-647C88E6ED70}" srcOrd="1" destOrd="0" presId="urn:microsoft.com/office/officeart/2005/8/layout/hierarchy1"/>
    <dgm:cxn modelId="{ED7BEA1E-14FF-4639-BBC5-43C04560B8EE}" type="presParOf" srcId="{195FAFF6-6733-48CF-BEFB-D2CD09C42EF4}" destId="{4EE5CE39-561F-43B8-9901-B34A19B77140}" srcOrd="1" destOrd="0" presId="urn:microsoft.com/office/officeart/2005/8/layout/hierarchy1"/>
    <dgm:cxn modelId="{7C7D4CB1-DE76-44DE-BD20-775AC80EA8D1}" type="presParOf" srcId="{4EE5CE39-561F-43B8-9901-B34A19B77140}" destId="{9603F5CD-0BF0-4AEB-8F7B-BCDCB1FDCF06}" srcOrd="0" destOrd="0" presId="urn:microsoft.com/office/officeart/2005/8/layout/hierarchy1"/>
    <dgm:cxn modelId="{1EC1EA10-F8D0-44D3-AB4D-4975C3FE24DC}" type="presParOf" srcId="{4EE5CE39-561F-43B8-9901-B34A19B77140}" destId="{0A8EC556-0EE6-4B59-9171-ADFBCF34C5E9}" srcOrd="1" destOrd="0" presId="urn:microsoft.com/office/officeart/2005/8/layout/hierarchy1"/>
    <dgm:cxn modelId="{DAC5EC61-D47F-4D79-AC44-0621AC274D2D}" type="presParOf" srcId="{0A8EC556-0EE6-4B59-9171-ADFBCF34C5E9}" destId="{97A2AA78-BF2F-4B02-AD32-6031A1540A57}" srcOrd="0" destOrd="0" presId="urn:microsoft.com/office/officeart/2005/8/layout/hierarchy1"/>
    <dgm:cxn modelId="{A66517B6-FC46-4F83-8969-7166A707A1BB}" type="presParOf" srcId="{97A2AA78-BF2F-4B02-AD32-6031A1540A57}" destId="{BA51D097-9650-4523-A300-933251F4C60D}" srcOrd="0" destOrd="0" presId="urn:microsoft.com/office/officeart/2005/8/layout/hierarchy1"/>
    <dgm:cxn modelId="{8DDDC497-EEBF-4641-B818-C3DEC5880908}" type="presParOf" srcId="{97A2AA78-BF2F-4B02-AD32-6031A1540A57}" destId="{EA349D70-0939-4DFD-880B-3E42186E9C03}" srcOrd="1" destOrd="0" presId="urn:microsoft.com/office/officeart/2005/8/layout/hierarchy1"/>
    <dgm:cxn modelId="{02659A7F-2535-455F-9110-D788B330B7F3}" type="presParOf" srcId="{0A8EC556-0EE6-4B59-9171-ADFBCF34C5E9}" destId="{6E9708CF-3094-434A-AA5F-B7866687240A}" srcOrd="1" destOrd="0" presId="urn:microsoft.com/office/officeart/2005/8/layout/hierarchy1"/>
    <dgm:cxn modelId="{CEB408B9-67C5-4B40-B1EA-0A1472CA32B2}" type="presParOf" srcId="{4EE5CE39-561F-43B8-9901-B34A19B77140}" destId="{373F55C8-E407-4A33-8C6B-158C38317207}" srcOrd="2" destOrd="0" presId="urn:microsoft.com/office/officeart/2005/8/layout/hierarchy1"/>
    <dgm:cxn modelId="{84D75C53-4A6E-4450-930B-D81AC107861E}" type="presParOf" srcId="{4EE5CE39-561F-43B8-9901-B34A19B77140}" destId="{BEBA2AAE-89D5-4380-BD29-257108A3F56C}" srcOrd="3" destOrd="0" presId="urn:microsoft.com/office/officeart/2005/8/layout/hierarchy1"/>
    <dgm:cxn modelId="{CF2A892B-D3B5-49BD-AD57-64CAB87B3761}" type="presParOf" srcId="{BEBA2AAE-89D5-4380-BD29-257108A3F56C}" destId="{BD8310B5-31DC-4A54-8272-F152B8255F20}" srcOrd="0" destOrd="0" presId="urn:microsoft.com/office/officeart/2005/8/layout/hierarchy1"/>
    <dgm:cxn modelId="{3CAE05E8-B003-4290-B09A-989FB74CD497}" type="presParOf" srcId="{BD8310B5-31DC-4A54-8272-F152B8255F20}" destId="{30A48DDF-42D1-49C7-8EC9-821E02837D66}" srcOrd="0" destOrd="0" presId="urn:microsoft.com/office/officeart/2005/8/layout/hierarchy1"/>
    <dgm:cxn modelId="{51ABF572-0FDD-4088-8A49-908339D31CB5}" type="presParOf" srcId="{BD8310B5-31DC-4A54-8272-F152B8255F20}" destId="{C8B4C759-C35F-4F13-B98A-5106526F15F0}" srcOrd="1" destOrd="0" presId="urn:microsoft.com/office/officeart/2005/8/layout/hierarchy1"/>
    <dgm:cxn modelId="{74B27F8D-38E0-40E8-A25C-50FD35D9BD0F}" type="presParOf" srcId="{BEBA2AAE-89D5-4380-BD29-257108A3F56C}" destId="{B9DE2816-FC45-4888-896F-1B8F5196C4C3}" srcOrd="1" destOrd="0" presId="urn:microsoft.com/office/officeart/2005/8/layout/hierarchy1"/>
    <dgm:cxn modelId="{EBE23999-A46B-43DF-A0D2-7E3AEEFA7DF6}" type="presParOf" srcId="{9CDEB42D-5952-4473-A403-5C00C46A9DB0}" destId="{60DEEFEE-F5CB-48E5-B0D9-ECA251D4592B}" srcOrd="2" destOrd="0" presId="urn:microsoft.com/office/officeart/2005/8/layout/hierarchy1"/>
    <dgm:cxn modelId="{767DBBA1-A0A0-4296-9282-833931BCAC71}" type="presParOf" srcId="{9CDEB42D-5952-4473-A403-5C00C46A9DB0}" destId="{3ACBA006-1642-49AC-8030-391356F8D434}" srcOrd="3" destOrd="0" presId="urn:microsoft.com/office/officeart/2005/8/layout/hierarchy1"/>
    <dgm:cxn modelId="{028F0320-90DD-4747-BDC2-4B8C994D54E2}" type="presParOf" srcId="{3ACBA006-1642-49AC-8030-391356F8D434}" destId="{532D13D0-CB58-49C9-B75F-BBD4A8186EA8}" srcOrd="0" destOrd="0" presId="urn:microsoft.com/office/officeart/2005/8/layout/hierarchy1"/>
    <dgm:cxn modelId="{6E42A58C-ACBC-4A11-B543-AF94F44087A9}" type="presParOf" srcId="{532D13D0-CB58-49C9-B75F-BBD4A8186EA8}" destId="{9FE51C4F-FDBA-4D92-A109-C94A5EA9C5EA}" srcOrd="0" destOrd="0" presId="urn:microsoft.com/office/officeart/2005/8/layout/hierarchy1"/>
    <dgm:cxn modelId="{98974745-B857-4E65-8D08-408F90047104}" type="presParOf" srcId="{532D13D0-CB58-49C9-B75F-BBD4A8186EA8}" destId="{4D7389D5-E423-426E-A648-E499B74820B0}" srcOrd="1" destOrd="0" presId="urn:microsoft.com/office/officeart/2005/8/layout/hierarchy1"/>
    <dgm:cxn modelId="{79A68FC0-D343-4CC9-9A40-0D425D8A66CC}" type="presParOf" srcId="{3ACBA006-1642-49AC-8030-391356F8D434}" destId="{0002DDBB-ED6E-4C4B-A9C3-5C6340D2BDA2}" srcOrd="1" destOrd="0" presId="urn:microsoft.com/office/officeart/2005/8/layout/hierarchy1"/>
    <dgm:cxn modelId="{1BE3D5A1-3134-4F8C-9CE3-A7AD075BFECA}" type="presParOf" srcId="{0002DDBB-ED6E-4C4B-A9C3-5C6340D2BDA2}" destId="{42A80A0B-CEB8-46FB-B9D7-76C86835B65D}" srcOrd="0" destOrd="0" presId="urn:microsoft.com/office/officeart/2005/8/layout/hierarchy1"/>
    <dgm:cxn modelId="{51A29317-E9AD-4E2D-838B-C3494B588229}" type="presParOf" srcId="{0002DDBB-ED6E-4C4B-A9C3-5C6340D2BDA2}" destId="{A376A734-73A2-4B11-B1FC-F9284C150160}" srcOrd="1" destOrd="0" presId="urn:microsoft.com/office/officeart/2005/8/layout/hierarchy1"/>
    <dgm:cxn modelId="{B3931B74-40A2-46F7-8E3F-924DD1219F17}" type="presParOf" srcId="{A376A734-73A2-4B11-B1FC-F9284C150160}" destId="{880F0584-41F0-448B-B332-2C3BE8A91D84}" srcOrd="0" destOrd="0" presId="urn:microsoft.com/office/officeart/2005/8/layout/hierarchy1"/>
    <dgm:cxn modelId="{262109AE-2E10-4503-88D3-70016C099FB4}" type="presParOf" srcId="{880F0584-41F0-448B-B332-2C3BE8A91D84}" destId="{DCA5F896-77F6-4516-BEF5-E9D6DCFB7304}" srcOrd="0" destOrd="0" presId="urn:microsoft.com/office/officeart/2005/8/layout/hierarchy1"/>
    <dgm:cxn modelId="{73E1708E-EE0A-4043-B3C9-CF6A21211A40}" type="presParOf" srcId="{880F0584-41F0-448B-B332-2C3BE8A91D84}" destId="{8D84472A-30A7-4558-8DC1-9FF8F6DEBAB5}" srcOrd="1" destOrd="0" presId="urn:microsoft.com/office/officeart/2005/8/layout/hierarchy1"/>
    <dgm:cxn modelId="{0B0073C2-4C1F-4F4D-B4D1-DB5BCFC94E94}" type="presParOf" srcId="{A376A734-73A2-4B11-B1FC-F9284C150160}" destId="{2462969C-DD9D-40DB-8F0A-9FCADC82B229}" srcOrd="1" destOrd="0" presId="urn:microsoft.com/office/officeart/2005/8/layout/hierarchy1"/>
    <dgm:cxn modelId="{DC3A6459-B65D-401D-835D-9803015FC390}" type="presParOf" srcId="{68717A3D-BD29-4298-889E-A7DDDD5A77CF}" destId="{BB01B468-4725-4682-B615-225F26A09776}" srcOrd="2" destOrd="0" presId="urn:microsoft.com/office/officeart/2005/8/layout/hierarchy1"/>
    <dgm:cxn modelId="{EC6D04CE-9896-46F2-BC65-C7D9BC13D906}" type="presParOf" srcId="{68717A3D-BD29-4298-889E-A7DDDD5A77CF}" destId="{6EC5F47D-51EF-4191-ADEF-BBAAFB635FD2}" srcOrd="3" destOrd="0" presId="urn:microsoft.com/office/officeart/2005/8/layout/hierarchy1"/>
    <dgm:cxn modelId="{5F25C602-9007-4146-93C6-045DD44AF9F9}" type="presParOf" srcId="{6EC5F47D-51EF-4191-ADEF-BBAAFB635FD2}" destId="{4138B1CC-5B5F-46AF-A70C-1BD0BD6ADE83}" srcOrd="0" destOrd="0" presId="urn:microsoft.com/office/officeart/2005/8/layout/hierarchy1"/>
    <dgm:cxn modelId="{509DBE25-DE48-4075-A55F-51A51770E901}" type="presParOf" srcId="{4138B1CC-5B5F-46AF-A70C-1BD0BD6ADE83}" destId="{8AEA84ED-9BDF-48EC-AE10-7EBAE6F96682}" srcOrd="0" destOrd="0" presId="urn:microsoft.com/office/officeart/2005/8/layout/hierarchy1"/>
    <dgm:cxn modelId="{9832679E-F206-491E-8A86-9B7C00873900}" type="presParOf" srcId="{4138B1CC-5B5F-46AF-A70C-1BD0BD6ADE83}" destId="{862B0FF8-DC7A-48B4-963A-7C1E27BFDA77}" srcOrd="1" destOrd="0" presId="urn:microsoft.com/office/officeart/2005/8/layout/hierarchy1"/>
    <dgm:cxn modelId="{1AB12655-7889-41E8-9F79-1BFA9FC854A1}" type="presParOf" srcId="{6EC5F47D-51EF-4191-ADEF-BBAAFB635FD2}" destId="{092F9731-6297-44AA-ADFA-557A0557477A}" srcOrd="1" destOrd="0" presId="urn:microsoft.com/office/officeart/2005/8/layout/hierarchy1"/>
    <dgm:cxn modelId="{62ECEC18-E6B6-4AAC-8ADB-E60B8C2E5749}" type="presParOf" srcId="{092F9731-6297-44AA-ADFA-557A0557477A}" destId="{62980652-2173-490B-85E4-3FC145AC8EE5}" srcOrd="0" destOrd="0" presId="urn:microsoft.com/office/officeart/2005/8/layout/hierarchy1"/>
    <dgm:cxn modelId="{03BACFE3-6FEE-4064-A0D0-57FFEB4A58C9}" type="presParOf" srcId="{092F9731-6297-44AA-ADFA-557A0557477A}" destId="{E2F517C1-F719-41CF-ADAF-93C8AE765A3D}" srcOrd="1" destOrd="0" presId="urn:microsoft.com/office/officeart/2005/8/layout/hierarchy1"/>
    <dgm:cxn modelId="{CA92C189-C734-4D7A-AB40-E8771570B3F7}" type="presParOf" srcId="{E2F517C1-F719-41CF-ADAF-93C8AE765A3D}" destId="{08341306-65BF-4255-A891-1155AC1A19FC}" srcOrd="0" destOrd="0" presId="urn:microsoft.com/office/officeart/2005/8/layout/hierarchy1"/>
    <dgm:cxn modelId="{01ABA1EA-A9BC-48B5-9384-E29A81415D9B}" type="presParOf" srcId="{08341306-65BF-4255-A891-1155AC1A19FC}" destId="{076417A0-EED0-4945-8182-C0B8667BF355}" srcOrd="0" destOrd="0" presId="urn:microsoft.com/office/officeart/2005/8/layout/hierarchy1"/>
    <dgm:cxn modelId="{95A5D845-30FC-4EF6-9DB9-BD9215B4FB51}" type="presParOf" srcId="{08341306-65BF-4255-A891-1155AC1A19FC}" destId="{142E3794-E513-4122-AD78-5CEAEEB8F141}" srcOrd="1" destOrd="0" presId="urn:microsoft.com/office/officeart/2005/8/layout/hierarchy1"/>
    <dgm:cxn modelId="{FA5E4FA3-A84E-4BF3-AC33-CB1FC676F399}" type="presParOf" srcId="{E2F517C1-F719-41CF-ADAF-93C8AE765A3D}" destId="{7F86135C-CF95-4B95-A0B0-1DCC8CBC76D1}"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EE5D5A2-B538-4BBE-9259-1B29BF4F07F8}" type="doc">
      <dgm:prSet loTypeId="urn:microsoft.com/office/officeart/2005/8/layout/bProcess3" loCatId="process" qsTypeId="urn:microsoft.com/office/officeart/2005/8/quickstyle/simple3" qsCatId="simple" csTypeId="urn:microsoft.com/office/officeart/2005/8/colors/accent1_1" csCatId="accent1" phldr="1"/>
      <dgm:spPr/>
      <dgm:t>
        <a:bodyPr/>
        <a:lstStyle/>
        <a:p>
          <a:endParaRPr lang="en-US"/>
        </a:p>
      </dgm:t>
    </dgm:pt>
    <dgm:pt modelId="{1ECA0D81-DB5A-4758-90AF-E0BD233330CD}">
      <dgm:prSet phldrT="[Text]"/>
      <dgm:spPr/>
      <dgm:t>
        <a:bodyPr/>
        <a:lstStyle/>
        <a:p>
          <a:r>
            <a:rPr lang="en-US" altLang="en-US" b="1" dirty="0">
              <a:solidFill>
                <a:srgbClr val="FF0000"/>
              </a:solidFill>
            </a:rPr>
            <a:t>Size of Practicing Unit - important factor to be considered</a:t>
          </a:r>
          <a:endParaRPr lang="en-US" b="1" dirty="0">
            <a:solidFill>
              <a:srgbClr val="FF0000"/>
            </a:solidFill>
          </a:endParaRPr>
        </a:p>
      </dgm:t>
    </dgm:pt>
    <dgm:pt modelId="{A1A93D62-31A7-43CA-AC4F-3BDA2B04D868}" type="parTrans" cxnId="{3D126A22-D436-4C2B-A508-34BFDA6F90BD}">
      <dgm:prSet/>
      <dgm:spPr/>
      <dgm:t>
        <a:bodyPr/>
        <a:lstStyle/>
        <a:p>
          <a:endParaRPr lang="en-US"/>
        </a:p>
      </dgm:t>
    </dgm:pt>
    <dgm:pt modelId="{641188FC-2A1C-4CE0-9017-704B1747FD2B}" type="sibTrans" cxnId="{3D126A22-D436-4C2B-A508-34BFDA6F90BD}">
      <dgm:prSet/>
      <dgm:spPr/>
      <dgm:t>
        <a:bodyPr/>
        <a:lstStyle/>
        <a:p>
          <a:endParaRPr lang="en-US"/>
        </a:p>
      </dgm:t>
    </dgm:pt>
    <dgm:pt modelId="{9924560C-D9B7-44CC-B269-ECF978670839}">
      <dgm:prSet/>
      <dgm:spPr/>
      <dgm:t>
        <a:bodyPr/>
        <a:lstStyle/>
        <a:p>
          <a:r>
            <a:rPr lang="en-US" altLang="en-US" b="1" dirty="0">
              <a:solidFill>
                <a:srgbClr val="FF0000"/>
              </a:solidFill>
            </a:rPr>
            <a:t>Review mainly by Interview</a:t>
          </a:r>
          <a:endParaRPr lang="en-US" b="1" dirty="0">
            <a:solidFill>
              <a:srgbClr val="FF0000"/>
            </a:solidFill>
          </a:endParaRPr>
        </a:p>
      </dgm:t>
    </dgm:pt>
    <dgm:pt modelId="{AF8A4145-BEF7-43CB-B494-5206AA64899E}" type="parTrans" cxnId="{89517C83-0756-4110-A592-56E428C5B638}">
      <dgm:prSet/>
      <dgm:spPr/>
      <dgm:t>
        <a:bodyPr/>
        <a:lstStyle/>
        <a:p>
          <a:endParaRPr lang="en-US"/>
        </a:p>
      </dgm:t>
    </dgm:pt>
    <dgm:pt modelId="{176824FE-459D-427F-B11B-1D66B0DB1213}" type="sibTrans" cxnId="{89517C83-0756-4110-A592-56E428C5B638}">
      <dgm:prSet/>
      <dgm:spPr/>
      <dgm:t>
        <a:bodyPr/>
        <a:lstStyle/>
        <a:p>
          <a:endParaRPr lang="en-US"/>
        </a:p>
      </dgm:t>
    </dgm:pt>
    <dgm:pt modelId="{E955E798-9BDE-41E8-B0B2-CCCC9F5C2F09}">
      <dgm:prSet/>
      <dgm:spPr/>
      <dgm:t>
        <a:bodyPr/>
        <a:lstStyle/>
        <a:p>
          <a:r>
            <a:rPr lang="en-US" b="0" dirty="0">
              <a:solidFill>
                <a:srgbClr val="00B0F0"/>
              </a:solidFill>
            </a:rPr>
            <a:t>To Make an Overall Assessment of General Controls</a:t>
          </a:r>
        </a:p>
      </dgm:t>
    </dgm:pt>
    <dgm:pt modelId="{FEA8B92D-6F80-4265-9498-B0919A5735B6}" type="parTrans" cxnId="{E7A1E704-0039-4798-AD51-38FC2EDE60DF}">
      <dgm:prSet/>
      <dgm:spPr/>
      <dgm:t>
        <a:bodyPr/>
        <a:lstStyle/>
        <a:p>
          <a:endParaRPr lang="en-US"/>
        </a:p>
      </dgm:t>
    </dgm:pt>
    <dgm:pt modelId="{5E6EEB47-DB77-4A77-AC1F-74CC001DF4FA}" type="sibTrans" cxnId="{E7A1E704-0039-4798-AD51-38FC2EDE60DF}">
      <dgm:prSet/>
      <dgm:spPr/>
      <dgm:t>
        <a:bodyPr/>
        <a:lstStyle/>
        <a:p>
          <a:endParaRPr lang="en-US"/>
        </a:p>
      </dgm:t>
    </dgm:pt>
    <dgm:pt modelId="{8DBBB119-2BFA-4757-928D-3DF71C37F337}">
      <dgm:prSet/>
      <dgm:spPr/>
      <dgm:t>
        <a:bodyPr/>
        <a:lstStyle/>
        <a:p>
          <a:r>
            <a:rPr lang="en-US" altLang="en-US" b="1" dirty="0">
              <a:solidFill>
                <a:srgbClr val="00B0F0"/>
              </a:solidFill>
            </a:rPr>
            <a:t>Reviewer to identify controls on which he may rely </a:t>
          </a:r>
          <a:endParaRPr lang="en-US" b="1" dirty="0">
            <a:solidFill>
              <a:srgbClr val="00B0F0"/>
            </a:solidFill>
          </a:endParaRPr>
        </a:p>
      </dgm:t>
    </dgm:pt>
    <dgm:pt modelId="{C8DFC4D0-2767-4682-83FA-ABD22910ACE7}" type="parTrans" cxnId="{3C6551E4-93EF-415C-8A20-D9F6ADB56763}">
      <dgm:prSet/>
      <dgm:spPr/>
      <dgm:t>
        <a:bodyPr/>
        <a:lstStyle/>
        <a:p>
          <a:endParaRPr lang="en-US"/>
        </a:p>
      </dgm:t>
    </dgm:pt>
    <dgm:pt modelId="{DD4E297F-EDC9-4D08-BFCF-D8DCD94197D6}" type="sibTrans" cxnId="{3C6551E4-93EF-415C-8A20-D9F6ADB56763}">
      <dgm:prSet/>
      <dgm:spPr/>
      <dgm:t>
        <a:bodyPr/>
        <a:lstStyle/>
        <a:p>
          <a:endParaRPr lang="en-US"/>
        </a:p>
      </dgm:t>
    </dgm:pt>
    <dgm:pt modelId="{E9C74929-5C9C-415B-87D2-F53C40EAE0E2}" type="pres">
      <dgm:prSet presAssocID="{BEE5D5A2-B538-4BBE-9259-1B29BF4F07F8}" presName="Name0" presStyleCnt="0">
        <dgm:presLayoutVars>
          <dgm:dir/>
          <dgm:resizeHandles val="exact"/>
        </dgm:presLayoutVars>
      </dgm:prSet>
      <dgm:spPr/>
      <dgm:t>
        <a:bodyPr/>
        <a:lstStyle/>
        <a:p>
          <a:endParaRPr lang="en-IN"/>
        </a:p>
      </dgm:t>
    </dgm:pt>
    <dgm:pt modelId="{243C634A-3D9B-405B-B83B-36F818EBBB52}" type="pres">
      <dgm:prSet presAssocID="{E955E798-9BDE-41E8-B0B2-CCCC9F5C2F09}" presName="node" presStyleLbl="node1" presStyleIdx="0" presStyleCnt="4">
        <dgm:presLayoutVars>
          <dgm:bulletEnabled val="1"/>
        </dgm:presLayoutVars>
      </dgm:prSet>
      <dgm:spPr/>
      <dgm:t>
        <a:bodyPr/>
        <a:lstStyle/>
        <a:p>
          <a:endParaRPr lang="en-IN"/>
        </a:p>
      </dgm:t>
    </dgm:pt>
    <dgm:pt modelId="{2C85DB8A-82B0-4687-87F1-B6B98E5A7D92}" type="pres">
      <dgm:prSet presAssocID="{5E6EEB47-DB77-4A77-AC1F-74CC001DF4FA}" presName="sibTrans" presStyleLbl="sibTrans1D1" presStyleIdx="0" presStyleCnt="3"/>
      <dgm:spPr/>
      <dgm:t>
        <a:bodyPr/>
        <a:lstStyle/>
        <a:p>
          <a:endParaRPr lang="en-IN"/>
        </a:p>
      </dgm:t>
    </dgm:pt>
    <dgm:pt modelId="{B2B10493-4FD1-409C-A46E-859C9DE4EBF5}" type="pres">
      <dgm:prSet presAssocID="{5E6EEB47-DB77-4A77-AC1F-74CC001DF4FA}" presName="connectorText" presStyleLbl="sibTrans1D1" presStyleIdx="0" presStyleCnt="3"/>
      <dgm:spPr/>
      <dgm:t>
        <a:bodyPr/>
        <a:lstStyle/>
        <a:p>
          <a:endParaRPr lang="en-IN"/>
        </a:p>
      </dgm:t>
    </dgm:pt>
    <dgm:pt modelId="{749617DD-476B-4E83-A11A-6147A784CBD9}" type="pres">
      <dgm:prSet presAssocID="{1ECA0D81-DB5A-4758-90AF-E0BD233330CD}" presName="node" presStyleLbl="node1" presStyleIdx="1" presStyleCnt="4">
        <dgm:presLayoutVars>
          <dgm:bulletEnabled val="1"/>
        </dgm:presLayoutVars>
      </dgm:prSet>
      <dgm:spPr/>
      <dgm:t>
        <a:bodyPr/>
        <a:lstStyle/>
        <a:p>
          <a:endParaRPr lang="en-IN"/>
        </a:p>
      </dgm:t>
    </dgm:pt>
    <dgm:pt modelId="{E868741C-979F-4784-967D-B78B164E58E6}" type="pres">
      <dgm:prSet presAssocID="{641188FC-2A1C-4CE0-9017-704B1747FD2B}" presName="sibTrans" presStyleLbl="sibTrans1D1" presStyleIdx="1" presStyleCnt="3"/>
      <dgm:spPr/>
      <dgm:t>
        <a:bodyPr/>
        <a:lstStyle/>
        <a:p>
          <a:endParaRPr lang="en-IN"/>
        </a:p>
      </dgm:t>
    </dgm:pt>
    <dgm:pt modelId="{91316CEA-0D5F-4D2D-9C8B-1FD710DFCD5A}" type="pres">
      <dgm:prSet presAssocID="{641188FC-2A1C-4CE0-9017-704B1747FD2B}" presName="connectorText" presStyleLbl="sibTrans1D1" presStyleIdx="1" presStyleCnt="3"/>
      <dgm:spPr/>
      <dgm:t>
        <a:bodyPr/>
        <a:lstStyle/>
        <a:p>
          <a:endParaRPr lang="en-IN"/>
        </a:p>
      </dgm:t>
    </dgm:pt>
    <dgm:pt modelId="{42BF65E6-3DAA-4CB4-BDBA-FB1169C3B72A}" type="pres">
      <dgm:prSet presAssocID="{9924560C-D9B7-44CC-B269-ECF978670839}" presName="node" presStyleLbl="node1" presStyleIdx="2" presStyleCnt="4">
        <dgm:presLayoutVars>
          <dgm:bulletEnabled val="1"/>
        </dgm:presLayoutVars>
      </dgm:prSet>
      <dgm:spPr/>
      <dgm:t>
        <a:bodyPr/>
        <a:lstStyle/>
        <a:p>
          <a:endParaRPr lang="en-IN"/>
        </a:p>
      </dgm:t>
    </dgm:pt>
    <dgm:pt modelId="{13A668DA-5334-443E-B04B-400AF1D1DD46}" type="pres">
      <dgm:prSet presAssocID="{176824FE-459D-427F-B11B-1D66B0DB1213}" presName="sibTrans" presStyleLbl="sibTrans1D1" presStyleIdx="2" presStyleCnt="3"/>
      <dgm:spPr/>
      <dgm:t>
        <a:bodyPr/>
        <a:lstStyle/>
        <a:p>
          <a:endParaRPr lang="en-IN"/>
        </a:p>
      </dgm:t>
    </dgm:pt>
    <dgm:pt modelId="{777EB2C8-51F2-4C63-9D91-3DA1CDC0B616}" type="pres">
      <dgm:prSet presAssocID="{176824FE-459D-427F-B11B-1D66B0DB1213}" presName="connectorText" presStyleLbl="sibTrans1D1" presStyleIdx="2" presStyleCnt="3"/>
      <dgm:spPr/>
      <dgm:t>
        <a:bodyPr/>
        <a:lstStyle/>
        <a:p>
          <a:endParaRPr lang="en-IN"/>
        </a:p>
      </dgm:t>
    </dgm:pt>
    <dgm:pt modelId="{FE638A49-16E0-4101-ADB0-651ED7AAE6C1}" type="pres">
      <dgm:prSet presAssocID="{8DBBB119-2BFA-4757-928D-3DF71C37F337}" presName="node" presStyleLbl="node1" presStyleIdx="3" presStyleCnt="4">
        <dgm:presLayoutVars>
          <dgm:bulletEnabled val="1"/>
        </dgm:presLayoutVars>
      </dgm:prSet>
      <dgm:spPr/>
      <dgm:t>
        <a:bodyPr/>
        <a:lstStyle/>
        <a:p>
          <a:endParaRPr lang="en-IN"/>
        </a:p>
      </dgm:t>
    </dgm:pt>
  </dgm:ptLst>
  <dgm:cxnLst>
    <dgm:cxn modelId="{E2211729-6EA8-4D42-9935-F008CADE05F3}" type="presOf" srcId="{641188FC-2A1C-4CE0-9017-704B1747FD2B}" destId="{91316CEA-0D5F-4D2D-9C8B-1FD710DFCD5A}" srcOrd="1" destOrd="0" presId="urn:microsoft.com/office/officeart/2005/8/layout/bProcess3"/>
    <dgm:cxn modelId="{298F4823-3803-4830-9251-053F5F70E20A}" type="presOf" srcId="{641188FC-2A1C-4CE0-9017-704B1747FD2B}" destId="{E868741C-979F-4784-967D-B78B164E58E6}" srcOrd="0" destOrd="0" presId="urn:microsoft.com/office/officeart/2005/8/layout/bProcess3"/>
    <dgm:cxn modelId="{62E45164-1D7A-40B1-9377-FA92B5E58203}" type="presOf" srcId="{E955E798-9BDE-41E8-B0B2-CCCC9F5C2F09}" destId="{243C634A-3D9B-405B-B83B-36F818EBBB52}" srcOrd="0" destOrd="0" presId="urn:microsoft.com/office/officeart/2005/8/layout/bProcess3"/>
    <dgm:cxn modelId="{D991BB64-802B-4A5C-B284-08887C9B01E5}" type="presOf" srcId="{5E6EEB47-DB77-4A77-AC1F-74CC001DF4FA}" destId="{B2B10493-4FD1-409C-A46E-859C9DE4EBF5}" srcOrd="1" destOrd="0" presId="urn:microsoft.com/office/officeart/2005/8/layout/bProcess3"/>
    <dgm:cxn modelId="{BC71B781-4670-49BB-96F2-535995CFE7AF}" type="presOf" srcId="{5E6EEB47-DB77-4A77-AC1F-74CC001DF4FA}" destId="{2C85DB8A-82B0-4687-87F1-B6B98E5A7D92}" srcOrd="0" destOrd="0" presId="urn:microsoft.com/office/officeart/2005/8/layout/bProcess3"/>
    <dgm:cxn modelId="{89517C83-0756-4110-A592-56E428C5B638}" srcId="{BEE5D5A2-B538-4BBE-9259-1B29BF4F07F8}" destId="{9924560C-D9B7-44CC-B269-ECF978670839}" srcOrd="2" destOrd="0" parTransId="{AF8A4145-BEF7-43CB-B494-5206AA64899E}" sibTransId="{176824FE-459D-427F-B11B-1D66B0DB1213}"/>
    <dgm:cxn modelId="{3C6551E4-93EF-415C-8A20-D9F6ADB56763}" srcId="{BEE5D5A2-B538-4BBE-9259-1B29BF4F07F8}" destId="{8DBBB119-2BFA-4757-928D-3DF71C37F337}" srcOrd="3" destOrd="0" parTransId="{C8DFC4D0-2767-4682-83FA-ABD22910ACE7}" sibTransId="{DD4E297F-EDC9-4D08-BFCF-D8DCD94197D6}"/>
    <dgm:cxn modelId="{E7A1E704-0039-4798-AD51-38FC2EDE60DF}" srcId="{BEE5D5A2-B538-4BBE-9259-1B29BF4F07F8}" destId="{E955E798-9BDE-41E8-B0B2-CCCC9F5C2F09}" srcOrd="0" destOrd="0" parTransId="{FEA8B92D-6F80-4265-9498-B0919A5735B6}" sibTransId="{5E6EEB47-DB77-4A77-AC1F-74CC001DF4FA}"/>
    <dgm:cxn modelId="{F9456CA6-A998-4BCB-902D-730637EF07FC}" type="presOf" srcId="{BEE5D5A2-B538-4BBE-9259-1B29BF4F07F8}" destId="{E9C74929-5C9C-415B-87D2-F53C40EAE0E2}" srcOrd="0" destOrd="0" presId="urn:microsoft.com/office/officeart/2005/8/layout/bProcess3"/>
    <dgm:cxn modelId="{AAF309CC-36E4-452E-9790-42220DE50C67}" type="presOf" srcId="{1ECA0D81-DB5A-4758-90AF-E0BD233330CD}" destId="{749617DD-476B-4E83-A11A-6147A784CBD9}" srcOrd="0" destOrd="0" presId="urn:microsoft.com/office/officeart/2005/8/layout/bProcess3"/>
    <dgm:cxn modelId="{D0E4E943-2C8F-4FCF-9204-942259F83AFF}" type="presOf" srcId="{176824FE-459D-427F-B11B-1D66B0DB1213}" destId="{13A668DA-5334-443E-B04B-400AF1D1DD46}" srcOrd="0" destOrd="0" presId="urn:microsoft.com/office/officeart/2005/8/layout/bProcess3"/>
    <dgm:cxn modelId="{6B6C9212-6BC2-4E96-B8B5-B9FEB45D3568}" type="presOf" srcId="{8DBBB119-2BFA-4757-928D-3DF71C37F337}" destId="{FE638A49-16E0-4101-ADB0-651ED7AAE6C1}" srcOrd="0" destOrd="0" presId="urn:microsoft.com/office/officeart/2005/8/layout/bProcess3"/>
    <dgm:cxn modelId="{24603EF9-F001-4B48-AC90-1A307B3B6677}" type="presOf" srcId="{9924560C-D9B7-44CC-B269-ECF978670839}" destId="{42BF65E6-3DAA-4CB4-BDBA-FB1169C3B72A}" srcOrd="0" destOrd="0" presId="urn:microsoft.com/office/officeart/2005/8/layout/bProcess3"/>
    <dgm:cxn modelId="{62770989-C438-4C2B-8341-0C00A261E871}" type="presOf" srcId="{176824FE-459D-427F-B11B-1D66B0DB1213}" destId="{777EB2C8-51F2-4C63-9D91-3DA1CDC0B616}" srcOrd="1" destOrd="0" presId="urn:microsoft.com/office/officeart/2005/8/layout/bProcess3"/>
    <dgm:cxn modelId="{3D126A22-D436-4C2B-A508-34BFDA6F90BD}" srcId="{BEE5D5A2-B538-4BBE-9259-1B29BF4F07F8}" destId="{1ECA0D81-DB5A-4758-90AF-E0BD233330CD}" srcOrd="1" destOrd="0" parTransId="{A1A93D62-31A7-43CA-AC4F-3BDA2B04D868}" sibTransId="{641188FC-2A1C-4CE0-9017-704B1747FD2B}"/>
    <dgm:cxn modelId="{A1A11A12-1410-4A77-A54C-9596BAE3FEC6}" type="presParOf" srcId="{E9C74929-5C9C-415B-87D2-F53C40EAE0E2}" destId="{243C634A-3D9B-405B-B83B-36F818EBBB52}" srcOrd="0" destOrd="0" presId="urn:microsoft.com/office/officeart/2005/8/layout/bProcess3"/>
    <dgm:cxn modelId="{545EFBFB-9FD6-40B1-91CA-491B1D54C6FA}" type="presParOf" srcId="{E9C74929-5C9C-415B-87D2-F53C40EAE0E2}" destId="{2C85DB8A-82B0-4687-87F1-B6B98E5A7D92}" srcOrd="1" destOrd="0" presId="urn:microsoft.com/office/officeart/2005/8/layout/bProcess3"/>
    <dgm:cxn modelId="{BED0BDBE-65A0-4C4A-B7D8-BB5C462A55E1}" type="presParOf" srcId="{2C85DB8A-82B0-4687-87F1-B6B98E5A7D92}" destId="{B2B10493-4FD1-409C-A46E-859C9DE4EBF5}" srcOrd="0" destOrd="0" presId="urn:microsoft.com/office/officeart/2005/8/layout/bProcess3"/>
    <dgm:cxn modelId="{255EA35A-2C6C-4AB5-A4DF-6E232A39A9D1}" type="presParOf" srcId="{E9C74929-5C9C-415B-87D2-F53C40EAE0E2}" destId="{749617DD-476B-4E83-A11A-6147A784CBD9}" srcOrd="2" destOrd="0" presId="urn:microsoft.com/office/officeart/2005/8/layout/bProcess3"/>
    <dgm:cxn modelId="{09DBB0C4-A611-4008-9C00-E454FDBA4819}" type="presParOf" srcId="{E9C74929-5C9C-415B-87D2-F53C40EAE0E2}" destId="{E868741C-979F-4784-967D-B78B164E58E6}" srcOrd="3" destOrd="0" presId="urn:microsoft.com/office/officeart/2005/8/layout/bProcess3"/>
    <dgm:cxn modelId="{ED4F2799-29EE-4506-8114-FF3BAC29F337}" type="presParOf" srcId="{E868741C-979F-4784-967D-B78B164E58E6}" destId="{91316CEA-0D5F-4D2D-9C8B-1FD710DFCD5A}" srcOrd="0" destOrd="0" presId="urn:microsoft.com/office/officeart/2005/8/layout/bProcess3"/>
    <dgm:cxn modelId="{16A9C937-E719-499D-8437-3AF73048EC1D}" type="presParOf" srcId="{E9C74929-5C9C-415B-87D2-F53C40EAE0E2}" destId="{42BF65E6-3DAA-4CB4-BDBA-FB1169C3B72A}" srcOrd="4" destOrd="0" presId="urn:microsoft.com/office/officeart/2005/8/layout/bProcess3"/>
    <dgm:cxn modelId="{95672068-8129-4DBC-B9DB-3005EBEE7EFD}" type="presParOf" srcId="{E9C74929-5C9C-415B-87D2-F53C40EAE0E2}" destId="{13A668DA-5334-443E-B04B-400AF1D1DD46}" srcOrd="5" destOrd="0" presId="urn:microsoft.com/office/officeart/2005/8/layout/bProcess3"/>
    <dgm:cxn modelId="{5326BC69-AD76-40D1-9352-0625F7BE24F9}" type="presParOf" srcId="{13A668DA-5334-443E-B04B-400AF1D1DD46}" destId="{777EB2C8-51F2-4C63-9D91-3DA1CDC0B616}" srcOrd="0" destOrd="0" presId="urn:microsoft.com/office/officeart/2005/8/layout/bProcess3"/>
    <dgm:cxn modelId="{820EA324-C824-466C-BFB8-07701A5D5CD6}" type="presParOf" srcId="{E9C74929-5C9C-415B-87D2-F53C40EAE0E2}" destId="{FE638A49-16E0-4101-ADB0-651ED7AAE6C1}" srcOrd="6"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9B2ED4-9365-4CB9-85D2-2CC6C9606665}"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241DDADB-263C-4666-9820-58787D1D8743}">
      <dgm:prSet phldrT="[Text]"/>
      <dgm:spPr/>
      <dgm:t>
        <a:bodyPr/>
        <a:lstStyle/>
        <a:p>
          <a:r>
            <a:rPr lang="en-US" b="1" dirty="0">
              <a:solidFill>
                <a:srgbClr val="0066CC"/>
              </a:solidFill>
            </a:rPr>
            <a:t>To Decide the Effectiveness</a:t>
          </a:r>
        </a:p>
      </dgm:t>
    </dgm:pt>
    <dgm:pt modelId="{2FD6A15B-1E84-4F4C-83E4-0CB4F9BECD46}" type="parTrans" cxnId="{5DE6C977-6B76-4890-84D1-1FC2C37F4136}">
      <dgm:prSet/>
      <dgm:spPr/>
      <dgm:t>
        <a:bodyPr/>
        <a:lstStyle/>
        <a:p>
          <a:endParaRPr lang="en-US"/>
        </a:p>
      </dgm:t>
    </dgm:pt>
    <dgm:pt modelId="{4516A4B9-86A0-44C8-9C13-BFC0DD6AEF19}" type="sibTrans" cxnId="{5DE6C977-6B76-4890-84D1-1FC2C37F4136}">
      <dgm:prSet/>
      <dgm:spPr/>
      <dgm:t>
        <a:bodyPr/>
        <a:lstStyle/>
        <a:p>
          <a:endParaRPr lang="en-US"/>
        </a:p>
      </dgm:t>
    </dgm:pt>
    <dgm:pt modelId="{54023B8E-4C88-459C-A8DF-82CE7E8804F4}" type="asst">
      <dgm:prSet phldrT="[Text]"/>
      <dgm:spPr/>
      <dgm:t>
        <a:bodyPr/>
        <a:lstStyle/>
        <a:p>
          <a:r>
            <a:rPr lang="en-US" b="1" dirty="0">
              <a:solidFill>
                <a:srgbClr val="00B050"/>
              </a:solidFill>
            </a:rPr>
            <a:t>Review of Controls</a:t>
          </a:r>
        </a:p>
      </dgm:t>
    </dgm:pt>
    <dgm:pt modelId="{6344601C-D2F6-4A0C-A928-789AA261E252}" type="parTrans" cxnId="{3BD167EC-8882-442B-A570-0AD82B55CE1F}">
      <dgm:prSet/>
      <dgm:spPr/>
      <dgm:t>
        <a:bodyPr/>
        <a:lstStyle/>
        <a:p>
          <a:endParaRPr lang="en-US"/>
        </a:p>
      </dgm:t>
    </dgm:pt>
    <dgm:pt modelId="{A2B98D40-1B35-4FE6-AA91-447497C693F8}" type="sibTrans" cxnId="{3BD167EC-8882-442B-A570-0AD82B55CE1F}">
      <dgm:prSet/>
      <dgm:spPr/>
      <dgm:t>
        <a:bodyPr/>
        <a:lstStyle/>
        <a:p>
          <a:endParaRPr lang="en-US"/>
        </a:p>
      </dgm:t>
    </dgm:pt>
    <dgm:pt modelId="{BA59DBB0-5BEF-4F53-863F-8E7947F2870B}">
      <dgm:prSet phldrT="[Text]"/>
      <dgm:spPr/>
      <dgm:t>
        <a:bodyPr/>
        <a:lstStyle/>
        <a:p>
          <a:r>
            <a:rPr lang="en-US" b="1" dirty="0">
              <a:solidFill>
                <a:srgbClr val="0066CC"/>
              </a:solidFill>
            </a:rPr>
            <a:t>Compliance Approach</a:t>
          </a:r>
        </a:p>
      </dgm:t>
    </dgm:pt>
    <dgm:pt modelId="{66D0667D-05EF-4A3D-B7CE-CEE153CDEE74}" type="parTrans" cxnId="{66BAF0CE-292C-492E-B79D-0707021FF5C1}">
      <dgm:prSet/>
      <dgm:spPr/>
      <dgm:t>
        <a:bodyPr/>
        <a:lstStyle/>
        <a:p>
          <a:endParaRPr lang="en-US"/>
        </a:p>
      </dgm:t>
    </dgm:pt>
    <dgm:pt modelId="{122BDE21-09BC-41A8-97C7-6BA14D3F1717}" type="sibTrans" cxnId="{66BAF0CE-292C-492E-B79D-0707021FF5C1}">
      <dgm:prSet/>
      <dgm:spPr/>
      <dgm:t>
        <a:bodyPr/>
        <a:lstStyle/>
        <a:p>
          <a:endParaRPr lang="en-US"/>
        </a:p>
      </dgm:t>
    </dgm:pt>
    <dgm:pt modelId="{7B53DE33-07EA-4013-907A-E64798239478}">
      <dgm:prSet phldrT="[Text]"/>
      <dgm:spPr/>
      <dgm:t>
        <a:bodyPr/>
        <a:lstStyle/>
        <a:p>
          <a:r>
            <a:rPr lang="en-US" b="1" dirty="0">
              <a:solidFill>
                <a:srgbClr val="00B050"/>
              </a:solidFill>
            </a:rPr>
            <a:t>Substantive Approach</a:t>
          </a:r>
        </a:p>
      </dgm:t>
    </dgm:pt>
    <dgm:pt modelId="{B5249BA6-E217-40DD-9FBE-70C3DEBD1452}" type="parTrans" cxnId="{C53A28F4-9AA0-4DC7-B977-EB92367C4FD6}">
      <dgm:prSet/>
      <dgm:spPr/>
      <dgm:t>
        <a:bodyPr/>
        <a:lstStyle/>
        <a:p>
          <a:endParaRPr lang="en-US"/>
        </a:p>
      </dgm:t>
    </dgm:pt>
    <dgm:pt modelId="{4A604B3C-0043-46E4-8C98-F535FAE6B0D5}" type="sibTrans" cxnId="{C53A28F4-9AA0-4DC7-B977-EB92367C4FD6}">
      <dgm:prSet/>
      <dgm:spPr/>
      <dgm:t>
        <a:bodyPr/>
        <a:lstStyle/>
        <a:p>
          <a:endParaRPr lang="en-US"/>
        </a:p>
      </dgm:t>
    </dgm:pt>
    <dgm:pt modelId="{4BE173C6-40CF-405E-AFC2-97BEE9477B98}" type="pres">
      <dgm:prSet presAssocID="{AD9B2ED4-9365-4CB9-85D2-2CC6C9606665}" presName="hierChild1" presStyleCnt="0">
        <dgm:presLayoutVars>
          <dgm:orgChart val="1"/>
          <dgm:chPref val="1"/>
          <dgm:dir/>
          <dgm:animOne val="branch"/>
          <dgm:animLvl val="lvl"/>
          <dgm:resizeHandles/>
        </dgm:presLayoutVars>
      </dgm:prSet>
      <dgm:spPr/>
      <dgm:t>
        <a:bodyPr/>
        <a:lstStyle/>
        <a:p>
          <a:endParaRPr lang="en-IN"/>
        </a:p>
      </dgm:t>
    </dgm:pt>
    <dgm:pt modelId="{B2ECC0EE-5B2B-4D80-A3F2-89F9B8ABC11F}" type="pres">
      <dgm:prSet presAssocID="{241DDADB-263C-4666-9820-58787D1D8743}" presName="hierRoot1" presStyleCnt="0">
        <dgm:presLayoutVars>
          <dgm:hierBranch val="init"/>
        </dgm:presLayoutVars>
      </dgm:prSet>
      <dgm:spPr/>
    </dgm:pt>
    <dgm:pt modelId="{9F4BBD0F-54DA-4276-B4D7-47E166CEACC5}" type="pres">
      <dgm:prSet presAssocID="{241DDADB-263C-4666-9820-58787D1D8743}" presName="rootComposite1" presStyleCnt="0"/>
      <dgm:spPr/>
    </dgm:pt>
    <dgm:pt modelId="{6D679143-43F4-4D62-B8E9-338F708D8E28}" type="pres">
      <dgm:prSet presAssocID="{241DDADB-263C-4666-9820-58787D1D8743}" presName="rootText1" presStyleLbl="node0" presStyleIdx="0" presStyleCnt="1">
        <dgm:presLayoutVars>
          <dgm:chPref val="3"/>
        </dgm:presLayoutVars>
      </dgm:prSet>
      <dgm:spPr/>
      <dgm:t>
        <a:bodyPr/>
        <a:lstStyle/>
        <a:p>
          <a:endParaRPr lang="en-IN"/>
        </a:p>
      </dgm:t>
    </dgm:pt>
    <dgm:pt modelId="{34CB225A-DAB1-41C6-8CAC-78F07F3CB9EF}" type="pres">
      <dgm:prSet presAssocID="{241DDADB-263C-4666-9820-58787D1D8743}" presName="rootConnector1" presStyleLbl="node1" presStyleIdx="0" presStyleCnt="0"/>
      <dgm:spPr/>
      <dgm:t>
        <a:bodyPr/>
        <a:lstStyle/>
        <a:p>
          <a:endParaRPr lang="en-IN"/>
        </a:p>
      </dgm:t>
    </dgm:pt>
    <dgm:pt modelId="{B7D3831F-65DC-48DA-84D2-436DAB217EF7}" type="pres">
      <dgm:prSet presAssocID="{241DDADB-263C-4666-9820-58787D1D8743}" presName="hierChild2" presStyleCnt="0"/>
      <dgm:spPr/>
    </dgm:pt>
    <dgm:pt modelId="{D4B8A2E0-9EFA-40F3-A388-F7BD8D688737}" type="pres">
      <dgm:prSet presAssocID="{66D0667D-05EF-4A3D-B7CE-CEE153CDEE74}" presName="Name37" presStyleLbl="parChTrans1D2" presStyleIdx="0" presStyleCnt="3"/>
      <dgm:spPr/>
      <dgm:t>
        <a:bodyPr/>
        <a:lstStyle/>
        <a:p>
          <a:endParaRPr lang="en-IN"/>
        </a:p>
      </dgm:t>
    </dgm:pt>
    <dgm:pt modelId="{A88E8FFB-FFFC-4C59-8DF6-9518E018BB01}" type="pres">
      <dgm:prSet presAssocID="{BA59DBB0-5BEF-4F53-863F-8E7947F2870B}" presName="hierRoot2" presStyleCnt="0">
        <dgm:presLayoutVars>
          <dgm:hierBranch val="init"/>
        </dgm:presLayoutVars>
      </dgm:prSet>
      <dgm:spPr/>
    </dgm:pt>
    <dgm:pt modelId="{6E9DD0B0-EF82-4405-B297-2E7A4A2F28E8}" type="pres">
      <dgm:prSet presAssocID="{BA59DBB0-5BEF-4F53-863F-8E7947F2870B}" presName="rootComposite" presStyleCnt="0"/>
      <dgm:spPr/>
    </dgm:pt>
    <dgm:pt modelId="{99641394-3C5A-471F-B54E-B904BB4C55C5}" type="pres">
      <dgm:prSet presAssocID="{BA59DBB0-5BEF-4F53-863F-8E7947F2870B}" presName="rootText" presStyleLbl="node2" presStyleIdx="0" presStyleCnt="2">
        <dgm:presLayoutVars>
          <dgm:chPref val="3"/>
        </dgm:presLayoutVars>
      </dgm:prSet>
      <dgm:spPr/>
      <dgm:t>
        <a:bodyPr/>
        <a:lstStyle/>
        <a:p>
          <a:endParaRPr lang="en-IN"/>
        </a:p>
      </dgm:t>
    </dgm:pt>
    <dgm:pt modelId="{283F7604-138D-4141-A323-09053AE8A793}" type="pres">
      <dgm:prSet presAssocID="{BA59DBB0-5BEF-4F53-863F-8E7947F2870B}" presName="rootConnector" presStyleLbl="node2" presStyleIdx="0" presStyleCnt="2"/>
      <dgm:spPr/>
      <dgm:t>
        <a:bodyPr/>
        <a:lstStyle/>
        <a:p>
          <a:endParaRPr lang="en-IN"/>
        </a:p>
      </dgm:t>
    </dgm:pt>
    <dgm:pt modelId="{1E1893E1-EAC5-4840-9AE0-141BA017DC28}" type="pres">
      <dgm:prSet presAssocID="{BA59DBB0-5BEF-4F53-863F-8E7947F2870B}" presName="hierChild4" presStyleCnt="0"/>
      <dgm:spPr/>
    </dgm:pt>
    <dgm:pt modelId="{57458609-1D72-438F-BD09-9E3F15EE99C8}" type="pres">
      <dgm:prSet presAssocID="{BA59DBB0-5BEF-4F53-863F-8E7947F2870B}" presName="hierChild5" presStyleCnt="0"/>
      <dgm:spPr/>
    </dgm:pt>
    <dgm:pt modelId="{1A495DC3-FC39-4B94-9C0E-CD794B13368F}" type="pres">
      <dgm:prSet presAssocID="{B5249BA6-E217-40DD-9FBE-70C3DEBD1452}" presName="Name37" presStyleLbl="parChTrans1D2" presStyleIdx="1" presStyleCnt="3"/>
      <dgm:spPr/>
      <dgm:t>
        <a:bodyPr/>
        <a:lstStyle/>
        <a:p>
          <a:endParaRPr lang="en-IN"/>
        </a:p>
      </dgm:t>
    </dgm:pt>
    <dgm:pt modelId="{4D36F1A8-8BA9-4CB7-A9ED-CEF7E51E27DC}" type="pres">
      <dgm:prSet presAssocID="{7B53DE33-07EA-4013-907A-E64798239478}" presName="hierRoot2" presStyleCnt="0">
        <dgm:presLayoutVars>
          <dgm:hierBranch val="init"/>
        </dgm:presLayoutVars>
      </dgm:prSet>
      <dgm:spPr/>
    </dgm:pt>
    <dgm:pt modelId="{7166B338-0510-48EB-A310-5507D06E7D11}" type="pres">
      <dgm:prSet presAssocID="{7B53DE33-07EA-4013-907A-E64798239478}" presName="rootComposite" presStyleCnt="0"/>
      <dgm:spPr/>
    </dgm:pt>
    <dgm:pt modelId="{C3CD14E6-B315-4830-B5A0-067A05AC7946}" type="pres">
      <dgm:prSet presAssocID="{7B53DE33-07EA-4013-907A-E64798239478}" presName="rootText" presStyleLbl="node2" presStyleIdx="1" presStyleCnt="2">
        <dgm:presLayoutVars>
          <dgm:chPref val="3"/>
        </dgm:presLayoutVars>
      </dgm:prSet>
      <dgm:spPr/>
      <dgm:t>
        <a:bodyPr/>
        <a:lstStyle/>
        <a:p>
          <a:endParaRPr lang="en-IN"/>
        </a:p>
      </dgm:t>
    </dgm:pt>
    <dgm:pt modelId="{1729EAF0-B029-4BD1-BB8F-F7BDFD301CAE}" type="pres">
      <dgm:prSet presAssocID="{7B53DE33-07EA-4013-907A-E64798239478}" presName="rootConnector" presStyleLbl="node2" presStyleIdx="1" presStyleCnt="2"/>
      <dgm:spPr/>
      <dgm:t>
        <a:bodyPr/>
        <a:lstStyle/>
        <a:p>
          <a:endParaRPr lang="en-IN"/>
        </a:p>
      </dgm:t>
    </dgm:pt>
    <dgm:pt modelId="{D09DFF09-D1F7-4727-BF5A-E1E97C74D6B2}" type="pres">
      <dgm:prSet presAssocID="{7B53DE33-07EA-4013-907A-E64798239478}" presName="hierChild4" presStyleCnt="0"/>
      <dgm:spPr/>
    </dgm:pt>
    <dgm:pt modelId="{B87F7325-7917-411F-B4CA-3B7DE5662AA3}" type="pres">
      <dgm:prSet presAssocID="{7B53DE33-07EA-4013-907A-E64798239478}" presName="hierChild5" presStyleCnt="0"/>
      <dgm:spPr/>
    </dgm:pt>
    <dgm:pt modelId="{F48C66C5-397C-4F98-9361-EC05E667B5BD}" type="pres">
      <dgm:prSet presAssocID="{241DDADB-263C-4666-9820-58787D1D8743}" presName="hierChild3" presStyleCnt="0"/>
      <dgm:spPr/>
    </dgm:pt>
    <dgm:pt modelId="{78D6BC4A-B506-4AA8-91AA-DEAD7752BEA0}" type="pres">
      <dgm:prSet presAssocID="{6344601C-D2F6-4A0C-A928-789AA261E252}" presName="Name111" presStyleLbl="parChTrans1D2" presStyleIdx="2" presStyleCnt="3"/>
      <dgm:spPr/>
      <dgm:t>
        <a:bodyPr/>
        <a:lstStyle/>
        <a:p>
          <a:endParaRPr lang="en-IN"/>
        </a:p>
      </dgm:t>
    </dgm:pt>
    <dgm:pt modelId="{D18C7CA7-0E8F-499C-9F55-21148B7D1A74}" type="pres">
      <dgm:prSet presAssocID="{54023B8E-4C88-459C-A8DF-82CE7E8804F4}" presName="hierRoot3" presStyleCnt="0">
        <dgm:presLayoutVars>
          <dgm:hierBranch val="init"/>
        </dgm:presLayoutVars>
      </dgm:prSet>
      <dgm:spPr/>
    </dgm:pt>
    <dgm:pt modelId="{C28E1065-21E4-455B-B584-A72A9057BC95}" type="pres">
      <dgm:prSet presAssocID="{54023B8E-4C88-459C-A8DF-82CE7E8804F4}" presName="rootComposite3" presStyleCnt="0"/>
      <dgm:spPr/>
    </dgm:pt>
    <dgm:pt modelId="{4F3D489D-4E08-4A2D-B80E-1BFD43C4858B}" type="pres">
      <dgm:prSet presAssocID="{54023B8E-4C88-459C-A8DF-82CE7E8804F4}" presName="rootText3" presStyleLbl="asst1" presStyleIdx="0" presStyleCnt="1" custLinFactNeighborY="3118">
        <dgm:presLayoutVars>
          <dgm:chPref val="3"/>
        </dgm:presLayoutVars>
      </dgm:prSet>
      <dgm:spPr/>
      <dgm:t>
        <a:bodyPr/>
        <a:lstStyle/>
        <a:p>
          <a:endParaRPr lang="en-IN"/>
        </a:p>
      </dgm:t>
    </dgm:pt>
    <dgm:pt modelId="{4A44DC5D-8D4C-420F-A8E8-D33EA9EE8DF8}" type="pres">
      <dgm:prSet presAssocID="{54023B8E-4C88-459C-A8DF-82CE7E8804F4}" presName="rootConnector3" presStyleLbl="asst1" presStyleIdx="0" presStyleCnt="1"/>
      <dgm:spPr/>
      <dgm:t>
        <a:bodyPr/>
        <a:lstStyle/>
        <a:p>
          <a:endParaRPr lang="en-IN"/>
        </a:p>
      </dgm:t>
    </dgm:pt>
    <dgm:pt modelId="{644A6880-916E-4E4B-8F31-88384CA518B9}" type="pres">
      <dgm:prSet presAssocID="{54023B8E-4C88-459C-A8DF-82CE7E8804F4}" presName="hierChild6" presStyleCnt="0"/>
      <dgm:spPr/>
    </dgm:pt>
    <dgm:pt modelId="{747575B4-3609-41E7-A84F-5104817CB1EF}" type="pres">
      <dgm:prSet presAssocID="{54023B8E-4C88-459C-A8DF-82CE7E8804F4}" presName="hierChild7" presStyleCnt="0"/>
      <dgm:spPr/>
    </dgm:pt>
  </dgm:ptLst>
  <dgm:cxnLst>
    <dgm:cxn modelId="{0667B1D8-DCE9-4818-B32A-F9EC2B5B7B75}" type="presOf" srcId="{241DDADB-263C-4666-9820-58787D1D8743}" destId="{34CB225A-DAB1-41C6-8CAC-78F07F3CB9EF}" srcOrd="1" destOrd="0" presId="urn:microsoft.com/office/officeart/2005/8/layout/orgChart1"/>
    <dgm:cxn modelId="{B1C8B500-0D4D-47C2-A86A-FC152F6158B2}" type="presOf" srcId="{B5249BA6-E217-40DD-9FBE-70C3DEBD1452}" destId="{1A495DC3-FC39-4B94-9C0E-CD794B13368F}" srcOrd="0" destOrd="0" presId="urn:microsoft.com/office/officeart/2005/8/layout/orgChart1"/>
    <dgm:cxn modelId="{66BAF0CE-292C-492E-B79D-0707021FF5C1}" srcId="{241DDADB-263C-4666-9820-58787D1D8743}" destId="{BA59DBB0-5BEF-4F53-863F-8E7947F2870B}" srcOrd="1" destOrd="0" parTransId="{66D0667D-05EF-4A3D-B7CE-CEE153CDEE74}" sibTransId="{122BDE21-09BC-41A8-97C7-6BA14D3F1717}"/>
    <dgm:cxn modelId="{C53A28F4-9AA0-4DC7-B977-EB92367C4FD6}" srcId="{241DDADB-263C-4666-9820-58787D1D8743}" destId="{7B53DE33-07EA-4013-907A-E64798239478}" srcOrd="2" destOrd="0" parTransId="{B5249BA6-E217-40DD-9FBE-70C3DEBD1452}" sibTransId="{4A604B3C-0043-46E4-8C98-F535FAE6B0D5}"/>
    <dgm:cxn modelId="{ED82F267-DFC7-45A6-85B1-5E6F0C7648AC}" type="presOf" srcId="{66D0667D-05EF-4A3D-B7CE-CEE153CDEE74}" destId="{D4B8A2E0-9EFA-40F3-A388-F7BD8D688737}" srcOrd="0" destOrd="0" presId="urn:microsoft.com/office/officeart/2005/8/layout/orgChart1"/>
    <dgm:cxn modelId="{5DE6C977-6B76-4890-84D1-1FC2C37F4136}" srcId="{AD9B2ED4-9365-4CB9-85D2-2CC6C9606665}" destId="{241DDADB-263C-4666-9820-58787D1D8743}" srcOrd="0" destOrd="0" parTransId="{2FD6A15B-1E84-4F4C-83E4-0CB4F9BECD46}" sibTransId="{4516A4B9-86A0-44C8-9C13-BFC0DD6AEF19}"/>
    <dgm:cxn modelId="{A5E5DCE7-F8E0-4025-B9EE-DB626532BD24}" type="presOf" srcId="{BA59DBB0-5BEF-4F53-863F-8E7947F2870B}" destId="{99641394-3C5A-471F-B54E-B904BB4C55C5}" srcOrd="0" destOrd="0" presId="urn:microsoft.com/office/officeart/2005/8/layout/orgChart1"/>
    <dgm:cxn modelId="{F230AF53-051C-4070-BB06-302932BA3134}" type="presOf" srcId="{AD9B2ED4-9365-4CB9-85D2-2CC6C9606665}" destId="{4BE173C6-40CF-405E-AFC2-97BEE9477B98}" srcOrd="0" destOrd="0" presId="urn:microsoft.com/office/officeart/2005/8/layout/orgChart1"/>
    <dgm:cxn modelId="{8436E36F-95C6-4BDE-AC59-E8C86CCC921C}" type="presOf" srcId="{7B53DE33-07EA-4013-907A-E64798239478}" destId="{C3CD14E6-B315-4830-B5A0-067A05AC7946}" srcOrd="0" destOrd="0" presId="urn:microsoft.com/office/officeart/2005/8/layout/orgChart1"/>
    <dgm:cxn modelId="{E8DEFF5A-5379-43B4-A010-46168C6DF305}" type="presOf" srcId="{7B53DE33-07EA-4013-907A-E64798239478}" destId="{1729EAF0-B029-4BD1-BB8F-F7BDFD301CAE}" srcOrd="1" destOrd="0" presId="urn:microsoft.com/office/officeart/2005/8/layout/orgChart1"/>
    <dgm:cxn modelId="{44B6B45F-F258-4B2A-89BE-B0FB264966B2}" type="presOf" srcId="{6344601C-D2F6-4A0C-A928-789AA261E252}" destId="{78D6BC4A-B506-4AA8-91AA-DEAD7752BEA0}" srcOrd="0" destOrd="0" presId="urn:microsoft.com/office/officeart/2005/8/layout/orgChart1"/>
    <dgm:cxn modelId="{3BD167EC-8882-442B-A570-0AD82B55CE1F}" srcId="{241DDADB-263C-4666-9820-58787D1D8743}" destId="{54023B8E-4C88-459C-A8DF-82CE7E8804F4}" srcOrd="0" destOrd="0" parTransId="{6344601C-D2F6-4A0C-A928-789AA261E252}" sibTransId="{A2B98D40-1B35-4FE6-AA91-447497C693F8}"/>
    <dgm:cxn modelId="{657D729A-DB4F-49A1-A0C0-639FA8A61E9F}" type="presOf" srcId="{BA59DBB0-5BEF-4F53-863F-8E7947F2870B}" destId="{283F7604-138D-4141-A323-09053AE8A793}" srcOrd="1" destOrd="0" presId="urn:microsoft.com/office/officeart/2005/8/layout/orgChart1"/>
    <dgm:cxn modelId="{4844AB08-5768-4A7D-8779-2E88F22E221F}" type="presOf" srcId="{241DDADB-263C-4666-9820-58787D1D8743}" destId="{6D679143-43F4-4D62-B8E9-338F708D8E28}" srcOrd="0" destOrd="0" presId="urn:microsoft.com/office/officeart/2005/8/layout/orgChart1"/>
    <dgm:cxn modelId="{54A2ABD7-3388-4512-BC7A-B8D4D685AA6A}" type="presOf" srcId="{54023B8E-4C88-459C-A8DF-82CE7E8804F4}" destId="{4A44DC5D-8D4C-420F-A8E8-D33EA9EE8DF8}" srcOrd="1" destOrd="0" presId="urn:microsoft.com/office/officeart/2005/8/layout/orgChart1"/>
    <dgm:cxn modelId="{5CBD70E9-E2C0-4E4F-AF4F-80D653AF0E47}" type="presOf" srcId="{54023B8E-4C88-459C-A8DF-82CE7E8804F4}" destId="{4F3D489D-4E08-4A2D-B80E-1BFD43C4858B}" srcOrd="0" destOrd="0" presId="urn:microsoft.com/office/officeart/2005/8/layout/orgChart1"/>
    <dgm:cxn modelId="{EB664D86-D9E2-4F41-B705-75D4CDA31F88}" type="presParOf" srcId="{4BE173C6-40CF-405E-AFC2-97BEE9477B98}" destId="{B2ECC0EE-5B2B-4D80-A3F2-89F9B8ABC11F}" srcOrd="0" destOrd="0" presId="urn:microsoft.com/office/officeart/2005/8/layout/orgChart1"/>
    <dgm:cxn modelId="{B192EA03-FA8E-4DAA-B9A1-3BAB3FB8B807}" type="presParOf" srcId="{B2ECC0EE-5B2B-4D80-A3F2-89F9B8ABC11F}" destId="{9F4BBD0F-54DA-4276-B4D7-47E166CEACC5}" srcOrd="0" destOrd="0" presId="urn:microsoft.com/office/officeart/2005/8/layout/orgChart1"/>
    <dgm:cxn modelId="{C54DAC70-20C2-4F06-B874-E1A8B2DEED69}" type="presParOf" srcId="{9F4BBD0F-54DA-4276-B4D7-47E166CEACC5}" destId="{6D679143-43F4-4D62-B8E9-338F708D8E28}" srcOrd="0" destOrd="0" presId="urn:microsoft.com/office/officeart/2005/8/layout/orgChart1"/>
    <dgm:cxn modelId="{EBF53F00-E85B-44B9-A02B-360EAECA8424}" type="presParOf" srcId="{9F4BBD0F-54DA-4276-B4D7-47E166CEACC5}" destId="{34CB225A-DAB1-41C6-8CAC-78F07F3CB9EF}" srcOrd="1" destOrd="0" presId="urn:microsoft.com/office/officeart/2005/8/layout/orgChart1"/>
    <dgm:cxn modelId="{E9AE217A-8038-4967-9D32-48FB91DACA25}" type="presParOf" srcId="{B2ECC0EE-5B2B-4D80-A3F2-89F9B8ABC11F}" destId="{B7D3831F-65DC-48DA-84D2-436DAB217EF7}" srcOrd="1" destOrd="0" presId="urn:microsoft.com/office/officeart/2005/8/layout/orgChart1"/>
    <dgm:cxn modelId="{293C7CE6-91BC-4020-AC74-42CC1546DE62}" type="presParOf" srcId="{B7D3831F-65DC-48DA-84D2-436DAB217EF7}" destId="{D4B8A2E0-9EFA-40F3-A388-F7BD8D688737}" srcOrd="0" destOrd="0" presId="urn:microsoft.com/office/officeart/2005/8/layout/orgChart1"/>
    <dgm:cxn modelId="{F44817C6-165A-4852-8A2C-811478A92C6F}" type="presParOf" srcId="{B7D3831F-65DC-48DA-84D2-436DAB217EF7}" destId="{A88E8FFB-FFFC-4C59-8DF6-9518E018BB01}" srcOrd="1" destOrd="0" presId="urn:microsoft.com/office/officeart/2005/8/layout/orgChart1"/>
    <dgm:cxn modelId="{D55360AB-C410-4F6E-A74D-1F56B6651C5B}" type="presParOf" srcId="{A88E8FFB-FFFC-4C59-8DF6-9518E018BB01}" destId="{6E9DD0B0-EF82-4405-B297-2E7A4A2F28E8}" srcOrd="0" destOrd="0" presId="urn:microsoft.com/office/officeart/2005/8/layout/orgChart1"/>
    <dgm:cxn modelId="{705B3E4C-F841-4E20-9267-4E770499D7AB}" type="presParOf" srcId="{6E9DD0B0-EF82-4405-B297-2E7A4A2F28E8}" destId="{99641394-3C5A-471F-B54E-B904BB4C55C5}" srcOrd="0" destOrd="0" presId="urn:microsoft.com/office/officeart/2005/8/layout/orgChart1"/>
    <dgm:cxn modelId="{DFB882DC-84EF-40AE-BB1A-DC45B6737466}" type="presParOf" srcId="{6E9DD0B0-EF82-4405-B297-2E7A4A2F28E8}" destId="{283F7604-138D-4141-A323-09053AE8A793}" srcOrd="1" destOrd="0" presId="urn:microsoft.com/office/officeart/2005/8/layout/orgChart1"/>
    <dgm:cxn modelId="{0DF91A17-22A7-475E-BCCD-71A1A6B5EC26}" type="presParOf" srcId="{A88E8FFB-FFFC-4C59-8DF6-9518E018BB01}" destId="{1E1893E1-EAC5-4840-9AE0-141BA017DC28}" srcOrd="1" destOrd="0" presId="urn:microsoft.com/office/officeart/2005/8/layout/orgChart1"/>
    <dgm:cxn modelId="{A213C5AC-482A-4BD6-B0FB-93A3F7D3F87E}" type="presParOf" srcId="{A88E8FFB-FFFC-4C59-8DF6-9518E018BB01}" destId="{57458609-1D72-438F-BD09-9E3F15EE99C8}" srcOrd="2" destOrd="0" presId="urn:microsoft.com/office/officeart/2005/8/layout/orgChart1"/>
    <dgm:cxn modelId="{08977C14-CD2A-4854-9A5E-13549B2ACADA}" type="presParOf" srcId="{B7D3831F-65DC-48DA-84D2-436DAB217EF7}" destId="{1A495DC3-FC39-4B94-9C0E-CD794B13368F}" srcOrd="2" destOrd="0" presId="urn:microsoft.com/office/officeart/2005/8/layout/orgChart1"/>
    <dgm:cxn modelId="{226B49ED-6005-40A8-8F61-EBED9546C887}" type="presParOf" srcId="{B7D3831F-65DC-48DA-84D2-436DAB217EF7}" destId="{4D36F1A8-8BA9-4CB7-A9ED-CEF7E51E27DC}" srcOrd="3" destOrd="0" presId="urn:microsoft.com/office/officeart/2005/8/layout/orgChart1"/>
    <dgm:cxn modelId="{0DB2FF58-67DA-403B-8823-1D30DF0D8A49}" type="presParOf" srcId="{4D36F1A8-8BA9-4CB7-A9ED-CEF7E51E27DC}" destId="{7166B338-0510-48EB-A310-5507D06E7D11}" srcOrd="0" destOrd="0" presId="urn:microsoft.com/office/officeart/2005/8/layout/orgChart1"/>
    <dgm:cxn modelId="{B7A50A6D-3F90-4EB3-A1B8-A0C72B2DD2C0}" type="presParOf" srcId="{7166B338-0510-48EB-A310-5507D06E7D11}" destId="{C3CD14E6-B315-4830-B5A0-067A05AC7946}" srcOrd="0" destOrd="0" presId="urn:microsoft.com/office/officeart/2005/8/layout/orgChart1"/>
    <dgm:cxn modelId="{1C780AF8-A109-4160-8C45-0C7AAD3BE4EB}" type="presParOf" srcId="{7166B338-0510-48EB-A310-5507D06E7D11}" destId="{1729EAF0-B029-4BD1-BB8F-F7BDFD301CAE}" srcOrd="1" destOrd="0" presId="urn:microsoft.com/office/officeart/2005/8/layout/orgChart1"/>
    <dgm:cxn modelId="{8562567C-AE0C-4CAE-A1BE-195CC82C4C33}" type="presParOf" srcId="{4D36F1A8-8BA9-4CB7-A9ED-CEF7E51E27DC}" destId="{D09DFF09-D1F7-4727-BF5A-E1E97C74D6B2}" srcOrd="1" destOrd="0" presId="urn:microsoft.com/office/officeart/2005/8/layout/orgChart1"/>
    <dgm:cxn modelId="{1DF5E710-9896-4FFF-A9A9-5AB5891B7452}" type="presParOf" srcId="{4D36F1A8-8BA9-4CB7-A9ED-CEF7E51E27DC}" destId="{B87F7325-7917-411F-B4CA-3B7DE5662AA3}" srcOrd="2" destOrd="0" presId="urn:microsoft.com/office/officeart/2005/8/layout/orgChart1"/>
    <dgm:cxn modelId="{72F24A5F-EE7E-467C-BF56-F7C97C37B0C8}" type="presParOf" srcId="{B2ECC0EE-5B2B-4D80-A3F2-89F9B8ABC11F}" destId="{F48C66C5-397C-4F98-9361-EC05E667B5BD}" srcOrd="2" destOrd="0" presId="urn:microsoft.com/office/officeart/2005/8/layout/orgChart1"/>
    <dgm:cxn modelId="{FDF6152F-6283-42A8-96F5-1CA82276C0B0}" type="presParOf" srcId="{F48C66C5-397C-4F98-9361-EC05E667B5BD}" destId="{78D6BC4A-B506-4AA8-91AA-DEAD7752BEA0}" srcOrd="0" destOrd="0" presId="urn:microsoft.com/office/officeart/2005/8/layout/orgChart1"/>
    <dgm:cxn modelId="{12F8887E-CDAD-4C0B-AD58-8F674F42300D}" type="presParOf" srcId="{F48C66C5-397C-4F98-9361-EC05E667B5BD}" destId="{D18C7CA7-0E8F-499C-9F55-21148B7D1A74}" srcOrd="1" destOrd="0" presId="urn:microsoft.com/office/officeart/2005/8/layout/orgChart1"/>
    <dgm:cxn modelId="{7F6DC28F-CF28-4AA9-9449-F514C545E74B}" type="presParOf" srcId="{D18C7CA7-0E8F-499C-9F55-21148B7D1A74}" destId="{C28E1065-21E4-455B-B584-A72A9057BC95}" srcOrd="0" destOrd="0" presId="urn:microsoft.com/office/officeart/2005/8/layout/orgChart1"/>
    <dgm:cxn modelId="{B72EC888-3B86-4847-A0DB-87F844BFF5C6}" type="presParOf" srcId="{C28E1065-21E4-455B-B584-A72A9057BC95}" destId="{4F3D489D-4E08-4A2D-B80E-1BFD43C4858B}" srcOrd="0" destOrd="0" presId="urn:microsoft.com/office/officeart/2005/8/layout/orgChart1"/>
    <dgm:cxn modelId="{7BB450F4-4CE2-4773-9F17-E3E43E3F8725}" type="presParOf" srcId="{C28E1065-21E4-455B-B584-A72A9057BC95}" destId="{4A44DC5D-8D4C-420F-A8E8-D33EA9EE8DF8}" srcOrd="1" destOrd="0" presId="urn:microsoft.com/office/officeart/2005/8/layout/orgChart1"/>
    <dgm:cxn modelId="{4584455A-06A2-4EA6-AC6E-B2FDB8DD7BD6}" type="presParOf" srcId="{D18C7CA7-0E8F-499C-9F55-21148B7D1A74}" destId="{644A6880-916E-4E4B-8F31-88384CA518B9}" srcOrd="1" destOrd="0" presId="urn:microsoft.com/office/officeart/2005/8/layout/orgChart1"/>
    <dgm:cxn modelId="{71E5A953-C26A-4D8A-9328-D62A0D7D6A79}" type="presParOf" srcId="{D18C7CA7-0E8F-499C-9F55-21148B7D1A74}" destId="{747575B4-3609-41E7-A84F-5104817CB1EF}" srcOrd="2" destOrd="0" presId="urn:microsoft.com/office/officeart/2005/8/layout/orgChart1"/>
  </dgm:cxnLst>
  <dgm:bg/>
  <dgm:whole/>
  <dgm:extLst>
    <a:ext uri="{C62137D5-CB1D-491B-B009-E17868A290BF}">
      <dgm14:recolorImg xmlns="" xmlns:dgm14="http://schemas.microsoft.com/office/drawing/2010/diagram" val="1"/>
    </a:ex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742DF7-6342-4C98-BBC9-57D5F2AF9B7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61A2A4F3-90D1-4A6D-A686-E0F4CF997781}">
      <dgm:prSet phldrT="[Text]">
        <dgm:style>
          <a:lnRef idx="2">
            <a:schemeClr val="accent1"/>
          </a:lnRef>
          <a:fillRef idx="1">
            <a:schemeClr val="lt1"/>
          </a:fillRef>
          <a:effectRef idx="0">
            <a:schemeClr val="accent1"/>
          </a:effectRef>
          <a:fontRef idx="minor">
            <a:schemeClr val="dk1"/>
          </a:fontRef>
        </dgm:style>
      </dgm:prSet>
      <dgm:spPr/>
      <dgm:t>
        <a:bodyPr/>
        <a:lstStyle/>
        <a:p>
          <a:pPr algn="just"/>
          <a:r>
            <a:rPr lang="en-US" altLang="en-US" dirty="0"/>
            <a:t>Audit Record Administration</a:t>
          </a:r>
          <a:endParaRPr lang="en-US" dirty="0"/>
        </a:p>
      </dgm:t>
    </dgm:pt>
    <dgm:pt modelId="{6DA98DB7-868E-4593-AE18-666FA5807C0D}" type="parTrans" cxnId="{D049C1E8-BB6A-4218-953F-D86EF283ED12}">
      <dgm:prSet/>
      <dgm:spPr/>
      <dgm:t>
        <a:bodyPr/>
        <a:lstStyle/>
        <a:p>
          <a:endParaRPr lang="en-US"/>
        </a:p>
      </dgm:t>
    </dgm:pt>
    <dgm:pt modelId="{7E1D5F02-6C6C-41D3-9374-82804342096A}" type="sibTrans" cxnId="{D049C1E8-BB6A-4218-953F-D86EF283ED12}">
      <dgm:prSet/>
      <dgm:spPr/>
      <dgm:t>
        <a:bodyPr/>
        <a:lstStyle/>
        <a:p>
          <a:endParaRPr lang="en-US"/>
        </a:p>
      </dgm:t>
    </dgm:pt>
    <dgm:pt modelId="{7826E451-5BBA-40F1-98C8-3E98D09F126B}">
      <dgm:prSet/>
      <dgm:spPr/>
      <dgm:t>
        <a:bodyPr/>
        <a:lstStyle/>
        <a:p>
          <a:pPr algn="just"/>
          <a:r>
            <a:rPr lang="en-US" altLang="en-US"/>
            <a:t>Review and Evaluation of System of Internal Controls</a:t>
          </a:r>
          <a:endParaRPr lang="en-US" altLang="en-US" dirty="0"/>
        </a:p>
      </dgm:t>
    </dgm:pt>
    <dgm:pt modelId="{E7A4DCBB-127D-47AB-9531-10A66660182B}" type="parTrans" cxnId="{9B3D08BC-07A8-466C-9679-E79E43E5E071}">
      <dgm:prSet/>
      <dgm:spPr/>
      <dgm:t>
        <a:bodyPr/>
        <a:lstStyle/>
        <a:p>
          <a:endParaRPr lang="en-US"/>
        </a:p>
      </dgm:t>
    </dgm:pt>
    <dgm:pt modelId="{BA1A5D30-0CFB-4834-BE0B-D8D97D80E842}" type="sibTrans" cxnId="{9B3D08BC-07A8-466C-9679-E79E43E5E071}">
      <dgm:prSet/>
      <dgm:spPr/>
      <dgm:t>
        <a:bodyPr/>
        <a:lstStyle/>
        <a:p>
          <a:endParaRPr lang="en-US"/>
        </a:p>
      </dgm:t>
    </dgm:pt>
    <dgm:pt modelId="{021E12DA-EFAC-44ED-B033-C71B06D9F2C0}">
      <dgm:prSet/>
      <dgm:spPr/>
      <dgm:t>
        <a:bodyPr/>
        <a:lstStyle/>
        <a:p>
          <a:pPr algn="just"/>
          <a:r>
            <a:rPr lang="en-US" altLang="en-US"/>
            <a:t>Substantive Tests</a:t>
          </a:r>
          <a:endParaRPr lang="en-US" altLang="en-US" dirty="0"/>
        </a:p>
      </dgm:t>
    </dgm:pt>
    <dgm:pt modelId="{D62FE5CB-6BAE-45AE-B44A-C0D897546809}" type="parTrans" cxnId="{BF12A81B-BDE2-4CD8-98F7-E6D47299F5C9}">
      <dgm:prSet/>
      <dgm:spPr/>
      <dgm:t>
        <a:bodyPr/>
        <a:lstStyle/>
        <a:p>
          <a:endParaRPr lang="en-US"/>
        </a:p>
      </dgm:t>
    </dgm:pt>
    <dgm:pt modelId="{3A91A904-37A1-4B9F-BA13-A95995A4C3D3}" type="sibTrans" cxnId="{BF12A81B-BDE2-4CD8-98F7-E6D47299F5C9}">
      <dgm:prSet/>
      <dgm:spPr/>
      <dgm:t>
        <a:bodyPr/>
        <a:lstStyle/>
        <a:p>
          <a:endParaRPr lang="en-US"/>
        </a:p>
      </dgm:t>
    </dgm:pt>
    <dgm:pt modelId="{89C7730D-BD0A-4E1A-865F-4EF9D4366C85}">
      <dgm:prSet/>
      <dgm:spPr/>
      <dgm:t>
        <a:bodyPr/>
        <a:lstStyle/>
        <a:p>
          <a:pPr algn="just"/>
          <a:r>
            <a:rPr lang="en-US" altLang="en-US" dirty="0"/>
            <a:t>Financial Statement Presentation</a:t>
          </a:r>
        </a:p>
      </dgm:t>
    </dgm:pt>
    <dgm:pt modelId="{73F3923B-1B45-455A-8700-158A4B9AE2DB}" type="parTrans" cxnId="{0260CD0B-F313-4072-809D-F2FE88B6C3BD}">
      <dgm:prSet/>
      <dgm:spPr/>
      <dgm:t>
        <a:bodyPr/>
        <a:lstStyle/>
        <a:p>
          <a:endParaRPr lang="en-US"/>
        </a:p>
      </dgm:t>
    </dgm:pt>
    <dgm:pt modelId="{69A99AC1-A874-455D-90CD-47FB38CC414A}" type="sibTrans" cxnId="{0260CD0B-F313-4072-809D-F2FE88B6C3BD}">
      <dgm:prSet/>
      <dgm:spPr/>
      <dgm:t>
        <a:bodyPr/>
        <a:lstStyle/>
        <a:p>
          <a:endParaRPr lang="en-US"/>
        </a:p>
      </dgm:t>
    </dgm:pt>
    <dgm:pt modelId="{7F54F660-EE86-4A9A-9616-F35E06420BF8}">
      <dgm:prSet/>
      <dgm:spPr/>
      <dgm:t>
        <a:bodyPr/>
        <a:lstStyle/>
        <a:p>
          <a:pPr algn="just"/>
          <a:r>
            <a:rPr lang="en-US" altLang="en-US"/>
            <a:t>Audit Conclusion and</a:t>
          </a:r>
          <a:endParaRPr lang="en-US" altLang="en-US" dirty="0"/>
        </a:p>
      </dgm:t>
    </dgm:pt>
    <dgm:pt modelId="{9A3FA470-8606-4367-BBF0-0393EBA4D274}" type="parTrans" cxnId="{9223E22B-5C7D-4393-88AA-87B14E0EF650}">
      <dgm:prSet/>
      <dgm:spPr/>
      <dgm:t>
        <a:bodyPr/>
        <a:lstStyle/>
        <a:p>
          <a:endParaRPr lang="en-US"/>
        </a:p>
      </dgm:t>
    </dgm:pt>
    <dgm:pt modelId="{6BCCD3ED-90C2-40DC-818D-C91A1619C0CA}" type="sibTrans" cxnId="{9223E22B-5C7D-4393-88AA-87B14E0EF650}">
      <dgm:prSet/>
      <dgm:spPr/>
      <dgm:t>
        <a:bodyPr/>
        <a:lstStyle/>
        <a:p>
          <a:endParaRPr lang="en-US"/>
        </a:p>
      </dgm:t>
    </dgm:pt>
    <dgm:pt modelId="{02AB3F19-CBEA-4F9C-9E95-CDBE2D1D62E0}">
      <dgm:prSet/>
      <dgm:spPr/>
      <dgm:t>
        <a:bodyPr/>
        <a:lstStyle/>
        <a:p>
          <a:pPr algn="just"/>
          <a:r>
            <a:rPr lang="en-US" altLang="en-US"/>
            <a:t>Audit Report</a:t>
          </a:r>
          <a:endParaRPr lang="en-US" altLang="en-US" dirty="0"/>
        </a:p>
      </dgm:t>
    </dgm:pt>
    <dgm:pt modelId="{903DFBDD-733F-4E77-AF11-FAE6796B2D79}" type="parTrans" cxnId="{D8DC5DA5-9BA0-4C57-AC61-6D9B94CFBE5A}">
      <dgm:prSet/>
      <dgm:spPr/>
      <dgm:t>
        <a:bodyPr/>
        <a:lstStyle/>
        <a:p>
          <a:endParaRPr lang="en-US"/>
        </a:p>
      </dgm:t>
    </dgm:pt>
    <dgm:pt modelId="{BDCBEEAA-2F3F-47BD-BEF5-11F006468A56}" type="sibTrans" cxnId="{D8DC5DA5-9BA0-4C57-AC61-6D9B94CFBE5A}">
      <dgm:prSet/>
      <dgm:spPr/>
      <dgm:t>
        <a:bodyPr/>
        <a:lstStyle/>
        <a:p>
          <a:endParaRPr lang="en-US"/>
        </a:p>
      </dgm:t>
    </dgm:pt>
    <dgm:pt modelId="{A2A0E16C-4ABE-43C5-9755-420DA78E048D}" type="pres">
      <dgm:prSet presAssocID="{F0742DF7-6342-4C98-BBC9-57D5F2AF9B74}" presName="Name0" presStyleCnt="0">
        <dgm:presLayoutVars>
          <dgm:chMax val="7"/>
          <dgm:chPref val="7"/>
          <dgm:dir/>
        </dgm:presLayoutVars>
      </dgm:prSet>
      <dgm:spPr/>
      <dgm:t>
        <a:bodyPr/>
        <a:lstStyle/>
        <a:p>
          <a:endParaRPr lang="en-IN"/>
        </a:p>
      </dgm:t>
    </dgm:pt>
    <dgm:pt modelId="{1B6CFBA6-E775-4481-9718-BC78C4E65C71}" type="pres">
      <dgm:prSet presAssocID="{F0742DF7-6342-4C98-BBC9-57D5F2AF9B74}" presName="Name1" presStyleCnt="0"/>
      <dgm:spPr/>
    </dgm:pt>
    <dgm:pt modelId="{A162D6D5-6A92-4717-8C2D-A0FCDB5EC2DE}" type="pres">
      <dgm:prSet presAssocID="{F0742DF7-6342-4C98-BBC9-57D5F2AF9B74}" presName="cycle" presStyleCnt="0"/>
      <dgm:spPr/>
    </dgm:pt>
    <dgm:pt modelId="{5DCBC2D0-C0FB-44DA-8D5A-EF263593DD80}" type="pres">
      <dgm:prSet presAssocID="{F0742DF7-6342-4C98-BBC9-57D5F2AF9B74}" presName="srcNode" presStyleLbl="node1" presStyleIdx="0" presStyleCnt="6"/>
      <dgm:spPr/>
    </dgm:pt>
    <dgm:pt modelId="{2A596F8A-F688-40B4-A982-19077DEAA08A}" type="pres">
      <dgm:prSet presAssocID="{F0742DF7-6342-4C98-BBC9-57D5F2AF9B74}" presName="conn" presStyleLbl="parChTrans1D2" presStyleIdx="0" presStyleCnt="1"/>
      <dgm:spPr/>
      <dgm:t>
        <a:bodyPr/>
        <a:lstStyle/>
        <a:p>
          <a:endParaRPr lang="en-IN"/>
        </a:p>
      </dgm:t>
    </dgm:pt>
    <dgm:pt modelId="{9019B5D0-8425-450E-8B70-9B65815F0151}" type="pres">
      <dgm:prSet presAssocID="{F0742DF7-6342-4C98-BBC9-57D5F2AF9B74}" presName="extraNode" presStyleLbl="node1" presStyleIdx="0" presStyleCnt="6"/>
      <dgm:spPr/>
    </dgm:pt>
    <dgm:pt modelId="{6F88E305-7C39-487D-803B-56B6086D7F43}" type="pres">
      <dgm:prSet presAssocID="{F0742DF7-6342-4C98-BBC9-57D5F2AF9B74}" presName="dstNode" presStyleLbl="node1" presStyleIdx="0" presStyleCnt="6"/>
      <dgm:spPr/>
    </dgm:pt>
    <dgm:pt modelId="{6F7B73CF-C07D-4DDC-9512-26FDD4C3CCF3}" type="pres">
      <dgm:prSet presAssocID="{61A2A4F3-90D1-4A6D-A686-E0F4CF997781}" presName="text_1" presStyleLbl="node1" presStyleIdx="0" presStyleCnt="6">
        <dgm:presLayoutVars>
          <dgm:bulletEnabled val="1"/>
        </dgm:presLayoutVars>
      </dgm:prSet>
      <dgm:spPr/>
      <dgm:t>
        <a:bodyPr/>
        <a:lstStyle/>
        <a:p>
          <a:endParaRPr lang="en-IN"/>
        </a:p>
      </dgm:t>
    </dgm:pt>
    <dgm:pt modelId="{A85B9CE3-9B14-47AD-A956-13D09F11F429}" type="pres">
      <dgm:prSet presAssocID="{61A2A4F3-90D1-4A6D-A686-E0F4CF997781}" presName="accent_1" presStyleCnt="0"/>
      <dgm:spPr/>
    </dgm:pt>
    <dgm:pt modelId="{3FE42DCA-DC37-41DC-942B-85D45D7280C3}" type="pres">
      <dgm:prSet presAssocID="{61A2A4F3-90D1-4A6D-A686-E0F4CF997781}" presName="accentRepeatNode" presStyleLbl="solidFgAcc1" presStyleIdx="0" presStyleCnt="6"/>
      <dgm:spPr/>
    </dgm:pt>
    <dgm:pt modelId="{05BC017D-F20F-4A1F-A751-81B6E89066D7}" type="pres">
      <dgm:prSet presAssocID="{7826E451-5BBA-40F1-98C8-3E98D09F126B}" presName="text_2" presStyleLbl="node1" presStyleIdx="1" presStyleCnt="6">
        <dgm:presLayoutVars>
          <dgm:bulletEnabled val="1"/>
        </dgm:presLayoutVars>
      </dgm:prSet>
      <dgm:spPr/>
      <dgm:t>
        <a:bodyPr/>
        <a:lstStyle/>
        <a:p>
          <a:endParaRPr lang="en-IN"/>
        </a:p>
      </dgm:t>
    </dgm:pt>
    <dgm:pt modelId="{F57B274A-9779-4162-ABBA-533CB8E76D55}" type="pres">
      <dgm:prSet presAssocID="{7826E451-5BBA-40F1-98C8-3E98D09F126B}" presName="accent_2" presStyleCnt="0"/>
      <dgm:spPr/>
    </dgm:pt>
    <dgm:pt modelId="{E6195BA5-9AC0-48D1-A6E9-45CCA3425EF6}" type="pres">
      <dgm:prSet presAssocID="{7826E451-5BBA-40F1-98C8-3E98D09F126B}" presName="accentRepeatNode" presStyleLbl="solidFgAcc1" presStyleIdx="1" presStyleCnt="6"/>
      <dgm:spPr/>
    </dgm:pt>
    <dgm:pt modelId="{85C5BCC3-01FB-48B1-A279-0F0D547F82F6}" type="pres">
      <dgm:prSet presAssocID="{021E12DA-EFAC-44ED-B033-C71B06D9F2C0}" presName="text_3" presStyleLbl="node1" presStyleIdx="2" presStyleCnt="6">
        <dgm:presLayoutVars>
          <dgm:bulletEnabled val="1"/>
        </dgm:presLayoutVars>
      </dgm:prSet>
      <dgm:spPr/>
      <dgm:t>
        <a:bodyPr/>
        <a:lstStyle/>
        <a:p>
          <a:endParaRPr lang="en-IN"/>
        </a:p>
      </dgm:t>
    </dgm:pt>
    <dgm:pt modelId="{DBD2D6EB-FA97-40C1-89EF-97E14A391693}" type="pres">
      <dgm:prSet presAssocID="{021E12DA-EFAC-44ED-B033-C71B06D9F2C0}" presName="accent_3" presStyleCnt="0"/>
      <dgm:spPr/>
    </dgm:pt>
    <dgm:pt modelId="{39D7050A-28A0-4910-8E5D-6061A5A7D56E}" type="pres">
      <dgm:prSet presAssocID="{021E12DA-EFAC-44ED-B033-C71B06D9F2C0}" presName="accentRepeatNode" presStyleLbl="solidFgAcc1" presStyleIdx="2" presStyleCnt="6"/>
      <dgm:spPr/>
    </dgm:pt>
    <dgm:pt modelId="{505346F2-A5DB-4DC9-988F-ACAD9AD27DCF}" type="pres">
      <dgm:prSet presAssocID="{89C7730D-BD0A-4E1A-865F-4EF9D4366C85}" presName="text_4" presStyleLbl="node1" presStyleIdx="3" presStyleCnt="6">
        <dgm:presLayoutVars>
          <dgm:bulletEnabled val="1"/>
        </dgm:presLayoutVars>
      </dgm:prSet>
      <dgm:spPr/>
      <dgm:t>
        <a:bodyPr/>
        <a:lstStyle/>
        <a:p>
          <a:endParaRPr lang="en-IN"/>
        </a:p>
      </dgm:t>
    </dgm:pt>
    <dgm:pt modelId="{B15BBA4A-30B4-4FC8-BEFB-D9E2098E5A12}" type="pres">
      <dgm:prSet presAssocID="{89C7730D-BD0A-4E1A-865F-4EF9D4366C85}" presName="accent_4" presStyleCnt="0"/>
      <dgm:spPr/>
    </dgm:pt>
    <dgm:pt modelId="{E805D225-40E2-4924-9887-A9CE5C93FF7F}" type="pres">
      <dgm:prSet presAssocID="{89C7730D-BD0A-4E1A-865F-4EF9D4366C85}" presName="accentRepeatNode" presStyleLbl="solidFgAcc1" presStyleIdx="3" presStyleCnt="6"/>
      <dgm:spPr/>
    </dgm:pt>
    <dgm:pt modelId="{460672A4-C1E9-42A4-B975-FDB9718940CA}" type="pres">
      <dgm:prSet presAssocID="{7F54F660-EE86-4A9A-9616-F35E06420BF8}" presName="text_5" presStyleLbl="node1" presStyleIdx="4" presStyleCnt="6">
        <dgm:presLayoutVars>
          <dgm:bulletEnabled val="1"/>
        </dgm:presLayoutVars>
      </dgm:prSet>
      <dgm:spPr/>
      <dgm:t>
        <a:bodyPr/>
        <a:lstStyle/>
        <a:p>
          <a:endParaRPr lang="en-IN"/>
        </a:p>
      </dgm:t>
    </dgm:pt>
    <dgm:pt modelId="{1E0DBE9D-6C20-478B-80F9-D21D15242D0B}" type="pres">
      <dgm:prSet presAssocID="{7F54F660-EE86-4A9A-9616-F35E06420BF8}" presName="accent_5" presStyleCnt="0"/>
      <dgm:spPr/>
    </dgm:pt>
    <dgm:pt modelId="{0DE2B330-28AA-40C6-A939-C34F0C96D1EC}" type="pres">
      <dgm:prSet presAssocID="{7F54F660-EE86-4A9A-9616-F35E06420BF8}" presName="accentRepeatNode" presStyleLbl="solidFgAcc1" presStyleIdx="4" presStyleCnt="6"/>
      <dgm:spPr/>
    </dgm:pt>
    <dgm:pt modelId="{A44E1720-03BE-4C62-92B1-1FBDFB7B961E}" type="pres">
      <dgm:prSet presAssocID="{02AB3F19-CBEA-4F9C-9E95-CDBE2D1D62E0}" presName="text_6" presStyleLbl="node1" presStyleIdx="5" presStyleCnt="6">
        <dgm:presLayoutVars>
          <dgm:bulletEnabled val="1"/>
        </dgm:presLayoutVars>
      </dgm:prSet>
      <dgm:spPr/>
      <dgm:t>
        <a:bodyPr/>
        <a:lstStyle/>
        <a:p>
          <a:endParaRPr lang="en-IN"/>
        </a:p>
      </dgm:t>
    </dgm:pt>
    <dgm:pt modelId="{EBA828D8-9285-4E40-8DC9-87CC190513DD}" type="pres">
      <dgm:prSet presAssocID="{02AB3F19-CBEA-4F9C-9E95-CDBE2D1D62E0}" presName="accent_6" presStyleCnt="0"/>
      <dgm:spPr/>
    </dgm:pt>
    <dgm:pt modelId="{63D98FDD-6765-4A77-B74A-5E5CC4FD9C72}" type="pres">
      <dgm:prSet presAssocID="{02AB3F19-CBEA-4F9C-9E95-CDBE2D1D62E0}" presName="accentRepeatNode" presStyleLbl="solidFgAcc1" presStyleIdx="5" presStyleCnt="6"/>
      <dgm:spPr/>
    </dgm:pt>
  </dgm:ptLst>
  <dgm:cxnLst>
    <dgm:cxn modelId="{CC43154C-D0D4-4D54-A74A-B223B84775D0}" type="presOf" srcId="{7826E451-5BBA-40F1-98C8-3E98D09F126B}" destId="{05BC017D-F20F-4A1F-A751-81B6E89066D7}" srcOrd="0" destOrd="0" presId="urn:microsoft.com/office/officeart/2008/layout/VerticalCurvedList"/>
    <dgm:cxn modelId="{BF12A81B-BDE2-4CD8-98F7-E6D47299F5C9}" srcId="{F0742DF7-6342-4C98-BBC9-57D5F2AF9B74}" destId="{021E12DA-EFAC-44ED-B033-C71B06D9F2C0}" srcOrd="2" destOrd="0" parTransId="{D62FE5CB-6BAE-45AE-B44A-C0D897546809}" sibTransId="{3A91A904-37A1-4B9F-BA13-A95995A4C3D3}"/>
    <dgm:cxn modelId="{5850F9CB-4B3C-4C90-9C2A-C593DA406AD2}" type="presOf" srcId="{61A2A4F3-90D1-4A6D-A686-E0F4CF997781}" destId="{6F7B73CF-C07D-4DDC-9512-26FDD4C3CCF3}" srcOrd="0" destOrd="0" presId="urn:microsoft.com/office/officeart/2008/layout/VerticalCurvedList"/>
    <dgm:cxn modelId="{55AC2D3E-D072-44CC-81F4-8B43E743EF25}" type="presOf" srcId="{021E12DA-EFAC-44ED-B033-C71B06D9F2C0}" destId="{85C5BCC3-01FB-48B1-A279-0F0D547F82F6}" srcOrd="0" destOrd="0" presId="urn:microsoft.com/office/officeart/2008/layout/VerticalCurvedList"/>
    <dgm:cxn modelId="{0260CD0B-F313-4072-809D-F2FE88B6C3BD}" srcId="{F0742DF7-6342-4C98-BBC9-57D5F2AF9B74}" destId="{89C7730D-BD0A-4E1A-865F-4EF9D4366C85}" srcOrd="3" destOrd="0" parTransId="{73F3923B-1B45-455A-8700-158A4B9AE2DB}" sibTransId="{69A99AC1-A874-455D-90CD-47FB38CC414A}"/>
    <dgm:cxn modelId="{40356375-2A48-45A7-96D0-CA327421C595}" type="presOf" srcId="{7F54F660-EE86-4A9A-9616-F35E06420BF8}" destId="{460672A4-C1E9-42A4-B975-FDB9718940CA}" srcOrd="0" destOrd="0" presId="urn:microsoft.com/office/officeart/2008/layout/VerticalCurvedList"/>
    <dgm:cxn modelId="{2B3FB5EF-E63F-4627-A585-DB25EF6011AE}" type="presOf" srcId="{89C7730D-BD0A-4E1A-865F-4EF9D4366C85}" destId="{505346F2-A5DB-4DC9-988F-ACAD9AD27DCF}" srcOrd="0" destOrd="0" presId="urn:microsoft.com/office/officeart/2008/layout/VerticalCurvedList"/>
    <dgm:cxn modelId="{9223E22B-5C7D-4393-88AA-87B14E0EF650}" srcId="{F0742DF7-6342-4C98-BBC9-57D5F2AF9B74}" destId="{7F54F660-EE86-4A9A-9616-F35E06420BF8}" srcOrd="4" destOrd="0" parTransId="{9A3FA470-8606-4367-BBF0-0393EBA4D274}" sibTransId="{6BCCD3ED-90C2-40DC-818D-C91A1619C0CA}"/>
    <dgm:cxn modelId="{C94D0E9E-B7F2-430B-A109-09C18D47CBFE}" type="presOf" srcId="{02AB3F19-CBEA-4F9C-9E95-CDBE2D1D62E0}" destId="{A44E1720-03BE-4C62-92B1-1FBDFB7B961E}" srcOrd="0" destOrd="0" presId="urn:microsoft.com/office/officeart/2008/layout/VerticalCurvedList"/>
    <dgm:cxn modelId="{D8DC5DA5-9BA0-4C57-AC61-6D9B94CFBE5A}" srcId="{F0742DF7-6342-4C98-BBC9-57D5F2AF9B74}" destId="{02AB3F19-CBEA-4F9C-9E95-CDBE2D1D62E0}" srcOrd="5" destOrd="0" parTransId="{903DFBDD-733F-4E77-AF11-FAE6796B2D79}" sibTransId="{BDCBEEAA-2F3F-47BD-BEF5-11F006468A56}"/>
    <dgm:cxn modelId="{9B3D08BC-07A8-466C-9679-E79E43E5E071}" srcId="{F0742DF7-6342-4C98-BBC9-57D5F2AF9B74}" destId="{7826E451-5BBA-40F1-98C8-3E98D09F126B}" srcOrd="1" destOrd="0" parTransId="{E7A4DCBB-127D-47AB-9531-10A66660182B}" sibTransId="{BA1A5D30-0CFB-4834-BE0B-D8D97D80E842}"/>
    <dgm:cxn modelId="{967E5B4B-2E6C-481E-9BFE-BC3F7846BA51}" type="presOf" srcId="{F0742DF7-6342-4C98-BBC9-57D5F2AF9B74}" destId="{A2A0E16C-4ABE-43C5-9755-420DA78E048D}" srcOrd="0" destOrd="0" presId="urn:microsoft.com/office/officeart/2008/layout/VerticalCurvedList"/>
    <dgm:cxn modelId="{D049C1E8-BB6A-4218-953F-D86EF283ED12}" srcId="{F0742DF7-6342-4C98-BBC9-57D5F2AF9B74}" destId="{61A2A4F3-90D1-4A6D-A686-E0F4CF997781}" srcOrd="0" destOrd="0" parTransId="{6DA98DB7-868E-4593-AE18-666FA5807C0D}" sibTransId="{7E1D5F02-6C6C-41D3-9374-82804342096A}"/>
    <dgm:cxn modelId="{87CFF8F3-1CCC-486D-B56F-055D4F2107D1}" type="presOf" srcId="{7E1D5F02-6C6C-41D3-9374-82804342096A}" destId="{2A596F8A-F688-40B4-A982-19077DEAA08A}" srcOrd="0" destOrd="0" presId="urn:microsoft.com/office/officeart/2008/layout/VerticalCurvedList"/>
    <dgm:cxn modelId="{C930166E-DC2D-4C2E-B4A0-68E645B96875}" type="presParOf" srcId="{A2A0E16C-4ABE-43C5-9755-420DA78E048D}" destId="{1B6CFBA6-E775-4481-9718-BC78C4E65C71}" srcOrd="0" destOrd="0" presId="urn:microsoft.com/office/officeart/2008/layout/VerticalCurvedList"/>
    <dgm:cxn modelId="{E6CEFA37-BF58-4152-9681-C896B63FC6D4}" type="presParOf" srcId="{1B6CFBA6-E775-4481-9718-BC78C4E65C71}" destId="{A162D6D5-6A92-4717-8C2D-A0FCDB5EC2DE}" srcOrd="0" destOrd="0" presId="urn:microsoft.com/office/officeart/2008/layout/VerticalCurvedList"/>
    <dgm:cxn modelId="{2AB98361-FBFA-4C3E-AA26-68B56DB2B281}" type="presParOf" srcId="{A162D6D5-6A92-4717-8C2D-A0FCDB5EC2DE}" destId="{5DCBC2D0-C0FB-44DA-8D5A-EF263593DD80}" srcOrd="0" destOrd="0" presId="urn:microsoft.com/office/officeart/2008/layout/VerticalCurvedList"/>
    <dgm:cxn modelId="{4CAA1000-F579-47F3-9874-5D8B0FD4B60B}" type="presParOf" srcId="{A162D6D5-6A92-4717-8C2D-A0FCDB5EC2DE}" destId="{2A596F8A-F688-40B4-A982-19077DEAA08A}" srcOrd="1" destOrd="0" presId="urn:microsoft.com/office/officeart/2008/layout/VerticalCurvedList"/>
    <dgm:cxn modelId="{B7C91257-ABD7-4B2D-BBAE-01234ECAD0AD}" type="presParOf" srcId="{A162D6D5-6A92-4717-8C2D-A0FCDB5EC2DE}" destId="{9019B5D0-8425-450E-8B70-9B65815F0151}" srcOrd="2" destOrd="0" presId="urn:microsoft.com/office/officeart/2008/layout/VerticalCurvedList"/>
    <dgm:cxn modelId="{C48BE22E-4AA1-4828-B96C-2AF0A286BAF7}" type="presParOf" srcId="{A162D6D5-6A92-4717-8C2D-A0FCDB5EC2DE}" destId="{6F88E305-7C39-487D-803B-56B6086D7F43}" srcOrd="3" destOrd="0" presId="urn:microsoft.com/office/officeart/2008/layout/VerticalCurvedList"/>
    <dgm:cxn modelId="{147D20CF-BCA5-437F-88FF-53E3B8728849}" type="presParOf" srcId="{1B6CFBA6-E775-4481-9718-BC78C4E65C71}" destId="{6F7B73CF-C07D-4DDC-9512-26FDD4C3CCF3}" srcOrd="1" destOrd="0" presId="urn:microsoft.com/office/officeart/2008/layout/VerticalCurvedList"/>
    <dgm:cxn modelId="{5F3BE24F-C499-4E1D-A515-C215FAB6C733}" type="presParOf" srcId="{1B6CFBA6-E775-4481-9718-BC78C4E65C71}" destId="{A85B9CE3-9B14-47AD-A956-13D09F11F429}" srcOrd="2" destOrd="0" presId="urn:microsoft.com/office/officeart/2008/layout/VerticalCurvedList"/>
    <dgm:cxn modelId="{853E8230-570A-4CF0-A82D-C705D9B12AEE}" type="presParOf" srcId="{A85B9CE3-9B14-47AD-A956-13D09F11F429}" destId="{3FE42DCA-DC37-41DC-942B-85D45D7280C3}" srcOrd="0" destOrd="0" presId="urn:microsoft.com/office/officeart/2008/layout/VerticalCurvedList"/>
    <dgm:cxn modelId="{179AE3A0-2ECA-4189-9243-733C6062970F}" type="presParOf" srcId="{1B6CFBA6-E775-4481-9718-BC78C4E65C71}" destId="{05BC017D-F20F-4A1F-A751-81B6E89066D7}" srcOrd="3" destOrd="0" presId="urn:microsoft.com/office/officeart/2008/layout/VerticalCurvedList"/>
    <dgm:cxn modelId="{1C62FE0C-ACAD-4ED9-8DEE-3F2260C84EFC}" type="presParOf" srcId="{1B6CFBA6-E775-4481-9718-BC78C4E65C71}" destId="{F57B274A-9779-4162-ABBA-533CB8E76D55}" srcOrd="4" destOrd="0" presId="urn:microsoft.com/office/officeart/2008/layout/VerticalCurvedList"/>
    <dgm:cxn modelId="{C3E04B22-0483-4E00-A329-74B478AAAAFA}" type="presParOf" srcId="{F57B274A-9779-4162-ABBA-533CB8E76D55}" destId="{E6195BA5-9AC0-48D1-A6E9-45CCA3425EF6}" srcOrd="0" destOrd="0" presId="urn:microsoft.com/office/officeart/2008/layout/VerticalCurvedList"/>
    <dgm:cxn modelId="{6763514B-D26D-4D0D-A091-FE42A5FE1950}" type="presParOf" srcId="{1B6CFBA6-E775-4481-9718-BC78C4E65C71}" destId="{85C5BCC3-01FB-48B1-A279-0F0D547F82F6}" srcOrd="5" destOrd="0" presId="urn:microsoft.com/office/officeart/2008/layout/VerticalCurvedList"/>
    <dgm:cxn modelId="{E1545261-2CF8-42A2-8834-C6E7D9CCA8E9}" type="presParOf" srcId="{1B6CFBA6-E775-4481-9718-BC78C4E65C71}" destId="{DBD2D6EB-FA97-40C1-89EF-97E14A391693}" srcOrd="6" destOrd="0" presId="urn:microsoft.com/office/officeart/2008/layout/VerticalCurvedList"/>
    <dgm:cxn modelId="{27048384-3682-4F81-B68F-EFEEED15A5EC}" type="presParOf" srcId="{DBD2D6EB-FA97-40C1-89EF-97E14A391693}" destId="{39D7050A-28A0-4910-8E5D-6061A5A7D56E}" srcOrd="0" destOrd="0" presId="urn:microsoft.com/office/officeart/2008/layout/VerticalCurvedList"/>
    <dgm:cxn modelId="{6F1CF662-2D13-4319-8AEC-2FFD02DA0ABF}" type="presParOf" srcId="{1B6CFBA6-E775-4481-9718-BC78C4E65C71}" destId="{505346F2-A5DB-4DC9-988F-ACAD9AD27DCF}" srcOrd="7" destOrd="0" presId="urn:microsoft.com/office/officeart/2008/layout/VerticalCurvedList"/>
    <dgm:cxn modelId="{E3D9C646-A459-4006-A041-4167188EE798}" type="presParOf" srcId="{1B6CFBA6-E775-4481-9718-BC78C4E65C71}" destId="{B15BBA4A-30B4-4FC8-BEFB-D9E2098E5A12}" srcOrd="8" destOrd="0" presId="urn:microsoft.com/office/officeart/2008/layout/VerticalCurvedList"/>
    <dgm:cxn modelId="{D4E72A6E-2CA1-4F3B-B490-77684C7C030C}" type="presParOf" srcId="{B15BBA4A-30B4-4FC8-BEFB-D9E2098E5A12}" destId="{E805D225-40E2-4924-9887-A9CE5C93FF7F}" srcOrd="0" destOrd="0" presId="urn:microsoft.com/office/officeart/2008/layout/VerticalCurvedList"/>
    <dgm:cxn modelId="{FD81A746-1A12-4091-B101-3BBC22961D7A}" type="presParOf" srcId="{1B6CFBA6-E775-4481-9718-BC78C4E65C71}" destId="{460672A4-C1E9-42A4-B975-FDB9718940CA}" srcOrd="9" destOrd="0" presId="urn:microsoft.com/office/officeart/2008/layout/VerticalCurvedList"/>
    <dgm:cxn modelId="{7A07AFD2-C887-4754-AD90-3D8B8937C3BF}" type="presParOf" srcId="{1B6CFBA6-E775-4481-9718-BC78C4E65C71}" destId="{1E0DBE9D-6C20-478B-80F9-D21D15242D0B}" srcOrd="10" destOrd="0" presId="urn:microsoft.com/office/officeart/2008/layout/VerticalCurvedList"/>
    <dgm:cxn modelId="{32FC9518-C3C7-4011-81FC-8FB4273C56FD}" type="presParOf" srcId="{1E0DBE9D-6C20-478B-80F9-D21D15242D0B}" destId="{0DE2B330-28AA-40C6-A939-C34F0C96D1EC}" srcOrd="0" destOrd="0" presId="urn:microsoft.com/office/officeart/2008/layout/VerticalCurvedList"/>
    <dgm:cxn modelId="{1208ADD6-0A7B-4EC6-B9E5-A3F7F5DDF6B7}" type="presParOf" srcId="{1B6CFBA6-E775-4481-9718-BC78C4E65C71}" destId="{A44E1720-03BE-4C62-92B1-1FBDFB7B961E}" srcOrd="11" destOrd="0" presId="urn:microsoft.com/office/officeart/2008/layout/VerticalCurvedList"/>
    <dgm:cxn modelId="{13218595-CB5E-4292-940E-143FCF8773E8}" type="presParOf" srcId="{1B6CFBA6-E775-4481-9718-BC78C4E65C71}" destId="{EBA828D8-9285-4E40-8DC9-87CC190513DD}" srcOrd="12" destOrd="0" presId="urn:microsoft.com/office/officeart/2008/layout/VerticalCurvedList"/>
    <dgm:cxn modelId="{F8E3268F-8E17-4DBB-8B86-D4E52C07669B}" type="presParOf" srcId="{EBA828D8-9285-4E40-8DC9-87CC190513DD}" destId="{63D98FDD-6765-4A77-B74A-5E5CC4FD9C72}"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2F409A5-1D82-4344-BE78-71A9EE678F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8EACEDD-18BD-40F3-8615-E9B1578DCC3E}">
      <dgm:prSet phldrT="[Text]"/>
      <dgm:spPr/>
      <dgm:t>
        <a:bodyPr/>
        <a:lstStyle/>
        <a:p>
          <a:pPr>
            <a:buClr>
              <a:schemeClr val="folHlink"/>
            </a:buClr>
            <a:buSzPct val="60000"/>
            <a:buFont typeface="Wingdings" panose="05000000000000000000" pitchFamily="2" charset="2"/>
            <a:buChar char="n"/>
          </a:pPr>
          <a:r>
            <a:rPr lang="en-US" altLang="en-US" dirty="0"/>
            <a:t>Appointment of auditor</a:t>
          </a:r>
          <a:endParaRPr lang="en-US" dirty="0"/>
        </a:p>
      </dgm:t>
    </dgm:pt>
    <dgm:pt modelId="{B41A6FB6-F184-405A-ADDB-A82044E8BB6C}" type="parTrans" cxnId="{0D782ACD-8283-4C84-BC37-FCF2D6C2EB17}">
      <dgm:prSet/>
      <dgm:spPr/>
      <dgm:t>
        <a:bodyPr/>
        <a:lstStyle/>
        <a:p>
          <a:endParaRPr lang="en-US"/>
        </a:p>
      </dgm:t>
    </dgm:pt>
    <dgm:pt modelId="{A274D056-71F5-490B-B3C6-55FB9F9B4217}" type="sibTrans" cxnId="{0D782ACD-8283-4C84-BC37-FCF2D6C2EB17}">
      <dgm:prSet/>
      <dgm:spPr/>
      <dgm:t>
        <a:bodyPr/>
        <a:lstStyle/>
        <a:p>
          <a:endParaRPr lang="en-US"/>
        </a:p>
      </dgm:t>
    </dgm:pt>
    <dgm:pt modelId="{DAA6DFAE-B06F-4F0D-9E34-930A0CF996E2}">
      <dgm:prSet/>
      <dgm:spPr/>
      <dgm:t>
        <a:bodyPr/>
        <a:lstStyle/>
        <a:p>
          <a:r>
            <a:rPr lang="en-US" altLang="en-US"/>
            <a:t>Terms of engagement</a:t>
          </a:r>
          <a:endParaRPr lang="en-US" altLang="en-US" dirty="0"/>
        </a:p>
      </dgm:t>
    </dgm:pt>
    <dgm:pt modelId="{0BA00D9A-86F2-40BB-9090-F15CEA82AF05}" type="parTrans" cxnId="{4C1AAF49-A36A-40C5-91CC-46EFCC8CFBCD}">
      <dgm:prSet/>
      <dgm:spPr/>
      <dgm:t>
        <a:bodyPr/>
        <a:lstStyle/>
        <a:p>
          <a:endParaRPr lang="en-US"/>
        </a:p>
      </dgm:t>
    </dgm:pt>
    <dgm:pt modelId="{9724857B-9094-4F38-BA8B-34F42B87E5A7}" type="sibTrans" cxnId="{4C1AAF49-A36A-40C5-91CC-46EFCC8CFBCD}">
      <dgm:prSet/>
      <dgm:spPr/>
      <dgm:t>
        <a:bodyPr/>
        <a:lstStyle/>
        <a:p>
          <a:endParaRPr lang="en-US"/>
        </a:p>
      </dgm:t>
    </dgm:pt>
    <dgm:pt modelId="{E188CEE5-8E6E-41EF-83B4-48813D72409B}">
      <dgm:prSet/>
      <dgm:spPr/>
      <dgm:t>
        <a:bodyPr/>
        <a:lstStyle/>
        <a:p>
          <a:r>
            <a:rPr lang="en-US" altLang="en-US" dirty="0"/>
            <a:t>Accounting records available</a:t>
          </a:r>
        </a:p>
      </dgm:t>
    </dgm:pt>
    <dgm:pt modelId="{BF990A85-20E1-42A7-8FC3-4F8C87924A2C}" type="parTrans" cxnId="{6A6FC326-DCA9-4065-9C69-22E1714D105A}">
      <dgm:prSet/>
      <dgm:spPr/>
      <dgm:t>
        <a:bodyPr/>
        <a:lstStyle/>
        <a:p>
          <a:endParaRPr lang="en-US"/>
        </a:p>
      </dgm:t>
    </dgm:pt>
    <dgm:pt modelId="{34661A9D-5522-429F-A0E2-861303DE272F}" type="sibTrans" cxnId="{6A6FC326-DCA9-4065-9C69-22E1714D105A}">
      <dgm:prSet/>
      <dgm:spPr/>
      <dgm:t>
        <a:bodyPr/>
        <a:lstStyle/>
        <a:p>
          <a:endParaRPr lang="en-US"/>
        </a:p>
      </dgm:t>
    </dgm:pt>
    <dgm:pt modelId="{635C3A29-222A-4726-9A2D-62683C8C20BF}">
      <dgm:prSet/>
      <dgm:spPr/>
      <dgm:t>
        <a:bodyPr/>
        <a:lstStyle/>
        <a:p>
          <a:r>
            <a:rPr lang="en-US" altLang="en-US" dirty="0"/>
            <a:t>Composition of management</a:t>
          </a:r>
        </a:p>
      </dgm:t>
    </dgm:pt>
    <dgm:pt modelId="{27E58DFE-FA13-442F-8D13-E840703552BE}" type="parTrans" cxnId="{B09ED435-8671-4371-97E1-802255122D5F}">
      <dgm:prSet/>
      <dgm:spPr/>
      <dgm:t>
        <a:bodyPr/>
        <a:lstStyle/>
        <a:p>
          <a:endParaRPr lang="en-US"/>
        </a:p>
      </dgm:t>
    </dgm:pt>
    <dgm:pt modelId="{A9D1191C-FFBB-453D-9E2A-3B918B311C74}" type="sibTrans" cxnId="{B09ED435-8671-4371-97E1-802255122D5F}">
      <dgm:prSet/>
      <dgm:spPr/>
      <dgm:t>
        <a:bodyPr/>
        <a:lstStyle/>
        <a:p>
          <a:endParaRPr lang="en-US"/>
        </a:p>
      </dgm:t>
    </dgm:pt>
    <dgm:pt modelId="{F18DDD3A-179D-4C88-9287-3C8857E2E383}">
      <dgm:prSet/>
      <dgm:spPr/>
      <dgm:t>
        <a:bodyPr/>
        <a:lstStyle/>
        <a:p>
          <a:r>
            <a:rPr lang="en-US" altLang="en-US"/>
            <a:t>Book-keepers &amp; authorized signatories</a:t>
          </a:r>
          <a:endParaRPr lang="en-US" altLang="en-US" dirty="0"/>
        </a:p>
      </dgm:t>
    </dgm:pt>
    <dgm:pt modelId="{09110BA1-04F4-4EB2-9FBB-68ADD0B8B342}" type="parTrans" cxnId="{5FD399DD-6C74-4609-8548-990D1766F769}">
      <dgm:prSet/>
      <dgm:spPr/>
      <dgm:t>
        <a:bodyPr/>
        <a:lstStyle/>
        <a:p>
          <a:endParaRPr lang="en-US"/>
        </a:p>
      </dgm:t>
    </dgm:pt>
    <dgm:pt modelId="{AA64936D-E760-41BC-856B-B03F295ACF85}" type="sibTrans" cxnId="{5FD399DD-6C74-4609-8548-990D1766F769}">
      <dgm:prSet/>
      <dgm:spPr/>
      <dgm:t>
        <a:bodyPr/>
        <a:lstStyle/>
        <a:p>
          <a:endParaRPr lang="en-US"/>
        </a:p>
      </dgm:t>
    </dgm:pt>
    <dgm:pt modelId="{68046FA5-8630-4308-B9B9-5BABF3CC0372}">
      <dgm:prSet/>
      <dgm:spPr/>
      <dgm:t>
        <a:bodyPr/>
        <a:lstStyle/>
        <a:p>
          <a:r>
            <a:rPr lang="en-US" altLang="en-US"/>
            <a:t>Memorandum/Articles, Prospectus, Partnership Deed</a:t>
          </a:r>
          <a:endParaRPr lang="en-US" altLang="en-US" dirty="0"/>
        </a:p>
      </dgm:t>
    </dgm:pt>
    <dgm:pt modelId="{FB7CF560-5B44-4C84-8195-79AE7F598833}" type="parTrans" cxnId="{E341B3F2-F752-47DA-BA3C-3D7E929EBD10}">
      <dgm:prSet/>
      <dgm:spPr/>
      <dgm:t>
        <a:bodyPr/>
        <a:lstStyle/>
        <a:p>
          <a:endParaRPr lang="en-US"/>
        </a:p>
      </dgm:t>
    </dgm:pt>
    <dgm:pt modelId="{68098C63-61A1-4BE9-8E1F-FEC9FF430B1C}" type="sibTrans" cxnId="{E341B3F2-F752-47DA-BA3C-3D7E929EBD10}">
      <dgm:prSet/>
      <dgm:spPr/>
      <dgm:t>
        <a:bodyPr/>
        <a:lstStyle/>
        <a:p>
          <a:endParaRPr lang="en-US"/>
        </a:p>
      </dgm:t>
    </dgm:pt>
    <dgm:pt modelId="{C0ADAA5E-0D50-4BFE-A72C-765E219D38C8}" type="pres">
      <dgm:prSet presAssocID="{E2F409A5-1D82-4344-BE78-71A9EE678FC1}" presName="vert0" presStyleCnt="0">
        <dgm:presLayoutVars>
          <dgm:dir/>
          <dgm:animOne val="branch"/>
          <dgm:animLvl val="lvl"/>
        </dgm:presLayoutVars>
      </dgm:prSet>
      <dgm:spPr/>
      <dgm:t>
        <a:bodyPr/>
        <a:lstStyle/>
        <a:p>
          <a:endParaRPr lang="en-IN"/>
        </a:p>
      </dgm:t>
    </dgm:pt>
    <dgm:pt modelId="{CF454F01-2C01-41D4-B61F-2BBC5F7F4B0F}" type="pres">
      <dgm:prSet presAssocID="{28EACEDD-18BD-40F3-8615-E9B1578DCC3E}" presName="thickLine" presStyleLbl="alignNode1" presStyleIdx="0" presStyleCnt="6"/>
      <dgm:spPr/>
    </dgm:pt>
    <dgm:pt modelId="{18FCF084-583D-4D74-8028-31DD51614DDE}" type="pres">
      <dgm:prSet presAssocID="{28EACEDD-18BD-40F3-8615-E9B1578DCC3E}" presName="horz1" presStyleCnt="0"/>
      <dgm:spPr/>
    </dgm:pt>
    <dgm:pt modelId="{5D25222A-111F-4A45-9388-9E675160BBF4}" type="pres">
      <dgm:prSet presAssocID="{28EACEDD-18BD-40F3-8615-E9B1578DCC3E}" presName="tx1" presStyleLbl="revTx" presStyleIdx="0" presStyleCnt="6"/>
      <dgm:spPr/>
      <dgm:t>
        <a:bodyPr/>
        <a:lstStyle/>
        <a:p>
          <a:endParaRPr lang="en-IN"/>
        </a:p>
      </dgm:t>
    </dgm:pt>
    <dgm:pt modelId="{EFF79EC8-F9D2-4F77-9008-A25A728018FF}" type="pres">
      <dgm:prSet presAssocID="{28EACEDD-18BD-40F3-8615-E9B1578DCC3E}" presName="vert1" presStyleCnt="0"/>
      <dgm:spPr/>
    </dgm:pt>
    <dgm:pt modelId="{BAC2CE0A-BB19-40F4-B4C3-F3D14B2DF0E6}" type="pres">
      <dgm:prSet presAssocID="{DAA6DFAE-B06F-4F0D-9E34-930A0CF996E2}" presName="thickLine" presStyleLbl="alignNode1" presStyleIdx="1" presStyleCnt="6"/>
      <dgm:spPr/>
    </dgm:pt>
    <dgm:pt modelId="{25D4B805-E4AF-4F29-BCDA-1312D82A5C7F}" type="pres">
      <dgm:prSet presAssocID="{DAA6DFAE-B06F-4F0D-9E34-930A0CF996E2}" presName="horz1" presStyleCnt="0"/>
      <dgm:spPr/>
    </dgm:pt>
    <dgm:pt modelId="{A4269E22-5242-42FC-BC65-0114F51D0A53}" type="pres">
      <dgm:prSet presAssocID="{DAA6DFAE-B06F-4F0D-9E34-930A0CF996E2}" presName="tx1" presStyleLbl="revTx" presStyleIdx="1" presStyleCnt="6"/>
      <dgm:spPr/>
      <dgm:t>
        <a:bodyPr/>
        <a:lstStyle/>
        <a:p>
          <a:endParaRPr lang="en-IN"/>
        </a:p>
      </dgm:t>
    </dgm:pt>
    <dgm:pt modelId="{CC3DD609-111D-43AE-981E-E09F3793599E}" type="pres">
      <dgm:prSet presAssocID="{DAA6DFAE-B06F-4F0D-9E34-930A0CF996E2}" presName="vert1" presStyleCnt="0"/>
      <dgm:spPr/>
    </dgm:pt>
    <dgm:pt modelId="{A31F080F-66B2-4BF7-B470-7A664D7C6D52}" type="pres">
      <dgm:prSet presAssocID="{E188CEE5-8E6E-41EF-83B4-48813D72409B}" presName="thickLine" presStyleLbl="alignNode1" presStyleIdx="2" presStyleCnt="6"/>
      <dgm:spPr/>
    </dgm:pt>
    <dgm:pt modelId="{B1C3DAC3-5472-4E23-B4E2-1715D6F685A4}" type="pres">
      <dgm:prSet presAssocID="{E188CEE5-8E6E-41EF-83B4-48813D72409B}" presName="horz1" presStyleCnt="0"/>
      <dgm:spPr/>
    </dgm:pt>
    <dgm:pt modelId="{20F677A8-40F2-450D-BA49-3450BA8EC5E8}" type="pres">
      <dgm:prSet presAssocID="{E188CEE5-8E6E-41EF-83B4-48813D72409B}" presName="tx1" presStyleLbl="revTx" presStyleIdx="2" presStyleCnt="6"/>
      <dgm:spPr/>
      <dgm:t>
        <a:bodyPr/>
        <a:lstStyle/>
        <a:p>
          <a:endParaRPr lang="en-IN"/>
        </a:p>
      </dgm:t>
    </dgm:pt>
    <dgm:pt modelId="{1C9A559F-49B4-4523-8BB7-5380836EE52C}" type="pres">
      <dgm:prSet presAssocID="{E188CEE5-8E6E-41EF-83B4-48813D72409B}" presName="vert1" presStyleCnt="0"/>
      <dgm:spPr/>
    </dgm:pt>
    <dgm:pt modelId="{E87E734E-BF4F-43D6-AE86-80951ADC94D1}" type="pres">
      <dgm:prSet presAssocID="{635C3A29-222A-4726-9A2D-62683C8C20BF}" presName="thickLine" presStyleLbl="alignNode1" presStyleIdx="3" presStyleCnt="6"/>
      <dgm:spPr/>
    </dgm:pt>
    <dgm:pt modelId="{B4C2C45D-F31C-47C6-B27A-8942FA158B45}" type="pres">
      <dgm:prSet presAssocID="{635C3A29-222A-4726-9A2D-62683C8C20BF}" presName="horz1" presStyleCnt="0"/>
      <dgm:spPr/>
    </dgm:pt>
    <dgm:pt modelId="{0F044BEB-7507-4CC8-B377-D573850D3106}" type="pres">
      <dgm:prSet presAssocID="{635C3A29-222A-4726-9A2D-62683C8C20BF}" presName="tx1" presStyleLbl="revTx" presStyleIdx="3" presStyleCnt="6"/>
      <dgm:spPr/>
      <dgm:t>
        <a:bodyPr/>
        <a:lstStyle/>
        <a:p>
          <a:endParaRPr lang="en-IN"/>
        </a:p>
      </dgm:t>
    </dgm:pt>
    <dgm:pt modelId="{2D955C75-6ED1-4072-BA74-C6414C864279}" type="pres">
      <dgm:prSet presAssocID="{635C3A29-222A-4726-9A2D-62683C8C20BF}" presName="vert1" presStyleCnt="0"/>
      <dgm:spPr/>
    </dgm:pt>
    <dgm:pt modelId="{3A5FB97E-D576-4876-8280-3BE6C1E4A3D7}" type="pres">
      <dgm:prSet presAssocID="{F18DDD3A-179D-4C88-9287-3C8857E2E383}" presName="thickLine" presStyleLbl="alignNode1" presStyleIdx="4" presStyleCnt="6"/>
      <dgm:spPr/>
    </dgm:pt>
    <dgm:pt modelId="{CECF1F6F-1E62-4BFB-B4BA-FD830D0B17CA}" type="pres">
      <dgm:prSet presAssocID="{F18DDD3A-179D-4C88-9287-3C8857E2E383}" presName="horz1" presStyleCnt="0"/>
      <dgm:spPr/>
    </dgm:pt>
    <dgm:pt modelId="{489068BB-0077-4D8D-86C5-2C05645723A3}" type="pres">
      <dgm:prSet presAssocID="{F18DDD3A-179D-4C88-9287-3C8857E2E383}" presName="tx1" presStyleLbl="revTx" presStyleIdx="4" presStyleCnt="6"/>
      <dgm:spPr/>
      <dgm:t>
        <a:bodyPr/>
        <a:lstStyle/>
        <a:p>
          <a:endParaRPr lang="en-IN"/>
        </a:p>
      </dgm:t>
    </dgm:pt>
    <dgm:pt modelId="{7BD0254B-1BFB-4D3C-BFFC-3A0A74F32221}" type="pres">
      <dgm:prSet presAssocID="{F18DDD3A-179D-4C88-9287-3C8857E2E383}" presName="vert1" presStyleCnt="0"/>
      <dgm:spPr/>
    </dgm:pt>
    <dgm:pt modelId="{BCCC59FD-9415-4D46-815C-CD9AEF4F435B}" type="pres">
      <dgm:prSet presAssocID="{68046FA5-8630-4308-B9B9-5BABF3CC0372}" presName="thickLine" presStyleLbl="alignNode1" presStyleIdx="5" presStyleCnt="6"/>
      <dgm:spPr/>
    </dgm:pt>
    <dgm:pt modelId="{724E8820-4711-4AEF-A4B8-703249E2383D}" type="pres">
      <dgm:prSet presAssocID="{68046FA5-8630-4308-B9B9-5BABF3CC0372}" presName="horz1" presStyleCnt="0"/>
      <dgm:spPr/>
    </dgm:pt>
    <dgm:pt modelId="{2C0A33BB-4AD4-41C6-BB49-CA37F01E0E29}" type="pres">
      <dgm:prSet presAssocID="{68046FA5-8630-4308-B9B9-5BABF3CC0372}" presName="tx1" presStyleLbl="revTx" presStyleIdx="5" presStyleCnt="6"/>
      <dgm:spPr/>
      <dgm:t>
        <a:bodyPr/>
        <a:lstStyle/>
        <a:p>
          <a:endParaRPr lang="en-IN"/>
        </a:p>
      </dgm:t>
    </dgm:pt>
    <dgm:pt modelId="{C15B7A31-E4E9-4D67-AB92-F0412C77795D}" type="pres">
      <dgm:prSet presAssocID="{68046FA5-8630-4308-B9B9-5BABF3CC0372}" presName="vert1" presStyleCnt="0"/>
      <dgm:spPr/>
    </dgm:pt>
  </dgm:ptLst>
  <dgm:cxnLst>
    <dgm:cxn modelId="{0D782ACD-8283-4C84-BC37-FCF2D6C2EB17}" srcId="{E2F409A5-1D82-4344-BE78-71A9EE678FC1}" destId="{28EACEDD-18BD-40F3-8615-E9B1578DCC3E}" srcOrd="0" destOrd="0" parTransId="{B41A6FB6-F184-405A-ADDB-A82044E8BB6C}" sibTransId="{A274D056-71F5-490B-B3C6-55FB9F9B4217}"/>
    <dgm:cxn modelId="{B09ED435-8671-4371-97E1-802255122D5F}" srcId="{E2F409A5-1D82-4344-BE78-71A9EE678FC1}" destId="{635C3A29-222A-4726-9A2D-62683C8C20BF}" srcOrd="3" destOrd="0" parTransId="{27E58DFE-FA13-442F-8D13-E840703552BE}" sibTransId="{A9D1191C-FFBB-453D-9E2A-3B918B311C74}"/>
    <dgm:cxn modelId="{5A1CB37E-CC89-4241-9834-A4B398C68B9F}" type="presOf" srcId="{635C3A29-222A-4726-9A2D-62683C8C20BF}" destId="{0F044BEB-7507-4CC8-B377-D573850D3106}" srcOrd="0" destOrd="0" presId="urn:microsoft.com/office/officeart/2008/layout/LinedList"/>
    <dgm:cxn modelId="{C00061E6-FD6C-4028-8CE5-80C736D8325C}" type="presOf" srcId="{E188CEE5-8E6E-41EF-83B4-48813D72409B}" destId="{20F677A8-40F2-450D-BA49-3450BA8EC5E8}" srcOrd="0" destOrd="0" presId="urn:microsoft.com/office/officeart/2008/layout/LinedList"/>
    <dgm:cxn modelId="{1BF25C28-B7D0-45D6-A3B3-241B015A08EE}" type="presOf" srcId="{28EACEDD-18BD-40F3-8615-E9B1578DCC3E}" destId="{5D25222A-111F-4A45-9388-9E675160BBF4}" srcOrd="0" destOrd="0" presId="urn:microsoft.com/office/officeart/2008/layout/LinedList"/>
    <dgm:cxn modelId="{5FD399DD-6C74-4609-8548-990D1766F769}" srcId="{E2F409A5-1D82-4344-BE78-71A9EE678FC1}" destId="{F18DDD3A-179D-4C88-9287-3C8857E2E383}" srcOrd="4" destOrd="0" parTransId="{09110BA1-04F4-4EB2-9FBB-68ADD0B8B342}" sibTransId="{AA64936D-E760-41BC-856B-B03F295ACF85}"/>
    <dgm:cxn modelId="{4C1AAF49-A36A-40C5-91CC-46EFCC8CFBCD}" srcId="{E2F409A5-1D82-4344-BE78-71A9EE678FC1}" destId="{DAA6DFAE-B06F-4F0D-9E34-930A0CF996E2}" srcOrd="1" destOrd="0" parTransId="{0BA00D9A-86F2-40BB-9090-F15CEA82AF05}" sibTransId="{9724857B-9094-4F38-BA8B-34F42B87E5A7}"/>
    <dgm:cxn modelId="{A48B7A20-6BE5-43E6-897D-F814D8FB159F}" type="presOf" srcId="{68046FA5-8630-4308-B9B9-5BABF3CC0372}" destId="{2C0A33BB-4AD4-41C6-BB49-CA37F01E0E29}" srcOrd="0" destOrd="0" presId="urn:microsoft.com/office/officeart/2008/layout/LinedList"/>
    <dgm:cxn modelId="{6A6FC326-DCA9-4065-9C69-22E1714D105A}" srcId="{E2F409A5-1D82-4344-BE78-71A9EE678FC1}" destId="{E188CEE5-8E6E-41EF-83B4-48813D72409B}" srcOrd="2" destOrd="0" parTransId="{BF990A85-20E1-42A7-8FC3-4F8C87924A2C}" sibTransId="{34661A9D-5522-429F-A0E2-861303DE272F}"/>
    <dgm:cxn modelId="{4F597227-AE64-43DF-8924-7DFEBCA230C5}" type="presOf" srcId="{F18DDD3A-179D-4C88-9287-3C8857E2E383}" destId="{489068BB-0077-4D8D-86C5-2C05645723A3}" srcOrd="0" destOrd="0" presId="urn:microsoft.com/office/officeart/2008/layout/LinedList"/>
    <dgm:cxn modelId="{E341B3F2-F752-47DA-BA3C-3D7E929EBD10}" srcId="{E2F409A5-1D82-4344-BE78-71A9EE678FC1}" destId="{68046FA5-8630-4308-B9B9-5BABF3CC0372}" srcOrd="5" destOrd="0" parTransId="{FB7CF560-5B44-4C84-8195-79AE7F598833}" sibTransId="{68098C63-61A1-4BE9-8E1F-FEC9FF430B1C}"/>
    <dgm:cxn modelId="{C46C595A-931C-4D58-BEB1-6DF85F749038}" type="presOf" srcId="{DAA6DFAE-B06F-4F0D-9E34-930A0CF996E2}" destId="{A4269E22-5242-42FC-BC65-0114F51D0A53}" srcOrd="0" destOrd="0" presId="urn:microsoft.com/office/officeart/2008/layout/LinedList"/>
    <dgm:cxn modelId="{6F7BB565-ACE0-4D22-BB5C-F5B036000ABF}" type="presOf" srcId="{E2F409A5-1D82-4344-BE78-71A9EE678FC1}" destId="{C0ADAA5E-0D50-4BFE-A72C-765E219D38C8}" srcOrd="0" destOrd="0" presId="urn:microsoft.com/office/officeart/2008/layout/LinedList"/>
    <dgm:cxn modelId="{DCF2846F-F4D5-486F-BB34-9A87730DEE65}" type="presParOf" srcId="{C0ADAA5E-0D50-4BFE-A72C-765E219D38C8}" destId="{CF454F01-2C01-41D4-B61F-2BBC5F7F4B0F}" srcOrd="0" destOrd="0" presId="urn:microsoft.com/office/officeart/2008/layout/LinedList"/>
    <dgm:cxn modelId="{7BB9BB58-D92E-48AC-A77B-C63DAA2D532A}" type="presParOf" srcId="{C0ADAA5E-0D50-4BFE-A72C-765E219D38C8}" destId="{18FCF084-583D-4D74-8028-31DD51614DDE}" srcOrd="1" destOrd="0" presId="urn:microsoft.com/office/officeart/2008/layout/LinedList"/>
    <dgm:cxn modelId="{9F9593F5-D031-4611-B245-73436056DDFA}" type="presParOf" srcId="{18FCF084-583D-4D74-8028-31DD51614DDE}" destId="{5D25222A-111F-4A45-9388-9E675160BBF4}" srcOrd="0" destOrd="0" presId="urn:microsoft.com/office/officeart/2008/layout/LinedList"/>
    <dgm:cxn modelId="{51B0178C-1C84-4788-9F47-B86D9550E27E}" type="presParOf" srcId="{18FCF084-583D-4D74-8028-31DD51614DDE}" destId="{EFF79EC8-F9D2-4F77-9008-A25A728018FF}" srcOrd="1" destOrd="0" presId="urn:microsoft.com/office/officeart/2008/layout/LinedList"/>
    <dgm:cxn modelId="{DBF026A2-A5CD-4E25-AA7B-C2A6D3AA28B9}" type="presParOf" srcId="{C0ADAA5E-0D50-4BFE-A72C-765E219D38C8}" destId="{BAC2CE0A-BB19-40F4-B4C3-F3D14B2DF0E6}" srcOrd="2" destOrd="0" presId="urn:microsoft.com/office/officeart/2008/layout/LinedList"/>
    <dgm:cxn modelId="{DC442EBB-2953-4D92-B32C-8F399F597BEA}" type="presParOf" srcId="{C0ADAA5E-0D50-4BFE-A72C-765E219D38C8}" destId="{25D4B805-E4AF-4F29-BCDA-1312D82A5C7F}" srcOrd="3" destOrd="0" presId="urn:microsoft.com/office/officeart/2008/layout/LinedList"/>
    <dgm:cxn modelId="{35D22109-31A1-42A1-98E6-D2032182ED8C}" type="presParOf" srcId="{25D4B805-E4AF-4F29-BCDA-1312D82A5C7F}" destId="{A4269E22-5242-42FC-BC65-0114F51D0A53}" srcOrd="0" destOrd="0" presId="urn:microsoft.com/office/officeart/2008/layout/LinedList"/>
    <dgm:cxn modelId="{D98DDF7E-10C3-4406-9B7E-5FBD22E5474C}" type="presParOf" srcId="{25D4B805-E4AF-4F29-BCDA-1312D82A5C7F}" destId="{CC3DD609-111D-43AE-981E-E09F3793599E}" srcOrd="1" destOrd="0" presId="urn:microsoft.com/office/officeart/2008/layout/LinedList"/>
    <dgm:cxn modelId="{B10DFC83-72FF-4D0A-823E-67AAAF75ACE9}" type="presParOf" srcId="{C0ADAA5E-0D50-4BFE-A72C-765E219D38C8}" destId="{A31F080F-66B2-4BF7-B470-7A664D7C6D52}" srcOrd="4" destOrd="0" presId="urn:microsoft.com/office/officeart/2008/layout/LinedList"/>
    <dgm:cxn modelId="{F2323FF9-54AB-4B0D-88FC-5D5CE68DEF57}" type="presParOf" srcId="{C0ADAA5E-0D50-4BFE-A72C-765E219D38C8}" destId="{B1C3DAC3-5472-4E23-B4E2-1715D6F685A4}" srcOrd="5" destOrd="0" presId="urn:microsoft.com/office/officeart/2008/layout/LinedList"/>
    <dgm:cxn modelId="{F659D6C8-FDEC-4359-8D8F-BD5B8A609065}" type="presParOf" srcId="{B1C3DAC3-5472-4E23-B4E2-1715D6F685A4}" destId="{20F677A8-40F2-450D-BA49-3450BA8EC5E8}" srcOrd="0" destOrd="0" presId="urn:microsoft.com/office/officeart/2008/layout/LinedList"/>
    <dgm:cxn modelId="{4282210A-2311-4139-99E5-B51EF260851E}" type="presParOf" srcId="{B1C3DAC3-5472-4E23-B4E2-1715D6F685A4}" destId="{1C9A559F-49B4-4523-8BB7-5380836EE52C}" srcOrd="1" destOrd="0" presId="urn:microsoft.com/office/officeart/2008/layout/LinedList"/>
    <dgm:cxn modelId="{66E14988-012A-47DA-9C20-8A4D2D404A85}" type="presParOf" srcId="{C0ADAA5E-0D50-4BFE-A72C-765E219D38C8}" destId="{E87E734E-BF4F-43D6-AE86-80951ADC94D1}" srcOrd="6" destOrd="0" presId="urn:microsoft.com/office/officeart/2008/layout/LinedList"/>
    <dgm:cxn modelId="{6D3FE0D0-9788-4E8D-9C84-7C2292BB5807}" type="presParOf" srcId="{C0ADAA5E-0D50-4BFE-A72C-765E219D38C8}" destId="{B4C2C45D-F31C-47C6-B27A-8942FA158B45}" srcOrd="7" destOrd="0" presId="urn:microsoft.com/office/officeart/2008/layout/LinedList"/>
    <dgm:cxn modelId="{FDAA3D4E-0D29-4617-A9AE-F06C676DBEE2}" type="presParOf" srcId="{B4C2C45D-F31C-47C6-B27A-8942FA158B45}" destId="{0F044BEB-7507-4CC8-B377-D573850D3106}" srcOrd="0" destOrd="0" presId="urn:microsoft.com/office/officeart/2008/layout/LinedList"/>
    <dgm:cxn modelId="{5DB93B75-74B5-4B36-9849-F0D4D79EB00C}" type="presParOf" srcId="{B4C2C45D-F31C-47C6-B27A-8942FA158B45}" destId="{2D955C75-6ED1-4072-BA74-C6414C864279}" srcOrd="1" destOrd="0" presId="urn:microsoft.com/office/officeart/2008/layout/LinedList"/>
    <dgm:cxn modelId="{C4B44839-FCF5-47BF-AB05-186FA4FBC521}" type="presParOf" srcId="{C0ADAA5E-0D50-4BFE-A72C-765E219D38C8}" destId="{3A5FB97E-D576-4876-8280-3BE6C1E4A3D7}" srcOrd="8" destOrd="0" presId="urn:microsoft.com/office/officeart/2008/layout/LinedList"/>
    <dgm:cxn modelId="{A8BBD479-AF4C-4D0A-9D2B-27C3EB897B73}" type="presParOf" srcId="{C0ADAA5E-0D50-4BFE-A72C-765E219D38C8}" destId="{CECF1F6F-1E62-4BFB-B4BA-FD830D0B17CA}" srcOrd="9" destOrd="0" presId="urn:microsoft.com/office/officeart/2008/layout/LinedList"/>
    <dgm:cxn modelId="{627AB27F-7202-46ED-9007-B0A2CA47C3C2}" type="presParOf" srcId="{CECF1F6F-1E62-4BFB-B4BA-FD830D0B17CA}" destId="{489068BB-0077-4D8D-86C5-2C05645723A3}" srcOrd="0" destOrd="0" presId="urn:microsoft.com/office/officeart/2008/layout/LinedList"/>
    <dgm:cxn modelId="{92128188-2B4C-4ED1-9ECC-42861260C089}" type="presParOf" srcId="{CECF1F6F-1E62-4BFB-B4BA-FD830D0B17CA}" destId="{7BD0254B-1BFB-4D3C-BFFC-3A0A74F32221}" srcOrd="1" destOrd="0" presId="urn:microsoft.com/office/officeart/2008/layout/LinedList"/>
    <dgm:cxn modelId="{F77CE7CF-6BB1-4E10-8A2C-0F54CE701CCB}" type="presParOf" srcId="{C0ADAA5E-0D50-4BFE-A72C-765E219D38C8}" destId="{BCCC59FD-9415-4D46-815C-CD9AEF4F435B}" srcOrd="10" destOrd="0" presId="urn:microsoft.com/office/officeart/2008/layout/LinedList"/>
    <dgm:cxn modelId="{8984A6DE-CC43-4B67-AE7C-9A791A932B05}" type="presParOf" srcId="{C0ADAA5E-0D50-4BFE-A72C-765E219D38C8}" destId="{724E8820-4711-4AEF-A4B8-703249E2383D}" srcOrd="11" destOrd="0" presId="urn:microsoft.com/office/officeart/2008/layout/LinedList"/>
    <dgm:cxn modelId="{D3852997-38BF-47EE-AD7B-480FEF6F8FCF}" type="presParOf" srcId="{724E8820-4711-4AEF-A4B8-703249E2383D}" destId="{2C0A33BB-4AD4-41C6-BB49-CA37F01E0E29}" srcOrd="0" destOrd="0" presId="urn:microsoft.com/office/officeart/2008/layout/LinedList"/>
    <dgm:cxn modelId="{311C5D60-50A0-44D6-9ED0-2CD04B642BCC}" type="presParOf" srcId="{724E8820-4711-4AEF-A4B8-703249E2383D}" destId="{C15B7A31-E4E9-4D67-AB92-F0412C77795D}"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2F409A5-1D82-4344-BE78-71A9EE678F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8EACEDD-18BD-40F3-8615-E9B1578DCC3E}">
      <dgm:prSet phldrT="[Text]"/>
      <dgm:spPr/>
      <dgm:t>
        <a:bodyPr/>
        <a:lstStyle/>
        <a:p>
          <a:pPr>
            <a:buClr>
              <a:schemeClr val="folHlink"/>
            </a:buClr>
            <a:buSzPct val="60000"/>
            <a:buFont typeface="Wingdings" panose="05000000000000000000" pitchFamily="2" charset="2"/>
            <a:buChar char="n"/>
          </a:pPr>
          <a:r>
            <a:rPr lang="en-US" altLang="en-US" dirty="0"/>
            <a:t>Understand the client’s business</a:t>
          </a:r>
          <a:endParaRPr lang="en-US" dirty="0"/>
        </a:p>
      </dgm:t>
    </dgm:pt>
    <dgm:pt modelId="{B41A6FB6-F184-405A-ADDB-A82044E8BB6C}" type="parTrans" cxnId="{0D782ACD-8283-4C84-BC37-FCF2D6C2EB17}">
      <dgm:prSet/>
      <dgm:spPr/>
      <dgm:t>
        <a:bodyPr/>
        <a:lstStyle/>
        <a:p>
          <a:endParaRPr lang="en-US"/>
        </a:p>
      </dgm:t>
    </dgm:pt>
    <dgm:pt modelId="{A274D056-71F5-490B-B3C6-55FB9F9B4217}" type="sibTrans" cxnId="{0D782ACD-8283-4C84-BC37-FCF2D6C2EB17}">
      <dgm:prSet/>
      <dgm:spPr/>
      <dgm:t>
        <a:bodyPr/>
        <a:lstStyle/>
        <a:p>
          <a:endParaRPr lang="en-US"/>
        </a:p>
      </dgm:t>
    </dgm:pt>
    <dgm:pt modelId="{F3C8BF84-7653-47CD-A8EF-35E9BDCCC9D0}">
      <dgm:prSet/>
      <dgm:spPr/>
      <dgm:t>
        <a:bodyPr/>
        <a:lstStyle/>
        <a:p>
          <a:pPr>
            <a:buClr>
              <a:schemeClr val="folHlink"/>
            </a:buClr>
            <a:buSzPct val="60000"/>
            <a:buFont typeface="Wingdings" panose="05000000000000000000" pitchFamily="2" charset="2"/>
            <a:buChar char="n"/>
          </a:pPr>
          <a:r>
            <a:rPr lang="en-US" altLang="en-US"/>
            <a:t>Understand the controls environment</a:t>
          </a:r>
          <a:endParaRPr lang="en-US" altLang="en-US" dirty="0"/>
        </a:p>
      </dgm:t>
    </dgm:pt>
    <dgm:pt modelId="{8B7C751C-3AC3-4A5A-B7EB-9A5664A5836C}" type="parTrans" cxnId="{5EA3BA6C-D06A-4541-A745-84B217E692B6}">
      <dgm:prSet/>
      <dgm:spPr/>
      <dgm:t>
        <a:bodyPr/>
        <a:lstStyle/>
        <a:p>
          <a:endParaRPr lang="en-US"/>
        </a:p>
      </dgm:t>
    </dgm:pt>
    <dgm:pt modelId="{4F6B2BAE-66A1-4E98-83B1-BDDC35C02259}" type="sibTrans" cxnId="{5EA3BA6C-D06A-4541-A745-84B217E692B6}">
      <dgm:prSet/>
      <dgm:spPr/>
      <dgm:t>
        <a:bodyPr/>
        <a:lstStyle/>
        <a:p>
          <a:endParaRPr lang="en-US"/>
        </a:p>
      </dgm:t>
    </dgm:pt>
    <dgm:pt modelId="{8DAD150B-F8C1-4A91-83D8-7820440865FD}">
      <dgm:prSet/>
      <dgm:spPr/>
      <dgm:t>
        <a:bodyPr/>
        <a:lstStyle/>
        <a:p>
          <a:pPr>
            <a:buClr>
              <a:schemeClr val="folHlink"/>
            </a:buClr>
            <a:buSzPct val="60000"/>
            <a:buFont typeface="Wingdings" panose="05000000000000000000" pitchFamily="2" charset="2"/>
            <a:buChar char="n"/>
          </a:pPr>
          <a:r>
            <a:rPr lang="en-US" altLang="en-US" dirty="0"/>
            <a:t>Understand the accounting systems</a:t>
          </a:r>
        </a:p>
      </dgm:t>
    </dgm:pt>
    <dgm:pt modelId="{F5D5CF54-7EAF-4965-8325-7D6D750C9B10}" type="parTrans" cxnId="{9EB796D0-34B8-45A2-B1F0-F4E3A750EA57}">
      <dgm:prSet/>
      <dgm:spPr/>
      <dgm:t>
        <a:bodyPr/>
        <a:lstStyle/>
        <a:p>
          <a:endParaRPr lang="en-US"/>
        </a:p>
      </dgm:t>
    </dgm:pt>
    <dgm:pt modelId="{0D7E43C5-69A3-45C8-BC1A-382E78367DA6}" type="sibTrans" cxnId="{9EB796D0-34B8-45A2-B1F0-F4E3A750EA57}">
      <dgm:prSet/>
      <dgm:spPr/>
      <dgm:t>
        <a:bodyPr/>
        <a:lstStyle/>
        <a:p>
          <a:endParaRPr lang="en-US"/>
        </a:p>
      </dgm:t>
    </dgm:pt>
    <dgm:pt modelId="{C0F57A94-2E4D-4EF4-86DC-0E0A988FF557}">
      <dgm:prSet/>
      <dgm:spPr/>
      <dgm:t>
        <a:bodyPr/>
        <a:lstStyle/>
        <a:p>
          <a:pPr>
            <a:buClr>
              <a:schemeClr val="folHlink"/>
            </a:buClr>
            <a:buSzPct val="60000"/>
            <a:buFont typeface="Wingdings" panose="05000000000000000000" pitchFamily="2" charset="2"/>
            <a:buChar char="n"/>
          </a:pPr>
          <a:r>
            <a:rPr lang="en-US" altLang="en-US" dirty="0"/>
            <a:t>Past financial statements &amp; Reports of internal/statutory auditors</a:t>
          </a:r>
        </a:p>
      </dgm:t>
    </dgm:pt>
    <dgm:pt modelId="{AB26BE30-2012-43AF-A7B3-901BAA3E1BA7}" type="parTrans" cxnId="{00C720D1-DDA4-43A2-864F-54A24345EF5C}">
      <dgm:prSet/>
      <dgm:spPr/>
      <dgm:t>
        <a:bodyPr/>
        <a:lstStyle/>
        <a:p>
          <a:endParaRPr lang="en-US"/>
        </a:p>
      </dgm:t>
    </dgm:pt>
    <dgm:pt modelId="{45C1F139-8054-4076-B0F3-5C8085E8B8E9}" type="sibTrans" cxnId="{00C720D1-DDA4-43A2-864F-54A24345EF5C}">
      <dgm:prSet/>
      <dgm:spPr/>
      <dgm:t>
        <a:bodyPr/>
        <a:lstStyle/>
        <a:p>
          <a:endParaRPr lang="en-US"/>
        </a:p>
      </dgm:t>
    </dgm:pt>
    <dgm:pt modelId="{DDF631BB-33D0-491E-9089-E50D7BC87126}">
      <dgm:prSet/>
      <dgm:spPr/>
      <dgm:t>
        <a:bodyPr/>
        <a:lstStyle/>
        <a:p>
          <a:pPr>
            <a:buClr>
              <a:schemeClr val="folHlink"/>
            </a:buClr>
            <a:buSzPct val="60000"/>
            <a:buFont typeface="Wingdings" panose="05000000000000000000" pitchFamily="2" charset="2"/>
            <a:buChar char="n"/>
          </a:pPr>
          <a:r>
            <a:rPr lang="en-US" altLang="en-US" dirty="0">
              <a:solidFill>
                <a:srgbClr val="FF0000"/>
              </a:solidFill>
            </a:rPr>
            <a:t>Evaluate audit risk using professional judgment</a:t>
          </a:r>
        </a:p>
      </dgm:t>
    </dgm:pt>
    <dgm:pt modelId="{229B18FB-5E5E-46F0-B75D-6AD0141E0791}" type="parTrans" cxnId="{A65B2822-9C9C-41A6-87B0-F8ED4A7A9E7F}">
      <dgm:prSet/>
      <dgm:spPr/>
      <dgm:t>
        <a:bodyPr/>
        <a:lstStyle/>
        <a:p>
          <a:endParaRPr lang="en-US"/>
        </a:p>
      </dgm:t>
    </dgm:pt>
    <dgm:pt modelId="{B55ED2CE-FD8E-4E10-84C9-CA73BD889376}" type="sibTrans" cxnId="{A65B2822-9C9C-41A6-87B0-F8ED4A7A9E7F}">
      <dgm:prSet/>
      <dgm:spPr/>
      <dgm:t>
        <a:bodyPr/>
        <a:lstStyle/>
        <a:p>
          <a:endParaRPr lang="en-US"/>
        </a:p>
      </dgm:t>
    </dgm:pt>
    <dgm:pt modelId="{ABFEE074-64B6-4C2F-91F0-AFC6E77D7F60}">
      <dgm:prSet/>
      <dgm:spPr/>
      <dgm:t>
        <a:bodyPr/>
        <a:lstStyle/>
        <a:p>
          <a:pPr>
            <a:buClr>
              <a:schemeClr val="folHlink"/>
            </a:buClr>
            <a:buSzPct val="60000"/>
            <a:buFont typeface="Wingdings" panose="05000000000000000000" pitchFamily="2" charset="2"/>
            <a:buChar char="n"/>
          </a:pPr>
          <a:r>
            <a:rPr lang="en-US" altLang="en-US" dirty="0"/>
            <a:t>Design procedures to mitigate risk</a:t>
          </a:r>
        </a:p>
      </dgm:t>
    </dgm:pt>
    <dgm:pt modelId="{200594EF-09D5-4BFE-B7D1-7A8969648B9A}" type="parTrans" cxnId="{FE7CF2C7-7264-4AF3-894F-88419A7117FF}">
      <dgm:prSet/>
      <dgm:spPr/>
      <dgm:t>
        <a:bodyPr/>
        <a:lstStyle/>
        <a:p>
          <a:endParaRPr lang="en-US"/>
        </a:p>
      </dgm:t>
    </dgm:pt>
    <dgm:pt modelId="{A9BDD743-3C8D-46E2-BAFA-A6ED6365EB3B}" type="sibTrans" cxnId="{FE7CF2C7-7264-4AF3-894F-88419A7117FF}">
      <dgm:prSet/>
      <dgm:spPr/>
      <dgm:t>
        <a:bodyPr/>
        <a:lstStyle/>
        <a:p>
          <a:endParaRPr lang="en-US"/>
        </a:p>
      </dgm:t>
    </dgm:pt>
    <dgm:pt modelId="{C0ADAA5E-0D50-4BFE-A72C-765E219D38C8}" type="pres">
      <dgm:prSet presAssocID="{E2F409A5-1D82-4344-BE78-71A9EE678FC1}" presName="vert0" presStyleCnt="0">
        <dgm:presLayoutVars>
          <dgm:dir/>
          <dgm:animOne val="branch"/>
          <dgm:animLvl val="lvl"/>
        </dgm:presLayoutVars>
      </dgm:prSet>
      <dgm:spPr/>
      <dgm:t>
        <a:bodyPr/>
        <a:lstStyle/>
        <a:p>
          <a:endParaRPr lang="en-IN"/>
        </a:p>
      </dgm:t>
    </dgm:pt>
    <dgm:pt modelId="{CF454F01-2C01-41D4-B61F-2BBC5F7F4B0F}" type="pres">
      <dgm:prSet presAssocID="{28EACEDD-18BD-40F3-8615-E9B1578DCC3E}" presName="thickLine" presStyleLbl="alignNode1" presStyleIdx="0" presStyleCnt="6"/>
      <dgm:spPr/>
    </dgm:pt>
    <dgm:pt modelId="{18FCF084-583D-4D74-8028-31DD51614DDE}" type="pres">
      <dgm:prSet presAssocID="{28EACEDD-18BD-40F3-8615-E9B1578DCC3E}" presName="horz1" presStyleCnt="0"/>
      <dgm:spPr/>
    </dgm:pt>
    <dgm:pt modelId="{5D25222A-111F-4A45-9388-9E675160BBF4}" type="pres">
      <dgm:prSet presAssocID="{28EACEDD-18BD-40F3-8615-E9B1578DCC3E}" presName="tx1" presStyleLbl="revTx" presStyleIdx="0" presStyleCnt="6"/>
      <dgm:spPr/>
      <dgm:t>
        <a:bodyPr/>
        <a:lstStyle/>
        <a:p>
          <a:endParaRPr lang="en-IN"/>
        </a:p>
      </dgm:t>
    </dgm:pt>
    <dgm:pt modelId="{EFF79EC8-F9D2-4F77-9008-A25A728018FF}" type="pres">
      <dgm:prSet presAssocID="{28EACEDD-18BD-40F3-8615-E9B1578DCC3E}" presName="vert1" presStyleCnt="0"/>
      <dgm:spPr/>
    </dgm:pt>
    <dgm:pt modelId="{0477EAF8-6CF9-4EB7-8A7D-E63A7BB34A16}" type="pres">
      <dgm:prSet presAssocID="{F3C8BF84-7653-47CD-A8EF-35E9BDCCC9D0}" presName="thickLine" presStyleLbl="alignNode1" presStyleIdx="1" presStyleCnt="6"/>
      <dgm:spPr/>
    </dgm:pt>
    <dgm:pt modelId="{4EE49463-6E6D-4D6D-ADC2-2BBC77895308}" type="pres">
      <dgm:prSet presAssocID="{F3C8BF84-7653-47CD-A8EF-35E9BDCCC9D0}" presName="horz1" presStyleCnt="0"/>
      <dgm:spPr/>
    </dgm:pt>
    <dgm:pt modelId="{31CA34A0-FA77-4B6B-92B9-DF8B6B3C5EB0}" type="pres">
      <dgm:prSet presAssocID="{F3C8BF84-7653-47CD-A8EF-35E9BDCCC9D0}" presName="tx1" presStyleLbl="revTx" presStyleIdx="1" presStyleCnt="6"/>
      <dgm:spPr/>
      <dgm:t>
        <a:bodyPr/>
        <a:lstStyle/>
        <a:p>
          <a:endParaRPr lang="en-IN"/>
        </a:p>
      </dgm:t>
    </dgm:pt>
    <dgm:pt modelId="{BD4F037D-97F7-4331-8713-D9E4F9B04969}" type="pres">
      <dgm:prSet presAssocID="{F3C8BF84-7653-47CD-A8EF-35E9BDCCC9D0}" presName="vert1" presStyleCnt="0"/>
      <dgm:spPr/>
    </dgm:pt>
    <dgm:pt modelId="{A69893A6-BEB7-4591-BF62-59BD4F14742B}" type="pres">
      <dgm:prSet presAssocID="{8DAD150B-F8C1-4A91-83D8-7820440865FD}" presName="thickLine" presStyleLbl="alignNode1" presStyleIdx="2" presStyleCnt="6"/>
      <dgm:spPr/>
    </dgm:pt>
    <dgm:pt modelId="{54A6207F-650D-4C36-B49A-0DD3B4068B56}" type="pres">
      <dgm:prSet presAssocID="{8DAD150B-F8C1-4A91-83D8-7820440865FD}" presName="horz1" presStyleCnt="0"/>
      <dgm:spPr/>
    </dgm:pt>
    <dgm:pt modelId="{8152441C-D49A-466A-99FA-F1E707A7D7DE}" type="pres">
      <dgm:prSet presAssocID="{8DAD150B-F8C1-4A91-83D8-7820440865FD}" presName="tx1" presStyleLbl="revTx" presStyleIdx="2" presStyleCnt="6"/>
      <dgm:spPr/>
      <dgm:t>
        <a:bodyPr/>
        <a:lstStyle/>
        <a:p>
          <a:endParaRPr lang="en-IN"/>
        </a:p>
      </dgm:t>
    </dgm:pt>
    <dgm:pt modelId="{B41E67A4-E448-4504-B7A9-EAA4AD0B0A8B}" type="pres">
      <dgm:prSet presAssocID="{8DAD150B-F8C1-4A91-83D8-7820440865FD}" presName="vert1" presStyleCnt="0"/>
      <dgm:spPr/>
    </dgm:pt>
    <dgm:pt modelId="{80872958-B2FE-401B-A13B-B8FF4D311C5B}" type="pres">
      <dgm:prSet presAssocID="{C0F57A94-2E4D-4EF4-86DC-0E0A988FF557}" presName="thickLine" presStyleLbl="alignNode1" presStyleIdx="3" presStyleCnt="6"/>
      <dgm:spPr/>
    </dgm:pt>
    <dgm:pt modelId="{2F129D76-A5DB-425E-9DE1-AEF680090EF3}" type="pres">
      <dgm:prSet presAssocID="{C0F57A94-2E4D-4EF4-86DC-0E0A988FF557}" presName="horz1" presStyleCnt="0"/>
      <dgm:spPr/>
    </dgm:pt>
    <dgm:pt modelId="{730D3FE8-21CE-4894-B980-3D325D1B9215}" type="pres">
      <dgm:prSet presAssocID="{C0F57A94-2E4D-4EF4-86DC-0E0A988FF557}" presName="tx1" presStyleLbl="revTx" presStyleIdx="3" presStyleCnt="6"/>
      <dgm:spPr/>
      <dgm:t>
        <a:bodyPr/>
        <a:lstStyle/>
        <a:p>
          <a:endParaRPr lang="en-IN"/>
        </a:p>
      </dgm:t>
    </dgm:pt>
    <dgm:pt modelId="{7BBA47EB-01AA-491C-B0CD-BD83E1DB069D}" type="pres">
      <dgm:prSet presAssocID="{C0F57A94-2E4D-4EF4-86DC-0E0A988FF557}" presName="vert1" presStyleCnt="0"/>
      <dgm:spPr/>
    </dgm:pt>
    <dgm:pt modelId="{C6065928-02DE-492D-B584-C23B8CCA9155}" type="pres">
      <dgm:prSet presAssocID="{DDF631BB-33D0-491E-9089-E50D7BC87126}" presName="thickLine" presStyleLbl="alignNode1" presStyleIdx="4" presStyleCnt="6"/>
      <dgm:spPr/>
    </dgm:pt>
    <dgm:pt modelId="{41855B34-C4FA-4583-8D1E-4AA69D17D195}" type="pres">
      <dgm:prSet presAssocID="{DDF631BB-33D0-491E-9089-E50D7BC87126}" presName="horz1" presStyleCnt="0"/>
      <dgm:spPr/>
    </dgm:pt>
    <dgm:pt modelId="{F33778C0-EC1C-4A1A-B05A-AF880F9B81F8}" type="pres">
      <dgm:prSet presAssocID="{DDF631BB-33D0-491E-9089-E50D7BC87126}" presName="tx1" presStyleLbl="revTx" presStyleIdx="4" presStyleCnt="6"/>
      <dgm:spPr/>
      <dgm:t>
        <a:bodyPr/>
        <a:lstStyle/>
        <a:p>
          <a:endParaRPr lang="en-IN"/>
        </a:p>
      </dgm:t>
    </dgm:pt>
    <dgm:pt modelId="{A853C4AD-7B1A-4B49-8C63-D617CD84BEB3}" type="pres">
      <dgm:prSet presAssocID="{DDF631BB-33D0-491E-9089-E50D7BC87126}" presName="vert1" presStyleCnt="0"/>
      <dgm:spPr/>
    </dgm:pt>
    <dgm:pt modelId="{C0ADACB9-57F8-4BEE-BFDF-05EBE7341FD9}" type="pres">
      <dgm:prSet presAssocID="{ABFEE074-64B6-4C2F-91F0-AFC6E77D7F60}" presName="thickLine" presStyleLbl="alignNode1" presStyleIdx="5" presStyleCnt="6"/>
      <dgm:spPr/>
    </dgm:pt>
    <dgm:pt modelId="{A17C046E-25EC-4408-836E-E4747583C53B}" type="pres">
      <dgm:prSet presAssocID="{ABFEE074-64B6-4C2F-91F0-AFC6E77D7F60}" presName="horz1" presStyleCnt="0"/>
      <dgm:spPr/>
    </dgm:pt>
    <dgm:pt modelId="{A805B849-E71E-448E-9259-485651BD946A}" type="pres">
      <dgm:prSet presAssocID="{ABFEE074-64B6-4C2F-91F0-AFC6E77D7F60}" presName="tx1" presStyleLbl="revTx" presStyleIdx="5" presStyleCnt="6"/>
      <dgm:spPr/>
      <dgm:t>
        <a:bodyPr/>
        <a:lstStyle/>
        <a:p>
          <a:endParaRPr lang="en-IN"/>
        </a:p>
      </dgm:t>
    </dgm:pt>
    <dgm:pt modelId="{E345DB6B-88D4-43C5-BDA4-4D336D43ADB1}" type="pres">
      <dgm:prSet presAssocID="{ABFEE074-64B6-4C2F-91F0-AFC6E77D7F60}" presName="vert1" presStyleCnt="0"/>
      <dgm:spPr/>
    </dgm:pt>
  </dgm:ptLst>
  <dgm:cxnLst>
    <dgm:cxn modelId="{0D782ACD-8283-4C84-BC37-FCF2D6C2EB17}" srcId="{E2F409A5-1D82-4344-BE78-71A9EE678FC1}" destId="{28EACEDD-18BD-40F3-8615-E9B1578DCC3E}" srcOrd="0" destOrd="0" parTransId="{B41A6FB6-F184-405A-ADDB-A82044E8BB6C}" sibTransId="{A274D056-71F5-490B-B3C6-55FB9F9B4217}"/>
    <dgm:cxn modelId="{EB7E5D5F-AEF4-4160-A51F-50C039D35201}" type="presOf" srcId="{8DAD150B-F8C1-4A91-83D8-7820440865FD}" destId="{8152441C-D49A-466A-99FA-F1E707A7D7DE}" srcOrd="0" destOrd="0" presId="urn:microsoft.com/office/officeart/2008/layout/LinedList"/>
    <dgm:cxn modelId="{1BF25C28-B7D0-45D6-A3B3-241B015A08EE}" type="presOf" srcId="{28EACEDD-18BD-40F3-8615-E9B1578DCC3E}" destId="{5D25222A-111F-4A45-9388-9E675160BBF4}" srcOrd="0" destOrd="0" presId="urn:microsoft.com/office/officeart/2008/layout/LinedList"/>
    <dgm:cxn modelId="{90617339-8733-466C-999C-6D4B983B9C89}" type="presOf" srcId="{F3C8BF84-7653-47CD-A8EF-35E9BDCCC9D0}" destId="{31CA34A0-FA77-4B6B-92B9-DF8B6B3C5EB0}" srcOrd="0" destOrd="0" presId="urn:microsoft.com/office/officeart/2008/layout/LinedList"/>
    <dgm:cxn modelId="{5EA3BA6C-D06A-4541-A745-84B217E692B6}" srcId="{E2F409A5-1D82-4344-BE78-71A9EE678FC1}" destId="{F3C8BF84-7653-47CD-A8EF-35E9BDCCC9D0}" srcOrd="1" destOrd="0" parTransId="{8B7C751C-3AC3-4A5A-B7EB-9A5664A5836C}" sibTransId="{4F6B2BAE-66A1-4E98-83B1-BDDC35C02259}"/>
    <dgm:cxn modelId="{00C720D1-DDA4-43A2-864F-54A24345EF5C}" srcId="{E2F409A5-1D82-4344-BE78-71A9EE678FC1}" destId="{C0F57A94-2E4D-4EF4-86DC-0E0A988FF557}" srcOrd="3" destOrd="0" parTransId="{AB26BE30-2012-43AF-A7B3-901BAA3E1BA7}" sibTransId="{45C1F139-8054-4076-B0F3-5C8085E8B8E9}"/>
    <dgm:cxn modelId="{A65B2822-9C9C-41A6-87B0-F8ED4A7A9E7F}" srcId="{E2F409A5-1D82-4344-BE78-71A9EE678FC1}" destId="{DDF631BB-33D0-491E-9089-E50D7BC87126}" srcOrd="4" destOrd="0" parTransId="{229B18FB-5E5E-46F0-B75D-6AD0141E0791}" sibTransId="{B55ED2CE-FD8E-4E10-84C9-CA73BD889376}"/>
    <dgm:cxn modelId="{FE7CF2C7-7264-4AF3-894F-88419A7117FF}" srcId="{E2F409A5-1D82-4344-BE78-71A9EE678FC1}" destId="{ABFEE074-64B6-4C2F-91F0-AFC6E77D7F60}" srcOrd="5" destOrd="0" parTransId="{200594EF-09D5-4BFE-B7D1-7A8969648B9A}" sibTransId="{A9BDD743-3C8D-46E2-BAFA-A6ED6365EB3B}"/>
    <dgm:cxn modelId="{005D680E-017B-4970-8876-517A7A284B10}" type="presOf" srcId="{C0F57A94-2E4D-4EF4-86DC-0E0A988FF557}" destId="{730D3FE8-21CE-4894-B980-3D325D1B9215}" srcOrd="0" destOrd="0" presId="urn:microsoft.com/office/officeart/2008/layout/LinedList"/>
    <dgm:cxn modelId="{189C50D6-4FFE-48A6-BF66-227DC3B7EF7F}" type="presOf" srcId="{DDF631BB-33D0-491E-9089-E50D7BC87126}" destId="{F33778C0-EC1C-4A1A-B05A-AF880F9B81F8}" srcOrd="0" destOrd="0" presId="urn:microsoft.com/office/officeart/2008/layout/LinedList"/>
    <dgm:cxn modelId="{82C97ACA-5D54-4B77-90F9-357C2D6E99E1}" type="presOf" srcId="{ABFEE074-64B6-4C2F-91F0-AFC6E77D7F60}" destId="{A805B849-E71E-448E-9259-485651BD946A}" srcOrd="0" destOrd="0" presId="urn:microsoft.com/office/officeart/2008/layout/LinedList"/>
    <dgm:cxn modelId="{9EB796D0-34B8-45A2-B1F0-F4E3A750EA57}" srcId="{E2F409A5-1D82-4344-BE78-71A9EE678FC1}" destId="{8DAD150B-F8C1-4A91-83D8-7820440865FD}" srcOrd="2" destOrd="0" parTransId="{F5D5CF54-7EAF-4965-8325-7D6D750C9B10}" sibTransId="{0D7E43C5-69A3-45C8-BC1A-382E78367DA6}"/>
    <dgm:cxn modelId="{6F7BB565-ACE0-4D22-BB5C-F5B036000ABF}" type="presOf" srcId="{E2F409A5-1D82-4344-BE78-71A9EE678FC1}" destId="{C0ADAA5E-0D50-4BFE-A72C-765E219D38C8}" srcOrd="0" destOrd="0" presId="urn:microsoft.com/office/officeart/2008/layout/LinedList"/>
    <dgm:cxn modelId="{DCF2846F-F4D5-486F-BB34-9A87730DEE65}" type="presParOf" srcId="{C0ADAA5E-0D50-4BFE-A72C-765E219D38C8}" destId="{CF454F01-2C01-41D4-B61F-2BBC5F7F4B0F}" srcOrd="0" destOrd="0" presId="urn:microsoft.com/office/officeart/2008/layout/LinedList"/>
    <dgm:cxn modelId="{7BB9BB58-D92E-48AC-A77B-C63DAA2D532A}" type="presParOf" srcId="{C0ADAA5E-0D50-4BFE-A72C-765E219D38C8}" destId="{18FCF084-583D-4D74-8028-31DD51614DDE}" srcOrd="1" destOrd="0" presId="urn:microsoft.com/office/officeart/2008/layout/LinedList"/>
    <dgm:cxn modelId="{9F9593F5-D031-4611-B245-73436056DDFA}" type="presParOf" srcId="{18FCF084-583D-4D74-8028-31DD51614DDE}" destId="{5D25222A-111F-4A45-9388-9E675160BBF4}" srcOrd="0" destOrd="0" presId="urn:microsoft.com/office/officeart/2008/layout/LinedList"/>
    <dgm:cxn modelId="{51B0178C-1C84-4788-9F47-B86D9550E27E}" type="presParOf" srcId="{18FCF084-583D-4D74-8028-31DD51614DDE}" destId="{EFF79EC8-F9D2-4F77-9008-A25A728018FF}" srcOrd="1" destOrd="0" presId="urn:microsoft.com/office/officeart/2008/layout/LinedList"/>
    <dgm:cxn modelId="{90EA310D-9880-4C13-8EFC-975BA639592B}" type="presParOf" srcId="{C0ADAA5E-0D50-4BFE-A72C-765E219D38C8}" destId="{0477EAF8-6CF9-4EB7-8A7D-E63A7BB34A16}" srcOrd="2" destOrd="0" presId="urn:microsoft.com/office/officeart/2008/layout/LinedList"/>
    <dgm:cxn modelId="{FD1B3C66-9C65-465E-A6F5-EE1FFE6B6A81}" type="presParOf" srcId="{C0ADAA5E-0D50-4BFE-A72C-765E219D38C8}" destId="{4EE49463-6E6D-4D6D-ADC2-2BBC77895308}" srcOrd="3" destOrd="0" presId="urn:microsoft.com/office/officeart/2008/layout/LinedList"/>
    <dgm:cxn modelId="{058FEA23-5AA1-4FC7-B8B3-50FC239C62DB}" type="presParOf" srcId="{4EE49463-6E6D-4D6D-ADC2-2BBC77895308}" destId="{31CA34A0-FA77-4B6B-92B9-DF8B6B3C5EB0}" srcOrd="0" destOrd="0" presId="urn:microsoft.com/office/officeart/2008/layout/LinedList"/>
    <dgm:cxn modelId="{7BE533C1-1091-4810-9FF4-C1BB931FEAC5}" type="presParOf" srcId="{4EE49463-6E6D-4D6D-ADC2-2BBC77895308}" destId="{BD4F037D-97F7-4331-8713-D9E4F9B04969}" srcOrd="1" destOrd="0" presId="urn:microsoft.com/office/officeart/2008/layout/LinedList"/>
    <dgm:cxn modelId="{08AA1222-6934-4962-AA04-31AA021CD181}" type="presParOf" srcId="{C0ADAA5E-0D50-4BFE-A72C-765E219D38C8}" destId="{A69893A6-BEB7-4591-BF62-59BD4F14742B}" srcOrd="4" destOrd="0" presId="urn:microsoft.com/office/officeart/2008/layout/LinedList"/>
    <dgm:cxn modelId="{88D518FA-3A99-4115-82E7-859873E25279}" type="presParOf" srcId="{C0ADAA5E-0D50-4BFE-A72C-765E219D38C8}" destId="{54A6207F-650D-4C36-B49A-0DD3B4068B56}" srcOrd="5" destOrd="0" presId="urn:microsoft.com/office/officeart/2008/layout/LinedList"/>
    <dgm:cxn modelId="{564F6D27-264D-4E66-8E55-F327826BE5A0}" type="presParOf" srcId="{54A6207F-650D-4C36-B49A-0DD3B4068B56}" destId="{8152441C-D49A-466A-99FA-F1E707A7D7DE}" srcOrd="0" destOrd="0" presId="urn:microsoft.com/office/officeart/2008/layout/LinedList"/>
    <dgm:cxn modelId="{4CFAA6C3-511C-41ED-ABF7-1FF2414C0C33}" type="presParOf" srcId="{54A6207F-650D-4C36-B49A-0DD3B4068B56}" destId="{B41E67A4-E448-4504-B7A9-EAA4AD0B0A8B}" srcOrd="1" destOrd="0" presId="urn:microsoft.com/office/officeart/2008/layout/LinedList"/>
    <dgm:cxn modelId="{6241106C-1574-48D4-97A6-BFDA245C312E}" type="presParOf" srcId="{C0ADAA5E-0D50-4BFE-A72C-765E219D38C8}" destId="{80872958-B2FE-401B-A13B-B8FF4D311C5B}" srcOrd="6" destOrd="0" presId="urn:microsoft.com/office/officeart/2008/layout/LinedList"/>
    <dgm:cxn modelId="{5816F707-CA47-43AC-B69C-6692782AF9BF}" type="presParOf" srcId="{C0ADAA5E-0D50-4BFE-A72C-765E219D38C8}" destId="{2F129D76-A5DB-425E-9DE1-AEF680090EF3}" srcOrd="7" destOrd="0" presId="urn:microsoft.com/office/officeart/2008/layout/LinedList"/>
    <dgm:cxn modelId="{4322B636-994B-49DB-9528-6DA23AA53AF0}" type="presParOf" srcId="{2F129D76-A5DB-425E-9DE1-AEF680090EF3}" destId="{730D3FE8-21CE-4894-B980-3D325D1B9215}" srcOrd="0" destOrd="0" presId="urn:microsoft.com/office/officeart/2008/layout/LinedList"/>
    <dgm:cxn modelId="{6147E82E-77FD-4AD9-8656-D181FBF2D0A4}" type="presParOf" srcId="{2F129D76-A5DB-425E-9DE1-AEF680090EF3}" destId="{7BBA47EB-01AA-491C-B0CD-BD83E1DB069D}" srcOrd="1" destOrd="0" presId="urn:microsoft.com/office/officeart/2008/layout/LinedList"/>
    <dgm:cxn modelId="{16CCF5F1-6145-40E9-96A5-670C36CD2F18}" type="presParOf" srcId="{C0ADAA5E-0D50-4BFE-A72C-765E219D38C8}" destId="{C6065928-02DE-492D-B584-C23B8CCA9155}" srcOrd="8" destOrd="0" presId="urn:microsoft.com/office/officeart/2008/layout/LinedList"/>
    <dgm:cxn modelId="{B9A7D8AF-161A-4D06-BD63-94379B0DE534}" type="presParOf" srcId="{C0ADAA5E-0D50-4BFE-A72C-765E219D38C8}" destId="{41855B34-C4FA-4583-8D1E-4AA69D17D195}" srcOrd="9" destOrd="0" presId="urn:microsoft.com/office/officeart/2008/layout/LinedList"/>
    <dgm:cxn modelId="{6E4B77ED-012F-495F-8B29-736EB5CA22E8}" type="presParOf" srcId="{41855B34-C4FA-4583-8D1E-4AA69D17D195}" destId="{F33778C0-EC1C-4A1A-B05A-AF880F9B81F8}" srcOrd="0" destOrd="0" presId="urn:microsoft.com/office/officeart/2008/layout/LinedList"/>
    <dgm:cxn modelId="{CAA5CD96-F94D-4570-82E8-DD767060F02C}" type="presParOf" srcId="{41855B34-C4FA-4583-8D1E-4AA69D17D195}" destId="{A853C4AD-7B1A-4B49-8C63-D617CD84BEB3}" srcOrd="1" destOrd="0" presId="urn:microsoft.com/office/officeart/2008/layout/LinedList"/>
    <dgm:cxn modelId="{F5B21B85-1E8B-45AD-A62A-8533E182A739}" type="presParOf" srcId="{C0ADAA5E-0D50-4BFE-A72C-765E219D38C8}" destId="{C0ADACB9-57F8-4BEE-BFDF-05EBE7341FD9}" srcOrd="10" destOrd="0" presId="urn:microsoft.com/office/officeart/2008/layout/LinedList"/>
    <dgm:cxn modelId="{B525389A-B946-4E06-B33B-2682681A2D95}" type="presParOf" srcId="{C0ADAA5E-0D50-4BFE-A72C-765E219D38C8}" destId="{A17C046E-25EC-4408-836E-E4747583C53B}" srcOrd="11" destOrd="0" presId="urn:microsoft.com/office/officeart/2008/layout/LinedList"/>
    <dgm:cxn modelId="{4E852F5C-538A-4633-9918-F956CD38C3E6}" type="presParOf" srcId="{A17C046E-25EC-4408-836E-E4747583C53B}" destId="{A805B849-E71E-448E-9259-485651BD946A}" srcOrd="0" destOrd="0" presId="urn:microsoft.com/office/officeart/2008/layout/LinedList"/>
    <dgm:cxn modelId="{C4F5746F-FAA7-4CAB-A4BF-3720A230DCBE}" type="presParOf" srcId="{A17C046E-25EC-4408-836E-E4747583C53B}" destId="{E345DB6B-88D4-43C5-BDA4-4D336D43ADB1}"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C785DAE-644A-4754-998F-6B7EEBC55BB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3DC0C6D-C9F6-4572-BE3E-51E14625F027}">
      <dgm:prSet phldrT="[Text]"/>
      <dgm:spPr/>
      <dgm:t>
        <a:bodyPr/>
        <a:lstStyle/>
        <a:p>
          <a:r>
            <a:rPr lang="en-US" dirty="0"/>
            <a:t>Perform Analytical Procedures to</a:t>
          </a:r>
        </a:p>
      </dgm:t>
    </dgm:pt>
    <dgm:pt modelId="{94FE18B5-5586-472A-8ABB-26FE0A1F3A22}" type="parTrans" cxnId="{746D2CFF-7E6F-4CE8-9D46-A2B816965E70}">
      <dgm:prSet/>
      <dgm:spPr/>
      <dgm:t>
        <a:bodyPr/>
        <a:lstStyle/>
        <a:p>
          <a:endParaRPr lang="en-US"/>
        </a:p>
      </dgm:t>
    </dgm:pt>
    <dgm:pt modelId="{F8AA20EC-F145-4E87-B1BD-8D72858AAA2C}" type="sibTrans" cxnId="{746D2CFF-7E6F-4CE8-9D46-A2B816965E70}">
      <dgm:prSet/>
      <dgm:spPr/>
      <dgm:t>
        <a:bodyPr/>
        <a:lstStyle/>
        <a:p>
          <a:endParaRPr lang="en-US"/>
        </a:p>
      </dgm:t>
    </dgm:pt>
    <dgm:pt modelId="{1713CFCA-FE7C-410E-8FE7-BDEC188AD278}">
      <dgm:prSet phldrT="[Text]"/>
      <dgm:spPr/>
      <dgm:t>
        <a:bodyPr/>
        <a:lstStyle/>
        <a:p>
          <a:pPr>
            <a:buClr>
              <a:schemeClr val="hlink"/>
            </a:buClr>
            <a:buSzPct val="55000"/>
            <a:buFont typeface="Wingdings" panose="05000000000000000000" pitchFamily="2" charset="2"/>
            <a:buChar char="n"/>
          </a:pPr>
          <a:r>
            <a:rPr lang="en-US" altLang="en-US" dirty="0"/>
            <a:t>Identify key account balances</a:t>
          </a:r>
          <a:endParaRPr lang="en-US" dirty="0"/>
        </a:p>
      </dgm:t>
    </dgm:pt>
    <dgm:pt modelId="{2571960C-1370-417A-81E2-3861CB8C776B}" type="parTrans" cxnId="{18DCEFD0-122C-4BC4-8C1D-0D0BB90E7FC8}">
      <dgm:prSet/>
      <dgm:spPr/>
      <dgm:t>
        <a:bodyPr/>
        <a:lstStyle/>
        <a:p>
          <a:endParaRPr lang="en-US"/>
        </a:p>
      </dgm:t>
    </dgm:pt>
    <dgm:pt modelId="{8E38F8DA-F8F6-4D5D-9CC5-266F08C4F044}" type="sibTrans" cxnId="{18DCEFD0-122C-4BC4-8C1D-0D0BB90E7FC8}">
      <dgm:prSet/>
      <dgm:spPr/>
      <dgm:t>
        <a:bodyPr/>
        <a:lstStyle/>
        <a:p>
          <a:endParaRPr lang="en-US"/>
        </a:p>
      </dgm:t>
    </dgm:pt>
    <dgm:pt modelId="{AA6C23C7-7386-492F-9154-598A3464572F}">
      <dgm:prSet/>
      <dgm:spPr/>
      <dgm:t>
        <a:bodyPr/>
        <a:lstStyle/>
        <a:p>
          <a:r>
            <a:rPr lang="en-US" altLang="en-US"/>
            <a:t>Highlight unusual/unexpected amounts and relationships</a:t>
          </a:r>
          <a:endParaRPr lang="en-US" altLang="en-US" dirty="0"/>
        </a:p>
      </dgm:t>
    </dgm:pt>
    <dgm:pt modelId="{B85A4A7F-6548-43E7-A1B6-F785F70B1B57}" type="parTrans" cxnId="{4CEEC435-011E-4A9F-A297-AE17C900445A}">
      <dgm:prSet/>
      <dgm:spPr/>
      <dgm:t>
        <a:bodyPr/>
        <a:lstStyle/>
        <a:p>
          <a:endParaRPr lang="en-US"/>
        </a:p>
      </dgm:t>
    </dgm:pt>
    <dgm:pt modelId="{5E985342-47D3-408D-88F6-7C250BDD576C}" type="sibTrans" cxnId="{4CEEC435-011E-4A9F-A297-AE17C900445A}">
      <dgm:prSet/>
      <dgm:spPr/>
      <dgm:t>
        <a:bodyPr/>
        <a:lstStyle/>
        <a:p>
          <a:endParaRPr lang="en-US"/>
        </a:p>
      </dgm:t>
    </dgm:pt>
    <dgm:pt modelId="{3B9DD414-F834-49C6-A27E-1416E5053D0B}">
      <dgm:prSet/>
      <dgm:spPr/>
      <dgm:t>
        <a:bodyPr/>
        <a:lstStyle/>
        <a:p>
          <a:r>
            <a:rPr lang="en-US" altLang="en-US"/>
            <a:t>Design appropriate testing procedures</a:t>
          </a:r>
          <a:endParaRPr lang="en-US" altLang="en-US" dirty="0"/>
        </a:p>
      </dgm:t>
    </dgm:pt>
    <dgm:pt modelId="{EC36B76B-1FE7-4D9D-83BE-76DD89FD0E25}" type="parTrans" cxnId="{CE20C5AE-35ED-43FB-8AA7-46357C205F2F}">
      <dgm:prSet/>
      <dgm:spPr/>
      <dgm:t>
        <a:bodyPr/>
        <a:lstStyle/>
        <a:p>
          <a:endParaRPr lang="en-US"/>
        </a:p>
      </dgm:t>
    </dgm:pt>
    <dgm:pt modelId="{3E448539-018E-419B-926B-D41FA0DCE6E9}" type="sibTrans" cxnId="{CE20C5AE-35ED-43FB-8AA7-46357C205F2F}">
      <dgm:prSet/>
      <dgm:spPr/>
      <dgm:t>
        <a:bodyPr/>
        <a:lstStyle/>
        <a:p>
          <a:endParaRPr lang="en-US"/>
        </a:p>
      </dgm:t>
    </dgm:pt>
    <dgm:pt modelId="{6BCD521F-8155-4BE6-872E-586F6025053B}" type="pres">
      <dgm:prSet presAssocID="{5C785DAE-644A-4754-998F-6B7EEBC55BB5}" presName="Name0" presStyleCnt="0">
        <dgm:presLayoutVars>
          <dgm:orgChart val="1"/>
          <dgm:chPref val="1"/>
          <dgm:dir/>
          <dgm:animOne val="branch"/>
          <dgm:animLvl val="lvl"/>
          <dgm:resizeHandles/>
        </dgm:presLayoutVars>
      </dgm:prSet>
      <dgm:spPr/>
      <dgm:t>
        <a:bodyPr/>
        <a:lstStyle/>
        <a:p>
          <a:endParaRPr lang="en-IN"/>
        </a:p>
      </dgm:t>
    </dgm:pt>
    <dgm:pt modelId="{53D2FA92-EEEE-48A3-8F53-F1A13E7F0D1F}" type="pres">
      <dgm:prSet presAssocID="{B3DC0C6D-C9F6-4572-BE3E-51E14625F027}" presName="hierRoot1" presStyleCnt="0">
        <dgm:presLayoutVars>
          <dgm:hierBranch val="init"/>
        </dgm:presLayoutVars>
      </dgm:prSet>
      <dgm:spPr/>
    </dgm:pt>
    <dgm:pt modelId="{16227010-55E6-42AD-9F9D-0974740E1E35}" type="pres">
      <dgm:prSet presAssocID="{B3DC0C6D-C9F6-4572-BE3E-51E14625F027}" presName="rootComposite1" presStyleCnt="0"/>
      <dgm:spPr/>
    </dgm:pt>
    <dgm:pt modelId="{2BCC5F81-6E1E-48E7-866F-E3D84EF3FC95}" type="pres">
      <dgm:prSet presAssocID="{B3DC0C6D-C9F6-4572-BE3E-51E14625F027}" presName="rootText1" presStyleLbl="alignAcc1" presStyleIdx="0" presStyleCnt="0">
        <dgm:presLayoutVars>
          <dgm:chPref val="3"/>
        </dgm:presLayoutVars>
      </dgm:prSet>
      <dgm:spPr/>
      <dgm:t>
        <a:bodyPr/>
        <a:lstStyle/>
        <a:p>
          <a:endParaRPr lang="en-IN"/>
        </a:p>
      </dgm:t>
    </dgm:pt>
    <dgm:pt modelId="{2CA20F53-F708-48FF-8148-E1CD41DE036C}" type="pres">
      <dgm:prSet presAssocID="{B3DC0C6D-C9F6-4572-BE3E-51E14625F027}" presName="topArc1" presStyleLbl="parChTrans1D1" presStyleIdx="0" presStyleCnt="8"/>
      <dgm:spPr/>
    </dgm:pt>
    <dgm:pt modelId="{F7E3FB13-4FB7-48EF-87AD-AE3C96216997}" type="pres">
      <dgm:prSet presAssocID="{B3DC0C6D-C9F6-4572-BE3E-51E14625F027}" presName="bottomArc1" presStyleLbl="parChTrans1D1" presStyleIdx="1" presStyleCnt="8"/>
      <dgm:spPr/>
    </dgm:pt>
    <dgm:pt modelId="{DE930E2F-8799-43FC-87AF-669FED36DF08}" type="pres">
      <dgm:prSet presAssocID="{B3DC0C6D-C9F6-4572-BE3E-51E14625F027}" presName="topConnNode1" presStyleLbl="node1" presStyleIdx="0" presStyleCnt="0"/>
      <dgm:spPr/>
      <dgm:t>
        <a:bodyPr/>
        <a:lstStyle/>
        <a:p>
          <a:endParaRPr lang="en-IN"/>
        </a:p>
      </dgm:t>
    </dgm:pt>
    <dgm:pt modelId="{48C47F8F-6296-4AFD-A39B-7BEAAF2E429C}" type="pres">
      <dgm:prSet presAssocID="{B3DC0C6D-C9F6-4572-BE3E-51E14625F027}" presName="hierChild2" presStyleCnt="0"/>
      <dgm:spPr/>
    </dgm:pt>
    <dgm:pt modelId="{1EBF843E-26A4-4970-8BCE-C132AB74274D}" type="pres">
      <dgm:prSet presAssocID="{2571960C-1370-417A-81E2-3861CB8C776B}" presName="Name28" presStyleLbl="parChTrans1D2" presStyleIdx="0" presStyleCnt="3"/>
      <dgm:spPr/>
      <dgm:t>
        <a:bodyPr/>
        <a:lstStyle/>
        <a:p>
          <a:endParaRPr lang="en-IN"/>
        </a:p>
      </dgm:t>
    </dgm:pt>
    <dgm:pt modelId="{72208C7A-00B9-4C5A-9638-467471390832}" type="pres">
      <dgm:prSet presAssocID="{1713CFCA-FE7C-410E-8FE7-BDEC188AD278}" presName="hierRoot2" presStyleCnt="0">
        <dgm:presLayoutVars>
          <dgm:hierBranch val="init"/>
        </dgm:presLayoutVars>
      </dgm:prSet>
      <dgm:spPr/>
    </dgm:pt>
    <dgm:pt modelId="{5987AFED-9847-4109-905D-C80ACF5E571F}" type="pres">
      <dgm:prSet presAssocID="{1713CFCA-FE7C-410E-8FE7-BDEC188AD278}" presName="rootComposite2" presStyleCnt="0"/>
      <dgm:spPr/>
    </dgm:pt>
    <dgm:pt modelId="{EF84E825-FEC1-4CFF-82EB-7036C3B9CE6A}" type="pres">
      <dgm:prSet presAssocID="{1713CFCA-FE7C-410E-8FE7-BDEC188AD278}" presName="rootText2" presStyleLbl="alignAcc1" presStyleIdx="0" presStyleCnt="0">
        <dgm:presLayoutVars>
          <dgm:chPref val="3"/>
        </dgm:presLayoutVars>
      </dgm:prSet>
      <dgm:spPr/>
      <dgm:t>
        <a:bodyPr/>
        <a:lstStyle/>
        <a:p>
          <a:endParaRPr lang="en-IN"/>
        </a:p>
      </dgm:t>
    </dgm:pt>
    <dgm:pt modelId="{FD7C2A1B-6801-4069-9B15-4DE4B0A17C9A}" type="pres">
      <dgm:prSet presAssocID="{1713CFCA-FE7C-410E-8FE7-BDEC188AD278}" presName="topArc2" presStyleLbl="parChTrans1D1" presStyleIdx="2" presStyleCnt="8"/>
      <dgm:spPr/>
    </dgm:pt>
    <dgm:pt modelId="{3AD2E511-0D94-4FA2-A13E-22D0BC4282A1}" type="pres">
      <dgm:prSet presAssocID="{1713CFCA-FE7C-410E-8FE7-BDEC188AD278}" presName="bottomArc2" presStyleLbl="parChTrans1D1" presStyleIdx="3" presStyleCnt="8"/>
      <dgm:spPr/>
    </dgm:pt>
    <dgm:pt modelId="{FB1F20D3-74D1-4DF8-B264-48A0E826102C}" type="pres">
      <dgm:prSet presAssocID="{1713CFCA-FE7C-410E-8FE7-BDEC188AD278}" presName="topConnNode2" presStyleLbl="node2" presStyleIdx="0" presStyleCnt="0"/>
      <dgm:spPr/>
      <dgm:t>
        <a:bodyPr/>
        <a:lstStyle/>
        <a:p>
          <a:endParaRPr lang="en-IN"/>
        </a:p>
      </dgm:t>
    </dgm:pt>
    <dgm:pt modelId="{29440DE8-0697-4BF8-AD28-AC52D2A288E6}" type="pres">
      <dgm:prSet presAssocID="{1713CFCA-FE7C-410E-8FE7-BDEC188AD278}" presName="hierChild4" presStyleCnt="0"/>
      <dgm:spPr/>
    </dgm:pt>
    <dgm:pt modelId="{62A6F971-077B-4856-9AC0-4744D14FBA16}" type="pres">
      <dgm:prSet presAssocID="{1713CFCA-FE7C-410E-8FE7-BDEC188AD278}" presName="hierChild5" presStyleCnt="0"/>
      <dgm:spPr/>
    </dgm:pt>
    <dgm:pt modelId="{0E5D6961-002C-4002-A409-242E6EDB80D3}" type="pres">
      <dgm:prSet presAssocID="{B85A4A7F-6548-43E7-A1B6-F785F70B1B57}" presName="Name28" presStyleLbl="parChTrans1D2" presStyleIdx="1" presStyleCnt="3"/>
      <dgm:spPr/>
      <dgm:t>
        <a:bodyPr/>
        <a:lstStyle/>
        <a:p>
          <a:endParaRPr lang="en-IN"/>
        </a:p>
      </dgm:t>
    </dgm:pt>
    <dgm:pt modelId="{7C5DE0DE-64F0-43E5-834D-3912109FD546}" type="pres">
      <dgm:prSet presAssocID="{AA6C23C7-7386-492F-9154-598A3464572F}" presName="hierRoot2" presStyleCnt="0">
        <dgm:presLayoutVars>
          <dgm:hierBranch val="init"/>
        </dgm:presLayoutVars>
      </dgm:prSet>
      <dgm:spPr/>
    </dgm:pt>
    <dgm:pt modelId="{6BB76040-31EC-4E23-B8B0-D6F376088AFF}" type="pres">
      <dgm:prSet presAssocID="{AA6C23C7-7386-492F-9154-598A3464572F}" presName="rootComposite2" presStyleCnt="0"/>
      <dgm:spPr/>
    </dgm:pt>
    <dgm:pt modelId="{BA017F26-873B-41E1-8C83-59548C8CA214}" type="pres">
      <dgm:prSet presAssocID="{AA6C23C7-7386-492F-9154-598A3464572F}" presName="rootText2" presStyleLbl="alignAcc1" presStyleIdx="0" presStyleCnt="0">
        <dgm:presLayoutVars>
          <dgm:chPref val="3"/>
        </dgm:presLayoutVars>
      </dgm:prSet>
      <dgm:spPr/>
      <dgm:t>
        <a:bodyPr/>
        <a:lstStyle/>
        <a:p>
          <a:endParaRPr lang="en-IN"/>
        </a:p>
      </dgm:t>
    </dgm:pt>
    <dgm:pt modelId="{D68967A1-33B3-4161-A8F8-546B8E9EE0E7}" type="pres">
      <dgm:prSet presAssocID="{AA6C23C7-7386-492F-9154-598A3464572F}" presName="topArc2" presStyleLbl="parChTrans1D1" presStyleIdx="4" presStyleCnt="8"/>
      <dgm:spPr/>
    </dgm:pt>
    <dgm:pt modelId="{A30646B8-957D-417B-B97D-4DF22526959D}" type="pres">
      <dgm:prSet presAssocID="{AA6C23C7-7386-492F-9154-598A3464572F}" presName="bottomArc2" presStyleLbl="parChTrans1D1" presStyleIdx="5" presStyleCnt="8"/>
      <dgm:spPr/>
    </dgm:pt>
    <dgm:pt modelId="{F72D52F4-3FE4-42ED-89AA-91743ADE6C8D}" type="pres">
      <dgm:prSet presAssocID="{AA6C23C7-7386-492F-9154-598A3464572F}" presName="topConnNode2" presStyleLbl="node2" presStyleIdx="0" presStyleCnt="0"/>
      <dgm:spPr/>
      <dgm:t>
        <a:bodyPr/>
        <a:lstStyle/>
        <a:p>
          <a:endParaRPr lang="en-IN"/>
        </a:p>
      </dgm:t>
    </dgm:pt>
    <dgm:pt modelId="{8907E6CC-CDFB-4D7D-A919-0EE5D7B2E240}" type="pres">
      <dgm:prSet presAssocID="{AA6C23C7-7386-492F-9154-598A3464572F}" presName="hierChild4" presStyleCnt="0"/>
      <dgm:spPr/>
    </dgm:pt>
    <dgm:pt modelId="{BAB201DB-9626-40EE-AC44-CB95EE6F268B}" type="pres">
      <dgm:prSet presAssocID="{AA6C23C7-7386-492F-9154-598A3464572F}" presName="hierChild5" presStyleCnt="0"/>
      <dgm:spPr/>
    </dgm:pt>
    <dgm:pt modelId="{55E9A305-60FE-4226-91D2-905EAB41E198}" type="pres">
      <dgm:prSet presAssocID="{EC36B76B-1FE7-4D9D-83BE-76DD89FD0E25}" presName="Name28" presStyleLbl="parChTrans1D2" presStyleIdx="2" presStyleCnt="3"/>
      <dgm:spPr/>
      <dgm:t>
        <a:bodyPr/>
        <a:lstStyle/>
        <a:p>
          <a:endParaRPr lang="en-IN"/>
        </a:p>
      </dgm:t>
    </dgm:pt>
    <dgm:pt modelId="{4A580DED-9994-46DF-925E-22545A0AAD5E}" type="pres">
      <dgm:prSet presAssocID="{3B9DD414-F834-49C6-A27E-1416E5053D0B}" presName="hierRoot2" presStyleCnt="0">
        <dgm:presLayoutVars>
          <dgm:hierBranch val="init"/>
        </dgm:presLayoutVars>
      </dgm:prSet>
      <dgm:spPr/>
    </dgm:pt>
    <dgm:pt modelId="{72CB1A0F-F596-45CE-8815-B5D01C4E201D}" type="pres">
      <dgm:prSet presAssocID="{3B9DD414-F834-49C6-A27E-1416E5053D0B}" presName="rootComposite2" presStyleCnt="0"/>
      <dgm:spPr/>
    </dgm:pt>
    <dgm:pt modelId="{1B9033D5-84C6-41AC-AB4D-C50F9C03DA09}" type="pres">
      <dgm:prSet presAssocID="{3B9DD414-F834-49C6-A27E-1416E5053D0B}" presName="rootText2" presStyleLbl="alignAcc1" presStyleIdx="0" presStyleCnt="0">
        <dgm:presLayoutVars>
          <dgm:chPref val="3"/>
        </dgm:presLayoutVars>
      </dgm:prSet>
      <dgm:spPr/>
      <dgm:t>
        <a:bodyPr/>
        <a:lstStyle/>
        <a:p>
          <a:endParaRPr lang="en-IN"/>
        </a:p>
      </dgm:t>
    </dgm:pt>
    <dgm:pt modelId="{0EA39517-14A5-4E1F-8161-BD919F84D5CD}" type="pres">
      <dgm:prSet presAssocID="{3B9DD414-F834-49C6-A27E-1416E5053D0B}" presName="topArc2" presStyleLbl="parChTrans1D1" presStyleIdx="6" presStyleCnt="8"/>
      <dgm:spPr/>
    </dgm:pt>
    <dgm:pt modelId="{A570F14C-E668-420F-B974-19B7CEE2419D}" type="pres">
      <dgm:prSet presAssocID="{3B9DD414-F834-49C6-A27E-1416E5053D0B}" presName="bottomArc2" presStyleLbl="parChTrans1D1" presStyleIdx="7" presStyleCnt="8"/>
      <dgm:spPr/>
    </dgm:pt>
    <dgm:pt modelId="{3EC34FA8-C248-4808-AE9E-E54383BDA727}" type="pres">
      <dgm:prSet presAssocID="{3B9DD414-F834-49C6-A27E-1416E5053D0B}" presName="topConnNode2" presStyleLbl="node2" presStyleIdx="0" presStyleCnt="0"/>
      <dgm:spPr/>
      <dgm:t>
        <a:bodyPr/>
        <a:lstStyle/>
        <a:p>
          <a:endParaRPr lang="en-IN"/>
        </a:p>
      </dgm:t>
    </dgm:pt>
    <dgm:pt modelId="{D8CEC05A-33FE-401A-8039-E8FBABE1EA46}" type="pres">
      <dgm:prSet presAssocID="{3B9DD414-F834-49C6-A27E-1416E5053D0B}" presName="hierChild4" presStyleCnt="0"/>
      <dgm:spPr/>
    </dgm:pt>
    <dgm:pt modelId="{F1A30EB0-D79E-41D5-BC1C-A791CE6EA6F6}" type="pres">
      <dgm:prSet presAssocID="{3B9DD414-F834-49C6-A27E-1416E5053D0B}" presName="hierChild5" presStyleCnt="0"/>
      <dgm:spPr/>
    </dgm:pt>
    <dgm:pt modelId="{C7081137-CA01-407F-B1F9-1615D11D7B58}" type="pres">
      <dgm:prSet presAssocID="{B3DC0C6D-C9F6-4572-BE3E-51E14625F027}" presName="hierChild3" presStyleCnt="0"/>
      <dgm:spPr/>
    </dgm:pt>
  </dgm:ptLst>
  <dgm:cxnLst>
    <dgm:cxn modelId="{896F6BAD-B29B-496A-9DC3-2179EF5C2B20}" type="presOf" srcId="{B3DC0C6D-C9F6-4572-BE3E-51E14625F027}" destId="{DE930E2F-8799-43FC-87AF-669FED36DF08}" srcOrd="1" destOrd="0" presId="urn:microsoft.com/office/officeart/2008/layout/HalfCircleOrganizationChart"/>
    <dgm:cxn modelId="{746D2CFF-7E6F-4CE8-9D46-A2B816965E70}" srcId="{5C785DAE-644A-4754-998F-6B7EEBC55BB5}" destId="{B3DC0C6D-C9F6-4572-BE3E-51E14625F027}" srcOrd="0" destOrd="0" parTransId="{94FE18B5-5586-472A-8ABB-26FE0A1F3A22}" sibTransId="{F8AA20EC-F145-4E87-B1BD-8D72858AAA2C}"/>
    <dgm:cxn modelId="{7841AA97-543C-4050-9C58-19FCC2EAE7D3}" type="presOf" srcId="{1713CFCA-FE7C-410E-8FE7-BDEC188AD278}" destId="{FB1F20D3-74D1-4DF8-B264-48A0E826102C}" srcOrd="1" destOrd="0" presId="urn:microsoft.com/office/officeart/2008/layout/HalfCircleOrganizationChart"/>
    <dgm:cxn modelId="{D5B8AB11-07EA-44BD-9546-E9385F0A7195}" type="presOf" srcId="{B85A4A7F-6548-43E7-A1B6-F785F70B1B57}" destId="{0E5D6961-002C-4002-A409-242E6EDB80D3}" srcOrd="0" destOrd="0" presId="urn:microsoft.com/office/officeart/2008/layout/HalfCircleOrganizationChart"/>
    <dgm:cxn modelId="{18DCEFD0-122C-4BC4-8C1D-0D0BB90E7FC8}" srcId="{B3DC0C6D-C9F6-4572-BE3E-51E14625F027}" destId="{1713CFCA-FE7C-410E-8FE7-BDEC188AD278}" srcOrd="0" destOrd="0" parTransId="{2571960C-1370-417A-81E2-3861CB8C776B}" sibTransId="{8E38F8DA-F8F6-4D5D-9CC5-266F08C4F044}"/>
    <dgm:cxn modelId="{EF007EE8-468F-4B80-9DC3-B661054D2537}" type="presOf" srcId="{3B9DD414-F834-49C6-A27E-1416E5053D0B}" destId="{1B9033D5-84C6-41AC-AB4D-C50F9C03DA09}" srcOrd="0" destOrd="0" presId="urn:microsoft.com/office/officeart/2008/layout/HalfCircleOrganizationChart"/>
    <dgm:cxn modelId="{F6F766CE-3F35-4A15-B9CA-AC3F4CCEB6A0}" type="presOf" srcId="{5C785DAE-644A-4754-998F-6B7EEBC55BB5}" destId="{6BCD521F-8155-4BE6-872E-586F6025053B}" srcOrd="0" destOrd="0" presId="urn:microsoft.com/office/officeart/2008/layout/HalfCircleOrganizationChart"/>
    <dgm:cxn modelId="{D1FA9E44-5F9E-4ACF-9EAA-BC3BA281B6F3}" type="presOf" srcId="{EC36B76B-1FE7-4D9D-83BE-76DD89FD0E25}" destId="{55E9A305-60FE-4226-91D2-905EAB41E198}" srcOrd="0" destOrd="0" presId="urn:microsoft.com/office/officeart/2008/layout/HalfCircleOrganizationChart"/>
    <dgm:cxn modelId="{6132EAA4-AFBD-488E-8895-AE2BAC0301EE}" type="presOf" srcId="{B3DC0C6D-C9F6-4572-BE3E-51E14625F027}" destId="{2BCC5F81-6E1E-48E7-866F-E3D84EF3FC95}" srcOrd="0" destOrd="0" presId="urn:microsoft.com/office/officeart/2008/layout/HalfCircleOrganizationChart"/>
    <dgm:cxn modelId="{7364FFB2-E3B9-409F-A0A1-CDA12626FDC7}" type="presOf" srcId="{AA6C23C7-7386-492F-9154-598A3464572F}" destId="{F72D52F4-3FE4-42ED-89AA-91743ADE6C8D}" srcOrd="1" destOrd="0" presId="urn:microsoft.com/office/officeart/2008/layout/HalfCircleOrganizationChart"/>
    <dgm:cxn modelId="{A61067E1-1431-46A8-9E12-49CD51E75C89}" type="presOf" srcId="{1713CFCA-FE7C-410E-8FE7-BDEC188AD278}" destId="{EF84E825-FEC1-4CFF-82EB-7036C3B9CE6A}" srcOrd="0" destOrd="0" presId="urn:microsoft.com/office/officeart/2008/layout/HalfCircleOrganizationChart"/>
    <dgm:cxn modelId="{AF73D0DB-8BCB-4CBC-82B0-970E9330F14C}" type="presOf" srcId="{3B9DD414-F834-49C6-A27E-1416E5053D0B}" destId="{3EC34FA8-C248-4808-AE9E-E54383BDA727}" srcOrd="1" destOrd="0" presId="urn:microsoft.com/office/officeart/2008/layout/HalfCircleOrganizationChart"/>
    <dgm:cxn modelId="{0E4599DD-7CD9-4695-A042-0199A4AA581C}" type="presOf" srcId="{2571960C-1370-417A-81E2-3861CB8C776B}" destId="{1EBF843E-26A4-4970-8BCE-C132AB74274D}" srcOrd="0" destOrd="0" presId="urn:microsoft.com/office/officeart/2008/layout/HalfCircleOrganizationChart"/>
    <dgm:cxn modelId="{3126D8A6-6BB0-4F97-ABEF-7ABC5AED586C}" type="presOf" srcId="{AA6C23C7-7386-492F-9154-598A3464572F}" destId="{BA017F26-873B-41E1-8C83-59548C8CA214}" srcOrd="0" destOrd="0" presId="urn:microsoft.com/office/officeart/2008/layout/HalfCircleOrganizationChart"/>
    <dgm:cxn modelId="{CE20C5AE-35ED-43FB-8AA7-46357C205F2F}" srcId="{B3DC0C6D-C9F6-4572-BE3E-51E14625F027}" destId="{3B9DD414-F834-49C6-A27E-1416E5053D0B}" srcOrd="2" destOrd="0" parTransId="{EC36B76B-1FE7-4D9D-83BE-76DD89FD0E25}" sibTransId="{3E448539-018E-419B-926B-D41FA0DCE6E9}"/>
    <dgm:cxn modelId="{4CEEC435-011E-4A9F-A297-AE17C900445A}" srcId="{B3DC0C6D-C9F6-4572-BE3E-51E14625F027}" destId="{AA6C23C7-7386-492F-9154-598A3464572F}" srcOrd="1" destOrd="0" parTransId="{B85A4A7F-6548-43E7-A1B6-F785F70B1B57}" sibTransId="{5E985342-47D3-408D-88F6-7C250BDD576C}"/>
    <dgm:cxn modelId="{318808CC-3E42-491B-97D9-3D3D5EB85D00}" type="presParOf" srcId="{6BCD521F-8155-4BE6-872E-586F6025053B}" destId="{53D2FA92-EEEE-48A3-8F53-F1A13E7F0D1F}" srcOrd="0" destOrd="0" presId="urn:microsoft.com/office/officeart/2008/layout/HalfCircleOrganizationChart"/>
    <dgm:cxn modelId="{76889F68-7BB2-43B2-B0D9-99A8E082F405}" type="presParOf" srcId="{53D2FA92-EEEE-48A3-8F53-F1A13E7F0D1F}" destId="{16227010-55E6-42AD-9F9D-0974740E1E35}" srcOrd="0" destOrd="0" presId="urn:microsoft.com/office/officeart/2008/layout/HalfCircleOrganizationChart"/>
    <dgm:cxn modelId="{7A8D4F44-AF4C-4817-8110-53D6DF556350}" type="presParOf" srcId="{16227010-55E6-42AD-9F9D-0974740E1E35}" destId="{2BCC5F81-6E1E-48E7-866F-E3D84EF3FC95}" srcOrd="0" destOrd="0" presId="urn:microsoft.com/office/officeart/2008/layout/HalfCircleOrganizationChart"/>
    <dgm:cxn modelId="{03ECDAEC-1B39-4267-9AA5-1A56BA267514}" type="presParOf" srcId="{16227010-55E6-42AD-9F9D-0974740E1E35}" destId="{2CA20F53-F708-48FF-8148-E1CD41DE036C}" srcOrd="1" destOrd="0" presId="urn:microsoft.com/office/officeart/2008/layout/HalfCircleOrganizationChart"/>
    <dgm:cxn modelId="{D0273443-1851-494E-928E-D8788691A8E0}" type="presParOf" srcId="{16227010-55E6-42AD-9F9D-0974740E1E35}" destId="{F7E3FB13-4FB7-48EF-87AD-AE3C96216997}" srcOrd="2" destOrd="0" presId="urn:microsoft.com/office/officeart/2008/layout/HalfCircleOrganizationChart"/>
    <dgm:cxn modelId="{4515699F-3ADD-4053-AC5D-5999A4112DE4}" type="presParOf" srcId="{16227010-55E6-42AD-9F9D-0974740E1E35}" destId="{DE930E2F-8799-43FC-87AF-669FED36DF08}" srcOrd="3" destOrd="0" presId="urn:microsoft.com/office/officeart/2008/layout/HalfCircleOrganizationChart"/>
    <dgm:cxn modelId="{02381F24-9708-49EC-A49F-B8C0950B02C3}" type="presParOf" srcId="{53D2FA92-EEEE-48A3-8F53-F1A13E7F0D1F}" destId="{48C47F8F-6296-4AFD-A39B-7BEAAF2E429C}" srcOrd="1" destOrd="0" presId="urn:microsoft.com/office/officeart/2008/layout/HalfCircleOrganizationChart"/>
    <dgm:cxn modelId="{D4741C58-BE6D-4D4A-8B38-B9B047D89C0E}" type="presParOf" srcId="{48C47F8F-6296-4AFD-A39B-7BEAAF2E429C}" destId="{1EBF843E-26A4-4970-8BCE-C132AB74274D}" srcOrd="0" destOrd="0" presId="urn:microsoft.com/office/officeart/2008/layout/HalfCircleOrganizationChart"/>
    <dgm:cxn modelId="{6A250ABC-411D-4A2E-8FF9-5DF66D284E94}" type="presParOf" srcId="{48C47F8F-6296-4AFD-A39B-7BEAAF2E429C}" destId="{72208C7A-00B9-4C5A-9638-467471390832}" srcOrd="1" destOrd="0" presId="urn:microsoft.com/office/officeart/2008/layout/HalfCircleOrganizationChart"/>
    <dgm:cxn modelId="{B71C39ED-B408-42CD-BE70-3EBF5C1F6537}" type="presParOf" srcId="{72208C7A-00B9-4C5A-9638-467471390832}" destId="{5987AFED-9847-4109-905D-C80ACF5E571F}" srcOrd="0" destOrd="0" presId="urn:microsoft.com/office/officeart/2008/layout/HalfCircleOrganizationChart"/>
    <dgm:cxn modelId="{A2AC017A-A505-4348-9BB5-4FA083D53388}" type="presParOf" srcId="{5987AFED-9847-4109-905D-C80ACF5E571F}" destId="{EF84E825-FEC1-4CFF-82EB-7036C3B9CE6A}" srcOrd="0" destOrd="0" presId="urn:microsoft.com/office/officeart/2008/layout/HalfCircleOrganizationChart"/>
    <dgm:cxn modelId="{307216A3-92FF-4C89-B32E-C2347E98E1A3}" type="presParOf" srcId="{5987AFED-9847-4109-905D-C80ACF5E571F}" destId="{FD7C2A1B-6801-4069-9B15-4DE4B0A17C9A}" srcOrd="1" destOrd="0" presId="urn:microsoft.com/office/officeart/2008/layout/HalfCircleOrganizationChart"/>
    <dgm:cxn modelId="{3FE85F42-F71D-46BE-B3F2-711B4B92D9D3}" type="presParOf" srcId="{5987AFED-9847-4109-905D-C80ACF5E571F}" destId="{3AD2E511-0D94-4FA2-A13E-22D0BC4282A1}" srcOrd="2" destOrd="0" presId="urn:microsoft.com/office/officeart/2008/layout/HalfCircleOrganizationChart"/>
    <dgm:cxn modelId="{944C8E52-E95C-4DA7-A9C6-8FA95902D60E}" type="presParOf" srcId="{5987AFED-9847-4109-905D-C80ACF5E571F}" destId="{FB1F20D3-74D1-4DF8-B264-48A0E826102C}" srcOrd="3" destOrd="0" presId="urn:microsoft.com/office/officeart/2008/layout/HalfCircleOrganizationChart"/>
    <dgm:cxn modelId="{24C1D7E3-DB24-4C22-9470-706294082CB1}" type="presParOf" srcId="{72208C7A-00B9-4C5A-9638-467471390832}" destId="{29440DE8-0697-4BF8-AD28-AC52D2A288E6}" srcOrd="1" destOrd="0" presId="urn:microsoft.com/office/officeart/2008/layout/HalfCircleOrganizationChart"/>
    <dgm:cxn modelId="{5B227A96-3AFC-4DDD-B032-1C71347A917B}" type="presParOf" srcId="{72208C7A-00B9-4C5A-9638-467471390832}" destId="{62A6F971-077B-4856-9AC0-4744D14FBA16}" srcOrd="2" destOrd="0" presId="urn:microsoft.com/office/officeart/2008/layout/HalfCircleOrganizationChart"/>
    <dgm:cxn modelId="{9F3ECD3F-CA1E-4915-ABD3-209DD79FF144}" type="presParOf" srcId="{48C47F8F-6296-4AFD-A39B-7BEAAF2E429C}" destId="{0E5D6961-002C-4002-A409-242E6EDB80D3}" srcOrd="2" destOrd="0" presId="urn:microsoft.com/office/officeart/2008/layout/HalfCircleOrganizationChart"/>
    <dgm:cxn modelId="{F9CAF5B9-EC1F-412D-A15F-F9D4E36AAB9B}" type="presParOf" srcId="{48C47F8F-6296-4AFD-A39B-7BEAAF2E429C}" destId="{7C5DE0DE-64F0-43E5-834D-3912109FD546}" srcOrd="3" destOrd="0" presId="urn:microsoft.com/office/officeart/2008/layout/HalfCircleOrganizationChart"/>
    <dgm:cxn modelId="{B710733F-9424-4BA2-A352-13FD04055580}" type="presParOf" srcId="{7C5DE0DE-64F0-43E5-834D-3912109FD546}" destId="{6BB76040-31EC-4E23-B8B0-D6F376088AFF}" srcOrd="0" destOrd="0" presId="urn:microsoft.com/office/officeart/2008/layout/HalfCircleOrganizationChart"/>
    <dgm:cxn modelId="{61447B51-3836-498E-8B05-888FEB92B24E}" type="presParOf" srcId="{6BB76040-31EC-4E23-B8B0-D6F376088AFF}" destId="{BA017F26-873B-41E1-8C83-59548C8CA214}" srcOrd="0" destOrd="0" presId="urn:microsoft.com/office/officeart/2008/layout/HalfCircleOrganizationChart"/>
    <dgm:cxn modelId="{63B63F87-F8B9-4617-A6B7-6714BECD7A9C}" type="presParOf" srcId="{6BB76040-31EC-4E23-B8B0-D6F376088AFF}" destId="{D68967A1-33B3-4161-A8F8-546B8E9EE0E7}" srcOrd="1" destOrd="0" presId="urn:microsoft.com/office/officeart/2008/layout/HalfCircleOrganizationChart"/>
    <dgm:cxn modelId="{BD3725BD-8743-483A-B129-F74BFDB96188}" type="presParOf" srcId="{6BB76040-31EC-4E23-B8B0-D6F376088AFF}" destId="{A30646B8-957D-417B-B97D-4DF22526959D}" srcOrd="2" destOrd="0" presId="urn:microsoft.com/office/officeart/2008/layout/HalfCircleOrganizationChart"/>
    <dgm:cxn modelId="{3DB77863-C95B-4001-9A8B-8873CE806AF6}" type="presParOf" srcId="{6BB76040-31EC-4E23-B8B0-D6F376088AFF}" destId="{F72D52F4-3FE4-42ED-89AA-91743ADE6C8D}" srcOrd="3" destOrd="0" presId="urn:microsoft.com/office/officeart/2008/layout/HalfCircleOrganizationChart"/>
    <dgm:cxn modelId="{402D6376-CEF2-42E9-87FA-CE98CBDDDF10}" type="presParOf" srcId="{7C5DE0DE-64F0-43E5-834D-3912109FD546}" destId="{8907E6CC-CDFB-4D7D-A919-0EE5D7B2E240}" srcOrd="1" destOrd="0" presId="urn:microsoft.com/office/officeart/2008/layout/HalfCircleOrganizationChart"/>
    <dgm:cxn modelId="{0FBD5642-958E-4297-9561-CCE1315E3FFF}" type="presParOf" srcId="{7C5DE0DE-64F0-43E5-834D-3912109FD546}" destId="{BAB201DB-9626-40EE-AC44-CB95EE6F268B}" srcOrd="2" destOrd="0" presId="urn:microsoft.com/office/officeart/2008/layout/HalfCircleOrganizationChart"/>
    <dgm:cxn modelId="{E6D6FF7D-C877-4109-AD34-4521E6F93DA3}" type="presParOf" srcId="{48C47F8F-6296-4AFD-A39B-7BEAAF2E429C}" destId="{55E9A305-60FE-4226-91D2-905EAB41E198}" srcOrd="4" destOrd="0" presId="urn:microsoft.com/office/officeart/2008/layout/HalfCircleOrganizationChart"/>
    <dgm:cxn modelId="{09D23684-0A64-4172-90B4-6676B5573652}" type="presParOf" srcId="{48C47F8F-6296-4AFD-A39B-7BEAAF2E429C}" destId="{4A580DED-9994-46DF-925E-22545A0AAD5E}" srcOrd="5" destOrd="0" presId="urn:microsoft.com/office/officeart/2008/layout/HalfCircleOrganizationChart"/>
    <dgm:cxn modelId="{720A0E3A-DEE1-4CFF-B536-351FDE04D5CA}" type="presParOf" srcId="{4A580DED-9994-46DF-925E-22545A0AAD5E}" destId="{72CB1A0F-F596-45CE-8815-B5D01C4E201D}" srcOrd="0" destOrd="0" presId="urn:microsoft.com/office/officeart/2008/layout/HalfCircleOrganizationChart"/>
    <dgm:cxn modelId="{2F2F7C93-7F65-4032-9051-58772181B364}" type="presParOf" srcId="{72CB1A0F-F596-45CE-8815-B5D01C4E201D}" destId="{1B9033D5-84C6-41AC-AB4D-C50F9C03DA09}" srcOrd="0" destOrd="0" presId="urn:microsoft.com/office/officeart/2008/layout/HalfCircleOrganizationChart"/>
    <dgm:cxn modelId="{8625EEB4-BD6C-49EF-BD7E-CC6646F1CD68}" type="presParOf" srcId="{72CB1A0F-F596-45CE-8815-B5D01C4E201D}" destId="{0EA39517-14A5-4E1F-8161-BD919F84D5CD}" srcOrd="1" destOrd="0" presId="urn:microsoft.com/office/officeart/2008/layout/HalfCircleOrganizationChart"/>
    <dgm:cxn modelId="{B208A478-0346-4CC8-A2D6-F5B80A884171}" type="presParOf" srcId="{72CB1A0F-F596-45CE-8815-B5D01C4E201D}" destId="{A570F14C-E668-420F-B974-19B7CEE2419D}" srcOrd="2" destOrd="0" presId="urn:microsoft.com/office/officeart/2008/layout/HalfCircleOrganizationChart"/>
    <dgm:cxn modelId="{DC68B914-CB33-4C4B-A52C-893140230841}" type="presParOf" srcId="{72CB1A0F-F596-45CE-8815-B5D01C4E201D}" destId="{3EC34FA8-C248-4808-AE9E-E54383BDA727}" srcOrd="3" destOrd="0" presId="urn:microsoft.com/office/officeart/2008/layout/HalfCircleOrganizationChart"/>
    <dgm:cxn modelId="{DE3CCA0A-CB6D-438D-A38B-B9D4CF8DD661}" type="presParOf" srcId="{4A580DED-9994-46DF-925E-22545A0AAD5E}" destId="{D8CEC05A-33FE-401A-8039-E8FBABE1EA46}" srcOrd="1" destOrd="0" presId="urn:microsoft.com/office/officeart/2008/layout/HalfCircleOrganizationChart"/>
    <dgm:cxn modelId="{A763FB01-CC53-41D6-8D58-A3BA5B8EA701}" type="presParOf" srcId="{4A580DED-9994-46DF-925E-22545A0AAD5E}" destId="{F1A30EB0-D79E-41D5-BC1C-A791CE6EA6F6}" srcOrd="2" destOrd="0" presId="urn:microsoft.com/office/officeart/2008/layout/HalfCircleOrganizationChart"/>
    <dgm:cxn modelId="{4CBB2345-4DFA-41B1-A2B3-8F1123A744C5}" type="presParOf" srcId="{53D2FA92-EEEE-48A3-8F53-F1A13E7F0D1F}" destId="{C7081137-CA01-407F-B1F9-1615D11D7B58}" srcOrd="2" destOrd="0" presId="urn:microsoft.com/office/officeart/2008/layout/HalfCircleOrganizationChar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2F409A5-1D82-4344-BE78-71A9EE678FC1}" type="doc">
      <dgm:prSet loTypeId="urn:microsoft.com/office/officeart/2018/2/layout/IconVerticalSolidList" loCatId="icon" qsTypeId="urn:microsoft.com/office/officeart/2005/8/quickstyle/simple1" qsCatId="simple" csTypeId="urn:microsoft.com/office/officeart/2005/8/colors/accent3_5" csCatId="accent3" phldr="1"/>
      <dgm:spPr/>
      <dgm:t>
        <a:bodyPr/>
        <a:lstStyle/>
        <a:p>
          <a:endParaRPr lang="en-US"/>
        </a:p>
      </dgm:t>
    </dgm:pt>
    <dgm:pt modelId="{28EACEDD-18BD-40F3-8615-E9B1578DCC3E}">
      <dgm:prSet phldrT="[Text]"/>
      <dgm:spPr/>
      <dgm:t>
        <a:bodyPr/>
        <a:lstStyle/>
        <a:p>
          <a:pPr>
            <a:lnSpc>
              <a:spcPct val="100000"/>
            </a:lnSpc>
          </a:pPr>
          <a:r>
            <a:rPr lang="en-US" altLang="en-US"/>
            <a:t>Determine materiality estimate for the audit engagement</a:t>
          </a:r>
          <a:endParaRPr lang="en-US"/>
        </a:p>
      </dgm:t>
    </dgm:pt>
    <dgm:pt modelId="{B41A6FB6-F184-405A-ADDB-A82044E8BB6C}" type="parTrans" cxnId="{0D782ACD-8283-4C84-BC37-FCF2D6C2EB17}">
      <dgm:prSet/>
      <dgm:spPr/>
      <dgm:t>
        <a:bodyPr/>
        <a:lstStyle/>
        <a:p>
          <a:endParaRPr lang="en-US"/>
        </a:p>
      </dgm:t>
    </dgm:pt>
    <dgm:pt modelId="{A274D056-71F5-490B-B3C6-55FB9F9B4217}" type="sibTrans" cxnId="{0D782ACD-8283-4C84-BC37-FCF2D6C2EB17}">
      <dgm:prSet/>
      <dgm:spPr/>
      <dgm:t>
        <a:bodyPr/>
        <a:lstStyle/>
        <a:p>
          <a:endParaRPr lang="en-US"/>
        </a:p>
      </dgm:t>
    </dgm:pt>
    <dgm:pt modelId="{3F7A2512-F71C-46CC-84E0-43D76BAA7985}">
      <dgm:prSet/>
      <dgm:spPr/>
      <dgm:t>
        <a:bodyPr/>
        <a:lstStyle/>
        <a:p>
          <a:pPr>
            <a:lnSpc>
              <a:spcPct val="100000"/>
            </a:lnSpc>
          </a:pPr>
          <a:r>
            <a:rPr lang="en-US" altLang="en-US" dirty="0"/>
            <a:t>Plan for account balances to be tested and sampling methodology</a:t>
          </a:r>
        </a:p>
      </dgm:t>
    </dgm:pt>
    <dgm:pt modelId="{7317175E-962C-4FAE-9AC5-BAE33FC643F5}" type="parTrans" cxnId="{9AE1DEE7-F853-44E3-9BE8-0F810885B9C8}">
      <dgm:prSet/>
      <dgm:spPr/>
      <dgm:t>
        <a:bodyPr/>
        <a:lstStyle/>
        <a:p>
          <a:endParaRPr lang="en-US"/>
        </a:p>
      </dgm:t>
    </dgm:pt>
    <dgm:pt modelId="{64A313C9-EBD3-449A-A5B0-765BAFEFA7E2}" type="sibTrans" cxnId="{9AE1DEE7-F853-44E3-9BE8-0F810885B9C8}">
      <dgm:prSet/>
      <dgm:spPr/>
      <dgm:t>
        <a:bodyPr/>
        <a:lstStyle/>
        <a:p>
          <a:endParaRPr lang="en-US"/>
        </a:p>
      </dgm:t>
    </dgm:pt>
    <dgm:pt modelId="{AE855C9F-1834-4A87-94FA-49064C853997}">
      <dgm:prSet/>
      <dgm:spPr/>
      <dgm:t>
        <a:bodyPr/>
        <a:lstStyle/>
        <a:p>
          <a:pPr>
            <a:lnSpc>
              <a:spcPct val="100000"/>
            </a:lnSpc>
          </a:pPr>
          <a:r>
            <a:rPr lang="en-US" altLang="en-US" dirty="0"/>
            <a:t>Selection of samples</a:t>
          </a:r>
        </a:p>
      </dgm:t>
    </dgm:pt>
    <dgm:pt modelId="{2716FBB9-4DB4-450C-BD31-E9BD1C0F9DE2}" type="parTrans" cxnId="{D377815D-D393-48F4-A2FB-50079D70850D}">
      <dgm:prSet/>
      <dgm:spPr/>
      <dgm:t>
        <a:bodyPr/>
        <a:lstStyle/>
        <a:p>
          <a:endParaRPr lang="en-US"/>
        </a:p>
      </dgm:t>
    </dgm:pt>
    <dgm:pt modelId="{06603CD7-291E-4D80-99EF-D860D314ABA9}" type="sibTrans" cxnId="{D377815D-D393-48F4-A2FB-50079D70850D}">
      <dgm:prSet/>
      <dgm:spPr/>
      <dgm:t>
        <a:bodyPr/>
        <a:lstStyle/>
        <a:p>
          <a:endParaRPr lang="en-US"/>
        </a:p>
      </dgm:t>
    </dgm:pt>
    <dgm:pt modelId="{A5AE4A4C-73D3-4161-BF18-88D03CC8CE99}">
      <dgm:prSet/>
      <dgm:spPr/>
      <dgm:t>
        <a:bodyPr/>
        <a:lstStyle/>
        <a:p>
          <a:pPr>
            <a:lnSpc>
              <a:spcPct val="100000"/>
            </a:lnSpc>
          </a:pPr>
          <a:r>
            <a:rPr lang="en-US" altLang="en-US"/>
            <a:t>Perform controls testing and conclude on controls reliability</a:t>
          </a:r>
        </a:p>
      </dgm:t>
    </dgm:pt>
    <dgm:pt modelId="{1B05EDA3-B638-44A2-9DCE-904C81D0C756}" type="parTrans" cxnId="{0AEEFB0E-BE3C-4CDF-BD6F-82058EF34145}">
      <dgm:prSet/>
      <dgm:spPr/>
      <dgm:t>
        <a:bodyPr/>
        <a:lstStyle/>
        <a:p>
          <a:endParaRPr lang="en-US"/>
        </a:p>
      </dgm:t>
    </dgm:pt>
    <dgm:pt modelId="{3FAA3D13-0B46-4CFF-95FA-920A7017DCC5}" type="sibTrans" cxnId="{0AEEFB0E-BE3C-4CDF-BD6F-82058EF34145}">
      <dgm:prSet/>
      <dgm:spPr/>
      <dgm:t>
        <a:bodyPr/>
        <a:lstStyle/>
        <a:p>
          <a:endParaRPr lang="en-US"/>
        </a:p>
      </dgm:t>
    </dgm:pt>
    <dgm:pt modelId="{4362A62B-FB39-4A3D-BA43-7DA01DFE17D0}">
      <dgm:prSet/>
      <dgm:spPr/>
      <dgm:t>
        <a:bodyPr/>
        <a:lstStyle/>
        <a:p>
          <a:pPr>
            <a:lnSpc>
              <a:spcPct val="100000"/>
            </a:lnSpc>
          </a:pPr>
          <a:r>
            <a:rPr lang="en-US" altLang="en-US"/>
            <a:t>Communicate control weaknesses to management</a:t>
          </a:r>
        </a:p>
      </dgm:t>
    </dgm:pt>
    <dgm:pt modelId="{167C5500-09FD-4BD6-8616-7E38981E9108}" type="parTrans" cxnId="{030C0976-45CC-438E-A521-139A612C64F8}">
      <dgm:prSet/>
      <dgm:spPr/>
      <dgm:t>
        <a:bodyPr/>
        <a:lstStyle/>
        <a:p>
          <a:endParaRPr lang="en-US"/>
        </a:p>
      </dgm:t>
    </dgm:pt>
    <dgm:pt modelId="{B8946BE7-AF45-47DA-8DD3-3334A9494C21}" type="sibTrans" cxnId="{030C0976-45CC-438E-A521-139A612C64F8}">
      <dgm:prSet/>
      <dgm:spPr/>
      <dgm:t>
        <a:bodyPr/>
        <a:lstStyle/>
        <a:p>
          <a:endParaRPr lang="en-US"/>
        </a:p>
      </dgm:t>
    </dgm:pt>
    <dgm:pt modelId="{EEEE1D93-0B56-44E0-B3D0-08725A9D45EF}" type="pres">
      <dgm:prSet presAssocID="{E2F409A5-1D82-4344-BE78-71A9EE678FC1}" presName="root" presStyleCnt="0">
        <dgm:presLayoutVars>
          <dgm:dir/>
          <dgm:resizeHandles val="exact"/>
        </dgm:presLayoutVars>
      </dgm:prSet>
      <dgm:spPr/>
      <dgm:t>
        <a:bodyPr/>
        <a:lstStyle/>
        <a:p>
          <a:endParaRPr lang="en-IN"/>
        </a:p>
      </dgm:t>
    </dgm:pt>
    <dgm:pt modelId="{915227D2-46E6-460A-A76C-B8141B79CBE7}" type="pres">
      <dgm:prSet presAssocID="{28EACEDD-18BD-40F3-8615-E9B1578DCC3E}" presName="compNode" presStyleCnt="0"/>
      <dgm:spPr/>
    </dgm:pt>
    <dgm:pt modelId="{6A01B8F8-57CA-4CE9-960A-5AC139396A12}" type="pres">
      <dgm:prSet presAssocID="{28EACEDD-18BD-40F3-8615-E9B1578DCC3E}" presName="bgRect" presStyleLbl="bgShp" presStyleIdx="0" presStyleCnt="5"/>
      <dgm:spPr/>
    </dgm:pt>
    <dgm:pt modelId="{1F105287-3991-421A-A273-B48FBED8708F}" type="pres">
      <dgm:prSet presAssocID="{28EACEDD-18BD-40F3-8615-E9B1578DCC3E}" presName="iconRect" presStyleLbl="node1" presStyleIdx="0" presStyleCnt="5"/>
      <dgm:spPr>
        <a:blipFill>
          <a:blip xmlns:r="http://schemas.openxmlformats.org/officeDocument/2006/relationships" r:embed="rId1" cstate="print">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IN"/>
        </a:p>
      </dgm:t>
      <dgm:extLst>
        <a:ext uri="{E40237B7-FDA0-4F09-8148-C483321AD2D9}">
          <dgm14:cNvPr xmlns="" xmlns:dgm14="http://schemas.microsoft.com/office/drawing/2010/diagram" id="0" name="" descr="Magnifying glass"/>
        </a:ext>
      </dgm:extLst>
    </dgm:pt>
    <dgm:pt modelId="{6F19E08F-2800-42B7-B43B-56A702D6B524}" type="pres">
      <dgm:prSet presAssocID="{28EACEDD-18BD-40F3-8615-E9B1578DCC3E}" presName="spaceRect" presStyleCnt="0"/>
      <dgm:spPr/>
    </dgm:pt>
    <dgm:pt modelId="{E4E04EC0-E50C-484D-AC41-7271C4AACFA3}" type="pres">
      <dgm:prSet presAssocID="{28EACEDD-18BD-40F3-8615-E9B1578DCC3E}" presName="parTx" presStyleLbl="revTx" presStyleIdx="0" presStyleCnt="5">
        <dgm:presLayoutVars>
          <dgm:chMax val="0"/>
          <dgm:chPref val="0"/>
        </dgm:presLayoutVars>
      </dgm:prSet>
      <dgm:spPr/>
      <dgm:t>
        <a:bodyPr/>
        <a:lstStyle/>
        <a:p>
          <a:endParaRPr lang="en-IN"/>
        </a:p>
      </dgm:t>
    </dgm:pt>
    <dgm:pt modelId="{2C789F78-7AD1-4409-B440-0D3D78B6F1A8}" type="pres">
      <dgm:prSet presAssocID="{A274D056-71F5-490B-B3C6-55FB9F9B4217}" presName="sibTrans" presStyleCnt="0"/>
      <dgm:spPr/>
    </dgm:pt>
    <dgm:pt modelId="{5588D854-E3B5-4BCA-B2B1-168605E329F7}" type="pres">
      <dgm:prSet presAssocID="{3F7A2512-F71C-46CC-84E0-43D76BAA7985}" presName="compNode" presStyleCnt="0"/>
      <dgm:spPr/>
    </dgm:pt>
    <dgm:pt modelId="{5B70A1D3-F664-4839-8E57-C7A66662D6EF}" type="pres">
      <dgm:prSet presAssocID="{3F7A2512-F71C-46CC-84E0-43D76BAA7985}" presName="bgRect" presStyleLbl="bgShp" presStyleIdx="1" presStyleCnt="5"/>
      <dgm:spPr/>
    </dgm:pt>
    <dgm:pt modelId="{A5CE2F5F-0B4C-4DD7-8D85-3ECFB6A66EFE}" type="pres">
      <dgm:prSet presAssocID="{3F7A2512-F71C-46CC-84E0-43D76BAA7985}" presName="iconRect" presStyleLbl="node1" presStyleIdx="1" presStyleCnt="5"/>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IN"/>
        </a:p>
      </dgm:t>
      <dgm:extLst>
        <a:ext uri="{E40237B7-FDA0-4F09-8148-C483321AD2D9}">
          <dgm14:cNvPr xmlns="" xmlns:dgm14="http://schemas.microsoft.com/office/drawing/2010/diagram" id="0" name="" descr="Checkmark"/>
        </a:ext>
      </dgm:extLst>
    </dgm:pt>
    <dgm:pt modelId="{19B907C0-C3E1-455B-AC68-8D79CE4D7B38}" type="pres">
      <dgm:prSet presAssocID="{3F7A2512-F71C-46CC-84E0-43D76BAA7985}" presName="spaceRect" presStyleCnt="0"/>
      <dgm:spPr/>
    </dgm:pt>
    <dgm:pt modelId="{8D8E6A10-E6CD-45D2-B7E4-2B31535E6B2B}" type="pres">
      <dgm:prSet presAssocID="{3F7A2512-F71C-46CC-84E0-43D76BAA7985}" presName="parTx" presStyleLbl="revTx" presStyleIdx="1" presStyleCnt="5">
        <dgm:presLayoutVars>
          <dgm:chMax val="0"/>
          <dgm:chPref val="0"/>
        </dgm:presLayoutVars>
      </dgm:prSet>
      <dgm:spPr/>
      <dgm:t>
        <a:bodyPr/>
        <a:lstStyle/>
        <a:p>
          <a:endParaRPr lang="en-IN"/>
        </a:p>
      </dgm:t>
    </dgm:pt>
    <dgm:pt modelId="{93FB36C3-F639-4CC9-8E54-0FABFCC46510}" type="pres">
      <dgm:prSet presAssocID="{64A313C9-EBD3-449A-A5B0-765BAFEFA7E2}" presName="sibTrans" presStyleCnt="0"/>
      <dgm:spPr/>
    </dgm:pt>
    <dgm:pt modelId="{13D32BD5-AF63-42F4-B035-FFE8D73A8FED}" type="pres">
      <dgm:prSet presAssocID="{AE855C9F-1834-4A87-94FA-49064C853997}" presName="compNode" presStyleCnt="0"/>
      <dgm:spPr/>
    </dgm:pt>
    <dgm:pt modelId="{7EF8B663-F296-470B-B746-1627427A2C90}" type="pres">
      <dgm:prSet presAssocID="{AE855C9F-1834-4A87-94FA-49064C853997}" presName="bgRect" presStyleLbl="bgShp" presStyleIdx="2" presStyleCnt="5"/>
      <dgm:spPr/>
    </dgm:pt>
    <dgm:pt modelId="{592AD0C1-8A26-4992-B106-5A759334EE81}" type="pres">
      <dgm:prSet presAssocID="{AE855C9F-1834-4A87-94FA-49064C853997}" presName="iconRect" presStyleLbl="node1" presStyleIdx="2" presStyleCnt="5"/>
      <dgm:spPr>
        <a:blipFill>
          <a:blip xmlns:r="http://schemas.openxmlformats.org/officeDocument/2006/relationships"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IN"/>
        </a:p>
      </dgm:t>
      <dgm:extLst>
        <a:ext uri="{E40237B7-FDA0-4F09-8148-C483321AD2D9}">
          <dgm14:cNvPr xmlns="" xmlns:dgm14="http://schemas.microsoft.com/office/drawing/2010/diagram" id="0" name="" descr="Test tubes"/>
        </a:ext>
      </dgm:extLst>
    </dgm:pt>
    <dgm:pt modelId="{DF27AFC6-6648-44C6-A1F4-122087A1603A}" type="pres">
      <dgm:prSet presAssocID="{AE855C9F-1834-4A87-94FA-49064C853997}" presName="spaceRect" presStyleCnt="0"/>
      <dgm:spPr/>
    </dgm:pt>
    <dgm:pt modelId="{9F07602D-5A4A-4472-9762-37BC4AF106E7}" type="pres">
      <dgm:prSet presAssocID="{AE855C9F-1834-4A87-94FA-49064C853997}" presName="parTx" presStyleLbl="revTx" presStyleIdx="2" presStyleCnt="5">
        <dgm:presLayoutVars>
          <dgm:chMax val="0"/>
          <dgm:chPref val="0"/>
        </dgm:presLayoutVars>
      </dgm:prSet>
      <dgm:spPr/>
      <dgm:t>
        <a:bodyPr/>
        <a:lstStyle/>
        <a:p>
          <a:endParaRPr lang="en-IN"/>
        </a:p>
      </dgm:t>
    </dgm:pt>
    <dgm:pt modelId="{5A217786-E716-4041-8949-A8F610E56400}" type="pres">
      <dgm:prSet presAssocID="{06603CD7-291E-4D80-99EF-D860D314ABA9}" presName="sibTrans" presStyleCnt="0"/>
      <dgm:spPr/>
    </dgm:pt>
    <dgm:pt modelId="{F4A8854B-23C0-4671-B5DE-42DCF0776285}" type="pres">
      <dgm:prSet presAssocID="{A5AE4A4C-73D3-4161-BF18-88D03CC8CE99}" presName="compNode" presStyleCnt="0"/>
      <dgm:spPr/>
    </dgm:pt>
    <dgm:pt modelId="{51E32E18-AAE4-449E-AFD1-8B2B4386DE1E}" type="pres">
      <dgm:prSet presAssocID="{A5AE4A4C-73D3-4161-BF18-88D03CC8CE99}" presName="bgRect" presStyleLbl="bgShp" presStyleIdx="3" presStyleCnt="5"/>
      <dgm:spPr/>
    </dgm:pt>
    <dgm:pt modelId="{0DD58DF3-5C73-4ED7-AB65-BAA5171C5FB8}" type="pres">
      <dgm:prSet presAssocID="{A5AE4A4C-73D3-4161-BF18-88D03CC8CE99}" presName="iconRect" presStyleLbl="node1" presStyleIdx="3" presStyleCnt="5"/>
      <dgm:spPr>
        <a:blipFill>
          <a:blip xmlns:r="http://schemas.openxmlformats.org/officeDocument/2006/relationships"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IN"/>
        </a:p>
      </dgm:t>
      <dgm:extLst>
        <a:ext uri="{E40237B7-FDA0-4F09-8148-C483321AD2D9}">
          <dgm14:cNvPr xmlns="" xmlns:dgm14="http://schemas.microsoft.com/office/drawing/2010/diagram" id="0" name="" descr="Check List"/>
        </a:ext>
      </dgm:extLst>
    </dgm:pt>
    <dgm:pt modelId="{85264E88-1CF4-4494-86CF-D0709E877BBF}" type="pres">
      <dgm:prSet presAssocID="{A5AE4A4C-73D3-4161-BF18-88D03CC8CE99}" presName="spaceRect" presStyleCnt="0"/>
      <dgm:spPr/>
    </dgm:pt>
    <dgm:pt modelId="{8BECCF14-6104-42CE-A4FA-B85ADECABF78}" type="pres">
      <dgm:prSet presAssocID="{A5AE4A4C-73D3-4161-BF18-88D03CC8CE99}" presName="parTx" presStyleLbl="revTx" presStyleIdx="3" presStyleCnt="5">
        <dgm:presLayoutVars>
          <dgm:chMax val="0"/>
          <dgm:chPref val="0"/>
        </dgm:presLayoutVars>
      </dgm:prSet>
      <dgm:spPr/>
      <dgm:t>
        <a:bodyPr/>
        <a:lstStyle/>
        <a:p>
          <a:endParaRPr lang="en-IN"/>
        </a:p>
      </dgm:t>
    </dgm:pt>
    <dgm:pt modelId="{65D43565-3EA0-484A-ADC6-3B8243EDD1CF}" type="pres">
      <dgm:prSet presAssocID="{3FAA3D13-0B46-4CFF-95FA-920A7017DCC5}" presName="sibTrans" presStyleCnt="0"/>
      <dgm:spPr/>
    </dgm:pt>
    <dgm:pt modelId="{EFA89634-98F6-49F7-89D4-1DBF3A008526}" type="pres">
      <dgm:prSet presAssocID="{4362A62B-FB39-4A3D-BA43-7DA01DFE17D0}" presName="compNode" presStyleCnt="0"/>
      <dgm:spPr/>
    </dgm:pt>
    <dgm:pt modelId="{5D5C227E-19CC-4F7C-B354-4EAC06592BBA}" type="pres">
      <dgm:prSet presAssocID="{4362A62B-FB39-4A3D-BA43-7DA01DFE17D0}" presName="bgRect" presStyleLbl="bgShp" presStyleIdx="4" presStyleCnt="5"/>
      <dgm:spPr/>
    </dgm:pt>
    <dgm:pt modelId="{AB26FFEA-3376-4258-8E9D-DBC83A7E0C18}" type="pres">
      <dgm:prSet presAssocID="{4362A62B-FB39-4A3D-BA43-7DA01DFE17D0}" presName="iconRect" presStyleLbl="node1" presStyleIdx="4" presStyleCnt="5"/>
      <dgm:spPr>
        <a:blipFill>
          <a:blip xmlns:r="http://schemas.openxmlformats.org/officeDocument/2006/relationships" r:embed="rId9" cstate="print">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IN"/>
        </a:p>
      </dgm:t>
      <dgm:extLst>
        <a:ext uri="{E40237B7-FDA0-4F09-8148-C483321AD2D9}">
          <dgm14:cNvPr xmlns="" xmlns:dgm14="http://schemas.microsoft.com/office/drawing/2010/diagram" id="0" name="" descr="Chat"/>
        </a:ext>
      </dgm:extLst>
    </dgm:pt>
    <dgm:pt modelId="{2E8C31B5-C761-4DDE-BB7A-126188A4FCF7}" type="pres">
      <dgm:prSet presAssocID="{4362A62B-FB39-4A3D-BA43-7DA01DFE17D0}" presName="spaceRect" presStyleCnt="0"/>
      <dgm:spPr/>
    </dgm:pt>
    <dgm:pt modelId="{D5B53CE5-949D-4731-A4E6-EBFA7F8B1B50}" type="pres">
      <dgm:prSet presAssocID="{4362A62B-FB39-4A3D-BA43-7DA01DFE17D0}" presName="parTx" presStyleLbl="revTx" presStyleIdx="4" presStyleCnt="5">
        <dgm:presLayoutVars>
          <dgm:chMax val="0"/>
          <dgm:chPref val="0"/>
        </dgm:presLayoutVars>
      </dgm:prSet>
      <dgm:spPr/>
      <dgm:t>
        <a:bodyPr/>
        <a:lstStyle/>
        <a:p>
          <a:endParaRPr lang="en-IN"/>
        </a:p>
      </dgm:t>
    </dgm:pt>
  </dgm:ptLst>
  <dgm:cxnLst>
    <dgm:cxn modelId="{0D782ACD-8283-4C84-BC37-FCF2D6C2EB17}" srcId="{E2F409A5-1D82-4344-BE78-71A9EE678FC1}" destId="{28EACEDD-18BD-40F3-8615-E9B1578DCC3E}" srcOrd="0" destOrd="0" parTransId="{B41A6FB6-F184-405A-ADDB-A82044E8BB6C}" sibTransId="{A274D056-71F5-490B-B3C6-55FB9F9B4217}"/>
    <dgm:cxn modelId="{D377815D-D393-48F4-A2FB-50079D70850D}" srcId="{E2F409A5-1D82-4344-BE78-71A9EE678FC1}" destId="{AE855C9F-1834-4A87-94FA-49064C853997}" srcOrd="2" destOrd="0" parTransId="{2716FBB9-4DB4-450C-BD31-E9BD1C0F9DE2}" sibTransId="{06603CD7-291E-4D80-99EF-D860D314ABA9}"/>
    <dgm:cxn modelId="{5015F6F2-727C-491F-BBB3-577BBE7CFF5D}" type="presOf" srcId="{A5AE4A4C-73D3-4161-BF18-88D03CC8CE99}" destId="{8BECCF14-6104-42CE-A4FA-B85ADECABF78}" srcOrd="0" destOrd="0" presId="urn:microsoft.com/office/officeart/2018/2/layout/IconVerticalSolidList"/>
    <dgm:cxn modelId="{030C0976-45CC-438E-A521-139A612C64F8}" srcId="{E2F409A5-1D82-4344-BE78-71A9EE678FC1}" destId="{4362A62B-FB39-4A3D-BA43-7DA01DFE17D0}" srcOrd="4" destOrd="0" parTransId="{167C5500-09FD-4BD6-8616-7E38981E9108}" sibTransId="{B8946BE7-AF45-47DA-8DD3-3334A9494C21}"/>
    <dgm:cxn modelId="{55E6E84B-4A62-4320-81C1-A72D70FB7FDF}" type="presOf" srcId="{28EACEDD-18BD-40F3-8615-E9B1578DCC3E}" destId="{E4E04EC0-E50C-484D-AC41-7271C4AACFA3}" srcOrd="0" destOrd="0" presId="urn:microsoft.com/office/officeart/2018/2/layout/IconVerticalSolidList"/>
    <dgm:cxn modelId="{9AE1DEE7-F853-44E3-9BE8-0F810885B9C8}" srcId="{E2F409A5-1D82-4344-BE78-71A9EE678FC1}" destId="{3F7A2512-F71C-46CC-84E0-43D76BAA7985}" srcOrd="1" destOrd="0" parTransId="{7317175E-962C-4FAE-9AC5-BAE33FC643F5}" sibTransId="{64A313C9-EBD3-449A-A5B0-765BAFEFA7E2}"/>
    <dgm:cxn modelId="{7A4752F4-09A8-48C9-B7DF-610428593629}" type="presOf" srcId="{4362A62B-FB39-4A3D-BA43-7DA01DFE17D0}" destId="{D5B53CE5-949D-4731-A4E6-EBFA7F8B1B50}" srcOrd="0" destOrd="0" presId="urn:microsoft.com/office/officeart/2018/2/layout/IconVerticalSolidList"/>
    <dgm:cxn modelId="{E049183D-376E-4A97-92F0-B12D8B88E05D}" type="presOf" srcId="{3F7A2512-F71C-46CC-84E0-43D76BAA7985}" destId="{8D8E6A10-E6CD-45D2-B7E4-2B31535E6B2B}" srcOrd="0" destOrd="0" presId="urn:microsoft.com/office/officeart/2018/2/layout/IconVerticalSolidList"/>
    <dgm:cxn modelId="{667411CD-1ED8-4143-803B-E9BEACA1E351}" type="presOf" srcId="{AE855C9F-1834-4A87-94FA-49064C853997}" destId="{9F07602D-5A4A-4472-9762-37BC4AF106E7}" srcOrd="0" destOrd="0" presId="urn:microsoft.com/office/officeart/2018/2/layout/IconVerticalSolidList"/>
    <dgm:cxn modelId="{27B3EF72-8DA1-44ED-B7A2-B2AC601A8834}" type="presOf" srcId="{E2F409A5-1D82-4344-BE78-71A9EE678FC1}" destId="{EEEE1D93-0B56-44E0-B3D0-08725A9D45EF}" srcOrd="0" destOrd="0" presId="urn:microsoft.com/office/officeart/2018/2/layout/IconVerticalSolidList"/>
    <dgm:cxn modelId="{0AEEFB0E-BE3C-4CDF-BD6F-82058EF34145}" srcId="{E2F409A5-1D82-4344-BE78-71A9EE678FC1}" destId="{A5AE4A4C-73D3-4161-BF18-88D03CC8CE99}" srcOrd="3" destOrd="0" parTransId="{1B05EDA3-B638-44A2-9DCE-904C81D0C756}" sibTransId="{3FAA3D13-0B46-4CFF-95FA-920A7017DCC5}"/>
    <dgm:cxn modelId="{FBDCC04B-8501-4938-9861-94F8371D97F5}" type="presParOf" srcId="{EEEE1D93-0B56-44E0-B3D0-08725A9D45EF}" destId="{915227D2-46E6-460A-A76C-B8141B79CBE7}" srcOrd="0" destOrd="0" presId="urn:microsoft.com/office/officeart/2018/2/layout/IconVerticalSolidList"/>
    <dgm:cxn modelId="{0B0F181A-676D-44D1-B299-79A2AD06423C}" type="presParOf" srcId="{915227D2-46E6-460A-A76C-B8141B79CBE7}" destId="{6A01B8F8-57CA-4CE9-960A-5AC139396A12}" srcOrd="0" destOrd="0" presId="urn:microsoft.com/office/officeart/2018/2/layout/IconVerticalSolidList"/>
    <dgm:cxn modelId="{6065614A-5F58-4035-BF24-3B1D9F936A78}" type="presParOf" srcId="{915227D2-46E6-460A-A76C-B8141B79CBE7}" destId="{1F105287-3991-421A-A273-B48FBED8708F}" srcOrd="1" destOrd="0" presId="urn:microsoft.com/office/officeart/2018/2/layout/IconVerticalSolidList"/>
    <dgm:cxn modelId="{1365E3CF-4797-43CD-9C92-3C04AD376DCF}" type="presParOf" srcId="{915227D2-46E6-460A-A76C-B8141B79CBE7}" destId="{6F19E08F-2800-42B7-B43B-56A702D6B524}" srcOrd="2" destOrd="0" presId="urn:microsoft.com/office/officeart/2018/2/layout/IconVerticalSolidList"/>
    <dgm:cxn modelId="{8EC4D81F-CB93-4B77-B579-1887F748E6E1}" type="presParOf" srcId="{915227D2-46E6-460A-A76C-B8141B79CBE7}" destId="{E4E04EC0-E50C-484D-AC41-7271C4AACFA3}" srcOrd="3" destOrd="0" presId="urn:microsoft.com/office/officeart/2018/2/layout/IconVerticalSolidList"/>
    <dgm:cxn modelId="{26001CB4-3A2A-44E7-B608-57E6875F8E5C}" type="presParOf" srcId="{EEEE1D93-0B56-44E0-B3D0-08725A9D45EF}" destId="{2C789F78-7AD1-4409-B440-0D3D78B6F1A8}" srcOrd="1" destOrd="0" presId="urn:microsoft.com/office/officeart/2018/2/layout/IconVerticalSolidList"/>
    <dgm:cxn modelId="{57BB2553-7F64-43B0-85C9-A16817C9AF9C}" type="presParOf" srcId="{EEEE1D93-0B56-44E0-B3D0-08725A9D45EF}" destId="{5588D854-E3B5-4BCA-B2B1-168605E329F7}" srcOrd="2" destOrd="0" presId="urn:microsoft.com/office/officeart/2018/2/layout/IconVerticalSolidList"/>
    <dgm:cxn modelId="{2A575D5C-DE9C-442F-B7C1-36D16C908BEE}" type="presParOf" srcId="{5588D854-E3B5-4BCA-B2B1-168605E329F7}" destId="{5B70A1D3-F664-4839-8E57-C7A66662D6EF}" srcOrd="0" destOrd="0" presId="urn:microsoft.com/office/officeart/2018/2/layout/IconVerticalSolidList"/>
    <dgm:cxn modelId="{520C9F87-4FF3-4A58-B986-FA6A6D367229}" type="presParOf" srcId="{5588D854-E3B5-4BCA-B2B1-168605E329F7}" destId="{A5CE2F5F-0B4C-4DD7-8D85-3ECFB6A66EFE}" srcOrd="1" destOrd="0" presId="urn:microsoft.com/office/officeart/2018/2/layout/IconVerticalSolidList"/>
    <dgm:cxn modelId="{A7CA6263-38ED-4628-9206-19FC286590F3}" type="presParOf" srcId="{5588D854-E3B5-4BCA-B2B1-168605E329F7}" destId="{19B907C0-C3E1-455B-AC68-8D79CE4D7B38}" srcOrd="2" destOrd="0" presId="urn:microsoft.com/office/officeart/2018/2/layout/IconVerticalSolidList"/>
    <dgm:cxn modelId="{358A6F72-BAD7-4476-89D6-A01DEDAFF7AE}" type="presParOf" srcId="{5588D854-E3B5-4BCA-B2B1-168605E329F7}" destId="{8D8E6A10-E6CD-45D2-B7E4-2B31535E6B2B}" srcOrd="3" destOrd="0" presId="urn:microsoft.com/office/officeart/2018/2/layout/IconVerticalSolidList"/>
    <dgm:cxn modelId="{32430626-5DF9-4CE1-B96A-8A6053838152}" type="presParOf" srcId="{EEEE1D93-0B56-44E0-B3D0-08725A9D45EF}" destId="{93FB36C3-F639-4CC9-8E54-0FABFCC46510}" srcOrd="3" destOrd="0" presId="urn:microsoft.com/office/officeart/2018/2/layout/IconVerticalSolidList"/>
    <dgm:cxn modelId="{474DBBF7-914C-4931-848C-E456F535D536}" type="presParOf" srcId="{EEEE1D93-0B56-44E0-B3D0-08725A9D45EF}" destId="{13D32BD5-AF63-42F4-B035-FFE8D73A8FED}" srcOrd="4" destOrd="0" presId="urn:microsoft.com/office/officeart/2018/2/layout/IconVerticalSolidList"/>
    <dgm:cxn modelId="{9143B725-09DC-40F7-9780-3D69E87F33DE}" type="presParOf" srcId="{13D32BD5-AF63-42F4-B035-FFE8D73A8FED}" destId="{7EF8B663-F296-470B-B746-1627427A2C90}" srcOrd="0" destOrd="0" presId="urn:microsoft.com/office/officeart/2018/2/layout/IconVerticalSolidList"/>
    <dgm:cxn modelId="{1FCF6D6E-7AEE-44F5-BB06-A63AB869B101}" type="presParOf" srcId="{13D32BD5-AF63-42F4-B035-FFE8D73A8FED}" destId="{592AD0C1-8A26-4992-B106-5A759334EE81}" srcOrd="1" destOrd="0" presId="urn:microsoft.com/office/officeart/2018/2/layout/IconVerticalSolidList"/>
    <dgm:cxn modelId="{75BEE987-2D66-4900-9D4C-ECA042A68AF2}" type="presParOf" srcId="{13D32BD5-AF63-42F4-B035-FFE8D73A8FED}" destId="{DF27AFC6-6648-44C6-A1F4-122087A1603A}" srcOrd="2" destOrd="0" presId="urn:microsoft.com/office/officeart/2018/2/layout/IconVerticalSolidList"/>
    <dgm:cxn modelId="{D2BC15B2-1D22-4224-B359-93523E1F3558}" type="presParOf" srcId="{13D32BD5-AF63-42F4-B035-FFE8D73A8FED}" destId="{9F07602D-5A4A-4472-9762-37BC4AF106E7}" srcOrd="3" destOrd="0" presId="urn:microsoft.com/office/officeart/2018/2/layout/IconVerticalSolidList"/>
    <dgm:cxn modelId="{A797F774-7EB6-4299-9BA0-910D1BABD40E}" type="presParOf" srcId="{EEEE1D93-0B56-44E0-B3D0-08725A9D45EF}" destId="{5A217786-E716-4041-8949-A8F610E56400}" srcOrd="5" destOrd="0" presId="urn:microsoft.com/office/officeart/2018/2/layout/IconVerticalSolidList"/>
    <dgm:cxn modelId="{0AAF327C-7FC8-4494-9B28-327C3B288E9B}" type="presParOf" srcId="{EEEE1D93-0B56-44E0-B3D0-08725A9D45EF}" destId="{F4A8854B-23C0-4671-B5DE-42DCF0776285}" srcOrd="6" destOrd="0" presId="urn:microsoft.com/office/officeart/2018/2/layout/IconVerticalSolidList"/>
    <dgm:cxn modelId="{F557751B-70E1-4F3E-86A2-C59C65A64C25}" type="presParOf" srcId="{F4A8854B-23C0-4671-B5DE-42DCF0776285}" destId="{51E32E18-AAE4-449E-AFD1-8B2B4386DE1E}" srcOrd="0" destOrd="0" presId="urn:microsoft.com/office/officeart/2018/2/layout/IconVerticalSolidList"/>
    <dgm:cxn modelId="{6B197378-3539-4847-9FDF-99ABECE94432}" type="presParOf" srcId="{F4A8854B-23C0-4671-B5DE-42DCF0776285}" destId="{0DD58DF3-5C73-4ED7-AB65-BAA5171C5FB8}" srcOrd="1" destOrd="0" presId="urn:microsoft.com/office/officeart/2018/2/layout/IconVerticalSolidList"/>
    <dgm:cxn modelId="{517ECDBF-62AE-4EA7-A2F1-3B61BFBDF1B0}" type="presParOf" srcId="{F4A8854B-23C0-4671-B5DE-42DCF0776285}" destId="{85264E88-1CF4-4494-86CF-D0709E877BBF}" srcOrd="2" destOrd="0" presId="urn:microsoft.com/office/officeart/2018/2/layout/IconVerticalSolidList"/>
    <dgm:cxn modelId="{A1A5099F-2318-41F1-BBCB-32D894A00B56}" type="presParOf" srcId="{F4A8854B-23C0-4671-B5DE-42DCF0776285}" destId="{8BECCF14-6104-42CE-A4FA-B85ADECABF78}" srcOrd="3" destOrd="0" presId="urn:microsoft.com/office/officeart/2018/2/layout/IconVerticalSolidList"/>
    <dgm:cxn modelId="{A4F5A014-BF85-4CB5-8EA2-DA5EC67D3663}" type="presParOf" srcId="{EEEE1D93-0B56-44E0-B3D0-08725A9D45EF}" destId="{65D43565-3EA0-484A-ADC6-3B8243EDD1CF}" srcOrd="7" destOrd="0" presId="urn:microsoft.com/office/officeart/2018/2/layout/IconVerticalSolidList"/>
    <dgm:cxn modelId="{99956354-AC71-4F81-8C1B-2B56D814002F}" type="presParOf" srcId="{EEEE1D93-0B56-44E0-B3D0-08725A9D45EF}" destId="{EFA89634-98F6-49F7-89D4-1DBF3A008526}" srcOrd="8" destOrd="0" presId="urn:microsoft.com/office/officeart/2018/2/layout/IconVerticalSolidList"/>
    <dgm:cxn modelId="{935267F7-7CB1-4449-83B6-A047F113282F}" type="presParOf" srcId="{EFA89634-98F6-49F7-89D4-1DBF3A008526}" destId="{5D5C227E-19CC-4F7C-B354-4EAC06592BBA}" srcOrd="0" destOrd="0" presId="urn:microsoft.com/office/officeart/2018/2/layout/IconVerticalSolidList"/>
    <dgm:cxn modelId="{AC2D39F3-BBE1-430C-855B-EA039E3B8A08}" type="presParOf" srcId="{EFA89634-98F6-49F7-89D4-1DBF3A008526}" destId="{AB26FFEA-3376-4258-8E9D-DBC83A7E0C18}" srcOrd="1" destOrd="0" presId="urn:microsoft.com/office/officeart/2018/2/layout/IconVerticalSolidList"/>
    <dgm:cxn modelId="{FAFA9B7C-CF54-4B22-85E0-19CBAE7D46A1}" type="presParOf" srcId="{EFA89634-98F6-49F7-89D4-1DBF3A008526}" destId="{2E8C31B5-C761-4DDE-BB7A-126188A4FCF7}" srcOrd="2" destOrd="0" presId="urn:microsoft.com/office/officeart/2018/2/layout/IconVerticalSolidList"/>
    <dgm:cxn modelId="{CB7A5F9D-01C8-4429-B191-1F328F874BCD}" type="presParOf" srcId="{EFA89634-98F6-49F7-89D4-1DBF3A008526}" destId="{D5B53CE5-949D-4731-A4E6-EBFA7F8B1B50}"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2F409A5-1D82-4344-BE78-71A9EE678FC1}"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28EACEDD-18BD-40F3-8615-E9B1578DCC3E}">
      <dgm:prSet phldrT="[Text]"/>
      <dgm:spPr/>
      <dgm:t>
        <a:bodyPr/>
        <a:lstStyle/>
        <a:p>
          <a:pPr>
            <a:lnSpc>
              <a:spcPct val="100000"/>
            </a:lnSpc>
          </a:pPr>
          <a:r>
            <a:rPr lang="en-US" altLang="en-US"/>
            <a:t>Perform substantive analytical testing</a:t>
          </a:r>
          <a:endParaRPr lang="en-US"/>
        </a:p>
      </dgm:t>
    </dgm:pt>
    <dgm:pt modelId="{B41A6FB6-F184-405A-ADDB-A82044E8BB6C}" type="parTrans" cxnId="{0D782ACD-8283-4C84-BC37-FCF2D6C2EB17}">
      <dgm:prSet/>
      <dgm:spPr/>
      <dgm:t>
        <a:bodyPr/>
        <a:lstStyle/>
        <a:p>
          <a:endParaRPr lang="en-US"/>
        </a:p>
      </dgm:t>
    </dgm:pt>
    <dgm:pt modelId="{A274D056-71F5-490B-B3C6-55FB9F9B4217}" type="sibTrans" cxnId="{0D782ACD-8283-4C84-BC37-FCF2D6C2EB17}">
      <dgm:prSet/>
      <dgm:spPr/>
      <dgm:t>
        <a:bodyPr/>
        <a:lstStyle/>
        <a:p>
          <a:endParaRPr lang="en-US"/>
        </a:p>
      </dgm:t>
    </dgm:pt>
    <dgm:pt modelId="{31916A7A-4963-4975-B0E3-466F19A0FCC2}">
      <dgm:prSet/>
      <dgm:spPr/>
      <dgm:t>
        <a:bodyPr/>
        <a:lstStyle/>
        <a:p>
          <a:pPr>
            <a:lnSpc>
              <a:spcPct val="100000"/>
            </a:lnSpc>
          </a:pPr>
          <a:r>
            <a:rPr lang="en-US" altLang="en-US"/>
            <a:t>Perform substantive tests of detail</a:t>
          </a:r>
        </a:p>
      </dgm:t>
    </dgm:pt>
    <dgm:pt modelId="{6EFBFAD1-29AB-41EB-A50F-08C795798DBD}" type="parTrans" cxnId="{6F0C4E4D-C794-4ACC-93BC-5B82859E3B85}">
      <dgm:prSet/>
      <dgm:spPr/>
      <dgm:t>
        <a:bodyPr/>
        <a:lstStyle/>
        <a:p>
          <a:endParaRPr lang="en-US"/>
        </a:p>
      </dgm:t>
    </dgm:pt>
    <dgm:pt modelId="{D4086176-8A44-4F7E-B43C-E37D7D80CF4B}" type="sibTrans" cxnId="{6F0C4E4D-C794-4ACC-93BC-5B82859E3B85}">
      <dgm:prSet/>
      <dgm:spPr/>
      <dgm:t>
        <a:bodyPr/>
        <a:lstStyle/>
        <a:p>
          <a:endParaRPr lang="en-US"/>
        </a:p>
      </dgm:t>
    </dgm:pt>
    <dgm:pt modelId="{35D41237-8987-4748-A349-C58461564F6B}">
      <dgm:prSet/>
      <dgm:spPr/>
      <dgm:t>
        <a:bodyPr/>
        <a:lstStyle/>
        <a:p>
          <a:pPr>
            <a:lnSpc>
              <a:spcPct val="100000"/>
            </a:lnSpc>
          </a:pPr>
          <a:r>
            <a:rPr lang="en-US" altLang="en-US" dirty="0"/>
            <a:t>Ensure prevalence of fundamental accounting assumptions – consistency, going concern, accrual accounting</a:t>
          </a:r>
        </a:p>
      </dgm:t>
    </dgm:pt>
    <dgm:pt modelId="{DEA72B35-57B3-4BF0-B483-99770BF462DF}" type="parTrans" cxnId="{068CDDB0-6FDD-4BF7-A10C-B2B2739F1CB0}">
      <dgm:prSet/>
      <dgm:spPr/>
      <dgm:t>
        <a:bodyPr/>
        <a:lstStyle/>
        <a:p>
          <a:endParaRPr lang="en-US"/>
        </a:p>
      </dgm:t>
    </dgm:pt>
    <dgm:pt modelId="{4F2F9ACD-BEC1-46A7-BA31-7685744D8AAA}" type="sibTrans" cxnId="{068CDDB0-6FDD-4BF7-A10C-B2B2739F1CB0}">
      <dgm:prSet/>
      <dgm:spPr/>
      <dgm:t>
        <a:bodyPr/>
        <a:lstStyle/>
        <a:p>
          <a:endParaRPr lang="en-US"/>
        </a:p>
      </dgm:t>
    </dgm:pt>
    <dgm:pt modelId="{00CA3557-78D6-4488-9E1B-2C3F3BA4F8EE}">
      <dgm:prSet/>
      <dgm:spPr/>
      <dgm:t>
        <a:bodyPr/>
        <a:lstStyle/>
        <a:p>
          <a:pPr>
            <a:lnSpc>
              <a:spcPct val="100000"/>
            </a:lnSpc>
          </a:pPr>
          <a:r>
            <a:rPr lang="en-US" altLang="en-US"/>
            <a:t>Examine and report changes in accounting policies and their impact</a:t>
          </a:r>
        </a:p>
      </dgm:t>
    </dgm:pt>
    <dgm:pt modelId="{1025B31B-5395-40FD-91A7-E4BA24F2B1E0}" type="parTrans" cxnId="{CAF6CBA1-A040-473C-BC96-2A3DB6CEFB39}">
      <dgm:prSet/>
      <dgm:spPr/>
      <dgm:t>
        <a:bodyPr/>
        <a:lstStyle/>
        <a:p>
          <a:endParaRPr lang="en-US"/>
        </a:p>
      </dgm:t>
    </dgm:pt>
    <dgm:pt modelId="{1980C02C-CE05-45F6-9B17-2F60EF7B772F}" type="sibTrans" cxnId="{CAF6CBA1-A040-473C-BC96-2A3DB6CEFB39}">
      <dgm:prSet/>
      <dgm:spPr/>
      <dgm:t>
        <a:bodyPr/>
        <a:lstStyle/>
        <a:p>
          <a:endParaRPr lang="en-US"/>
        </a:p>
      </dgm:t>
    </dgm:pt>
    <dgm:pt modelId="{B4F01A47-2ABF-4FEB-A185-90F1963B50F7}">
      <dgm:prSet/>
      <dgm:spPr/>
      <dgm:t>
        <a:bodyPr/>
        <a:lstStyle/>
        <a:p>
          <a:pPr>
            <a:lnSpc>
              <a:spcPct val="100000"/>
            </a:lnSpc>
          </a:pPr>
          <a:r>
            <a:rPr lang="en-US" altLang="en-US"/>
            <a:t>Branch audit reports – qualifications, scope limit reservations</a:t>
          </a:r>
        </a:p>
      </dgm:t>
    </dgm:pt>
    <dgm:pt modelId="{5FB3D5A4-65A9-4E2F-853F-5FB8B83D5A87}" type="parTrans" cxnId="{A53C5123-1D69-4F53-AE92-8D6CE08F6C65}">
      <dgm:prSet/>
      <dgm:spPr/>
      <dgm:t>
        <a:bodyPr/>
        <a:lstStyle/>
        <a:p>
          <a:endParaRPr lang="en-US"/>
        </a:p>
      </dgm:t>
    </dgm:pt>
    <dgm:pt modelId="{87179DD3-AEBF-4C9C-ACB2-53D04B2CB987}" type="sibTrans" cxnId="{A53C5123-1D69-4F53-AE92-8D6CE08F6C65}">
      <dgm:prSet/>
      <dgm:spPr/>
      <dgm:t>
        <a:bodyPr/>
        <a:lstStyle/>
        <a:p>
          <a:endParaRPr lang="en-US"/>
        </a:p>
      </dgm:t>
    </dgm:pt>
    <dgm:pt modelId="{8B84CB27-1087-4A93-8092-EE9F6762E434}" type="pres">
      <dgm:prSet presAssocID="{E2F409A5-1D82-4344-BE78-71A9EE678FC1}" presName="root" presStyleCnt="0">
        <dgm:presLayoutVars>
          <dgm:dir/>
          <dgm:resizeHandles val="exact"/>
        </dgm:presLayoutVars>
      </dgm:prSet>
      <dgm:spPr/>
      <dgm:t>
        <a:bodyPr/>
        <a:lstStyle/>
        <a:p>
          <a:endParaRPr lang="en-IN"/>
        </a:p>
      </dgm:t>
    </dgm:pt>
    <dgm:pt modelId="{1A1BCBCF-E673-4846-9A59-292C30725266}" type="pres">
      <dgm:prSet presAssocID="{28EACEDD-18BD-40F3-8615-E9B1578DCC3E}" presName="compNode" presStyleCnt="0"/>
      <dgm:spPr/>
    </dgm:pt>
    <dgm:pt modelId="{9CADB5CE-6DD0-4C86-B869-9AD03DBD8082}" type="pres">
      <dgm:prSet presAssocID="{28EACEDD-18BD-40F3-8615-E9B1578DCC3E}" presName="bgRect" presStyleLbl="bgShp" presStyleIdx="0" presStyleCnt="5"/>
      <dgm:spPr/>
    </dgm:pt>
    <dgm:pt modelId="{EFFC801C-606C-4BBE-A855-35A778CEDDDD}" type="pres">
      <dgm:prSet presAssocID="{28EACEDD-18BD-40F3-8615-E9B1578DCC3E}" presName="iconRect" presStyleLbl="node1" presStyleIdx="0" presStyleCnt="5"/>
      <dgm:spPr>
        <a:blipFill>
          <a:blip xmlns:r="http://schemas.openxmlformats.org/officeDocument/2006/relationships" r:embed="rId1" cstate="print">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IN"/>
        </a:p>
      </dgm:t>
      <dgm:extLst>
        <a:ext uri="{E40237B7-FDA0-4F09-8148-C483321AD2D9}">
          <dgm14:cNvPr xmlns="" xmlns:dgm14="http://schemas.microsoft.com/office/drawing/2010/diagram" id="0" name="" descr="Checkmark"/>
        </a:ext>
      </dgm:extLst>
    </dgm:pt>
    <dgm:pt modelId="{747764B9-7D70-4F36-BE76-B9590D6E33FD}" type="pres">
      <dgm:prSet presAssocID="{28EACEDD-18BD-40F3-8615-E9B1578DCC3E}" presName="spaceRect" presStyleCnt="0"/>
      <dgm:spPr/>
    </dgm:pt>
    <dgm:pt modelId="{48C2C0B8-1E86-4835-85D4-60095C021016}" type="pres">
      <dgm:prSet presAssocID="{28EACEDD-18BD-40F3-8615-E9B1578DCC3E}" presName="parTx" presStyleLbl="revTx" presStyleIdx="0" presStyleCnt="5">
        <dgm:presLayoutVars>
          <dgm:chMax val="0"/>
          <dgm:chPref val="0"/>
        </dgm:presLayoutVars>
      </dgm:prSet>
      <dgm:spPr/>
      <dgm:t>
        <a:bodyPr/>
        <a:lstStyle/>
        <a:p>
          <a:endParaRPr lang="en-IN"/>
        </a:p>
      </dgm:t>
    </dgm:pt>
    <dgm:pt modelId="{4C74EF3F-2D1A-4383-BB7B-8B66C4EEA559}" type="pres">
      <dgm:prSet presAssocID="{A274D056-71F5-490B-B3C6-55FB9F9B4217}" presName="sibTrans" presStyleCnt="0"/>
      <dgm:spPr/>
    </dgm:pt>
    <dgm:pt modelId="{C868EB67-F937-44CC-A8DD-1FE42DF5811D}" type="pres">
      <dgm:prSet presAssocID="{31916A7A-4963-4975-B0E3-466F19A0FCC2}" presName="compNode" presStyleCnt="0"/>
      <dgm:spPr/>
    </dgm:pt>
    <dgm:pt modelId="{216330D9-57F4-4B49-8AFC-FF57A92BFE3D}" type="pres">
      <dgm:prSet presAssocID="{31916A7A-4963-4975-B0E3-466F19A0FCC2}" presName="bgRect" presStyleLbl="bgShp" presStyleIdx="1" presStyleCnt="5"/>
      <dgm:spPr/>
    </dgm:pt>
    <dgm:pt modelId="{99E5AD37-D296-4F47-BBFC-FC0AA04C86F1}" type="pres">
      <dgm:prSet presAssocID="{31916A7A-4963-4975-B0E3-466F19A0FCC2}" presName="iconRect" presStyleLbl="node1" presStyleIdx="1" presStyleCnt="5"/>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IN"/>
        </a:p>
      </dgm:t>
      <dgm:extLst>
        <a:ext uri="{E40237B7-FDA0-4F09-8148-C483321AD2D9}">
          <dgm14:cNvPr xmlns="" xmlns:dgm14="http://schemas.microsoft.com/office/drawing/2010/diagram" id="0" name="" descr="Check List"/>
        </a:ext>
      </dgm:extLst>
    </dgm:pt>
    <dgm:pt modelId="{3987790A-E664-48B9-B934-C3027403E3F5}" type="pres">
      <dgm:prSet presAssocID="{31916A7A-4963-4975-B0E3-466F19A0FCC2}" presName="spaceRect" presStyleCnt="0"/>
      <dgm:spPr/>
    </dgm:pt>
    <dgm:pt modelId="{815CE1E5-8577-4DD3-8BE7-09FEA8BE0D54}" type="pres">
      <dgm:prSet presAssocID="{31916A7A-4963-4975-B0E3-466F19A0FCC2}" presName="parTx" presStyleLbl="revTx" presStyleIdx="1" presStyleCnt="5">
        <dgm:presLayoutVars>
          <dgm:chMax val="0"/>
          <dgm:chPref val="0"/>
        </dgm:presLayoutVars>
      </dgm:prSet>
      <dgm:spPr/>
      <dgm:t>
        <a:bodyPr/>
        <a:lstStyle/>
        <a:p>
          <a:endParaRPr lang="en-IN"/>
        </a:p>
      </dgm:t>
    </dgm:pt>
    <dgm:pt modelId="{FAD84516-6D33-4EC6-8D65-0ED1F940010B}" type="pres">
      <dgm:prSet presAssocID="{D4086176-8A44-4F7E-B43C-E37D7D80CF4B}" presName="sibTrans" presStyleCnt="0"/>
      <dgm:spPr/>
    </dgm:pt>
    <dgm:pt modelId="{D47DF6D3-AD59-4306-83CE-D0A08C4A7D05}" type="pres">
      <dgm:prSet presAssocID="{35D41237-8987-4748-A349-C58461564F6B}" presName="compNode" presStyleCnt="0"/>
      <dgm:spPr/>
    </dgm:pt>
    <dgm:pt modelId="{5240962F-8963-4ADB-96F5-7CAE7C1472D6}" type="pres">
      <dgm:prSet presAssocID="{35D41237-8987-4748-A349-C58461564F6B}" presName="bgRect" presStyleLbl="bgShp" presStyleIdx="2" presStyleCnt="5"/>
      <dgm:spPr/>
    </dgm:pt>
    <dgm:pt modelId="{7BDF96BA-8779-4686-B6FA-D807B1005761}" type="pres">
      <dgm:prSet presAssocID="{35D41237-8987-4748-A349-C58461564F6B}" presName="iconRect" presStyleLbl="node1" presStyleIdx="2" presStyleCnt="5"/>
      <dgm:spPr>
        <a:blipFill>
          <a:blip xmlns:r="http://schemas.openxmlformats.org/officeDocument/2006/relationships"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IN"/>
        </a:p>
      </dgm:t>
      <dgm:extLst>
        <a:ext uri="{E40237B7-FDA0-4F09-8148-C483321AD2D9}">
          <dgm14:cNvPr xmlns="" xmlns:dgm14="http://schemas.microsoft.com/office/drawing/2010/diagram" id="0" name="" descr="Calculator"/>
        </a:ext>
      </dgm:extLst>
    </dgm:pt>
    <dgm:pt modelId="{C1BEF148-D738-47C2-B842-C999D42E85EC}" type="pres">
      <dgm:prSet presAssocID="{35D41237-8987-4748-A349-C58461564F6B}" presName="spaceRect" presStyleCnt="0"/>
      <dgm:spPr/>
    </dgm:pt>
    <dgm:pt modelId="{7D858D53-DF04-4C09-823E-3DC54C43DEAA}" type="pres">
      <dgm:prSet presAssocID="{35D41237-8987-4748-A349-C58461564F6B}" presName="parTx" presStyleLbl="revTx" presStyleIdx="2" presStyleCnt="5">
        <dgm:presLayoutVars>
          <dgm:chMax val="0"/>
          <dgm:chPref val="0"/>
        </dgm:presLayoutVars>
      </dgm:prSet>
      <dgm:spPr/>
      <dgm:t>
        <a:bodyPr/>
        <a:lstStyle/>
        <a:p>
          <a:endParaRPr lang="en-IN"/>
        </a:p>
      </dgm:t>
    </dgm:pt>
    <dgm:pt modelId="{F95125C7-C4E8-42C2-B333-657898058F6C}" type="pres">
      <dgm:prSet presAssocID="{4F2F9ACD-BEC1-46A7-BA31-7685744D8AAA}" presName="sibTrans" presStyleCnt="0"/>
      <dgm:spPr/>
    </dgm:pt>
    <dgm:pt modelId="{F4FA7271-9837-40B8-8A8B-C1BC443B6F62}" type="pres">
      <dgm:prSet presAssocID="{00CA3557-78D6-4488-9E1B-2C3F3BA4F8EE}" presName="compNode" presStyleCnt="0"/>
      <dgm:spPr/>
    </dgm:pt>
    <dgm:pt modelId="{EC802D67-CA6E-487E-B4C5-5CC2C3CE22A6}" type="pres">
      <dgm:prSet presAssocID="{00CA3557-78D6-4488-9E1B-2C3F3BA4F8EE}" presName="bgRect" presStyleLbl="bgShp" presStyleIdx="3" presStyleCnt="5"/>
      <dgm:spPr/>
    </dgm:pt>
    <dgm:pt modelId="{B7EF43BA-A9C2-4164-8E50-DA6860386B7F}" type="pres">
      <dgm:prSet presAssocID="{00CA3557-78D6-4488-9E1B-2C3F3BA4F8EE}" presName="iconRect" presStyleLbl="node1" presStyleIdx="3" presStyleCnt="5"/>
      <dgm:spPr>
        <a:blipFill>
          <a:blip xmlns:r="http://schemas.openxmlformats.org/officeDocument/2006/relationships"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IN"/>
        </a:p>
      </dgm:t>
      <dgm:extLst>
        <a:ext uri="{E40237B7-FDA0-4F09-8148-C483321AD2D9}">
          <dgm14:cNvPr xmlns="" xmlns:dgm14="http://schemas.microsoft.com/office/drawing/2010/diagram" id="0" name="" descr="Bar chart"/>
        </a:ext>
      </dgm:extLst>
    </dgm:pt>
    <dgm:pt modelId="{75034020-178E-4AE9-861A-2770DAEAC891}" type="pres">
      <dgm:prSet presAssocID="{00CA3557-78D6-4488-9E1B-2C3F3BA4F8EE}" presName="spaceRect" presStyleCnt="0"/>
      <dgm:spPr/>
    </dgm:pt>
    <dgm:pt modelId="{759A97C0-7204-4DC2-B7A8-86ABEE225F39}" type="pres">
      <dgm:prSet presAssocID="{00CA3557-78D6-4488-9E1B-2C3F3BA4F8EE}" presName="parTx" presStyleLbl="revTx" presStyleIdx="3" presStyleCnt="5">
        <dgm:presLayoutVars>
          <dgm:chMax val="0"/>
          <dgm:chPref val="0"/>
        </dgm:presLayoutVars>
      </dgm:prSet>
      <dgm:spPr/>
      <dgm:t>
        <a:bodyPr/>
        <a:lstStyle/>
        <a:p>
          <a:endParaRPr lang="en-IN"/>
        </a:p>
      </dgm:t>
    </dgm:pt>
    <dgm:pt modelId="{336721A4-599C-4D0C-92D3-072F656EAC25}" type="pres">
      <dgm:prSet presAssocID="{1980C02C-CE05-45F6-9B17-2F60EF7B772F}" presName="sibTrans" presStyleCnt="0"/>
      <dgm:spPr/>
    </dgm:pt>
    <dgm:pt modelId="{9FA7E464-2537-4754-8F97-47E77C42B05F}" type="pres">
      <dgm:prSet presAssocID="{B4F01A47-2ABF-4FEB-A185-90F1963B50F7}" presName="compNode" presStyleCnt="0"/>
      <dgm:spPr/>
    </dgm:pt>
    <dgm:pt modelId="{A04B3929-9110-4F65-AB9C-E29EDEF4B2CC}" type="pres">
      <dgm:prSet presAssocID="{B4F01A47-2ABF-4FEB-A185-90F1963B50F7}" presName="bgRect" presStyleLbl="bgShp" presStyleIdx="4" presStyleCnt="5"/>
      <dgm:spPr/>
    </dgm:pt>
    <dgm:pt modelId="{AADA4234-4C7A-4A17-889A-8059E774F9A9}" type="pres">
      <dgm:prSet presAssocID="{B4F01A47-2ABF-4FEB-A185-90F1963B50F7}" presName="iconRect" presStyleLbl="node1" presStyleIdx="4" presStyleCnt="5"/>
      <dgm:spPr>
        <a:blipFill>
          <a:blip xmlns:r="http://schemas.openxmlformats.org/officeDocument/2006/relationships" r:embed="rId9" cstate="print">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IN"/>
        </a:p>
      </dgm:t>
      <dgm:extLst>
        <a:ext uri="{E40237B7-FDA0-4F09-8148-C483321AD2D9}">
          <dgm14:cNvPr xmlns="" xmlns:dgm14="http://schemas.microsoft.com/office/drawing/2010/diagram" id="0" name="" descr="Meeting"/>
        </a:ext>
      </dgm:extLst>
    </dgm:pt>
    <dgm:pt modelId="{87D8FF06-72EC-4B23-8F2C-3FA62264B5B6}" type="pres">
      <dgm:prSet presAssocID="{B4F01A47-2ABF-4FEB-A185-90F1963B50F7}" presName="spaceRect" presStyleCnt="0"/>
      <dgm:spPr/>
    </dgm:pt>
    <dgm:pt modelId="{EF9A96E1-7DCA-4415-8390-E10FA359F2F7}" type="pres">
      <dgm:prSet presAssocID="{B4F01A47-2ABF-4FEB-A185-90F1963B50F7}" presName="parTx" presStyleLbl="revTx" presStyleIdx="4" presStyleCnt="5">
        <dgm:presLayoutVars>
          <dgm:chMax val="0"/>
          <dgm:chPref val="0"/>
        </dgm:presLayoutVars>
      </dgm:prSet>
      <dgm:spPr/>
      <dgm:t>
        <a:bodyPr/>
        <a:lstStyle/>
        <a:p>
          <a:endParaRPr lang="en-IN"/>
        </a:p>
      </dgm:t>
    </dgm:pt>
  </dgm:ptLst>
  <dgm:cxnLst>
    <dgm:cxn modelId="{068CDDB0-6FDD-4BF7-A10C-B2B2739F1CB0}" srcId="{E2F409A5-1D82-4344-BE78-71A9EE678FC1}" destId="{35D41237-8987-4748-A349-C58461564F6B}" srcOrd="2" destOrd="0" parTransId="{DEA72B35-57B3-4BF0-B483-99770BF462DF}" sibTransId="{4F2F9ACD-BEC1-46A7-BA31-7685744D8AAA}"/>
    <dgm:cxn modelId="{0D782ACD-8283-4C84-BC37-FCF2D6C2EB17}" srcId="{E2F409A5-1D82-4344-BE78-71A9EE678FC1}" destId="{28EACEDD-18BD-40F3-8615-E9B1578DCC3E}" srcOrd="0" destOrd="0" parTransId="{B41A6FB6-F184-405A-ADDB-A82044E8BB6C}" sibTransId="{A274D056-71F5-490B-B3C6-55FB9F9B4217}"/>
    <dgm:cxn modelId="{9F1235DB-8644-4C0A-BE68-740CA02785BD}" type="presOf" srcId="{31916A7A-4963-4975-B0E3-466F19A0FCC2}" destId="{815CE1E5-8577-4DD3-8BE7-09FEA8BE0D54}" srcOrd="0" destOrd="0" presId="urn:microsoft.com/office/officeart/2018/2/layout/IconVerticalSolidList"/>
    <dgm:cxn modelId="{CAF6CBA1-A040-473C-BC96-2A3DB6CEFB39}" srcId="{E2F409A5-1D82-4344-BE78-71A9EE678FC1}" destId="{00CA3557-78D6-4488-9E1B-2C3F3BA4F8EE}" srcOrd="3" destOrd="0" parTransId="{1025B31B-5395-40FD-91A7-E4BA24F2B1E0}" sibTransId="{1980C02C-CE05-45F6-9B17-2F60EF7B772F}"/>
    <dgm:cxn modelId="{A53C5123-1D69-4F53-AE92-8D6CE08F6C65}" srcId="{E2F409A5-1D82-4344-BE78-71A9EE678FC1}" destId="{B4F01A47-2ABF-4FEB-A185-90F1963B50F7}" srcOrd="4" destOrd="0" parTransId="{5FB3D5A4-65A9-4E2F-853F-5FB8B83D5A87}" sibTransId="{87179DD3-AEBF-4C9C-ACB2-53D04B2CB987}"/>
    <dgm:cxn modelId="{B2BCAAA2-2C8D-409A-84A9-0BC9B0ADCEA9}" type="presOf" srcId="{00CA3557-78D6-4488-9E1B-2C3F3BA4F8EE}" destId="{759A97C0-7204-4DC2-B7A8-86ABEE225F39}" srcOrd="0" destOrd="0" presId="urn:microsoft.com/office/officeart/2018/2/layout/IconVerticalSolidList"/>
    <dgm:cxn modelId="{01310EFB-A019-452E-AE5C-144D07957D85}" type="presOf" srcId="{E2F409A5-1D82-4344-BE78-71A9EE678FC1}" destId="{8B84CB27-1087-4A93-8092-EE9F6762E434}" srcOrd="0" destOrd="0" presId="urn:microsoft.com/office/officeart/2018/2/layout/IconVerticalSolidList"/>
    <dgm:cxn modelId="{6F0C4E4D-C794-4ACC-93BC-5B82859E3B85}" srcId="{E2F409A5-1D82-4344-BE78-71A9EE678FC1}" destId="{31916A7A-4963-4975-B0E3-466F19A0FCC2}" srcOrd="1" destOrd="0" parTransId="{6EFBFAD1-29AB-41EB-A50F-08C795798DBD}" sibTransId="{D4086176-8A44-4F7E-B43C-E37D7D80CF4B}"/>
    <dgm:cxn modelId="{F878BC87-30DE-467C-B919-355B85C78FA2}" type="presOf" srcId="{35D41237-8987-4748-A349-C58461564F6B}" destId="{7D858D53-DF04-4C09-823E-3DC54C43DEAA}" srcOrd="0" destOrd="0" presId="urn:microsoft.com/office/officeart/2018/2/layout/IconVerticalSolidList"/>
    <dgm:cxn modelId="{9E7FB6A0-6D13-4294-9F10-5C0F63743778}" type="presOf" srcId="{B4F01A47-2ABF-4FEB-A185-90F1963B50F7}" destId="{EF9A96E1-7DCA-4415-8390-E10FA359F2F7}" srcOrd="0" destOrd="0" presId="urn:microsoft.com/office/officeart/2018/2/layout/IconVerticalSolidList"/>
    <dgm:cxn modelId="{6709E974-DCDE-4D5F-8A3A-CA834D40D4CC}" type="presOf" srcId="{28EACEDD-18BD-40F3-8615-E9B1578DCC3E}" destId="{48C2C0B8-1E86-4835-85D4-60095C021016}" srcOrd="0" destOrd="0" presId="urn:microsoft.com/office/officeart/2018/2/layout/IconVerticalSolidList"/>
    <dgm:cxn modelId="{D3D02B01-0679-49B5-B684-DBD946363B4F}" type="presParOf" srcId="{8B84CB27-1087-4A93-8092-EE9F6762E434}" destId="{1A1BCBCF-E673-4846-9A59-292C30725266}" srcOrd="0" destOrd="0" presId="urn:microsoft.com/office/officeart/2018/2/layout/IconVerticalSolidList"/>
    <dgm:cxn modelId="{F3066100-70AE-4CF3-BE46-8178D5FE2E95}" type="presParOf" srcId="{1A1BCBCF-E673-4846-9A59-292C30725266}" destId="{9CADB5CE-6DD0-4C86-B869-9AD03DBD8082}" srcOrd="0" destOrd="0" presId="urn:microsoft.com/office/officeart/2018/2/layout/IconVerticalSolidList"/>
    <dgm:cxn modelId="{37E6EA54-4CBC-4478-9010-961736CDF535}" type="presParOf" srcId="{1A1BCBCF-E673-4846-9A59-292C30725266}" destId="{EFFC801C-606C-4BBE-A855-35A778CEDDDD}" srcOrd="1" destOrd="0" presId="urn:microsoft.com/office/officeart/2018/2/layout/IconVerticalSolidList"/>
    <dgm:cxn modelId="{4A86EF21-99FC-43FC-961A-2685AB68C8FC}" type="presParOf" srcId="{1A1BCBCF-E673-4846-9A59-292C30725266}" destId="{747764B9-7D70-4F36-BE76-B9590D6E33FD}" srcOrd="2" destOrd="0" presId="urn:microsoft.com/office/officeart/2018/2/layout/IconVerticalSolidList"/>
    <dgm:cxn modelId="{CEFB593E-9F8D-4E73-B76F-A3782CB6912C}" type="presParOf" srcId="{1A1BCBCF-E673-4846-9A59-292C30725266}" destId="{48C2C0B8-1E86-4835-85D4-60095C021016}" srcOrd="3" destOrd="0" presId="urn:microsoft.com/office/officeart/2018/2/layout/IconVerticalSolidList"/>
    <dgm:cxn modelId="{FF3EE8C9-1B84-48EA-9D01-B9A21D34D052}" type="presParOf" srcId="{8B84CB27-1087-4A93-8092-EE9F6762E434}" destId="{4C74EF3F-2D1A-4383-BB7B-8B66C4EEA559}" srcOrd="1" destOrd="0" presId="urn:microsoft.com/office/officeart/2018/2/layout/IconVerticalSolidList"/>
    <dgm:cxn modelId="{11D94B74-7CDB-472D-85BA-4FEC62F62F3A}" type="presParOf" srcId="{8B84CB27-1087-4A93-8092-EE9F6762E434}" destId="{C868EB67-F937-44CC-A8DD-1FE42DF5811D}" srcOrd="2" destOrd="0" presId="urn:microsoft.com/office/officeart/2018/2/layout/IconVerticalSolidList"/>
    <dgm:cxn modelId="{74FDB173-27A1-44FF-AFFF-29471B913F5A}" type="presParOf" srcId="{C868EB67-F937-44CC-A8DD-1FE42DF5811D}" destId="{216330D9-57F4-4B49-8AFC-FF57A92BFE3D}" srcOrd="0" destOrd="0" presId="urn:microsoft.com/office/officeart/2018/2/layout/IconVerticalSolidList"/>
    <dgm:cxn modelId="{48BA7CB0-FA61-4B8A-A9DC-25BB28644113}" type="presParOf" srcId="{C868EB67-F937-44CC-A8DD-1FE42DF5811D}" destId="{99E5AD37-D296-4F47-BBFC-FC0AA04C86F1}" srcOrd="1" destOrd="0" presId="urn:microsoft.com/office/officeart/2018/2/layout/IconVerticalSolidList"/>
    <dgm:cxn modelId="{47290830-54A8-4C84-96AC-0E759B403A01}" type="presParOf" srcId="{C868EB67-F937-44CC-A8DD-1FE42DF5811D}" destId="{3987790A-E664-48B9-B934-C3027403E3F5}" srcOrd="2" destOrd="0" presId="urn:microsoft.com/office/officeart/2018/2/layout/IconVerticalSolidList"/>
    <dgm:cxn modelId="{ECC0799B-1375-4141-8150-42AD217E7FBE}" type="presParOf" srcId="{C868EB67-F937-44CC-A8DD-1FE42DF5811D}" destId="{815CE1E5-8577-4DD3-8BE7-09FEA8BE0D54}" srcOrd="3" destOrd="0" presId="urn:microsoft.com/office/officeart/2018/2/layout/IconVerticalSolidList"/>
    <dgm:cxn modelId="{741B0301-CD72-421B-B2B1-D531414B5F5C}" type="presParOf" srcId="{8B84CB27-1087-4A93-8092-EE9F6762E434}" destId="{FAD84516-6D33-4EC6-8D65-0ED1F940010B}" srcOrd="3" destOrd="0" presId="urn:microsoft.com/office/officeart/2018/2/layout/IconVerticalSolidList"/>
    <dgm:cxn modelId="{22E7AA93-82D6-4BDF-A9BF-BF2B7B0B1740}" type="presParOf" srcId="{8B84CB27-1087-4A93-8092-EE9F6762E434}" destId="{D47DF6D3-AD59-4306-83CE-D0A08C4A7D05}" srcOrd="4" destOrd="0" presId="urn:microsoft.com/office/officeart/2018/2/layout/IconVerticalSolidList"/>
    <dgm:cxn modelId="{6451B345-B58F-4472-84B0-C6ED2EF353F5}" type="presParOf" srcId="{D47DF6D3-AD59-4306-83CE-D0A08C4A7D05}" destId="{5240962F-8963-4ADB-96F5-7CAE7C1472D6}" srcOrd="0" destOrd="0" presId="urn:microsoft.com/office/officeart/2018/2/layout/IconVerticalSolidList"/>
    <dgm:cxn modelId="{C7287BF1-7E20-436B-8CA0-10A5B7557A1B}" type="presParOf" srcId="{D47DF6D3-AD59-4306-83CE-D0A08C4A7D05}" destId="{7BDF96BA-8779-4686-B6FA-D807B1005761}" srcOrd="1" destOrd="0" presId="urn:microsoft.com/office/officeart/2018/2/layout/IconVerticalSolidList"/>
    <dgm:cxn modelId="{5956029D-E1AD-48C9-A300-03F1FF687C3F}" type="presParOf" srcId="{D47DF6D3-AD59-4306-83CE-D0A08C4A7D05}" destId="{C1BEF148-D738-47C2-B842-C999D42E85EC}" srcOrd="2" destOrd="0" presId="urn:microsoft.com/office/officeart/2018/2/layout/IconVerticalSolidList"/>
    <dgm:cxn modelId="{C36BB523-080B-4C3D-ABFF-24A5E324BF7B}" type="presParOf" srcId="{D47DF6D3-AD59-4306-83CE-D0A08C4A7D05}" destId="{7D858D53-DF04-4C09-823E-3DC54C43DEAA}" srcOrd="3" destOrd="0" presId="urn:microsoft.com/office/officeart/2018/2/layout/IconVerticalSolidList"/>
    <dgm:cxn modelId="{896229C2-37D9-4F06-BC5B-9434B49395D8}" type="presParOf" srcId="{8B84CB27-1087-4A93-8092-EE9F6762E434}" destId="{F95125C7-C4E8-42C2-B333-657898058F6C}" srcOrd="5" destOrd="0" presId="urn:microsoft.com/office/officeart/2018/2/layout/IconVerticalSolidList"/>
    <dgm:cxn modelId="{AEE7585A-425D-4606-B485-4C6A5F5655C8}" type="presParOf" srcId="{8B84CB27-1087-4A93-8092-EE9F6762E434}" destId="{F4FA7271-9837-40B8-8A8B-C1BC443B6F62}" srcOrd="6" destOrd="0" presId="urn:microsoft.com/office/officeart/2018/2/layout/IconVerticalSolidList"/>
    <dgm:cxn modelId="{7F986B3A-3294-44EA-9927-B0D7059C3614}" type="presParOf" srcId="{F4FA7271-9837-40B8-8A8B-C1BC443B6F62}" destId="{EC802D67-CA6E-487E-B4C5-5CC2C3CE22A6}" srcOrd="0" destOrd="0" presId="urn:microsoft.com/office/officeart/2018/2/layout/IconVerticalSolidList"/>
    <dgm:cxn modelId="{D6B92568-C8B2-4F3A-9B92-B5EC39C7A2BF}" type="presParOf" srcId="{F4FA7271-9837-40B8-8A8B-C1BC443B6F62}" destId="{B7EF43BA-A9C2-4164-8E50-DA6860386B7F}" srcOrd="1" destOrd="0" presId="urn:microsoft.com/office/officeart/2018/2/layout/IconVerticalSolidList"/>
    <dgm:cxn modelId="{A035C642-F84A-4DEE-9348-F086F8FDE3DA}" type="presParOf" srcId="{F4FA7271-9837-40B8-8A8B-C1BC443B6F62}" destId="{75034020-178E-4AE9-861A-2770DAEAC891}" srcOrd="2" destOrd="0" presId="urn:microsoft.com/office/officeart/2018/2/layout/IconVerticalSolidList"/>
    <dgm:cxn modelId="{3A80B576-AAC6-4C49-AB9C-DF8125954A2A}" type="presParOf" srcId="{F4FA7271-9837-40B8-8A8B-C1BC443B6F62}" destId="{759A97C0-7204-4DC2-B7A8-86ABEE225F39}" srcOrd="3" destOrd="0" presId="urn:microsoft.com/office/officeart/2018/2/layout/IconVerticalSolidList"/>
    <dgm:cxn modelId="{76DAA307-7B1E-42F2-B6FC-D0C5B8205FD7}" type="presParOf" srcId="{8B84CB27-1087-4A93-8092-EE9F6762E434}" destId="{336721A4-599C-4D0C-92D3-072F656EAC25}" srcOrd="7" destOrd="0" presId="urn:microsoft.com/office/officeart/2018/2/layout/IconVerticalSolidList"/>
    <dgm:cxn modelId="{DCCFC5BB-C868-4D96-B4CD-B5802E4EEBCA}" type="presParOf" srcId="{8B84CB27-1087-4A93-8092-EE9F6762E434}" destId="{9FA7E464-2537-4754-8F97-47E77C42B05F}" srcOrd="8" destOrd="0" presId="urn:microsoft.com/office/officeart/2018/2/layout/IconVerticalSolidList"/>
    <dgm:cxn modelId="{425B680E-B990-4505-A42E-D8CA27871282}" type="presParOf" srcId="{9FA7E464-2537-4754-8F97-47E77C42B05F}" destId="{A04B3929-9110-4F65-AB9C-E29EDEF4B2CC}" srcOrd="0" destOrd="0" presId="urn:microsoft.com/office/officeart/2018/2/layout/IconVerticalSolidList"/>
    <dgm:cxn modelId="{DDE59133-BA30-4A79-8A6D-E369B1C55174}" type="presParOf" srcId="{9FA7E464-2537-4754-8F97-47E77C42B05F}" destId="{AADA4234-4C7A-4A17-889A-8059E774F9A9}" srcOrd="1" destOrd="0" presId="urn:microsoft.com/office/officeart/2018/2/layout/IconVerticalSolidList"/>
    <dgm:cxn modelId="{1A7038B4-CC4F-466B-98B9-5BE115FD7FB1}" type="presParOf" srcId="{9FA7E464-2537-4754-8F97-47E77C42B05F}" destId="{87D8FF06-72EC-4B23-8F2C-3FA62264B5B6}" srcOrd="2" destOrd="0" presId="urn:microsoft.com/office/officeart/2018/2/layout/IconVerticalSolidList"/>
    <dgm:cxn modelId="{EF6C8939-03C3-4910-A951-1ED9EA407235}" type="presParOf" srcId="{9FA7E464-2537-4754-8F97-47E77C42B05F}" destId="{EF9A96E1-7DCA-4415-8390-E10FA359F2F7}"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2F409A5-1D82-4344-BE78-71A9EE678FC1}"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28EACEDD-18BD-40F3-8615-E9B1578DCC3E}">
      <dgm:prSet phldrT="[Text]"/>
      <dgm:spPr/>
      <dgm:t>
        <a:bodyPr/>
        <a:lstStyle/>
        <a:p>
          <a:pPr>
            <a:lnSpc>
              <a:spcPct val="100000"/>
            </a:lnSpc>
          </a:pPr>
          <a:r>
            <a:rPr lang="en-US" altLang="en-US"/>
            <a:t>Working papers (WPs) to have adequate audit evidence for assertions made in financial statements</a:t>
          </a:r>
          <a:endParaRPr lang="en-US"/>
        </a:p>
      </dgm:t>
    </dgm:pt>
    <dgm:pt modelId="{B41A6FB6-F184-405A-ADDB-A82044E8BB6C}" type="parTrans" cxnId="{0D782ACD-8283-4C84-BC37-FCF2D6C2EB17}">
      <dgm:prSet/>
      <dgm:spPr/>
      <dgm:t>
        <a:bodyPr/>
        <a:lstStyle/>
        <a:p>
          <a:endParaRPr lang="en-US"/>
        </a:p>
      </dgm:t>
    </dgm:pt>
    <dgm:pt modelId="{A274D056-71F5-490B-B3C6-55FB9F9B4217}" type="sibTrans" cxnId="{0D782ACD-8283-4C84-BC37-FCF2D6C2EB17}">
      <dgm:prSet/>
      <dgm:spPr/>
      <dgm:t>
        <a:bodyPr/>
        <a:lstStyle/>
        <a:p>
          <a:pPr>
            <a:lnSpc>
              <a:spcPct val="100000"/>
            </a:lnSpc>
          </a:pPr>
          <a:endParaRPr lang="en-US"/>
        </a:p>
      </dgm:t>
    </dgm:pt>
    <dgm:pt modelId="{4E621BFD-D9DC-482E-A84C-1262878C6D4B}">
      <dgm:prSet/>
      <dgm:spPr/>
      <dgm:t>
        <a:bodyPr/>
        <a:lstStyle/>
        <a:p>
          <a:pPr>
            <a:lnSpc>
              <a:spcPct val="100000"/>
            </a:lnSpc>
          </a:pPr>
          <a:r>
            <a:rPr lang="en-US" altLang="en-US" dirty="0"/>
            <a:t>WPs to agree with books of account, financials and are cross-referenced</a:t>
          </a:r>
        </a:p>
      </dgm:t>
    </dgm:pt>
    <dgm:pt modelId="{A7C09F95-FB98-4E2B-B3E2-421D9B25A9BD}" type="parTrans" cxnId="{DE3B9AB5-4273-4D58-93A9-77FF4DA3977E}">
      <dgm:prSet/>
      <dgm:spPr/>
      <dgm:t>
        <a:bodyPr/>
        <a:lstStyle/>
        <a:p>
          <a:endParaRPr lang="en-US"/>
        </a:p>
      </dgm:t>
    </dgm:pt>
    <dgm:pt modelId="{F93EEEA5-174C-45F8-BDA9-9CC2F4930B38}" type="sibTrans" cxnId="{DE3B9AB5-4273-4D58-93A9-77FF4DA3977E}">
      <dgm:prSet/>
      <dgm:spPr/>
      <dgm:t>
        <a:bodyPr/>
        <a:lstStyle/>
        <a:p>
          <a:pPr>
            <a:lnSpc>
              <a:spcPct val="100000"/>
            </a:lnSpc>
          </a:pPr>
          <a:endParaRPr lang="en-US"/>
        </a:p>
      </dgm:t>
    </dgm:pt>
    <dgm:pt modelId="{E8B6EEC6-FFA7-4BE9-A369-3FB4423A716F}">
      <dgm:prSet/>
      <dgm:spPr/>
      <dgm:t>
        <a:bodyPr/>
        <a:lstStyle/>
        <a:p>
          <a:pPr>
            <a:lnSpc>
              <a:spcPct val="100000"/>
            </a:lnSpc>
          </a:pPr>
          <a:r>
            <a:rPr lang="en-US" altLang="en-US"/>
            <a:t>Perform financial statements review</a:t>
          </a:r>
        </a:p>
      </dgm:t>
    </dgm:pt>
    <dgm:pt modelId="{62B6A42C-E550-436C-9E85-52CC0B2EC983}" type="parTrans" cxnId="{A0CF8917-4A63-4FFF-A7F0-5FD216CDE5BB}">
      <dgm:prSet/>
      <dgm:spPr/>
      <dgm:t>
        <a:bodyPr/>
        <a:lstStyle/>
        <a:p>
          <a:endParaRPr lang="en-US"/>
        </a:p>
      </dgm:t>
    </dgm:pt>
    <dgm:pt modelId="{5A2CC679-3050-4507-B0F4-984384D117F1}" type="sibTrans" cxnId="{A0CF8917-4A63-4FFF-A7F0-5FD216CDE5BB}">
      <dgm:prSet/>
      <dgm:spPr/>
      <dgm:t>
        <a:bodyPr/>
        <a:lstStyle/>
        <a:p>
          <a:pPr>
            <a:lnSpc>
              <a:spcPct val="100000"/>
            </a:lnSpc>
          </a:pPr>
          <a:endParaRPr lang="en-US"/>
        </a:p>
      </dgm:t>
    </dgm:pt>
    <dgm:pt modelId="{BD2E30EE-61C8-4F3F-8EC0-683364EEEB9F}">
      <dgm:prSet/>
      <dgm:spPr/>
      <dgm:t>
        <a:bodyPr/>
        <a:lstStyle/>
        <a:p>
          <a:pPr>
            <a:lnSpc>
              <a:spcPct val="100000"/>
            </a:lnSpc>
          </a:pPr>
          <a:r>
            <a:rPr lang="en-US" altLang="en-US"/>
            <a:t>Prepare audit summary memorandum</a:t>
          </a:r>
        </a:p>
      </dgm:t>
    </dgm:pt>
    <dgm:pt modelId="{EB8739FD-6364-4994-9ABB-8BA14B5B2E61}" type="parTrans" cxnId="{67099AEC-06D5-4477-8DB9-4931901C7E6D}">
      <dgm:prSet/>
      <dgm:spPr/>
      <dgm:t>
        <a:bodyPr/>
        <a:lstStyle/>
        <a:p>
          <a:endParaRPr lang="en-US"/>
        </a:p>
      </dgm:t>
    </dgm:pt>
    <dgm:pt modelId="{39A152FB-BDFB-4888-99A8-E5478D9DB75F}" type="sibTrans" cxnId="{67099AEC-06D5-4477-8DB9-4931901C7E6D}">
      <dgm:prSet/>
      <dgm:spPr/>
      <dgm:t>
        <a:bodyPr/>
        <a:lstStyle/>
        <a:p>
          <a:pPr>
            <a:lnSpc>
              <a:spcPct val="100000"/>
            </a:lnSpc>
          </a:pPr>
          <a:endParaRPr lang="en-US"/>
        </a:p>
      </dgm:t>
    </dgm:pt>
    <dgm:pt modelId="{DCF45390-BD9E-435F-839A-FD360550D7F2}">
      <dgm:prSet/>
      <dgm:spPr/>
      <dgm:t>
        <a:bodyPr/>
        <a:lstStyle/>
        <a:p>
          <a:pPr>
            <a:lnSpc>
              <a:spcPct val="100000"/>
            </a:lnSpc>
          </a:pPr>
          <a:r>
            <a:rPr lang="en-US" altLang="en-US" dirty="0"/>
            <a:t>Review assistants’ work</a:t>
          </a:r>
        </a:p>
      </dgm:t>
    </dgm:pt>
    <dgm:pt modelId="{43C4FAA1-E796-4F87-829E-6717A705E574}" type="parTrans" cxnId="{0AF8AD86-0393-470D-B071-393A155DFC8A}">
      <dgm:prSet/>
      <dgm:spPr/>
      <dgm:t>
        <a:bodyPr/>
        <a:lstStyle/>
        <a:p>
          <a:endParaRPr lang="en-US"/>
        </a:p>
      </dgm:t>
    </dgm:pt>
    <dgm:pt modelId="{5316BFEF-01E2-4729-B395-2647A674B521}" type="sibTrans" cxnId="{0AF8AD86-0393-470D-B071-393A155DFC8A}">
      <dgm:prSet/>
      <dgm:spPr/>
      <dgm:t>
        <a:bodyPr/>
        <a:lstStyle/>
        <a:p>
          <a:endParaRPr lang="en-US"/>
        </a:p>
      </dgm:t>
    </dgm:pt>
    <dgm:pt modelId="{ABF2F81D-0A39-40C1-AF89-A16E46A33A16}" type="pres">
      <dgm:prSet presAssocID="{E2F409A5-1D82-4344-BE78-71A9EE678FC1}" presName="root" presStyleCnt="0">
        <dgm:presLayoutVars>
          <dgm:dir/>
          <dgm:resizeHandles val="exact"/>
        </dgm:presLayoutVars>
      </dgm:prSet>
      <dgm:spPr/>
      <dgm:t>
        <a:bodyPr/>
        <a:lstStyle/>
        <a:p>
          <a:endParaRPr lang="en-IN"/>
        </a:p>
      </dgm:t>
    </dgm:pt>
    <dgm:pt modelId="{909B1272-4140-445A-9006-EBFCB2231EF4}" type="pres">
      <dgm:prSet presAssocID="{28EACEDD-18BD-40F3-8615-E9B1578DCC3E}" presName="compNode" presStyleCnt="0"/>
      <dgm:spPr/>
    </dgm:pt>
    <dgm:pt modelId="{5628F3DE-A587-4D30-892D-81E4C8C2DB45}" type="pres">
      <dgm:prSet presAssocID="{28EACEDD-18BD-40F3-8615-E9B1578DCC3E}" presName="bgRect" presStyleLbl="bgShp" presStyleIdx="0" presStyleCnt="5"/>
      <dgm:spPr/>
    </dgm:pt>
    <dgm:pt modelId="{F7711DE3-9C68-4BA4-97A9-260FB0FD2858}" type="pres">
      <dgm:prSet presAssocID="{28EACEDD-18BD-40F3-8615-E9B1578DCC3E}" presName="iconRect" presStyleLbl="node1" presStyleIdx="0" presStyleCnt="5"/>
      <dgm:spPr>
        <a:blipFill>
          <a:blip xmlns:r="http://schemas.openxmlformats.org/officeDocument/2006/relationships" r:embed="rId1" cstate="print">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IN"/>
        </a:p>
      </dgm:t>
      <dgm:extLst>
        <a:ext uri="{E40237B7-FDA0-4F09-8148-C483321AD2D9}">
          <dgm14:cNvPr xmlns="" xmlns:dgm14="http://schemas.microsoft.com/office/drawing/2010/diagram" id="0" name="" descr="Document"/>
        </a:ext>
      </dgm:extLst>
    </dgm:pt>
    <dgm:pt modelId="{5F999E54-6CDE-4435-8781-9A7B34BE5544}" type="pres">
      <dgm:prSet presAssocID="{28EACEDD-18BD-40F3-8615-E9B1578DCC3E}" presName="spaceRect" presStyleCnt="0"/>
      <dgm:spPr/>
    </dgm:pt>
    <dgm:pt modelId="{5C82C1C7-EF0D-4C3D-A10B-CD6CD1CA89AD}" type="pres">
      <dgm:prSet presAssocID="{28EACEDD-18BD-40F3-8615-E9B1578DCC3E}" presName="parTx" presStyleLbl="revTx" presStyleIdx="0" presStyleCnt="5">
        <dgm:presLayoutVars>
          <dgm:chMax val="0"/>
          <dgm:chPref val="0"/>
        </dgm:presLayoutVars>
      </dgm:prSet>
      <dgm:spPr/>
      <dgm:t>
        <a:bodyPr/>
        <a:lstStyle/>
        <a:p>
          <a:endParaRPr lang="en-IN"/>
        </a:p>
      </dgm:t>
    </dgm:pt>
    <dgm:pt modelId="{414B7488-5297-4AF6-B629-0E13C8400D88}" type="pres">
      <dgm:prSet presAssocID="{A274D056-71F5-490B-B3C6-55FB9F9B4217}" presName="sibTrans" presStyleCnt="0"/>
      <dgm:spPr/>
    </dgm:pt>
    <dgm:pt modelId="{7EDF0EE1-9EC8-4365-B04B-E7C398FCB1A6}" type="pres">
      <dgm:prSet presAssocID="{4E621BFD-D9DC-482E-A84C-1262878C6D4B}" presName="compNode" presStyleCnt="0"/>
      <dgm:spPr/>
    </dgm:pt>
    <dgm:pt modelId="{5D1B637D-35F3-4646-B2BB-748A9B5C7E64}" type="pres">
      <dgm:prSet presAssocID="{4E621BFD-D9DC-482E-A84C-1262878C6D4B}" presName="bgRect" presStyleLbl="bgShp" presStyleIdx="1" presStyleCnt="5"/>
      <dgm:spPr/>
    </dgm:pt>
    <dgm:pt modelId="{0458C639-1B03-4C31-AB4F-D13E9DE590A0}" type="pres">
      <dgm:prSet presAssocID="{4E621BFD-D9DC-482E-A84C-1262878C6D4B}" presName="iconRect" presStyleLbl="node1" presStyleIdx="1" presStyleCnt="5"/>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IN"/>
        </a:p>
      </dgm:t>
      <dgm:extLst>
        <a:ext uri="{E40237B7-FDA0-4F09-8148-C483321AD2D9}">
          <dgm14:cNvPr xmlns="" xmlns:dgm14="http://schemas.microsoft.com/office/drawing/2010/diagram" id="0" name="" descr="Books"/>
        </a:ext>
      </dgm:extLst>
    </dgm:pt>
    <dgm:pt modelId="{63CA3D17-648C-4909-80C5-63CCB859672E}" type="pres">
      <dgm:prSet presAssocID="{4E621BFD-D9DC-482E-A84C-1262878C6D4B}" presName="spaceRect" presStyleCnt="0"/>
      <dgm:spPr/>
    </dgm:pt>
    <dgm:pt modelId="{7224F296-6C4A-49DB-A61B-A51C02688F28}" type="pres">
      <dgm:prSet presAssocID="{4E621BFD-D9DC-482E-A84C-1262878C6D4B}" presName="parTx" presStyleLbl="revTx" presStyleIdx="1" presStyleCnt="5">
        <dgm:presLayoutVars>
          <dgm:chMax val="0"/>
          <dgm:chPref val="0"/>
        </dgm:presLayoutVars>
      </dgm:prSet>
      <dgm:spPr/>
      <dgm:t>
        <a:bodyPr/>
        <a:lstStyle/>
        <a:p>
          <a:endParaRPr lang="en-IN"/>
        </a:p>
      </dgm:t>
    </dgm:pt>
    <dgm:pt modelId="{70F745A2-337A-4E0E-B486-3260AA632E31}" type="pres">
      <dgm:prSet presAssocID="{F93EEEA5-174C-45F8-BDA9-9CC2F4930B38}" presName="sibTrans" presStyleCnt="0"/>
      <dgm:spPr/>
    </dgm:pt>
    <dgm:pt modelId="{F9533ABD-AAFD-4233-97AB-AC29F6C27288}" type="pres">
      <dgm:prSet presAssocID="{E8B6EEC6-FFA7-4BE9-A369-3FB4423A716F}" presName="compNode" presStyleCnt="0"/>
      <dgm:spPr/>
    </dgm:pt>
    <dgm:pt modelId="{DFE0F06D-B98A-4C5E-8AB4-188D4F931BED}" type="pres">
      <dgm:prSet presAssocID="{E8B6EEC6-FFA7-4BE9-A369-3FB4423A716F}" presName="bgRect" presStyleLbl="bgShp" presStyleIdx="2" presStyleCnt="5"/>
      <dgm:spPr/>
    </dgm:pt>
    <dgm:pt modelId="{316432BD-4D7C-4FD5-804B-94D1FB413386}" type="pres">
      <dgm:prSet presAssocID="{E8B6EEC6-FFA7-4BE9-A369-3FB4423A716F}" presName="iconRect" presStyleLbl="node1" presStyleIdx="2" presStyleCnt="5"/>
      <dgm:spPr>
        <a:blipFill>
          <a:blip xmlns:r="http://schemas.openxmlformats.org/officeDocument/2006/relationships"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IN"/>
        </a:p>
      </dgm:t>
      <dgm:extLst>
        <a:ext uri="{E40237B7-FDA0-4F09-8148-C483321AD2D9}">
          <dgm14:cNvPr xmlns="" xmlns:dgm14="http://schemas.microsoft.com/office/drawing/2010/diagram" id="0" name="" descr="Upward trend"/>
        </a:ext>
      </dgm:extLst>
    </dgm:pt>
    <dgm:pt modelId="{9518F42E-9EBE-449D-A7AA-D94608769692}" type="pres">
      <dgm:prSet presAssocID="{E8B6EEC6-FFA7-4BE9-A369-3FB4423A716F}" presName="spaceRect" presStyleCnt="0"/>
      <dgm:spPr/>
    </dgm:pt>
    <dgm:pt modelId="{7BE6C3AF-C8A3-4D3A-8AE6-CFBC4C408559}" type="pres">
      <dgm:prSet presAssocID="{E8B6EEC6-FFA7-4BE9-A369-3FB4423A716F}" presName="parTx" presStyleLbl="revTx" presStyleIdx="2" presStyleCnt="5">
        <dgm:presLayoutVars>
          <dgm:chMax val="0"/>
          <dgm:chPref val="0"/>
        </dgm:presLayoutVars>
      </dgm:prSet>
      <dgm:spPr/>
      <dgm:t>
        <a:bodyPr/>
        <a:lstStyle/>
        <a:p>
          <a:endParaRPr lang="en-IN"/>
        </a:p>
      </dgm:t>
    </dgm:pt>
    <dgm:pt modelId="{7AE8D38D-4D7A-4D42-A811-9B7026588347}" type="pres">
      <dgm:prSet presAssocID="{5A2CC679-3050-4507-B0F4-984384D117F1}" presName="sibTrans" presStyleCnt="0"/>
      <dgm:spPr/>
    </dgm:pt>
    <dgm:pt modelId="{94AB8ABB-2174-47CF-B660-0149051F4800}" type="pres">
      <dgm:prSet presAssocID="{BD2E30EE-61C8-4F3F-8EC0-683364EEEB9F}" presName="compNode" presStyleCnt="0"/>
      <dgm:spPr/>
    </dgm:pt>
    <dgm:pt modelId="{B1AFCE39-9FA8-4C0C-A3CE-7A4660ACF3D0}" type="pres">
      <dgm:prSet presAssocID="{BD2E30EE-61C8-4F3F-8EC0-683364EEEB9F}" presName="bgRect" presStyleLbl="bgShp" presStyleIdx="3" presStyleCnt="5"/>
      <dgm:spPr/>
    </dgm:pt>
    <dgm:pt modelId="{375D0F80-9BFF-40B2-A267-4982E9B0A606}" type="pres">
      <dgm:prSet presAssocID="{BD2E30EE-61C8-4F3F-8EC0-683364EEEB9F}" presName="iconRect" presStyleLbl="node1" presStyleIdx="3" presStyleCnt="5"/>
      <dgm:spPr>
        <a:blipFill>
          <a:blip xmlns:r="http://schemas.openxmlformats.org/officeDocument/2006/relationships"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IN"/>
        </a:p>
      </dgm:t>
      <dgm:extLst>
        <a:ext uri="{E40237B7-FDA0-4F09-8148-C483321AD2D9}">
          <dgm14:cNvPr xmlns="" xmlns:dgm14="http://schemas.microsoft.com/office/drawing/2010/diagram" id="0" name="" descr="Check List"/>
        </a:ext>
      </dgm:extLst>
    </dgm:pt>
    <dgm:pt modelId="{1DF58051-8EDE-44E8-8439-8D12C337E73B}" type="pres">
      <dgm:prSet presAssocID="{BD2E30EE-61C8-4F3F-8EC0-683364EEEB9F}" presName="spaceRect" presStyleCnt="0"/>
      <dgm:spPr/>
    </dgm:pt>
    <dgm:pt modelId="{00367E4A-B5A2-4B1F-90D2-2DABD816A0B8}" type="pres">
      <dgm:prSet presAssocID="{BD2E30EE-61C8-4F3F-8EC0-683364EEEB9F}" presName="parTx" presStyleLbl="revTx" presStyleIdx="3" presStyleCnt="5">
        <dgm:presLayoutVars>
          <dgm:chMax val="0"/>
          <dgm:chPref val="0"/>
        </dgm:presLayoutVars>
      </dgm:prSet>
      <dgm:spPr/>
      <dgm:t>
        <a:bodyPr/>
        <a:lstStyle/>
        <a:p>
          <a:endParaRPr lang="en-IN"/>
        </a:p>
      </dgm:t>
    </dgm:pt>
    <dgm:pt modelId="{FE665C07-2D88-437D-AE75-9E46A636AEBB}" type="pres">
      <dgm:prSet presAssocID="{39A152FB-BDFB-4888-99A8-E5478D9DB75F}" presName="sibTrans" presStyleCnt="0"/>
      <dgm:spPr/>
    </dgm:pt>
    <dgm:pt modelId="{19353A0C-A118-4EC2-9D06-C49363DE8294}" type="pres">
      <dgm:prSet presAssocID="{DCF45390-BD9E-435F-839A-FD360550D7F2}" presName="compNode" presStyleCnt="0"/>
      <dgm:spPr/>
    </dgm:pt>
    <dgm:pt modelId="{1F148DB9-F5D3-4817-B924-09144414AD2E}" type="pres">
      <dgm:prSet presAssocID="{DCF45390-BD9E-435F-839A-FD360550D7F2}" presName="bgRect" presStyleLbl="bgShp" presStyleIdx="4" presStyleCnt="5"/>
      <dgm:spPr/>
    </dgm:pt>
    <dgm:pt modelId="{4B71EE03-7348-452C-8E43-2405F2523FCD}" type="pres">
      <dgm:prSet presAssocID="{DCF45390-BD9E-435F-839A-FD360550D7F2}" presName="iconRect" presStyleLbl="node1" presStyleIdx="4" presStyleCnt="5"/>
      <dgm:spPr>
        <a:blipFill>
          <a:blip xmlns:r="http://schemas.openxmlformats.org/officeDocument/2006/relationships" r:embed="rId9" cstate="print">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IN"/>
        </a:p>
      </dgm:t>
      <dgm:extLst>
        <a:ext uri="{E40237B7-FDA0-4F09-8148-C483321AD2D9}">
          <dgm14:cNvPr xmlns="" xmlns:dgm14="http://schemas.microsoft.com/office/drawing/2010/diagram" id="0" name="" descr="User"/>
        </a:ext>
      </dgm:extLst>
    </dgm:pt>
    <dgm:pt modelId="{112C503E-95A5-4DC8-80B7-0215678BA3EA}" type="pres">
      <dgm:prSet presAssocID="{DCF45390-BD9E-435F-839A-FD360550D7F2}" presName="spaceRect" presStyleCnt="0"/>
      <dgm:spPr/>
    </dgm:pt>
    <dgm:pt modelId="{68873A52-17BE-484E-9213-F26C25A5C8DA}" type="pres">
      <dgm:prSet presAssocID="{DCF45390-BD9E-435F-839A-FD360550D7F2}" presName="parTx" presStyleLbl="revTx" presStyleIdx="4" presStyleCnt="5">
        <dgm:presLayoutVars>
          <dgm:chMax val="0"/>
          <dgm:chPref val="0"/>
        </dgm:presLayoutVars>
      </dgm:prSet>
      <dgm:spPr/>
      <dgm:t>
        <a:bodyPr/>
        <a:lstStyle/>
        <a:p>
          <a:endParaRPr lang="en-IN"/>
        </a:p>
      </dgm:t>
    </dgm:pt>
  </dgm:ptLst>
  <dgm:cxnLst>
    <dgm:cxn modelId="{0D782ACD-8283-4C84-BC37-FCF2D6C2EB17}" srcId="{E2F409A5-1D82-4344-BE78-71A9EE678FC1}" destId="{28EACEDD-18BD-40F3-8615-E9B1578DCC3E}" srcOrd="0" destOrd="0" parTransId="{B41A6FB6-F184-405A-ADDB-A82044E8BB6C}" sibTransId="{A274D056-71F5-490B-B3C6-55FB9F9B4217}"/>
    <dgm:cxn modelId="{0AF8AD86-0393-470D-B071-393A155DFC8A}" srcId="{E2F409A5-1D82-4344-BE78-71A9EE678FC1}" destId="{DCF45390-BD9E-435F-839A-FD360550D7F2}" srcOrd="4" destOrd="0" parTransId="{43C4FAA1-E796-4F87-829E-6717A705E574}" sibTransId="{5316BFEF-01E2-4729-B395-2647A674B521}"/>
    <dgm:cxn modelId="{A0CF8917-4A63-4FFF-A7F0-5FD216CDE5BB}" srcId="{E2F409A5-1D82-4344-BE78-71A9EE678FC1}" destId="{E8B6EEC6-FFA7-4BE9-A369-3FB4423A716F}" srcOrd="2" destOrd="0" parTransId="{62B6A42C-E550-436C-9E85-52CC0B2EC983}" sibTransId="{5A2CC679-3050-4507-B0F4-984384D117F1}"/>
    <dgm:cxn modelId="{01D5D208-FB7C-4077-AA1C-84D83B34A84E}" type="presOf" srcId="{4E621BFD-D9DC-482E-A84C-1262878C6D4B}" destId="{7224F296-6C4A-49DB-A61B-A51C02688F28}" srcOrd="0" destOrd="0" presId="urn:microsoft.com/office/officeart/2018/2/layout/IconVerticalSolidList"/>
    <dgm:cxn modelId="{798DABB9-F578-46C4-BFD3-63558A6E91F2}" type="presOf" srcId="{DCF45390-BD9E-435F-839A-FD360550D7F2}" destId="{68873A52-17BE-484E-9213-F26C25A5C8DA}" srcOrd="0" destOrd="0" presId="urn:microsoft.com/office/officeart/2018/2/layout/IconVerticalSolidList"/>
    <dgm:cxn modelId="{83124449-DDCE-4DA6-949C-6F04812BA4A0}" type="presOf" srcId="{BD2E30EE-61C8-4F3F-8EC0-683364EEEB9F}" destId="{00367E4A-B5A2-4B1F-90D2-2DABD816A0B8}" srcOrd="0" destOrd="0" presId="urn:microsoft.com/office/officeart/2018/2/layout/IconVerticalSolidList"/>
    <dgm:cxn modelId="{4D0F0CF1-51A1-4595-8C11-4B6C5EFB69E0}" type="presOf" srcId="{E8B6EEC6-FFA7-4BE9-A369-3FB4423A716F}" destId="{7BE6C3AF-C8A3-4D3A-8AE6-CFBC4C408559}" srcOrd="0" destOrd="0" presId="urn:microsoft.com/office/officeart/2018/2/layout/IconVerticalSolidList"/>
    <dgm:cxn modelId="{67099AEC-06D5-4477-8DB9-4931901C7E6D}" srcId="{E2F409A5-1D82-4344-BE78-71A9EE678FC1}" destId="{BD2E30EE-61C8-4F3F-8EC0-683364EEEB9F}" srcOrd="3" destOrd="0" parTransId="{EB8739FD-6364-4994-9ABB-8BA14B5B2E61}" sibTransId="{39A152FB-BDFB-4888-99A8-E5478D9DB75F}"/>
    <dgm:cxn modelId="{DE3B9AB5-4273-4D58-93A9-77FF4DA3977E}" srcId="{E2F409A5-1D82-4344-BE78-71A9EE678FC1}" destId="{4E621BFD-D9DC-482E-A84C-1262878C6D4B}" srcOrd="1" destOrd="0" parTransId="{A7C09F95-FB98-4E2B-B3E2-421D9B25A9BD}" sibTransId="{F93EEEA5-174C-45F8-BDA9-9CC2F4930B38}"/>
    <dgm:cxn modelId="{F352DB96-19AC-45B9-9E9F-34FB34B33552}" type="presOf" srcId="{E2F409A5-1D82-4344-BE78-71A9EE678FC1}" destId="{ABF2F81D-0A39-40C1-AF89-A16E46A33A16}" srcOrd="0" destOrd="0" presId="urn:microsoft.com/office/officeart/2018/2/layout/IconVerticalSolidList"/>
    <dgm:cxn modelId="{1F66EFC5-1EA5-4A83-94BA-8B34A48F5A38}" type="presOf" srcId="{28EACEDD-18BD-40F3-8615-E9B1578DCC3E}" destId="{5C82C1C7-EF0D-4C3D-A10B-CD6CD1CA89AD}" srcOrd="0" destOrd="0" presId="urn:microsoft.com/office/officeart/2018/2/layout/IconVerticalSolidList"/>
    <dgm:cxn modelId="{471038ED-734C-46D3-9D96-6F8BC7898E87}" type="presParOf" srcId="{ABF2F81D-0A39-40C1-AF89-A16E46A33A16}" destId="{909B1272-4140-445A-9006-EBFCB2231EF4}" srcOrd="0" destOrd="0" presId="urn:microsoft.com/office/officeart/2018/2/layout/IconVerticalSolidList"/>
    <dgm:cxn modelId="{03DD4131-F761-40E5-AC08-10819A76A7D6}" type="presParOf" srcId="{909B1272-4140-445A-9006-EBFCB2231EF4}" destId="{5628F3DE-A587-4D30-892D-81E4C8C2DB45}" srcOrd="0" destOrd="0" presId="urn:microsoft.com/office/officeart/2018/2/layout/IconVerticalSolidList"/>
    <dgm:cxn modelId="{2B95893A-0A95-4ED7-BCAC-27DFB6FE4677}" type="presParOf" srcId="{909B1272-4140-445A-9006-EBFCB2231EF4}" destId="{F7711DE3-9C68-4BA4-97A9-260FB0FD2858}" srcOrd="1" destOrd="0" presId="urn:microsoft.com/office/officeart/2018/2/layout/IconVerticalSolidList"/>
    <dgm:cxn modelId="{F3B46D8B-EA2E-4185-A048-B7B4B62B00F1}" type="presParOf" srcId="{909B1272-4140-445A-9006-EBFCB2231EF4}" destId="{5F999E54-6CDE-4435-8781-9A7B34BE5544}" srcOrd="2" destOrd="0" presId="urn:microsoft.com/office/officeart/2018/2/layout/IconVerticalSolidList"/>
    <dgm:cxn modelId="{795ED272-2BF7-4BF7-8568-1C57E2C0E5AB}" type="presParOf" srcId="{909B1272-4140-445A-9006-EBFCB2231EF4}" destId="{5C82C1C7-EF0D-4C3D-A10B-CD6CD1CA89AD}" srcOrd="3" destOrd="0" presId="urn:microsoft.com/office/officeart/2018/2/layout/IconVerticalSolidList"/>
    <dgm:cxn modelId="{4A3ADF1B-3FF9-4D05-9AB3-0B596EE873D9}" type="presParOf" srcId="{ABF2F81D-0A39-40C1-AF89-A16E46A33A16}" destId="{414B7488-5297-4AF6-B629-0E13C8400D88}" srcOrd="1" destOrd="0" presId="urn:microsoft.com/office/officeart/2018/2/layout/IconVerticalSolidList"/>
    <dgm:cxn modelId="{5D2D3231-F81A-474D-8805-0C47672C302E}" type="presParOf" srcId="{ABF2F81D-0A39-40C1-AF89-A16E46A33A16}" destId="{7EDF0EE1-9EC8-4365-B04B-E7C398FCB1A6}" srcOrd="2" destOrd="0" presId="urn:microsoft.com/office/officeart/2018/2/layout/IconVerticalSolidList"/>
    <dgm:cxn modelId="{6C22F91D-3595-4A7B-856E-A55E06BC7652}" type="presParOf" srcId="{7EDF0EE1-9EC8-4365-B04B-E7C398FCB1A6}" destId="{5D1B637D-35F3-4646-B2BB-748A9B5C7E64}" srcOrd="0" destOrd="0" presId="urn:microsoft.com/office/officeart/2018/2/layout/IconVerticalSolidList"/>
    <dgm:cxn modelId="{4F38A970-076B-4C10-ACE0-C84F6F786348}" type="presParOf" srcId="{7EDF0EE1-9EC8-4365-B04B-E7C398FCB1A6}" destId="{0458C639-1B03-4C31-AB4F-D13E9DE590A0}" srcOrd="1" destOrd="0" presId="urn:microsoft.com/office/officeart/2018/2/layout/IconVerticalSolidList"/>
    <dgm:cxn modelId="{DB026FC8-4BA7-4823-8B30-9C11E0E31204}" type="presParOf" srcId="{7EDF0EE1-9EC8-4365-B04B-E7C398FCB1A6}" destId="{63CA3D17-648C-4909-80C5-63CCB859672E}" srcOrd="2" destOrd="0" presId="urn:microsoft.com/office/officeart/2018/2/layout/IconVerticalSolidList"/>
    <dgm:cxn modelId="{704CF3BC-F994-4B34-92F7-E7733C9F441C}" type="presParOf" srcId="{7EDF0EE1-9EC8-4365-B04B-E7C398FCB1A6}" destId="{7224F296-6C4A-49DB-A61B-A51C02688F28}" srcOrd="3" destOrd="0" presId="urn:microsoft.com/office/officeart/2018/2/layout/IconVerticalSolidList"/>
    <dgm:cxn modelId="{98DA2E0B-9F2F-442E-993E-B31E02BA297E}" type="presParOf" srcId="{ABF2F81D-0A39-40C1-AF89-A16E46A33A16}" destId="{70F745A2-337A-4E0E-B486-3260AA632E31}" srcOrd="3" destOrd="0" presId="urn:microsoft.com/office/officeart/2018/2/layout/IconVerticalSolidList"/>
    <dgm:cxn modelId="{83440F7D-6F27-4909-BD85-3C00D32BBCA1}" type="presParOf" srcId="{ABF2F81D-0A39-40C1-AF89-A16E46A33A16}" destId="{F9533ABD-AAFD-4233-97AB-AC29F6C27288}" srcOrd="4" destOrd="0" presId="urn:microsoft.com/office/officeart/2018/2/layout/IconVerticalSolidList"/>
    <dgm:cxn modelId="{FE28F89B-3F30-4C4A-89A2-EB324652A9CE}" type="presParOf" srcId="{F9533ABD-AAFD-4233-97AB-AC29F6C27288}" destId="{DFE0F06D-B98A-4C5E-8AB4-188D4F931BED}" srcOrd="0" destOrd="0" presId="urn:microsoft.com/office/officeart/2018/2/layout/IconVerticalSolidList"/>
    <dgm:cxn modelId="{409D84A4-1B43-4C77-8B51-AB05D02DF42A}" type="presParOf" srcId="{F9533ABD-AAFD-4233-97AB-AC29F6C27288}" destId="{316432BD-4D7C-4FD5-804B-94D1FB413386}" srcOrd="1" destOrd="0" presId="urn:microsoft.com/office/officeart/2018/2/layout/IconVerticalSolidList"/>
    <dgm:cxn modelId="{A90C9C7C-25BC-45AA-9890-B64E9C3A74E7}" type="presParOf" srcId="{F9533ABD-AAFD-4233-97AB-AC29F6C27288}" destId="{9518F42E-9EBE-449D-A7AA-D94608769692}" srcOrd="2" destOrd="0" presId="urn:microsoft.com/office/officeart/2018/2/layout/IconVerticalSolidList"/>
    <dgm:cxn modelId="{3E731D7E-DEB5-42E0-BCEA-5BA714A0FCA2}" type="presParOf" srcId="{F9533ABD-AAFD-4233-97AB-AC29F6C27288}" destId="{7BE6C3AF-C8A3-4D3A-8AE6-CFBC4C408559}" srcOrd="3" destOrd="0" presId="urn:microsoft.com/office/officeart/2018/2/layout/IconVerticalSolidList"/>
    <dgm:cxn modelId="{38638828-1A2A-43D0-9E22-E924A50D9BF8}" type="presParOf" srcId="{ABF2F81D-0A39-40C1-AF89-A16E46A33A16}" destId="{7AE8D38D-4D7A-4D42-A811-9B7026588347}" srcOrd="5" destOrd="0" presId="urn:microsoft.com/office/officeart/2018/2/layout/IconVerticalSolidList"/>
    <dgm:cxn modelId="{F8FF19E4-7EA9-4B92-BE57-6745E488042C}" type="presParOf" srcId="{ABF2F81D-0A39-40C1-AF89-A16E46A33A16}" destId="{94AB8ABB-2174-47CF-B660-0149051F4800}" srcOrd="6" destOrd="0" presId="urn:microsoft.com/office/officeart/2018/2/layout/IconVerticalSolidList"/>
    <dgm:cxn modelId="{52528DD5-A2C9-4618-939F-A38B996CB293}" type="presParOf" srcId="{94AB8ABB-2174-47CF-B660-0149051F4800}" destId="{B1AFCE39-9FA8-4C0C-A3CE-7A4660ACF3D0}" srcOrd="0" destOrd="0" presId="urn:microsoft.com/office/officeart/2018/2/layout/IconVerticalSolidList"/>
    <dgm:cxn modelId="{8A70D451-7DDC-4A4E-B2BD-047A0F777088}" type="presParOf" srcId="{94AB8ABB-2174-47CF-B660-0149051F4800}" destId="{375D0F80-9BFF-40B2-A267-4982E9B0A606}" srcOrd="1" destOrd="0" presId="urn:microsoft.com/office/officeart/2018/2/layout/IconVerticalSolidList"/>
    <dgm:cxn modelId="{9860428B-0D44-448A-912D-DDE66737CB1B}" type="presParOf" srcId="{94AB8ABB-2174-47CF-B660-0149051F4800}" destId="{1DF58051-8EDE-44E8-8439-8D12C337E73B}" srcOrd="2" destOrd="0" presId="urn:microsoft.com/office/officeart/2018/2/layout/IconVerticalSolidList"/>
    <dgm:cxn modelId="{CC9F4D30-4383-4ED3-A80A-E27388275BC4}" type="presParOf" srcId="{94AB8ABB-2174-47CF-B660-0149051F4800}" destId="{00367E4A-B5A2-4B1F-90D2-2DABD816A0B8}" srcOrd="3" destOrd="0" presId="urn:microsoft.com/office/officeart/2018/2/layout/IconVerticalSolidList"/>
    <dgm:cxn modelId="{7807747E-59F4-4EAB-8BFB-F9114A1B63D3}" type="presParOf" srcId="{ABF2F81D-0A39-40C1-AF89-A16E46A33A16}" destId="{FE665C07-2D88-437D-AE75-9E46A636AEBB}" srcOrd="7" destOrd="0" presId="urn:microsoft.com/office/officeart/2018/2/layout/IconVerticalSolidList"/>
    <dgm:cxn modelId="{FD859DBF-3283-424E-AC79-640EE92DF613}" type="presParOf" srcId="{ABF2F81D-0A39-40C1-AF89-A16E46A33A16}" destId="{19353A0C-A118-4EC2-9D06-C49363DE8294}" srcOrd="8" destOrd="0" presId="urn:microsoft.com/office/officeart/2018/2/layout/IconVerticalSolidList"/>
    <dgm:cxn modelId="{A19D25BD-3AF5-44D9-8B3D-E25C3D87C54B}" type="presParOf" srcId="{19353A0C-A118-4EC2-9D06-C49363DE8294}" destId="{1F148DB9-F5D3-4817-B924-09144414AD2E}" srcOrd="0" destOrd="0" presId="urn:microsoft.com/office/officeart/2018/2/layout/IconVerticalSolidList"/>
    <dgm:cxn modelId="{615A87BB-13CD-4160-9F2E-E01BDDF784C7}" type="presParOf" srcId="{19353A0C-A118-4EC2-9D06-C49363DE8294}" destId="{4B71EE03-7348-452C-8E43-2405F2523FCD}" srcOrd="1" destOrd="0" presId="urn:microsoft.com/office/officeart/2018/2/layout/IconVerticalSolidList"/>
    <dgm:cxn modelId="{E0B6225E-2435-4472-8E55-2DD04661CE94}" type="presParOf" srcId="{19353A0C-A118-4EC2-9D06-C49363DE8294}" destId="{112C503E-95A5-4DC8-80B7-0215678BA3EA}" srcOrd="2" destOrd="0" presId="urn:microsoft.com/office/officeart/2018/2/layout/IconVerticalSolidList"/>
    <dgm:cxn modelId="{F0BE4D74-8702-47E5-BA85-ED422040F56E}" type="presParOf" srcId="{19353A0C-A118-4EC2-9D06-C49363DE8294}" destId="{68873A52-17BE-484E-9213-F26C25A5C8DA}"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2F409A5-1D82-4344-BE78-71A9EE678FC1}"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28EACEDD-18BD-40F3-8615-E9B1578DCC3E}">
      <dgm:prSet phldrT="[Text]"/>
      <dgm:spPr/>
      <dgm:t>
        <a:bodyPr/>
        <a:lstStyle/>
        <a:p>
          <a:pPr>
            <a:lnSpc>
              <a:spcPct val="100000"/>
            </a:lnSpc>
          </a:pPr>
          <a:r>
            <a:rPr lang="en-US" altLang="en-US"/>
            <a:t>Ensure updation of Audit documentation file</a:t>
          </a:r>
          <a:endParaRPr lang="en-US"/>
        </a:p>
      </dgm:t>
    </dgm:pt>
    <dgm:pt modelId="{B41A6FB6-F184-405A-ADDB-A82044E8BB6C}" type="parTrans" cxnId="{0D782ACD-8283-4C84-BC37-FCF2D6C2EB17}">
      <dgm:prSet/>
      <dgm:spPr/>
      <dgm:t>
        <a:bodyPr/>
        <a:lstStyle/>
        <a:p>
          <a:endParaRPr lang="en-US"/>
        </a:p>
      </dgm:t>
    </dgm:pt>
    <dgm:pt modelId="{A274D056-71F5-490B-B3C6-55FB9F9B4217}" type="sibTrans" cxnId="{0D782ACD-8283-4C84-BC37-FCF2D6C2EB17}">
      <dgm:prSet/>
      <dgm:spPr/>
      <dgm:t>
        <a:bodyPr/>
        <a:lstStyle/>
        <a:p>
          <a:endParaRPr lang="en-US"/>
        </a:p>
      </dgm:t>
    </dgm:pt>
    <dgm:pt modelId="{E32DB2B5-6E77-482C-8CBF-DCC4EE68D4D3}">
      <dgm:prSet/>
      <dgm:spPr/>
      <dgm:t>
        <a:bodyPr/>
        <a:lstStyle/>
        <a:p>
          <a:pPr>
            <a:lnSpc>
              <a:spcPct val="100000"/>
            </a:lnSpc>
          </a:pPr>
          <a:r>
            <a:rPr lang="en-US" altLang="en-US" dirty="0"/>
            <a:t>Review individual and aggregate effect of unadjusted errors</a:t>
          </a:r>
        </a:p>
      </dgm:t>
    </dgm:pt>
    <dgm:pt modelId="{52ED5B19-A409-4B7C-B1F2-121BDB3127DE}" type="parTrans" cxnId="{24184928-9718-4E06-98B5-7BC9C85DEC30}">
      <dgm:prSet/>
      <dgm:spPr/>
      <dgm:t>
        <a:bodyPr/>
        <a:lstStyle/>
        <a:p>
          <a:endParaRPr lang="en-US"/>
        </a:p>
      </dgm:t>
    </dgm:pt>
    <dgm:pt modelId="{CCDA5C1C-89DA-4A9D-BACD-A0446934D53D}" type="sibTrans" cxnId="{24184928-9718-4E06-98B5-7BC9C85DEC30}">
      <dgm:prSet/>
      <dgm:spPr/>
      <dgm:t>
        <a:bodyPr/>
        <a:lstStyle/>
        <a:p>
          <a:endParaRPr lang="en-US"/>
        </a:p>
      </dgm:t>
    </dgm:pt>
    <dgm:pt modelId="{FAEF7CC8-DD6A-4C84-A98F-94FF996BE8E3}">
      <dgm:prSet/>
      <dgm:spPr/>
      <dgm:t>
        <a:bodyPr/>
        <a:lstStyle/>
        <a:p>
          <a:pPr>
            <a:lnSpc>
              <a:spcPct val="100000"/>
            </a:lnSpc>
          </a:pPr>
          <a:r>
            <a:rPr lang="en-US" altLang="en-US"/>
            <a:t>Check compliance with legal and regulatory requirements</a:t>
          </a:r>
        </a:p>
      </dgm:t>
    </dgm:pt>
    <dgm:pt modelId="{F2566583-8D1E-4F57-88F8-C61A87B3ECC9}" type="parTrans" cxnId="{8CA16277-36AE-4CEA-9F3B-7C5122531119}">
      <dgm:prSet/>
      <dgm:spPr/>
      <dgm:t>
        <a:bodyPr/>
        <a:lstStyle/>
        <a:p>
          <a:endParaRPr lang="en-US"/>
        </a:p>
      </dgm:t>
    </dgm:pt>
    <dgm:pt modelId="{2841FA0E-4CE0-45B8-8A17-F938FB57F33A}" type="sibTrans" cxnId="{8CA16277-36AE-4CEA-9F3B-7C5122531119}">
      <dgm:prSet/>
      <dgm:spPr/>
      <dgm:t>
        <a:bodyPr/>
        <a:lstStyle/>
        <a:p>
          <a:endParaRPr lang="en-US"/>
        </a:p>
      </dgm:t>
    </dgm:pt>
    <dgm:pt modelId="{4B5963A6-3B77-463D-A15E-2E60AE6B768E}">
      <dgm:prSet/>
      <dgm:spPr/>
      <dgm:t>
        <a:bodyPr/>
        <a:lstStyle/>
        <a:p>
          <a:pPr>
            <a:lnSpc>
              <a:spcPct val="100000"/>
            </a:lnSpc>
          </a:pPr>
          <a:r>
            <a:rPr lang="en-US" altLang="en-US"/>
            <a:t>Subsequent Events Review</a:t>
          </a:r>
        </a:p>
      </dgm:t>
    </dgm:pt>
    <dgm:pt modelId="{097B06FD-E147-46E0-B92A-702D7840C758}" type="parTrans" cxnId="{CBCF7171-F33F-4676-89B5-F90A6E4E3441}">
      <dgm:prSet/>
      <dgm:spPr/>
      <dgm:t>
        <a:bodyPr/>
        <a:lstStyle/>
        <a:p>
          <a:endParaRPr lang="en-US"/>
        </a:p>
      </dgm:t>
    </dgm:pt>
    <dgm:pt modelId="{3DCDF825-B4B8-4F24-AF1F-B22EA1E07505}" type="sibTrans" cxnId="{CBCF7171-F33F-4676-89B5-F90A6E4E3441}">
      <dgm:prSet/>
      <dgm:spPr/>
      <dgm:t>
        <a:bodyPr/>
        <a:lstStyle/>
        <a:p>
          <a:endParaRPr lang="en-US"/>
        </a:p>
      </dgm:t>
    </dgm:pt>
    <dgm:pt modelId="{DA2B2C08-1C54-471C-B7AE-5A97D49BE779}" type="pres">
      <dgm:prSet presAssocID="{E2F409A5-1D82-4344-BE78-71A9EE678FC1}" presName="root" presStyleCnt="0">
        <dgm:presLayoutVars>
          <dgm:dir/>
          <dgm:resizeHandles val="exact"/>
        </dgm:presLayoutVars>
      </dgm:prSet>
      <dgm:spPr/>
      <dgm:t>
        <a:bodyPr/>
        <a:lstStyle/>
        <a:p>
          <a:endParaRPr lang="en-IN"/>
        </a:p>
      </dgm:t>
    </dgm:pt>
    <dgm:pt modelId="{AAB8828A-4488-4BEA-AD79-95C5F6E3527E}" type="pres">
      <dgm:prSet presAssocID="{28EACEDD-18BD-40F3-8615-E9B1578DCC3E}" presName="compNode" presStyleCnt="0"/>
      <dgm:spPr/>
    </dgm:pt>
    <dgm:pt modelId="{48EFE0FF-DC6A-4FD7-9F00-1B42178710B5}" type="pres">
      <dgm:prSet presAssocID="{28EACEDD-18BD-40F3-8615-E9B1578DCC3E}" presName="bgRect" presStyleLbl="bgShp" presStyleIdx="0" presStyleCnt="4"/>
      <dgm:spPr/>
    </dgm:pt>
    <dgm:pt modelId="{22E286ED-4283-4992-AE15-A8A8C3BBC8AE}" type="pres">
      <dgm:prSet presAssocID="{28EACEDD-18BD-40F3-8615-E9B1578DCC3E}" presName="iconRect" presStyleLbl="node1" presStyleIdx="0" presStyleCnt="4"/>
      <dgm:spPr>
        <a:blipFill>
          <a:blip xmlns:r="http://schemas.openxmlformats.org/officeDocument/2006/relationships" r:embed="rId1" cstate="print">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IN"/>
        </a:p>
      </dgm:t>
      <dgm:extLst>
        <a:ext uri="{E40237B7-FDA0-4F09-8148-C483321AD2D9}">
          <dgm14:cNvPr xmlns="" xmlns:dgm14="http://schemas.microsoft.com/office/drawing/2010/diagram" id="0" name="" descr="Document"/>
        </a:ext>
      </dgm:extLst>
    </dgm:pt>
    <dgm:pt modelId="{547D8C2C-ECC1-4C23-8482-8DDEE80021B9}" type="pres">
      <dgm:prSet presAssocID="{28EACEDD-18BD-40F3-8615-E9B1578DCC3E}" presName="spaceRect" presStyleCnt="0"/>
      <dgm:spPr/>
    </dgm:pt>
    <dgm:pt modelId="{D4AD6881-4A78-4A46-8EDB-1109D0F2A515}" type="pres">
      <dgm:prSet presAssocID="{28EACEDD-18BD-40F3-8615-E9B1578DCC3E}" presName="parTx" presStyleLbl="revTx" presStyleIdx="0" presStyleCnt="4">
        <dgm:presLayoutVars>
          <dgm:chMax val="0"/>
          <dgm:chPref val="0"/>
        </dgm:presLayoutVars>
      </dgm:prSet>
      <dgm:spPr/>
      <dgm:t>
        <a:bodyPr/>
        <a:lstStyle/>
        <a:p>
          <a:endParaRPr lang="en-IN"/>
        </a:p>
      </dgm:t>
    </dgm:pt>
    <dgm:pt modelId="{1EC4E042-A483-4794-A54F-57D3707E313C}" type="pres">
      <dgm:prSet presAssocID="{A274D056-71F5-490B-B3C6-55FB9F9B4217}" presName="sibTrans" presStyleCnt="0"/>
      <dgm:spPr/>
    </dgm:pt>
    <dgm:pt modelId="{6D5D975A-B6E4-4E95-BFB2-972426F2DBA2}" type="pres">
      <dgm:prSet presAssocID="{E32DB2B5-6E77-482C-8CBF-DCC4EE68D4D3}" presName="compNode" presStyleCnt="0"/>
      <dgm:spPr/>
    </dgm:pt>
    <dgm:pt modelId="{EE62D085-987F-4D52-906D-8E0C6115F298}" type="pres">
      <dgm:prSet presAssocID="{E32DB2B5-6E77-482C-8CBF-DCC4EE68D4D3}" presName="bgRect" presStyleLbl="bgShp" presStyleIdx="1" presStyleCnt="4"/>
      <dgm:spPr/>
    </dgm:pt>
    <dgm:pt modelId="{B5FF40A5-9FF0-4472-B292-C781218ABFFA}" type="pres">
      <dgm:prSet presAssocID="{E32DB2B5-6E77-482C-8CBF-DCC4EE68D4D3}" presName="iconRect" presStyleLbl="node1" presStyleIdx="1" presStyleCnt="4"/>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IN"/>
        </a:p>
      </dgm:t>
      <dgm:extLst>
        <a:ext uri="{E40237B7-FDA0-4F09-8148-C483321AD2D9}">
          <dgm14:cNvPr xmlns="" xmlns:dgm14="http://schemas.microsoft.com/office/drawing/2010/diagram" id="0" name="" descr="Scales of Justice"/>
        </a:ext>
      </dgm:extLst>
    </dgm:pt>
    <dgm:pt modelId="{B6939E67-9EEF-460E-8D1D-87CDB1040EFE}" type="pres">
      <dgm:prSet presAssocID="{E32DB2B5-6E77-482C-8CBF-DCC4EE68D4D3}" presName="spaceRect" presStyleCnt="0"/>
      <dgm:spPr/>
    </dgm:pt>
    <dgm:pt modelId="{3C7A9C5E-9EB3-48F2-8A87-055D6BA97DA9}" type="pres">
      <dgm:prSet presAssocID="{E32DB2B5-6E77-482C-8CBF-DCC4EE68D4D3}" presName="parTx" presStyleLbl="revTx" presStyleIdx="1" presStyleCnt="4">
        <dgm:presLayoutVars>
          <dgm:chMax val="0"/>
          <dgm:chPref val="0"/>
        </dgm:presLayoutVars>
      </dgm:prSet>
      <dgm:spPr/>
      <dgm:t>
        <a:bodyPr/>
        <a:lstStyle/>
        <a:p>
          <a:endParaRPr lang="en-IN"/>
        </a:p>
      </dgm:t>
    </dgm:pt>
    <dgm:pt modelId="{6ECEBD3D-E248-480C-9B08-0185C01A0F19}" type="pres">
      <dgm:prSet presAssocID="{CCDA5C1C-89DA-4A9D-BACD-A0446934D53D}" presName="sibTrans" presStyleCnt="0"/>
      <dgm:spPr/>
    </dgm:pt>
    <dgm:pt modelId="{F5E617F9-C123-4801-99D7-8781B296D5E3}" type="pres">
      <dgm:prSet presAssocID="{FAEF7CC8-DD6A-4C84-A98F-94FF996BE8E3}" presName="compNode" presStyleCnt="0"/>
      <dgm:spPr/>
    </dgm:pt>
    <dgm:pt modelId="{642B2C6B-9D67-402D-83BC-1205C1C41C7D}" type="pres">
      <dgm:prSet presAssocID="{FAEF7CC8-DD6A-4C84-A98F-94FF996BE8E3}" presName="bgRect" presStyleLbl="bgShp" presStyleIdx="2" presStyleCnt="4"/>
      <dgm:spPr/>
    </dgm:pt>
    <dgm:pt modelId="{1671F663-8695-4517-BFD3-7ACEEE7DAA0A}" type="pres">
      <dgm:prSet presAssocID="{FAEF7CC8-DD6A-4C84-A98F-94FF996BE8E3}" presName="iconRect" presStyleLbl="node1" presStyleIdx="2" presStyleCnt="4"/>
      <dgm:spPr>
        <a:blipFill>
          <a:blip xmlns:r="http://schemas.openxmlformats.org/officeDocument/2006/relationships"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IN"/>
        </a:p>
      </dgm:t>
      <dgm:extLst>
        <a:ext uri="{E40237B7-FDA0-4F09-8148-C483321AD2D9}">
          <dgm14:cNvPr xmlns="" xmlns:dgm14="http://schemas.microsoft.com/office/drawing/2010/diagram" id="0" name="" descr="Check List"/>
        </a:ext>
      </dgm:extLst>
    </dgm:pt>
    <dgm:pt modelId="{17875944-3D10-4A7C-B49D-F6F0B284F1CF}" type="pres">
      <dgm:prSet presAssocID="{FAEF7CC8-DD6A-4C84-A98F-94FF996BE8E3}" presName="spaceRect" presStyleCnt="0"/>
      <dgm:spPr/>
    </dgm:pt>
    <dgm:pt modelId="{860377E4-A2AF-40C5-85DF-83B36A962EC7}" type="pres">
      <dgm:prSet presAssocID="{FAEF7CC8-DD6A-4C84-A98F-94FF996BE8E3}" presName="parTx" presStyleLbl="revTx" presStyleIdx="2" presStyleCnt="4">
        <dgm:presLayoutVars>
          <dgm:chMax val="0"/>
          <dgm:chPref val="0"/>
        </dgm:presLayoutVars>
      </dgm:prSet>
      <dgm:spPr/>
      <dgm:t>
        <a:bodyPr/>
        <a:lstStyle/>
        <a:p>
          <a:endParaRPr lang="en-IN"/>
        </a:p>
      </dgm:t>
    </dgm:pt>
    <dgm:pt modelId="{9783CE7E-B2DA-40B6-AE5C-EB72F8D53118}" type="pres">
      <dgm:prSet presAssocID="{2841FA0E-4CE0-45B8-8A17-F938FB57F33A}" presName="sibTrans" presStyleCnt="0"/>
      <dgm:spPr/>
    </dgm:pt>
    <dgm:pt modelId="{6C45598B-9EF2-4950-8BDE-A29F1F7E2B59}" type="pres">
      <dgm:prSet presAssocID="{4B5963A6-3B77-463D-A15E-2E60AE6B768E}" presName="compNode" presStyleCnt="0"/>
      <dgm:spPr/>
    </dgm:pt>
    <dgm:pt modelId="{22132229-FB7A-4B32-AFEF-9AB0697AE07C}" type="pres">
      <dgm:prSet presAssocID="{4B5963A6-3B77-463D-A15E-2E60AE6B768E}" presName="bgRect" presStyleLbl="bgShp" presStyleIdx="3" presStyleCnt="4"/>
      <dgm:spPr/>
    </dgm:pt>
    <dgm:pt modelId="{A1DD9522-472D-49EB-810E-70E16B77F4D4}" type="pres">
      <dgm:prSet presAssocID="{4B5963A6-3B77-463D-A15E-2E60AE6B768E}" presName="iconRect" presStyleLbl="node1" presStyleIdx="3" presStyleCnt="4"/>
      <dgm:spPr>
        <a:blipFill>
          <a:blip xmlns:r="http://schemas.openxmlformats.org/officeDocument/2006/relationships"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IN"/>
        </a:p>
      </dgm:t>
      <dgm:extLst>
        <a:ext uri="{E40237B7-FDA0-4F09-8148-C483321AD2D9}">
          <dgm14:cNvPr xmlns="" xmlns:dgm14="http://schemas.microsoft.com/office/drawing/2010/diagram" id="0" name="" descr="Checkmark"/>
        </a:ext>
      </dgm:extLst>
    </dgm:pt>
    <dgm:pt modelId="{613A07EA-48F5-4BE1-820C-32CF85F20D99}" type="pres">
      <dgm:prSet presAssocID="{4B5963A6-3B77-463D-A15E-2E60AE6B768E}" presName="spaceRect" presStyleCnt="0"/>
      <dgm:spPr/>
    </dgm:pt>
    <dgm:pt modelId="{3E199FC7-A64E-48CF-A4FD-3B8D0AE3F7D2}" type="pres">
      <dgm:prSet presAssocID="{4B5963A6-3B77-463D-A15E-2E60AE6B768E}" presName="parTx" presStyleLbl="revTx" presStyleIdx="3" presStyleCnt="4">
        <dgm:presLayoutVars>
          <dgm:chMax val="0"/>
          <dgm:chPref val="0"/>
        </dgm:presLayoutVars>
      </dgm:prSet>
      <dgm:spPr/>
      <dgm:t>
        <a:bodyPr/>
        <a:lstStyle/>
        <a:p>
          <a:endParaRPr lang="en-IN"/>
        </a:p>
      </dgm:t>
    </dgm:pt>
  </dgm:ptLst>
  <dgm:cxnLst>
    <dgm:cxn modelId="{0D782ACD-8283-4C84-BC37-FCF2D6C2EB17}" srcId="{E2F409A5-1D82-4344-BE78-71A9EE678FC1}" destId="{28EACEDD-18BD-40F3-8615-E9B1578DCC3E}" srcOrd="0" destOrd="0" parTransId="{B41A6FB6-F184-405A-ADDB-A82044E8BB6C}" sibTransId="{A274D056-71F5-490B-B3C6-55FB9F9B4217}"/>
    <dgm:cxn modelId="{B09D9F98-6E1D-4E6A-A2B3-7AB4F03D0DD0}" type="presOf" srcId="{E32DB2B5-6E77-482C-8CBF-DCC4EE68D4D3}" destId="{3C7A9C5E-9EB3-48F2-8A87-055D6BA97DA9}" srcOrd="0" destOrd="0" presId="urn:microsoft.com/office/officeart/2018/2/layout/IconVerticalSolidList"/>
    <dgm:cxn modelId="{8CA16277-36AE-4CEA-9F3B-7C5122531119}" srcId="{E2F409A5-1D82-4344-BE78-71A9EE678FC1}" destId="{FAEF7CC8-DD6A-4C84-A98F-94FF996BE8E3}" srcOrd="2" destOrd="0" parTransId="{F2566583-8D1E-4F57-88F8-C61A87B3ECC9}" sibTransId="{2841FA0E-4CE0-45B8-8A17-F938FB57F33A}"/>
    <dgm:cxn modelId="{91BC0551-7636-42D1-9111-B2E2AFD3C087}" type="presOf" srcId="{E2F409A5-1D82-4344-BE78-71A9EE678FC1}" destId="{DA2B2C08-1C54-471C-B7AE-5A97D49BE779}" srcOrd="0" destOrd="0" presId="urn:microsoft.com/office/officeart/2018/2/layout/IconVerticalSolidList"/>
    <dgm:cxn modelId="{24184928-9718-4E06-98B5-7BC9C85DEC30}" srcId="{E2F409A5-1D82-4344-BE78-71A9EE678FC1}" destId="{E32DB2B5-6E77-482C-8CBF-DCC4EE68D4D3}" srcOrd="1" destOrd="0" parTransId="{52ED5B19-A409-4B7C-B1F2-121BDB3127DE}" sibTransId="{CCDA5C1C-89DA-4A9D-BACD-A0446934D53D}"/>
    <dgm:cxn modelId="{CBCF7171-F33F-4676-89B5-F90A6E4E3441}" srcId="{E2F409A5-1D82-4344-BE78-71A9EE678FC1}" destId="{4B5963A6-3B77-463D-A15E-2E60AE6B768E}" srcOrd="3" destOrd="0" parTransId="{097B06FD-E147-46E0-B92A-702D7840C758}" sibTransId="{3DCDF825-B4B8-4F24-AF1F-B22EA1E07505}"/>
    <dgm:cxn modelId="{1E7FE98B-CF7C-4A36-8532-961637159601}" type="presOf" srcId="{FAEF7CC8-DD6A-4C84-A98F-94FF996BE8E3}" destId="{860377E4-A2AF-40C5-85DF-83B36A962EC7}" srcOrd="0" destOrd="0" presId="urn:microsoft.com/office/officeart/2018/2/layout/IconVerticalSolidList"/>
    <dgm:cxn modelId="{185B17C4-3AF8-4277-A1AB-C7798F977664}" type="presOf" srcId="{28EACEDD-18BD-40F3-8615-E9B1578DCC3E}" destId="{D4AD6881-4A78-4A46-8EDB-1109D0F2A515}" srcOrd="0" destOrd="0" presId="urn:microsoft.com/office/officeart/2018/2/layout/IconVerticalSolidList"/>
    <dgm:cxn modelId="{BBA7929C-49C2-44BD-B74F-C3D2DFCFBEBC}" type="presOf" srcId="{4B5963A6-3B77-463D-A15E-2E60AE6B768E}" destId="{3E199FC7-A64E-48CF-A4FD-3B8D0AE3F7D2}" srcOrd="0" destOrd="0" presId="urn:microsoft.com/office/officeart/2018/2/layout/IconVerticalSolidList"/>
    <dgm:cxn modelId="{9E140ABF-E55E-4BE3-B631-E1D821599C4D}" type="presParOf" srcId="{DA2B2C08-1C54-471C-B7AE-5A97D49BE779}" destId="{AAB8828A-4488-4BEA-AD79-95C5F6E3527E}" srcOrd="0" destOrd="0" presId="urn:microsoft.com/office/officeart/2018/2/layout/IconVerticalSolidList"/>
    <dgm:cxn modelId="{BE924D31-5945-4F97-A3AB-CC3F0E7DA4EB}" type="presParOf" srcId="{AAB8828A-4488-4BEA-AD79-95C5F6E3527E}" destId="{48EFE0FF-DC6A-4FD7-9F00-1B42178710B5}" srcOrd="0" destOrd="0" presId="urn:microsoft.com/office/officeart/2018/2/layout/IconVerticalSolidList"/>
    <dgm:cxn modelId="{67BFD1D8-E613-447F-85E9-32BD0F88AE54}" type="presParOf" srcId="{AAB8828A-4488-4BEA-AD79-95C5F6E3527E}" destId="{22E286ED-4283-4992-AE15-A8A8C3BBC8AE}" srcOrd="1" destOrd="0" presId="urn:microsoft.com/office/officeart/2018/2/layout/IconVerticalSolidList"/>
    <dgm:cxn modelId="{D698F8CC-480B-4613-833D-2AF3777C0185}" type="presParOf" srcId="{AAB8828A-4488-4BEA-AD79-95C5F6E3527E}" destId="{547D8C2C-ECC1-4C23-8482-8DDEE80021B9}" srcOrd="2" destOrd="0" presId="urn:microsoft.com/office/officeart/2018/2/layout/IconVerticalSolidList"/>
    <dgm:cxn modelId="{3172C1E4-FFC6-437B-A48A-699F0BB57A1B}" type="presParOf" srcId="{AAB8828A-4488-4BEA-AD79-95C5F6E3527E}" destId="{D4AD6881-4A78-4A46-8EDB-1109D0F2A515}" srcOrd="3" destOrd="0" presId="urn:microsoft.com/office/officeart/2018/2/layout/IconVerticalSolidList"/>
    <dgm:cxn modelId="{D01DCDFD-4222-4718-AD68-F1AA49BD0B2B}" type="presParOf" srcId="{DA2B2C08-1C54-471C-B7AE-5A97D49BE779}" destId="{1EC4E042-A483-4794-A54F-57D3707E313C}" srcOrd="1" destOrd="0" presId="urn:microsoft.com/office/officeart/2018/2/layout/IconVerticalSolidList"/>
    <dgm:cxn modelId="{BA8D46D7-3BA3-47ED-B35A-64CE3EABC879}" type="presParOf" srcId="{DA2B2C08-1C54-471C-B7AE-5A97D49BE779}" destId="{6D5D975A-B6E4-4E95-BFB2-972426F2DBA2}" srcOrd="2" destOrd="0" presId="urn:microsoft.com/office/officeart/2018/2/layout/IconVerticalSolidList"/>
    <dgm:cxn modelId="{5DD42A40-AA1D-40A7-9FCE-AD332116F79B}" type="presParOf" srcId="{6D5D975A-B6E4-4E95-BFB2-972426F2DBA2}" destId="{EE62D085-987F-4D52-906D-8E0C6115F298}" srcOrd="0" destOrd="0" presId="urn:microsoft.com/office/officeart/2018/2/layout/IconVerticalSolidList"/>
    <dgm:cxn modelId="{749C7E88-F745-4F86-A698-3F83E024533B}" type="presParOf" srcId="{6D5D975A-B6E4-4E95-BFB2-972426F2DBA2}" destId="{B5FF40A5-9FF0-4472-B292-C781218ABFFA}" srcOrd="1" destOrd="0" presId="urn:microsoft.com/office/officeart/2018/2/layout/IconVerticalSolidList"/>
    <dgm:cxn modelId="{ABBAFC46-7013-4934-B1E3-CCF826A71BA6}" type="presParOf" srcId="{6D5D975A-B6E4-4E95-BFB2-972426F2DBA2}" destId="{B6939E67-9EEF-460E-8D1D-87CDB1040EFE}" srcOrd="2" destOrd="0" presId="urn:microsoft.com/office/officeart/2018/2/layout/IconVerticalSolidList"/>
    <dgm:cxn modelId="{09CA0EF7-126C-4BFC-A4C0-5A57706E48CE}" type="presParOf" srcId="{6D5D975A-B6E4-4E95-BFB2-972426F2DBA2}" destId="{3C7A9C5E-9EB3-48F2-8A87-055D6BA97DA9}" srcOrd="3" destOrd="0" presId="urn:microsoft.com/office/officeart/2018/2/layout/IconVerticalSolidList"/>
    <dgm:cxn modelId="{06B8CB71-0FF0-4C50-B8A8-7BBB53A4362E}" type="presParOf" srcId="{DA2B2C08-1C54-471C-B7AE-5A97D49BE779}" destId="{6ECEBD3D-E248-480C-9B08-0185C01A0F19}" srcOrd="3" destOrd="0" presId="urn:microsoft.com/office/officeart/2018/2/layout/IconVerticalSolidList"/>
    <dgm:cxn modelId="{254486F5-ED88-48BE-987B-68BD0DC1B8AC}" type="presParOf" srcId="{DA2B2C08-1C54-471C-B7AE-5A97D49BE779}" destId="{F5E617F9-C123-4801-99D7-8781B296D5E3}" srcOrd="4" destOrd="0" presId="urn:microsoft.com/office/officeart/2018/2/layout/IconVerticalSolidList"/>
    <dgm:cxn modelId="{ED320C57-F099-4858-995C-992F1223966F}" type="presParOf" srcId="{F5E617F9-C123-4801-99D7-8781B296D5E3}" destId="{642B2C6B-9D67-402D-83BC-1205C1C41C7D}" srcOrd="0" destOrd="0" presId="urn:microsoft.com/office/officeart/2018/2/layout/IconVerticalSolidList"/>
    <dgm:cxn modelId="{F3742828-8B1A-422F-AA46-39D2FA3ABC8B}" type="presParOf" srcId="{F5E617F9-C123-4801-99D7-8781B296D5E3}" destId="{1671F663-8695-4517-BFD3-7ACEEE7DAA0A}" srcOrd="1" destOrd="0" presId="urn:microsoft.com/office/officeart/2018/2/layout/IconVerticalSolidList"/>
    <dgm:cxn modelId="{70771195-575D-4A2C-916F-01A9DA87A52F}" type="presParOf" srcId="{F5E617F9-C123-4801-99D7-8781B296D5E3}" destId="{17875944-3D10-4A7C-B49D-F6F0B284F1CF}" srcOrd="2" destOrd="0" presId="urn:microsoft.com/office/officeart/2018/2/layout/IconVerticalSolidList"/>
    <dgm:cxn modelId="{A72D7FE9-4E6B-4869-AC01-AC13D999315E}" type="presParOf" srcId="{F5E617F9-C123-4801-99D7-8781B296D5E3}" destId="{860377E4-A2AF-40C5-85DF-83B36A962EC7}" srcOrd="3" destOrd="0" presId="urn:microsoft.com/office/officeart/2018/2/layout/IconVerticalSolidList"/>
    <dgm:cxn modelId="{8024F74F-A298-4169-A0B1-F0C7DA4704AD}" type="presParOf" srcId="{DA2B2C08-1C54-471C-B7AE-5A97D49BE779}" destId="{9783CE7E-B2DA-40B6-AE5C-EB72F8D53118}" srcOrd="5" destOrd="0" presId="urn:microsoft.com/office/officeart/2018/2/layout/IconVerticalSolidList"/>
    <dgm:cxn modelId="{D09E8FC3-C143-4DD3-91CF-10E4D76280F4}" type="presParOf" srcId="{DA2B2C08-1C54-471C-B7AE-5A97D49BE779}" destId="{6C45598B-9EF2-4950-8BDE-A29F1F7E2B59}" srcOrd="6" destOrd="0" presId="urn:microsoft.com/office/officeart/2018/2/layout/IconVerticalSolidList"/>
    <dgm:cxn modelId="{D1E2F21C-9909-40F4-99A4-3836DA35FE2E}" type="presParOf" srcId="{6C45598B-9EF2-4950-8BDE-A29F1F7E2B59}" destId="{22132229-FB7A-4B32-AFEF-9AB0697AE07C}" srcOrd="0" destOrd="0" presId="urn:microsoft.com/office/officeart/2018/2/layout/IconVerticalSolidList"/>
    <dgm:cxn modelId="{70385376-9C91-4008-A314-3B8C21C0EB99}" type="presParOf" srcId="{6C45598B-9EF2-4950-8BDE-A29F1F7E2B59}" destId="{A1DD9522-472D-49EB-810E-70E16B77F4D4}" srcOrd="1" destOrd="0" presId="urn:microsoft.com/office/officeart/2018/2/layout/IconVerticalSolidList"/>
    <dgm:cxn modelId="{F0500A7D-5FBF-42B9-84D5-F35E1928696F}" type="presParOf" srcId="{6C45598B-9EF2-4950-8BDE-A29F1F7E2B59}" destId="{613A07EA-48F5-4BE1-820C-32CF85F20D99}" srcOrd="2" destOrd="0" presId="urn:microsoft.com/office/officeart/2018/2/layout/IconVerticalSolidList"/>
    <dgm:cxn modelId="{FBEC9EF9-A30C-4C27-B90C-C9A30AF9B402}" type="presParOf" srcId="{6C45598B-9EF2-4950-8BDE-A29F1F7E2B59}" destId="{3E199FC7-A64E-48CF-A4FD-3B8D0AE3F7D2}"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3B4622-6721-44E4-9BFF-17E9F7FC50BF}"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n-IN"/>
        </a:p>
      </dgm:t>
    </dgm:pt>
    <dgm:pt modelId="{4614DD5E-89CF-4390-B8B0-D83A8D0F25D8}">
      <dgm:prSet phldrT="[Text]" custT="1"/>
      <dgm:spPr/>
      <dgm:t>
        <a:bodyPr/>
        <a:lstStyle/>
        <a:p>
          <a:r>
            <a:rPr lang="en-IN" sz="4000" dirty="0"/>
            <a:t>Types of ES</a:t>
          </a:r>
        </a:p>
      </dgm:t>
    </dgm:pt>
    <dgm:pt modelId="{CDE1FD1C-9360-4977-85C4-F3BBD012FBD8}" type="parTrans" cxnId="{A352BF11-EBA6-413B-858F-7B31000A9159}">
      <dgm:prSet/>
      <dgm:spPr/>
      <dgm:t>
        <a:bodyPr/>
        <a:lstStyle/>
        <a:p>
          <a:endParaRPr lang="en-IN" sz="2000"/>
        </a:p>
      </dgm:t>
    </dgm:pt>
    <dgm:pt modelId="{3697BBEF-3C2B-4ADC-8C6C-80E627C9FDCB}" type="sibTrans" cxnId="{A352BF11-EBA6-413B-858F-7B31000A9159}">
      <dgm:prSet/>
      <dgm:spPr/>
      <dgm:t>
        <a:bodyPr/>
        <a:lstStyle/>
        <a:p>
          <a:endParaRPr lang="en-IN" sz="2000"/>
        </a:p>
      </dgm:t>
    </dgm:pt>
    <dgm:pt modelId="{6000646E-8F7A-4B4A-A18F-BB6CEB4F6DD5}">
      <dgm:prSet phldrT="[Text]" custT="1"/>
      <dgm:spPr/>
      <dgm:t>
        <a:bodyPr/>
        <a:lstStyle/>
        <a:p>
          <a:r>
            <a:rPr lang="en-IN" sz="3000" dirty="0"/>
            <a:t>SAs</a:t>
          </a:r>
        </a:p>
      </dgm:t>
    </dgm:pt>
    <dgm:pt modelId="{CE04C859-5F2D-4AD4-B801-979184F6322E}" type="parTrans" cxnId="{28B42F59-C1EC-4319-8F5F-87B9E6F18B26}">
      <dgm:prSet custT="1"/>
      <dgm:spPr/>
      <dgm:t>
        <a:bodyPr/>
        <a:lstStyle/>
        <a:p>
          <a:endParaRPr lang="en-IN" sz="2000"/>
        </a:p>
      </dgm:t>
    </dgm:pt>
    <dgm:pt modelId="{8C267D89-FB1F-48C0-8879-5A37E6923FF6}" type="sibTrans" cxnId="{28B42F59-C1EC-4319-8F5F-87B9E6F18B26}">
      <dgm:prSet/>
      <dgm:spPr/>
      <dgm:t>
        <a:bodyPr/>
        <a:lstStyle/>
        <a:p>
          <a:endParaRPr lang="en-IN" sz="2000"/>
        </a:p>
      </dgm:t>
    </dgm:pt>
    <dgm:pt modelId="{F815DABD-DA40-4459-B62A-C7C59AB76653}">
      <dgm:prSet phldrT="[Text]" custT="1"/>
      <dgm:spPr/>
      <dgm:t>
        <a:bodyPr/>
        <a:lstStyle/>
        <a:p>
          <a:r>
            <a:rPr lang="en-IN" sz="3000" dirty="0"/>
            <a:t>SREs</a:t>
          </a:r>
        </a:p>
      </dgm:t>
    </dgm:pt>
    <dgm:pt modelId="{FB5029DF-4FD4-4EEA-BC20-11B585CBEC3D}" type="parTrans" cxnId="{7C91ACFC-02A3-4C3C-A92B-1555D7E5EF6D}">
      <dgm:prSet custT="1"/>
      <dgm:spPr/>
      <dgm:t>
        <a:bodyPr/>
        <a:lstStyle/>
        <a:p>
          <a:endParaRPr lang="en-IN" sz="2000"/>
        </a:p>
      </dgm:t>
    </dgm:pt>
    <dgm:pt modelId="{0DFF20AC-80EF-46D5-92E1-A4F811A280A6}" type="sibTrans" cxnId="{7C91ACFC-02A3-4C3C-A92B-1555D7E5EF6D}">
      <dgm:prSet/>
      <dgm:spPr/>
      <dgm:t>
        <a:bodyPr/>
        <a:lstStyle/>
        <a:p>
          <a:endParaRPr lang="en-IN" sz="2000"/>
        </a:p>
      </dgm:t>
    </dgm:pt>
    <dgm:pt modelId="{5A1B2701-57F7-4007-AACE-8A1A3631AC3C}">
      <dgm:prSet phldrT="[Text]" custT="1"/>
      <dgm:spPr/>
      <dgm:t>
        <a:bodyPr/>
        <a:lstStyle/>
        <a:p>
          <a:r>
            <a:rPr lang="en-IN" sz="3000" dirty="0"/>
            <a:t>SAEs</a:t>
          </a:r>
        </a:p>
      </dgm:t>
    </dgm:pt>
    <dgm:pt modelId="{FED06C55-B768-48D1-A826-FF1BA5EE4931}" type="parTrans" cxnId="{24952D9A-A394-4364-8A7E-13E6863AD0E2}">
      <dgm:prSet custT="1"/>
      <dgm:spPr/>
      <dgm:t>
        <a:bodyPr/>
        <a:lstStyle/>
        <a:p>
          <a:endParaRPr lang="en-IN" sz="2000"/>
        </a:p>
      </dgm:t>
    </dgm:pt>
    <dgm:pt modelId="{B4E77C55-0E40-44D6-9FAF-3CAD17EE9ACB}" type="sibTrans" cxnId="{24952D9A-A394-4364-8A7E-13E6863AD0E2}">
      <dgm:prSet/>
      <dgm:spPr/>
      <dgm:t>
        <a:bodyPr/>
        <a:lstStyle/>
        <a:p>
          <a:endParaRPr lang="en-IN" sz="2000"/>
        </a:p>
      </dgm:t>
    </dgm:pt>
    <dgm:pt modelId="{3C200251-270B-473A-944A-20463BC147BB}">
      <dgm:prSet phldrT="[Text]" custT="1"/>
      <dgm:spPr/>
      <dgm:t>
        <a:bodyPr/>
        <a:lstStyle/>
        <a:p>
          <a:r>
            <a:rPr lang="en-IN" sz="3000" dirty="0"/>
            <a:t>SRSs</a:t>
          </a:r>
        </a:p>
      </dgm:t>
    </dgm:pt>
    <dgm:pt modelId="{45F652A9-4C56-4810-8D46-2734B8333CDF}" type="parTrans" cxnId="{E1F18281-3483-408F-A4ED-2788B78EE1E6}">
      <dgm:prSet custT="1"/>
      <dgm:spPr/>
      <dgm:t>
        <a:bodyPr/>
        <a:lstStyle/>
        <a:p>
          <a:endParaRPr lang="en-IN" sz="2000"/>
        </a:p>
      </dgm:t>
    </dgm:pt>
    <dgm:pt modelId="{57BFA2AE-9A87-48CF-A252-AD5F6C0A30AF}" type="sibTrans" cxnId="{E1F18281-3483-408F-A4ED-2788B78EE1E6}">
      <dgm:prSet/>
      <dgm:spPr/>
      <dgm:t>
        <a:bodyPr/>
        <a:lstStyle/>
        <a:p>
          <a:endParaRPr lang="en-IN" sz="2000"/>
        </a:p>
      </dgm:t>
    </dgm:pt>
    <dgm:pt modelId="{ED7EA26D-5A82-4A39-B845-1B65C7512C58}">
      <dgm:prSet phldrT="[Text]" custT="1"/>
      <dgm:spPr/>
      <dgm:t>
        <a:bodyPr/>
        <a:lstStyle/>
        <a:p>
          <a:pPr algn="just"/>
          <a:r>
            <a:rPr lang="en-IN" sz="2000" dirty="0"/>
            <a:t># To  </a:t>
          </a:r>
          <a:r>
            <a:rPr lang="en-IN" sz="2000" b="1" u="sng" dirty="0">
              <a:solidFill>
                <a:srgbClr val="FF0000"/>
              </a:solidFill>
            </a:rPr>
            <a:t>Audit</a:t>
          </a:r>
          <a:r>
            <a:rPr lang="en-IN" sz="2000" dirty="0"/>
            <a:t> Historical Financial Info.</a:t>
          </a:r>
        </a:p>
        <a:p>
          <a:pPr algn="just"/>
          <a:r>
            <a:rPr lang="en-IN" sz="2000" dirty="0"/>
            <a:t># To express an opinion</a:t>
          </a:r>
        </a:p>
      </dgm:t>
    </dgm:pt>
    <dgm:pt modelId="{E295A095-DFDA-4D23-A9EF-12723912D6CB}" type="parTrans" cxnId="{12FF5494-2D3A-490F-BC9E-243DBBA10AFD}">
      <dgm:prSet custT="1"/>
      <dgm:spPr/>
      <dgm:t>
        <a:bodyPr/>
        <a:lstStyle/>
        <a:p>
          <a:endParaRPr lang="en-IN" sz="2000"/>
        </a:p>
      </dgm:t>
    </dgm:pt>
    <dgm:pt modelId="{A48369CE-8EF8-4E5C-BA82-664546A7F841}" type="sibTrans" cxnId="{12FF5494-2D3A-490F-BC9E-243DBBA10AFD}">
      <dgm:prSet/>
      <dgm:spPr/>
      <dgm:t>
        <a:bodyPr/>
        <a:lstStyle/>
        <a:p>
          <a:endParaRPr lang="en-IN" sz="2000"/>
        </a:p>
      </dgm:t>
    </dgm:pt>
    <dgm:pt modelId="{549D45B4-EEB4-41FE-8744-7AF2766B6A55}">
      <dgm:prSet phldrT="[Text]" custT="1"/>
      <dgm:spPr/>
      <dgm:t>
        <a:bodyPr/>
        <a:lstStyle/>
        <a:p>
          <a:pPr algn="just"/>
          <a:r>
            <a:rPr lang="en-IN" sz="2000" dirty="0"/>
            <a:t># To </a:t>
          </a:r>
          <a:r>
            <a:rPr lang="en-IN" sz="2000" b="1" u="sng" dirty="0">
              <a:solidFill>
                <a:srgbClr val="FF0000"/>
              </a:solidFill>
            </a:rPr>
            <a:t>review</a:t>
          </a:r>
          <a:r>
            <a:rPr lang="en-IN" sz="2000" dirty="0"/>
            <a:t> of Historical Fin. Info.</a:t>
          </a:r>
        </a:p>
        <a:p>
          <a:pPr algn="just"/>
          <a:r>
            <a:rPr lang="en-IN" sz="2000" dirty="0"/>
            <a:t># Review of Interim Financial Reporting</a:t>
          </a:r>
        </a:p>
        <a:p>
          <a:pPr algn="just"/>
          <a:r>
            <a:rPr lang="en-IN" sz="2000" dirty="0"/>
            <a:t># Level of assurance is less than an audit report. – </a:t>
          </a:r>
          <a:r>
            <a:rPr lang="en-IN" sz="2000" b="1" dirty="0">
              <a:solidFill>
                <a:srgbClr val="FF0000"/>
              </a:solidFill>
            </a:rPr>
            <a:t>Limited Assurance with Negative reporting</a:t>
          </a:r>
        </a:p>
      </dgm:t>
    </dgm:pt>
    <dgm:pt modelId="{D7C19A1C-288A-49BB-82BC-0A189C4C7A86}" type="parTrans" cxnId="{4B1F935B-A3F9-4757-A9D3-529B27CADE35}">
      <dgm:prSet/>
      <dgm:spPr/>
      <dgm:t>
        <a:bodyPr/>
        <a:lstStyle/>
        <a:p>
          <a:endParaRPr lang="en-IN"/>
        </a:p>
      </dgm:t>
    </dgm:pt>
    <dgm:pt modelId="{C7673FD3-D600-4421-B3BC-D56D1C69E86D}" type="sibTrans" cxnId="{4B1F935B-A3F9-4757-A9D3-529B27CADE35}">
      <dgm:prSet/>
      <dgm:spPr/>
      <dgm:t>
        <a:bodyPr/>
        <a:lstStyle/>
        <a:p>
          <a:endParaRPr lang="en-IN"/>
        </a:p>
      </dgm:t>
    </dgm:pt>
    <dgm:pt modelId="{D6F6CBDF-B19E-420C-A9EC-5DED46E8ED3F}">
      <dgm:prSet phldrT="[Text]" custT="1"/>
      <dgm:spPr/>
      <dgm:t>
        <a:bodyPr/>
        <a:lstStyle/>
        <a:p>
          <a:pPr algn="just"/>
          <a:r>
            <a:rPr lang="en-IN" sz="2000" dirty="0"/>
            <a:t># For Assurance Engagements other than above</a:t>
          </a:r>
        </a:p>
        <a:p>
          <a:pPr algn="just"/>
          <a:r>
            <a:rPr lang="en-IN" sz="2000" dirty="0"/>
            <a:t>#Examination of </a:t>
          </a:r>
          <a:r>
            <a:rPr lang="en-IN" sz="2000" b="1" u="sng" dirty="0">
              <a:solidFill>
                <a:srgbClr val="FF0000"/>
              </a:solidFill>
            </a:rPr>
            <a:t>Prospective</a:t>
          </a:r>
          <a:r>
            <a:rPr lang="en-IN" sz="2000" dirty="0"/>
            <a:t> Financial Information, review of </a:t>
          </a:r>
          <a:r>
            <a:rPr lang="en-IN" sz="2000" b="1" u="sng" dirty="0">
              <a:solidFill>
                <a:srgbClr val="FF0000"/>
              </a:solidFill>
            </a:rPr>
            <a:t>Forecast</a:t>
          </a:r>
          <a:r>
            <a:rPr lang="en-IN" sz="2000" dirty="0"/>
            <a:t> etc.,</a:t>
          </a:r>
        </a:p>
      </dgm:t>
    </dgm:pt>
    <dgm:pt modelId="{81BB2E25-BF74-4FBC-9D9F-FB1F9E93287E}" type="parTrans" cxnId="{6909CCC1-4408-42E0-BB27-F2792EA271BA}">
      <dgm:prSet/>
      <dgm:spPr/>
      <dgm:t>
        <a:bodyPr/>
        <a:lstStyle/>
        <a:p>
          <a:endParaRPr lang="en-IN"/>
        </a:p>
      </dgm:t>
    </dgm:pt>
    <dgm:pt modelId="{7D97AF23-B445-46BF-8AEA-3E0AAA22D6B6}" type="sibTrans" cxnId="{6909CCC1-4408-42E0-BB27-F2792EA271BA}">
      <dgm:prSet/>
      <dgm:spPr/>
      <dgm:t>
        <a:bodyPr/>
        <a:lstStyle/>
        <a:p>
          <a:endParaRPr lang="en-IN"/>
        </a:p>
      </dgm:t>
    </dgm:pt>
    <dgm:pt modelId="{2E74AAEF-CAD4-4869-8232-92F1F7CBB5B5}">
      <dgm:prSet phldrT="[Text]" custT="1"/>
      <dgm:spPr/>
      <dgm:t>
        <a:bodyPr/>
        <a:lstStyle/>
        <a:p>
          <a:pPr algn="just"/>
          <a:r>
            <a:rPr lang="en-IN" sz="1800" dirty="0"/>
            <a:t>#   </a:t>
          </a:r>
          <a:r>
            <a:rPr lang="en-IN" sz="1800" b="1" u="sng" dirty="0">
              <a:solidFill>
                <a:srgbClr val="FF0000"/>
              </a:solidFill>
            </a:rPr>
            <a:t>Carry out agreed upon procedures</a:t>
          </a:r>
        </a:p>
        <a:p>
          <a:pPr algn="just"/>
          <a:r>
            <a:rPr lang="en-IN" sz="1800" dirty="0"/>
            <a:t># Compilation Engagement includes collect, classify, and summarise Financial information.</a:t>
          </a:r>
        </a:p>
      </dgm:t>
    </dgm:pt>
    <dgm:pt modelId="{8E7D5D25-BC57-496B-9F8E-55C9A44020C3}" type="parTrans" cxnId="{F9393D0C-55F5-4E0A-98C0-E4269719DA6E}">
      <dgm:prSet/>
      <dgm:spPr/>
      <dgm:t>
        <a:bodyPr/>
        <a:lstStyle/>
        <a:p>
          <a:endParaRPr lang="en-IN"/>
        </a:p>
      </dgm:t>
    </dgm:pt>
    <dgm:pt modelId="{39289EBC-7B77-4740-B46D-6EFB588103BC}" type="sibTrans" cxnId="{F9393D0C-55F5-4E0A-98C0-E4269719DA6E}">
      <dgm:prSet/>
      <dgm:spPr/>
      <dgm:t>
        <a:bodyPr/>
        <a:lstStyle/>
        <a:p>
          <a:endParaRPr lang="en-IN"/>
        </a:p>
      </dgm:t>
    </dgm:pt>
    <dgm:pt modelId="{22169FB7-BF34-4FF2-A8F1-FB5BFD5E4872}" type="pres">
      <dgm:prSet presAssocID="{F73B4622-6721-44E4-9BFF-17E9F7FC50BF}" presName="Name0" presStyleCnt="0">
        <dgm:presLayoutVars>
          <dgm:chPref val="1"/>
          <dgm:dir/>
          <dgm:animOne val="branch"/>
          <dgm:animLvl val="lvl"/>
          <dgm:resizeHandles val="exact"/>
        </dgm:presLayoutVars>
      </dgm:prSet>
      <dgm:spPr/>
      <dgm:t>
        <a:bodyPr/>
        <a:lstStyle/>
        <a:p>
          <a:endParaRPr lang="en-IN"/>
        </a:p>
      </dgm:t>
    </dgm:pt>
    <dgm:pt modelId="{AFBC83F3-EF3D-4AA1-9F77-1465915319BF}" type="pres">
      <dgm:prSet presAssocID="{4614DD5E-89CF-4390-B8B0-D83A8D0F25D8}" presName="root1" presStyleCnt="0"/>
      <dgm:spPr/>
    </dgm:pt>
    <dgm:pt modelId="{42944BC0-4915-4072-89EA-B7CB9563823E}" type="pres">
      <dgm:prSet presAssocID="{4614DD5E-89CF-4390-B8B0-D83A8D0F25D8}" presName="LevelOneTextNode" presStyleLbl="node0" presStyleIdx="0" presStyleCnt="1" custScaleX="52572" custLinFactNeighborX="-66100">
        <dgm:presLayoutVars>
          <dgm:chPref val="3"/>
        </dgm:presLayoutVars>
      </dgm:prSet>
      <dgm:spPr/>
      <dgm:t>
        <a:bodyPr/>
        <a:lstStyle/>
        <a:p>
          <a:endParaRPr lang="en-IN"/>
        </a:p>
      </dgm:t>
    </dgm:pt>
    <dgm:pt modelId="{D96328AE-C1B3-402A-8A99-23863A95DD98}" type="pres">
      <dgm:prSet presAssocID="{4614DD5E-89CF-4390-B8B0-D83A8D0F25D8}" presName="level2hierChild" presStyleCnt="0"/>
      <dgm:spPr/>
    </dgm:pt>
    <dgm:pt modelId="{AF71D4A4-9C1F-48E0-860B-CD407BE009CA}" type="pres">
      <dgm:prSet presAssocID="{CE04C859-5F2D-4AD4-B801-979184F6322E}" presName="conn2-1" presStyleLbl="parChTrans1D2" presStyleIdx="0" presStyleCnt="4"/>
      <dgm:spPr/>
      <dgm:t>
        <a:bodyPr/>
        <a:lstStyle/>
        <a:p>
          <a:endParaRPr lang="en-IN"/>
        </a:p>
      </dgm:t>
    </dgm:pt>
    <dgm:pt modelId="{6D084C77-341A-4F67-86B4-186F400F9FD4}" type="pres">
      <dgm:prSet presAssocID="{CE04C859-5F2D-4AD4-B801-979184F6322E}" presName="connTx" presStyleLbl="parChTrans1D2" presStyleIdx="0" presStyleCnt="4"/>
      <dgm:spPr/>
      <dgm:t>
        <a:bodyPr/>
        <a:lstStyle/>
        <a:p>
          <a:endParaRPr lang="en-IN"/>
        </a:p>
      </dgm:t>
    </dgm:pt>
    <dgm:pt modelId="{8B80260D-A3EC-4EF8-A22C-0225792C45CA}" type="pres">
      <dgm:prSet presAssocID="{6000646E-8F7A-4B4A-A18F-BB6CEB4F6DD5}" presName="root2" presStyleCnt="0"/>
      <dgm:spPr/>
    </dgm:pt>
    <dgm:pt modelId="{1268D2A3-D9E4-43F3-A9E4-23A1CCEAE1A4}" type="pres">
      <dgm:prSet presAssocID="{6000646E-8F7A-4B4A-A18F-BB6CEB4F6DD5}" presName="LevelTwoTextNode" presStyleLbl="node2" presStyleIdx="0" presStyleCnt="4" custScaleX="32794">
        <dgm:presLayoutVars>
          <dgm:chPref val="3"/>
        </dgm:presLayoutVars>
      </dgm:prSet>
      <dgm:spPr/>
      <dgm:t>
        <a:bodyPr/>
        <a:lstStyle/>
        <a:p>
          <a:endParaRPr lang="en-IN"/>
        </a:p>
      </dgm:t>
    </dgm:pt>
    <dgm:pt modelId="{F3BB1AE5-837B-4B6F-A880-C4810C4C340A}" type="pres">
      <dgm:prSet presAssocID="{6000646E-8F7A-4B4A-A18F-BB6CEB4F6DD5}" presName="level3hierChild" presStyleCnt="0"/>
      <dgm:spPr/>
    </dgm:pt>
    <dgm:pt modelId="{4585AD23-C68A-4AB6-B90D-1165B896D351}" type="pres">
      <dgm:prSet presAssocID="{E295A095-DFDA-4D23-A9EF-12723912D6CB}" presName="conn2-1" presStyleLbl="parChTrans1D3" presStyleIdx="0" presStyleCnt="4"/>
      <dgm:spPr/>
      <dgm:t>
        <a:bodyPr/>
        <a:lstStyle/>
        <a:p>
          <a:endParaRPr lang="en-IN"/>
        </a:p>
      </dgm:t>
    </dgm:pt>
    <dgm:pt modelId="{3D2A3F17-3675-4A72-940F-0E7BA1DE4EE4}" type="pres">
      <dgm:prSet presAssocID="{E295A095-DFDA-4D23-A9EF-12723912D6CB}" presName="connTx" presStyleLbl="parChTrans1D3" presStyleIdx="0" presStyleCnt="4"/>
      <dgm:spPr/>
      <dgm:t>
        <a:bodyPr/>
        <a:lstStyle/>
        <a:p>
          <a:endParaRPr lang="en-IN"/>
        </a:p>
      </dgm:t>
    </dgm:pt>
    <dgm:pt modelId="{1C53F02C-0C80-461F-9047-FD22FD63F46F}" type="pres">
      <dgm:prSet presAssocID="{ED7EA26D-5A82-4A39-B845-1B65C7512C58}" presName="root2" presStyleCnt="0"/>
      <dgm:spPr/>
    </dgm:pt>
    <dgm:pt modelId="{4CB36348-878F-4ED1-8267-E3CDBCB84495}" type="pres">
      <dgm:prSet presAssocID="{ED7EA26D-5A82-4A39-B845-1B65C7512C58}" presName="LevelTwoTextNode" presStyleLbl="node3" presStyleIdx="0" presStyleCnt="4" custScaleX="151469">
        <dgm:presLayoutVars>
          <dgm:chPref val="3"/>
        </dgm:presLayoutVars>
      </dgm:prSet>
      <dgm:spPr/>
      <dgm:t>
        <a:bodyPr/>
        <a:lstStyle/>
        <a:p>
          <a:endParaRPr lang="en-IN"/>
        </a:p>
      </dgm:t>
    </dgm:pt>
    <dgm:pt modelId="{58B9D83D-3EE2-47E9-A776-9BBBED39C5A2}" type="pres">
      <dgm:prSet presAssocID="{ED7EA26D-5A82-4A39-B845-1B65C7512C58}" presName="level3hierChild" presStyleCnt="0"/>
      <dgm:spPr/>
    </dgm:pt>
    <dgm:pt modelId="{3791FEC0-3693-458D-B112-F1D423886CCD}" type="pres">
      <dgm:prSet presAssocID="{FB5029DF-4FD4-4EEA-BC20-11B585CBEC3D}" presName="conn2-1" presStyleLbl="parChTrans1D2" presStyleIdx="1" presStyleCnt="4"/>
      <dgm:spPr/>
      <dgm:t>
        <a:bodyPr/>
        <a:lstStyle/>
        <a:p>
          <a:endParaRPr lang="en-IN"/>
        </a:p>
      </dgm:t>
    </dgm:pt>
    <dgm:pt modelId="{523B5AE2-EC6C-4089-A76B-DBB53C0AF4C7}" type="pres">
      <dgm:prSet presAssocID="{FB5029DF-4FD4-4EEA-BC20-11B585CBEC3D}" presName="connTx" presStyleLbl="parChTrans1D2" presStyleIdx="1" presStyleCnt="4"/>
      <dgm:spPr/>
      <dgm:t>
        <a:bodyPr/>
        <a:lstStyle/>
        <a:p>
          <a:endParaRPr lang="en-IN"/>
        </a:p>
      </dgm:t>
    </dgm:pt>
    <dgm:pt modelId="{DD9231C2-0D78-45E2-A9A4-02426741BBD8}" type="pres">
      <dgm:prSet presAssocID="{F815DABD-DA40-4459-B62A-C7C59AB76653}" presName="root2" presStyleCnt="0"/>
      <dgm:spPr/>
    </dgm:pt>
    <dgm:pt modelId="{C0A5F5DE-D592-49C6-BBCF-7999B890DB63}" type="pres">
      <dgm:prSet presAssocID="{F815DABD-DA40-4459-B62A-C7C59AB76653}" presName="LevelTwoTextNode" presStyleLbl="node2" presStyleIdx="1" presStyleCnt="4" custScaleX="31844">
        <dgm:presLayoutVars>
          <dgm:chPref val="3"/>
        </dgm:presLayoutVars>
      </dgm:prSet>
      <dgm:spPr/>
      <dgm:t>
        <a:bodyPr/>
        <a:lstStyle/>
        <a:p>
          <a:endParaRPr lang="en-IN"/>
        </a:p>
      </dgm:t>
    </dgm:pt>
    <dgm:pt modelId="{2FD3BE4F-C27E-4CD2-9E19-2465F782E7E8}" type="pres">
      <dgm:prSet presAssocID="{F815DABD-DA40-4459-B62A-C7C59AB76653}" presName="level3hierChild" presStyleCnt="0"/>
      <dgm:spPr/>
    </dgm:pt>
    <dgm:pt modelId="{571197C5-C8A2-4814-9122-C5F3A54CA1F7}" type="pres">
      <dgm:prSet presAssocID="{D7C19A1C-288A-49BB-82BC-0A189C4C7A86}" presName="conn2-1" presStyleLbl="parChTrans1D3" presStyleIdx="1" presStyleCnt="4"/>
      <dgm:spPr/>
      <dgm:t>
        <a:bodyPr/>
        <a:lstStyle/>
        <a:p>
          <a:endParaRPr lang="en-IN"/>
        </a:p>
      </dgm:t>
    </dgm:pt>
    <dgm:pt modelId="{62ABFA86-C425-45C7-A22C-D8F5B666D29F}" type="pres">
      <dgm:prSet presAssocID="{D7C19A1C-288A-49BB-82BC-0A189C4C7A86}" presName="connTx" presStyleLbl="parChTrans1D3" presStyleIdx="1" presStyleCnt="4"/>
      <dgm:spPr/>
      <dgm:t>
        <a:bodyPr/>
        <a:lstStyle/>
        <a:p>
          <a:endParaRPr lang="en-IN"/>
        </a:p>
      </dgm:t>
    </dgm:pt>
    <dgm:pt modelId="{BE2A9BEA-1F6B-4A67-AB10-418D4C493F80}" type="pres">
      <dgm:prSet presAssocID="{549D45B4-EEB4-41FE-8744-7AF2766B6A55}" presName="root2" presStyleCnt="0"/>
      <dgm:spPr/>
    </dgm:pt>
    <dgm:pt modelId="{886ADCDB-F585-45BE-BF04-B5F1A40F94DE}" type="pres">
      <dgm:prSet presAssocID="{549D45B4-EEB4-41FE-8744-7AF2766B6A55}" presName="LevelTwoTextNode" presStyleLbl="node3" presStyleIdx="1" presStyleCnt="4" custScaleX="154708" custScaleY="206394">
        <dgm:presLayoutVars>
          <dgm:chPref val="3"/>
        </dgm:presLayoutVars>
      </dgm:prSet>
      <dgm:spPr/>
      <dgm:t>
        <a:bodyPr/>
        <a:lstStyle/>
        <a:p>
          <a:endParaRPr lang="en-IN"/>
        </a:p>
      </dgm:t>
    </dgm:pt>
    <dgm:pt modelId="{F09D1CBC-0934-4AC2-97B4-56948864B60E}" type="pres">
      <dgm:prSet presAssocID="{549D45B4-EEB4-41FE-8744-7AF2766B6A55}" presName="level3hierChild" presStyleCnt="0"/>
      <dgm:spPr/>
    </dgm:pt>
    <dgm:pt modelId="{47B30294-2F65-49F0-B228-716653B2CD54}" type="pres">
      <dgm:prSet presAssocID="{FED06C55-B768-48D1-A826-FF1BA5EE4931}" presName="conn2-1" presStyleLbl="parChTrans1D2" presStyleIdx="2" presStyleCnt="4"/>
      <dgm:spPr/>
      <dgm:t>
        <a:bodyPr/>
        <a:lstStyle/>
        <a:p>
          <a:endParaRPr lang="en-IN"/>
        </a:p>
      </dgm:t>
    </dgm:pt>
    <dgm:pt modelId="{A6FF9585-9D42-4E7D-B1B3-F7798C1B20BA}" type="pres">
      <dgm:prSet presAssocID="{FED06C55-B768-48D1-A826-FF1BA5EE4931}" presName="connTx" presStyleLbl="parChTrans1D2" presStyleIdx="2" presStyleCnt="4"/>
      <dgm:spPr/>
      <dgm:t>
        <a:bodyPr/>
        <a:lstStyle/>
        <a:p>
          <a:endParaRPr lang="en-IN"/>
        </a:p>
      </dgm:t>
    </dgm:pt>
    <dgm:pt modelId="{00B57884-4FCC-465F-B77C-AD095A728CC8}" type="pres">
      <dgm:prSet presAssocID="{5A1B2701-57F7-4007-AACE-8A1A3631AC3C}" presName="root2" presStyleCnt="0"/>
      <dgm:spPr/>
    </dgm:pt>
    <dgm:pt modelId="{1764122C-4583-46FD-8CC6-A2EAC9CADDDF}" type="pres">
      <dgm:prSet presAssocID="{5A1B2701-57F7-4007-AACE-8A1A3631AC3C}" presName="LevelTwoTextNode" presStyleLbl="node2" presStyleIdx="2" presStyleCnt="4" custScaleX="31070" custLinFactNeighborX="-846" custLinFactNeighborY="3570">
        <dgm:presLayoutVars>
          <dgm:chPref val="3"/>
        </dgm:presLayoutVars>
      </dgm:prSet>
      <dgm:spPr/>
      <dgm:t>
        <a:bodyPr/>
        <a:lstStyle/>
        <a:p>
          <a:endParaRPr lang="en-IN"/>
        </a:p>
      </dgm:t>
    </dgm:pt>
    <dgm:pt modelId="{C02B2D6A-5DC2-44F2-8BC8-F05F9A630068}" type="pres">
      <dgm:prSet presAssocID="{5A1B2701-57F7-4007-AACE-8A1A3631AC3C}" presName="level3hierChild" presStyleCnt="0"/>
      <dgm:spPr/>
    </dgm:pt>
    <dgm:pt modelId="{71248337-1F66-4F42-AC7E-E4A9E2847D87}" type="pres">
      <dgm:prSet presAssocID="{81BB2E25-BF74-4FBC-9D9F-FB1F9E93287E}" presName="conn2-1" presStyleLbl="parChTrans1D3" presStyleIdx="2" presStyleCnt="4"/>
      <dgm:spPr/>
      <dgm:t>
        <a:bodyPr/>
        <a:lstStyle/>
        <a:p>
          <a:endParaRPr lang="en-IN"/>
        </a:p>
      </dgm:t>
    </dgm:pt>
    <dgm:pt modelId="{5E10A461-4236-425C-80C9-EC358AE895D9}" type="pres">
      <dgm:prSet presAssocID="{81BB2E25-BF74-4FBC-9D9F-FB1F9E93287E}" presName="connTx" presStyleLbl="parChTrans1D3" presStyleIdx="2" presStyleCnt="4"/>
      <dgm:spPr/>
      <dgm:t>
        <a:bodyPr/>
        <a:lstStyle/>
        <a:p>
          <a:endParaRPr lang="en-IN"/>
        </a:p>
      </dgm:t>
    </dgm:pt>
    <dgm:pt modelId="{C6A402BC-709A-426B-9597-F61F2F4F95D2}" type="pres">
      <dgm:prSet presAssocID="{D6F6CBDF-B19E-420C-A9EC-5DED46E8ED3F}" presName="root2" presStyleCnt="0"/>
      <dgm:spPr/>
    </dgm:pt>
    <dgm:pt modelId="{1D887C3E-8369-4446-B8A7-84359E444410}" type="pres">
      <dgm:prSet presAssocID="{D6F6CBDF-B19E-420C-A9EC-5DED46E8ED3F}" presName="LevelTwoTextNode" presStyleLbl="node3" presStyleIdx="2" presStyleCnt="4" custScaleX="167195" custLinFactNeighborX="-1145" custLinFactNeighborY="-1547">
        <dgm:presLayoutVars>
          <dgm:chPref val="3"/>
        </dgm:presLayoutVars>
      </dgm:prSet>
      <dgm:spPr/>
      <dgm:t>
        <a:bodyPr/>
        <a:lstStyle/>
        <a:p>
          <a:endParaRPr lang="en-IN"/>
        </a:p>
      </dgm:t>
    </dgm:pt>
    <dgm:pt modelId="{267DF7FB-C8BC-4167-8D6C-62FB1AF242F7}" type="pres">
      <dgm:prSet presAssocID="{D6F6CBDF-B19E-420C-A9EC-5DED46E8ED3F}" presName="level3hierChild" presStyleCnt="0"/>
      <dgm:spPr/>
    </dgm:pt>
    <dgm:pt modelId="{C1BC7F67-DA4A-47EC-9E53-2AA195970F1F}" type="pres">
      <dgm:prSet presAssocID="{45F652A9-4C56-4810-8D46-2734B8333CDF}" presName="conn2-1" presStyleLbl="parChTrans1D2" presStyleIdx="3" presStyleCnt="4"/>
      <dgm:spPr/>
      <dgm:t>
        <a:bodyPr/>
        <a:lstStyle/>
        <a:p>
          <a:endParaRPr lang="en-IN"/>
        </a:p>
      </dgm:t>
    </dgm:pt>
    <dgm:pt modelId="{AA2C7A44-1B35-4FFA-8192-9BCC7C3A845C}" type="pres">
      <dgm:prSet presAssocID="{45F652A9-4C56-4810-8D46-2734B8333CDF}" presName="connTx" presStyleLbl="parChTrans1D2" presStyleIdx="3" presStyleCnt="4"/>
      <dgm:spPr/>
      <dgm:t>
        <a:bodyPr/>
        <a:lstStyle/>
        <a:p>
          <a:endParaRPr lang="en-IN"/>
        </a:p>
      </dgm:t>
    </dgm:pt>
    <dgm:pt modelId="{99C53CC3-5DF4-4B5E-8FF3-17777C29D6F3}" type="pres">
      <dgm:prSet presAssocID="{3C200251-270B-473A-944A-20463BC147BB}" presName="root2" presStyleCnt="0"/>
      <dgm:spPr/>
    </dgm:pt>
    <dgm:pt modelId="{00EFD0BB-D692-4C85-8423-C4589BF3BFC6}" type="pres">
      <dgm:prSet presAssocID="{3C200251-270B-473A-944A-20463BC147BB}" presName="LevelTwoTextNode" presStyleLbl="node2" presStyleIdx="3" presStyleCnt="4" custScaleX="30261">
        <dgm:presLayoutVars>
          <dgm:chPref val="3"/>
        </dgm:presLayoutVars>
      </dgm:prSet>
      <dgm:spPr/>
      <dgm:t>
        <a:bodyPr/>
        <a:lstStyle/>
        <a:p>
          <a:endParaRPr lang="en-IN"/>
        </a:p>
      </dgm:t>
    </dgm:pt>
    <dgm:pt modelId="{40B116B1-4260-4C3F-9CF9-66DB0A2E3DB9}" type="pres">
      <dgm:prSet presAssocID="{3C200251-270B-473A-944A-20463BC147BB}" presName="level3hierChild" presStyleCnt="0"/>
      <dgm:spPr/>
    </dgm:pt>
    <dgm:pt modelId="{E1E02EF9-1A6B-4C5C-95B6-19786A421246}" type="pres">
      <dgm:prSet presAssocID="{8E7D5D25-BC57-496B-9F8E-55C9A44020C3}" presName="conn2-1" presStyleLbl="parChTrans1D3" presStyleIdx="3" presStyleCnt="4"/>
      <dgm:spPr/>
      <dgm:t>
        <a:bodyPr/>
        <a:lstStyle/>
        <a:p>
          <a:endParaRPr lang="en-IN"/>
        </a:p>
      </dgm:t>
    </dgm:pt>
    <dgm:pt modelId="{57CF654C-F57C-46FC-A95C-E262B443DD86}" type="pres">
      <dgm:prSet presAssocID="{8E7D5D25-BC57-496B-9F8E-55C9A44020C3}" presName="connTx" presStyleLbl="parChTrans1D3" presStyleIdx="3" presStyleCnt="4"/>
      <dgm:spPr/>
      <dgm:t>
        <a:bodyPr/>
        <a:lstStyle/>
        <a:p>
          <a:endParaRPr lang="en-IN"/>
        </a:p>
      </dgm:t>
    </dgm:pt>
    <dgm:pt modelId="{B097F3E3-3512-444C-A518-0C7E36EE1254}" type="pres">
      <dgm:prSet presAssocID="{2E74AAEF-CAD4-4869-8232-92F1F7CBB5B5}" presName="root2" presStyleCnt="0"/>
      <dgm:spPr/>
    </dgm:pt>
    <dgm:pt modelId="{B5A4BB8B-A1E2-4A3C-A966-2A89099C8849}" type="pres">
      <dgm:prSet presAssocID="{2E74AAEF-CAD4-4869-8232-92F1F7CBB5B5}" presName="LevelTwoTextNode" presStyleLbl="node3" presStyleIdx="3" presStyleCnt="4" custScaleX="156291">
        <dgm:presLayoutVars>
          <dgm:chPref val="3"/>
        </dgm:presLayoutVars>
      </dgm:prSet>
      <dgm:spPr/>
      <dgm:t>
        <a:bodyPr/>
        <a:lstStyle/>
        <a:p>
          <a:endParaRPr lang="en-IN"/>
        </a:p>
      </dgm:t>
    </dgm:pt>
    <dgm:pt modelId="{914D5465-F441-4736-B087-3FB48110BC1E}" type="pres">
      <dgm:prSet presAssocID="{2E74AAEF-CAD4-4869-8232-92F1F7CBB5B5}" presName="level3hierChild" presStyleCnt="0"/>
      <dgm:spPr/>
    </dgm:pt>
  </dgm:ptLst>
  <dgm:cxnLst>
    <dgm:cxn modelId="{6909CCC1-4408-42E0-BB27-F2792EA271BA}" srcId="{5A1B2701-57F7-4007-AACE-8A1A3631AC3C}" destId="{D6F6CBDF-B19E-420C-A9EC-5DED46E8ED3F}" srcOrd="0" destOrd="0" parTransId="{81BB2E25-BF74-4FBC-9D9F-FB1F9E93287E}" sibTransId="{7D97AF23-B445-46BF-8AEA-3E0AAA22D6B6}"/>
    <dgm:cxn modelId="{233900DF-493C-440B-B519-E6C7FB77B0B3}" type="presOf" srcId="{6000646E-8F7A-4B4A-A18F-BB6CEB4F6DD5}" destId="{1268D2A3-D9E4-43F3-A9E4-23A1CCEAE1A4}" srcOrd="0" destOrd="0" presId="urn:microsoft.com/office/officeart/2008/layout/HorizontalMultiLevelHierarchy"/>
    <dgm:cxn modelId="{3A51A441-01BC-48CB-9EA5-792ABF6A4D40}" type="presOf" srcId="{8E7D5D25-BC57-496B-9F8E-55C9A44020C3}" destId="{E1E02EF9-1A6B-4C5C-95B6-19786A421246}" srcOrd="0" destOrd="0" presId="urn:microsoft.com/office/officeart/2008/layout/HorizontalMultiLevelHierarchy"/>
    <dgm:cxn modelId="{12FF5494-2D3A-490F-BC9E-243DBBA10AFD}" srcId="{6000646E-8F7A-4B4A-A18F-BB6CEB4F6DD5}" destId="{ED7EA26D-5A82-4A39-B845-1B65C7512C58}" srcOrd="0" destOrd="0" parTransId="{E295A095-DFDA-4D23-A9EF-12723912D6CB}" sibTransId="{A48369CE-8EF8-4E5C-BA82-664546A7F841}"/>
    <dgm:cxn modelId="{4C35CF33-F8F0-4D93-B000-9D13200478F2}" type="presOf" srcId="{45F652A9-4C56-4810-8D46-2734B8333CDF}" destId="{AA2C7A44-1B35-4FFA-8192-9BCC7C3A845C}" srcOrd="1" destOrd="0" presId="urn:microsoft.com/office/officeart/2008/layout/HorizontalMultiLevelHierarchy"/>
    <dgm:cxn modelId="{F9393D0C-55F5-4E0A-98C0-E4269719DA6E}" srcId="{3C200251-270B-473A-944A-20463BC147BB}" destId="{2E74AAEF-CAD4-4869-8232-92F1F7CBB5B5}" srcOrd="0" destOrd="0" parTransId="{8E7D5D25-BC57-496B-9F8E-55C9A44020C3}" sibTransId="{39289EBC-7B77-4740-B46D-6EFB588103BC}"/>
    <dgm:cxn modelId="{EA2D3514-B2C1-4F80-857A-B5FC50FB19C4}" type="presOf" srcId="{D7C19A1C-288A-49BB-82BC-0A189C4C7A86}" destId="{571197C5-C8A2-4814-9122-C5F3A54CA1F7}" srcOrd="0" destOrd="0" presId="urn:microsoft.com/office/officeart/2008/layout/HorizontalMultiLevelHierarchy"/>
    <dgm:cxn modelId="{7C91ACFC-02A3-4C3C-A92B-1555D7E5EF6D}" srcId="{4614DD5E-89CF-4390-B8B0-D83A8D0F25D8}" destId="{F815DABD-DA40-4459-B62A-C7C59AB76653}" srcOrd="1" destOrd="0" parTransId="{FB5029DF-4FD4-4EEA-BC20-11B585CBEC3D}" sibTransId="{0DFF20AC-80EF-46D5-92E1-A4F811A280A6}"/>
    <dgm:cxn modelId="{E4319AD1-56E9-4225-BB0B-6B6E65B1F134}" type="presOf" srcId="{45F652A9-4C56-4810-8D46-2734B8333CDF}" destId="{C1BC7F67-DA4A-47EC-9E53-2AA195970F1F}" srcOrd="0" destOrd="0" presId="urn:microsoft.com/office/officeart/2008/layout/HorizontalMultiLevelHierarchy"/>
    <dgm:cxn modelId="{2E257E9C-C787-435E-BA5B-CA2B198AA449}" type="presOf" srcId="{5A1B2701-57F7-4007-AACE-8A1A3631AC3C}" destId="{1764122C-4583-46FD-8CC6-A2EAC9CADDDF}" srcOrd="0" destOrd="0" presId="urn:microsoft.com/office/officeart/2008/layout/HorizontalMultiLevelHierarchy"/>
    <dgm:cxn modelId="{599EB7EB-AF74-4DD3-B055-CF18803DB80B}" type="presOf" srcId="{E295A095-DFDA-4D23-A9EF-12723912D6CB}" destId="{4585AD23-C68A-4AB6-B90D-1165B896D351}" srcOrd="0" destOrd="0" presId="urn:microsoft.com/office/officeart/2008/layout/HorizontalMultiLevelHierarchy"/>
    <dgm:cxn modelId="{C3188330-5815-4556-8D8A-A82ABF1541AE}" type="presOf" srcId="{3C200251-270B-473A-944A-20463BC147BB}" destId="{00EFD0BB-D692-4C85-8423-C4589BF3BFC6}" srcOrd="0" destOrd="0" presId="urn:microsoft.com/office/officeart/2008/layout/HorizontalMultiLevelHierarchy"/>
    <dgm:cxn modelId="{24952D9A-A394-4364-8A7E-13E6863AD0E2}" srcId="{4614DD5E-89CF-4390-B8B0-D83A8D0F25D8}" destId="{5A1B2701-57F7-4007-AACE-8A1A3631AC3C}" srcOrd="2" destOrd="0" parTransId="{FED06C55-B768-48D1-A826-FF1BA5EE4931}" sibTransId="{B4E77C55-0E40-44D6-9FAF-3CAD17EE9ACB}"/>
    <dgm:cxn modelId="{E1F18281-3483-408F-A4ED-2788B78EE1E6}" srcId="{4614DD5E-89CF-4390-B8B0-D83A8D0F25D8}" destId="{3C200251-270B-473A-944A-20463BC147BB}" srcOrd="3" destOrd="0" parTransId="{45F652A9-4C56-4810-8D46-2734B8333CDF}" sibTransId="{57BFA2AE-9A87-48CF-A252-AD5F6C0A30AF}"/>
    <dgm:cxn modelId="{E574D845-F9F4-4F8D-87DE-07D9E709FC09}" type="presOf" srcId="{CE04C859-5F2D-4AD4-B801-979184F6322E}" destId="{6D084C77-341A-4F67-86B4-186F400F9FD4}" srcOrd="1" destOrd="0" presId="urn:microsoft.com/office/officeart/2008/layout/HorizontalMultiLevelHierarchy"/>
    <dgm:cxn modelId="{5E13311D-F996-4526-8690-78FC36406473}" type="presOf" srcId="{D6F6CBDF-B19E-420C-A9EC-5DED46E8ED3F}" destId="{1D887C3E-8369-4446-B8A7-84359E444410}" srcOrd="0" destOrd="0" presId="urn:microsoft.com/office/officeart/2008/layout/HorizontalMultiLevelHierarchy"/>
    <dgm:cxn modelId="{77394575-548C-4A8B-BE62-9C4A6A6505C8}" type="presOf" srcId="{81BB2E25-BF74-4FBC-9D9F-FB1F9E93287E}" destId="{71248337-1F66-4F42-AC7E-E4A9E2847D87}" srcOrd="0" destOrd="0" presId="urn:microsoft.com/office/officeart/2008/layout/HorizontalMultiLevelHierarchy"/>
    <dgm:cxn modelId="{2F7ADEE7-2F1B-42E3-83C5-233AC7625584}" type="presOf" srcId="{FB5029DF-4FD4-4EEA-BC20-11B585CBEC3D}" destId="{3791FEC0-3693-458D-B112-F1D423886CCD}" srcOrd="0" destOrd="0" presId="urn:microsoft.com/office/officeart/2008/layout/HorizontalMultiLevelHierarchy"/>
    <dgm:cxn modelId="{B2F70E02-E08B-4016-892C-F60CB7262029}" type="presOf" srcId="{81BB2E25-BF74-4FBC-9D9F-FB1F9E93287E}" destId="{5E10A461-4236-425C-80C9-EC358AE895D9}" srcOrd="1" destOrd="0" presId="urn:microsoft.com/office/officeart/2008/layout/HorizontalMultiLevelHierarchy"/>
    <dgm:cxn modelId="{ED5416C1-A201-4E0D-B5DB-4FC62196175C}" type="presOf" srcId="{FED06C55-B768-48D1-A826-FF1BA5EE4931}" destId="{A6FF9585-9D42-4E7D-B1B3-F7798C1B20BA}" srcOrd="1" destOrd="0" presId="urn:microsoft.com/office/officeart/2008/layout/HorizontalMultiLevelHierarchy"/>
    <dgm:cxn modelId="{2C1E5FC2-B5E8-4901-B744-9967A1181846}" type="presOf" srcId="{D7C19A1C-288A-49BB-82BC-0A189C4C7A86}" destId="{62ABFA86-C425-45C7-A22C-D8F5B666D29F}" srcOrd="1" destOrd="0" presId="urn:microsoft.com/office/officeart/2008/layout/HorizontalMultiLevelHierarchy"/>
    <dgm:cxn modelId="{FEDE45CD-3255-4B0A-865E-213723E704CE}" type="presOf" srcId="{F815DABD-DA40-4459-B62A-C7C59AB76653}" destId="{C0A5F5DE-D592-49C6-BBCF-7999B890DB63}" srcOrd="0" destOrd="0" presId="urn:microsoft.com/office/officeart/2008/layout/HorizontalMultiLevelHierarchy"/>
    <dgm:cxn modelId="{B2861B70-CCB1-4F2B-8C7C-D9AC0FCDB91B}" type="presOf" srcId="{F73B4622-6721-44E4-9BFF-17E9F7FC50BF}" destId="{22169FB7-BF34-4FF2-A8F1-FB5BFD5E4872}" srcOrd="0" destOrd="0" presId="urn:microsoft.com/office/officeart/2008/layout/HorizontalMultiLevelHierarchy"/>
    <dgm:cxn modelId="{781E1E86-DD4D-47E8-8981-3A26B02695FE}" type="presOf" srcId="{FB5029DF-4FD4-4EEA-BC20-11B585CBEC3D}" destId="{523B5AE2-EC6C-4089-A76B-DBB53C0AF4C7}" srcOrd="1" destOrd="0" presId="urn:microsoft.com/office/officeart/2008/layout/HorizontalMultiLevelHierarchy"/>
    <dgm:cxn modelId="{A37CF693-F33E-45A3-8C53-ADC05C755667}" type="presOf" srcId="{8E7D5D25-BC57-496B-9F8E-55C9A44020C3}" destId="{57CF654C-F57C-46FC-A95C-E262B443DD86}" srcOrd="1" destOrd="0" presId="urn:microsoft.com/office/officeart/2008/layout/HorizontalMultiLevelHierarchy"/>
    <dgm:cxn modelId="{D361093B-C3DD-4E27-80AE-E9CBE4EBC5A9}" type="presOf" srcId="{ED7EA26D-5A82-4A39-B845-1B65C7512C58}" destId="{4CB36348-878F-4ED1-8267-E3CDBCB84495}" srcOrd="0" destOrd="0" presId="urn:microsoft.com/office/officeart/2008/layout/HorizontalMultiLevelHierarchy"/>
    <dgm:cxn modelId="{27710A4D-21D4-4CED-97F7-DF7B9CF84F66}" type="presOf" srcId="{4614DD5E-89CF-4390-B8B0-D83A8D0F25D8}" destId="{42944BC0-4915-4072-89EA-B7CB9563823E}" srcOrd="0" destOrd="0" presId="urn:microsoft.com/office/officeart/2008/layout/HorizontalMultiLevelHierarchy"/>
    <dgm:cxn modelId="{239B2947-D11D-4819-8594-50CDBCB68E0F}" type="presOf" srcId="{E295A095-DFDA-4D23-A9EF-12723912D6CB}" destId="{3D2A3F17-3675-4A72-940F-0E7BA1DE4EE4}" srcOrd="1" destOrd="0" presId="urn:microsoft.com/office/officeart/2008/layout/HorizontalMultiLevelHierarchy"/>
    <dgm:cxn modelId="{4B1F935B-A3F9-4757-A9D3-529B27CADE35}" srcId="{F815DABD-DA40-4459-B62A-C7C59AB76653}" destId="{549D45B4-EEB4-41FE-8744-7AF2766B6A55}" srcOrd="0" destOrd="0" parTransId="{D7C19A1C-288A-49BB-82BC-0A189C4C7A86}" sibTransId="{C7673FD3-D600-4421-B3BC-D56D1C69E86D}"/>
    <dgm:cxn modelId="{28B42F59-C1EC-4319-8F5F-87B9E6F18B26}" srcId="{4614DD5E-89CF-4390-B8B0-D83A8D0F25D8}" destId="{6000646E-8F7A-4B4A-A18F-BB6CEB4F6DD5}" srcOrd="0" destOrd="0" parTransId="{CE04C859-5F2D-4AD4-B801-979184F6322E}" sibTransId="{8C267D89-FB1F-48C0-8879-5A37E6923FF6}"/>
    <dgm:cxn modelId="{7ED86C5F-E742-4DCE-BD7B-7DB1FB60B978}" type="presOf" srcId="{FED06C55-B768-48D1-A826-FF1BA5EE4931}" destId="{47B30294-2F65-49F0-B228-716653B2CD54}" srcOrd="0" destOrd="0" presId="urn:microsoft.com/office/officeart/2008/layout/HorizontalMultiLevelHierarchy"/>
    <dgm:cxn modelId="{FE061120-F00B-4590-869C-BB44E3F03114}" type="presOf" srcId="{CE04C859-5F2D-4AD4-B801-979184F6322E}" destId="{AF71D4A4-9C1F-48E0-860B-CD407BE009CA}" srcOrd="0" destOrd="0" presId="urn:microsoft.com/office/officeart/2008/layout/HorizontalMultiLevelHierarchy"/>
    <dgm:cxn modelId="{DCA05607-6E88-4236-BEED-42B65FED20AA}" type="presOf" srcId="{549D45B4-EEB4-41FE-8744-7AF2766B6A55}" destId="{886ADCDB-F585-45BE-BF04-B5F1A40F94DE}" srcOrd="0" destOrd="0" presId="urn:microsoft.com/office/officeart/2008/layout/HorizontalMultiLevelHierarchy"/>
    <dgm:cxn modelId="{9D3D89F2-3BAF-4AD4-AA6C-0770146553CA}" type="presOf" srcId="{2E74AAEF-CAD4-4869-8232-92F1F7CBB5B5}" destId="{B5A4BB8B-A1E2-4A3C-A966-2A89099C8849}" srcOrd="0" destOrd="0" presId="urn:microsoft.com/office/officeart/2008/layout/HorizontalMultiLevelHierarchy"/>
    <dgm:cxn modelId="{A352BF11-EBA6-413B-858F-7B31000A9159}" srcId="{F73B4622-6721-44E4-9BFF-17E9F7FC50BF}" destId="{4614DD5E-89CF-4390-B8B0-D83A8D0F25D8}" srcOrd="0" destOrd="0" parTransId="{CDE1FD1C-9360-4977-85C4-F3BBD012FBD8}" sibTransId="{3697BBEF-3C2B-4ADC-8C6C-80E627C9FDCB}"/>
    <dgm:cxn modelId="{2F3719F6-8584-4EA5-A23B-468110DDE082}" type="presParOf" srcId="{22169FB7-BF34-4FF2-A8F1-FB5BFD5E4872}" destId="{AFBC83F3-EF3D-4AA1-9F77-1465915319BF}" srcOrd="0" destOrd="0" presId="urn:microsoft.com/office/officeart/2008/layout/HorizontalMultiLevelHierarchy"/>
    <dgm:cxn modelId="{3B22358F-AB42-409E-A04B-3655B2BFB71D}" type="presParOf" srcId="{AFBC83F3-EF3D-4AA1-9F77-1465915319BF}" destId="{42944BC0-4915-4072-89EA-B7CB9563823E}" srcOrd="0" destOrd="0" presId="urn:microsoft.com/office/officeart/2008/layout/HorizontalMultiLevelHierarchy"/>
    <dgm:cxn modelId="{8D8D7C64-74BC-448D-AC33-BFACBDA93F11}" type="presParOf" srcId="{AFBC83F3-EF3D-4AA1-9F77-1465915319BF}" destId="{D96328AE-C1B3-402A-8A99-23863A95DD98}" srcOrd="1" destOrd="0" presId="urn:microsoft.com/office/officeart/2008/layout/HorizontalMultiLevelHierarchy"/>
    <dgm:cxn modelId="{C3D4A6F6-8FDD-4FF1-B134-9A745037B92E}" type="presParOf" srcId="{D96328AE-C1B3-402A-8A99-23863A95DD98}" destId="{AF71D4A4-9C1F-48E0-860B-CD407BE009CA}" srcOrd="0" destOrd="0" presId="urn:microsoft.com/office/officeart/2008/layout/HorizontalMultiLevelHierarchy"/>
    <dgm:cxn modelId="{F1684A2B-FA4C-4C03-9789-24AC9EA04B8B}" type="presParOf" srcId="{AF71D4A4-9C1F-48E0-860B-CD407BE009CA}" destId="{6D084C77-341A-4F67-86B4-186F400F9FD4}" srcOrd="0" destOrd="0" presId="urn:microsoft.com/office/officeart/2008/layout/HorizontalMultiLevelHierarchy"/>
    <dgm:cxn modelId="{3712FED2-DEE4-46C8-A4F5-EED72B7C3ACE}" type="presParOf" srcId="{D96328AE-C1B3-402A-8A99-23863A95DD98}" destId="{8B80260D-A3EC-4EF8-A22C-0225792C45CA}" srcOrd="1" destOrd="0" presId="urn:microsoft.com/office/officeart/2008/layout/HorizontalMultiLevelHierarchy"/>
    <dgm:cxn modelId="{F55C801A-7003-41B0-A719-BBC13660B112}" type="presParOf" srcId="{8B80260D-A3EC-4EF8-A22C-0225792C45CA}" destId="{1268D2A3-D9E4-43F3-A9E4-23A1CCEAE1A4}" srcOrd="0" destOrd="0" presId="urn:microsoft.com/office/officeart/2008/layout/HorizontalMultiLevelHierarchy"/>
    <dgm:cxn modelId="{9D298B2B-2516-4C66-9F68-DFE9A81A1978}" type="presParOf" srcId="{8B80260D-A3EC-4EF8-A22C-0225792C45CA}" destId="{F3BB1AE5-837B-4B6F-A880-C4810C4C340A}" srcOrd="1" destOrd="0" presId="urn:microsoft.com/office/officeart/2008/layout/HorizontalMultiLevelHierarchy"/>
    <dgm:cxn modelId="{1A0BC054-00C3-4D2F-AEE5-3EDD848E61DE}" type="presParOf" srcId="{F3BB1AE5-837B-4B6F-A880-C4810C4C340A}" destId="{4585AD23-C68A-4AB6-B90D-1165B896D351}" srcOrd="0" destOrd="0" presId="urn:microsoft.com/office/officeart/2008/layout/HorizontalMultiLevelHierarchy"/>
    <dgm:cxn modelId="{FEA3AC86-50DF-432E-AC8A-0050E898FA00}" type="presParOf" srcId="{4585AD23-C68A-4AB6-B90D-1165B896D351}" destId="{3D2A3F17-3675-4A72-940F-0E7BA1DE4EE4}" srcOrd="0" destOrd="0" presId="urn:microsoft.com/office/officeart/2008/layout/HorizontalMultiLevelHierarchy"/>
    <dgm:cxn modelId="{E1108482-01A0-439E-AD68-C4A5D187BED0}" type="presParOf" srcId="{F3BB1AE5-837B-4B6F-A880-C4810C4C340A}" destId="{1C53F02C-0C80-461F-9047-FD22FD63F46F}" srcOrd="1" destOrd="0" presId="urn:microsoft.com/office/officeart/2008/layout/HorizontalMultiLevelHierarchy"/>
    <dgm:cxn modelId="{5290DD73-B9E5-40B8-9155-EA700C3EAB4C}" type="presParOf" srcId="{1C53F02C-0C80-461F-9047-FD22FD63F46F}" destId="{4CB36348-878F-4ED1-8267-E3CDBCB84495}" srcOrd="0" destOrd="0" presId="urn:microsoft.com/office/officeart/2008/layout/HorizontalMultiLevelHierarchy"/>
    <dgm:cxn modelId="{2BA96A02-6ABA-4662-9D87-75440B1AD9A2}" type="presParOf" srcId="{1C53F02C-0C80-461F-9047-FD22FD63F46F}" destId="{58B9D83D-3EE2-47E9-A776-9BBBED39C5A2}" srcOrd="1" destOrd="0" presId="urn:microsoft.com/office/officeart/2008/layout/HorizontalMultiLevelHierarchy"/>
    <dgm:cxn modelId="{894B93BC-DF6C-4C57-BA12-5E1D83B6F5C8}" type="presParOf" srcId="{D96328AE-C1B3-402A-8A99-23863A95DD98}" destId="{3791FEC0-3693-458D-B112-F1D423886CCD}" srcOrd="2" destOrd="0" presId="urn:microsoft.com/office/officeart/2008/layout/HorizontalMultiLevelHierarchy"/>
    <dgm:cxn modelId="{1169C9A9-A516-482B-BB52-27D6807406F6}" type="presParOf" srcId="{3791FEC0-3693-458D-B112-F1D423886CCD}" destId="{523B5AE2-EC6C-4089-A76B-DBB53C0AF4C7}" srcOrd="0" destOrd="0" presId="urn:microsoft.com/office/officeart/2008/layout/HorizontalMultiLevelHierarchy"/>
    <dgm:cxn modelId="{731FD159-B994-49C2-99B4-5A2ACA8FE6CE}" type="presParOf" srcId="{D96328AE-C1B3-402A-8A99-23863A95DD98}" destId="{DD9231C2-0D78-45E2-A9A4-02426741BBD8}" srcOrd="3" destOrd="0" presId="urn:microsoft.com/office/officeart/2008/layout/HorizontalMultiLevelHierarchy"/>
    <dgm:cxn modelId="{65ABEE54-1528-4F8B-82B6-DAE4DDD7828B}" type="presParOf" srcId="{DD9231C2-0D78-45E2-A9A4-02426741BBD8}" destId="{C0A5F5DE-D592-49C6-BBCF-7999B890DB63}" srcOrd="0" destOrd="0" presId="urn:microsoft.com/office/officeart/2008/layout/HorizontalMultiLevelHierarchy"/>
    <dgm:cxn modelId="{D8D533CA-52ED-4E93-A6CD-4170407DE663}" type="presParOf" srcId="{DD9231C2-0D78-45E2-A9A4-02426741BBD8}" destId="{2FD3BE4F-C27E-4CD2-9E19-2465F782E7E8}" srcOrd="1" destOrd="0" presId="urn:microsoft.com/office/officeart/2008/layout/HorizontalMultiLevelHierarchy"/>
    <dgm:cxn modelId="{1FD1CF8E-2C68-4EBA-B7F3-2230554C3FF2}" type="presParOf" srcId="{2FD3BE4F-C27E-4CD2-9E19-2465F782E7E8}" destId="{571197C5-C8A2-4814-9122-C5F3A54CA1F7}" srcOrd="0" destOrd="0" presId="urn:microsoft.com/office/officeart/2008/layout/HorizontalMultiLevelHierarchy"/>
    <dgm:cxn modelId="{4977CE36-F66C-4216-BD4A-8B63E4936B7A}" type="presParOf" srcId="{571197C5-C8A2-4814-9122-C5F3A54CA1F7}" destId="{62ABFA86-C425-45C7-A22C-D8F5B666D29F}" srcOrd="0" destOrd="0" presId="urn:microsoft.com/office/officeart/2008/layout/HorizontalMultiLevelHierarchy"/>
    <dgm:cxn modelId="{4D4998D1-D42F-4974-B75D-BC82DE1335D0}" type="presParOf" srcId="{2FD3BE4F-C27E-4CD2-9E19-2465F782E7E8}" destId="{BE2A9BEA-1F6B-4A67-AB10-418D4C493F80}" srcOrd="1" destOrd="0" presId="urn:microsoft.com/office/officeart/2008/layout/HorizontalMultiLevelHierarchy"/>
    <dgm:cxn modelId="{77DF25F7-06B3-4079-8252-5067B5707125}" type="presParOf" srcId="{BE2A9BEA-1F6B-4A67-AB10-418D4C493F80}" destId="{886ADCDB-F585-45BE-BF04-B5F1A40F94DE}" srcOrd="0" destOrd="0" presId="urn:microsoft.com/office/officeart/2008/layout/HorizontalMultiLevelHierarchy"/>
    <dgm:cxn modelId="{579C5804-FC24-42ED-89CD-2D0D45A2F1F4}" type="presParOf" srcId="{BE2A9BEA-1F6B-4A67-AB10-418D4C493F80}" destId="{F09D1CBC-0934-4AC2-97B4-56948864B60E}" srcOrd="1" destOrd="0" presId="urn:microsoft.com/office/officeart/2008/layout/HorizontalMultiLevelHierarchy"/>
    <dgm:cxn modelId="{9327CDBA-95FD-417F-AD8C-16C4F07CC565}" type="presParOf" srcId="{D96328AE-C1B3-402A-8A99-23863A95DD98}" destId="{47B30294-2F65-49F0-B228-716653B2CD54}" srcOrd="4" destOrd="0" presId="urn:microsoft.com/office/officeart/2008/layout/HorizontalMultiLevelHierarchy"/>
    <dgm:cxn modelId="{03780528-B864-4E4B-AF37-ADE4BB5D2C57}" type="presParOf" srcId="{47B30294-2F65-49F0-B228-716653B2CD54}" destId="{A6FF9585-9D42-4E7D-B1B3-F7798C1B20BA}" srcOrd="0" destOrd="0" presId="urn:microsoft.com/office/officeart/2008/layout/HorizontalMultiLevelHierarchy"/>
    <dgm:cxn modelId="{58442862-76AD-474C-A225-77DC5960717C}" type="presParOf" srcId="{D96328AE-C1B3-402A-8A99-23863A95DD98}" destId="{00B57884-4FCC-465F-B77C-AD095A728CC8}" srcOrd="5" destOrd="0" presId="urn:microsoft.com/office/officeart/2008/layout/HorizontalMultiLevelHierarchy"/>
    <dgm:cxn modelId="{8D76EB36-58F4-4CE6-878A-F8A091728246}" type="presParOf" srcId="{00B57884-4FCC-465F-B77C-AD095A728CC8}" destId="{1764122C-4583-46FD-8CC6-A2EAC9CADDDF}" srcOrd="0" destOrd="0" presId="urn:microsoft.com/office/officeart/2008/layout/HorizontalMultiLevelHierarchy"/>
    <dgm:cxn modelId="{CDCC141C-1356-46CC-8F85-33083FA7D61F}" type="presParOf" srcId="{00B57884-4FCC-465F-B77C-AD095A728CC8}" destId="{C02B2D6A-5DC2-44F2-8BC8-F05F9A630068}" srcOrd="1" destOrd="0" presId="urn:microsoft.com/office/officeart/2008/layout/HorizontalMultiLevelHierarchy"/>
    <dgm:cxn modelId="{9165F11D-7161-40F3-BC98-6C35DF9F18E9}" type="presParOf" srcId="{C02B2D6A-5DC2-44F2-8BC8-F05F9A630068}" destId="{71248337-1F66-4F42-AC7E-E4A9E2847D87}" srcOrd="0" destOrd="0" presId="urn:microsoft.com/office/officeart/2008/layout/HorizontalMultiLevelHierarchy"/>
    <dgm:cxn modelId="{800C4B01-16A6-46D6-8FC5-2D69E0D65223}" type="presParOf" srcId="{71248337-1F66-4F42-AC7E-E4A9E2847D87}" destId="{5E10A461-4236-425C-80C9-EC358AE895D9}" srcOrd="0" destOrd="0" presId="urn:microsoft.com/office/officeart/2008/layout/HorizontalMultiLevelHierarchy"/>
    <dgm:cxn modelId="{DC25D01C-3CC7-4C14-B685-14E948D25E64}" type="presParOf" srcId="{C02B2D6A-5DC2-44F2-8BC8-F05F9A630068}" destId="{C6A402BC-709A-426B-9597-F61F2F4F95D2}" srcOrd="1" destOrd="0" presId="urn:microsoft.com/office/officeart/2008/layout/HorizontalMultiLevelHierarchy"/>
    <dgm:cxn modelId="{0229FEC3-7161-47EE-A857-43BA7EF4918A}" type="presParOf" srcId="{C6A402BC-709A-426B-9597-F61F2F4F95D2}" destId="{1D887C3E-8369-4446-B8A7-84359E444410}" srcOrd="0" destOrd="0" presId="urn:microsoft.com/office/officeart/2008/layout/HorizontalMultiLevelHierarchy"/>
    <dgm:cxn modelId="{FEABC257-B646-44D1-980D-711424E46298}" type="presParOf" srcId="{C6A402BC-709A-426B-9597-F61F2F4F95D2}" destId="{267DF7FB-C8BC-4167-8D6C-62FB1AF242F7}" srcOrd="1" destOrd="0" presId="urn:microsoft.com/office/officeart/2008/layout/HorizontalMultiLevelHierarchy"/>
    <dgm:cxn modelId="{FF0BB2AE-03DA-4F09-ACDA-59CA6E8C4DAF}" type="presParOf" srcId="{D96328AE-C1B3-402A-8A99-23863A95DD98}" destId="{C1BC7F67-DA4A-47EC-9E53-2AA195970F1F}" srcOrd="6" destOrd="0" presId="urn:microsoft.com/office/officeart/2008/layout/HorizontalMultiLevelHierarchy"/>
    <dgm:cxn modelId="{F4AB7745-307A-4E44-9A42-74E3EEC02C40}" type="presParOf" srcId="{C1BC7F67-DA4A-47EC-9E53-2AA195970F1F}" destId="{AA2C7A44-1B35-4FFA-8192-9BCC7C3A845C}" srcOrd="0" destOrd="0" presId="urn:microsoft.com/office/officeart/2008/layout/HorizontalMultiLevelHierarchy"/>
    <dgm:cxn modelId="{9892072C-4D11-4FAB-9634-5CC2DE751664}" type="presParOf" srcId="{D96328AE-C1B3-402A-8A99-23863A95DD98}" destId="{99C53CC3-5DF4-4B5E-8FF3-17777C29D6F3}" srcOrd="7" destOrd="0" presId="urn:microsoft.com/office/officeart/2008/layout/HorizontalMultiLevelHierarchy"/>
    <dgm:cxn modelId="{58CC3552-04C6-4208-8EBD-AFCAE4F10726}" type="presParOf" srcId="{99C53CC3-5DF4-4B5E-8FF3-17777C29D6F3}" destId="{00EFD0BB-D692-4C85-8423-C4589BF3BFC6}" srcOrd="0" destOrd="0" presId="urn:microsoft.com/office/officeart/2008/layout/HorizontalMultiLevelHierarchy"/>
    <dgm:cxn modelId="{403C9DBF-368E-44D0-95C3-908E2928FCE0}" type="presParOf" srcId="{99C53CC3-5DF4-4B5E-8FF3-17777C29D6F3}" destId="{40B116B1-4260-4C3F-9CF9-66DB0A2E3DB9}" srcOrd="1" destOrd="0" presId="urn:microsoft.com/office/officeart/2008/layout/HorizontalMultiLevelHierarchy"/>
    <dgm:cxn modelId="{1FB60FD9-62C6-43D3-9045-761C269744AC}" type="presParOf" srcId="{40B116B1-4260-4C3F-9CF9-66DB0A2E3DB9}" destId="{E1E02EF9-1A6B-4C5C-95B6-19786A421246}" srcOrd="0" destOrd="0" presId="urn:microsoft.com/office/officeart/2008/layout/HorizontalMultiLevelHierarchy"/>
    <dgm:cxn modelId="{A7784023-EA6F-4F34-AACB-FC65225A11C8}" type="presParOf" srcId="{E1E02EF9-1A6B-4C5C-95B6-19786A421246}" destId="{57CF654C-F57C-46FC-A95C-E262B443DD86}" srcOrd="0" destOrd="0" presId="urn:microsoft.com/office/officeart/2008/layout/HorizontalMultiLevelHierarchy"/>
    <dgm:cxn modelId="{8515507A-8467-4B33-BFB8-E854561C12A5}" type="presParOf" srcId="{40B116B1-4260-4C3F-9CF9-66DB0A2E3DB9}" destId="{B097F3E3-3512-444C-A518-0C7E36EE1254}" srcOrd="1" destOrd="0" presId="urn:microsoft.com/office/officeart/2008/layout/HorizontalMultiLevelHierarchy"/>
    <dgm:cxn modelId="{74ADCFE9-8E13-4F00-B293-CA33D6FB9914}" type="presParOf" srcId="{B097F3E3-3512-444C-A518-0C7E36EE1254}" destId="{B5A4BB8B-A1E2-4A3C-A966-2A89099C8849}" srcOrd="0" destOrd="0" presId="urn:microsoft.com/office/officeart/2008/layout/HorizontalMultiLevelHierarchy"/>
    <dgm:cxn modelId="{6215D5AD-DDCE-4E6F-ABB8-11D5E95D35C7}" type="presParOf" srcId="{B097F3E3-3512-444C-A518-0C7E36EE1254}" destId="{914D5465-F441-4736-B087-3FB48110BC1E}"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2F409A5-1D82-4344-BE78-71A9EE678F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8EACEDD-18BD-40F3-8615-E9B1578DCC3E}">
      <dgm:prSet phldrT="[Text]"/>
      <dgm:spPr/>
      <dgm:t>
        <a:bodyPr/>
        <a:lstStyle/>
        <a:p>
          <a:pPr>
            <a:buClr>
              <a:schemeClr val="folHlink"/>
            </a:buClr>
            <a:buSzPct val="60000"/>
            <a:buFont typeface="Wingdings" panose="05000000000000000000" pitchFamily="2" charset="2"/>
            <a:buChar char="n"/>
          </a:pPr>
          <a:r>
            <a:rPr lang="en-US" altLang="en-US" dirty="0"/>
            <a:t>Final discussion points with the Client</a:t>
          </a:r>
          <a:endParaRPr lang="en-US" dirty="0"/>
        </a:p>
      </dgm:t>
    </dgm:pt>
    <dgm:pt modelId="{B41A6FB6-F184-405A-ADDB-A82044E8BB6C}" type="parTrans" cxnId="{0D782ACD-8283-4C84-BC37-FCF2D6C2EB17}">
      <dgm:prSet/>
      <dgm:spPr/>
      <dgm:t>
        <a:bodyPr/>
        <a:lstStyle/>
        <a:p>
          <a:endParaRPr lang="en-US"/>
        </a:p>
      </dgm:t>
    </dgm:pt>
    <dgm:pt modelId="{A274D056-71F5-490B-B3C6-55FB9F9B4217}" type="sibTrans" cxnId="{0D782ACD-8283-4C84-BC37-FCF2D6C2EB17}">
      <dgm:prSet/>
      <dgm:spPr/>
      <dgm:t>
        <a:bodyPr/>
        <a:lstStyle/>
        <a:p>
          <a:endParaRPr lang="en-US"/>
        </a:p>
      </dgm:t>
    </dgm:pt>
    <dgm:pt modelId="{EB5303CA-470C-4ADF-881B-F41F8AE4DF3C}">
      <dgm:prSet/>
      <dgm:spPr/>
      <dgm:t>
        <a:bodyPr/>
        <a:lstStyle/>
        <a:p>
          <a:pPr>
            <a:buClr>
              <a:schemeClr val="folHlink"/>
            </a:buClr>
            <a:buSzPct val="60000"/>
            <a:buFont typeface="Wingdings" panose="05000000000000000000" pitchFamily="2" charset="2"/>
            <a:buChar char="n"/>
          </a:pPr>
          <a:r>
            <a:rPr lang="en-US" altLang="en-US" dirty="0"/>
            <a:t>Draft audit opinion</a:t>
          </a:r>
        </a:p>
      </dgm:t>
    </dgm:pt>
    <dgm:pt modelId="{B7810B32-D20E-45C4-B80E-9D648077E992}" type="parTrans" cxnId="{55A7120C-EBE9-4ADF-8256-D04B108CC48C}">
      <dgm:prSet/>
      <dgm:spPr/>
      <dgm:t>
        <a:bodyPr/>
        <a:lstStyle/>
        <a:p>
          <a:endParaRPr lang="en-US"/>
        </a:p>
      </dgm:t>
    </dgm:pt>
    <dgm:pt modelId="{BBDB394B-C5EC-4F10-89C0-F91F03FBBC06}" type="sibTrans" cxnId="{55A7120C-EBE9-4ADF-8256-D04B108CC48C}">
      <dgm:prSet/>
      <dgm:spPr/>
      <dgm:t>
        <a:bodyPr/>
        <a:lstStyle/>
        <a:p>
          <a:endParaRPr lang="en-US"/>
        </a:p>
      </dgm:t>
    </dgm:pt>
    <dgm:pt modelId="{C168483D-73CB-494D-97EA-7697A5CAFA7B}">
      <dgm:prSet/>
      <dgm:spPr/>
      <dgm:t>
        <a:bodyPr/>
        <a:lstStyle/>
        <a:p>
          <a:pPr>
            <a:buClr>
              <a:schemeClr val="folHlink"/>
            </a:buClr>
            <a:buSzPct val="60000"/>
            <a:buFont typeface="Wingdings" panose="05000000000000000000" pitchFamily="2" charset="2"/>
            <a:buChar char="n"/>
          </a:pPr>
          <a:r>
            <a:rPr lang="en-US" altLang="en-US" dirty="0"/>
            <a:t>Management Representations</a:t>
          </a:r>
        </a:p>
      </dgm:t>
    </dgm:pt>
    <dgm:pt modelId="{C08D8A5A-CA65-40DA-992A-231EB78491FC}" type="parTrans" cxnId="{455E9E02-E1C3-463E-B21F-ABF047F8BD2F}">
      <dgm:prSet/>
      <dgm:spPr/>
      <dgm:t>
        <a:bodyPr/>
        <a:lstStyle/>
        <a:p>
          <a:endParaRPr lang="en-US"/>
        </a:p>
      </dgm:t>
    </dgm:pt>
    <dgm:pt modelId="{2DB1EDB8-D39E-4E75-B2B2-04B86AE6933F}" type="sibTrans" cxnId="{455E9E02-E1C3-463E-B21F-ABF047F8BD2F}">
      <dgm:prSet/>
      <dgm:spPr/>
      <dgm:t>
        <a:bodyPr/>
        <a:lstStyle/>
        <a:p>
          <a:endParaRPr lang="en-US"/>
        </a:p>
      </dgm:t>
    </dgm:pt>
    <dgm:pt modelId="{8C4ECF6E-FBE7-4FEB-BC91-2D40C18B6336}">
      <dgm:prSet/>
      <dgm:spPr/>
      <dgm:t>
        <a:bodyPr/>
        <a:lstStyle/>
        <a:p>
          <a:pPr>
            <a:buClr>
              <a:schemeClr val="folHlink"/>
            </a:buClr>
            <a:buSzPct val="60000"/>
            <a:buFont typeface="Wingdings" panose="05000000000000000000" pitchFamily="2" charset="2"/>
            <a:buChar char="n"/>
          </a:pPr>
          <a:r>
            <a:rPr lang="en-US" altLang="en-US" dirty="0"/>
            <a:t>Compare budgeted hours to actuals and analyze variances</a:t>
          </a:r>
        </a:p>
      </dgm:t>
    </dgm:pt>
    <dgm:pt modelId="{97F0E34D-66AF-47EA-BDFC-3B9B130BB38B}" type="parTrans" cxnId="{00E3D18B-4188-47E3-8E61-8EFF71B41F11}">
      <dgm:prSet/>
      <dgm:spPr/>
      <dgm:t>
        <a:bodyPr/>
        <a:lstStyle/>
        <a:p>
          <a:endParaRPr lang="en-US"/>
        </a:p>
      </dgm:t>
    </dgm:pt>
    <dgm:pt modelId="{8F8411CE-9920-4683-9E0A-B03B931913FE}" type="sibTrans" cxnId="{00E3D18B-4188-47E3-8E61-8EFF71B41F11}">
      <dgm:prSet/>
      <dgm:spPr/>
      <dgm:t>
        <a:bodyPr/>
        <a:lstStyle/>
        <a:p>
          <a:endParaRPr lang="en-US"/>
        </a:p>
      </dgm:t>
    </dgm:pt>
    <dgm:pt modelId="{467F1F1C-7E62-4212-B99F-0CABF5B0CAC2}">
      <dgm:prSet/>
      <dgm:spPr/>
      <dgm:t>
        <a:bodyPr/>
        <a:lstStyle/>
        <a:p>
          <a:pPr>
            <a:buClr>
              <a:schemeClr val="folHlink"/>
            </a:buClr>
            <a:buSzPct val="60000"/>
            <a:buFont typeface="Wingdings" panose="05000000000000000000" pitchFamily="2" charset="2"/>
            <a:buChar char="n"/>
          </a:pPr>
          <a:r>
            <a:rPr lang="en-US" altLang="en-US" dirty="0"/>
            <a:t>Debriefing meetings with client/staff</a:t>
          </a:r>
        </a:p>
      </dgm:t>
    </dgm:pt>
    <dgm:pt modelId="{484B8E3F-7C3B-4B58-9EE4-73C1A2C491D2}" type="parTrans" cxnId="{F8B5E395-737E-44E8-A23D-49EAF0C07E79}">
      <dgm:prSet/>
      <dgm:spPr/>
      <dgm:t>
        <a:bodyPr/>
        <a:lstStyle/>
        <a:p>
          <a:endParaRPr lang="en-US"/>
        </a:p>
      </dgm:t>
    </dgm:pt>
    <dgm:pt modelId="{A27939FD-E5C0-4C2E-B9C9-3CE219CB1049}" type="sibTrans" cxnId="{F8B5E395-737E-44E8-A23D-49EAF0C07E79}">
      <dgm:prSet/>
      <dgm:spPr/>
      <dgm:t>
        <a:bodyPr/>
        <a:lstStyle/>
        <a:p>
          <a:endParaRPr lang="en-US"/>
        </a:p>
      </dgm:t>
    </dgm:pt>
    <dgm:pt modelId="{8FE4A2EB-D25C-4ADF-81A5-35C589308935}">
      <dgm:prSet/>
      <dgm:spPr/>
      <dgm:t>
        <a:bodyPr/>
        <a:lstStyle/>
        <a:p>
          <a:pPr>
            <a:buClr>
              <a:schemeClr val="folHlink"/>
            </a:buClr>
            <a:buSzPct val="60000"/>
            <a:buFont typeface="Wingdings" panose="05000000000000000000" pitchFamily="2" charset="2"/>
            <a:buChar char="n"/>
          </a:pPr>
          <a:r>
            <a:rPr lang="en-US" altLang="en-US" dirty="0"/>
            <a:t>Complete staff evaluation</a:t>
          </a:r>
        </a:p>
      </dgm:t>
    </dgm:pt>
    <dgm:pt modelId="{8D4A5868-7FF1-4512-B381-D7A623BF9D2E}" type="parTrans" cxnId="{BD2F5D36-9935-46FF-BCFC-B334A1A97AEE}">
      <dgm:prSet/>
      <dgm:spPr/>
      <dgm:t>
        <a:bodyPr/>
        <a:lstStyle/>
        <a:p>
          <a:endParaRPr lang="en-US"/>
        </a:p>
      </dgm:t>
    </dgm:pt>
    <dgm:pt modelId="{FD43A669-6652-4861-ADCD-7792B761CAE4}" type="sibTrans" cxnId="{BD2F5D36-9935-46FF-BCFC-B334A1A97AEE}">
      <dgm:prSet/>
      <dgm:spPr/>
      <dgm:t>
        <a:bodyPr/>
        <a:lstStyle/>
        <a:p>
          <a:endParaRPr lang="en-US"/>
        </a:p>
      </dgm:t>
    </dgm:pt>
    <dgm:pt modelId="{C04E94E6-5190-4CB1-B582-78452280BA6D}">
      <dgm:prSet/>
      <dgm:spPr/>
      <dgm:t>
        <a:bodyPr/>
        <a:lstStyle/>
        <a:p>
          <a:pPr>
            <a:buClr>
              <a:schemeClr val="folHlink"/>
            </a:buClr>
            <a:buSzPct val="60000"/>
            <a:buFont typeface="Wingdings" panose="05000000000000000000" pitchFamily="2" charset="2"/>
            <a:buChar char="n"/>
          </a:pPr>
          <a:r>
            <a:rPr lang="en-US" altLang="en-US" dirty="0"/>
            <a:t>Start next year’s planning</a:t>
          </a:r>
        </a:p>
      </dgm:t>
    </dgm:pt>
    <dgm:pt modelId="{B06B6E0F-B05F-451C-94A6-CF1303780C8D}" type="parTrans" cxnId="{B339AE43-08AC-4C9E-9014-1FF713D0BB80}">
      <dgm:prSet/>
      <dgm:spPr/>
      <dgm:t>
        <a:bodyPr/>
        <a:lstStyle/>
        <a:p>
          <a:endParaRPr lang="en-US"/>
        </a:p>
      </dgm:t>
    </dgm:pt>
    <dgm:pt modelId="{A6209F79-8E09-479C-8933-3DE7175B44B4}" type="sibTrans" cxnId="{B339AE43-08AC-4C9E-9014-1FF713D0BB80}">
      <dgm:prSet/>
      <dgm:spPr/>
      <dgm:t>
        <a:bodyPr/>
        <a:lstStyle/>
        <a:p>
          <a:endParaRPr lang="en-US"/>
        </a:p>
      </dgm:t>
    </dgm:pt>
    <dgm:pt modelId="{C0ADAA5E-0D50-4BFE-A72C-765E219D38C8}" type="pres">
      <dgm:prSet presAssocID="{E2F409A5-1D82-4344-BE78-71A9EE678FC1}" presName="vert0" presStyleCnt="0">
        <dgm:presLayoutVars>
          <dgm:dir/>
          <dgm:animOne val="branch"/>
          <dgm:animLvl val="lvl"/>
        </dgm:presLayoutVars>
      </dgm:prSet>
      <dgm:spPr/>
      <dgm:t>
        <a:bodyPr/>
        <a:lstStyle/>
        <a:p>
          <a:endParaRPr lang="en-IN"/>
        </a:p>
      </dgm:t>
    </dgm:pt>
    <dgm:pt modelId="{CF454F01-2C01-41D4-B61F-2BBC5F7F4B0F}" type="pres">
      <dgm:prSet presAssocID="{28EACEDD-18BD-40F3-8615-E9B1578DCC3E}" presName="thickLine" presStyleLbl="alignNode1" presStyleIdx="0" presStyleCnt="7"/>
      <dgm:spPr/>
    </dgm:pt>
    <dgm:pt modelId="{18FCF084-583D-4D74-8028-31DD51614DDE}" type="pres">
      <dgm:prSet presAssocID="{28EACEDD-18BD-40F3-8615-E9B1578DCC3E}" presName="horz1" presStyleCnt="0"/>
      <dgm:spPr/>
    </dgm:pt>
    <dgm:pt modelId="{5D25222A-111F-4A45-9388-9E675160BBF4}" type="pres">
      <dgm:prSet presAssocID="{28EACEDD-18BD-40F3-8615-E9B1578DCC3E}" presName="tx1" presStyleLbl="revTx" presStyleIdx="0" presStyleCnt="7"/>
      <dgm:spPr/>
      <dgm:t>
        <a:bodyPr/>
        <a:lstStyle/>
        <a:p>
          <a:endParaRPr lang="en-IN"/>
        </a:p>
      </dgm:t>
    </dgm:pt>
    <dgm:pt modelId="{EFF79EC8-F9D2-4F77-9008-A25A728018FF}" type="pres">
      <dgm:prSet presAssocID="{28EACEDD-18BD-40F3-8615-E9B1578DCC3E}" presName="vert1" presStyleCnt="0"/>
      <dgm:spPr/>
    </dgm:pt>
    <dgm:pt modelId="{55D81708-C2D7-4D1B-B831-4027AB789D5C}" type="pres">
      <dgm:prSet presAssocID="{EB5303CA-470C-4ADF-881B-F41F8AE4DF3C}" presName="thickLine" presStyleLbl="alignNode1" presStyleIdx="1" presStyleCnt="7"/>
      <dgm:spPr/>
    </dgm:pt>
    <dgm:pt modelId="{405363B5-90E7-405D-A51F-20273EFA1142}" type="pres">
      <dgm:prSet presAssocID="{EB5303CA-470C-4ADF-881B-F41F8AE4DF3C}" presName="horz1" presStyleCnt="0"/>
      <dgm:spPr/>
    </dgm:pt>
    <dgm:pt modelId="{839D640C-CFBC-4281-8B21-C1E95CB2FB75}" type="pres">
      <dgm:prSet presAssocID="{EB5303CA-470C-4ADF-881B-F41F8AE4DF3C}" presName="tx1" presStyleLbl="revTx" presStyleIdx="1" presStyleCnt="7"/>
      <dgm:spPr/>
      <dgm:t>
        <a:bodyPr/>
        <a:lstStyle/>
        <a:p>
          <a:endParaRPr lang="en-IN"/>
        </a:p>
      </dgm:t>
    </dgm:pt>
    <dgm:pt modelId="{54990C05-708B-4CBF-8050-995207B7528D}" type="pres">
      <dgm:prSet presAssocID="{EB5303CA-470C-4ADF-881B-F41F8AE4DF3C}" presName="vert1" presStyleCnt="0"/>
      <dgm:spPr/>
    </dgm:pt>
    <dgm:pt modelId="{E12D749E-9573-4BDC-9166-81D0B9A122A4}" type="pres">
      <dgm:prSet presAssocID="{C168483D-73CB-494D-97EA-7697A5CAFA7B}" presName="thickLine" presStyleLbl="alignNode1" presStyleIdx="2" presStyleCnt="7"/>
      <dgm:spPr/>
    </dgm:pt>
    <dgm:pt modelId="{9EE66BE8-A23F-4347-9677-E00F39E867D8}" type="pres">
      <dgm:prSet presAssocID="{C168483D-73CB-494D-97EA-7697A5CAFA7B}" presName="horz1" presStyleCnt="0"/>
      <dgm:spPr/>
    </dgm:pt>
    <dgm:pt modelId="{B675347F-7E87-4EC2-B975-8ECCD0E274AD}" type="pres">
      <dgm:prSet presAssocID="{C168483D-73CB-494D-97EA-7697A5CAFA7B}" presName="tx1" presStyleLbl="revTx" presStyleIdx="2" presStyleCnt="7"/>
      <dgm:spPr/>
      <dgm:t>
        <a:bodyPr/>
        <a:lstStyle/>
        <a:p>
          <a:endParaRPr lang="en-IN"/>
        </a:p>
      </dgm:t>
    </dgm:pt>
    <dgm:pt modelId="{D759690B-91DD-4208-9AF1-A5792795F98C}" type="pres">
      <dgm:prSet presAssocID="{C168483D-73CB-494D-97EA-7697A5CAFA7B}" presName="vert1" presStyleCnt="0"/>
      <dgm:spPr/>
    </dgm:pt>
    <dgm:pt modelId="{3F6D4871-1AAA-488F-9C97-F383BC56AFE6}" type="pres">
      <dgm:prSet presAssocID="{8C4ECF6E-FBE7-4FEB-BC91-2D40C18B6336}" presName="thickLine" presStyleLbl="alignNode1" presStyleIdx="3" presStyleCnt="7"/>
      <dgm:spPr/>
    </dgm:pt>
    <dgm:pt modelId="{417854CC-D766-44FE-847B-EC627C9C08DC}" type="pres">
      <dgm:prSet presAssocID="{8C4ECF6E-FBE7-4FEB-BC91-2D40C18B6336}" presName="horz1" presStyleCnt="0"/>
      <dgm:spPr/>
    </dgm:pt>
    <dgm:pt modelId="{E8F95B1D-2726-4888-9AFC-85F0625EAE8F}" type="pres">
      <dgm:prSet presAssocID="{8C4ECF6E-FBE7-4FEB-BC91-2D40C18B6336}" presName="tx1" presStyleLbl="revTx" presStyleIdx="3" presStyleCnt="7"/>
      <dgm:spPr/>
      <dgm:t>
        <a:bodyPr/>
        <a:lstStyle/>
        <a:p>
          <a:endParaRPr lang="en-IN"/>
        </a:p>
      </dgm:t>
    </dgm:pt>
    <dgm:pt modelId="{D99A16BE-B8DC-4A0C-B92F-6C8FD77E056C}" type="pres">
      <dgm:prSet presAssocID="{8C4ECF6E-FBE7-4FEB-BC91-2D40C18B6336}" presName="vert1" presStyleCnt="0"/>
      <dgm:spPr/>
    </dgm:pt>
    <dgm:pt modelId="{E00B71D9-6ADC-47E1-A71A-043DF90F341C}" type="pres">
      <dgm:prSet presAssocID="{467F1F1C-7E62-4212-B99F-0CABF5B0CAC2}" presName="thickLine" presStyleLbl="alignNode1" presStyleIdx="4" presStyleCnt="7"/>
      <dgm:spPr/>
    </dgm:pt>
    <dgm:pt modelId="{A3A70EDC-3F0C-4AA8-B4D8-E3AD45013F42}" type="pres">
      <dgm:prSet presAssocID="{467F1F1C-7E62-4212-B99F-0CABF5B0CAC2}" presName="horz1" presStyleCnt="0"/>
      <dgm:spPr/>
    </dgm:pt>
    <dgm:pt modelId="{3C02C6C5-0523-47F3-9C19-F579DC0F69E0}" type="pres">
      <dgm:prSet presAssocID="{467F1F1C-7E62-4212-B99F-0CABF5B0CAC2}" presName="tx1" presStyleLbl="revTx" presStyleIdx="4" presStyleCnt="7"/>
      <dgm:spPr/>
      <dgm:t>
        <a:bodyPr/>
        <a:lstStyle/>
        <a:p>
          <a:endParaRPr lang="en-IN"/>
        </a:p>
      </dgm:t>
    </dgm:pt>
    <dgm:pt modelId="{D14B6D1E-0AD0-4CBB-BCA7-BA8B5657DD03}" type="pres">
      <dgm:prSet presAssocID="{467F1F1C-7E62-4212-B99F-0CABF5B0CAC2}" presName="vert1" presStyleCnt="0"/>
      <dgm:spPr/>
    </dgm:pt>
    <dgm:pt modelId="{B880B2C9-0784-4CF9-8F1D-7E05F0F7DDE0}" type="pres">
      <dgm:prSet presAssocID="{8FE4A2EB-D25C-4ADF-81A5-35C589308935}" presName="thickLine" presStyleLbl="alignNode1" presStyleIdx="5" presStyleCnt="7"/>
      <dgm:spPr/>
    </dgm:pt>
    <dgm:pt modelId="{D034C60B-775B-4DBA-9F46-25976AED6D79}" type="pres">
      <dgm:prSet presAssocID="{8FE4A2EB-D25C-4ADF-81A5-35C589308935}" presName="horz1" presStyleCnt="0"/>
      <dgm:spPr/>
    </dgm:pt>
    <dgm:pt modelId="{9802F791-A61B-44C8-878C-4BCFCD38CC77}" type="pres">
      <dgm:prSet presAssocID="{8FE4A2EB-D25C-4ADF-81A5-35C589308935}" presName="tx1" presStyleLbl="revTx" presStyleIdx="5" presStyleCnt="7"/>
      <dgm:spPr/>
      <dgm:t>
        <a:bodyPr/>
        <a:lstStyle/>
        <a:p>
          <a:endParaRPr lang="en-IN"/>
        </a:p>
      </dgm:t>
    </dgm:pt>
    <dgm:pt modelId="{F33616A8-CA67-41F7-8099-EF6BEC23CFF1}" type="pres">
      <dgm:prSet presAssocID="{8FE4A2EB-D25C-4ADF-81A5-35C589308935}" presName="vert1" presStyleCnt="0"/>
      <dgm:spPr/>
    </dgm:pt>
    <dgm:pt modelId="{56920DB7-8434-43D1-B6B8-A3A11DA81A04}" type="pres">
      <dgm:prSet presAssocID="{C04E94E6-5190-4CB1-B582-78452280BA6D}" presName="thickLine" presStyleLbl="alignNode1" presStyleIdx="6" presStyleCnt="7"/>
      <dgm:spPr/>
    </dgm:pt>
    <dgm:pt modelId="{D3AC0F01-10C9-4E9E-A84E-D810DF3F79F2}" type="pres">
      <dgm:prSet presAssocID="{C04E94E6-5190-4CB1-B582-78452280BA6D}" presName="horz1" presStyleCnt="0"/>
      <dgm:spPr/>
    </dgm:pt>
    <dgm:pt modelId="{0DC1AC37-8BBB-41F8-B299-F174DE0F9C03}" type="pres">
      <dgm:prSet presAssocID="{C04E94E6-5190-4CB1-B582-78452280BA6D}" presName="tx1" presStyleLbl="revTx" presStyleIdx="6" presStyleCnt="7"/>
      <dgm:spPr/>
      <dgm:t>
        <a:bodyPr/>
        <a:lstStyle/>
        <a:p>
          <a:endParaRPr lang="en-IN"/>
        </a:p>
      </dgm:t>
    </dgm:pt>
    <dgm:pt modelId="{EC628DF1-9D14-4C6F-95F2-15FEE14F0BED}" type="pres">
      <dgm:prSet presAssocID="{C04E94E6-5190-4CB1-B582-78452280BA6D}" presName="vert1" presStyleCnt="0"/>
      <dgm:spPr/>
    </dgm:pt>
  </dgm:ptLst>
  <dgm:cxnLst>
    <dgm:cxn modelId="{0D782ACD-8283-4C84-BC37-FCF2D6C2EB17}" srcId="{E2F409A5-1D82-4344-BE78-71A9EE678FC1}" destId="{28EACEDD-18BD-40F3-8615-E9B1578DCC3E}" srcOrd="0" destOrd="0" parTransId="{B41A6FB6-F184-405A-ADDB-A82044E8BB6C}" sibTransId="{A274D056-71F5-490B-B3C6-55FB9F9B4217}"/>
    <dgm:cxn modelId="{00E3D18B-4188-47E3-8E61-8EFF71B41F11}" srcId="{E2F409A5-1D82-4344-BE78-71A9EE678FC1}" destId="{8C4ECF6E-FBE7-4FEB-BC91-2D40C18B6336}" srcOrd="3" destOrd="0" parTransId="{97F0E34D-66AF-47EA-BDFC-3B9B130BB38B}" sibTransId="{8F8411CE-9920-4683-9E0A-B03B931913FE}"/>
    <dgm:cxn modelId="{55A7120C-EBE9-4ADF-8256-D04B108CC48C}" srcId="{E2F409A5-1D82-4344-BE78-71A9EE678FC1}" destId="{EB5303CA-470C-4ADF-881B-F41F8AE4DF3C}" srcOrd="1" destOrd="0" parTransId="{B7810B32-D20E-45C4-B80E-9D648077E992}" sibTransId="{BBDB394B-C5EC-4F10-89C0-F91F03FBBC06}"/>
    <dgm:cxn modelId="{1BF25C28-B7D0-45D6-A3B3-241B015A08EE}" type="presOf" srcId="{28EACEDD-18BD-40F3-8615-E9B1578DCC3E}" destId="{5D25222A-111F-4A45-9388-9E675160BBF4}" srcOrd="0" destOrd="0" presId="urn:microsoft.com/office/officeart/2008/layout/LinedList"/>
    <dgm:cxn modelId="{F8B5E395-737E-44E8-A23D-49EAF0C07E79}" srcId="{E2F409A5-1D82-4344-BE78-71A9EE678FC1}" destId="{467F1F1C-7E62-4212-B99F-0CABF5B0CAC2}" srcOrd="4" destOrd="0" parTransId="{484B8E3F-7C3B-4B58-9EE4-73C1A2C491D2}" sibTransId="{A27939FD-E5C0-4C2E-B9C9-3CE219CB1049}"/>
    <dgm:cxn modelId="{BD2F5D36-9935-46FF-BCFC-B334A1A97AEE}" srcId="{E2F409A5-1D82-4344-BE78-71A9EE678FC1}" destId="{8FE4A2EB-D25C-4ADF-81A5-35C589308935}" srcOrd="5" destOrd="0" parTransId="{8D4A5868-7FF1-4512-B381-D7A623BF9D2E}" sibTransId="{FD43A669-6652-4861-ADCD-7792B761CAE4}"/>
    <dgm:cxn modelId="{896A201C-1E92-4DC0-B99A-D48D8EC9199D}" type="presOf" srcId="{C168483D-73CB-494D-97EA-7697A5CAFA7B}" destId="{B675347F-7E87-4EC2-B975-8ECCD0E274AD}" srcOrd="0" destOrd="0" presId="urn:microsoft.com/office/officeart/2008/layout/LinedList"/>
    <dgm:cxn modelId="{B039A422-3A91-4C2C-A5CD-4E066E4A1EF0}" type="presOf" srcId="{EB5303CA-470C-4ADF-881B-F41F8AE4DF3C}" destId="{839D640C-CFBC-4281-8B21-C1E95CB2FB75}" srcOrd="0" destOrd="0" presId="urn:microsoft.com/office/officeart/2008/layout/LinedList"/>
    <dgm:cxn modelId="{7969B9D3-6B0C-4F16-81B0-5F5113C2DCF0}" type="presOf" srcId="{8C4ECF6E-FBE7-4FEB-BC91-2D40C18B6336}" destId="{E8F95B1D-2726-4888-9AFC-85F0625EAE8F}" srcOrd="0" destOrd="0" presId="urn:microsoft.com/office/officeart/2008/layout/LinedList"/>
    <dgm:cxn modelId="{471283D0-C5DD-485A-AA20-7553D5F8E1DA}" type="presOf" srcId="{C04E94E6-5190-4CB1-B582-78452280BA6D}" destId="{0DC1AC37-8BBB-41F8-B299-F174DE0F9C03}" srcOrd="0" destOrd="0" presId="urn:microsoft.com/office/officeart/2008/layout/LinedList"/>
    <dgm:cxn modelId="{B02C1C76-D694-430B-849C-47A330D2AAA6}" type="presOf" srcId="{8FE4A2EB-D25C-4ADF-81A5-35C589308935}" destId="{9802F791-A61B-44C8-878C-4BCFCD38CC77}" srcOrd="0" destOrd="0" presId="urn:microsoft.com/office/officeart/2008/layout/LinedList"/>
    <dgm:cxn modelId="{455E9E02-E1C3-463E-B21F-ABF047F8BD2F}" srcId="{E2F409A5-1D82-4344-BE78-71A9EE678FC1}" destId="{C168483D-73CB-494D-97EA-7697A5CAFA7B}" srcOrd="2" destOrd="0" parTransId="{C08D8A5A-CA65-40DA-992A-231EB78491FC}" sibTransId="{2DB1EDB8-D39E-4E75-B2B2-04B86AE6933F}"/>
    <dgm:cxn modelId="{27A6223C-2136-41FA-9BE0-349BC49CBFC6}" type="presOf" srcId="{467F1F1C-7E62-4212-B99F-0CABF5B0CAC2}" destId="{3C02C6C5-0523-47F3-9C19-F579DC0F69E0}" srcOrd="0" destOrd="0" presId="urn:microsoft.com/office/officeart/2008/layout/LinedList"/>
    <dgm:cxn modelId="{6F7BB565-ACE0-4D22-BB5C-F5B036000ABF}" type="presOf" srcId="{E2F409A5-1D82-4344-BE78-71A9EE678FC1}" destId="{C0ADAA5E-0D50-4BFE-A72C-765E219D38C8}" srcOrd="0" destOrd="0" presId="urn:microsoft.com/office/officeart/2008/layout/LinedList"/>
    <dgm:cxn modelId="{B339AE43-08AC-4C9E-9014-1FF713D0BB80}" srcId="{E2F409A5-1D82-4344-BE78-71A9EE678FC1}" destId="{C04E94E6-5190-4CB1-B582-78452280BA6D}" srcOrd="6" destOrd="0" parTransId="{B06B6E0F-B05F-451C-94A6-CF1303780C8D}" sibTransId="{A6209F79-8E09-479C-8933-3DE7175B44B4}"/>
    <dgm:cxn modelId="{DCF2846F-F4D5-486F-BB34-9A87730DEE65}" type="presParOf" srcId="{C0ADAA5E-0D50-4BFE-A72C-765E219D38C8}" destId="{CF454F01-2C01-41D4-B61F-2BBC5F7F4B0F}" srcOrd="0" destOrd="0" presId="urn:microsoft.com/office/officeart/2008/layout/LinedList"/>
    <dgm:cxn modelId="{7BB9BB58-D92E-48AC-A77B-C63DAA2D532A}" type="presParOf" srcId="{C0ADAA5E-0D50-4BFE-A72C-765E219D38C8}" destId="{18FCF084-583D-4D74-8028-31DD51614DDE}" srcOrd="1" destOrd="0" presId="urn:microsoft.com/office/officeart/2008/layout/LinedList"/>
    <dgm:cxn modelId="{9F9593F5-D031-4611-B245-73436056DDFA}" type="presParOf" srcId="{18FCF084-583D-4D74-8028-31DD51614DDE}" destId="{5D25222A-111F-4A45-9388-9E675160BBF4}" srcOrd="0" destOrd="0" presId="urn:microsoft.com/office/officeart/2008/layout/LinedList"/>
    <dgm:cxn modelId="{51B0178C-1C84-4788-9F47-B86D9550E27E}" type="presParOf" srcId="{18FCF084-583D-4D74-8028-31DD51614DDE}" destId="{EFF79EC8-F9D2-4F77-9008-A25A728018FF}" srcOrd="1" destOrd="0" presId="urn:microsoft.com/office/officeart/2008/layout/LinedList"/>
    <dgm:cxn modelId="{2BE60766-B252-4496-9727-404DF570959B}" type="presParOf" srcId="{C0ADAA5E-0D50-4BFE-A72C-765E219D38C8}" destId="{55D81708-C2D7-4D1B-B831-4027AB789D5C}" srcOrd="2" destOrd="0" presId="urn:microsoft.com/office/officeart/2008/layout/LinedList"/>
    <dgm:cxn modelId="{341BDB1D-4113-42CB-A6CB-ED1D97CED598}" type="presParOf" srcId="{C0ADAA5E-0D50-4BFE-A72C-765E219D38C8}" destId="{405363B5-90E7-405D-A51F-20273EFA1142}" srcOrd="3" destOrd="0" presId="urn:microsoft.com/office/officeart/2008/layout/LinedList"/>
    <dgm:cxn modelId="{7F756F17-87CD-4028-AB8C-78E2849F8576}" type="presParOf" srcId="{405363B5-90E7-405D-A51F-20273EFA1142}" destId="{839D640C-CFBC-4281-8B21-C1E95CB2FB75}" srcOrd="0" destOrd="0" presId="urn:microsoft.com/office/officeart/2008/layout/LinedList"/>
    <dgm:cxn modelId="{037E0730-5283-4595-9201-BBBA9789D660}" type="presParOf" srcId="{405363B5-90E7-405D-A51F-20273EFA1142}" destId="{54990C05-708B-4CBF-8050-995207B7528D}" srcOrd="1" destOrd="0" presId="urn:microsoft.com/office/officeart/2008/layout/LinedList"/>
    <dgm:cxn modelId="{C8EF6BBD-D981-45CA-9017-1823E76643C5}" type="presParOf" srcId="{C0ADAA5E-0D50-4BFE-A72C-765E219D38C8}" destId="{E12D749E-9573-4BDC-9166-81D0B9A122A4}" srcOrd="4" destOrd="0" presId="urn:microsoft.com/office/officeart/2008/layout/LinedList"/>
    <dgm:cxn modelId="{26EA08A5-35D8-4C9C-A441-16628991C3F4}" type="presParOf" srcId="{C0ADAA5E-0D50-4BFE-A72C-765E219D38C8}" destId="{9EE66BE8-A23F-4347-9677-E00F39E867D8}" srcOrd="5" destOrd="0" presId="urn:microsoft.com/office/officeart/2008/layout/LinedList"/>
    <dgm:cxn modelId="{25800692-2C0A-4756-A8A2-94C6634F38E9}" type="presParOf" srcId="{9EE66BE8-A23F-4347-9677-E00F39E867D8}" destId="{B675347F-7E87-4EC2-B975-8ECCD0E274AD}" srcOrd="0" destOrd="0" presId="urn:microsoft.com/office/officeart/2008/layout/LinedList"/>
    <dgm:cxn modelId="{B3B3A007-DD8E-4FFD-98C3-9A31DB7FDEC3}" type="presParOf" srcId="{9EE66BE8-A23F-4347-9677-E00F39E867D8}" destId="{D759690B-91DD-4208-9AF1-A5792795F98C}" srcOrd="1" destOrd="0" presId="urn:microsoft.com/office/officeart/2008/layout/LinedList"/>
    <dgm:cxn modelId="{C36F7D02-FD62-4059-9E12-7B69DF989577}" type="presParOf" srcId="{C0ADAA5E-0D50-4BFE-A72C-765E219D38C8}" destId="{3F6D4871-1AAA-488F-9C97-F383BC56AFE6}" srcOrd="6" destOrd="0" presId="urn:microsoft.com/office/officeart/2008/layout/LinedList"/>
    <dgm:cxn modelId="{2991E16E-2A4C-49C5-BE60-F71262DFA896}" type="presParOf" srcId="{C0ADAA5E-0D50-4BFE-A72C-765E219D38C8}" destId="{417854CC-D766-44FE-847B-EC627C9C08DC}" srcOrd="7" destOrd="0" presId="urn:microsoft.com/office/officeart/2008/layout/LinedList"/>
    <dgm:cxn modelId="{2FC876B3-514D-49B5-8BB6-B0AE0DD3146C}" type="presParOf" srcId="{417854CC-D766-44FE-847B-EC627C9C08DC}" destId="{E8F95B1D-2726-4888-9AFC-85F0625EAE8F}" srcOrd="0" destOrd="0" presId="urn:microsoft.com/office/officeart/2008/layout/LinedList"/>
    <dgm:cxn modelId="{E736D1BB-A030-432C-A49C-0CD9F14D424A}" type="presParOf" srcId="{417854CC-D766-44FE-847B-EC627C9C08DC}" destId="{D99A16BE-B8DC-4A0C-B92F-6C8FD77E056C}" srcOrd="1" destOrd="0" presId="urn:microsoft.com/office/officeart/2008/layout/LinedList"/>
    <dgm:cxn modelId="{80A4662A-0A4B-44E2-9684-490ACC08A924}" type="presParOf" srcId="{C0ADAA5E-0D50-4BFE-A72C-765E219D38C8}" destId="{E00B71D9-6ADC-47E1-A71A-043DF90F341C}" srcOrd="8" destOrd="0" presId="urn:microsoft.com/office/officeart/2008/layout/LinedList"/>
    <dgm:cxn modelId="{7EA023F5-2C78-45AB-BF0C-F863F77BE7DF}" type="presParOf" srcId="{C0ADAA5E-0D50-4BFE-A72C-765E219D38C8}" destId="{A3A70EDC-3F0C-4AA8-B4D8-E3AD45013F42}" srcOrd="9" destOrd="0" presId="urn:microsoft.com/office/officeart/2008/layout/LinedList"/>
    <dgm:cxn modelId="{6B9C1D03-E937-4E5C-948D-F7116AF80A94}" type="presParOf" srcId="{A3A70EDC-3F0C-4AA8-B4D8-E3AD45013F42}" destId="{3C02C6C5-0523-47F3-9C19-F579DC0F69E0}" srcOrd="0" destOrd="0" presId="urn:microsoft.com/office/officeart/2008/layout/LinedList"/>
    <dgm:cxn modelId="{F8F265AB-C98B-410E-A75C-0A19EA42E082}" type="presParOf" srcId="{A3A70EDC-3F0C-4AA8-B4D8-E3AD45013F42}" destId="{D14B6D1E-0AD0-4CBB-BCA7-BA8B5657DD03}" srcOrd="1" destOrd="0" presId="urn:microsoft.com/office/officeart/2008/layout/LinedList"/>
    <dgm:cxn modelId="{BAB86802-1464-45F1-B96B-F24545A614B0}" type="presParOf" srcId="{C0ADAA5E-0D50-4BFE-A72C-765E219D38C8}" destId="{B880B2C9-0784-4CF9-8F1D-7E05F0F7DDE0}" srcOrd="10" destOrd="0" presId="urn:microsoft.com/office/officeart/2008/layout/LinedList"/>
    <dgm:cxn modelId="{B3256A3E-A1C5-4895-B56E-CC7014C6F1C2}" type="presParOf" srcId="{C0ADAA5E-0D50-4BFE-A72C-765E219D38C8}" destId="{D034C60B-775B-4DBA-9F46-25976AED6D79}" srcOrd="11" destOrd="0" presId="urn:microsoft.com/office/officeart/2008/layout/LinedList"/>
    <dgm:cxn modelId="{795A84D7-9D16-4957-A919-13D8F6126EC9}" type="presParOf" srcId="{D034C60B-775B-4DBA-9F46-25976AED6D79}" destId="{9802F791-A61B-44C8-878C-4BCFCD38CC77}" srcOrd="0" destOrd="0" presId="urn:microsoft.com/office/officeart/2008/layout/LinedList"/>
    <dgm:cxn modelId="{84223165-FF5D-45AF-8852-ACDC3BD11F9A}" type="presParOf" srcId="{D034C60B-775B-4DBA-9F46-25976AED6D79}" destId="{F33616A8-CA67-41F7-8099-EF6BEC23CFF1}" srcOrd="1" destOrd="0" presId="urn:microsoft.com/office/officeart/2008/layout/LinedList"/>
    <dgm:cxn modelId="{A7426706-50A5-4177-9EFE-1B7D7A6CA494}" type="presParOf" srcId="{C0ADAA5E-0D50-4BFE-A72C-765E219D38C8}" destId="{56920DB7-8434-43D1-B6B8-A3A11DA81A04}" srcOrd="12" destOrd="0" presId="urn:microsoft.com/office/officeart/2008/layout/LinedList"/>
    <dgm:cxn modelId="{47BE1247-3208-4D88-BC7E-1C89CF7D00D4}" type="presParOf" srcId="{C0ADAA5E-0D50-4BFE-A72C-765E219D38C8}" destId="{D3AC0F01-10C9-4E9E-A84E-D810DF3F79F2}" srcOrd="13" destOrd="0" presId="urn:microsoft.com/office/officeart/2008/layout/LinedList"/>
    <dgm:cxn modelId="{5CB2B329-A605-4E0F-8A13-FCAED4EA7A03}" type="presParOf" srcId="{D3AC0F01-10C9-4E9E-A84E-D810DF3F79F2}" destId="{0DC1AC37-8BBB-41F8-B299-F174DE0F9C03}" srcOrd="0" destOrd="0" presId="urn:microsoft.com/office/officeart/2008/layout/LinedList"/>
    <dgm:cxn modelId="{6557827E-B91A-4A13-BDEB-235CC1EC8F92}" type="presParOf" srcId="{D3AC0F01-10C9-4E9E-A84E-D810DF3F79F2}" destId="{EC628DF1-9D14-4C6F-95F2-15FEE14F0BED}"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C379B9C-E7DE-4022-9B8C-6A652C3F5BA2}" type="doc">
      <dgm:prSet loTypeId="urn:microsoft.com/office/officeart/2005/8/layout/orgChart1" loCatId="hierarchy" qsTypeId="urn:microsoft.com/office/officeart/2005/8/quickstyle/simple1" qsCatId="simple" csTypeId="urn:microsoft.com/office/officeart/2005/8/colors/accent1_2" csCatId="accent1" phldr="1"/>
      <dgm:spPr/>
    </dgm:pt>
    <dgm:pt modelId="{BBACC92B-8262-418C-BC0F-83338E4F467E}">
      <dgm:prSet custT="1">
        <dgm:style>
          <a:lnRef idx="2">
            <a:schemeClr val="accent1"/>
          </a:lnRef>
          <a:fillRef idx="1">
            <a:schemeClr val="lt1"/>
          </a:fillRef>
          <a:effectRef idx="0">
            <a:schemeClr val="accent1"/>
          </a:effectRef>
          <a:fontRef idx="minor">
            <a:schemeClr val="dk1"/>
          </a:fontRef>
        </dgm:styl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alibri" pitchFamily="34" charset="0"/>
              <a:cs typeface="Arial" charset="0"/>
            </a:rPr>
            <a:t>Enable  </a:t>
          </a:r>
          <a:r>
            <a:rPr kumimoji="0" lang="en-US" sz="2800" b="1" i="0" u="none" strike="noStrike" cap="none" normalizeH="0" baseline="0" dirty="0">
              <a:ln>
                <a:noFill/>
              </a:ln>
              <a:solidFill>
                <a:srgbClr val="FF0000"/>
              </a:solidFill>
              <a:effectLst/>
              <a:latin typeface="Calibri" pitchFamily="34" charset="0"/>
              <a:cs typeface="Arial" charset="0"/>
            </a:rPr>
            <a:t>EXPERIENCED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Calibri" pitchFamily="34" charset="0"/>
              <a:cs typeface="Arial" charset="0"/>
            </a:rPr>
            <a:t>AUDITOR </a:t>
          </a:r>
          <a:r>
            <a:rPr kumimoji="0" lang="en-US" sz="2800" b="1" i="0" u="none" strike="noStrike" cap="none" normalizeH="0" baseline="0" dirty="0">
              <a:ln>
                <a:noFill/>
              </a:ln>
              <a:solidFill>
                <a:schemeClr val="tx1"/>
              </a:solidFill>
              <a:effectLst/>
              <a:latin typeface="Calibri" pitchFamily="34" charset="0"/>
              <a:cs typeface="Arial" charset="0"/>
            </a:rPr>
            <a:t>to understand</a:t>
          </a:r>
        </a:p>
      </dgm:t>
    </dgm:pt>
    <dgm:pt modelId="{3F754349-D49B-43F9-8C05-F9E18292541B}" type="parTrans" cxnId="{7AAF167C-450C-4687-957A-C033DD0D498C}">
      <dgm:prSet/>
      <dgm:spPr/>
      <dgm:t>
        <a:bodyPr/>
        <a:lstStyle/>
        <a:p>
          <a:endParaRPr lang="en-US"/>
        </a:p>
      </dgm:t>
    </dgm:pt>
    <dgm:pt modelId="{546E95B9-E113-4A8D-B639-0691309DE8FF}" type="sibTrans" cxnId="{7AAF167C-450C-4687-957A-C033DD0D498C}">
      <dgm:prSet/>
      <dgm:spPr/>
      <dgm:t>
        <a:bodyPr/>
        <a:lstStyle/>
        <a:p>
          <a:endParaRPr lang="en-US"/>
        </a:p>
      </dgm:t>
    </dgm:pt>
    <dgm:pt modelId="{1B891A7D-900B-47FB-84A2-3927063CD92F}">
      <dgm:prSet custT="1">
        <dgm:style>
          <a:lnRef idx="2">
            <a:schemeClr val="accent1"/>
          </a:lnRef>
          <a:fillRef idx="1">
            <a:schemeClr val="lt1"/>
          </a:fillRef>
          <a:effectRef idx="0">
            <a:schemeClr val="accent1"/>
          </a:effectRef>
          <a:fontRef idx="minor">
            <a:schemeClr val="dk1"/>
          </a:fontRef>
        </dgm:styl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charset="0"/>
            </a:rPr>
            <a:t>Nature, timing and extent of </a:t>
          </a:r>
          <a:br>
            <a:rPr kumimoji="0" lang="en-US" sz="2000" b="1" i="0" u="none" strike="noStrike" cap="none" normalizeH="0" baseline="0" dirty="0">
              <a:ln>
                <a:noFill/>
              </a:ln>
              <a:solidFill>
                <a:schemeClr val="tx1"/>
              </a:solidFill>
              <a:effectLst/>
              <a:latin typeface="Calibri" pitchFamily="34" charset="0"/>
              <a:cs typeface="Arial" charset="0"/>
            </a:rPr>
          </a:br>
          <a:r>
            <a:rPr kumimoji="0" lang="en-US" sz="2000" b="1" i="0" u="none" strike="noStrike" cap="none" normalizeH="0" baseline="0" dirty="0">
              <a:ln>
                <a:noFill/>
              </a:ln>
              <a:solidFill>
                <a:schemeClr val="tx1"/>
              </a:solidFill>
              <a:effectLst/>
              <a:latin typeface="Calibri" pitchFamily="34" charset="0"/>
              <a:cs typeface="Arial" charset="0"/>
            </a:rPr>
            <a:t>Audit Procedures to</a:t>
          </a:r>
          <a:br>
            <a:rPr kumimoji="0" lang="en-US" sz="2000" b="1" i="0" u="none" strike="noStrike" cap="none" normalizeH="0" baseline="0" dirty="0">
              <a:ln>
                <a:noFill/>
              </a:ln>
              <a:solidFill>
                <a:schemeClr val="tx1"/>
              </a:solidFill>
              <a:effectLst/>
              <a:latin typeface="Calibri" pitchFamily="34" charset="0"/>
              <a:cs typeface="Arial" charset="0"/>
            </a:rPr>
          </a:br>
          <a:r>
            <a:rPr kumimoji="0" lang="en-US" sz="2000" b="1" i="0" u="none" strike="noStrike" cap="none" normalizeH="0" baseline="0" dirty="0">
              <a:ln>
                <a:noFill/>
              </a:ln>
              <a:solidFill>
                <a:schemeClr val="tx1"/>
              </a:solidFill>
              <a:effectLst/>
              <a:latin typeface="Calibri" pitchFamily="34" charset="0"/>
              <a:cs typeface="Arial" charset="0"/>
            </a:rPr>
            <a:t>comply with SAs </a:t>
          </a:r>
          <a:r>
            <a:rPr kumimoji="0" lang="en-US" sz="2000" b="1" i="0" u="none" strike="noStrike" cap="none" normalizeH="0" baseline="0" dirty="0" smtClean="0">
              <a:ln>
                <a:noFill/>
              </a:ln>
              <a:solidFill>
                <a:schemeClr val="tx1"/>
              </a:solidFill>
              <a:effectLst/>
              <a:latin typeface="Calibri" pitchFamily="34" charset="0"/>
              <a:cs typeface="Arial" charset="0"/>
            </a:rPr>
            <a:t> and other references</a:t>
          </a:r>
          <a:r>
            <a:rPr kumimoji="0" lang="en-US" sz="2000" b="1" i="0" u="none" strike="noStrike" cap="none" normalizeH="0" baseline="0" dirty="0">
              <a:ln>
                <a:noFill/>
              </a:ln>
              <a:solidFill>
                <a:schemeClr val="tx1"/>
              </a:solidFill>
              <a:effectLst/>
              <a:latin typeface="Calibri" pitchFamily="34" charset="0"/>
              <a:cs typeface="Arial" charset="0"/>
            </a:rPr>
            <a:t/>
          </a:r>
          <a:br>
            <a:rPr kumimoji="0" lang="en-US" sz="2000" b="1" i="0" u="none" strike="noStrike" cap="none" normalizeH="0" baseline="0" dirty="0">
              <a:ln>
                <a:noFill/>
              </a:ln>
              <a:solidFill>
                <a:schemeClr val="tx1"/>
              </a:solidFill>
              <a:effectLst/>
              <a:latin typeface="Calibri" pitchFamily="34" charset="0"/>
              <a:cs typeface="Arial" charset="0"/>
            </a:rPr>
          </a:br>
          <a:endParaRPr kumimoji="0" lang="en-US" sz="2000" b="1" i="0" u="none" strike="noStrike" cap="none" normalizeH="0" baseline="0" dirty="0">
            <a:ln>
              <a:noFill/>
            </a:ln>
            <a:solidFill>
              <a:schemeClr val="tx1"/>
            </a:solidFill>
            <a:effectLst/>
            <a:latin typeface="Calibri" pitchFamily="34" charset="0"/>
            <a:cs typeface="Arial" charset="0"/>
          </a:endParaRPr>
        </a:p>
      </dgm:t>
    </dgm:pt>
    <dgm:pt modelId="{77E5428E-1B7D-4649-B0A1-59FE616D3802}" type="parTrans" cxnId="{6DF4410A-F50E-47A3-BD76-A2D7EAC1442E}">
      <dgm:prSet/>
      <dgm:spPr/>
      <dgm:t>
        <a:bodyPr/>
        <a:lstStyle/>
        <a:p>
          <a:endParaRPr lang="en-US"/>
        </a:p>
      </dgm:t>
    </dgm:pt>
    <dgm:pt modelId="{943D20AA-4D40-47CF-AE89-C3DFBA39D194}" type="sibTrans" cxnId="{6DF4410A-F50E-47A3-BD76-A2D7EAC1442E}">
      <dgm:prSet/>
      <dgm:spPr/>
      <dgm:t>
        <a:bodyPr/>
        <a:lstStyle/>
        <a:p>
          <a:endParaRPr lang="en-US"/>
        </a:p>
      </dgm:t>
    </dgm:pt>
    <dgm:pt modelId="{41DFAD90-CDBF-43CB-A672-81DE2FF16BBF}">
      <dgm:prSet>
        <dgm:style>
          <a:lnRef idx="2">
            <a:schemeClr val="accent1"/>
          </a:lnRef>
          <a:fillRef idx="1">
            <a:schemeClr val="lt1"/>
          </a:fillRef>
          <a:effectRef idx="0">
            <a:schemeClr val="accent1"/>
          </a:effectRef>
          <a:fontRef idx="minor">
            <a:schemeClr val="dk1"/>
          </a:fontRef>
        </dgm:styl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Calibri" pitchFamily="34" charset="0"/>
              <a:cs typeface="Arial" charset="0"/>
            </a:rPr>
            <a:t>Results of </a:t>
          </a:r>
          <a:br>
            <a:rPr kumimoji="0" lang="en-US" b="1" i="0" u="none" strike="noStrike" cap="none" normalizeH="0" baseline="0" dirty="0">
              <a:ln>
                <a:noFill/>
              </a:ln>
              <a:solidFill>
                <a:schemeClr val="tx1"/>
              </a:solidFill>
              <a:effectLst/>
              <a:latin typeface="Calibri" pitchFamily="34" charset="0"/>
              <a:cs typeface="Arial" charset="0"/>
            </a:rPr>
          </a:br>
          <a:r>
            <a:rPr kumimoji="0" lang="en-US" b="1" i="0" u="none" strike="noStrike" cap="none" normalizeH="0" baseline="0" dirty="0">
              <a:ln>
                <a:noFill/>
              </a:ln>
              <a:solidFill>
                <a:schemeClr val="tx1"/>
              </a:solidFill>
              <a:effectLst/>
              <a:latin typeface="Calibri" pitchFamily="34" charset="0"/>
              <a:cs typeface="Arial" charset="0"/>
            </a:rPr>
            <a:t>Audit Procedures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Calibri" pitchFamily="34" charset="0"/>
              <a:cs typeface="Arial" charset="0"/>
            </a:rPr>
            <a:t>Audit Evidence </a:t>
          </a:r>
          <a:br>
            <a:rPr kumimoji="0" lang="en-US" b="1" i="0" u="none" strike="noStrike" cap="none" normalizeH="0" baseline="0" dirty="0">
              <a:ln>
                <a:noFill/>
              </a:ln>
              <a:solidFill>
                <a:schemeClr val="tx1"/>
              </a:solidFill>
              <a:effectLst/>
              <a:latin typeface="Calibri" pitchFamily="34" charset="0"/>
              <a:cs typeface="Arial" charset="0"/>
            </a:rPr>
          </a:br>
          <a:r>
            <a:rPr kumimoji="0" lang="en-US" b="1" i="0" u="none" strike="noStrike" cap="none" normalizeH="0" baseline="0" dirty="0">
              <a:ln>
                <a:noFill/>
              </a:ln>
              <a:solidFill>
                <a:schemeClr val="tx1"/>
              </a:solidFill>
              <a:effectLst/>
              <a:latin typeface="Calibri" pitchFamily="34" charset="0"/>
              <a:cs typeface="Arial" charset="0"/>
            </a:rPr>
            <a:t>obtained</a:t>
          </a:r>
        </a:p>
      </dgm:t>
    </dgm:pt>
    <dgm:pt modelId="{2CE9A6B9-8F8B-4F07-835D-A09AEB7123A5}" type="parTrans" cxnId="{DB55A4DB-ADFD-4B36-A28B-5855824A8ABA}">
      <dgm:prSet/>
      <dgm:spPr/>
      <dgm:t>
        <a:bodyPr/>
        <a:lstStyle/>
        <a:p>
          <a:endParaRPr lang="en-US"/>
        </a:p>
      </dgm:t>
    </dgm:pt>
    <dgm:pt modelId="{93B3821B-B7B9-4F85-A842-70F73F39C9AC}" type="sibTrans" cxnId="{DB55A4DB-ADFD-4B36-A28B-5855824A8ABA}">
      <dgm:prSet/>
      <dgm:spPr/>
      <dgm:t>
        <a:bodyPr/>
        <a:lstStyle/>
        <a:p>
          <a:endParaRPr lang="en-US"/>
        </a:p>
      </dgm:t>
    </dgm:pt>
    <dgm:pt modelId="{24CB14AC-7A1F-4CE5-8D0B-DCBD23678EEF}">
      <dgm:prSet>
        <dgm:style>
          <a:lnRef idx="2">
            <a:schemeClr val="accent1"/>
          </a:lnRef>
          <a:fillRef idx="1">
            <a:schemeClr val="lt1"/>
          </a:fillRef>
          <a:effectRef idx="0">
            <a:schemeClr val="accent1"/>
          </a:effectRef>
          <a:fontRef idx="minor">
            <a:schemeClr val="dk1"/>
          </a:fontRef>
        </dgm:styl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Calibri" pitchFamily="34" charset="0"/>
              <a:cs typeface="Arial" charset="0"/>
            </a:rPr>
            <a:t>Significant matters, </a:t>
          </a:r>
          <a:br>
            <a:rPr kumimoji="0" lang="en-US" b="1" i="0" u="none" strike="noStrike" cap="none" normalizeH="0" baseline="0" dirty="0">
              <a:ln>
                <a:noFill/>
              </a:ln>
              <a:solidFill>
                <a:schemeClr val="tx1"/>
              </a:solidFill>
              <a:effectLst/>
              <a:latin typeface="Calibri" pitchFamily="34" charset="0"/>
              <a:cs typeface="Arial" charset="0"/>
            </a:rPr>
          </a:br>
          <a:r>
            <a:rPr kumimoji="0" lang="en-US" b="1" i="0" u="none" strike="noStrike" cap="none" normalizeH="0" baseline="0" dirty="0">
              <a:ln>
                <a:noFill/>
              </a:ln>
              <a:solidFill>
                <a:schemeClr val="tx1"/>
              </a:solidFill>
              <a:effectLst/>
              <a:latin typeface="Calibri" pitchFamily="34" charset="0"/>
              <a:cs typeface="Arial" charset="0"/>
            </a:rPr>
            <a:t>conclusions thereon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Calibri" pitchFamily="34" charset="0"/>
              <a:cs typeface="Arial" charset="0"/>
            </a:rPr>
            <a:t>&amp; significant professional </a:t>
          </a:r>
          <a:br>
            <a:rPr kumimoji="0" lang="en-US" b="1" i="0" u="none" strike="noStrike" cap="none" normalizeH="0" baseline="0" dirty="0">
              <a:ln>
                <a:noFill/>
              </a:ln>
              <a:solidFill>
                <a:schemeClr val="tx1"/>
              </a:solidFill>
              <a:effectLst/>
              <a:latin typeface="Calibri" pitchFamily="34" charset="0"/>
              <a:cs typeface="Arial" charset="0"/>
            </a:rPr>
          </a:br>
          <a:r>
            <a:rPr kumimoji="0" lang="en-US" b="1" i="0" u="none" strike="noStrike" cap="none" normalizeH="0" baseline="0" dirty="0">
              <a:ln>
                <a:noFill/>
              </a:ln>
              <a:solidFill>
                <a:schemeClr val="tx1"/>
              </a:solidFill>
              <a:effectLst/>
              <a:latin typeface="Calibri" pitchFamily="34" charset="0"/>
              <a:cs typeface="Arial" charset="0"/>
            </a:rPr>
            <a:t>judgments </a:t>
          </a:r>
          <a:r>
            <a:rPr kumimoji="0" lang="en-US" b="1" i="0" u="none" strike="noStrike" cap="none" normalizeH="0" baseline="0" dirty="0" err="1">
              <a:ln>
                <a:noFill/>
              </a:ln>
              <a:solidFill>
                <a:schemeClr val="tx1"/>
              </a:solidFill>
              <a:effectLst/>
              <a:latin typeface="Calibri" pitchFamily="34" charset="0"/>
              <a:cs typeface="Arial" charset="0"/>
            </a:rPr>
            <a:t>wrt</a:t>
          </a:r>
          <a:r>
            <a:rPr kumimoji="0" lang="en-US" b="1" i="0" u="none" strike="noStrike" cap="none" normalizeH="0" baseline="0" dirty="0">
              <a:ln>
                <a:noFill/>
              </a:ln>
              <a:solidFill>
                <a:schemeClr val="tx1"/>
              </a:solidFill>
              <a:effectLst/>
              <a:latin typeface="Calibri" pitchFamily="34" charset="0"/>
              <a:cs typeface="Arial" charset="0"/>
            </a:rPr>
            <a:t> conclusions </a:t>
          </a:r>
        </a:p>
      </dgm:t>
    </dgm:pt>
    <dgm:pt modelId="{465C0F51-D722-4C97-AC0B-5724A8C168AE}" type="parTrans" cxnId="{A0C0D073-5F89-4224-8802-21D0BC07B333}">
      <dgm:prSet/>
      <dgm:spPr/>
      <dgm:t>
        <a:bodyPr/>
        <a:lstStyle/>
        <a:p>
          <a:endParaRPr lang="en-US"/>
        </a:p>
      </dgm:t>
    </dgm:pt>
    <dgm:pt modelId="{80239BDC-D4C6-4BEF-B24F-33DA4238488F}" type="sibTrans" cxnId="{A0C0D073-5F89-4224-8802-21D0BC07B333}">
      <dgm:prSet/>
      <dgm:spPr/>
      <dgm:t>
        <a:bodyPr/>
        <a:lstStyle/>
        <a:p>
          <a:endParaRPr lang="en-US"/>
        </a:p>
      </dgm:t>
    </dgm:pt>
    <dgm:pt modelId="{4080617A-4FC8-42DE-BB42-98483448979E}" type="pres">
      <dgm:prSet presAssocID="{9C379B9C-E7DE-4022-9B8C-6A652C3F5BA2}" presName="hierChild1" presStyleCnt="0">
        <dgm:presLayoutVars>
          <dgm:orgChart val="1"/>
          <dgm:chPref val="1"/>
          <dgm:dir/>
          <dgm:animOne val="branch"/>
          <dgm:animLvl val="lvl"/>
          <dgm:resizeHandles/>
        </dgm:presLayoutVars>
      </dgm:prSet>
      <dgm:spPr/>
    </dgm:pt>
    <dgm:pt modelId="{60A93B13-8F59-453F-B130-18099D083FD8}" type="pres">
      <dgm:prSet presAssocID="{BBACC92B-8262-418C-BC0F-83338E4F467E}" presName="hierRoot1" presStyleCnt="0">
        <dgm:presLayoutVars>
          <dgm:hierBranch/>
        </dgm:presLayoutVars>
      </dgm:prSet>
      <dgm:spPr/>
    </dgm:pt>
    <dgm:pt modelId="{389DA044-8954-41F7-B59C-AB2C498C9B26}" type="pres">
      <dgm:prSet presAssocID="{BBACC92B-8262-418C-BC0F-83338E4F467E}" presName="rootComposite1" presStyleCnt="0"/>
      <dgm:spPr/>
    </dgm:pt>
    <dgm:pt modelId="{5BC4BA2B-26BE-4E15-A437-065BB4787D07}" type="pres">
      <dgm:prSet presAssocID="{BBACC92B-8262-418C-BC0F-83338E4F467E}" presName="rootText1" presStyleLbl="node0" presStyleIdx="0" presStyleCnt="1" custScaleX="153235">
        <dgm:presLayoutVars>
          <dgm:chPref val="3"/>
        </dgm:presLayoutVars>
      </dgm:prSet>
      <dgm:spPr/>
      <dgm:t>
        <a:bodyPr/>
        <a:lstStyle/>
        <a:p>
          <a:endParaRPr lang="en-IN"/>
        </a:p>
      </dgm:t>
    </dgm:pt>
    <dgm:pt modelId="{C6202687-7313-4C08-A126-8E5C6AB47391}" type="pres">
      <dgm:prSet presAssocID="{BBACC92B-8262-418C-BC0F-83338E4F467E}" presName="rootConnector1" presStyleLbl="node1" presStyleIdx="0" presStyleCnt="0"/>
      <dgm:spPr/>
      <dgm:t>
        <a:bodyPr/>
        <a:lstStyle/>
        <a:p>
          <a:endParaRPr lang="en-IN"/>
        </a:p>
      </dgm:t>
    </dgm:pt>
    <dgm:pt modelId="{964BFBA4-9EB4-4406-B031-8DC4441442A0}" type="pres">
      <dgm:prSet presAssocID="{BBACC92B-8262-418C-BC0F-83338E4F467E}" presName="hierChild2" presStyleCnt="0"/>
      <dgm:spPr/>
    </dgm:pt>
    <dgm:pt modelId="{AF0AD91B-975F-4614-AB86-BD011B4A9D14}" type="pres">
      <dgm:prSet presAssocID="{77E5428E-1B7D-4649-B0A1-59FE616D3802}" presName="Name35" presStyleLbl="parChTrans1D2" presStyleIdx="0" presStyleCnt="3"/>
      <dgm:spPr/>
      <dgm:t>
        <a:bodyPr/>
        <a:lstStyle/>
        <a:p>
          <a:endParaRPr lang="en-IN"/>
        </a:p>
      </dgm:t>
    </dgm:pt>
    <dgm:pt modelId="{BF023EEA-50DD-4F5A-8C72-7D805B10AAC6}" type="pres">
      <dgm:prSet presAssocID="{1B891A7D-900B-47FB-84A2-3927063CD92F}" presName="hierRoot2" presStyleCnt="0">
        <dgm:presLayoutVars>
          <dgm:hierBranch/>
        </dgm:presLayoutVars>
      </dgm:prSet>
      <dgm:spPr/>
    </dgm:pt>
    <dgm:pt modelId="{672AE4F2-F57C-483B-B618-5DD1DF4890F1}" type="pres">
      <dgm:prSet presAssocID="{1B891A7D-900B-47FB-84A2-3927063CD92F}" presName="rootComposite" presStyleCnt="0"/>
      <dgm:spPr/>
    </dgm:pt>
    <dgm:pt modelId="{17470950-E56C-4F2A-ADA4-E9F2390637BB}" type="pres">
      <dgm:prSet presAssocID="{1B891A7D-900B-47FB-84A2-3927063CD92F}" presName="rootText" presStyleLbl="node2" presStyleIdx="0" presStyleCnt="3">
        <dgm:presLayoutVars>
          <dgm:chPref val="3"/>
        </dgm:presLayoutVars>
      </dgm:prSet>
      <dgm:spPr/>
      <dgm:t>
        <a:bodyPr/>
        <a:lstStyle/>
        <a:p>
          <a:endParaRPr lang="en-IN"/>
        </a:p>
      </dgm:t>
    </dgm:pt>
    <dgm:pt modelId="{93240BEE-706C-4E89-897E-86683865FC55}" type="pres">
      <dgm:prSet presAssocID="{1B891A7D-900B-47FB-84A2-3927063CD92F}" presName="rootConnector" presStyleLbl="node2" presStyleIdx="0" presStyleCnt="3"/>
      <dgm:spPr/>
      <dgm:t>
        <a:bodyPr/>
        <a:lstStyle/>
        <a:p>
          <a:endParaRPr lang="en-IN"/>
        </a:p>
      </dgm:t>
    </dgm:pt>
    <dgm:pt modelId="{9C870133-16B1-4053-BB5E-4C2DD24BA29D}" type="pres">
      <dgm:prSet presAssocID="{1B891A7D-900B-47FB-84A2-3927063CD92F}" presName="hierChild4" presStyleCnt="0"/>
      <dgm:spPr/>
    </dgm:pt>
    <dgm:pt modelId="{F69984B1-CB38-476B-8D4A-CF3D919AD858}" type="pres">
      <dgm:prSet presAssocID="{1B891A7D-900B-47FB-84A2-3927063CD92F}" presName="hierChild5" presStyleCnt="0"/>
      <dgm:spPr/>
    </dgm:pt>
    <dgm:pt modelId="{626BBF22-5719-45B0-A033-E64EFA2747DA}" type="pres">
      <dgm:prSet presAssocID="{2CE9A6B9-8F8B-4F07-835D-A09AEB7123A5}" presName="Name35" presStyleLbl="parChTrans1D2" presStyleIdx="1" presStyleCnt="3"/>
      <dgm:spPr/>
      <dgm:t>
        <a:bodyPr/>
        <a:lstStyle/>
        <a:p>
          <a:endParaRPr lang="en-IN"/>
        </a:p>
      </dgm:t>
    </dgm:pt>
    <dgm:pt modelId="{A837D555-19E4-46E9-A601-6D5033D8C5CC}" type="pres">
      <dgm:prSet presAssocID="{41DFAD90-CDBF-43CB-A672-81DE2FF16BBF}" presName="hierRoot2" presStyleCnt="0">
        <dgm:presLayoutVars>
          <dgm:hierBranch/>
        </dgm:presLayoutVars>
      </dgm:prSet>
      <dgm:spPr/>
    </dgm:pt>
    <dgm:pt modelId="{78F5B9A4-CFB9-4B1B-AA1A-A5E2F7B58639}" type="pres">
      <dgm:prSet presAssocID="{41DFAD90-CDBF-43CB-A672-81DE2FF16BBF}" presName="rootComposite" presStyleCnt="0"/>
      <dgm:spPr/>
    </dgm:pt>
    <dgm:pt modelId="{FE330341-5391-4C27-A559-4AF87ECC9E63}" type="pres">
      <dgm:prSet presAssocID="{41DFAD90-CDBF-43CB-A672-81DE2FF16BBF}" presName="rootText" presStyleLbl="node2" presStyleIdx="1" presStyleCnt="3">
        <dgm:presLayoutVars>
          <dgm:chPref val="3"/>
        </dgm:presLayoutVars>
      </dgm:prSet>
      <dgm:spPr/>
      <dgm:t>
        <a:bodyPr/>
        <a:lstStyle/>
        <a:p>
          <a:endParaRPr lang="en-IN"/>
        </a:p>
      </dgm:t>
    </dgm:pt>
    <dgm:pt modelId="{FA369084-2795-475C-B455-554D538854D1}" type="pres">
      <dgm:prSet presAssocID="{41DFAD90-CDBF-43CB-A672-81DE2FF16BBF}" presName="rootConnector" presStyleLbl="node2" presStyleIdx="1" presStyleCnt="3"/>
      <dgm:spPr/>
      <dgm:t>
        <a:bodyPr/>
        <a:lstStyle/>
        <a:p>
          <a:endParaRPr lang="en-IN"/>
        </a:p>
      </dgm:t>
    </dgm:pt>
    <dgm:pt modelId="{3D5A569D-ACD7-4CB9-85EB-8BF34A43E36E}" type="pres">
      <dgm:prSet presAssocID="{41DFAD90-CDBF-43CB-A672-81DE2FF16BBF}" presName="hierChild4" presStyleCnt="0"/>
      <dgm:spPr/>
    </dgm:pt>
    <dgm:pt modelId="{AFAE9566-F7D4-4153-9F2D-826E7A44C689}" type="pres">
      <dgm:prSet presAssocID="{41DFAD90-CDBF-43CB-A672-81DE2FF16BBF}" presName="hierChild5" presStyleCnt="0"/>
      <dgm:spPr/>
    </dgm:pt>
    <dgm:pt modelId="{C62C14F5-F0AF-4C52-BFFD-BA0A556DFA2E}" type="pres">
      <dgm:prSet presAssocID="{465C0F51-D722-4C97-AC0B-5724A8C168AE}" presName="Name35" presStyleLbl="parChTrans1D2" presStyleIdx="2" presStyleCnt="3"/>
      <dgm:spPr/>
      <dgm:t>
        <a:bodyPr/>
        <a:lstStyle/>
        <a:p>
          <a:endParaRPr lang="en-IN"/>
        </a:p>
      </dgm:t>
    </dgm:pt>
    <dgm:pt modelId="{D6CDD354-506D-4EBF-88B8-154A6EAD7211}" type="pres">
      <dgm:prSet presAssocID="{24CB14AC-7A1F-4CE5-8D0B-DCBD23678EEF}" presName="hierRoot2" presStyleCnt="0">
        <dgm:presLayoutVars>
          <dgm:hierBranch/>
        </dgm:presLayoutVars>
      </dgm:prSet>
      <dgm:spPr/>
    </dgm:pt>
    <dgm:pt modelId="{2F24F1AB-1F28-4C45-A554-071BBF6505E0}" type="pres">
      <dgm:prSet presAssocID="{24CB14AC-7A1F-4CE5-8D0B-DCBD23678EEF}" presName="rootComposite" presStyleCnt="0"/>
      <dgm:spPr/>
    </dgm:pt>
    <dgm:pt modelId="{3F9FE225-062C-4281-87EE-D8B0BDBCC002}" type="pres">
      <dgm:prSet presAssocID="{24CB14AC-7A1F-4CE5-8D0B-DCBD23678EEF}" presName="rootText" presStyleLbl="node2" presStyleIdx="2" presStyleCnt="3">
        <dgm:presLayoutVars>
          <dgm:chPref val="3"/>
        </dgm:presLayoutVars>
      </dgm:prSet>
      <dgm:spPr/>
      <dgm:t>
        <a:bodyPr/>
        <a:lstStyle/>
        <a:p>
          <a:endParaRPr lang="en-IN"/>
        </a:p>
      </dgm:t>
    </dgm:pt>
    <dgm:pt modelId="{613BCF2D-CD2C-45CF-A74D-D4FB6C82472F}" type="pres">
      <dgm:prSet presAssocID="{24CB14AC-7A1F-4CE5-8D0B-DCBD23678EEF}" presName="rootConnector" presStyleLbl="node2" presStyleIdx="2" presStyleCnt="3"/>
      <dgm:spPr/>
      <dgm:t>
        <a:bodyPr/>
        <a:lstStyle/>
        <a:p>
          <a:endParaRPr lang="en-IN"/>
        </a:p>
      </dgm:t>
    </dgm:pt>
    <dgm:pt modelId="{5D9C2A40-81AF-47B6-9EB3-E36523A4340B}" type="pres">
      <dgm:prSet presAssocID="{24CB14AC-7A1F-4CE5-8D0B-DCBD23678EEF}" presName="hierChild4" presStyleCnt="0"/>
      <dgm:spPr/>
    </dgm:pt>
    <dgm:pt modelId="{B0553F51-ACD1-4F3A-A124-9C52662A1989}" type="pres">
      <dgm:prSet presAssocID="{24CB14AC-7A1F-4CE5-8D0B-DCBD23678EEF}" presName="hierChild5" presStyleCnt="0"/>
      <dgm:spPr/>
    </dgm:pt>
    <dgm:pt modelId="{6A190CC5-E110-4642-809C-2F502B9C1215}" type="pres">
      <dgm:prSet presAssocID="{BBACC92B-8262-418C-BC0F-83338E4F467E}" presName="hierChild3" presStyleCnt="0"/>
      <dgm:spPr/>
    </dgm:pt>
  </dgm:ptLst>
  <dgm:cxnLst>
    <dgm:cxn modelId="{0FFC5E18-616E-4771-8776-3AF284514C3D}" type="presOf" srcId="{1B891A7D-900B-47FB-84A2-3927063CD92F}" destId="{93240BEE-706C-4E89-897E-86683865FC55}" srcOrd="1" destOrd="0" presId="urn:microsoft.com/office/officeart/2005/8/layout/orgChart1"/>
    <dgm:cxn modelId="{C9E88AFA-17E6-44FA-8CFC-729B767B6131}" type="presOf" srcId="{1B891A7D-900B-47FB-84A2-3927063CD92F}" destId="{17470950-E56C-4F2A-ADA4-E9F2390637BB}" srcOrd="0" destOrd="0" presId="urn:microsoft.com/office/officeart/2005/8/layout/orgChart1"/>
    <dgm:cxn modelId="{7BCB3391-6B04-4C83-9F92-04A03E95DE0D}" type="presOf" srcId="{77E5428E-1B7D-4649-B0A1-59FE616D3802}" destId="{AF0AD91B-975F-4614-AB86-BD011B4A9D14}" srcOrd="0" destOrd="0" presId="urn:microsoft.com/office/officeart/2005/8/layout/orgChart1"/>
    <dgm:cxn modelId="{351270FE-73D5-4A32-90A3-01A668A69FA2}" type="presOf" srcId="{9C379B9C-E7DE-4022-9B8C-6A652C3F5BA2}" destId="{4080617A-4FC8-42DE-BB42-98483448979E}" srcOrd="0" destOrd="0" presId="urn:microsoft.com/office/officeart/2005/8/layout/orgChart1"/>
    <dgm:cxn modelId="{DB55A4DB-ADFD-4B36-A28B-5855824A8ABA}" srcId="{BBACC92B-8262-418C-BC0F-83338E4F467E}" destId="{41DFAD90-CDBF-43CB-A672-81DE2FF16BBF}" srcOrd="1" destOrd="0" parTransId="{2CE9A6B9-8F8B-4F07-835D-A09AEB7123A5}" sibTransId="{93B3821B-B7B9-4F85-A842-70F73F39C9AC}"/>
    <dgm:cxn modelId="{CB169832-1077-42FC-B072-D10BB2DFC814}" type="presOf" srcId="{41DFAD90-CDBF-43CB-A672-81DE2FF16BBF}" destId="{FA369084-2795-475C-B455-554D538854D1}" srcOrd="1" destOrd="0" presId="urn:microsoft.com/office/officeart/2005/8/layout/orgChart1"/>
    <dgm:cxn modelId="{A0C0D073-5F89-4224-8802-21D0BC07B333}" srcId="{BBACC92B-8262-418C-BC0F-83338E4F467E}" destId="{24CB14AC-7A1F-4CE5-8D0B-DCBD23678EEF}" srcOrd="2" destOrd="0" parTransId="{465C0F51-D722-4C97-AC0B-5724A8C168AE}" sibTransId="{80239BDC-D4C6-4BEF-B24F-33DA4238488F}"/>
    <dgm:cxn modelId="{FA2D70BF-231D-4E6A-9A96-B4A75020E1FD}" type="presOf" srcId="{BBACC92B-8262-418C-BC0F-83338E4F467E}" destId="{C6202687-7313-4C08-A126-8E5C6AB47391}" srcOrd="1" destOrd="0" presId="urn:microsoft.com/office/officeart/2005/8/layout/orgChart1"/>
    <dgm:cxn modelId="{E853DAFD-48F0-40B6-9D98-2245AB03DE29}" type="presOf" srcId="{2CE9A6B9-8F8B-4F07-835D-A09AEB7123A5}" destId="{626BBF22-5719-45B0-A033-E64EFA2747DA}" srcOrd="0" destOrd="0" presId="urn:microsoft.com/office/officeart/2005/8/layout/orgChart1"/>
    <dgm:cxn modelId="{0F9A6D8C-243A-4D0D-92A2-B3E2480B4A45}" type="presOf" srcId="{BBACC92B-8262-418C-BC0F-83338E4F467E}" destId="{5BC4BA2B-26BE-4E15-A437-065BB4787D07}" srcOrd="0" destOrd="0" presId="urn:microsoft.com/office/officeart/2005/8/layout/orgChart1"/>
    <dgm:cxn modelId="{730FCC87-89E3-406E-A6D5-0408ADF16DDD}" type="presOf" srcId="{24CB14AC-7A1F-4CE5-8D0B-DCBD23678EEF}" destId="{613BCF2D-CD2C-45CF-A74D-D4FB6C82472F}" srcOrd="1" destOrd="0" presId="urn:microsoft.com/office/officeart/2005/8/layout/orgChart1"/>
    <dgm:cxn modelId="{E6C8D9FA-D805-4C01-BBED-95787FB5CC49}" type="presOf" srcId="{465C0F51-D722-4C97-AC0B-5724A8C168AE}" destId="{C62C14F5-F0AF-4C52-BFFD-BA0A556DFA2E}" srcOrd="0" destOrd="0" presId="urn:microsoft.com/office/officeart/2005/8/layout/orgChart1"/>
    <dgm:cxn modelId="{6DF4410A-F50E-47A3-BD76-A2D7EAC1442E}" srcId="{BBACC92B-8262-418C-BC0F-83338E4F467E}" destId="{1B891A7D-900B-47FB-84A2-3927063CD92F}" srcOrd="0" destOrd="0" parTransId="{77E5428E-1B7D-4649-B0A1-59FE616D3802}" sibTransId="{943D20AA-4D40-47CF-AE89-C3DFBA39D194}"/>
    <dgm:cxn modelId="{8E800B67-C3B3-4E46-9C67-26E3EB4D5A8F}" type="presOf" srcId="{41DFAD90-CDBF-43CB-A672-81DE2FF16BBF}" destId="{FE330341-5391-4C27-A559-4AF87ECC9E63}" srcOrd="0" destOrd="0" presId="urn:microsoft.com/office/officeart/2005/8/layout/orgChart1"/>
    <dgm:cxn modelId="{7AAF167C-450C-4687-957A-C033DD0D498C}" srcId="{9C379B9C-E7DE-4022-9B8C-6A652C3F5BA2}" destId="{BBACC92B-8262-418C-BC0F-83338E4F467E}" srcOrd="0" destOrd="0" parTransId="{3F754349-D49B-43F9-8C05-F9E18292541B}" sibTransId="{546E95B9-E113-4A8D-B639-0691309DE8FF}"/>
    <dgm:cxn modelId="{BFF98DE6-5249-4034-9A30-BCD83F13D39A}" type="presOf" srcId="{24CB14AC-7A1F-4CE5-8D0B-DCBD23678EEF}" destId="{3F9FE225-062C-4281-87EE-D8B0BDBCC002}" srcOrd="0" destOrd="0" presId="urn:microsoft.com/office/officeart/2005/8/layout/orgChart1"/>
    <dgm:cxn modelId="{9EFE9798-B47C-4552-9980-9E5F1120FB24}" type="presParOf" srcId="{4080617A-4FC8-42DE-BB42-98483448979E}" destId="{60A93B13-8F59-453F-B130-18099D083FD8}" srcOrd="0" destOrd="0" presId="urn:microsoft.com/office/officeart/2005/8/layout/orgChart1"/>
    <dgm:cxn modelId="{3C77B8EC-789F-46CE-BE8C-D087B1DD602B}" type="presParOf" srcId="{60A93B13-8F59-453F-B130-18099D083FD8}" destId="{389DA044-8954-41F7-B59C-AB2C498C9B26}" srcOrd="0" destOrd="0" presId="urn:microsoft.com/office/officeart/2005/8/layout/orgChart1"/>
    <dgm:cxn modelId="{089A09B5-7D68-443C-B65C-CC127C333FA2}" type="presParOf" srcId="{389DA044-8954-41F7-B59C-AB2C498C9B26}" destId="{5BC4BA2B-26BE-4E15-A437-065BB4787D07}" srcOrd="0" destOrd="0" presId="urn:microsoft.com/office/officeart/2005/8/layout/orgChart1"/>
    <dgm:cxn modelId="{89C56071-8413-4D62-82C1-3FB3069F400C}" type="presParOf" srcId="{389DA044-8954-41F7-B59C-AB2C498C9B26}" destId="{C6202687-7313-4C08-A126-8E5C6AB47391}" srcOrd="1" destOrd="0" presId="urn:microsoft.com/office/officeart/2005/8/layout/orgChart1"/>
    <dgm:cxn modelId="{8A140B95-5165-4CD9-BDE4-2E35A2D3C536}" type="presParOf" srcId="{60A93B13-8F59-453F-B130-18099D083FD8}" destId="{964BFBA4-9EB4-4406-B031-8DC4441442A0}" srcOrd="1" destOrd="0" presId="urn:microsoft.com/office/officeart/2005/8/layout/orgChart1"/>
    <dgm:cxn modelId="{A60ECBBD-9AE3-495D-9801-CA8464B445CC}" type="presParOf" srcId="{964BFBA4-9EB4-4406-B031-8DC4441442A0}" destId="{AF0AD91B-975F-4614-AB86-BD011B4A9D14}" srcOrd="0" destOrd="0" presId="urn:microsoft.com/office/officeart/2005/8/layout/orgChart1"/>
    <dgm:cxn modelId="{A4AEE409-E7AE-4BA7-B494-DD3F87973E6F}" type="presParOf" srcId="{964BFBA4-9EB4-4406-B031-8DC4441442A0}" destId="{BF023EEA-50DD-4F5A-8C72-7D805B10AAC6}" srcOrd="1" destOrd="0" presId="urn:microsoft.com/office/officeart/2005/8/layout/orgChart1"/>
    <dgm:cxn modelId="{24D40F90-8E95-46D7-9799-49B80A0C5513}" type="presParOf" srcId="{BF023EEA-50DD-4F5A-8C72-7D805B10AAC6}" destId="{672AE4F2-F57C-483B-B618-5DD1DF4890F1}" srcOrd="0" destOrd="0" presId="urn:microsoft.com/office/officeart/2005/8/layout/orgChart1"/>
    <dgm:cxn modelId="{88514178-86C4-4BB0-B9FE-EC22ED5CC366}" type="presParOf" srcId="{672AE4F2-F57C-483B-B618-5DD1DF4890F1}" destId="{17470950-E56C-4F2A-ADA4-E9F2390637BB}" srcOrd="0" destOrd="0" presId="urn:microsoft.com/office/officeart/2005/8/layout/orgChart1"/>
    <dgm:cxn modelId="{698C0CFF-32F1-409C-BE61-E0AAB240F158}" type="presParOf" srcId="{672AE4F2-F57C-483B-B618-5DD1DF4890F1}" destId="{93240BEE-706C-4E89-897E-86683865FC55}" srcOrd="1" destOrd="0" presId="urn:microsoft.com/office/officeart/2005/8/layout/orgChart1"/>
    <dgm:cxn modelId="{26F7FC65-AEEB-493F-9A64-3E1BF986A945}" type="presParOf" srcId="{BF023EEA-50DD-4F5A-8C72-7D805B10AAC6}" destId="{9C870133-16B1-4053-BB5E-4C2DD24BA29D}" srcOrd="1" destOrd="0" presId="urn:microsoft.com/office/officeart/2005/8/layout/orgChart1"/>
    <dgm:cxn modelId="{A2622FB9-2D75-4F2F-A2EC-43BFE571F8D4}" type="presParOf" srcId="{BF023EEA-50DD-4F5A-8C72-7D805B10AAC6}" destId="{F69984B1-CB38-476B-8D4A-CF3D919AD858}" srcOrd="2" destOrd="0" presId="urn:microsoft.com/office/officeart/2005/8/layout/orgChart1"/>
    <dgm:cxn modelId="{44988038-54EF-4D65-96F9-A239EE33B556}" type="presParOf" srcId="{964BFBA4-9EB4-4406-B031-8DC4441442A0}" destId="{626BBF22-5719-45B0-A033-E64EFA2747DA}" srcOrd="2" destOrd="0" presId="urn:microsoft.com/office/officeart/2005/8/layout/orgChart1"/>
    <dgm:cxn modelId="{CE28D37D-DD7B-44E3-87A3-0B016C1DF2A8}" type="presParOf" srcId="{964BFBA4-9EB4-4406-B031-8DC4441442A0}" destId="{A837D555-19E4-46E9-A601-6D5033D8C5CC}" srcOrd="3" destOrd="0" presId="urn:microsoft.com/office/officeart/2005/8/layout/orgChart1"/>
    <dgm:cxn modelId="{F98A3650-46DB-4768-B4B2-2E6EF137D743}" type="presParOf" srcId="{A837D555-19E4-46E9-A601-6D5033D8C5CC}" destId="{78F5B9A4-CFB9-4B1B-AA1A-A5E2F7B58639}" srcOrd="0" destOrd="0" presId="urn:microsoft.com/office/officeart/2005/8/layout/orgChart1"/>
    <dgm:cxn modelId="{F8A2067D-F4E5-4F8D-8C11-4B898AB92BDF}" type="presParOf" srcId="{78F5B9A4-CFB9-4B1B-AA1A-A5E2F7B58639}" destId="{FE330341-5391-4C27-A559-4AF87ECC9E63}" srcOrd="0" destOrd="0" presId="urn:microsoft.com/office/officeart/2005/8/layout/orgChart1"/>
    <dgm:cxn modelId="{4B46C2AB-805F-4D8D-BEB8-058806E799D4}" type="presParOf" srcId="{78F5B9A4-CFB9-4B1B-AA1A-A5E2F7B58639}" destId="{FA369084-2795-475C-B455-554D538854D1}" srcOrd="1" destOrd="0" presId="urn:microsoft.com/office/officeart/2005/8/layout/orgChart1"/>
    <dgm:cxn modelId="{3F24BF64-4827-4C83-8AF8-9CF7D475A435}" type="presParOf" srcId="{A837D555-19E4-46E9-A601-6D5033D8C5CC}" destId="{3D5A569D-ACD7-4CB9-85EB-8BF34A43E36E}" srcOrd="1" destOrd="0" presId="urn:microsoft.com/office/officeart/2005/8/layout/orgChart1"/>
    <dgm:cxn modelId="{ABFD31D7-E94D-421C-AD7E-AEA1CA8FE31B}" type="presParOf" srcId="{A837D555-19E4-46E9-A601-6D5033D8C5CC}" destId="{AFAE9566-F7D4-4153-9F2D-826E7A44C689}" srcOrd="2" destOrd="0" presId="urn:microsoft.com/office/officeart/2005/8/layout/orgChart1"/>
    <dgm:cxn modelId="{8847BDF6-3D73-4549-8064-E4817BAD361C}" type="presParOf" srcId="{964BFBA4-9EB4-4406-B031-8DC4441442A0}" destId="{C62C14F5-F0AF-4C52-BFFD-BA0A556DFA2E}" srcOrd="4" destOrd="0" presId="urn:microsoft.com/office/officeart/2005/8/layout/orgChart1"/>
    <dgm:cxn modelId="{DBB418FF-CCE9-4F73-8E7D-CFA048F222A4}" type="presParOf" srcId="{964BFBA4-9EB4-4406-B031-8DC4441442A0}" destId="{D6CDD354-506D-4EBF-88B8-154A6EAD7211}" srcOrd="5" destOrd="0" presId="urn:microsoft.com/office/officeart/2005/8/layout/orgChart1"/>
    <dgm:cxn modelId="{05A09C58-BA89-40C7-A471-6AE83BDDEBBE}" type="presParOf" srcId="{D6CDD354-506D-4EBF-88B8-154A6EAD7211}" destId="{2F24F1AB-1F28-4C45-A554-071BBF6505E0}" srcOrd="0" destOrd="0" presId="urn:microsoft.com/office/officeart/2005/8/layout/orgChart1"/>
    <dgm:cxn modelId="{2B7EB385-B830-4B78-B5C2-4DC537193911}" type="presParOf" srcId="{2F24F1AB-1F28-4C45-A554-071BBF6505E0}" destId="{3F9FE225-062C-4281-87EE-D8B0BDBCC002}" srcOrd="0" destOrd="0" presId="urn:microsoft.com/office/officeart/2005/8/layout/orgChart1"/>
    <dgm:cxn modelId="{EDEB03BC-E6D7-45B5-985B-FCF47D58D292}" type="presParOf" srcId="{2F24F1AB-1F28-4C45-A554-071BBF6505E0}" destId="{613BCF2D-CD2C-45CF-A74D-D4FB6C82472F}" srcOrd="1" destOrd="0" presId="urn:microsoft.com/office/officeart/2005/8/layout/orgChart1"/>
    <dgm:cxn modelId="{B992F1CD-A2ED-452B-99B2-6C8D52E6BB0C}" type="presParOf" srcId="{D6CDD354-506D-4EBF-88B8-154A6EAD7211}" destId="{5D9C2A40-81AF-47B6-9EB3-E36523A4340B}" srcOrd="1" destOrd="0" presId="urn:microsoft.com/office/officeart/2005/8/layout/orgChart1"/>
    <dgm:cxn modelId="{C2D6C3C1-6AEE-4DD6-B8EC-4D67E5C12B74}" type="presParOf" srcId="{D6CDD354-506D-4EBF-88B8-154A6EAD7211}" destId="{B0553F51-ACD1-4F3A-A124-9C52662A1989}" srcOrd="2" destOrd="0" presId="urn:microsoft.com/office/officeart/2005/8/layout/orgChart1"/>
    <dgm:cxn modelId="{F27FC238-C588-4797-8B59-3558DCB9AAD0}" type="presParOf" srcId="{60A93B13-8F59-453F-B130-18099D083FD8}" destId="{6A190CC5-E110-4642-809C-2F502B9C1215}" srcOrd="2" destOrd="0" presId="urn:microsoft.com/office/officeart/2005/8/layout/orgChar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742DF7-6342-4C98-BBC9-57D5F2AF9B7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61A2A4F3-90D1-4A6D-A686-E0F4CF997781}">
      <dgm:prSet phldrT="[Text]">
        <dgm:style>
          <a:lnRef idx="2">
            <a:schemeClr val="accent1"/>
          </a:lnRef>
          <a:fillRef idx="1">
            <a:schemeClr val="lt1"/>
          </a:fillRef>
          <a:effectRef idx="0">
            <a:schemeClr val="accent1"/>
          </a:effectRef>
          <a:fontRef idx="minor">
            <a:schemeClr val="dk1"/>
          </a:fontRef>
        </dgm:style>
      </dgm:prSet>
      <dgm:spPr/>
      <dgm:t>
        <a:bodyPr/>
        <a:lstStyle/>
        <a:p>
          <a:pPr algn="just"/>
          <a:r>
            <a:rPr lang="en-US" b="0" dirty="0">
              <a:latin typeface="Verdana" pitchFamily="34" charset="0"/>
            </a:rPr>
            <a:t>Size, complexity of the entity</a:t>
          </a:r>
          <a:endParaRPr lang="en-US" b="0" dirty="0"/>
        </a:p>
      </dgm:t>
    </dgm:pt>
    <dgm:pt modelId="{6DA98DB7-868E-4593-AE18-666FA5807C0D}" type="parTrans" cxnId="{D049C1E8-BB6A-4218-953F-D86EF283ED12}">
      <dgm:prSet/>
      <dgm:spPr/>
      <dgm:t>
        <a:bodyPr/>
        <a:lstStyle/>
        <a:p>
          <a:endParaRPr lang="en-US"/>
        </a:p>
      </dgm:t>
    </dgm:pt>
    <dgm:pt modelId="{7E1D5F02-6C6C-41D3-9374-82804342096A}" type="sibTrans" cxnId="{D049C1E8-BB6A-4218-953F-D86EF283ED12}">
      <dgm:prSet/>
      <dgm:spPr/>
      <dgm:t>
        <a:bodyPr/>
        <a:lstStyle/>
        <a:p>
          <a:endParaRPr lang="en-US"/>
        </a:p>
      </dgm:t>
    </dgm:pt>
    <dgm:pt modelId="{CE018D84-6AAA-4CFA-AF81-36FF36C2326F}">
      <dgm:prSet phldrT="[Text]">
        <dgm:style>
          <a:lnRef idx="2">
            <a:schemeClr val="accent1"/>
          </a:lnRef>
          <a:fillRef idx="1">
            <a:schemeClr val="lt1"/>
          </a:fillRef>
          <a:effectRef idx="0">
            <a:schemeClr val="accent1"/>
          </a:effectRef>
          <a:fontRef idx="minor">
            <a:schemeClr val="dk1"/>
          </a:fontRef>
        </dgm:style>
      </dgm:prSet>
      <dgm:spPr/>
      <dgm:t>
        <a:bodyPr/>
        <a:lstStyle/>
        <a:p>
          <a:pPr algn="just"/>
          <a:r>
            <a:rPr lang="en-US" b="0" dirty="0">
              <a:latin typeface="Verdana" pitchFamily="34" charset="0"/>
            </a:rPr>
            <a:t>Nature of audit procedures Performed</a:t>
          </a:r>
        </a:p>
      </dgm:t>
    </dgm:pt>
    <dgm:pt modelId="{924F74F2-92C0-40BB-8608-23BCFEF945E5}" type="parTrans" cxnId="{ACF1F60E-1791-4F35-972C-6B21E71D7D64}">
      <dgm:prSet/>
      <dgm:spPr/>
      <dgm:t>
        <a:bodyPr/>
        <a:lstStyle/>
        <a:p>
          <a:endParaRPr lang="en-US"/>
        </a:p>
      </dgm:t>
    </dgm:pt>
    <dgm:pt modelId="{3A3E6C1B-68D5-4343-BFBF-CCB35380A4BB}" type="sibTrans" cxnId="{ACF1F60E-1791-4F35-972C-6B21E71D7D64}">
      <dgm:prSet/>
      <dgm:spPr/>
      <dgm:t>
        <a:bodyPr/>
        <a:lstStyle/>
        <a:p>
          <a:endParaRPr lang="en-US"/>
        </a:p>
      </dgm:t>
    </dgm:pt>
    <dgm:pt modelId="{953C3E41-F524-436D-B358-0B477B17F515}">
      <dgm:prSet>
        <dgm:style>
          <a:lnRef idx="2">
            <a:schemeClr val="accent1"/>
          </a:lnRef>
          <a:fillRef idx="1">
            <a:schemeClr val="lt1"/>
          </a:fillRef>
          <a:effectRef idx="0">
            <a:schemeClr val="accent1"/>
          </a:effectRef>
          <a:fontRef idx="minor">
            <a:schemeClr val="dk1"/>
          </a:fontRef>
        </dgm:style>
      </dgm:prSet>
      <dgm:spPr/>
      <dgm:t>
        <a:bodyPr/>
        <a:lstStyle/>
        <a:p>
          <a:pPr algn="just"/>
          <a:r>
            <a:rPr lang="en-US" b="0" dirty="0">
              <a:latin typeface="Verdana" pitchFamily="34" charset="0"/>
            </a:rPr>
            <a:t>Significance of audit evidence</a:t>
          </a:r>
          <a:endParaRPr lang="en-US" b="0" dirty="0">
            <a:solidFill>
              <a:srgbClr val="FF0000"/>
            </a:solidFill>
          </a:endParaRPr>
        </a:p>
      </dgm:t>
    </dgm:pt>
    <dgm:pt modelId="{7B80C4C9-0C29-4A1C-A639-803274559037}" type="parTrans" cxnId="{A7551FC5-7D93-406F-9B23-157A1FE76047}">
      <dgm:prSet/>
      <dgm:spPr/>
      <dgm:t>
        <a:bodyPr/>
        <a:lstStyle/>
        <a:p>
          <a:endParaRPr lang="en-US"/>
        </a:p>
      </dgm:t>
    </dgm:pt>
    <dgm:pt modelId="{AA6ADBF3-8DD0-4F5E-995C-F9B9193F8BED}" type="sibTrans" cxnId="{A7551FC5-7D93-406F-9B23-157A1FE76047}">
      <dgm:prSet/>
      <dgm:spPr/>
      <dgm:t>
        <a:bodyPr/>
        <a:lstStyle/>
        <a:p>
          <a:endParaRPr lang="en-US"/>
        </a:p>
      </dgm:t>
    </dgm:pt>
    <dgm:pt modelId="{4A9BAF3A-01F1-48BC-AAF1-EC72B407D6ED}">
      <dgm:prSet>
        <dgm:style>
          <a:lnRef idx="2">
            <a:schemeClr val="accent1"/>
          </a:lnRef>
          <a:fillRef idx="1">
            <a:schemeClr val="lt1"/>
          </a:fillRef>
          <a:effectRef idx="0">
            <a:schemeClr val="accent1"/>
          </a:effectRef>
          <a:fontRef idx="minor">
            <a:schemeClr val="dk1"/>
          </a:fontRef>
        </dgm:style>
      </dgm:prSet>
      <dgm:spPr/>
      <dgm:t>
        <a:bodyPr/>
        <a:lstStyle/>
        <a:p>
          <a:r>
            <a:rPr lang="en-US" b="0" dirty="0">
              <a:latin typeface="Verdana" pitchFamily="34" charset="0"/>
            </a:rPr>
            <a:t>Nature, extent of identified exceptions during audit</a:t>
          </a:r>
        </a:p>
      </dgm:t>
    </dgm:pt>
    <dgm:pt modelId="{5DA30590-B767-40F8-9892-F66F5E6DCB8F}" type="parTrans" cxnId="{3EB3333C-1479-4965-8973-863D14507804}">
      <dgm:prSet/>
      <dgm:spPr/>
      <dgm:t>
        <a:bodyPr/>
        <a:lstStyle/>
        <a:p>
          <a:endParaRPr lang="en-US"/>
        </a:p>
      </dgm:t>
    </dgm:pt>
    <dgm:pt modelId="{1820BF04-743C-4815-A4A3-1E9E2ADC6C39}" type="sibTrans" cxnId="{3EB3333C-1479-4965-8973-863D14507804}">
      <dgm:prSet/>
      <dgm:spPr/>
      <dgm:t>
        <a:bodyPr/>
        <a:lstStyle/>
        <a:p>
          <a:endParaRPr lang="en-US"/>
        </a:p>
      </dgm:t>
    </dgm:pt>
    <dgm:pt modelId="{9DE5F9FB-368B-463B-AE46-7E866374C8A8}">
      <dgm:prSet>
        <dgm:style>
          <a:lnRef idx="2">
            <a:schemeClr val="accent1"/>
          </a:lnRef>
          <a:fillRef idx="1">
            <a:schemeClr val="lt1"/>
          </a:fillRef>
          <a:effectRef idx="0">
            <a:schemeClr val="accent1"/>
          </a:effectRef>
          <a:fontRef idx="minor">
            <a:schemeClr val="dk1"/>
          </a:fontRef>
        </dgm:style>
      </dgm:prSet>
      <dgm:spPr/>
      <dgm:t>
        <a:bodyPr/>
        <a:lstStyle/>
        <a:p>
          <a:r>
            <a:rPr lang="en-US" b="0" dirty="0">
              <a:latin typeface="Verdana" pitchFamily="34" charset="0"/>
            </a:rPr>
            <a:t>Audit methodology, tools used</a:t>
          </a:r>
        </a:p>
      </dgm:t>
    </dgm:pt>
    <dgm:pt modelId="{39A5E2F9-6274-47A2-A483-F0757865D7EA}" type="parTrans" cxnId="{F902EAF1-56D7-4038-828F-DFFB291AC8F8}">
      <dgm:prSet/>
      <dgm:spPr/>
      <dgm:t>
        <a:bodyPr/>
        <a:lstStyle/>
        <a:p>
          <a:endParaRPr lang="en-US"/>
        </a:p>
      </dgm:t>
    </dgm:pt>
    <dgm:pt modelId="{C323878A-AD65-4752-AFB5-2E452B60CF9F}" type="sibTrans" cxnId="{F902EAF1-56D7-4038-828F-DFFB291AC8F8}">
      <dgm:prSet/>
      <dgm:spPr/>
      <dgm:t>
        <a:bodyPr/>
        <a:lstStyle/>
        <a:p>
          <a:endParaRPr lang="en-US"/>
        </a:p>
      </dgm:t>
    </dgm:pt>
    <dgm:pt modelId="{9DB724CA-19AF-4040-8829-BD6D5476201E}">
      <dgm:prSet>
        <dgm:style>
          <a:lnRef idx="2">
            <a:schemeClr val="accent1"/>
          </a:lnRef>
          <a:fillRef idx="1">
            <a:schemeClr val="lt1"/>
          </a:fillRef>
          <a:effectRef idx="0">
            <a:schemeClr val="accent1"/>
          </a:effectRef>
          <a:fontRef idx="minor">
            <a:schemeClr val="dk1"/>
          </a:fontRef>
        </dgm:style>
      </dgm:prSet>
      <dgm:spPr/>
      <dgm:t>
        <a:bodyPr/>
        <a:lstStyle/>
        <a:p>
          <a:r>
            <a:rPr lang="en-US" b="0" dirty="0">
              <a:latin typeface="Verdana" pitchFamily="34" charset="0"/>
            </a:rPr>
            <a:t>Identified risk of Material Misstatement</a:t>
          </a:r>
          <a:endParaRPr lang="en-US" b="0" dirty="0"/>
        </a:p>
      </dgm:t>
    </dgm:pt>
    <dgm:pt modelId="{6015A8CA-73E8-4DB8-99FA-C6DB14E8A51F}" type="parTrans" cxnId="{D778878F-9D03-4926-9F02-3167DA79C1E6}">
      <dgm:prSet/>
      <dgm:spPr/>
      <dgm:t>
        <a:bodyPr/>
        <a:lstStyle/>
        <a:p>
          <a:endParaRPr lang="en-US"/>
        </a:p>
      </dgm:t>
    </dgm:pt>
    <dgm:pt modelId="{B4388651-AB7F-4641-835C-675D9EF5FE0C}" type="sibTrans" cxnId="{D778878F-9D03-4926-9F02-3167DA79C1E6}">
      <dgm:prSet/>
      <dgm:spPr/>
      <dgm:t>
        <a:bodyPr/>
        <a:lstStyle/>
        <a:p>
          <a:endParaRPr lang="en-US"/>
        </a:p>
      </dgm:t>
    </dgm:pt>
    <dgm:pt modelId="{A2A0E16C-4ABE-43C5-9755-420DA78E048D}" type="pres">
      <dgm:prSet presAssocID="{F0742DF7-6342-4C98-BBC9-57D5F2AF9B74}" presName="Name0" presStyleCnt="0">
        <dgm:presLayoutVars>
          <dgm:chMax val="7"/>
          <dgm:chPref val="7"/>
          <dgm:dir/>
        </dgm:presLayoutVars>
      </dgm:prSet>
      <dgm:spPr/>
      <dgm:t>
        <a:bodyPr/>
        <a:lstStyle/>
        <a:p>
          <a:endParaRPr lang="en-IN"/>
        </a:p>
      </dgm:t>
    </dgm:pt>
    <dgm:pt modelId="{1B6CFBA6-E775-4481-9718-BC78C4E65C71}" type="pres">
      <dgm:prSet presAssocID="{F0742DF7-6342-4C98-BBC9-57D5F2AF9B74}" presName="Name1" presStyleCnt="0"/>
      <dgm:spPr/>
    </dgm:pt>
    <dgm:pt modelId="{A162D6D5-6A92-4717-8C2D-A0FCDB5EC2DE}" type="pres">
      <dgm:prSet presAssocID="{F0742DF7-6342-4C98-BBC9-57D5F2AF9B74}" presName="cycle" presStyleCnt="0"/>
      <dgm:spPr/>
    </dgm:pt>
    <dgm:pt modelId="{5DCBC2D0-C0FB-44DA-8D5A-EF263593DD80}" type="pres">
      <dgm:prSet presAssocID="{F0742DF7-6342-4C98-BBC9-57D5F2AF9B74}" presName="srcNode" presStyleLbl="node1" presStyleIdx="0" presStyleCnt="6"/>
      <dgm:spPr/>
    </dgm:pt>
    <dgm:pt modelId="{2A596F8A-F688-40B4-A982-19077DEAA08A}" type="pres">
      <dgm:prSet presAssocID="{F0742DF7-6342-4C98-BBC9-57D5F2AF9B74}" presName="conn" presStyleLbl="parChTrans1D2" presStyleIdx="0" presStyleCnt="1"/>
      <dgm:spPr/>
      <dgm:t>
        <a:bodyPr/>
        <a:lstStyle/>
        <a:p>
          <a:endParaRPr lang="en-IN"/>
        </a:p>
      </dgm:t>
    </dgm:pt>
    <dgm:pt modelId="{9019B5D0-8425-450E-8B70-9B65815F0151}" type="pres">
      <dgm:prSet presAssocID="{F0742DF7-6342-4C98-BBC9-57D5F2AF9B74}" presName="extraNode" presStyleLbl="node1" presStyleIdx="0" presStyleCnt="6"/>
      <dgm:spPr/>
    </dgm:pt>
    <dgm:pt modelId="{6F88E305-7C39-487D-803B-56B6086D7F43}" type="pres">
      <dgm:prSet presAssocID="{F0742DF7-6342-4C98-BBC9-57D5F2AF9B74}" presName="dstNode" presStyleLbl="node1" presStyleIdx="0" presStyleCnt="6"/>
      <dgm:spPr/>
    </dgm:pt>
    <dgm:pt modelId="{6F7B73CF-C07D-4DDC-9512-26FDD4C3CCF3}" type="pres">
      <dgm:prSet presAssocID="{61A2A4F3-90D1-4A6D-A686-E0F4CF997781}" presName="text_1" presStyleLbl="node1" presStyleIdx="0" presStyleCnt="6">
        <dgm:presLayoutVars>
          <dgm:bulletEnabled val="1"/>
        </dgm:presLayoutVars>
      </dgm:prSet>
      <dgm:spPr/>
      <dgm:t>
        <a:bodyPr/>
        <a:lstStyle/>
        <a:p>
          <a:endParaRPr lang="en-IN"/>
        </a:p>
      </dgm:t>
    </dgm:pt>
    <dgm:pt modelId="{A85B9CE3-9B14-47AD-A956-13D09F11F429}" type="pres">
      <dgm:prSet presAssocID="{61A2A4F3-90D1-4A6D-A686-E0F4CF997781}" presName="accent_1" presStyleCnt="0"/>
      <dgm:spPr/>
    </dgm:pt>
    <dgm:pt modelId="{3FE42DCA-DC37-41DC-942B-85D45D7280C3}" type="pres">
      <dgm:prSet presAssocID="{61A2A4F3-90D1-4A6D-A686-E0F4CF997781}" presName="accentRepeatNode" presStyleLbl="solidFgAcc1" presStyleIdx="0" presStyleCnt="6"/>
      <dgm:spPr/>
    </dgm:pt>
    <dgm:pt modelId="{A68C54D8-2E15-4958-9571-DC8291E96485}" type="pres">
      <dgm:prSet presAssocID="{9DB724CA-19AF-4040-8829-BD6D5476201E}" presName="text_2" presStyleLbl="node1" presStyleIdx="1" presStyleCnt="6">
        <dgm:presLayoutVars>
          <dgm:bulletEnabled val="1"/>
        </dgm:presLayoutVars>
      </dgm:prSet>
      <dgm:spPr/>
      <dgm:t>
        <a:bodyPr/>
        <a:lstStyle/>
        <a:p>
          <a:endParaRPr lang="en-IN"/>
        </a:p>
      </dgm:t>
    </dgm:pt>
    <dgm:pt modelId="{8320F5B8-C9D0-4441-9DF6-B6AFF16A8323}" type="pres">
      <dgm:prSet presAssocID="{9DB724CA-19AF-4040-8829-BD6D5476201E}" presName="accent_2" presStyleCnt="0"/>
      <dgm:spPr/>
    </dgm:pt>
    <dgm:pt modelId="{6BD90D80-2FAC-4E51-8036-E08F8D6F624B}" type="pres">
      <dgm:prSet presAssocID="{9DB724CA-19AF-4040-8829-BD6D5476201E}" presName="accentRepeatNode" presStyleLbl="solidFgAcc1" presStyleIdx="1" presStyleCnt="6"/>
      <dgm:spPr/>
    </dgm:pt>
    <dgm:pt modelId="{27268D58-6117-48F2-9D97-375DC1005B42}" type="pres">
      <dgm:prSet presAssocID="{CE018D84-6AAA-4CFA-AF81-36FF36C2326F}" presName="text_3" presStyleLbl="node1" presStyleIdx="2" presStyleCnt="6">
        <dgm:presLayoutVars>
          <dgm:bulletEnabled val="1"/>
        </dgm:presLayoutVars>
      </dgm:prSet>
      <dgm:spPr/>
      <dgm:t>
        <a:bodyPr/>
        <a:lstStyle/>
        <a:p>
          <a:endParaRPr lang="en-IN"/>
        </a:p>
      </dgm:t>
    </dgm:pt>
    <dgm:pt modelId="{0398C681-7744-4CE3-8765-86A11AEDF73B}" type="pres">
      <dgm:prSet presAssocID="{CE018D84-6AAA-4CFA-AF81-36FF36C2326F}" presName="accent_3" presStyleCnt="0"/>
      <dgm:spPr/>
    </dgm:pt>
    <dgm:pt modelId="{B6491886-B792-4EB9-996F-EA01CFA12B97}" type="pres">
      <dgm:prSet presAssocID="{CE018D84-6AAA-4CFA-AF81-36FF36C2326F}" presName="accentRepeatNode" presStyleLbl="solidFgAcc1" presStyleIdx="2" presStyleCnt="6"/>
      <dgm:spPr/>
    </dgm:pt>
    <dgm:pt modelId="{4E8243C1-DB33-42C2-AF30-CCFD4398F42B}" type="pres">
      <dgm:prSet presAssocID="{953C3E41-F524-436D-B358-0B477B17F515}" presName="text_4" presStyleLbl="node1" presStyleIdx="3" presStyleCnt="6" custScaleY="101000">
        <dgm:presLayoutVars>
          <dgm:bulletEnabled val="1"/>
        </dgm:presLayoutVars>
      </dgm:prSet>
      <dgm:spPr/>
      <dgm:t>
        <a:bodyPr/>
        <a:lstStyle/>
        <a:p>
          <a:endParaRPr lang="en-IN"/>
        </a:p>
      </dgm:t>
    </dgm:pt>
    <dgm:pt modelId="{B62A64D6-EB8B-4956-8C37-3AEFC1FB3855}" type="pres">
      <dgm:prSet presAssocID="{953C3E41-F524-436D-B358-0B477B17F515}" presName="accent_4" presStyleCnt="0"/>
      <dgm:spPr/>
    </dgm:pt>
    <dgm:pt modelId="{518DF8C1-E7D5-466B-ABFF-F6E3816C281F}" type="pres">
      <dgm:prSet presAssocID="{953C3E41-F524-436D-B358-0B477B17F515}" presName="accentRepeatNode" presStyleLbl="solidFgAcc1" presStyleIdx="3" presStyleCnt="6"/>
      <dgm:spPr/>
    </dgm:pt>
    <dgm:pt modelId="{7FF91BC0-7AF8-44D0-A3E8-D8B63B1C5394}" type="pres">
      <dgm:prSet presAssocID="{9DE5F9FB-368B-463B-AE46-7E866374C8A8}" presName="text_5" presStyleLbl="node1" presStyleIdx="4" presStyleCnt="6">
        <dgm:presLayoutVars>
          <dgm:bulletEnabled val="1"/>
        </dgm:presLayoutVars>
      </dgm:prSet>
      <dgm:spPr/>
      <dgm:t>
        <a:bodyPr/>
        <a:lstStyle/>
        <a:p>
          <a:endParaRPr lang="en-IN"/>
        </a:p>
      </dgm:t>
    </dgm:pt>
    <dgm:pt modelId="{E9760A11-719F-46A2-BE02-62F54B4BAEA6}" type="pres">
      <dgm:prSet presAssocID="{9DE5F9FB-368B-463B-AE46-7E866374C8A8}" presName="accent_5" presStyleCnt="0"/>
      <dgm:spPr/>
    </dgm:pt>
    <dgm:pt modelId="{69BFD2A5-42A6-4E92-BAEF-256CAE122593}" type="pres">
      <dgm:prSet presAssocID="{9DE5F9FB-368B-463B-AE46-7E866374C8A8}" presName="accentRepeatNode" presStyleLbl="solidFgAcc1" presStyleIdx="4" presStyleCnt="6"/>
      <dgm:spPr/>
    </dgm:pt>
    <dgm:pt modelId="{93D03713-3DBA-45F3-8A78-7D2351BFA52C}" type="pres">
      <dgm:prSet presAssocID="{4A9BAF3A-01F1-48BC-AAF1-EC72B407D6ED}" presName="text_6" presStyleLbl="node1" presStyleIdx="5" presStyleCnt="6">
        <dgm:presLayoutVars>
          <dgm:bulletEnabled val="1"/>
        </dgm:presLayoutVars>
      </dgm:prSet>
      <dgm:spPr/>
      <dgm:t>
        <a:bodyPr/>
        <a:lstStyle/>
        <a:p>
          <a:endParaRPr lang="en-IN"/>
        </a:p>
      </dgm:t>
    </dgm:pt>
    <dgm:pt modelId="{5EB78EE2-B51C-46ED-A2D0-7AAEDFC21B0D}" type="pres">
      <dgm:prSet presAssocID="{4A9BAF3A-01F1-48BC-AAF1-EC72B407D6ED}" presName="accent_6" presStyleCnt="0"/>
      <dgm:spPr/>
    </dgm:pt>
    <dgm:pt modelId="{099337DB-E925-494B-A0AD-30B937086F40}" type="pres">
      <dgm:prSet presAssocID="{4A9BAF3A-01F1-48BC-AAF1-EC72B407D6ED}" presName="accentRepeatNode" presStyleLbl="solidFgAcc1" presStyleIdx="5" presStyleCnt="6"/>
      <dgm:spPr/>
    </dgm:pt>
  </dgm:ptLst>
  <dgm:cxnLst>
    <dgm:cxn modelId="{F902EAF1-56D7-4038-828F-DFFB291AC8F8}" srcId="{F0742DF7-6342-4C98-BBC9-57D5F2AF9B74}" destId="{9DE5F9FB-368B-463B-AE46-7E866374C8A8}" srcOrd="4" destOrd="0" parTransId="{39A5E2F9-6274-47A2-A483-F0757865D7EA}" sibTransId="{C323878A-AD65-4752-AFB5-2E452B60CF9F}"/>
    <dgm:cxn modelId="{D778878F-9D03-4926-9F02-3167DA79C1E6}" srcId="{F0742DF7-6342-4C98-BBC9-57D5F2AF9B74}" destId="{9DB724CA-19AF-4040-8829-BD6D5476201E}" srcOrd="1" destOrd="0" parTransId="{6015A8CA-73E8-4DB8-99FA-C6DB14E8A51F}" sibTransId="{B4388651-AB7F-4641-835C-675D9EF5FE0C}"/>
    <dgm:cxn modelId="{0FA0D319-1443-4F73-80EC-6A2C5CB402DB}" type="presOf" srcId="{61A2A4F3-90D1-4A6D-A686-E0F4CF997781}" destId="{6F7B73CF-C07D-4DDC-9512-26FDD4C3CCF3}" srcOrd="0" destOrd="0" presId="urn:microsoft.com/office/officeart/2008/layout/VerticalCurvedList"/>
    <dgm:cxn modelId="{8B7E2827-4B62-4D6E-BE32-2B42EE6B12E2}" type="presOf" srcId="{F0742DF7-6342-4C98-BBC9-57D5F2AF9B74}" destId="{A2A0E16C-4ABE-43C5-9755-420DA78E048D}" srcOrd="0" destOrd="0" presId="urn:microsoft.com/office/officeart/2008/layout/VerticalCurvedList"/>
    <dgm:cxn modelId="{ACF1F60E-1791-4F35-972C-6B21E71D7D64}" srcId="{F0742DF7-6342-4C98-BBC9-57D5F2AF9B74}" destId="{CE018D84-6AAA-4CFA-AF81-36FF36C2326F}" srcOrd="2" destOrd="0" parTransId="{924F74F2-92C0-40BB-8608-23BCFEF945E5}" sibTransId="{3A3E6C1B-68D5-4343-BFBF-CCB35380A4BB}"/>
    <dgm:cxn modelId="{373BB8A6-B6A6-494F-A0F1-9729262773A5}" type="presOf" srcId="{7E1D5F02-6C6C-41D3-9374-82804342096A}" destId="{2A596F8A-F688-40B4-A982-19077DEAA08A}" srcOrd="0" destOrd="0" presId="urn:microsoft.com/office/officeart/2008/layout/VerticalCurvedList"/>
    <dgm:cxn modelId="{7B488324-342F-4307-9B70-830304BB92D6}" type="presOf" srcId="{953C3E41-F524-436D-B358-0B477B17F515}" destId="{4E8243C1-DB33-42C2-AF30-CCFD4398F42B}" srcOrd="0" destOrd="0" presId="urn:microsoft.com/office/officeart/2008/layout/VerticalCurvedList"/>
    <dgm:cxn modelId="{E21786E5-B17B-432C-A384-6A73D5D582D0}" type="presOf" srcId="{4A9BAF3A-01F1-48BC-AAF1-EC72B407D6ED}" destId="{93D03713-3DBA-45F3-8A78-7D2351BFA52C}" srcOrd="0" destOrd="0" presId="urn:microsoft.com/office/officeart/2008/layout/VerticalCurvedList"/>
    <dgm:cxn modelId="{3EB3333C-1479-4965-8973-863D14507804}" srcId="{F0742DF7-6342-4C98-BBC9-57D5F2AF9B74}" destId="{4A9BAF3A-01F1-48BC-AAF1-EC72B407D6ED}" srcOrd="5" destOrd="0" parTransId="{5DA30590-B767-40F8-9892-F66F5E6DCB8F}" sibTransId="{1820BF04-743C-4815-A4A3-1E9E2ADC6C39}"/>
    <dgm:cxn modelId="{3AD8FAB5-CC8B-4F3F-95D0-566B28EB8D1D}" type="presOf" srcId="{9DE5F9FB-368B-463B-AE46-7E866374C8A8}" destId="{7FF91BC0-7AF8-44D0-A3E8-D8B63B1C5394}" srcOrd="0" destOrd="0" presId="urn:microsoft.com/office/officeart/2008/layout/VerticalCurvedList"/>
    <dgm:cxn modelId="{A7551FC5-7D93-406F-9B23-157A1FE76047}" srcId="{F0742DF7-6342-4C98-BBC9-57D5F2AF9B74}" destId="{953C3E41-F524-436D-B358-0B477B17F515}" srcOrd="3" destOrd="0" parTransId="{7B80C4C9-0C29-4A1C-A639-803274559037}" sibTransId="{AA6ADBF3-8DD0-4F5E-995C-F9B9193F8BED}"/>
    <dgm:cxn modelId="{E60CA5BE-1A45-4FBB-AF0D-144B3FCC7641}" type="presOf" srcId="{9DB724CA-19AF-4040-8829-BD6D5476201E}" destId="{A68C54D8-2E15-4958-9571-DC8291E96485}" srcOrd="0" destOrd="0" presId="urn:microsoft.com/office/officeart/2008/layout/VerticalCurvedList"/>
    <dgm:cxn modelId="{A33192AC-9CA7-4287-8F11-65298E2FD3CF}" type="presOf" srcId="{CE018D84-6AAA-4CFA-AF81-36FF36C2326F}" destId="{27268D58-6117-48F2-9D97-375DC1005B42}" srcOrd="0" destOrd="0" presId="urn:microsoft.com/office/officeart/2008/layout/VerticalCurvedList"/>
    <dgm:cxn modelId="{D049C1E8-BB6A-4218-953F-D86EF283ED12}" srcId="{F0742DF7-6342-4C98-BBC9-57D5F2AF9B74}" destId="{61A2A4F3-90D1-4A6D-A686-E0F4CF997781}" srcOrd="0" destOrd="0" parTransId="{6DA98DB7-868E-4593-AE18-666FA5807C0D}" sibTransId="{7E1D5F02-6C6C-41D3-9374-82804342096A}"/>
    <dgm:cxn modelId="{63EEEF6C-F818-497A-B6B5-A458FAE701C6}" type="presParOf" srcId="{A2A0E16C-4ABE-43C5-9755-420DA78E048D}" destId="{1B6CFBA6-E775-4481-9718-BC78C4E65C71}" srcOrd="0" destOrd="0" presId="urn:microsoft.com/office/officeart/2008/layout/VerticalCurvedList"/>
    <dgm:cxn modelId="{A69E5DE0-E993-47D0-8A30-8C75294F4393}" type="presParOf" srcId="{1B6CFBA6-E775-4481-9718-BC78C4E65C71}" destId="{A162D6D5-6A92-4717-8C2D-A0FCDB5EC2DE}" srcOrd="0" destOrd="0" presId="urn:microsoft.com/office/officeart/2008/layout/VerticalCurvedList"/>
    <dgm:cxn modelId="{0D4AD0D9-FDAB-44B0-B30B-8A5545A2009E}" type="presParOf" srcId="{A162D6D5-6A92-4717-8C2D-A0FCDB5EC2DE}" destId="{5DCBC2D0-C0FB-44DA-8D5A-EF263593DD80}" srcOrd="0" destOrd="0" presId="urn:microsoft.com/office/officeart/2008/layout/VerticalCurvedList"/>
    <dgm:cxn modelId="{5DCE3112-B972-4F2A-A432-32C33F8E018C}" type="presParOf" srcId="{A162D6D5-6A92-4717-8C2D-A0FCDB5EC2DE}" destId="{2A596F8A-F688-40B4-A982-19077DEAA08A}" srcOrd="1" destOrd="0" presId="urn:microsoft.com/office/officeart/2008/layout/VerticalCurvedList"/>
    <dgm:cxn modelId="{346A2FA4-2DD8-47CA-ADC4-EFB326C82D15}" type="presParOf" srcId="{A162D6D5-6A92-4717-8C2D-A0FCDB5EC2DE}" destId="{9019B5D0-8425-450E-8B70-9B65815F0151}" srcOrd="2" destOrd="0" presId="urn:microsoft.com/office/officeart/2008/layout/VerticalCurvedList"/>
    <dgm:cxn modelId="{F1FD3431-B860-4CE2-90A8-069F69916B36}" type="presParOf" srcId="{A162D6D5-6A92-4717-8C2D-A0FCDB5EC2DE}" destId="{6F88E305-7C39-487D-803B-56B6086D7F43}" srcOrd="3" destOrd="0" presId="urn:microsoft.com/office/officeart/2008/layout/VerticalCurvedList"/>
    <dgm:cxn modelId="{717B2CB7-5B8C-470C-984F-D5DBE7BF8DBF}" type="presParOf" srcId="{1B6CFBA6-E775-4481-9718-BC78C4E65C71}" destId="{6F7B73CF-C07D-4DDC-9512-26FDD4C3CCF3}" srcOrd="1" destOrd="0" presId="urn:microsoft.com/office/officeart/2008/layout/VerticalCurvedList"/>
    <dgm:cxn modelId="{7720F36C-CE51-4CFF-8F75-72A36C0860F3}" type="presParOf" srcId="{1B6CFBA6-E775-4481-9718-BC78C4E65C71}" destId="{A85B9CE3-9B14-47AD-A956-13D09F11F429}" srcOrd="2" destOrd="0" presId="urn:microsoft.com/office/officeart/2008/layout/VerticalCurvedList"/>
    <dgm:cxn modelId="{9E0F5B20-0594-4516-9E30-866F2824F9D3}" type="presParOf" srcId="{A85B9CE3-9B14-47AD-A956-13D09F11F429}" destId="{3FE42DCA-DC37-41DC-942B-85D45D7280C3}" srcOrd="0" destOrd="0" presId="urn:microsoft.com/office/officeart/2008/layout/VerticalCurvedList"/>
    <dgm:cxn modelId="{FC53D915-F50A-46B9-AF2E-1E36AA2DD430}" type="presParOf" srcId="{1B6CFBA6-E775-4481-9718-BC78C4E65C71}" destId="{A68C54D8-2E15-4958-9571-DC8291E96485}" srcOrd="3" destOrd="0" presId="urn:microsoft.com/office/officeart/2008/layout/VerticalCurvedList"/>
    <dgm:cxn modelId="{FD04733E-B2FD-4E67-8951-66A42EF85544}" type="presParOf" srcId="{1B6CFBA6-E775-4481-9718-BC78C4E65C71}" destId="{8320F5B8-C9D0-4441-9DF6-B6AFF16A8323}" srcOrd="4" destOrd="0" presId="urn:microsoft.com/office/officeart/2008/layout/VerticalCurvedList"/>
    <dgm:cxn modelId="{6BB16940-B11F-4968-B4D1-52B4CCA0468D}" type="presParOf" srcId="{8320F5B8-C9D0-4441-9DF6-B6AFF16A8323}" destId="{6BD90D80-2FAC-4E51-8036-E08F8D6F624B}" srcOrd="0" destOrd="0" presId="urn:microsoft.com/office/officeart/2008/layout/VerticalCurvedList"/>
    <dgm:cxn modelId="{9E42FA50-51A6-40B8-8177-359B8FFAE6E8}" type="presParOf" srcId="{1B6CFBA6-E775-4481-9718-BC78C4E65C71}" destId="{27268D58-6117-48F2-9D97-375DC1005B42}" srcOrd="5" destOrd="0" presId="urn:microsoft.com/office/officeart/2008/layout/VerticalCurvedList"/>
    <dgm:cxn modelId="{916186CB-DB9D-43D3-99BA-AECE56FD40A6}" type="presParOf" srcId="{1B6CFBA6-E775-4481-9718-BC78C4E65C71}" destId="{0398C681-7744-4CE3-8765-86A11AEDF73B}" srcOrd="6" destOrd="0" presId="urn:microsoft.com/office/officeart/2008/layout/VerticalCurvedList"/>
    <dgm:cxn modelId="{C40EB2D2-D379-4FC0-84D0-6DDE497AA1E6}" type="presParOf" srcId="{0398C681-7744-4CE3-8765-86A11AEDF73B}" destId="{B6491886-B792-4EB9-996F-EA01CFA12B97}" srcOrd="0" destOrd="0" presId="urn:microsoft.com/office/officeart/2008/layout/VerticalCurvedList"/>
    <dgm:cxn modelId="{D67DCE9F-3F60-44B5-B02B-22A74A5336CF}" type="presParOf" srcId="{1B6CFBA6-E775-4481-9718-BC78C4E65C71}" destId="{4E8243C1-DB33-42C2-AF30-CCFD4398F42B}" srcOrd="7" destOrd="0" presId="urn:microsoft.com/office/officeart/2008/layout/VerticalCurvedList"/>
    <dgm:cxn modelId="{7A0B7F28-608B-4E3B-8CD9-C4D34ED9FE25}" type="presParOf" srcId="{1B6CFBA6-E775-4481-9718-BC78C4E65C71}" destId="{B62A64D6-EB8B-4956-8C37-3AEFC1FB3855}" srcOrd="8" destOrd="0" presId="urn:microsoft.com/office/officeart/2008/layout/VerticalCurvedList"/>
    <dgm:cxn modelId="{17D0E128-6EAA-4016-9412-3DF903E1ABA9}" type="presParOf" srcId="{B62A64D6-EB8B-4956-8C37-3AEFC1FB3855}" destId="{518DF8C1-E7D5-466B-ABFF-F6E3816C281F}" srcOrd="0" destOrd="0" presId="urn:microsoft.com/office/officeart/2008/layout/VerticalCurvedList"/>
    <dgm:cxn modelId="{F1C60DF5-799A-41BA-BF2C-B0C3A2086583}" type="presParOf" srcId="{1B6CFBA6-E775-4481-9718-BC78C4E65C71}" destId="{7FF91BC0-7AF8-44D0-A3E8-D8B63B1C5394}" srcOrd="9" destOrd="0" presId="urn:microsoft.com/office/officeart/2008/layout/VerticalCurvedList"/>
    <dgm:cxn modelId="{172ADB6A-1156-43B9-A89D-F9BD574D80E9}" type="presParOf" srcId="{1B6CFBA6-E775-4481-9718-BC78C4E65C71}" destId="{E9760A11-719F-46A2-BE02-62F54B4BAEA6}" srcOrd="10" destOrd="0" presId="urn:microsoft.com/office/officeart/2008/layout/VerticalCurvedList"/>
    <dgm:cxn modelId="{59E49880-6174-428F-ADD5-2A8373D4E71A}" type="presParOf" srcId="{E9760A11-719F-46A2-BE02-62F54B4BAEA6}" destId="{69BFD2A5-42A6-4E92-BAEF-256CAE122593}" srcOrd="0" destOrd="0" presId="urn:microsoft.com/office/officeart/2008/layout/VerticalCurvedList"/>
    <dgm:cxn modelId="{A9DAE3AC-69EA-4400-8F75-87F89D165C7A}" type="presParOf" srcId="{1B6CFBA6-E775-4481-9718-BC78C4E65C71}" destId="{93D03713-3DBA-45F3-8A78-7D2351BFA52C}" srcOrd="11" destOrd="0" presId="urn:microsoft.com/office/officeart/2008/layout/VerticalCurvedList"/>
    <dgm:cxn modelId="{C1F16130-0D5E-44E6-8337-E8C308051B7B}" type="presParOf" srcId="{1B6CFBA6-E775-4481-9718-BC78C4E65C71}" destId="{5EB78EE2-B51C-46ED-A2D0-7AAEDFC21B0D}" srcOrd="12" destOrd="0" presId="urn:microsoft.com/office/officeart/2008/layout/VerticalCurvedList"/>
    <dgm:cxn modelId="{A03605F7-899C-4A7D-9D3A-853D579843A0}" type="presParOf" srcId="{5EB78EE2-B51C-46ED-A2D0-7AAEDFC21B0D}" destId="{099337DB-E925-494B-A0AD-30B937086F40}"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EE5D5A2-B538-4BBE-9259-1B29BF4F07F8}" type="doc">
      <dgm:prSet loTypeId="urn:microsoft.com/office/officeart/2005/8/layout/bProcess3" loCatId="process" qsTypeId="urn:microsoft.com/office/officeart/2005/8/quickstyle/simple3" qsCatId="simple" csTypeId="urn:microsoft.com/office/officeart/2005/8/colors/accent1_1" csCatId="accent1" phldr="1"/>
      <dgm:spPr/>
      <dgm:t>
        <a:bodyPr/>
        <a:lstStyle/>
        <a:p>
          <a:endParaRPr lang="en-US"/>
        </a:p>
      </dgm:t>
    </dgm:pt>
    <dgm:pt modelId="{1ECA0D81-DB5A-4758-90AF-E0BD233330CD}">
      <dgm:prSet phldrT="[Text]"/>
      <dgm:spPr/>
      <dgm:t>
        <a:bodyPr/>
        <a:lstStyle/>
        <a:p>
          <a:r>
            <a:rPr lang="en-US" dirty="0"/>
            <a:t>Rationale for auditor’s conclusion that aspect is significant to audit.</a:t>
          </a:r>
          <a:endParaRPr lang="en-US" dirty="0">
            <a:latin typeface="Arial" charset="0"/>
          </a:endParaRPr>
        </a:p>
      </dgm:t>
    </dgm:pt>
    <dgm:pt modelId="{A1A93D62-31A7-43CA-AC4F-3BDA2B04D868}" type="parTrans" cxnId="{3D126A22-D436-4C2B-A508-34BFDA6F90BD}">
      <dgm:prSet/>
      <dgm:spPr/>
      <dgm:t>
        <a:bodyPr/>
        <a:lstStyle/>
        <a:p>
          <a:endParaRPr lang="en-US"/>
        </a:p>
      </dgm:t>
    </dgm:pt>
    <dgm:pt modelId="{641188FC-2A1C-4CE0-9017-704B1747FD2B}" type="sibTrans" cxnId="{3D126A22-D436-4C2B-A508-34BFDA6F90BD}">
      <dgm:prSet/>
      <dgm:spPr/>
      <dgm:t>
        <a:bodyPr/>
        <a:lstStyle/>
        <a:p>
          <a:endParaRPr lang="en-US"/>
        </a:p>
      </dgm:t>
    </dgm:pt>
    <dgm:pt modelId="{C55B80BC-F00F-4488-B56F-6E9BBC919268}">
      <dgm:prSet/>
      <dgm:spPr/>
      <dgm:t>
        <a:bodyPr/>
        <a:lstStyle/>
        <a:p>
          <a:r>
            <a:rPr lang="en-US"/>
            <a:t>Basis of conclusion on reasonableness of areas of subjective judgment.</a:t>
          </a:r>
          <a:endParaRPr lang="en-US" dirty="0"/>
        </a:p>
      </dgm:t>
    </dgm:pt>
    <dgm:pt modelId="{237947FB-7702-4842-9FDC-744F1843D075}" type="parTrans" cxnId="{B91DB8E2-FB9D-4A35-9B71-67E1F6A634A0}">
      <dgm:prSet/>
      <dgm:spPr/>
      <dgm:t>
        <a:bodyPr/>
        <a:lstStyle/>
        <a:p>
          <a:endParaRPr lang="en-US"/>
        </a:p>
      </dgm:t>
    </dgm:pt>
    <dgm:pt modelId="{0A87C667-53C2-4C30-8F38-3AB56F3465D1}" type="sibTrans" cxnId="{B91DB8E2-FB9D-4A35-9B71-67E1F6A634A0}">
      <dgm:prSet/>
      <dgm:spPr/>
      <dgm:t>
        <a:bodyPr/>
        <a:lstStyle/>
        <a:p>
          <a:endParaRPr lang="en-US"/>
        </a:p>
      </dgm:t>
    </dgm:pt>
    <dgm:pt modelId="{B62621A3-9998-4AB9-9D8B-A42876F446C2}">
      <dgm:prSet/>
      <dgm:spPr/>
      <dgm:t>
        <a:bodyPr/>
        <a:lstStyle/>
        <a:p>
          <a:r>
            <a:rPr lang="en-US" dirty="0"/>
            <a:t>Basis for conclusion authenticity of a document when </a:t>
          </a:r>
          <a:r>
            <a:rPr lang="en-US" dirty="0">
              <a:solidFill>
                <a:srgbClr val="FF0000"/>
              </a:solidFill>
            </a:rPr>
            <a:t>authenticity is in doubt. (Also Refer SA 500)</a:t>
          </a:r>
        </a:p>
      </dgm:t>
    </dgm:pt>
    <dgm:pt modelId="{E6DAEBC9-354A-46CD-9D45-FE92DFF92316}" type="parTrans" cxnId="{372D63BC-82E6-44E0-983F-66C10C93A5FC}">
      <dgm:prSet/>
      <dgm:spPr/>
      <dgm:t>
        <a:bodyPr/>
        <a:lstStyle/>
        <a:p>
          <a:endParaRPr lang="en-US"/>
        </a:p>
      </dgm:t>
    </dgm:pt>
    <dgm:pt modelId="{8B96B576-D263-4CBE-AE77-9E834D574258}" type="sibTrans" cxnId="{372D63BC-82E6-44E0-983F-66C10C93A5FC}">
      <dgm:prSet/>
      <dgm:spPr/>
      <dgm:t>
        <a:bodyPr/>
        <a:lstStyle/>
        <a:p>
          <a:endParaRPr lang="en-US"/>
        </a:p>
      </dgm:t>
    </dgm:pt>
    <dgm:pt modelId="{FE6D6EB7-AC8D-4F9C-8571-32F80FBF5A26}">
      <dgm:prSet/>
      <dgm:spPr/>
      <dgm:t>
        <a:bodyPr/>
        <a:lstStyle/>
        <a:p>
          <a:r>
            <a:rPr lang="en-US" dirty="0">
              <a:solidFill>
                <a:srgbClr val="FF0000"/>
              </a:solidFill>
            </a:rPr>
            <a:t>When SA 701 applies, the auditor’s determination of the key audit matters or the determination that there are no key audit matters to be communicated.</a:t>
          </a:r>
          <a:endParaRPr lang="en-IN" dirty="0">
            <a:solidFill>
              <a:srgbClr val="FF0000"/>
            </a:solidFill>
          </a:endParaRPr>
        </a:p>
      </dgm:t>
    </dgm:pt>
    <dgm:pt modelId="{8E96D12B-13C0-427F-BEA1-C978DABACBB8}" type="parTrans" cxnId="{EC41D6A7-3DED-4989-9751-23C023FEDC90}">
      <dgm:prSet/>
      <dgm:spPr/>
      <dgm:t>
        <a:bodyPr/>
        <a:lstStyle/>
        <a:p>
          <a:endParaRPr lang="en-US"/>
        </a:p>
      </dgm:t>
    </dgm:pt>
    <dgm:pt modelId="{6FF8D152-0305-42CC-8174-CF76BAF77045}" type="sibTrans" cxnId="{EC41D6A7-3DED-4989-9751-23C023FEDC90}">
      <dgm:prSet/>
      <dgm:spPr/>
      <dgm:t>
        <a:bodyPr/>
        <a:lstStyle/>
        <a:p>
          <a:endParaRPr lang="en-US"/>
        </a:p>
      </dgm:t>
    </dgm:pt>
    <dgm:pt modelId="{E9C74929-5C9C-415B-87D2-F53C40EAE0E2}" type="pres">
      <dgm:prSet presAssocID="{BEE5D5A2-B538-4BBE-9259-1B29BF4F07F8}" presName="Name0" presStyleCnt="0">
        <dgm:presLayoutVars>
          <dgm:dir/>
          <dgm:resizeHandles val="exact"/>
        </dgm:presLayoutVars>
      </dgm:prSet>
      <dgm:spPr/>
      <dgm:t>
        <a:bodyPr/>
        <a:lstStyle/>
        <a:p>
          <a:endParaRPr lang="en-IN"/>
        </a:p>
      </dgm:t>
    </dgm:pt>
    <dgm:pt modelId="{749617DD-476B-4E83-A11A-6147A784CBD9}" type="pres">
      <dgm:prSet presAssocID="{1ECA0D81-DB5A-4758-90AF-E0BD233330CD}" presName="node" presStyleLbl="node1" presStyleIdx="0" presStyleCnt="4">
        <dgm:presLayoutVars>
          <dgm:bulletEnabled val="1"/>
        </dgm:presLayoutVars>
      </dgm:prSet>
      <dgm:spPr/>
      <dgm:t>
        <a:bodyPr/>
        <a:lstStyle/>
        <a:p>
          <a:endParaRPr lang="en-IN"/>
        </a:p>
      </dgm:t>
    </dgm:pt>
    <dgm:pt modelId="{E868741C-979F-4784-967D-B78B164E58E6}" type="pres">
      <dgm:prSet presAssocID="{641188FC-2A1C-4CE0-9017-704B1747FD2B}" presName="sibTrans" presStyleLbl="sibTrans1D1" presStyleIdx="0" presStyleCnt="3"/>
      <dgm:spPr/>
      <dgm:t>
        <a:bodyPr/>
        <a:lstStyle/>
        <a:p>
          <a:endParaRPr lang="en-IN"/>
        </a:p>
      </dgm:t>
    </dgm:pt>
    <dgm:pt modelId="{91316CEA-0D5F-4D2D-9C8B-1FD710DFCD5A}" type="pres">
      <dgm:prSet presAssocID="{641188FC-2A1C-4CE0-9017-704B1747FD2B}" presName="connectorText" presStyleLbl="sibTrans1D1" presStyleIdx="0" presStyleCnt="3"/>
      <dgm:spPr/>
      <dgm:t>
        <a:bodyPr/>
        <a:lstStyle/>
        <a:p>
          <a:endParaRPr lang="en-IN"/>
        </a:p>
      </dgm:t>
    </dgm:pt>
    <dgm:pt modelId="{0E9E6F84-FC76-4471-9BA2-DF60CC9FDE8E}" type="pres">
      <dgm:prSet presAssocID="{C55B80BC-F00F-4488-B56F-6E9BBC919268}" presName="node" presStyleLbl="node1" presStyleIdx="1" presStyleCnt="4">
        <dgm:presLayoutVars>
          <dgm:bulletEnabled val="1"/>
        </dgm:presLayoutVars>
      </dgm:prSet>
      <dgm:spPr/>
      <dgm:t>
        <a:bodyPr/>
        <a:lstStyle/>
        <a:p>
          <a:endParaRPr lang="en-IN"/>
        </a:p>
      </dgm:t>
    </dgm:pt>
    <dgm:pt modelId="{503D8D5E-6604-4E01-97F9-7BD363F15729}" type="pres">
      <dgm:prSet presAssocID="{0A87C667-53C2-4C30-8F38-3AB56F3465D1}" presName="sibTrans" presStyleLbl="sibTrans1D1" presStyleIdx="1" presStyleCnt="3"/>
      <dgm:spPr/>
      <dgm:t>
        <a:bodyPr/>
        <a:lstStyle/>
        <a:p>
          <a:endParaRPr lang="en-IN"/>
        </a:p>
      </dgm:t>
    </dgm:pt>
    <dgm:pt modelId="{DA2CF41D-5C17-496C-B918-849C907D301B}" type="pres">
      <dgm:prSet presAssocID="{0A87C667-53C2-4C30-8F38-3AB56F3465D1}" presName="connectorText" presStyleLbl="sibTrans1D1" presStyleIdx="1" presStyleCnt="3"/>
      <dgm:spPr/>
      <dgm:t>
        <a:bodyPr/>
        <a:lstStyle/>
        <a:p>
          <a:endParaRPr lang="en-IN"/>
        </a:p>
      </dgm:t>
    </dgm:pt>
    <dgm:pt modelId="{17B85827-ED76-4436-9E69-1B78D11A4085}" type="pres">
      <dgm:prSet presAssocID="{B62621A3-9998-4AB9-9D8B-A42876F446C2}" presName="node" presStyleLbl="node1" presStyleIdx="2" presStyleCnt="4">
        <dgm:presLayoutVars>
          <dgm:bulletEnabled val="1"/>
        </dgm:presLayoutVars>
      </dgm:prSet>
      <dgm:spPr/>
      <dgm:t>
        <a:bodyPr/>
        <a:lstStyle/>
        <a:p>
          <a:endParaRPr lang="en-IN"/>
        </a:p>
      </dgm:t>
    </dgm:pt>
    <dgm:pt modelId="{33D00FCA-12A5-48EC-975B-A8C0A31C233D}" type="pres">
      <dgm:prSet presAssocID="{8B96B576-D263-4CBE-AE77-9E834D574258}" presName="sibTrans" presStyleLbl="sibTrans1D1" presStyleIdx="2" presStyleCnt="3"/>
      <dgm:spPr/>
      <dgm:t>
        <a:bodyPr/>
        <a:lstStyle/>
        <a:p>
          <a:endParaRPr lang="en-IN"/>
        </a:p>
      </dgm:t>
    </dgm:pt>
    <dgm:pt modelId="{32B3E6A4-AD89-4ACD-8564-1F2BEF007A98}" type="pres">
      <dgm:prSet presAssocID="{8B96B576-D263-4CBE-AE77-9E834D574258}" presName="connectorText" presStyleLbl="sibTrans1D1" presStyleIdx="2" presStyleCnt="3"/>
      <dgm:spPr/>
      <dgm:t>
        <a:bodyPr/>
        <a:lstStyle/>
        <a:p>
          <a:endParaRPr lang="en-IN"/>
        </a:p>
      </dgm:t>
    </dgm:pt>
    <dgm:pt modelId="{2EE1127A-5A1C-41B3-B202-6D97EE95B353}" type="pres">
      <dgm:prSet presAssocID="{FE6D6EB7-AC8D-4F9C-8571-32F80FBF5A26}" presName="node" presStyleLbl="node1" presStyleIdx="3" presStyleCnt="4">
        <dgm:presLayoutVars>
          <dgm:bulletEnabled val="1"/>
        </dgm:presLayoutVars>
      </dgm:prSet>
      <dgm:spPr/>
      <dgm:t>
        <a:bodyPr/>
        <a:lstStyle/>
        <a:p>
          <a:endParaRPr lang="en-IN"/>
        </a:p>
      </dgm:t>
    </dgm:pt>
  </dgm:ptLst>
  <dgm:cxnLst>
    <dgm:cxn modelId="{C6E6F5A5-9BA2-42BD-8C93-A295C4A3F6B7}" type="presOf" srcId="{FE6D6EB7-AC8D-4F9C-8571-32F80FBF5A26}" destId="{2EE1127A-5A1C-41B3-B202-6D97EE95B353}" srcOrd="0" destOrd="0" presId="urn:microsoft.com/office/officeart/2005/8/layout/bProcess3"/>
    <dgm:cxn modelId="{A34D66EF-99A7-4E3F-B276-3C3372476A3D}" type="presOf" srcId="{1ECA0D81-DB5A-4758-90AF-E0BD233330CD}" destId="{749617DD-476B-4E83-A11A-6147A784CBD9}" srcOrd="0" destOrd="0" presId="urn:microsoft.com/office/officeart/2005/8/layout/bProcess3"/>
    <dgm:cxn modelId="{B91DB8E2-FB9D-4A35-9B71-67E1F6A634A0}" srcId="{BEE5D5A2-B538-4BBE-9259-1B29BF4F07F8}" destId="{C55B80BC-F00F-4488-B56F-6E9BBC919268}" srcOrd="1" destOrd="0" parTransId="{237947FB-7702-4842-9FDC-744F1843D075}" sibTransId="{0A87C667-53C2-4C30-8F38-3AB56F3465D1}"/>
    <dgm:cxn modelId="{58276815-CEF0-4446-AF71-57101B807164}" type="presOf" srcId="{641188FC-2A1C-4CE0-9017-704B1747FD2B}" destId="{91316CEA-0D5F-4D2D-9C8B-1FD710DFCD5A}" srcOrd="1" destOrd="0" presId="urn:microsoft.com/office/officeart/2005/8/layout/bProcess3"/>
    <dgm:cxn modelId="{3D126A22-D436-4C2B-A508-34BFDA6F90BD}" srcId="{BEE5D5A2-B538-4BBE-9259-1B29BF4F07F8}" destId="{1ECA0D81-DB5A-4758-90AF-E0BD233330CD}" srcOrd="0" destOrd="0" parTransId="{A1A93D62-31A7-43CA-AC4F-3BDA2B04D868}" sibTransId="{641188FC-2A1C-4CE0-9017-704B1747FD2B}"/>
    <dgm:cxn modelId="{6CA8E91F-14D4-488E-9C33-B93C4DF4C2A0}" type="presOf" srcId="{0A87C667-53C2-4C30-8F38-3AB56F3465D1}" destId="{503D8D5E-6604-4E01-97F9-7BD363F15729}" srcOrd="0" destOrd="0" presId="urn:microsoft.com/office/officeart/2005/8/layout/bProcess3"/>
    <dgm:cxn modelId="{335C465B-4F06-46C6-BD96-1DE569BA74C2}" type="presOf" srcId="{BEE5D5A2-B538-4BBE-9259-1B29BF4F07F8}" destId="{E9C74929-5C9C-415B-87D2-F53C40EAE0E2}" srcOrd="0" destOrd="0" presId="urn:microsoft.com/office/officeart/2005/8/layout/bProcess3"/>
    <dgm:cxn modelId="{7AD0D5C8-00DC-4485-9EC1-49EAC8738210}" type="presOf" srcId="{0A87C667-53C2-4C30-8F38-3AB56F3465D1}" destId="{DA2CF41D-5C17-496C-B918-849C907D301B}" srcOrd="1" destOrd="0" presId="urn:microsoft.com/office/officeart/2005/8/layout/bProcess3"/>
    <dgm:cxn modelId="{E0FDCF75-F4D1-4363-B840-95420CAEB0E7}" type="presOf" srcId="{8B96B576-D263-4CBE-AE77-9E834D574258}" destId="{32B3E6A4-AD89-4ACD-8564-1F2BEF007A98}" srcOrd="1" destOrd="0" presId="urn:microsoft.com/office/officeart/2005/8/layout/bProcess3"/>
    <dgm:cxn modelId="{EC41D6A7-3DED-4989-9751-23C023FEDC90}" srcId="{BEE5D5A2-B538-4BBE-9259-1B29BF4F07F8}" destId="{FE6D6EB7-AC8D-4F9C-8571-32F80FBF5A26}" srcOrd="3" destOrd="0" parTransId="{8E96D12B-13C0-427F-BEA1-C978DABACBB8}" sibTransId="{6FF8D152-0305-42CC-8174-CF76BAF77045}"/>
    <dgm:cxn modelId="{ACFE9FBA-EBB0-4930-B466-FCAE0331F374}" type="presOf" srcId="{B62621A3-9998-4AB9-9D8B-A42876F446C2}" destId="{17B85827-ED76-4436-9E69-1B78D11A4085}" srcOrd="0" destOrd="0" presId="urn:microsoft.com/office/officeart/2005/8/layout/bProcess3"/>
    <dgm:cxn modelId="{53D5B644-5DE0-4E46-8F9F-B03C63AB6443}" type="presOf" srcId="{641188FC-2A1C-4CE0-9017-704B1747FD2B}" destId="{E868741C-979F-4784-967D-B78B164E58E6}" srcOrd="0" destOrd="0" presId="urn:microsoft.com/office/officeart/2005/8/layout/bProcess3"/>
    <dgm:cxn modelId="{ACE7D565-5395-47AD-8761-A14633A14693}" type="presOf" srcId="{C55B80BC-F00F-4488-B56F-6E9BBC919268}" destId="{0E9E6F84-FC76-4471-9BA2-DF60CC9FDE8E}" srcOrd="0" destOrd="0" presId="urn:microsoft.com/office/officeart/2005/8/layout/bProcess3"/>
    <dgm:cxn modelId="{372D63BC-82E6-44E0-983F-66C10C93A5FC}" srcId="{BEE5D5A2-B538-4BBE-9259-1B29BF4F07F8}" destId="{B62621A3-9998-4AB9-9D8B-A42876F446C2}" srcOrd="2" destOrd="0" parTransId="{E6DAEBC9-354A-46CD-9D45-FE92DFF92316}" sibTransId="{8B96B576-D263-4CBE-AE77-9E834D574258}"/>
    <dgm:cxn modelId="{77D0395F-DC26-4CDF-B596-60DE8288951F}" type="presOf" srcId="{8B96B576-D263-4CBE-AE77-9E834D574258}" destId="{33D00FCA-12A5-48EC-975B-A8C0A31C233D}" srcOrd="0" destOrd="0" presId="urn:microsoft.com/office/officeart/2005/8/layout/bProcess3"/>
    <dgm:cxn modelId="{1E61BBF9-2AE6-491D-AF42-0866F539E729}" type="presParOf" srcId="{E9C74929-5C9C-415B-87D2-F53C40EAE0E2}" destId="{749617DD-476B-4E83-A11A-6147A784CBD9}" srcOrd="0" destOrd="0" presId="urn:microsoft.com/office/officeart/2005/8/layout/bProcess3"/>
    <dgm:cxn modelId="{76261E7B-D494-4467-9F9A-FA96E671B802}" type="presParOf" srcId="{E9C74929-5C9C-415B-87D2-F53C40EAE0E2}" destId="{E868741C-979F-4784-967D-B78B164E58E6}" srcOrd="1" destOrd="0" presId="urn:microsoft.com/office/officeart/2005/8/layout/bProcess3"/>
    <dgm:cxn modelId="{66016403-27EF-46E5-B227-B720A7D812B4}" type="presParOf" srcId="{E868741C-979F-4784-967D-B78B164E58E6}" destId="{91316CEA-0D5F-4D2D-9C8B-1FD710DFCD5A}" srcOrd="0" destOrd="0" presId="urn:microsoft.com/office/officeart/2005/8/layout/bProcess3"/>
    <dgm:cxn modelId="{23211AE2-713E-4F08-821C-29FB0619360F}" type="presParOf" srcId="{E9C74929-5C9C-415B-87D2-F53C40EAE0E2}" destId="{0E9E6F84-FC76-4471-9BA2-DF60CC9FDE8E}" srcOrd="2" destOrd="0" presId="urn:microsoft.com/office/officeart/2005/8/layout/bProcess3"/>
    <dgm:cxn modelId="{D89C07F0-5259-424C-A95F-5082C53DF48B}" type="presParOf" srcId="{E9C74929-5C9C-415B-87D2-F53C40EAE0E2}" destId="{503D8D5E-6604-4E01-97F9-7BD363F15729}" srcOrd="3" destOrd="0" presId="urn:microsoft.com/office/officeart/2005/8/layout/bProcess3"/>
    <dgm:cxn modelId="{DCED008B-D553-4AB4-AB1D-6A76A6030AEE}" type="presParOf" srcId="{503D8D5E-6604-4E01-97F9-7BD363F15729}" destId="{DA2CF41D-5C17-496C-B918-849C907D301B}" srcOrd="0" destOrd="0" presId="urn:microsoft.com/office/officeart/2005/8/layout/bProcess3"/>
    <dgm:cxn modelId="{0B4180FA-8150-4B7F-B41D-4F5A86792785}" type="presParOf" srcId="{E9C74929-5C9C-415B-87D2-F53C40EAE0E2}" destId="{17B85827-ED76-4436-9E69-1B78D11A4085}" srcOrd="4" destOrd="0" presId="urn:microsoft.com/office/officeart/2005/8/layout/bProcess3"/>
    <dgm:cxn modelId="{A9D1AEEA-E437-4B4F-8BC6-6276D4EB3F22}" type="presParOf" srcId="{E9C74929-5C9C-415B-87D2-F53C40EAE0E2}" destId="{33D00FCA-12A5-48EC-975B-A8C0A31C233D}" srcOrd="5" destOrd="0" presId="urn:microsoft.com/office/officeart/2005/8/layout/bProcess3"/>
    <dgm:cxn modelId="{9B5375F1-6229-4334-B13B-A47951003ABE}" type="presParOf" srcId="{33D00FCA-12A5-48EC-975B-A8C0A31C233D}" destId="{32B3E6A4-AD89-4ACD-8564-1F2BEF007A98}" srcOrd="0" destOrd="0" presId="urn:microsoft.com/office/officeart/2005/8/layout/bProcess3"/>
    <dgm:cxn modelId="{28E18C9D-686D-419B-9F1A-A637330F2B62}" type="presParOf" srcId="{E9C74929-5C9C-415B-87D2-F53C40EAE0E2}" destId="{2EE1127A-5A1C-41B3-B202-6D97EE95B353}" srcOrd="6"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8F6F240-38E7-4C54-8FDB-D6DC5CF12615}" type="doc">
      <dgm:prSet loTypeId="urn:microsoft.com/office/officeart/2005/8/layout/bProcess3" loCatId="process" qsTypeId="urn:microsoft.com/office/officeart/2005/8/quickstyle/simple3" qsCatId="simple" csTypeId="urn:microsoft.com/office/officeart/2005/8/colors/accent2_1" csCatId="accent2" phldr="1"/>
      <dgm:spPr/>
      <dgm:t>
        <a:bodyPr/>
        <a:lstStyle/>
        <a:p>
          <a:endParaRPr lang="en-US"/>
        </a:p>
      </dgm:t>
    </dgm:pt>
    <dgm:pt modelId="{2F8148AD-43A4-499D-B79D-EA737BCA7E99}">
      <dgm:prSet phldrT="[Text]" custT="1"/>
      <dgm:spPr/>
      <dgm:t>
        <a:bodyPr/>
        <a:lstStyle/>
        <a:p>
          <a:r>
            <a:rPr lang="en-US" sz="3200" dirty="0"/>
            <a:t>Discussion with Management, </a:t>
          </a:r>
        </a:p>
      </dgm:t>
    </dgm:pt>
    <dgm:pt modelId="{E29B4B1F-6857-4426-9338-31C8C7579AAC}" type="parTrans" cxnId="{ADD3ED8C-7948-4CAB-B819-03A09F9B668F}">
      <dgm:prSet/>
      <dgm:spPr/>
      <dgm:t>
        <a:bodyPr/>
        <a:lstStyle/>
        <a:p>
          <a:endParaRPr lang="en-US"/>
        </a:p>
      </dgm:t>
    </dgm:pt>
    <dgm:pt modelId="{324A106B-BA03-4254-A0F7-382D173D05EE}" type="sibTrans" cxnId="{ADD3ED8C-7948-4CAB-B819-03A09F9B668F}">
      <dgm:prSet/>
      <dgm:spPr/>
      <dgm:t>
        <a:bodyPr/>
        <a:lstStyle/>
        <a:p>
          <a:endParaRPr lang="en-US"/>
        </a:p>
      </dgm:t>
    </dgm:pt>
    <dgm:pt modelId="{A32C774F-A49E-40BC-B55E-5246BCFED0D4}">
      <dgm:prSet phldrT="[Text]" custT="1"/>
      <dgm:spPr/>
      <dgm:t>
        <a:bodyPr/>
        <a:lstStyle/>
        <a:p>
          <a:r>
            <a:rPr lang="en-US" sz="2800" dirty="0"/>
            <a:t>Matters that are Inconsistent with final conclusion</a:t>
          </a:r>
        </a:p>
      </dgm:t>
    </dgm:pt>
    <dgm:pt modelId="{B5677924-93E3-4D78-9618-EC2DE55A7FE2}" type="parTrans" cxnId="{4F10D7A2-4976-46DD-B074-CE4801A4ED4F}">
      <dgm:prSet/>
      <dgm:spPr/>
      <dgm:t>
        <a:bodyPr/>
        <a:lstStyle/>
        <a:p>
          <a:endParaRPr lang="en-US"/>
        </a:p>
      </dgm:t>
    </dgm:pt>
    <dgm:pt modelId="{6B030FFE-7DEB-4D69-A7EC-136567F5A1DD}" type="sibTrans" cxnId="{4F10D7A2-4976-46DD-B074-CE4801A4ED4F}">
      <dgm:prSet/>
      <dgm:spPr/>
      <dgm:t>
        <a:bodyPr/>
        <a:lstStyle/>
        <a:p>
          <a:endParaRPr lang="en-US"/>
        </a:p>
      </dgm:t>
    </dgm:pt>
    <dgm:pt modelId="{95FD152E-6C2B-48A7-9D29-4734B10DDDE5}">
      <dgm:prSet phldrT="[Text]" custT="1"/>
      <dgm:spPr/>
      <dgm:t>
        <a:bodyPr/>
        <a:lstStyle/>
        <a:p>
          <a:r>
            <a:rPr lang="en-US" sz="2800" dirty="0"/>
            <a:t>In case of Departure with requirement of SA’s</a:t>
          </a:r>
        </a:p>
      </dgm:t>
    </dgm:pt>
    <dgm:pt modelId="{CFEEE265-CE7A-4694-82B2-BCA083BE7B90}" type="parTrans" cxnId="{5C4FD7D0-FC2C-4858-9672-824D0B99F6A9}">
      <dgm:prSet/>
      <dgm:spPr/>
      <dgm:t>
        <a:bodyPr/>
        <a:lstStyle/>
        <a:p>
          <a:endParaRPr lang="en-US"/>
        </a:p>
      </dgm:t>
    </dgm:pt>
    <dgm:pt modelId="{F7703C75-AAC7-404D-90BA-9C9DE4E9520F}" type="sibTrans" cxnId="{5C4FD7D0-FC2C-4858-9672-824D0B99F6A9}">
      <dgm:prSet/>
      <dgm:spPr/>
      <dgm:t>
        <a:bodyPr/>
        <a:lstStyle/>
        <a:p>
          <a:endParaRPr lang="en-US"/>
        </a:p>
      </dgm:t>
    </dgm:pt>
    <dgm:pt modelId="{8889D237-3914-425A-9D88-3C894B7C575C}">
      <dgm:prSet phldrT="[Text]" custT="1"/>
      <dgm:spPr/>
      <dgm:t>
        <a:bodyPr/>
        <a:lstStyle/>
        <a:p>
          <a:r>
            <a:rPr lang="en-US" sz="2800" dirty="0"/>
            <a:t>Matters arising after date of Audit Report </a:t>
          </a:r>
          <a:r>
            <a:rPr lang="en-US" sz="2800" dirty="0">
              <a:solidFill>
                <a:srgbClr val="FF0000"/>
              </a:solidFill>
            </a:rPr>
            <a:t>(Refer SA 560)</a:t>
          </a:r>
        </a:p>
      </dgm:t>
    </dgm:pt>
    <dgm:pt modelId="{3377F16A-93B3-45CA-AEC9-61484E1AEF27}" type="parTrans" cxnId="{68B33FF7-1614-40E3-8520-10D157A7B7E7}">
      <dgm:prSet/>
      <dgm:spPr/>
      <dgm:t>
        <a:bodyPr/>
        <a:lstStyle/>
        <a:p>
          <a:endParaRPr lang="en-US"/>
        </a:p>
      </dgm:t>
    </dgm:pt>
    <dgm:pt modelId="{FB9735B6-A5BF-447F-9FB0-7458D10529F9}" type="sibTrans" cxnId="{68B33FF7-1614-40E3-8520-10D157A7B7E7}">
      <dgm:prSet/>
      <dgm:spPr/>
      <dgm:t>
        <a:bodyPr/>
        <a:lstStyle/>
        <a:p>
          <a:endParaRPr lang="en-US"/>
        </a:p>
      </dgm:t>
    </dgm:pt>
    <dgm:pt modelId="{C4692550-E8F8-41DA-B6E3-E7D8E3A2D07B}">
      <dgm:prSet phldrT="[Text]" custT="1"/>
      <dgm:spPr/>
      <dgm:t>
        <a:bodyPr/>
        <a:lstStyle/>
        <a:p>
          <a:pPr algn="just"/>
          <a:r>
            <a:rPr lang="en-US" sz="2000" dirty="0"/>
            <a:t>1. Characteristics of Items tested</a:t>
          </a:r>
        </a:p>
        <a:p>
          <a:pPr algn="just"/>
          <a:r>
            <a:rPr lang="en-US" sz="2000" dirty="0"/>
            <a:t>2. Name of the Person, who performed the testing </a:t>
          </a:r>
        </a:p>
        <a:p>
          <a:pPr algn="just"/>
          <a:r>
            <a:rPr lang="en-US" sz="2000" dirty="0"/>
            <a:t>3. Date of Completion of testing</a:t>
          </a:r>
        </a:p>
        <a:p>
          <a:pPr algn="just"/>
          <a:r>
            <a:rPr lang="en-US" sz="2000" dirty="0"/>
            <a:t>4. Person reviewed the testing and extent of review</a:t>
          </a:r>
        </a:p>
        <a:p>
          <a:pPr algn="ctr"/>
          <a:endParaRPr lang="en-US" sz="1800" dirty="0"/>
        </a:p>
      </dgm:t>
    </dgm:pt>
    <dgm:pt modelId="{7F0330CC-53A8-4372-82AD-1EA370A34FF2}" type="parTrans" cxnId="{AE535059-0E44-497B-BB46-39D44253A20F}">
      <dgm:prSet/>
      <dgm:spPr/>
      <dgm:t>
        <a:bodyPr/>
        <a:lstStyle/>
        <a:p>
          <a:endParaRPr lang="en-US"/>
        </a:p>
      </dgm:t>
    </dgm:pt>
    <dgm:pt modelId="{22AADD23-E45F-4F87-AD1E-0D3D6F9C8DEF}" type="sibTrans" cxnId="{AE535059-0E44-497B-BB46-39D44253A20F}">
      <dgm:prSet/>
      <dgm:spPr/>
      <dgm:t>
        <a:bodyPr/>
        <a:lstStyle/>
        <a:p>
          <a:endParaRPr lang="en-US"/>
        </a:p>
      </dgm:t>
    </dgm:pt>
    <dgm:pt modelId="{9B38EE41-925A-4F96-8500-4623B4B399B3}" type="pres">
      <dgm:prSet presAssocID="{48F6F240-38E7-4C54-8FDB-D6DC5CF12615}" presName="Name0" presStyleCnt="0">
        <dgm:presLayoutVars>
          <dgm:dir/>
          <dgm:resizeHandles val="exact"/>
        </dgm:presLayoutVars>
      </dgm:prSet>
      <dgm:spPr/>
      <dgm:t>
        <a:bodyPr/>
        <a:lstStyle/>
        <a:p>
          <a:endParaRPr lang="en-IN"/>
        </a:p>
      </dgm:t>
    </dgm:pt>
    <dgm:pt modelId="{4C7F9213-5BFC-432D-B002-0F6407B83881}" type="pres">
      <dgm:prSet presAssocID="{2F8148AD-43A4-499D-B79D-EA737BCA7E99}" presName="node" presStyleLbl="node1" presStyleIdx="0" presStyleCnt="5">
        <dgm:presLayoutVars>
          <dgm:bulletEnabled val="1"/>
        </dgm:presLayoutVars>
      </dgm:prSet>
      <dgm:spPr/>
      <dgm:t>
        <a:bodyPr/>
        <a:lstStyle/>
        <a:p>
          <a:endParaRPr lang="en-IN"/>
        </a:p>
      </dgm:t>
    </dgm:pt>
    <dgm:pt modelId="{D88E0E9A-085E-499A-BE9B-49A5E515570A}" type="pres">
      <dgm:prSet presAssocID="{324A106B-BA03-4254-A0F7-382D173D05EE}" presName="sibTrans" presStyleLbl="sibTrans1D1" presStyleIdx="0" presStyleCnt="4"/>
      <dgm:spPr/>
      <dgm:t>
        <a:bodyPr/>
        <a:lstStyle/>
        <a:p>
          <a:endParaRPr lang="en-IN"/>
        </a:p>
      </dgm:t>
    </dgm:pt>
    <dgm:pt modelId="{6DAC3E74-39C1-4902-A720-D93CBE76EAB7}" type="pres">
      <dgm:prSet presAssocID="{324A106B-BA03-4254-A0F7-382D173D05EE}" presName="connectorText" presStyleLbl="sibTrans1D1" presStyleIdx="0" presStyleCnt="4"/>
      <dgm:spPr/>
      <dgm:t>
        <a:bodyPr/>
        <a:lstStyle/>
        <a:p>
          <a:endParaRPr lang="en-IN"/>
        </a:p>
      </dgm:t>
    </dgm:pt>
    <dgm:pt modelId="{C9FF45AA-6504-4AB9-9E24-2CC1D50DAF3C}" type="pres">
      <dgm:prSet presAssocID="{A32C774F-A49E-40BC-B55E-5246BCFED0D4}" presName="node" presStyleLbl="node1" presStyleIdx="1" presStyleCnt="5">
        <dgm:presLayoutVars>
          <dgm:bulletEnabled val="1"/>
        </dgm:presLayoutVars>
      </dgm:prSet>
      <dgm:spPr/>
      <dgm:t>
        <a:bodyPr/>
        <a:lstStyle/>
        <a:p>
          <a:endParaRPr lang="en-IN"/>
        </a:p>
      </dgm:t>
    </dgm:pt>
    <dgm:pt modelId="{760C923A-DF8F-4DA6-BBD1-5F6BB075D9FF}" type="pres">
      <dgm:prSet presAssocID="{6B030FFE-7DEB-4D69-A7EC-136567F5A1DD}" presName="sibTrans" presStyleLbl="sibTrans1D1" presStyleIdx="1" presStyleCnt="4"/>
      <dgm:spPr/>
      <dgm:t>
        <a:bodyPr/>
        <a:lstStyle/>
        <a:p>
          <a:endParaRPr lang="en-IN"/>
        </a:p>
      </dgm:t>
    </dgm:pt>
    <dgm:pt modelId="{A0397B58-C12D-430E-B5ED-C8E15ED65F01}" type="pres">
      <dgm:prSet presAssocID="{6B030FFE-7DEB-4D69-A7EC-136567F5A1DD}" presName="connectorText" presStyleLbl="sibTrans1D1" presStyleIdx="1" presStyleCnt="4"/>
      <dgm:spPr/>
      <dgm:t>
        <a:bodyPr/>
        <a:lstStyle/>
        <a:p>
          <a:endParaRPr lang="en-IN"/>
        </a:p>
      </dgm:t>
    </dgm:pt>
    <dgm:pt modelId="{C32E2E2C-AE3F-497C-95DB-89A5ED3EA3C8}" type="pres">
      <dgm:prSet presAssocID="{95FD152E-6C2B-48A7-9D29-4734B10DDDE5}" presName="node" presStyleLbl="node1" presStyleIdx="2" presStyleCnt="5">
        <dgm:presLayoutVars>
          <dgm:bulletEnabled val="1"/>
        </dgm:presLayoutVars>
      </dgm:prSet>
      <dgm:spPr/>
      <dgm:t>
        <a:bodyPr/>
        <a:lstStyle/>
        <a:p>
          <a:endParaRPr lang="en-IN"/>
        </a:p>
      </dgm:t>
    </dgm:pt>
    <dgm:pt modelId="{7CE113FA-C3B5-4084-AE8B-85C660A3ECAF}" type="pres">
      <dgm:prSet presAssocID="{F7703C75-AAC7-404D-90BA-9C9DE4E9520F}" presName="sibTrans" presStyleLbl="sibTrans1D1" presStyleIdx="2" presStyleCnt="4"/>
      <dgm:spPr/>
      <dgm:t>
        <a:bodyPr/>
        <a:lstStyle/>
        <a:p>
          <a:endParaRPr lang="en-IN"/>
        </a:p>
      </dgm:t>
    </dgm:pt>
    <dgm:pt modelId="{F082FF7E-B6E6-4717-BF58-0C9E5583FF54}" type="pres">
      <dgm:prSet presAssocID="{F7703C75-AAC7-404D-90BA-9C9DE4E9520F}" presName="connectorText" presStyleLbl="sibTrans1D1" presStyleIdx="2" presStyleCnt="4"/>
      <dgm:spPr/>
      <dgm:t>
        <a:bodyPr/>
        <a:lstStyle/>
        <a:p>
          <a:endParaRPr lang="en-IN"/>
        </a:p>
      </dgm:t>
    </dgm:pt>
    <dgm:pt modelId="{4EE70C73-D75E-4A94-83D8-7968D6378049}" type="pres">
      <dgm:prSet presAssocID="{8889D237-3914-425A-9D88-3C894B7C575C}" presName="node" presStyleLbl="node1" presStyleIdx="3" presStyleCnt="5">
        <dgm:presLayoutVars>
          <dgm:bulletEnabled val="1"/>
        </dgm:presLayoutVars>
      </dgm:prSet>
      <dgm:spPr/>
      <dgm:t>
        <a:bodyPr/>
        <a:lstStyle/>
        <a:p>
          <a:endParaRPr lang="en-IN"/>
        </a:p>
      </dgm:t>
    </dgm:pt>
    <dgm:pt modelId="{5DEB0CB3-7A63-4D0C-8BFE-1318DCADFD23}" type="pres">
      <dgm:prSet presAssocID="{FB9735B6-A5BF-447F-9FB0-7458D10529F9}" presName="sibTrans" presStyleLbl="sibTrans1D1" presStyleIdx="3" presStyleCnt="4"/>
      <dgm:spPr/>
      <dgm:t>
        <a:bodyPr/>
        <a:lstStyle/>
        <a:p>
          <a:endParaRPr lang="en-IN"/>
        </a:p>
      </dgm:t>
    </dgm:pt>
    <dgm:pt modelId="{C07A1BE3-D0E1-4E59-8330-21F4A1D5C99E}" type="pres">
      <dgm:prSet presAssocID="{FB9735B6-A5BF-447F-9FB0-7458D10529F9}" presName="connectorText" presStyleLbl="sibTrans1D1" presStyleIdx="3" presStyleCnt="4"/>
      <dgm:spPr/>
      <dgm:t>
        <a:bodyPr/>
        <a:lstStyle/>
        <a:p>
          <a:endParaRPr lang="en-IN"/>
        </a:p>
      </dgm:t>
    </dgm:pt>
    <dgm:pt modelId="{E1E5C4D7-F8C1-4E61-9730-73D392A98FE5}" type="pres">
      <dgm:prSet presAssocID="{C4692550-E8F8-41DA-B6E3-E7D8E3A2D07B}" presName="node" presStyleLbl="node1" presStyleIdx="4" presStyleCnt="5" custScaleX="214490">
        <dgm:presLayoutVars>
          <dgm:bulletEnabled val="1"/>
        </dgm:presLayoutVars>
      </dgm:prSet>
      <dgm:spPr/>
      <dgm:t>
        <a:bodyPr/>
        <a:lstStyle/>
        <a:p>
          <a:endParaRPr lang="en-IN"/>
        </a:p>
      </dgm:t>
    </dgm:pt>
  </dgm:ptLst>
  <dgm:cxnLst>
    <dgm:cxn modelId="{AE535059-0E44-497B-BB46-39D44253A20F}" srcId="{48F6F240-38E7-4C54-8FDB-D6DC5CF12615}" destId="{C4692550-E8F8-41DA-B6E3-E7D8E3A2D07B}" srcOrd="4" destOrd="0" parTransId="{7F0330CC-53A8-4372-82AD-1EA370A34FF2}" sibTransId="{22AADD23-E45F-4F87-AD1E-0D3D6F9C8DEF}"/>
    <dgm:cxn modelId="{39AEC040-56E9-4A38-BB4E-6F218BE4EBEB}" type="presOf" srcId="{95FD152E-6C2B-48A7-9D29-4734B10DDDE5}" destId="{C32E2E2C-AE3F-497C-95DB-89A5ED3EA3C8}" srcOrd="0" destOrd="0" presId="urn:microsoft.com/office/officeart/2005/8/layout/bProcess3"/>
    <dgm:cxn modelId="{5C4FD7D0-FC2C-4858-9672-824D0B99F6A9}" srcId="{48F6F240-38E7-4C54-8FDB-D6DC5CF12615}" destId="{95FD152E-6C2B-48A7-9D29-4734B10DDDE5}" srcOrd="2" destOrd="0" parTransId="{CFEEE265-CE7A-4694-82B2-BCA083BE7B90}" sibTransId="{F7703C75-AAC7-404D-90BA-9C9DE4E9520F}"/>
    <dgm:cxn modelId="{FE8BE3BE-1727-4857-B6FA-363318E97632}" type="presOf" srcId="{FB9735B6-A5BF-447F-9FB0-7458D10529F9}" destId="{5DEB0CB3-7A63-4D0C-8BFE-1318DCADFD23}" srcOrd="0" destOrd="0" presId="urn:microsoft.com/office/officeart/2005/8/layout/bProcess3"/>
    <dgm:cxn modelId="{4F10D7A2-4976-46DD-B074-CE4801A4ED4F}" srcId="{48F6F240-38E7-4C54-8FDB-D6DC5CF12615}" destId="{A32C774F-A49E-40BC-B55E-5246BCFED0D4}" srcOrd="1" destOrd="0" parTransId="{B5677924-93E3-4D78-9618-EC2DE55A7FE2}" sibTransId="{6B030FFE-7DEB-4D69-A7EC-136567F5A1DD}"/>
    <dgm:cxn modelId="{4947F002-82E5-4E28-8EA7-E747696A6DC2}" type="presOf" srcId="{2F8148AD-43A4-499D-B79D-EA737BCA7E99}" destId="{4C7F9213-5BFC-432D-B002-0F6407B83881}" srcOrd="0" destOrd="0" presId="urn:microsoft.com/office/officeart/2005/8/layout/bProcess3"/>
    <dgm:cxn modelId="{8755B7C0-2EC8-4B99-BF0B-EA96C95FD5D9}" type="presOf" srcId="{F7703C75-AAC7-404D-90BA-9C9DE4E9520F}" destId="{7CE113FA-C3B5-4084-AE8B-85C660A3ECAF}" srcOrd="0" destOrd="0" presId="urn:microsoft.com/office/officeart/2005/8/layout/bProcess3"/>
    <dgm:cxn modelId="{E7C59F26-CB07-469E-9127-490B4257B47C}" type="presOf" srcId="{324A106B-BA03-4254-A0F7-382D173D05EE}" destId="{6DAC3E74-39C1-4902-A720-D93CBE76EAB7}" srcOrd="1" destOrd="0" presId="urn:microsoft.com/office/officeart/2005/8/layout/bProcess3"/>
    <dgm:cxn modelId="{ADD3ED8C-7948-4CAB-B819-03A09F9B668F}" srcId="{48F6F240-38E7-4C54-8FDB-D6DC5CF12615}" destId="{2F8148AD-43A4-499D-B79D-EA737BCA7E99}" srcOrd="0" destOrd="0" parTransId="{E29B4B1F-6857-4426-9338-31C8C7579AAC}" sibTransId="{324A106B-BA03-4254-A0F7-382D173D05EE}"/>
    <dgm:cxn modelId="{B06E13C4-3954-4E02-9FB4-910C3C38A607}" type="presOf" srcId="{48F6F240-38E7-4C54-8FDB-D6DC5CF12615}" destId="{9B38EE41-925A-4F96-8500-4623B4B399B3}" srcOrd="0" destOrd="0" presId="urn:microsoft.com/office/officeart/2005/8/layout/bProcess3"/>
    <dgm:cxn modelId="{B4877494-21BE-447C-8120-B2A15D9F5945}" type="presOf" srcId="{324A106B-BA03-4254-A0F7-382D173D05EE}" destId="{D88E0E9A-085E-499A-BE9B-49A5E515570A}" srcOrd="0" destOrd="0" presId="urn:microsoft.com/office/officeart/2005/8/layout/bProcess3"/>
    <dgm:cxn modelId="{68B33FF7-1614-40E3-8520-10D157A7B7E7}" srcId="{48F6F240-38E7-4C54-8FDB-D6DC5CF12615}" destId="{8889D237-3914-425A-9D88-3C894B7C575C}" srcOrd="3" destOrd="0" parTransId="{3377F16A-93B3-45CA-AEC9-61484E1AEF27}" sibTransId="{FB9735B6-A5BF-447F-9FB0-7458D10529F9}"/>
    <dgm:cxn modelId="{B70ADF12-1DEE-4C64-86DC-1A098E0A33AE}" type="presOf" srcId="{A32C774F-A49E-40BC-B55E-5246BCFED0D4}" destId="{C9FF45AA-6504-4AB9-9E24-2CC1D50DAF3C}" srcOrd="0" destOrd="0" presId="urn:microsoft.com/office/officeart/2005/8/layout/bProcess3"/>
    <dgm:cxn modelId="{AC4A598A-5148-40B2-9E9F-A32226FF299B}" type="presOf" srcId="{6B030FFE-7DEB-4D69-A7EC-136567F5A1DD}" destId="{760C923A-DF8F-4DA6-BBD1-5F6BB075D9FF}" srcOrd="0" destOrd="0" presId="urn:microsoft.com/office/officeart/2005/8/layout/bProcess3"/>
    <dgm:cxn modelId="{4E70F2A8-B794-4CB0-BA27-2EC07F008376}" type="presOf" srcId="{FB9735B6-A5BF-447F-9FB0-7458D10529F9}" destId="{C07A1BE3-D0E1-4E59-8330-21F4A1D5C99E}" srcOrd="1" destOrd="0" presId="urn:microsoft.com/office/officeart/2005/8/layout/bProcess3"/>
    <dgm:cxn modelId="{801275B2-A851-438A-BD82-075F96E315A8}" type="presOf" srcId="{8889D237-3914-425A-9D88-3C894B7C575C}" destId="{4EE70C73-D75E-4A94-83D8-7968D6378049}" srcOrd="0" destOrd="0" presId="urn:microsoft.com/office/officeart/2005/8/layout/bProcess3"/>
    <dgm:cxn modelId="{59B0862E-9CC1-4AC7-AAF0-9B3CC17F76EF}" type="presOf" srcId="{C4692550-E8F8-41DA-B6E3-E7D8E3A2D07B}" destId="{E1E5C4D7-F8C1-4E61-9730-73D392A98FE5}" srcOrd="0" destOrd="0" presId="urn:microsoft.com/office/officeart/2005/8/layout/bProcess3"/>
    <dgm:cxn modelId="{3D1CB0F2-60A0-4356-B6F7-0E3E0FB7C3E1}" type="presOf" srcId="{6B030FFE-7DEB-4D69-A7EC-136567F5A1DD}" destId="{A0397B58-C12D-430E-B5ED-C8E15ED65F01}" srcOrd="1" destOrd="0" presId="urn:microsoft.com/office/officeart/2005/8/layout/bProcess3"/>
    <dgm:cxn modelId="{3627B118-9455-4FA9-AE51-2EF83F34D8CB}" type="presOf" srcId="{F7703C75-AAC7-404D-90BA-9C9DE4E9520F}" destId="{F082FF7E-B6E6-4717-BF58-0C9E5583FF54}" srcOrd="1" destOrd="0" presId="urn:microsoft.com/office/officeart/2005/8/layout/bProcess3"/>
    <dgm:cxn modelId="{06E692B0-0973-413C-9F62-CBF8DD033705}" type="presParOf" srcId="{9B38EE41-925A-4F96-8500-4623B4B399B3}" destId="{4C7F9213-5BFC-432D-B002-0F6407B83881}" srcOrd="0" destOrd="0" presId="urn:microsoft.com/office/officeart/2005/8/layout/bProcess3"/>
    <dgm:cxn modelId="{275DBA2F-EEF8-4D45-99E5-A2E687E121B7}" type="presParOf" srcId="{9B38EE41-925A-4F96-8500-4623B4B399B3}" destId="{D88E0E9A-085E-499A-BE9B-49A5E515570A}" srcOrd="1" destOrd="0" presId="urn:microsoft.com/office/officeart/2005/8/layout/bProcess3"/>
    <dgm:cxn modelId="{6920D1E6-E416-4F14-9E15-8B740D8BC560}" type="presParOf" srcId="{D88E0E9A-085E-499A-BE9B-49A5E515570A}" destId="{6DAC3E74-39C1-4902-A720-D93CBE76EAB7}" srcOrd="0" destOrd="0" presId="urn:microsoft.com/office/officeart/2005/8/layout/bProcess3"/>
    <dgm:cxn modelId="{324D317E-F609-4AD6-978A-DAC09F98A095}" type="presParOf" srcId="{9B38EE41-925A-4F96-8500-4623B4B399B3}" destId="{C9FF45AA-6504-4AB9-9E24-2CC1D50DAF3C}" srcOrd="2" destOrd="0" presId="urn:microsoft.com/office/officeart/2005/8/layout/bProcess3"/>
    <dgm:cxn modelId="{07765E3D-217A-46EB-BD69-8AAFCFCEDD9B}" type="presParOf" srcId="{9B38EE41-925A-4F96-8500-4623B4B399B3}" destId="{760C923A-DF8F-4DA6-BBD1-5F6BB075D9FF}" srcOrd="3" destOrd="0" presId="urn:microsoft.com/office/officeart/2005/8/layout/bProcess3"/>
    <dgm:cxn modelId="{89D699A9-723D-4B1E-AF5E-ACA3F5AAB7E5}" type="presParOf" srcId="{760C923A-DF8F-4DA6-BBD1-5F6BB075D9FF}" destId="{A0397B58-C12D-430E-B5ED-C8E15ED65F01}" srcOrd="0" destOrd="0" presId="urn:microsoft.com/office/officeart/2005/8/layout/bProcess3"/>
    <dgm:cxn modelId="{91165C1F-7DB9-409F-BE82-DA25EA0A451D}" type="presParOf" srcId="{9B38EE41-925A-4F96-8500-4623B4B399B3}" destId="{C32E2E2C-AE3F-497C-95DB-89A5ED3EA3C8}" srcOrd="4" destOrd="0" presId="urn:microsoft.com/office/officeart/2005/8/layout/bProcess3"/>
    <dgm:cxn modelId="{DB1340A7-663B-40EE-BC31-D615FE4323A2}" type="presParOf" srcId="{9B38EE41-925A-4F96-8500-4623B4B399B3}" destId="{7CE113FA-C3B5-4084-AE8B-85C660A3ECAF}" srcOrd="5" destOrd="0" presId="urn:microsoft.com/office/officeart/2005/8/layout/bProcess3"/>
    <dgm:cxn modelId="{5FA8A8FA-2069-4721-B50A-2FB70997AE38}" type="presParOf" srcId="{7CE113FA-C3B5-4084-AE8B-85C660A3ECAF}" destId="{F082FF7E-B6E6-4717-BF58-0C9E5583FF54}" srcOrd="0" destOrd="0" presId="urn:microsoft.com/office/officeart/2005/8/layout/bProcess3"/>
    <dgm:cxn modelId="{D19B54F1-84AA-4CAC-800A-956BA83F046F}" type="presParOf" srcId="{9B38EE41-925A-4F96-8500-4623B4B399B3}" destId="{4EE70C73-D75E-4A94-83D8-7968D6378049}" srcOrd="6" destOrd="0" presId="urn:microsoft.com/office/officeart/2005/8/layout/bProcess3"/>
    <dgm:cxn modelId="{AC5C56EB-6D81-4624-A5D2-DC331FC74B54}" type="presParOf" srcId="{9B38EE41-925A-4F96-8500-4623B4B399B3}" destId="{5DEB0CB3-7A63-4D0C-8BFE-1318DCADFD23}" srcOrd="7" destOrd="0" presId="urn:microsoft.com/office/officeart/2005/8/layout/bProcess3"/>
    <dgm:cxn modelId="{693917C7-8F17-46DF-AB8C-597CB57EA629}" type="presParOf" srcId="{5DEB0CB3-7A63-4D0C-8BFE-1318DCADFD23}" destId="{C07A1BE3-D0E1-4E59-8330-21F4A1D5C99E}" srcOrd="0" destOrd="0" presId="urn:microsoft.com/office/officeart/2005/8/layout/bProcess3"/>
    <dgm:cxn modelId="{68F3E994-50BF-42EE-B90C-34E305BE80EE}" type="presParOf" srcId="{9B38EE41-925A-4F96-8500-4623B4B399B3}" destId="{E1E5C4D7-F8C1-4E61-9730-73D392A98FE5}" srcOrd="8"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0AC62B2-7623-4254-BD87-74B0849FAC6E}"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AB7B3EDB-4CC9-4E55-821E-1F61CEC0A27C}">
      <dgm:prSet phldrT="[Text]"/>
      <dgm:spPr/>
      <dgm:t>
        <a:bodyPr/>
        <a:lstStyle/>
        <a:p>
          <a:r>
            <a:rPr lang="en-US" dirty="0"/>
            <a:t>Audit Documentation for Audit of Smaller Entity</a:t>
          </a:r>
        </a:p>
      </dgm:t>
    </dgm:pt>
    <dgm:pt modelId="{97D03480-252A-4C74-9B46-1BBBD94DEF03}" type="parTrans" cxnId="{1D28D9DC-5994-4183-BB9E-961A384A59A9}">
      <dgm:prSet/>
      <dgm:spPr/>
      <dgm:t>
        <a:bodyPr/>
        <a:lstStyle/>
        <a:p>
          <a:endParaRPr lang="en-US"/>
        </a:p>
      </dgm:t>
    </dgm:pt>
    <dgm:pt modelId="{C649680F-A353-4B7C-B74C-2401EFB5F967}" type="sibTrans" cxnId="{1D28D9DC-5994-4183-BB9E-961A384A59A9}">
      <dgm:prSet/>
      <dgm:spPr/>
      <dgm:t>
        <a:bodyPr/>
        <a:lstStyle/>
        <a:p>
          <a:endParaRPr lang="en-US"/>
        </a:p>
      </dgm:t>
    </dgm:pt>
    <dgm:pt modelId="{23897B1F-CB8A-467B-9218-881DAE01F299}">
      <dgm:prSet/>
      <dgm:spPr/>
      <dgm:t>
        <a:bodyPr/>
        <a:lstStyle/>
        <a:p>
          <a:pPr algn="just"/>
          <a:r>
            <a:rPr lang="en-US" b="1" dirty="0">
              <a:solidFill>
                <a:srgbClr val="FF0000"/>
              </a:solidFill>
            </a:rPr>
            <a:t>Generally less extensive than that for the audit of a larger entity. </a:t>
          </a:r>
        </a:p>
        <a:p>
          <a:pPr algn="just"/>
          <a:r>
            <a:rPr lang="en-US" b="1" dirty="0">
              <a:solidFill>
                <a:schemeClr val="tx1"/>
              </a:solidFill>
            </a:rPr>
            <a:t>No Documentation requirement for Team Discussions or Supervision</a:t>
          </a:r>
        </a:p>
        <a:p>
          <a:pPr algn="just"/>
          <a:r>
            <a:rPr lang="en-US" b="1" dirty="0">
              <a:solidFill>
                <a:schemeClr val="tx1"/>
              </a:solidFill>
            </a:rPr>
            <a:t>But “Experienced Auditor” condition still applicable</a:t>
          </a:r>
          <a:endParaRPr lang="en-US" dirty="0">
            <a:solidFill>
              <a:schemeClr val="tx1"/>
            </a:solidFill>
          </a:endParaRPr>
        </a:p>
      </dgm:t>
    </dgm:pt>
    <dgm:pt modelId="{AD76391C-16E8-43CD-A04E-FD3166B27010}" type="sibTrans" cxnId="{66D69B0C-E9EA-4C14-A297-87322A2B897D}">
      <dgm:prSet/>
      <dgm:spPr/>
      <dgm:t>
        <a:bodyPr/>
        <a:lstStyle/>
        <a:p>
          <a:endParaRPr lang="en-US"/>
        </a:p>
      </dgm:t>
    </dgm:pt>
    <dgm:pt modelId="{EE26572D-08A8-4601-8679-9188CB547C48}" type="parTrans" cxnId="{66D69B0C-E9EA-4C14-A297-87322A2B897D}">
      <dgm:prSet/>
      <dgm:spPr/>
      <dgm:t>
        <a:bodyPr/>
        <a:lstStyle/>
        <a:p>
          <a:endParaRPr lang="en-US"/>
        </a:p>
      </dgm:t>
    </dgm:pt>
    <dgm:pt modelId="{70C5D0CF-4945-4781-B818-E0CBF9525073}" type="pres">
      <dgm:prSet presAssocID="{F0AC62B2-7623-4254-BD87-74B0849FAC6E}" presName="Name0" presStyleCnt="0">
        <dgm:presLayoutVars>
          <dgm:chPref val="1"/>
          <dgm:dir/>
          <dgm:animOne val="branch"/>
          <dgm:animLvl val="lvl"/>
          <dgm:resizeHandles/>
        </dgm:presLayoutVars>
      </dgm:prSet>
      <dgm:spPr/>
      <dgm:t>
        <a:bodyPr/>
        <a:lstStyle/>
        <a:p>
          <a:endParaRPr lang="en-IN"/>
        </a:p>
      </dgm:t>
    </dgm:pt>
    <dgm:pt modelId="{E004AD10-CE39-4A5E-B7BA-912C3CB7D2AF}" type="pres">
      <dgm:prSet presAssocID="{AB7B3EDB-4CC9-4E55-821E-1F61CEC0A27C}" presName="vertOne" presStyleCnt="0"/>
      <dgm:spPr/>
    </dgm:pt>
    <dgm:pt modelId="{8EC2B7C1-B9B9-4FF3-AA5C-656790BA7FCF}" type="pres">
      <dgm:prSet presAssocID="{AB7B3EDB-4CC9-4E55-821E-1F61CEC0A27C}" presName="txOne" presStyleLbl="node0" presStyleIdx="0" presStyleCnt="1" custScaleY="21700" custLinFactNeighborX="6" custLinFactNeighborY="-722">
        <dgm:presLayoutVars>
          <dgm:chPref val="3"/>
        </dgm:presLayoutVars>
      </dgm:prSet>
      <dgm:spPr/>
      <dgm:t>
        <a:bodyPr/>
        <a:lstStyle/>
        <a:p>
          <a:endParaRPr lang="en-IN"/>
        </a:p>
      </dgm:t>
    </dgm:pt>
    <dgm:pt modelId="{6A85BBDE-2518-42E4-A8EF-7A384748319C}" type="pres">
      <dgm:prSet presAssocID="{AB7B3EDB-4CC9-4E55-821E-1F61CEC0A27C}" presName="parTransOne" presStyleCnt="0"/>
      <dgm:spPr/>
    </dgm:pt>
    <dgm:pt modelId="{2BFF6DCD-CD38-467B-B248-8CE83131A6C0}" type="pres">
      <dgm:prSet presAssocID="{AB7B3EDB-4CC9-4E55-821E-1F61CEC0A27C}" presName="horzOne" presStyleCnt="0"/>
      <dgm:spPr/>
    </dgm:pt>
    <dgm:pt modelId="{2F6AB39B-B9F4-4FAA-BAF7-E20DFF6A8E38}" type="pres">
      <dgm:prSet presAssocID="{23897B1F-CB8A-467B-9218-881DAE01F299}" presName="vertTwo" presStyleCnt="0"/>
      <dgm:spPr/>
    </dgm:pt>
    <dgm:pt modelId="{89DE50F2-4053-406B-8792-B539FB40B797}" type="pres">
      <dgm:prSet presAssocID="{23897B1F-CB8A-467B-9218-881DAE01F299}" presName="txTwo" presStyleLbl="node2" presStyleIdx="0" presStyleCnt="1" custLinFactNeighborX="49">
        <dgm:presLayoutVars>
          <dgm:chPref val="3"/>
        </dgm:presLayoutVars>
      </dgm:prSet>
      <dgm:spPr/>
      <dgm:t>
        <a:bodyPr/>
        <a:lstStyle/>
        <a:p>
          <a:endParaRPr lang="en-IN"/>
        </a:p>
      </dgm:t>
    </dgm:pt>
    <dgm:pt modelId="{2608370E-CAF7-4E60-8208-D394FEB167DC}" type="pres">
      <dgm:prSet presAssocID="{23897B1F-CB8A-467B-9218-881DAE01F299}" presName="horzTwo" presStyleCnt="0"/>
      <dgm:spPr/>
    </dgm:pt>
  </dgm:ptLst>
  <dgm:cxnLst>
    <dgm:cxn modelId="{F5F2D8C8-9D7B-4EC9-BBAA-9A788264E95B}" type="presOf" srcId="{23897B1F-CB8A-467B-9218-881DAE01F299}" destId="{89DE50F2-4053-406B-8792-B539FB40B797}" srcOrd="0" destOrd="0" presId="urn:microsoft.com/office/officeart/2005/8/layout/hierarchy4"/>
    <dgm:cxn modelId="{66D69B0C-E9EA-4C14-A297-87322A2B897D}" srcId="{AB7B3EDB-4CC9-4E55-821E-1F61CEC0A27C}" destId="{23897B1F-CB8A-467B-9218-881DAE01F299}" srcOrd="0" destOrd="0" parTransId="{EE26572D-08A8-4601-8679-9188CB547C48}" sibTransId="{AD76391C-16E8-43CD-A04E-FD3166B27010}"/>
    <dgm:cxn modelId="{22E769A9-CDB8-4B2A-850C-47ADEF18A216}" type="presOf" srcId="{AB7B3EDB-4CC9-4E55-821E-1F61CEC0A27C}" destId="{8EC2B7C1-B9B9-4FF3-AA5C-656790BA7FCF}" srcOrd="0" destOrd="0" presId="urn:microsoft.com/office/officeart/2005/8/layout/hierarchy4"/>
    <dgm:cxn modelId="{1D28D9DC-5994-4183-BB9E-961A384A59A9}" srcId="{F0AC62B2-7623-4254-BD87-74B0849FAC6E}" destId="{AB7B3EDB-4CC9-4E55-821E-1F61CEC0A27C}" srcOrd="0" destOrd="0" parTransId="{97D03480-252A-4C74-9B46-1BBBD94DEF03}" sibTransId="{C649680F-A353-4B7C-B74C-2401EFB5F967}"/>
    <dgm:cxn modelId="{58AFC141-33F4-4C81-B0A1-CF5BB4EFFBAA}" type="presOf" srcId="{F0AC62B2-7623-4254-BD87-74B0849FAC6E}" destId="{70C5D0CF-4945-4781-B818-E0CBF9525073}" srcOrd="0" destOrd="0" presId="urn:microsoft.com/office/officeart/2005/8/layout/hierarchy4"/>
    <dgm:cxn modelId="{78DC8152-5282-4B8C-B1A7-C98333566308}" type="presParOf" srcId="{70C5D0CF-4945-4781-B818-E0CBF9525073}" destId="{E004AD10-CE39-4A5E-B7BA-912C3CB7D2AF}" srcOrd="0" destOrd="0" presId="urn:microsoft.com/office/officeart/2005/8/layout/hierarchy4"/>
    <dgm:cxn modelId="{D972A088-42D7-48F9-B513-AB30B1B3BBB4}" type="presParOf" srcId="{E004AD10-CE39-4A5E-B7BA-912C3CB7D2AF}" destId="{8EC2B7C1-B9B9-4FF3-AA5C-656790BA7FCF}" srcOrd="0" destOrd="0" presId="urn:microsoft.com/office/officeart/2005/8/layout/hierarchy4"/>
    <dgm:cxn modelId="{3081DEF2-76C8-497A-A2F9-EA5B05C23B0B}" type="presParOf" srcId="{E004AD10-CE39-4A5E-B7BA-912C3CB7D2AF}" destId="{6A85BBDE-2518-42E4-A8EF-7A384748319C}" srcOrd="1" destOrd="0" presId="urn:microsoft.com/office/officeart/2005/8/layout/hierarchy4"/>
    <dgm:cxn modelId="{58E6383C-D297-4A80-BA3D-54AEFC9D19AE}" type="presParOf" srcId="{E004AD10-CE39-4A5E-B7BA-912C3CB7D2AF}" destId="{2BFF6DCD-CD38-467B-B248-8CE83131A6C0}" srcOrd="2" destOrd="0" presId="urn:microsoft.com/office/officeart/2005/8/layout/hierarchy4"/>
    <dgm:cxn modelId="{4ABA4C36-5700-48D6-B0DE-8C1A3E582D78}" type="presParOf" srcId="{2BFF6DCD-CD38-467B-B248-8CE83131A6C0}" destId="{2F6AB39B-B9F4-4FAA-BAF7-E20DFF6A8E38}" srcOrd="0" destOrd="0" presId="urn:microsoft.com/office/officeart/2005/8/layout/hierarchy4"/>
    <dgm:cxn modelId="{DF872589-DE5F-418B-8542-DD646465DA38}" type="presParOf" srcId="{2F6AB39B-B9F4-4FAA-BAF7-E20DFF6A8E38}" destId="{89DE50F2-4053-406B-8792-B539FB40B797}" srcOrd="0" destOrd="0" presId="urn:microsoft.com/office/officeart/2005/8/layout/hierarchy4"/>
    <dgm:cxn modelId="{012D7F34-144C-443C-9310-A4277556C43D}" type="presParOf" srcId="{2F6AB39B-B9F4-4FAA-BAF7-E20DFF6A8E38}" destId="{2608370E-CAF7-4E60-8208-D394FEB167DC}" srcOrd="1" destOrd="0" presId="urn:microsoft.com/office/officeart/2005/8/layout/hierarchy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0AC62B2-7623-4254-BD87-74B0849FAC6E}"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AB7B3EDB-4CC9-4E55-821E-1F61CEC0A27C}">
      <dgm:prSet phldrT="[Text]"/>
      <dgm:spPr/>
      <dgm:t>
        <a:bodyPr/>
        <a:lstStyle/>
        <a:p>
          <a:r>
            <a:rPr lang="en-US" dirty="0"/>
            <a:t>Possessing Qualitative Characteristics such as</a:t>
          </a:r>
        </a:p>
      </dgm:t>
    </dgm:pt>
    <dgm:pt modelId="{97D03480-252A-4C74-9B46-1BBBD94DEF03}" type="parTrans" cxnId="{1D28D9DC-5994-4183-BB9E-961A384A59A9}">
      <dgm:prSet/>
      <dgm:spPr/>
      <dgm:t>
        <a:bodyPr/>
        <a:lstStyle/>
        <a:p>
          <a:endParaRPr lang="en-US"/>
        </a:p>
      </dgm:t>
    </dgm:pt>
    <dgm:pt modelId="{C649680F-A353-4B7C-B74C-2401EFB5F967}" type="sibTrans" cxnId="{1D28D9DC-5994-4183-BB9E-961A384A59A9}">
      <dgm:prSet/>
      <dgm:spPr/>
      <dgm:t>
        <a:bodyPr/>
        <a:lstStyle/>
        <a:p>
          <a:endParaRPr lang="en-US"/>
        </a:p>
      </dgm:t>
    </dgm:pt>
    <dgm:pt modelId="{891AEB21-1926-44EA-B1D5-95AC8A2F643F}">
      <dgm:prSet phldrT="[Text]"/>
      <dgm:spPr/>
      <dgm:t>
        <a:bodyPr/>
        <a:lstStyle/>
        <a:p>
          <a:r>
            <a:rPr lang="en-US" dirty="0">
              <a:solidFill>
                <a:srgbClr val="FF0000"/>
              </a:solidFill>
            </a:rPr>
            <a:t>Concentration of </a:t>
          </a:r>
        </a:p>
        <a:p>
          <a:r>
            <a:rPr lang="en-US" dirty="0">
              <a:solidFill>
                <a:srgbClr val="FF0000"/>
              </a:solidFill>
            </a:rPr>
            <a:t>ownership &amp; Management </a:t>
          </a:r>
        </a:p>
        <a:p>
          <a:r>
            <a:rPr lang="en-US" dirty="0"/>
            <a:t>in a small number of individuals (either natural person or another enterprise that owns the entity)</a:t>
          </a:r>
        </a:p>
      </dgm:t>
    </dgm:pt>
    <dgm:pt modelId="{F72C5CD4-FFDD-49F7-9321-0B36D5A611C5}" type="parTrans" cxnId="{D4005D65-A692-453F-A84A-C02364537EE6}">
      <dgm:prSet/>
      <dgm:spPr/>
      <dgm:t>
        <a:bodyPr/>
        <a:lstStyle/>
        <a:p>
          <a:endParaRPr lang="en-US"/>
        </a:p>
      </dgm:t>
    </dgm:pt>
    <dgm:pt modelId="{CBE8EB63-D05B-4B6A-B680-0E563E2857C1}" type="sibTrans" cxnId="{D4005D65-A692-453F-A84A-C02364537EE6}">
      <dgm:prSet/>
      <dgm:spPr/>
      <dgm:t>
        <a:bodyPr/>
        <a:lstStyle/>
        <a:p>
          <a:endParaRPr lang="en-US"/>
        </a:p>
      </dgm:t>
    </dgm:pt>
    <dgm:pt modelId="{23897B1F-CB8A-467B-9218-881DAE01F299}">
      <dgm:prSet/>
      <dgm:spPr/>
      <dgm:t>
        <a:bodyPr/>
        <a:lstStyle/>
        <a:p>
          <a:pPr algn="l"/>
          <a:r>
            <a:rPr lang="en-US" b="1" dirty="0">
              <a:solidFill>
                <a:srgbClr val="FF0000"/>
              </a:solidFill>
            </a:rPr>
            <a:t>Having One or more of the following characteristics:</a:t>
          </a:r>
        </a:p>
        <a:p>
          <a:pPr algn="l"/>
          <a:r>
            <a:rPr lang="en-US" dirty="0"/>
            <a:t>(</a:t>
          </a:r>
          <a:r>
            <a:rPr lang="en-US" dirty="0" err="1"/>
            <a:t>i</a:t>
          </a:r>
          <a:r>
            <a:rPr lang="en-US" dirty="0"/>
            <a:t>) Straightforward or uncomplicated transactions;</a:t>
          </a:r>
        </a:p>
        <a:p>
          <a:pPr algn="l"/>
          <a:r>
            <a:rPr lang="en-US" dirty="0"/>
            <a:t>(ii) Simple record-keeping;</a:t>
          </a:r>
        </a:p>
        <a:p>
          <a:pPr algn="l"/>
          <a:r>
            <a:rPr lang="en-US" dirty="0"/>
            <a:t>(iii) Few lines of business and few products within business lines;</a:t>
          </a:r>
        </a:p>
        <a:p>
          <a:pPr algn="l"/>
          <a:r>
            <a:rPr lang="en-US" dirty="0"/>
            <a:t>(iv) Few internal controls;</a:t>
          </a:r>
        </a:p>
        <a:p>
          <a:pPr algn="l"/>
          <a:r>
            <a:rPr lang="en-US" dirty="0"/>
            <a:t>(v) Few levels of management with responsibility for a broad range of controls; or</a:t>
          </a:r>
        </a:p>
        <a:p>
          <a:pPr algn="l"/>
          <a:r>
            <a:rPr lang="en-US" dirty="0"/>
            <a:t>(vi) Few personnel, many having a wide range of duties</a:t>
          </a:r>
        </a:p>
      </dgm:t>
    </dgm:pt>
    <dgm:pt modelId="{EE26572D-08A8-4601-8679-9188CB547C48}" type="parTrans" cxnId="{66D69B0C-E9EA-4C14-A297-87322A2B897D}">
      <dgm:prSet/>
      <dgm:spPr/>
      <dgm:t>
        <a:bodyPr/>
        <a:lstStyle/>
        <a:p>
          <a:endParaRPr lang="en-US"/>
        </a:p>
      </dgm:t>
    </dgm:pt>
    <dgm:pt modelId="{AD76391C-16E8-43CD-A04E-FD3166B27010}" type="sibTrans" cxnId="{66D69B0C-E9EA-4C14-A297-87322A2B897D}">
      <dgm:prSet/>
      <dgm:spPr/>
      <dgm:t>
        <a:bodyPr/>
        <a:lstStyle/>
        <a:p>
          <a:endParaRPr lang="en-US"/>
        </a:p>
      </dgm:t>
    </dgm:pt>
    <dgm:pt modelId="{70C5D0CF-4945-4781-B818-E0CBF9525073}" type="pres">
      <dgm:prSet presAssocID="{F0AC62B2-7623-4254-BD87-74B0849FAC6E}" presName="Name0" presStyleCnt="0">
        <dgm:presLayoutVars>
          <dgm:chPref val="1"/>
          <dgm:dir/>
          <dgm:animOne val="branch"/>
          <dgm:animLvl val="lvl"/>
          <dgm:resizeHandles/>
        </dgm:presLayoutVars>
      </dgm:prSet>
      <dgm:spPr/>
      <dgm:t>
        <a:bodyPr/>
        <a:lstStyle/>
        <a:p>
          <a:endParaRPr lang="en-IN"/>
        </a:p>
      </dgm:t>
    </dgm:pt>
    <dgm:pt modelId="{E004AD10-CE39-4A5E-B7BA-912C3CB7D2AF}" type="pres">
      <dgm:prSet presAssocID="{AB7B3EDB-4CC9-4E55-821E-1F61CEC0A27C}" presName="vertOne" presStyleCnt="0"/>
      <dgm:spPr/>
    </dgm:pt>
    <dgm:pt modelId="{8EC2B7C1-B9B9-4FF3-AA5C-656790BA7FCF}" type="pres">
      <dgm:prSet presAssocID="{AB7B3EDB-4CC9-4E55-821E-1F61CEC0A27C}" presName="txOne" presStyleLbl="node0" presStyleIdx="0" presStyleCnt="1" custScaleY="21700" custLinFactNeighborX="6" custLinFactNeighborY="11967">
        <dgm:presLayoutVars>
          <dgm:chPref val="3"/>
        </dgm:presLayoutVars>
      </dgm:prSet>
      <dgm:spPr/>
      <dgm:t>
        <a:bodyPr/>
        <a:lstStyle/>
        <a:p>
          <a:endParaRPr lang="en-IN"/>
        </a:p>
      </dgm:t>
    </dgm:pt>
    <dgm:pt modelId="{6A85BBDE-2518-42E4-A8EF-7A384748319C}" type="pres">
      <dgm:prSet presAssocID="{AB7B3EDB-4CC9-4E55-821E-1F61CEC0A27C}" presName="parTransOne" presStyleCnt="0"/>
      <dgm:spPr/>
    </dgm:pt>
    <dgm:pt modelId="{2BFF6DCD-CD38-467B-B248-8CE83131A6C0}" type="pres">
      <dgm:prSet presAssocID="{AB7B3EDB-4CC9-4E55-821E-1F61CEC0A27C}" presName="horzOne" presStyleCnt="0"/>
      <dgm:spPr/>
    </dgm:pt>
    <dgm:pt modelId="{D2A56A3D-86A7-47FF-BB50-72F15840B787}" type="pres">
      <dgm:prSet presAssocID="{891AEB21-1926-44EA-B1D5-95AC8A2F643F}" presName="vertTwo" presStyleCnt="0"/>
      <dgm:spPr/>
    </dgm:pt>
    <dgm:pt modelId="{29EC04C6-2E74-40B2-9194-D271278454E1}" type="pres">
      <dgm:prSet presAssocID="{891AEB21-1926-44EA-B1D5-95AC8A2F643F}" presName="txTwo" presStyleLbl="node2" presStyleIdx="0" presStyleCnt="2" custScaleX="51081">
        <dgm:presLayoutVars>
          <dgm:chPref val="3"/>
        </dgm:presLayoutVars>
      </dgm:prSet>
      <dgm:spPr/>
      <dgm:t>
        <a:bodyPr/>
        <a:lstStyle/>
        <a:p>
          <a:endParaRPr lang="en-IN"/>
        </a:p>
      </dgm:t>
    </dgm:pt>
    <dgm:pt modelId="{ADFF0EF6-89AE-47FE-8203-6A486DF8D1D2}" type="pres">
      <dgm:prSet presAssocID="{891AEB21-1926-44EA-B1D5-95AC8A2F643F}" presName="horzTwo" presStyleCnt="0"/>
      <dgm:spPr/>
    </dgm:pt>
    <dgm:pt modelId="{84A31F76-0A3F-4924-9E43-EC5291F52229}" type="pres">
      <dgm:prSet presAssocID="{CBE8EB63-D05B-4B6A-B680-0E563E2857C1}" presName="sibSpaceTwo" presStyleCnt="0"/>
      <dgm:spPr/>
    </dgm:pt>
    <dgm:pt modelId="{2F6AB39B-B9F4-4FAA-BAF7-E20DFF6A8E38}" type="pres">
      <dgm:prSet presAssocID="{23897B1F-CB8A-467B-9218-881DAE01F299}" presName="vertTwo" presStyleCnt="0"/>
      <dgm:spPr/>
    </dgm:pt>
    <dgm:pt modelId="{89DE50F2-4053-406B-8792-B539FB40B797}" type="pres">
      <dgm:prSet presAssocID="{23897B1F-CB8A-467B-9218-881DAE01F299}" presName="txTwo" presStyleLbl="node2" presStyleIdx="1" presStyleCnt="2">
        <dgm:presLayoutVars>
          <dgm:chPref val="3"/>
        </dgm:presLayoutVars>
      </dgm:prSet>
      <dgm:spPr/>
      <dgm:t>
        <a:bodyPr/>
        <a:lstStyle/>
        <a:p>
          <a:endParaRPr lang="en-IN"/>
        </a:p>
      </dgm:t>
    </dgm:pt>
    <dgm:pt modelId="{2608370E-CAF7-4E60-8208-D394FEB167DC}" type="pres">
      <dgm:prSet presAssocID="{23897B1F-CB8A-467B-9218-881DAE01F299}" presName="horzTwo" presStyleCnt="0"/>
      <dgm:spPr/>
    </dgm:pt>
  </dgm:ptLst>
  <dgm:cxnLst>
    <dgm:cxn modelId="{66D69B0C-E9EA-4C14-A297-87322A2B897D}" srcId="{AB7B3EDB-4CC9-4E55-821E-1F61CEC0A27C}" destId="{23897B1F-CB8A-467B-9218-881DAE01F299}" srcOrd="1" destOrd="0" parTransId="{EE26572D-08A8-4601-8679-9188CB547C48}" sibTransId="{AD76391C-16E8-43CD-A04E-FD3166B27010}"/>
    <dgm:cxn modelId="{C49394A8-7C33-404C-B6F9-CC8EE78BC370}" type="presOf" srcId="{23897B1F-CB8A-467B-9218-881DAE01F299}" destId="{89DE50F2-4053-406B-8792-B539FB40B797}" srcOrd="0" destOrd="0" presId="urn:microsoft.com/office/officeart/2005/8/layout/hierarchy4"/>
    <dgm:cxn modelId="{B6A606E2-0332-4DCA-B78E-BA9B57FC122B}" type="presOf" srcId="{F0AC62B2-7623-4254-BD87-74B0849FAC6E}" destId="{70C5D0CF-4945-4781-B818-E0CBF9525073}" srcOrd="0" destOrd="0" presId="urn:microsoft.com/office/officeart/2005/8/layout/hierarchy4"/>
    <dgm:cxn modelId="{D4005D65-A692-453F-A84A-C02364537EE6}" srcId="{AB7B3EDB-4CC9-4E55-821E-1F61CEC0A27C}" destId="{891AEB21-1926-44EA-B1D5-95AC8A2F643F}" srcOrd="0" destOrd="0" parTransId="{F72C5CD4-FFDD-49F7-9321-0B36D5A611C5}" sibTransId="{CBE8EB63-D05B-4B6A-B680-0E563E2857C1}"/>
    <dgm:cxn modelId="{1D28D9DC-5994-4183-BB9E-961A384A59A9}" srcId="{F0AC62B2-7623-4254-BD87-74B0849FAC6E}" destId="{AB7B3EDB-4CC9-4E55-821E-1F61CEC0A27C}" srcOrd="0" destOrd="0" parTransId="{97D03480-252A-4C74-9B46-1BBBD94DEF03}" sibTransId="{C649680F-A353-4B7C-B74C-2401EFB5F967}"/>
    <dgm:cxn modelId="{0916567D-2584-478B-94B8-25E721EE1F95}" type="presOf" srcId="{AB7B3EDB-4CC9-4E55-821E-1F61CEC0A27C}" destId="{8EC2B7C1-B9B9-4FF3-AA5C-656790BA7FCF}" srcOrd="0" destOrd="0" presId="urn:microsoft.com/office/officeart/2005/8/layout/hierarchy4"/>
    <dgm:cxn modelId="{959A5C12-7AE7-46B0-B994-1BE94571FAA2}" type="presOf" srcId="{891AEB21-1926-44EA-B1D5-95AC8A2F643F}" destId="{29EC04C6-2E74-40B2-9194-D271278454E1}" srcOrd="0" destOrd="0" presId="urn:microsoft.com/office/officeart/2005/8/layout/hierarchy4"/>
    <dgm:cxn modelId="{624944A6-C0F8-48F4-A2D0-6712B6B30CBD}" type="presParOf" srcId="{70C5D0CF-4945-4781-B818-E0CBF9525073}" destId="{E004AD10-CE39-4A5E-B7BA-912C3CB7D2AF}" srcOrd="0" destOrd="0" presId="urn:microsoft.com/office/officeart/2005/8/layout/hierarchy4"/>
    <dgm:cxn modelId="{F2B7F586-61B3-4D58-A97A-DBF1A32288BB}" type="presParOf" srcId="{E004AD10-CE39-4A5E-B7BA-912C3CB7D2AF}" destId="{8EC2B7C1-B9B9-4FF3-AA5C-656790BA7FCF}" srcOrd="0" destOrd="0" presId="urn:microsoft.com/office/officeart/2005/8/layout/hierarchy4"/>
    <dgm:cxn modelId="{B2B5FADF-C30C-4849-A60C-CC2D5D177F6D}" type="presParOf" srcId="{E004AD10-CE39-4A5E-B7BA-912C3CB7D2AF}" destId="{6A85BBDE-2518-42E4-A8EF-7A384748319C}" srcOrd="1" destOrd="0" presId="urn:microsoft.com/office/officeart/2005/8/layout/hierarchy4"/>
    <dgm:cxn modelId="{745092C2-DC5C-4A06-9C7D-A9E45AAE5D42}" type="presParOf" srcId="{E004AD10-CE39-4A5E-B7BA-912C3CB7D2AF}" destId="{2BFF6DCD-CD38-467B-B248-8CE83131A6C0}" srcOrd="2" destOrd="0" presId="urn:microsoft.com/office/officeart/2005/8/layout/hierarchy4"/>
    <dgm:cxn modelId="{FF5E8872-6772-43E9-B15E-13DC9E63003A}" type="presParOf" srcId="{2BFF6DCD-CD38-467B-B248-8CE83131A6C0}" destId="{D2A56A3D-86A7-47FF-BB50-72F15840B787}" srcOrd="0" destOrd="0" presId="urn:microsoft.com/office/officeart/2005/8/layout/hierarchy4"/>
    <dgm:cxn modelId="{2328AE12-7085-485F-9906-3434FE7BFFA9}" type="presParOf" srcId="{D2A56A3D-86A7-47FF-BB50-72F15840B787}" destId="{29EC04C6-2E74-40B2-9194-D271278454E1}" srcOrd="0" destOrd="0" presId="urn:microsoft.com/office/officeart/2005/8/layout/hierarchy4"/>
    <dgm:cxn modelId="{18626BFF-E5BF-42B6-B955-C12F984004D0}" type="presParOf" srcId="{D2A56A3D-86A7-47FF-BB50-72F15840B787}" destId="{ADFF0EF6-89AE-47FE-8203-6A486DF8D1D2}" srcOrd="1" destOrd="0" presId="urn:microsoft.com/office/officeart/2005/8/layout/hierarchy4"/>
    <dgm:cxn modelId="{27CFF3F6-9E51-453A-9A2D-67C212543DC5}" type="presParOf" srcId="{2BFF6DCD-CD38-467B-B248-8CE83131A6C0}" destId="{84A31F76-0A3F-4924-9E43-EC5291F52229}" srcOrd="1" destOrd="0" presId="urn:microsoft.com/office/officeart/2005/8/layout/hierarchy4"/>
    <dgm:cxn modelId="{1D472A74-3BCC-4216-AC93-965530821868}" type="presParOf" srcId="{2BFF6DCD-CD38-467B-B248-8CE83131A6C0}" destId="{2F6AB39B-B9F4-4FAA-BAF7-E20DFF6A8E38}" srcOrd="2" destOrd="0" presId="urn:microsoft.com/office/officeart/2005/8/layout/hierarchy4"/>
    <dgm:cxn modelId="{8326CE6D-D691-4859-9E05-8C2BAC362ED1}" type="presParOf" srcId="{2F6AB39B-B9F4-4FAA-BAF7-E20DFF6A8E38}" destId="{89DE50F2-4053-406B-8792-B539FB40B797}" srcOrd="0" destOrd="0" presId="urn:microsoft.com/office/officeart/2005/8/layout/hierarchy4"/>
    <dgm:cxn modelId="{A716CAC2-4F1D-434B-A7B2-51BD552F9283}" type="presParOf" srcId="{2F6AB39B-B9F4-4FAA-BAF7-E20DFF6A8E38}" destId="{2608370E-CAF7-4E60-8208-D394FEB167DC}" srcOrd="1" destOrd="0" presId="urn:microsoft.com/office/officeart/2005/8/layout/hierarchy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41DD92A-F98F-43C1-9A2B-AE5D1586A161}"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US"/>
        </a:p>
      </dgm:t>
    </dgm:pt>
    <dgm:pt modelId="{01BC26CA-E2BB-4338-A414-FB421306BBF2}">
      <dgm:prSet phldrT="[Text]" custT="1"/>
      <dgm:spPr/>
      <dgm:t>
        <a:bodyPr/>
        <a:lstStyle/>
        <a:p>
          <a:pPr algn="just"/>
          <a:r>
            <a:rPr lang="en-US" sz="2800" dirty="0"/>
            <a:t>While the PU has documented policies for independence, there was no evidence on record to show that the said policies or the related quality controls were implemented.</a:t>
          </a:r>
        </a:p>
        <a:p>
          <a:pPr algn="just"/>
          <a:r>
            <a:rPr lang="en-US" sz="2800" dirty="0"/>
            <a:t>The engagement files examined also contained no evidence that any engagement specific procedures were followed to ensure that the engagement teams were independent of the client.</a:t>
          </a:r>
          <a:endParaRPr lang="en-US" sz="3200" dirty="0"/>
        </a:p>
      </dgm:t>
    </dgm:pt>
    <dgm:pt modelId="{83A764FA-EB2B-4039-A0CC-C528E230F73F}" type="parTrans" cxnId="{4C623679-107B-4D1F-A597-4EE76ED640B4}">
      <dgm:prSet/>
      <dgm:spPr/>
      <dgm:t>
        <a:bodyPr/>
        <a:lstStyle/>
        <a:p>
          <a:endParaRPr lang="en-US"/>
        </a:p>
      </dgm:t>
    </dgm:pt>
    <dgm:pt modelId="{048D55C5-0CE7-4D9E-8CAF-8B3E3A359103}" type="sibTrans" cxnId="{4C623679-107B-4D1F-A597-4EE76ED640B4}">
      <dgm:prSet/>
      <dgm:spPr/>
      <dgm:t>
        <a:bodyPr/>
        <a:lstStyle/>
        <a:p>
          <a:endParaRPr lang="en-US"/>
        </a:p>
      </dgm:t>
    </dgm:pt>
    <dgm:pt modelId="{5D7A4A5F-AAD9-484A-A845-8A726AA73EC1}" type="pres">
      <dgm:prSet presAssocID="{741DD92A-F98F-43C1-9A2B-AE5D1586A161}" presName="compositeShape" presStyleCnt="0">
        <dgm:presLayoutVars>
          <dgm:chMax val="7"/>
          <dgm:dir/>
          <dgm:resizeHandles val="exact"/>
        </dgm:presLayoutVars>
      </dgm:prSet>
      <dgm:spPr/>
      <dgm:t>
        <a:bodyPr/>
        <a:lstStyle/>
        <a:p>
          <a:endParaRPr lang="en-IN"/>
        </a:p>
      </dgm:t>
    </dgm:pt>
    <dgm:pt modelId="{FCC5081B-8355-466D-8413-E52B9AD16A99}" type="pres">
      <dgm:prSet presAssocID="{01BC26CA-E2BB-4338-A414-FB421306BBF2}" presName="circ1TxSh" presStyleLbl="vennNode1" presStyleIdx="0" presStyleCnt="1" custScaleX="185078"/>
      <dgm:spPr/>
      <dgm:t>
        <a:bodyPr/>
        <a:lstStyle/>
        <a:p>
          <a:endParaRPr lang="en-IN"/>
        </a:p>
      </dgm:t>
    </dgm:pt>
  </dgm:ptLst>
  <dgm:cxnLst>
    <dgm:cxn modelId="{4C623679-107B-4D1F-A597-4EE76ED640B4}" srcId="{741DD92A-F98F-43C1-9A2B-AE5D1586A161}" destId="{01BC26CA-E2BB-4338-A414-FB421306BBF2}" srcOrd="0" destOrd="0" parTransId="{83A764FA-EB2B-4039-A0CC-C528E230F73F}" sibTransId="{048D55C5-0CE7-4D9E-8CAF-8B3E3A359103}"/>
    <dgm:cxn modelId="{6F91A69B-DF5D-440E-B39C-E58220FFA984}" type="presOf" srcId="{741DD92A-F98F-43C1-9A2B-AE5D1586A161}" destId="{5D7A4A5F-AAD9-484A-A845-8A726AA73EC1}" srcOrd="0" destOrd="0" presId="urn:microsoft.com/office/officeart/2005/8/layout/venn1"/>
    <dgm:cxn modelId="{24FF981A-2B7C-4986-9C37-638BD9809F32}" type="presOf" srcId="{01BC26CA-E2BB-4338-A414-FB421306BBF2}" destId="{FCC5081B-8355-466D-8413-E52B9AD16A99}" srcOrd="0" destOrd="0" presId="urn:microsoft.com/office/officeart/2005/8/layout/venn1"/>
    <dgm:cxn modelId="{34FA108B-6875-4F94-83EA-44AFDF609847}" type="presParOf" srcId="{5D7A4A5F-AAD9-484A-A845-8A726AA73EC1}" destId="{FCC5081B-8355-466D-8413-E52B9AD16A99}" srcOrd="0"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41DD92A-F98F-43C1-9A2B-AE5D1586A161}"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US"/>
        </a:p>
      </dgm:t>
    </dgm:pt>
    <dgm:pt modelId="{01BC26CA-E2BB-4338-A414-FB421306BBF2}">
      <dgm:prSet phldrT="[Text]" custT="1"/>
      <dgm:spPr/>
      <dgm:t>
        <a:bodyPr/>
        <a:lstStyle/>
        <a:p>
          <a:pPr algn="just"/>
          <a:r>
            <a:rPr lang="en-US" sz="2800" dirty="0"/>
            <a:t>The PU does not have a practice of obtaining engagement letters as required under SA 210, Agreeing the Terms of Audit Engagement. </a:t>
          </a:r>
          <a:endParaRPr lang="en-US" sz="3200" dirty="0"/>
        </a:p>
      </dgm:t>
    </dgm:pt>
    <dgm:pt modelId="{83A764FA-EB2B-4039-A0CC-C528E230F73F}" type="parTrans" cxnId="{4C623679-107B-4D1F-A597-4EE76ED640B4}">
      <dgm:prSet/>
      <dgm:spPr/>
      <dgm:t>
        <a:bodyPr/>
        <a:lstStyle/>
        <a:p>
          <a:endParaRPr lang="en-US"/>
        </a:p>
      </dgm:t>
    </dgm:pt>
    <dgm:pt modelId="{048D55C5-0CE7-4D9E-8CAF-8B3E3A359103}" type="sibTrans" cxnId="{4C623679-107B-4D1F-A597-4EE76ED640B4}">
      <dgm:prSet/>
      <dgm:spPr/>
      <dgm:t>
        <a:bodyPr/>
        <a:lstStyle/>
        <a:p>
          <a:endParaRPr lang="en-US"/>
        </a:p>
      </dgm:t>
    </dgm:pt>
    <dgm:pt modelId="{5D7A4A5F-AAD9-484A-A845-8A726AA73EC1}" type="pres">
      <dgm:prSet presAssocID="{741DD92A-F98F-43C1-9A2B-AE5D1586A161}" presName="compositeShape" presStyleCnt="0">
        <dgm:presLayoutVars>
          <dgm:chMax val="7"/>
          <dgm:dir/>
          <dgm:resizeHandles val="exact"/>
        </dgm:presLayoutVars>
      </dgm:prSet>
      <dgm:spPr/>
      <dgm:t>
        <a:bodyPr/>
        <a:lstStyle/>
        <a:p>
          <a:endParaRPr lang="en-IN"/>
        </a:p>
      </dgm:t>
    </dgm:pt>
    <dgm:pt modelId="{FCC5081B-8355-466D-8413-E52B9AD16A99}" type="pres">
      <dgm:prSet presAssocID="{01BC26CA-E2BB-4338-A414-FB421306BBF2}" presName="circ1TxSh" presStyleLbl="vennNode1" presStyleIdx="0" presStyleCnt="1" custScaleX="185078" custLinFactNeighborX="-1208"/>
      <dgm:spPr/>
      <dgm:t>
        <a:bodyPr/>
        <a:lstStyle/>
        <a:p>
          <a:endParaRPr lang="en-IN"/>
        </a:p>
      </dgm:t>
    </dgm:pt>
  </dgm:ptLst>
  <dgm:cxnLst>
    <dgm:cxn modelId="{4C623679-107B-4D1F-A597-4EE76ED640B4}" srcId="{741DD92A-F98F-43C1-9A2B-AE5D1586A161}" destId="{01BC26CA-E2BB-4338-A414-FB421306BBF2}" srcOrd="0" destOrd="0" parTransId="{83A764FA-EB2B-4039-A0CC-C528E230F73F}" sibTransId="{048D55C5-0CE7-4D9E-8CAF-8B3E3A359103}"/>
    <dgm:cxn modelId="{6F91A69B-DF5D-440E-B39C-E58220FFA984}" type="presOf" srcId="{741DD92A-F98F-43C1-9A2B-AE5D1586A161}" destId="{5D7A4A5F-AAD9-484A-A845-8A726AA73EC1}" srcOrd="0" destOrd="0" presId="urn:microsoft.com/office/officeart/2005/8/layout/venn1"/>
    <dgm:cxn modelId="{24FF981A-2B7C-4986-9C37-638BD9809F32}" type="presOf" srcId="{01BC26CA-E2BB-4338-A414-FB421306BBF2}" destId="{FCC5081B-8355-466D-8413-E52B9AD16A99}" srcOrd="0" destOrd="0" presId="urn:microsoft.com/office/officeart/2005/8/layout/venn1"/>
    <dgm:cxn modelId="{34FA108B-6875-4F94-83EA-44AFDF609847}" type="presParOf" srcId="{5D7A4A5F-AAD9-484A-A845-8A726AA73EC1}" destId="{FCC5081B-8355-466D-8413-E52B9AD16A99}" srcOrd="0"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41DD92A-F98F-43C1-9A2B-AE5D1586A161}"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US"/>
        </a:p>
      </dgm:t>
    </dgm:pt>
    <dgm:pt modelId="{01BC26CA-E2BB-4338-A414-FB421306BBF2}">
      <dgm:prSet phldrT="[Text]" custT="1"/>
      <dgm:spPr/>
      <dgm:t>
        <a:bodyPr/>
        <a:lstStyle/>
        <a:p>
          <a:pPr algn="just"/>
          <a:r>
            <a:rPr lang="en-US" sz="2800" dirty="0"/>
            <a:t>It was observed during examination of engagement files that the staff deployed lacked industry expertise and was, in general, inexperienced. </a:t>
          </a:r>
        </a:p>
        <a:p>
          <a:pPr algn="just"/>
          <a:r>
            <a:rPr lang="en-US" sz="2800" dirty="0"/>
            <a:t>The PU does not have a system of supporting and encouraging its resources to undergo relevant professional education necessary to execute audits of entities in </a:t>
          </a:r>
          <a:r>
            <a:rPr lang="en-US" sz="2800" dirty="0" err="1"/>
            <a:t>specialised</a:t>
          </a:r>
          <a:r>
            <a:rPr lang="en-US" sz="2800" dirty="0"/>
            <a:t> industries. Moreover, there was  no evidence in the working papers prepared by articled assistants of any review performed by a senior resource.</a:t>
          </a:r>
          <a:endParaRPr lang="en-US" sz="3200" dirty="0"/>
        </a:p>
      </dgm:t>
    </dgm:pt>
    <dgm:pt modelId="{83A764FA-EB2B-4039-A0CC-C528E230F73F}" type="parTrans" cxnId="{4C623679-107B-4D1F-A597-4EE76ED640B4}">
      <dgm:prSet/>
      <dgm:spPr/>
      <dgm:t>
        <a:bodyPr/>
        <a:lstStyle/>
        <a:p>
          <a:endParaRPr lang="en-US"/>
        </a:p>
      </dgm:t>
    </dgm:pt>
    <dgm:pt modelId="{048D55C5-0CE7-4D9E-8CAF-8B3E3A359103}" type="sibTrans" cxnId="{4C623679-107B-4D1F-A597-4EE76ED640B4}">
      <dgm:prSet/>
      <dgm:spPr/>
      <dgm:t>
        <a:bodyPr/>
        <a:lstStyle/>
        <a:p>
          <a:endParaRPr lang="en-US"/>
        </a:p>
      </dgm:t>
    </dgm:pt>
    <dgm:pt modelId="{5D7A4A5F-AAD9-484A-A845-8A726AA73EC1}" type="pres">
      <dgm:prSet presAssocID="{741DD92A-F98F-43C1-9A2B-AE5D1586A161}" presName="compositeShape" presStyleCnt="0">
        <dgm:presLayoutVars>
          <dgm:chMax val="7"/>
          <dgm:dir/>
          <dgm:resizeHandles val="exact"/>
        </dgm:presLayoutVars>
      </dgm:prSet>
      <dgm:spPr/>
      <dgm:t>
        <a:bodyPr/>
        <a:lstStyle/>
        <a:p>
          <a:endParaRPr lang="en-IN"/>
        </a:p>
      </dgm:t>
    </dgm:pt>
    <dgm:pt modelId="{FCC5081B-8355-466D-8413-E52B9AD16A99}" type="pres">
      <dgm:prSet presAssocID="{01BC26CA-E2BB-4338-A414-FB421306BBF2}" presName="circ1TxSh" presStyleLbl="vennNode1" presStyleIdx="0" presStyleCnt="1" custScaleX="185078"/>
      <dgm:spPr/>
      <dgm:t>
        <a:bodyPr/>
        <a:lstStyle/>
        <a:p>
          <a:endParaRPr lang="en-IN"/>
        </a:p>
      </dgm:t>
    </dgm:pt>
  </dgm:ptLst>
  <dgm:cxnLst>
    <dgm:cxn modelId="{4C623679-107B-4D1F-A597-4EE76ED640B4}" srcId="{741DD92A-F98F-43C1-9A2B-AE5D1586A161}" destId="{01BC26CA-E2BB-4338-A414-FB421306BBF2}" srcOrd="0" destOrd="0" parTransId="{83A764FA-EB2B-4039-A0CC-C528E230F73F}" sibTransId="{048D55C5-0CE7-4D9E-8CAF-8B3E3A359103}"/>
    <dgm:cxn modelId="{6F91A69B-DF5D-440E-B39C-E58220FFA984}" type="presOf" srcId="{741DD92A-F98F-43C1-9A2B-AE5D1586A161}" destId="{5D7A4A5F-AAD9-484A-A845-8A726AA73EC1}" srcOrd="0" destOrd="0" presId="urn:microsoft.com/office/officeart/2005/8/layout/venn1"/>
    <dgm:cxn modelId="{24FF981A-2B7C-4986-9C37-638BD9809F32}" type="presOf" srcId="{01BC26CA-E2BB-4338-A414-FB421306BBF2}" destId="{FCC5081B-8355-466D-8413-E52B9AD16A99}" srcOrd="0" destOrd="0" presId="urn:microsoft.com/office/officeart/2005/8/layout/venn1"/>
    <dgm:cxn modelId="{34FA108B-6875-4F94-83EA-44AFDF609847}" type="presParOf" srcId="{5D7A4A5F-AAD9-484A-A845-8A726AA73EC1}" destId="{FCC5081B-8355-466D-8413-E52B9AD16A99}" srcOrd="0"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BF04FE-7B91-419E-889E-91FA20FE1FB1}" type="doc">
      <dgm:prSet loTypeId="urn:microsoft.com/office/officeart/2005/8/layout/hierarchy1" loCatId="hierarchy" qsTypeId="urn:microsoft.com/office/officeart/2005/8/quickstyle/simple3" qsCatId="simple" csTypeId="urn:microsoft.com/office/officeart/2005/8/colors/accent5_1" csCatId="accent5" phldr="1"/>
      <dgm:spPr/>
      <dgm:t>
        <a:bodyPr/>
        <a:lstStyle/>
        <a:p>
          <a:endParaRPr lang="en-US"/>
        </a:p>
      </dgm:t>
    </dgm:pt>
    <dgm:pt modelId="{9A90CD3B-BE26-4C6F-B898-F40F066E15D7}">
      <dgm:prSet phldrT="[Text]" custT="1"/>
      <dgm:spPr/>
      <dgm:t>
        <a:bodyPr/>
        <a:lstStyle/>
        <a:p>
          <a:r>
            <a:rPr lang="en-US" sz="2000" b="1" dirty="0"/>
            <a:t>Standards</a:t>
          </a:r>
        </a:p>
      </dgm:t>
    </dgm:pt>
    <dgm:pt modelId="{FA549395-0ADD-4C7B-9E68-460D6B0DF47A}" type="parTrans" cxnId="{9D97DF3E-4E80-401A-95EB-5F479D73A131}">
      <dgm:prSet/>
      <dgm:spPr/>
      <dgm:t>
        <a:bodyPr/>
        <a:lstStyle/>
        <a:p>
          <a:endParaRPr lang="en-US"/>
        </a:p>
      </dgm:t>
    </dgm:pt>
    <dgm:pt modelId="{EF938B17-53BA-472A-BE99-A2CD1949B6BC}" type="sibTrans" cxnId="{9D97DF3E-4E80-401A-95EB-5F479D73A131}">
      <dgm:prSet/>
      <dgm:spPr/>
      <dgm:t>
        <a:bodyPr/>
        <a:lstStyle/>
        <a:p>
          <a:endParaRPr lang="en-US"/>
        </a:p>
      </dgm:t>
    </dgm:pt>
    <dgm:pt modelId="{92B02444-42E4-4D50-99BC-6E6A043A710D}">
      <dgm:prSet phldrT="[Text]" custT="1"/>
      <dgm:spPr/>
      <dgm:t>
        <a:bodyPr/>
        <a:lstStyle/>
        <a:p>
          <a:r>
            <a:rPr lang="en-US" sz="3000" b="1" dirty="0"/>
            <a:t>SRE’s</a:t>
          </a:r>
        </a:p>
      </dgm:t>
    </dgm:pt>
    <dgm:pt modelId="{93DF5810-41E8-40D3-8C6F-120FA2C25DC8}" type="parTrans" cxnId="{27B1F9F9-CEA9-42ED-8F98-5927B9D8527F}">
      <dgm:prSet/>
      <dgm:spPr/>
      <dgm:t>
        <a:bodyPr/>
        <a:lstStyle/>
        <a:p>
          <a:endParaRPr lang="en-US"/>
        </a:p>
      </dgm:t>
    </dgm:pt>
    <dgm:pt modelId="{1D49A4D0-0DCD-46CB-9280-D5E1F22F95A7}" type="sibTrans" cxnId="{27B1F9F9-CEA9-42ED-8F98-5927B9D8527F}">
      <dgm:prSet/>
      <dgm:spPr/>
      <dgm:t>
        <a:bodyPr/>
        <a:lstStyle/>
        <a:p>
          <a:endParaRPr lang="en-US"/>
        </a:p>
      </dgm:t>
    </dgm:pt>
    <dgm:pt modelId="{517ED43B-AD34-4186-87BB-604AFACA89E9}">
      <dgm:prSet phldrT="[Text]" custT="1"/>
      <dgm:spPr/>
      <dgm:t>
        <a:bodyPr/>
        <a:lstStyle/>
        <a:p>
          <a:r>
            <a:rPr lang="en-US" sz="3000" b="1" dirty="0"/>
            <a:t>SAE’s</a:t>
          </a:r>
        </a:p>
      </dgm:t>
    </dgm:pt>
    <dgm:pt modelId="{EB88B522-B4BD-4033-8633-FE3752F6DC6C}" type="parTrans" cxnId="{913F2377-FFD4-493A-9E9D-5EB540F5A7EB}">
      <dgm:prSet/>
      <dgm:spPr/>
      <dgm:t>
        <a:bodyPr/>
        <a:lstStyle/>
        <a:p>
          <a:endParaRPr lang="en-US"/>
        </a:p>
      </dgm:t>
    </dgm:pt>
    <dgm:pt modelId="{4F506595-8F71-4BB3-9AA8-B6D03094CDE0}" type="sibTrans" cxnId="{913F2377-FFD4-493A-9E9D-5EB540F5A7EB}">
      <dgm:prSet/>
      <dgm:spPr/>
      <dgm:t>
        <a:bodyPr/>
        <a:lstStyle/>
        <a:p>
          <a:endParaRPr lang="en-US"/>
        </a:p>
      </dgm:t>
    </dgm:pt>
    <dgm:pt modelId="{B8FD9962-569C-414D-84E6-3C8A88EB9692}">
      <dgm:prSet/>
      <dgm:spPr/>
      <dgm:t>
        <a:bodyPr/>
        <a:lstStyle/>
        <a:p>
          <a:r>
            <a:rPr lang="en-US" b="1" dirty="0"/>
            <a:t>SRE </a:t>
          </a:r>
        </a:p>
        <a:p>
          <a:r>
            <a:rPr lang="en-US" b="1" dirty="0"/>
            <a:t>2400(R), 2410</a:t>
          </a:r>
        </a:p>
      </dgm:t>
    </dgm:pt>
    <dgm:pt modelId="{47FB6C97-0463-48B0-9C72-7E0CFBAEC945}" type="parTrans" cxnId="{5608C341-F69A-4E33-B140-F0D6700D602C}">
      <dgm:prSet/>
      <dgm:spPr/>
      <dgm:t>
        <a:bodyPr/>
        <a:lstStyle/>
        <a:p>
          <a:endParaRPr lang="en-US"/>
        </a:p>
      </dgm:t>
    </dgm:pt>
    <dgm:pt modelId="{F5A02A65-2BD7-42D9-A8F1-367CF061A3C8}" type="sibTrans" cxnId="{5608C341-F69A-4E33-B140-F0D6700D602C}">
      <dgm:prSet/>
      <dgm:spPr/>
      <dgm:t>
        <a:bodyPr/>
        <a:lstStyle/>
        <a:p>
          <a:endParaRPr lang="en-US"/>
        </a:p>
      </dgm:t>
    </dgm:pt>
    <dgm:pt modelId="{231CE03A-DE4C-4349-BD60-663F55E91628}">
      <dgm:prSet/>
      <dgm:spPr/>
      <dgm:t>
        <a:bodyPr/>
        <a:lstStyle/>
        <a:p>
          <a:r>
            <a:rPr lang="en-US" b="1" dirty="0"/>
            <a:t>SAE 3400,3402,3420</a:t>
          </a:r>
        </a:p>
      </dgm:t>
    </dgm:pt>
    <dgm:pt modelId="{46D2E7CC-A52F-44ED-AAAA-FAE85D731F1D}" type="parTrans" cxnId="{FD8230E1-4CCB-436B-9168-E0C2171A86F7}">
      <dgm:prSet/>
      <dgm:spPr/>
      <dgm:t>
        <a:bodyPr/>
        <a:lstStyle/>
        <a:p>
          <a:endParaRPr lang="en-US"/>
        </a:p>
      </dgm:t>
    </dgm:pt>
    <dgm:pt modelId="{52C96BE3-E789-48E9-AFB1-2819D0D92506}" type="sibTrans" cxnId="{FD8230E1-4CCB-436B-9168-E0C2171A86F7}">
      <dgm:prSet/>
      <dgm:spPr/>
      <dgm:t>
        <a:bodyPr/>
        <a:lstStyle/>
        <a:p>
          <a:endParaRPr lang="en-US"/>
        </a:p>
      </dgm:t>
    </dgm:pt>
    <dgm:pt modelId="{83C00EA2-1EAA-488D-9D6B-ED92A7CD72DE}">
      <dgm:prSet custT="1"/>
      <dgm:spPr/>
      <dgm:t>
        <a:bodyPr/>
        <a:lstStyle/>
        <a:p>
          <a:r>
            <a:rPr lang="en-US" sz="3000" b="1" dirty="0"/>
            <a:t>SRS’s</a:t>
          </a:r>
        </a:p>
      </dgm:t>
    </dgm:pt>
    <dgm:pt modelId="{B1946098-7465-4F69-924B-9102A77DF05B}" type="parTrans" cxnId="{A7F51873-19AF-4461-ABE3-D9402D64FE9F}">
      <dgm:prSet/>
      <dgm:spPr/>
      <dgm:t>
        <a:bodyPr/>
        <a:lstStyle/>
        <a:p>
          <a:endParaRPr lang="en-US"/>
        </a:p>
      </dgm:t>
    </dgm:pt>
    <dgm:pt modelId="{63D4B9E0-9A9A-4F8E-BD7D-4FA383068541}" type="sibTrans" cxnId="{A7F51873-19AF-4461-ABE3-D9402D64FE9F}">
      <dgm:prSet/>
      <dgm:spPr/>
      <dgm:t>
        <a:bodyPr/>
        <a:lstStyle/>
        <a:p>
          <a:endParaRPr lang="en-US"/>
        </a:p>
      </dgm:t>
    </dgm:pt>
    <dgm:pt modelId="{0AD511C1-5806-459E-B8B3-3764C1917E7B}">
      <dgm:prSet/>
      <dgm:spPr/>
      <dgm:t>
        <a:bodyPr/>
        <a:lstStyle/>
        <a:p>
          <a:r>
            <a:rPr lang="en-US" b="1" dirty="0"/>
            <a:t>SRS </a:t>
          </a:r>
        </a:p>
        <a:p>
          <a:r>
            <a:rPr lang="en-US" b="1" dirty="0"/>
            <a:t>4400, 4410(R)</a:t>
          </a:r>
        </a:p>
      </dgm:t>
    </dgm:pt>
    <dgm:pt modelId="{54C32BD5-8C3C-42CA-A624-379DE1917A5E}" type="parTrans" cxnId="{FFE06FF0-62C5-411C-BF8C-80CF00F0B034}">
      <dgm:prSet/>
      <dgm:spPr/>
      <dgm:t>
        <a:bodyPr/>
        <a:lstStyle/>
        <a:p>
          <a:endParaRPr lang="en-US"/>
        </a:p>
      </dgm:t>
    </dgm:pt>
    <dgm:pt modelId="{120BE5A2-59B9-4FA8-987F-E41BCD7E4764}" type="sibTrans" cxnId="{FFE06FF0-62C5-411C-BF8C-80CF00F0B034}">
      <dgm:prSet/>
      <dgm:spPr/>
      <dgm:t>
        <a:bodyPr/>
        <a:lstStyle/>
        <a:p>
          <a:endParaRPr lang="en-US"/>
        </a:p>
      </dgm:t>
    </dgm:pt>
    <dgm:pt modelId="{11BFA441-791C-42A4-B84D-EF808F98635B}" type="pres">
      <dgm:prSet presAssocID="{29BF04FE-7B91-419E-889E-91FA20FE1FB1}" presName="hierChild1" presStyleCnt="0">
        <dgm:presLayoutVars>
          <dgm:chPref val="1"/>
          <dgm:dir/>
          <dgm:animOne val="branch"/>
          <dgm:animLvl val="lvl"/>
          <dgm:resizeHandles/>
        </dgm:presLayoutVars>
      </dgm:prSet>
      <dgm:spPr/>
      <dgm:t>
        <a:bodyPr/>
        <a:lstStyle/>
        <a:p>
          <a:endParaRPr lang="en-IN"/>
        </a:p>
      </dgm:t>
    </dgm:pt>
    <dgm:pt modelId="{E453EC1A-5595-497B-8D2E-D542DEAD03B7}" type="pres">
      <dgm:prSet presAssocID="{9A90CD3B-BE26-4C6F-B898-F40F066E15D7}" presName="hierRoot1" presStyleCnt="0"/>
      <dgm:spPr/>
    </dgm:pt>
    <dgm:pt modelId="{415803EF-DEBA-4D4B-B638-A6EED6435FE7}" type="pres">
      <dgm:prSet presAssocID="{9A90CD3B-BE26-4C6F-B898-F40F066E15D7}" presName="composite" presStyleCnt="0"/>
      <dgm:spPr/>
    </dgm:pt>
    <dgm:pt modelId="{4BE78A45-0190-4562-9B96-F98110A6E346}" type="pres">
      <dgm:prSet presAssocID="{9A90CD3B-BE26-4C6F-B898-F40F066E15D7}" presName="background" presStyleLbl="node0" presStyleIdx="0" presStyleCnt="1"/>
      <dgm:spPr/>
    </dgm:pt>
    <dgm:pt modelId="{DE9775E4-6417-4C17-87E6-385C9FAAA45B}" type="pres">
      <dgm:prSet presAssocID="{9A90CD3B-BE26-4C6F-B898-F40F066E15D7}" presName="text" presStyleLbl="fgAcc0" presStyleIdx="0" presStyleCnt="1" custScaleX="137167" custScaleY="86705">
        <dgm:presLayoutVars>
          <dgm:chPref val="3"/>
        </dgm:presLayoutVars>
      </dgm:prSet>
      <dgm:spPr/>
      <dgm:t>
        <a:bodyPr/>
        <a:lstStyle/>
        <a:p>
          <a:endParaRPr lang="en-IN"/>
        </a:p>
      </dgm:t>
    </dgm:pt>
    <dgm:pt modelId="{BCF786EC-8E12-46B4-B83B-6AA7DB066E22}" type="pres">
      <dgm:prSet presAssocID="{9A90CD3B-BE26-4C6F-B898-F40F066E15D7}" presName="hierChild2" presStyleCnt="0"/>
      <dgm:spPr/>
    </dgm:pt>
    <dgm:pt modelId="{07BCAE5A-742A-49FD-B983-1116A7A4F846}" type="pres">
      <dgm:prSet presAssocID="{93DF5810-41E8-40D3-8C6F-120FA2C25DC8}" presName="Name10" presStyleLbl="parChTrans1D2" presStyleIdx="0" presStyleCnt="3"/>
      <dgm:spPr/>
      <dgm:t>
        <a:bodyPr/>
        <a:lstStyle/>
        <a:p>
          <a:endParaRPr lang="en-IN"/>
        </a:p>
      </dgm:t>
    </dgm:pt>
    <dgm:pt modelId="{2086EBAC-848F-4231-9D28-BEA8FCF99795}" type="pres">
      <dgm:prSet presAssocID="{92B02444-42E4-4D50-99BC-6E6A043A710D}" presName="hierRoot2" presStyleCnt="0"/>
      <dgm:spPr/>
    </dgm:pt>
    <dgm:pt modelId="{C9F46382-62A2-4F2A-A5C8-6FEAA25E3452}" type="pres">
      <dgm:prSet presAssocID="{92B02444-42E4-4D50-99BC-6E6A043A710D}" presName="composite2" presStyleCnt="0"/>
      <dgm:spPr/>
    </dgm:pt>
    <dgm:pt modelId="{4E58ED68-828D-4BB9-B531-733EE9A90A1E}" type="pres">
      <dgm:prSet presAssocID="{92B02444-42E4-4D50-99BC-6E6A043A710D}" presName="background2" presStyleLbl="node2" presStyleIdx="0" presStyleCnt="3"/>
      <dgm:spPr/>
    </dgm:pt>
    <dgm:pt modelId="{0DC445CC-4803-4180-BE37-6B6CB71D01BC}" type="pres">
      <dgm:prSet presAssocID="{92B02444-42E4-4D50-99BC-6E6A043A710D}" presName="text2" presStyleLbl="fgAcc2" presStyleIdx="0" presStyleCnt="3">
        <dgm:presLayoutVars>
          <dgm:chPref val="3"/>
        </dgm:presLayoutVars>
      </dgm:prSet>
      <dgm:spPr/>
      <dgm:t>
        <a:bodyPr/>
        <a:lstStyle/>
        <a:p>
          <a:endParaRPr lang="en-IN"/>
        </a:p>
      </dgm:t>
    </dgm:pt>
    <dgm:pt modelId="{0BD35B15-CCD6-4E73-B34D-B3CFEFEAA9AA}" type="pres">
      <dgm:prSet presAssocID="{92B02444-42E4-4D50-99BC-6E6A043A710D}" presName="hierChild3" presStyleCnt="0"/>
      <dgm:spPr/>
    </dgm:pt>
    <dgm:pt modelId="{AC81CBA4-136A-4F58-8619-E629A72E9F9C}" type="pres">
      <dgm:prSet presAssocID="{47FB6C97-0463-48B0-9C72-7E0CFBAEC945}" presName="Name17" presStyleLbl="parChTrans1D3" presStyleIdx="0" presStyleCnt="3"/>
      <dgm:spPr/>
      <dgm:t>
        <a:bodyPr/>
        <a:lstStyle/>
        <a:p>
          <a:endParaRPr lang="en-IN"/>
        </a:p>
      </dgm:t>
    </dgm:pt>
    <dgm:pt modelId="{F3F60B96-F60E-4044-B200-04A531714271}" type="pres">
      <dgm:prSet presAssocID="{B8FD9962-569C-414D-84E6-3C8A88EB9692}" presName="hierRoot3" presStyleCnt="0"/>
      <dgm:spPr/>
    </dgm:pt>
    <dgm:pt modelId="{FD85B8CE-C921-4D04-BA23-E9169DD1AFAF}" type="pres">
      <dgm:prSet presAssocID="{B8FD9962-569C-414D-84E6-3C8A88EB9692}" presName="composite3" presStyleCnt="0"/>
      <dgm:spPr/>
    </dgm:pt>
    <dgm:pt modelId="{1B071F1C-0D62-46E2-AFAF-394C35BCF1B5}" type="pres">
      <dgm:prSet presAssocID="{B8FD9962-569C-414D-84E6-3C8A88EB9692}" presName="background3" presStyleLbl="node3" presStyleIdx="0" presStyleCnt="3"/>
      <dgm:spPr/>
    </dgm:pt>
    <dgm:pt modelId="{6F093455-A997-457D-9B7F-F0A6105C51BD}" type="pres">
      <dgm:prSet presAssocID="{B8FD9962-569C-414D-84E6-3C8A88EB9692}" presName="text3" presStyleLbl="fgAcc3" presStyleIdx="0" presStyleCnt="3">
        <dgm:presLayoutVars>
          <dgm:chPref val="3"/>
        </dgm:presLayoutVars>
      </dgm:prSet>
      <dgm:spPr/>
      <dgm:t>
        <a:bodyPr/>
        <a:lstStyle/>
        <a:p>
          <a:endParaRPr lang="en-IN"/>
        </a:p>
      </dgm:t>
    </dgm:pt>
    <dgm:pt modelId="{7BEAE114-1317-4255-ACE5-85C6B1500162}" type="pres">
      <dgm:prSet presAssocID="{B8FD9962-569C-414D-84E6-3C8A88EB9692}" presName="hierChild4" presStyleCnt="0"/>
      <dgm:spPr/>
    </dgm:pt>
    <dgm:pt modelId="{8F9AE488-9644-4337-A1FF-9682EF91BDBB}" type="pres">
      <dgm:prSet presAssocID="{EB88B522-B4BD-4033-8633-FE3752F6DC6C}" presName="Name10" presStyleLbl="parChTrans1D2" presStyleIdx="1" presStyleCnt="3"/>
      <dgm:spPr/>
      <dgm:t>
        <a:bodyPr/>
        <a:lstStyle/>
        <a:p>
          <a:endParaRPr lang="en-IN"/>
        </a:p>
      </dgm:t>
    </dgm:pt>
    <dgm:pt modelId="{7FEB1082-8481-42B9-92B3-65303B4C68D5}" type="pres">
      <dgm:prSet presAssocID="{517ED43B-AD34-4186-87BB-604AFACA89E9}" presName="hierRoot2" presStyleCnt="0"/>
      <dgm:spPr/>
    </dgm:pt>
    <dgm:pt modelId="{7E40D9DE-7EAF-4DC0-B67A-5887DF22F834}" type="pres">
      <dgm:prSet presAssocID="{517ED43B-AD34-4186-87BB-604AFACA89E9}" presName="composite2" presStyleCnt="0"/>
      <dgm:spPr/>
    </dgm:pt>
    <dgm:pt modelId="{CF10D897-2865-457A-99AE-97FCE214BD37}" type="pres">
      <dgm:prSet presAssocID="{517ED43B-AD34-4186-87BB-604AFACA89E9}" presName="background2" presStyleLbl="node2" presStyleIdx="1" presStyleCnt="3"/>
      <dgm:spPr/>
    </dgm:pt>
    <dgm:pt modelId="{EE20CDDE-96C4-4A4E-9FAF-9D5A000CE6DE}" type="pres">
      <dgm:prSet presAssocID="{517ED43B-AD34-4186-87BB-604AFACA89E9}" presName="text2" presStyleLbl="fgAcc2" presStyleIdx="1" presStyleCnt="3">
        <dgm:presLayoutVars>
          <dgm:chPref val="3"/>
        </dgm:presLayoutVars>
      </dgm:prSet>
      <dgm:spPr/>
      <dgm:t>
        <a:bodyPr/>
        <a:lstStyle/>
        <a:p>
          <a:endParaRPr lang="en-IN"/>
        </a:p>
      </dgm:t>
    </dgm:pt>
    <dgm:pt modelId="{576309C3-C12E-463F-A558-EAD5FA40CE6E}" type="pres">
      <dgm:prSet presAssocID="{517ED43B-AD34-4186-87BB-604AFACA89E9}" presName="hierChild3" presStyleCnt="0"/>
      <dgm:spPr/>
    </dgm:pt>
    <dgm:pt modelId="{C75FC9E0-44E8-440A-ADE3-077E79480F92}" type="pres">
      <dgm:prSet presAssocID="{46D2E7CC-A52F-44ED-AAAA-FAE85D731F1D}" presName="Name17" presStyleLbl="parChTrans1D3" presStyleIdx="1" presStyleCnt="3"/>
      <dgm:spPr/>
      <dgm:t>
        <a:bodyPr/>
        <a:lstStyle/>
        <a:p>
          <a:endParaRPr lang="en-IN"/>
        </a:p>
      </dgm:t>
    </dgm:pt>
    <dgm:pt modelId="{BF5EB27B-BADB-4623-BBD0-423203EF87EC}" type="pres">
      <dgm:prSet presAssocID="{231CE03A-DE4C-4349-BD60-663F55E91628}" presName="hierRoot3" presStyleCnt="0"/>
      <dgm:spPr/>
    </dgm:pt>
    <dgm:pt modelId="{4E33C5FD-1B62-42CA-8610-872FE68E332E}" type="pres">
      <dgm:prSet presAssocID="{231CE03A-DE4C-4349-BD60-663F55E91628}" presName="composite3" presStyleCnt="0"/>
      <dgm:spPr/>
    </dgm:pt>
    <dgm:pt modelId="{4D26AB10-1D1C-49D5-A28B-390C740FB934}" type="pres">
      <dgm:prSet presAssocID="{231CE03A-DE4C-4349-BD60-663F55E91628}" presName="background3" presStyleLbl="node3" presStyleIdx="1" presStyleCnt="3"/>
      <dgm:spPr/>
    </dgm:pt>
    <dgm:pt modelId="{67D05BC3-4CEC-408A-B1AB-8380C55FCDB4}" type="pres">
      <dgm:prSet presAssocID="{231CE03A-DE4C-4349-BD60-663F55E91628}" presName="text3" presStyleLbl="fgAcc3" presStyleIdx="1" presStyleCnt="3" custLinFactNeighborY="264">
        <dgm:presLayoutVars>
          <dgm:chPref val="3"/>
        </dgm:presLayoutVars>
      </dgm:prSet>
      <dgm:spPr/>
      <dgm:t>
        <a:bodyPr/>
        <a:lstStyle/>
        <a:p>
          <a:endParaRPr lang="en-IN"/>
        </a:p>
      </dgm:t>
    </dgm:pt>
    <dgm:pt modelId="{D91B321B-5D07-49DA-95ED-FD1558FC03D9}" type="pres">
      <dgm:prSet presAssocID="{231CE03A-DE4C-4349-BD60-663F55E91628}" presName="hierChild4" presStyleCnt="0"/>
      <dgm:spPr/>
    </dgm:pt>
    <dgm:pt modelId="{412A3625-DE08-4031-8211-7D38B9CBAC39}" type="pres">
      <dgm:prSet presAssocID="{B1946098-7465-4F69-924B-9102A77DF05B}" presName="Name10" presStyleLbl="parChTrans1D2" presStyleIdx="2" presStyleCnt="3"/>
      <dgm:spPr/>
      <dgm:t>
        <a:bodyPr/>
        <a:lstStyle/>
        <a:p>
          <a:endParaRPr lang="en-IN"/>
        </a:p>
      </dgm:t>
    </dgm:pt>
    <dgm:pt modelId="{F48D6711-039C-4FE8-A1B4-B2F263B5B9B2}" type="pres">
      <dgm:prSet presAssocID="{83C00EA2-1EAA-488D-9D6B-ED92A7CD72DE}" presName="hierRoot2" presStyleCnt="0"/>
      <dgm:spPr/>
    </dgm:pt>
    <dgm:pt modelId="{50FF5DEA-A8BB-422E-9CAB-D2E8C8494A79}" type="pres">
      <dgm:prSet presAssocID="{83C00EA2-1EAA-488D-9D6B-ED92A7CD72DE}" presName="composite2" presStyleCnt="0"/>
      <dgm:spPr/>
    </dgm:pt>
    <dgm:pt modelId="{9BFEB32F-C9E2-427A-8AAD-853924F371BA}" type="pres">
      <dgm:prSet presAssocID="{83C00EA2-1EAA-488D-9D6B-ED92A7CD72DE}" presName="background2" presStyleLbl="node2" presStyleIdx="2" presStyleCnt="3"/>
      <dgm:spPr/>
    </dgm:pt>
    <dgm:pt modelId="{9AD10CFA-1514-4660-A92D-A44029C9A328}" type="pres">
      <dgm:prSet presAssocID="{83C00EA2-1EAA-488D-9D6B-ED92A7CD72DE}" presName="text2" presStyleLbl="fgAcc2" presStyleIdx="2" presStyleCnt="3">
        <dgm:presLayoutVars>
          <dgm:chPref val="3"/>
        </dgm:presLayoutVars>
      </dgm:prSet>
      <dgm:spPr/>
      <dgm:t>
        <a:bodyPr/>
        <a:lstStyle/>
        <a:p>
          <a:endParaRPr lang="en-IN"/>
        </a:p>
      </dgm:t>
    </dgm:pt>
    <dgm:pt modelId="{9BC95FC4-4634-415E-96A6-E99D77C98F88}" type="pres">
      <dgm:prSet presAssocID="{83C00EA2-1EAA-488D-9D6B-ED92A7CD72DE}" presName="hierChild3" presStyleCnt="0"/>
      <dgm:spPr/>
    </dgm:pt>
    <dgm:pt modelId="{022CC745-D610-4B32-A00C-C743BE4DBC8B}" type="pres">
      <dgm:prSet presAssocID="{54C32BD5-8C3C-42CA-A624-379DE1917A5E}" presName="Name17" presStyleLbl="parChTrans1D3" presStyleIdx="2" presStyleCnt="3"/>
      <dgm:spPr/>
      <dgm:t>
        <a:bodyPr/>
        <a:lstStyle/>
        <a:p>
          <a:endParaRPr lang="en-IN"/>
        </a:p>
      </dgm:t>
    </dgm:pt>
    <dgm:pt modelId="{5EE0DEBB-F0B4-4671-8621-D49439D2BCAF}" type="pres">
      <dgm:prSet presAssocID="{0AD511C1-5806-459E-B8B3-3764C1917E7B}" presName="hierRoot3" presStyleCnt="0"/>
      <dgm:spPr/>
    </dgm:pt>
    <dgm:pt modelId="{223C581F-CB5D-4D57-BABA-F926E2974961}" type="pres">
      <dgm:prSet presAssocID="{0AD511C1-5806-459E-B8B3-3764C1917E7B}" presName="composite3" presStyleCnt="0"/>
      <dgm:spPr/>
    </dgm:pt>
    <dgm:pt modelId="{D91B1304-966B-4E44-B5B1-B55FF750682C}" type="pres">
      <dgm:prSet presAssocID="{0AD511C1-5806-459E-B8B3-3764C1917E7B}" presName="background3" presStyleLbl="node3" presStyleIdx="2" presStyleCnt="3"/>
      <dgm:spPr/>
    </dgm:pt>
    <dgm:pt modelId="{15DC3265-F755-4CE1-8CDB-1004168880A0}" type="pres">
      <dgm:prSet presAssocID="{0AD511C1-5806-459E-B8B3-3764C1917E7B}" presName="text3" presStyleLbl="fgAcc3" presStyleIdx="2" presStyleCnt="3">
        <dgm:presLayoutVars>
          <dgm:chPref val="3"/>
        </dgm:presLayoutVars>
      </dgm:prSet>
      <dgm:spPr/>
      <dgm:t>
        <a:bodyPr/>
        <a:lstStyle/>
        <a:p>
          <a:endParaRPr lang="en-IN"/>
        </a:p>
      </dgm:t>
    </dgm:pt>
    <dgm:pt modelId="{1C31835F-6C7C-44E0-A050-F9E4AC63C8BD}" type="pres">
      <dgm:prSet presAssocID="{0AD511C1-5806-459E-B8B3-3764C1917E7B}" presName="hierChild4" presStyleCnt="0"/>
      <dgm:spPr/>
    </dgm:pt>
  </dgm:ptLst>
  <dgm:cxnLst>
    <dgm:cxn modelId="{5608C341-F69A-4E33-B140-F0D6700D602C}" srcId="{92B02444-42E4-4D50-99BC-6E6A043A710D}" destId="{B8FD9962-569C-414D-84E6-3C8A88EB9692}" srcOrd="0" destOrd="0" parTransId="{47FB6C97-0463-48B0-9C72-7E0CFBAEC945}" sibTransId="{F5A02A65-2BD7-42D9-A8F1-367CF061A3C8}"/>
    <dgm:cxn modelId="{CFF0F41C-93B4-41EA-BE07-D39DF327D969}" type="presOf" srcId="{231CE03A-DE4C-4349-BD60-663F55E91628}" destId="{67D05BC3-4CEC-408A-B1AB-8380C55FCDB4}" srcOrd="0" destOrd="0" presId="urn:microsoft.com/office/officeart/2005/8/layout/hierarchy1"/>
    <dgm:cxn modelId="{B8E78C73-9F72-4835-BBF4-08A773DF767D}" type="presOf" srcId="{47FB6C97-0463-48B0-9C72-7E0CFBAEC945}" destId="{AC81CBA4-136A-4F58-8619-E629A72E9F9C}" srcOrd="0" destOrd="0" presId="urn:microsoft.com/office/officeart/2005/8/layout/hierarchy1"/>
    <dgm:cxn modelId="{913F2377-FFD4-493A-9E9D-5EB540F5A7EB}" srcId="{9A90CD3B-BE26-4C6F-B898-F40F066E15D7}" destId="{517ED43B-AD34-4186-87BB-604AFACA89E9}" srcOrd="1" destOrd="0" parTransId="{EB88B522-B4BD-4033-8633-FE3752F6DC6C}" sibTransId="{4F506595-8F71-4BB3-9AA8-B6D03094CDE0}"/>
    <dgm:cxn modelId="{FFE06FF0-62C5-411C-BF8C-80CF00F0B034}" srcId="{83C00EA2-1EAA-488D-9D6B-ED92A7CD72DE}" destId="{0AD511C1-5806-459E-B8B3-3764C1917E7B}" srcOrd="0" destOrd="0" parTransId="{54C32BD5-8C3C-42CA-A624-379DE1917A5E}" sibTransId="{120BE5A2-59B9-4FA8-987F-E41BCD7E4764}"/>
    <dgm:cxn modelId="{A7F51873-19AF-4461-ABE3-D9402D64FE9F}" srcId="{9A90CD3B-BE26-4C6F-B898-F40F066E15D7}" destId="{83C00EA2-1EAA-488D-9D6B-ED92A7CD72DE}" srcOrd="2" destOrd="0" parTransId="{B1946098-7465-4F69-924B-9102A77DF05B}" sibTransId="{63D4B9E0-9A9A-4F8E-BD7D-4FA383068541}"/>
    <dgm:cxn modelId="{64350668-20CC-4892-A796-4850C7A8E005}" type="presOf" srcId="{29BF04FE-7B91-419E-889E-91FA20FE1FB1}" destId="{11BFA441-791C-42A4-B84D-EF808F98635B}" srcOrd="0" destOrd="0" presId="urn:microsoft.com/office/officeart/2005/8/layout/hierarchy1"/>
    <dgm:cxn modelId="{59D2CAE3-06AA-42EB-9544-82D2BFE5E4B8}" type="presOf" srcId="{0AD511C1-5806-459E-B8B3-3764C1917E7B}" destId="{15DC3265-F755-4CE1-8CDB-1004168880A0}" srcOrd="0" destOrd="0" presId="urn:microsoft.com/office/officeart/2005/8/layout/hierarchy1"/>
    <dgm:cxn modelId="{9EF15E22-5A05-4FC3-BA23-248B6821C226}" type="presOf" srcId="{93DF5810-41E8-40D3-8C6F-120FA2C25DC8}" destId="{07BCAE5A-742A-49FD-B983-1116A7A4F846}" srcOrd="0" destOrd="0" presId="urn:microsoft.com/office/officeart/2005/8/layout/hierarchy1"/>
    <dgm:cxn modelId="{BF43B036-E010-41CA-86C4-AE81AB2A1AFB}" type="presOf" srcId="{46D2E7CC-A52F-44ED-AAAA-FAE85D731F1D}" destId="{C75FC9E0-44E8-440A-ADE3-077E79480F92}" srcOrd="0" destOrd="0" presId="urn:microsoft.com/office/officeart/2005/8/layout/hierarchy1"/>
    <dgm:cxn modelId="{DC96A73B-C258-4D56-AE8E-8B538FCC93B9}" type="presOf" srcId="{54C32BD5-8C3C-42CA-A624-379DE1917A5E}" destId="{022CC745-D610-4B32-A00C-C743BE4DBC8B}" srcOrd="0" destOrd="0" presId="urn:microsoft.com/office/officeart/2005/8/layout/hierarchy1"/>
    <dgm:cxn modelId="{5FCAB896-2D01-4BE0-AD39-61AC6A22EE34}" type="presOf" srcId="{517ED43B-AD34-4186-87BB-604AFACA89E9}" destId="{EE20CDDE-96C4-4A4E-9FAF-9D5A000CE6DE}" srcOrd="0" destOrd="0" presId="urn:microsoft.com/office/officeart/2005/8/layout/hierarchy1"/>
    <dgm:cxn modelId="{FAE77872-AD3F-48DD-9C5D-F101CDD8518E}" type="presOf" srcId="{B8FD9962-569C-414D-84E6-3C8A88EB9692}" destId="{6F093455-A997-457D-9B7F-F0A6105C51BD}" srcOrd="0" destOrd="0" presId="urn:microsoft.com/office/officeart/2005/8/layout/hierarchy1"/>
    <dgm:cxn modelId="{376B0E01-0F54-4480-9E1A-E0135A1624B5}" type="presOf" srcId="{B1946098-7465-4F69-924B-9102A77DF05B}" destId="{412A3625-DE08-4031-8211-7D38B9CBAC39}" srcOrd="0" destOrd="0" presId="urn:microsoft.com/office/officeart/2005/8/layout/hierarchy1"/>
    <dgm:cxn modelId="{FD8230E1-4CCB-436B-9168-E0C2171A86F7}" srcId="{517ED43B-AD34-4186-87BB-604AFACA89E9}" destId="{231CE03A-DE4C-4349-BD60-663F55E91628}" srcOrd="0" destOrd="0" parTransId="{46D2E7CC-A52F-44ED-AAAA-FAE85D731F1D}" sibTransId="{52C96BE3-E789-48E9-AFB1-2819D0D92506}"/>
    <dgm:cxn modelId="{9D97DF3E-4E80-401A-95EB-5F479D73A131}" srcId="{29BF04FE-7B91-419E-889E-91FA20FE1FB1}" destId="{9A90CD3B-BE26-4C6F-B898-F40F066E15D7}" srcOrd="0" destOrd="0" parTransId="{FA549395-0ADD-4C7B-9E68-460D6B0DF47A}" sibTransId="{EF938B17-53BA-472A-BE99-A2CD1949B6BC}"/>
    <dgm:cxn modelId="{792C74A7-4A62-491B-9B07-AABE3DA13D33}" type="presOf" srcId="{EB88B522-B4BD-4033-8633-FE3752F6DC6C}" destId="{8F9AE488-9644-4337-A1FF-9682EF91BDBB}" srcOrd="0" destOrd="0" presId="urn:microsoft.com/office/officeart/2005/8/layout/hierarchy1"/>
    <dgm:cxn modelId="{57765846-CB4E-4942-B895-EF76BA5AF19D}" type="presOf" srcId="{9A90CD3B-BE26-4C6F-B898-F40F066E15D7}" destId="{DE9775E4-6417-4C17-87E6-385C9FAAA45B}" srcOrd="0" destOrd="0" presId="urn:microsoft.com/office/officeart/2005/8/layout/hierarchy1"/>
    <dgm:cxn modelId="{AAFA0348-493C-46C3-A8A9-E87A495B6ED0}" type="presOf" srcId="{92B02444-42E4-4D50-99BC-6E6A043A710D}" destId="{0DC445CC-4803-4180-BE37-6B6CB71D01BC}" srcOrd="0" destOrd="0" presId="urn:microsoft.com/office/officeart/2005/8/layout/hierarchy1"/>
    <dgm:cxn modelId="{27B1F9F9-CEA9-42ED-8F98-5927B9D8527F}" srcId="{9A90CD3B-BE26-4C6F-B898-F40F066E15D7}" destId="{92B02444-42E4-4D50-99BC-6E6A043A710D}" srcOrd="0" destOrd="0" parTransId="{93DF5810-41E8-40D3-8C6F-120FA2C25DC8}" sibTransId="{1D49A4D0-0DCD-46CB-9280-D5E1F22F95A7}"/>
    <dgm:cxn modelId="{F534DD80-8E9A-4EEE-B0B0-7F3B6FCFA897}" type="presOf" srcId="{83C00EA2-1EAA-488D-9D6B-ED92A7CD72DE}" destId="{9AD10CFA-1514-4660-A92D-A44029C9A328}" srcOrd="0" destOrd="0" presId="urn:microsoft.com/office/officeart/2005/8/layout/hierarchy1"/>
    <dgm:cxn modelId="{A1522D89-9CB2-4B23-9ECD-DC22392C58AB}" type="presParOf" srcId="{11BFA441-791C-42A4-B84D-EF808F98635B}" destId="{E453EC1A-5595-497B-8D2E-D542DEAD03B7}" srcOrd="0" destOrd="0" presId="urn:microsoft.com/office/officeart/2005/8/layout/hierarchy1"/>
    <dgm:cxn modelId="{C4E45687-20E9-47BD-B68F-CAE2FC55ABF5}" type="presParOf" srcId="{E453EC1A-5595-497B-8D2E-D542DEAD03B7}" destId="{415803EF-DEBA-4D4B-B638-A6EED6435FE7}" srcOrd="0" destOrd="0" presId="urn:microsoft.com/office/officeart/2005/8/layout/hierarchy1"/>
    <dgm:cxn modelId="{FB6750EE-C91D-4EE8-B0BC-1344DFCC9EB2}" type="presParOf" srcId="{415803EF-DEBA-4D4B-B638-A6EED6435FE7}" destId="{4BE78A45-0190-4562-9B96-F98110A6E346}" srcOrd="0" destOrd="0" presId="urn:microsoft.com/office/officeart/2005/8/layout/hierarchy1"/>
    <dgm:cxn modelId="{7EFE0A65-FF85-44F4-8719-0F86E40776FB}" type="presParOf" srcId="{415803EF-DEBA-4D4B-B638-A6EED6435FE7}" destId="{DE9775E4-6417-4C17-87E6-385C9FAAA45B}" srcOrd="1" destOrd="0" presId="urn:microsoft.com/office/officeart/2005/8/layout/hierarchy1"/>
    <dgm:cxn modelId="{50581525-E41E-4499-A09E-C0F360F001EF}" type="presParOf" srcId="{E453EC1A-5595-497B-8D2E-D542DEAD03B7}" destId="{BCF786EC-8E12-46B4-B83B-6AA7DB066E22}" srcOrd="1" destOrd="0" presId="urn:microsoft.com/office/officeart/2005/8/layout/hierarchy1"/>
    <dgm:cxn modelId="{60911814-4EDD-412A-88F1-ABE017ED325A}" type="presParOf" srcId="{BCF786EC-8E12-46B4-B83B-6AA7DB066E22}" destId="{07BCAE5A-742A-49FD-B983-1116A7A4F846}" srcOrd="0" destOrd="0" presId="urn:microsoft.com/office/officeart/2005/8/layout/hierarchy1"/>
    <dgm:cxn modelId="{236A9DD1-D3C1-47E3-852B-A6704A93D815}" type="presParOf" srcId="{BCF786EC-8E12-46B4-B83B-6AA7DB066E22}" destId="{2086EBAC-848F-4231-9D28-BEA8FCF99795}" srcOrd="1" destOrd="0" presId="urn:microsoft.com/office/officeart/2005/8/layout/hierarchy1"/>
    <dgm:cxn modelId="{F50690BA-FF34-43D0-8DBD-C973F612E096}" type="presParOf" srcId="{2086EBAC-848F-4231-9D28-BEA8FCF99795}" destId="{C9F46382-62A2-4F2A-A5C8-6FEAA25E3452}" srcOrd="0" destOrd="0" presId="urn:microsoft.com/office/officeart/2005/8/layout/hierarchy1"/>
    <dgm:cxn modelId="{A23FE3F9-4A18-4288-BECE-60BDF1F47B08}" type="presParOf" srcId="{C9F46382-62A2-4F2A-A5C8-6FEAA25E3452}" destId="{4E58ED68-828D-4BB9-B531-733EE9A90A1E}" srcOrd="0" destOrd="0" presId="urn:microsoft.com/office/officeart/2005/8/layout/hierarchy1"/>
    <dgm:cxn modelId="{CC84AEDE-EFB6-433D-A3FB-F9189607B374}" type="presParOf" srcId="{C9F46382-62A2-4F2A-A5C8-6FEAA25E3452}" destId="{0DC445CC-4803-4180-BE37-6B6CB71D01BC}" srcOrd="1" destOrd="0" presId="urn:microsoft.com/office/officeart/2005/8/layout/hierarchy1"/>
    <dgm:cxn modelId="{EB11D176-5A3A-491E-8DFE-59705DE3AD03}" type="presParOf" srcId="{2086EBAC-848F-4231-9D28-BEA8FCF99795}" destId="{0BD35B15-CCD6-4E73-B34D-B3CFEFEAA9AA}" srcOrd="1" destOrd="0" presId="urn:microsoft.com/office/officeart/2005/8/layout/hierarchy1"/>
    <dgm:cxn modelId="{0A38CF6D-E15B-466A-8FB7-CC977AC071ED}" type="presParOf" srcId="{0BD35B15-CCD6-4E73-B34D-B3CFEFEAA9AA}" destId="{AC81CBA4-136A-4F58-8619-E629A72E9F9C}" srcOrd="0" destOrd="0" presId="urn:microsoft.com/office/officeart/2005/8/layout/hierarchy1"/>
    <dgm:cxn modelId="{045A0A34-3DE5-481E-8F09-7130E17C46C6}" type="presParOf" srcId="{0BD35B15-CCD6-4E73-B34D-B3CFEFEAA9AA}" destId="{F3F60B96-F60E-4044-B200-04A531714271}" srcOrd="1" destOrd="0" presId="urn:microsoft.com/office/officeart/2005/8/layout/hierarchy1"/>
    <dgm:cxn modelId="{534B6317-4EE5-4B8C-AF4B-C9AC2965B52B}" type="presParOf" srcId="{F3F60B96-F60E-4044-B200-04A531714271}" destId="{FD85B8CE-C921-4D04-BA23-E9169DD1AFAF}" srcOrd="0" destOrd="0" presId="urn:microsoft.com/office/officeart/2005/8/layout/hierarchy1"/>
    <dgm:cxn modelId="{88D48C74-C5E4-4052-9DAD-43C3896268E3}" type="presParOf" srcId="{FD85B8CE-C921-4D04-BA23-E9169DD1AFAF}" destId="{1B071F1C-0D62-46E2-AFAF-394C35BCF1B5}" srcOrd="0" destOrd="0" presId="urn:microsoft.com/office/officeart/2005/8/layout/hierarchy1"/>
    <dgm:cxn modelId="{C7EE0A40-10AC-41A8-B308-8E0873B14E65}" type="presParOf" srcId="{FD85B8CE-C921-4D04-BA23-E9169DD1AFAF}" destId="{6F093455-A997-457D-9B7F-F0A6105C51BD}" srcOrd="1" destOrd="0" presId="urn:microsoft.com/office/officeart/2005/8/layout/hierarchy1"/>
    <dgm:cxn modelId="{C62ED629-20F6-48BD-B6BD-6E89BB1A5E65}" type="presParOf" srcId="{F3F60B96-F60E-4044-B200-04A531714271}" destId="{7BEAE114-1317-4255-ACE5-85C6B1500162}" srcOrd="1" destOrd="0" presId="urn:microsoft.com/office/officeart/2005/8/layout/hierarchy1"/>
    <dgm:cxn modelId="{402D18BF-6196-4698-A203-38FAEBE0507E}" type="presParOf" srcId="{BCF786EC-8E12-46B4-B83B-6AA7DB066E22}" destId="{8F9AE488-9644-4337-A1FF-9682EF91BDBB}" srcOrd="2" destOrd="0" presId="urn:microsoft.com/office/officeart/2005/8/layout/hierarchy1"/>
    <dgm:cxn modelId="{5FFD2733-0E7F-4C14-8C09-EEE6B517CE51}" type="presParOf" srcId="{BCF786EC-8E12-46B4-B83B-6AA7DB066E22}" destId="{7FEB1082-8481-42B9-92B3-65303B4C68D5}" srcOrd="3" destOrd="0" presId="urn:microsoft.com/office/officeart/2005/8/layout/hierarchy1"/>
    <dgm:cxn modelId="{D0D5CE9A-F51C-476E-8111-FF6E448B0C66}" type="presParOf" srcId="{7FEB1082-8481-42B9-92B3-65303B4C68D5}" destId="{7E40D9DE-7EAF-4DC0-B67A-5887DF22F834}" srcOrd="0" destOrd="0" presId="urn:microsoft.com/office/officeart/2005/8/layout/hierarchy1"/>
    <dgm:cxn modelId="{B5BE5CB9-5DD3-41B4-9F50-BE2F2343AFE3}" type="presParOf" srcId="{7E40D9DE-7EAF-4DC0-B67A-5887DF22F834}" destId="{CF10D897-2865-457A-99AE-97FCE214BD37}" srcOrd="0" destOrd="0" presId="urn:microsoft.com/office/officeart/2005/8/layout/hierarchy1"/>
    <dgm:cxn modelId="{528CC8F6-BD67-49A8-BE43-59FA3F2FA120}" type="presParOf" srcId="{7E40D9DE-7EAF-4DC0-B67A-5887DF22F834}" destId="{EE20CDDE-96C4-4A4E-9FAF-9D5A000CE6DE}" srcOrd="1" destOrd="0" presId="urn:microsoft.com/office/officeart/2005/8/layout/hierarchy1"/>
    <dgm:cxn modelId="{4C739A8F-70EB-41E8-B19C-5E1F2EA3A97F}" type="presParOf" srcId="{7FEB1082-8481-42B9-92B3-65303B4C68D5}" destId="{576309C3-C12E-463F-A558-EAD5FA40CE6E}" srcOrd="1" destOrd="0" presId="urn:microsoft.com/office/officeart/2005/8/layout/hierarchy1"/>
    <dgm:cxn modelId="{3B965532-6F0F-49E5-B77E-9A41F8EA1207}" type="presParOf" srcId="{576309C3-C12E-463F-A558-EAD5FA40CE6E}" destId="{C75FC9E0-44E8-440A-ADE3-077E79480F92}" srcOrd="0" destOrd="0" presId="urn:microsoft.com/office/officeart/2005/8/layout/hierarchy1"/>
    <dgm:cxn modelId="{7B48653A-5ECE-41B8-A004-35440038CB56}" type="presParOf" srcId="{576309C3-C12E-463F-A558-EAD5FA40CE6E}" destId="{BF5EB27B-BADB-4623-BBD0-423203EF87EC}" srcOrd="1" destOrd="0" presId="urn:microsoft.com/office/officeart/2005/8/layout/hierarchy1"/>
    <dgm:cxn modelId="{B3170D45-0A1F-424A-9F21-EE4ADBEABD9C}" type="presParOf" srcId="{BF5EB27B-BADB-4623-BBD0-423203EF87EC}" destId="{4E33C5FD-1B62-42CA-8610-872FE68E332E}" srcOrd="0" destOrd="0" presId="urn:microsoft.com/office/officeart/2005/8/layout/hierarchy1"/>
    <dgm:cxn modelId="{6BD84337-9EEE-4762-8C4B-0A2BE147E586}" type="presParOf" srcId="{4E33C5FD-1B62-42CA-8610-872FE68E332E}" destId="{4D26AB10-1D1C-49D5-A28B-390C740FB934}" srcOrd="0" destOrd="0" presId="urn:microsoft.com/office/officeart/2005/8/layout/hierarchy1"/>
    <dgm:cxn modelId="{171DF9F9-256B-408B-B006-D4ED8B558004}" type="presParOf" srcId="{4E33C5FD-1B62-42CA-8610-872FE68E332E}" destId="{67D05BC3-4CEC-408A-B1AB-8380C55FCDB4}" srcOrd="1" destOrd="0" presId="urn:microsoft.com/office/officeart/2005/8/layout/hierarchy1"/>
    <dgm:cxn modelId="{BAF82B22-05FC-4BA7-8A50-54A1906DF8C4}" type="presParOf" srcId="{BF5EB27B-BADB-4623-BBD0-423203EF87EC}" destId="{D91B321B-5D07-49DA-95ED-FD1558FC03D9}" srcOrd="1" destOrd="0" presId="urn:microsoft.com/office/officeart/2005/8/layout/hierarchy1"/>
    <dgm:cxn modelId="{8666FAE8-E23C-40D7-8F21-97ACFB5035EA}" type="presParOf" srcId="{BCF786EC-8E12-46B4-B83B-6AA7DB066E22}" destId="{412A3625-DE08-4031-8211-7D38B9CBAC39}" srcOrd="4" destOrd="0" presId="urn:microsoft.com/office/officeart/2005/8/layout/hierarchy1"/>
    <dgm:cxn modelId="{F1C28497-E1F0-4B0B-8997-9E7866EBFDF5}" type="presParOf" srcId="{BCF786EC-8E12-46B4-B83B-6AA7DB066E22}" destId="{F48D6711-039C-4FE8-A1B4-B2F263B5B9B2}" srcOrd="5" destOrd="0" presId="urn:microsoft.com/office/officeart/2005/8/layout/hierarchy1"/>
    <dgm:cxn modelId="{F9C34440-3562-4EBC-8C04-D21BB89177F7}" type="presParOf" srcId="{F48D6711-039C-4FE8-A1B4-B2F263B5B9B2}" destId="{50FF5DEA-A8BB-422E-9CAB-D2E8C8494A79}" srcOrd="0" destOrd="0" presId="urn:microsoft.com/office/officeart/2005/8/layout/hierarchy1"/>
    <dgm:cxn modelId="{BEF45E8D-F3A0-4CEB-83A3-AFF3EE2CFC8A}" type="presParOf" srcId="{50FF5DEA-A8BB-422E-9CAB-D2E8C8494A79}" destId="{9BFEB32F-C9E2-427A-8AAD-853924F371BA}" srcOrd="0" destOrd="0" presId="urn:microsoft.com/office/officeart/2005/8/layout/hierarchy1"/>
    <dgm:cxn modelId="{0FA99305-3464-4800-966C-78944A435F20}" type="presParOf" srcId="{50FF5DEA-A8BB-422E-9CAB-D2E8C8494A79}" destId="{9AD10CFA-1514-4660-A92D-A44029C9A328}" srcOrd="1" destOrd="0" presId="urn:microsoft.com/office/officeart/2005/8/layout/hierarchy1"/>
    <dgm:cxn modelId="{B3831D5D-4159-4FA0-A507-9F360461F8D2}" type="presParOf" srcId="{F48D6711-039C-4FE8-A1B4-B2F263B5B9B2}" destId="{9BC95FC4-4634-415E-96A6-E99D77C98F88}" srcOrd="1" destOrd="0" presId="urn:microsoft.com/office/officeart/2005/8/layout/hierarchy1"/>
    <dgm:cxn modelId="{F8435ECD-3D83-4E39-9FCB-C5E5FF6DB9F7}" type="presParOf" srcId="{9BC95FC4-4634-415E-96A6-E99D77C98F88}" destId="{022CC745-D610-4B32-A00C-C743BE4DBC8B}" srcOrd="0" destOrd="0" presId="urn:microsoft.com/office/officeart/2005/8/layout/hierarchy1"/>
    <dgm:cxn modelId="{B7781F9E-B129-4E0B-9DF4-B1D206F77D81}" type="presParOf" srcId="{9BC95FC4-4634-415E-96A6-E99D77C98F88}" destId="{5EE0DEBB-F0B4-4671-8621-D49439D2BCAF}" srcOrd="1" destOrd="0" presId="urn:microsoft.com/office/officeart/2005/8/layout/hierarchy1"/>
    <dgm:cxn modelId="{5FFD499E-7B66-46C3-B2B6-BF391DBAEA8F}" type="presParOf" srcId="{5EE0DEBB-F0B4-4671-8621-D49439D2BCAF}" destId="{223C581F-CB5D-4D57-BABA-F926E2974961}" srcOrd="0" destOrd="0" presId="urn:microsoft.com/office/officeart/2005/8/layout/hierarchy1"/>
    <dgm:cxn modelId="{E6389D4A-FEEE-49FE-9FBC-5421285B3ABA}" type="presParOf" srcId="{223C581F-CB5D-4D57-BABA-F926E2974961}" destId="{D91B1304-966B-4E44-B5B1-B55FF750682C}" srcOrd="0" destOrd="0" presId="urn:microsoft.com/office/officeart/2005/8/layout/hierarchy1"/>
    <dgm:cxn modelId="{41E079E5-0929-4F6E-975C-8572D35A74BC}" type="presParOf" srcId="{223C581F-CB5D-4D57-BABA-F926E2974961}" destId="{15DC3265-F755-4CE1-8CDB-1004168880A0}" srcOrd="1" destOrd="0" presId="urn:microsoft.com/office/officeart/2005/8/layout/hierarchy1"/>
    <dgm:cxn modelId="{1049C143-A002-4000-958E-66CDD68BB2AB}" type="presParOf" srcId="{5EE0DEBB-F0B4-4671-8621-D49439D2BCAF}" destId="{1C31835F-6C7C-44E0-A050-F9E4AC63C8BD}"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41DD92A-F98F-43C1-9A2B-AE5D1586A161}"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US"/>
        </a:p>
      </dgm:t>
    </dgm:pt>
    <dgm:pt modelId="{01BC26CA-E2BB-4338-A414-FB421306BBF2}">
      <dgm:prSet phldrT="[Text]" custT="1"/>
      <dgm:spPr/>
      <dgm:t>
        <a:bodyPr/>
        <a:lstStyle/>
        <a:p>
          <a:pPr algn="just"/>
          <a:r>
            <a:rPr lang="en-US" sz="2800" dirty="0"/>
            <a:t>During review of one of the audit files it was found that the entity’s current liabilities were in excess of its current assets by several multiples, the entity had made cash losses during the last three years and its accumulated losses were five times its share capital.</a:t>
          </a:r>
        </a:p>
        <a:p>
          <a:pPr algn="just"/>
          <a:r>
            <a:rPr lang="en-US" sz="2800" dirty="0"/>
            <a:t>In spite of this, there was no evidence in the audit file of the engagement team’s evaluation of the management’s assessment of going concern in accordance with SA 570, Going Concern, while the financial statements were prepared on a going concern basis. </a:t>
          </a:r>
          <a:endParaRPr lang="en-US" sz="3200" dirty="0"/>
        </a:p>
      </dgm:t>
    </dgm:pt>
    <dgm:pt modelId="{83A764FA-EB2B-4039-A0CC-C528E230F73F}" type="parTrans" cxnId="{4C623679-107B-4D1F-A597-4EE76ED640B4}">
      <dgm:prSet/>
      <dgm:spPr/>
      <dgm:t>
        <a:bodyPr/>
        <a:lstStyle/>
        <a:p>
          <a:endParaRPr lang="en-US"/>
        </a:p>
      </dgm:t>
    </dgm:pt>
    <dgm:pt modelId="{048D55C5-0CE7-4D9E-8CAF-8B3E3A359103}" type="sibTrans" cxnId="{4C623679-107B-4D1F-A597-4EE76ED640B4}">
      <dgm:prSet/>
      <dgm:spPr/>
      <dgm:t>
        <a:bodyPr/>
        <a:lstStyle/>
        <a:p>
          <a:endParaRPr lang="en-US"/>
        </a:p>
      </dgm:t>
    </dgm:pt>
    <dgm:pt modelId="{5D7A4A5F-AAD9-484A-A845-8A726AA73EC1}" type="pres">
      <dgm:prSet presAssocID="{741DD92A-F98F-43C1-9A2B-AE5D1586A161}" presName="compositeShape" presStyleCnt="0">
        <dgm:presLayoutVars>
          <dgm:chMax val="7"/>
          <dgm:dir/>
          <dgm:resizeHandles val="exact"/>
        </dgm:presLayoutVars>
      </dgm:prSet>
      <dgm:spPr/>
      <dgm:t>
        <a:bodyPr/>
        <a:lstStyle/>
        <a:p>
          <a:endParaRPr lang="en-IN"/>
        </a:p>
      </dgm:t>
    </dgm:pt>
    <dgm:pt modelId="{FCC5081B-8355-466D-8413-E52B9AD16A99}" type="pres">
      <dgm:prSet presAssocID="{01BC26CA-E2BB-4338-A414-FB421306BBF2}" presName="circ1TxSh" presStyleLbl="vennNode1" presStyleIdx="0" presStyleCnt="1" custScaleX="207790" custScaleY="94742"/>
      <dgm:spPr/>
      <dgm:t>
        <a:bodyPr/>
        <a:lstStyle/>
        <a:p>
          <a:endParaRPr lang="en-IN"/>
        </a:p>
      </dgm:t>
    </dgm:pt>
  </dgm:ptLst>
  <dgm:cxnLst>
    <dgm:cxn modelId="{4C623679-107B-4D1F-A597-4EE76ED640B4}" srcId="{741DD92A-F98F-43C1-9A2B-AE5D1586A161}" destId="{01BC26CA-E2BB-4338-A414-FB421306BBF2}" srcOrd="0" destOrd="0" parTransId="{83A764FA-EB2B-4039-A0CC-C528E230F73F}" sibTransId="{048D55C5-0CE7-4D9E-8CAF-8B3E3A359103}"/>
    <dgm:cxn modelId="{6F91A69B-DF5D-440E-B39C-E58220FFA984}" type="presOf" srcId="{741DD92A-F98F-43C1-9A2B-AE5D1586A161}" destId="{5D7A4A5F-AAD9-484A-A845-8A726AA73EC1}" srcOrd="0" destOrd="0" presId="urn:microsoft.com/office/officeart/2005/8/layout/venn1"/>
    <dgm:cxn modelId="{24FF981A-2B7C-4986-9C37-638BD9809F32}" type="presOf" srcId="{01BC26CA-E2BB-4338-A414-FB421306BBF2}" destId="{FCC5081B-8355-466D-8413-E52B9AD16A99}" srcOrd="0" destOrd="0" presId="urn:microsoft.com/office/officeart/2005/8/layout/venn1"/>
    <dgm:cxn modelId="{34FA108B-6875-4F94-83EA-44AFDF609847}" type="presParOf" srcId="{5D7A4A5F-AAD9-484A-A845-8A726AA73EC1}" destId="{FCC5081B-8355-466D-8413-E52B9AD16A99}" srcOrd="0"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5131D7-4B0B-4557-A7F5-12759133FC76}"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A216702B-CE6F-4227-8181-651EAFB3E129}">
      <dgm:prSet/>
      <dgm:spPr/>
      <dgm:t>
        <a:bodyPr/>
        <a:lstStyle/>
        <a:p>
          <a:pPr>
            <a:lnSpc>
              <a:spcPct val="100000"/>
            </a:lnSpc>
          </a:pPr>
          <a:r>
            <a:rPr lang="en-US" b="1" dirty="0"/>
            <a:t>Standards on Quality Control</a:t>
          </a:r>
        </a:p>
      </dgm:t>
    </dgm:pt>
    <dgm:pt modelId="{CA7DB592-0987-4801-83E0-E43741A70487}" type="parTrans" cxnId="{F60B1DFD-E6B0-46F5-9989-070F13456F40}">
      <dgm:prSet/>
      <dgm:spPr/>
      <dgm:t>
        <a:bodyPr/>
        <a:lstStyle/>
        <a:p>
          <a:endParaRPr lang="en-US"/>
        </a:p>
      </dgm:t>
    </dgm:pt>
    <dgm:pt modelId="{E553F93F-8B65-4D78-8931-E186BBE7A0C7}" type="sibTrans" cxnId="{F60B1DFD-E6B0-46F5-9989-070F13456F40}">
      <dgm:prSet/>
      <dgm:spPr/>
      <dgm:t>
        <a:bodyPr/>
        <a:lstStyle/>
        <a:p>
          <a:endParaRPr lang="en-US"/>
        </a:p>
      </dgm:t>
    </dgm:pt>
    <dgm:pt modelId="{DABE12BE-5CA3-4099-97DA-78830FDFBA75}">
      <dgm:prSet/>
      <dgm:spPr/>
      <dgm:t>
        <a:bodyPr/>
        <a:lstStyle/>
        <a:p>
          <a:pPr>
            <a:lnSpc>
              <a:spcPct val="100000"/>
            </a:lnSpc>
          </a:pPr>
          <a:r>
            <a:rPr lang="en-US" b="1" dirty="0"/>
            <a:t>Accounting Standards &amp; Standards on Auditing</a:t>
          </a:r>
        </a:p>
      </dgm:t>
    </dgm:pt>
    <dgm:pt modelId="{1AFCAF44-33D3-4B56-8CF0-38209D50EDF7}" type="parTrans" cxnId="{96E427A5-27D7-4E81-BE6C-F6AF471F9852}">
      <dgm:prSet/>
      <dgm:spPr/>
      <dgm:t>
        <a:bodyPr/>
        <a:lstStyle/>
        <a:p>
          <a:endParaRPr lang="en-US"/>
        </a:p>
      </dgm:t>
    </dgm:pt>
    <dgm:pt modelId="{8A9B1E43-4AA0-4944-9D84-1E5773ACFC49}" type="sibTrans" cxnId="{96E427A5-27D7-4E81-BE6C-F6AF471F9852}">
      <dgm:prSet/>
      <dgm:spPr/>
      <dgm:t>
        <a:bodyPr/>
        <a:lstStyle/>
        <a:p>
          <a:endParaRPr lang="en-US"/>
        </a:p>
      </dgm:t>
    </dgm:pt>
    <dgm:pt modelId="{1CDA8521-0B5B-42A0-926A-F3F2DC2B1EAC}">
      <dgm:prSet/>
      <dgm:spPr/>
      <dgm:t>
        <a:bodyPr/>
        <a:lstStyle/>
        <a:p>
          <a:pPr>
            <a:lnSpc>
              <a:spcPct val="100000"/>
            </a:lnSpc>
          </a:pPr>
          <a:r>
            <a:rPr lang="en-US" b="1" dirty="0"/>
            <a:t>Ethical Standards</a:t>
          </a:r>
        </a:p>
      </dgm:t>
    </dgm:pt>
    <dgm:pt modelId="{E02F5395-C370-408C-B30C-A19A3F24873B}" type="parTrans" cxnId="{A1B80A26-6443-4A7A-894D-FCDD921437A4}">
      <dgm:prSet/>
      <dgm:spPr/>
      <dgm:t>
        <a:bodyPr/>
        <a:lstStyle/>
        <a:p>
          <a:endParaRPr lang="en-US"/>
        </a:p>
      </dgm:t>
    </dgm:pt>
    <dgm:pt modelId="{5217AF78-A4C4-42E6-9610-AA4DB554BFF7}" type="sibTrans" cxnId="{A1B80A26-6443-4A7A-894D-FCDD921437A4}">
      <dgm:prSet/>
      <dgm:spPr/>
      <dgm:t>
        <a:bodyPr/>
        <a:lstStyle/>
        <a:p>
          <a:endParaRPr lang="en-US"/>
        </a:p>
      </dgm:t>
    </dgm:pt>
    <dgm:pt modelId="{F216E165-B2C7-4305-B093-46EBF43B47F7}">
      <dgm:prSet/>
      <dgm:spPr/>
      <dgm:t>
        <a:bodyPr/>
        <a:lstStyle/>
        <a:p>
          <a:pPr>
            <a:lnSpc>
              <a:spcPct val="100000"/>
            </a:lnSpc>
          </a:pPr>
          <a:r>
            <a:rPr lang="en-US" b="1" dirty="0"/>
            <a:t>Professional Standards</a:t>
          </a:r>
        </a:p>
      </dgm:t>
    </dgm:pt>
    <dgm:pt modelId="{AFF47E66-1285-489B-BED5-55B7F393ECB3}" type="parTrans" cxnId="{373BE26D-D095-4952-91CF-5B90200EFF4C}">
      <dgm:prSet/>
      <dgm:spPr/>
      <dgm:t>
        <a:bodyPr/>
        <a:lstStyle/>
        <a:p>
          <a:endParaRPr lang="en-US"/>
        </a:p>
      </dgm:t>
    </dgm:pt>
    <dgm:pt modelId="{063EA47A-B9D1-40C9-9FD5-53B1DF2D7298}" type="sibTrans" cxnId="{373BE26D-D095-4952-91CF-5B90200EFF4C}">
      <dgm:prSet/>
      <dgm:spPr/>
      <dgm:t>
        <a:bodyPr/>
        <a:lstStyle/>
        <a:p>
          <a:endParaRPr lang="en-US"/>
        </a:p>
      </dgm:t>
    </dgm:pt>
    <dgm:pt modelId="{80F8D1FF-19F4-4874-A125-0E198B7E55D2}">
      <dgm:prSet/>
      <dgm:spPr/>
      <dgm:t>
        <a:bodyPr/>
        <a:lstStyle/>
        <a:p>
          <a:pPr>
            <a:lnSpc>
              <a:spcPct val="100000"/>
            </a:lnSpc>
          </a:pPr>
          <a:r>
            <a:rPr lang="en-US" b="1" dirty="0"/>
            <a:t>Statements Issued by ICAI</a:t>
          </a:r>
        </a:p>
      </dgm:t>
    </dgm:pt>
    <dgm:pt modelId="{0D06DAEA-0CBD-4A8A-967C-C1CDF89F3D77}" type="parTrans" cxnId="{D6910BFD-CD7F-42E3-BE26-7507152F996F}">
      <dgm:prSet/>
      <dgm:spPr/>
      <dgm:t>
        <a:bodyPr/>
        <a:lstStyle/>
        <a:p>
          <a:endParaRPr lang="en-US"/>
        </a:p>
      </dgm:t>
    </dgm:pt>
    <dgm:pt modelId="{EC3C3B50-E18A-409F-9A31-AFCDF26C03C7}" type="sibTrans" cxnId="{D6910BFD-CD7F-42E3-BE26-7507152F996F}">
      <dgm:prSet/>
      <dgm:spPr/>
      <dgm:t>
        <a:bodyPr/>
        <a:lstStyle/>
        <a:p>
          <a:endParaRPr lang="en-US"/>
        </a:p>
      </dgm:t>
    </dgm:pt>
    <dgm:pt modelId="{AB37E5BD-B9DC-4186-BAB7-492DDDAAE9B4}">
      <dgm:prSet/>
      <dgm:spPr/>
      <dgm:t>
        <a:bodyPr/>
        <a:lstStyle/>
        <a:p>
          <a:pPr>
            <a:lnSpc>
              <a:spcPct val="100000"/>
            </a:lnSpc>
          </a:pPr>
          <a:r>
            <a:rPr lang="en-US" b="1" dirty="0"/>
            <a:t>Notifications/Directions, including those of a self-regulatory nature</a:t>
          </a:r>
        </a:p>
      </dgm:t>
    </dgm:pt>
    <dgm:pt modelId="{6B5AB508-C080-4F94-8A50-F04FB5D9CDE7}" type="parTrans" cxnId="{43E8D712-CA1A-4835-89FD-7F7EAB7B7C01}">
      <dgm:prSet/>
      <dgm:spPr/>
      <dgm:t>
        <a:bodyPr/>
        <a:lstStyle/>
        <a:p>
          <a:endParaRPr lang="en-US"/>
        </a:p>
      </dgm:t>
    </dgm:pt>
    <dgm:pt modelId="{BE1E8367-0151-4682-96A9-0F9467ACC779}" type="sibTrans" cxnId="{43E8D712-CA1A-4835-89FD-7F7EAB7B7C01}">
      <dgm:prSet/>
      <dgm:spPr/>
      <dgm:t>
        <a:bodyPr/>
        <a:lstStyle/>
        <a:p>
          <a:endParaRPr lang="en-US"/>
        </a:p>
      </dgm:t>
    </dgm:pt>
    <dgm:pt modelId="{B23C7441-B2DE-49F1-8ED8-2182B0A6DF90}">
      <dgm:prSet/>
      <dgm:spPr/>
      <dgm:t>
        <a:bodyPr/>
        <a:lstStyle/>
        <a:p>
          <a:pPr>
            <a:lnSpc>
              <a:spcPct val="100000"/>
            </a:lnSpc>
          </a:pPr>
          <a:r>
            <a:rPr lang="en-US" b="1" dirty="0"/>
            <a:t>Relevant Statutes and Regulations</a:t>
          </a:r>
        </a:p>
      </dgm:t>
    </dgm:pt>
    <dgm:pt modelId="{0BB6848B-61DA-4E7D-A1E0-31F51E0F255C}" type="parTrans" cxnId="{1E87BB23-D764-44A3-9B9D-FB95517A5F1B}">
      <dgm:prSet/>
      <dgm:spPr/>
      <dgm:t>
        <a:bodyPr/>
        <a:lstStyle/>
        <a:p>
          <a:endParaRPr lang="en-US"/>
        </a:p>
      </dgm:t>
    </dgm:pt>
    <dgm:pt modelId="{F97CE5B4-8119-4977-9130-0497EF0513DF}" type="sibTrans" cxnId="{1E87BB23-D764-44A3-9B9D-FB95517A5F1B}">
      <dgm:prSet/>
      <dgm:spPr/>
      <dgm:t>
        <a:bodyPr/>
        <a:lstStyle/>
        <a:p>
          <a:endParaRPr lang="en-US"/>
        </a:p>
      </dgm:t>
    </dgm:pt>
    <dgm:pt modelId="{2B152361-01EB-4865-AD9C-2F33208B72DE}">
      <dgm:prSet/>
      <dgm:spPr/>
      <dgm:t>
        <a:bodyPr/>
        <a:lstStyle/>
        <a:p>
          <a:pPr>
            <a:lnSpc>
              <a:spcPct val="100000"/>
            </a:lnSpc>
          </a:pPr>
          <a:r>
            <a:rPr lang="en-US" b="1" dirty="0"/>
            <a:t>Guidance Notes</a:t>
          </a:r>
        </a:p>
      </dgm:t>
    </dgm:pt>
    <dgm:pt modelId="{693A050A-D18B-438E-907A-6FAE173B4E18}" type="parTrans" cxnId="{B2152727-26A6-4CD9-9B5B-CF3CB401D981}">
      <dgm:prSet/>
      <dgm:spPr/>
      <dgm:t>
        <a:bodyPr/>
        <a:lstStyle/>
        <a:p>
          <a:endParaRPr lang="en-US"/>
        </a:p>
      </dgm:t>
    </dgm:pt>
    <dgm:pt modelId="{8B2655D1-D2E4-4339-A178-7DC1C776A7C0}" type="sibTrans" cxnId="{B2152727-26A6-4CD9-9B5B-CF3CB401D981}">
      <dgm:prSet/>
      <dgm:spPr/>
      <dgm:t>
        <a:bodyPr/>
        <a:lstStyle/>
        <a:p>
          <a:endParaRPr lang="en-US"/>
        </a:p>
      </dgm:t>
    </dgm:pt>
    <dgm:pt modelId="{85936795-28F7-477D-B0D3-7AC1D5B1EE52}" type="pres">
      <dgm:prSet presAssocID="{A25131D7-4B0B-4557-A7F5-12759133FC76}" presName="root" presStyleCnt="0">
        <dgm:presLayoutVars>
          <dgm:dir/>
          <dgm:resizeHandles val="exact"/>
        </dgm:presLayoutVars>
      </dgm:prSet>
      <dgm:spPr/>
      <dgm:t>
        <a:bodyPr/>
        <a:lstStyle/>
        <a:p>
          <a:endParaRPr lang="en-IN"/>
        </a:p>
      </dgm:t>
    </dgm:pt>
    <dgm:pt modelId="{08D559CB-F438-401F-8DA5-F035CA05587F}" type="pres">
      <dgm:prSet presAssocID="{A216702B-CE6F-4227-8181-651EAFB3E129}" presName="compNode" presStyleCnt="0"/>
      <dgm:spPr/>
    </dgm:pt>
    <dgm:pt modelId="{38EC05E1-42C8-400C-B949-C21FC0633DAF}" type="pres">
      <dgm:prSet presAssocID="{A216702B-CE6F-4227-8181-651EAFB3E129}" presName="bgRect" presStyleLbl="bgShp" presStyleIdx="0" presStyleCnt="8"/>
      <dgm:spPr/>
    </dgm:pt>
    <dgm:pt modelId="{33517FFB-3383-4805-868D-614D129BD9C5}" type="pres">
      <dgm:prSet presAssocID="{A216702B-CE6F-4227-8181-651EAFB3E129}" presName="iconRect" presStyleLbl="node1" presStyleIdx="0" presStyleCnt="8"/>
      <dgm:spPr>
        <a:blipFill>
          <a:blip xmlns:r="http://schemas.openxmlformats.org/officeDocument/2006/relationships" r:embed="rId1" cstate="print">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IN"/>
        </a:p>
      </dgm:t>
    </dgm:pt>
    <dgm:pt modelId="{96A9ADC3-B8FE-4507-ABD6-E2F43271D270}" type="pres">
      <dgm:prSet presAssocID="{A216702B-CE6F-4227-8181-651EAFB3E129}" presName="spaceRect" presStyleCnt="0"/>
      <dgm:spPr/>
    </dgm:pt>
    <dgm:pt modelId="{23BF10C6-294B-4675-AB20-E44A0396E9B4}" type="pres">
      <dgm:prSet presAssocID="{A216702B-CE6F-4227-8181-651EAFB3E129}" presName="parTx" presStyleLbl="revTx" presStyleIdx="0" presStyleCnt="8">
        <dgm:presLayoutVars>
          <dgm:chMax val="0"/>
          <dgm:chPref val="0"/>
        </dgm:presLayoutVars>
      </dgm:prSet>
      <dgm:spPr/>
      <dgm:t>
        <a:bodyPr/>
        <a:lstStyle/>
        <a:p>
          <a:endParaRPr lang="en-IN"/>
        </a:p>
      </dgm:t>
    </dgm:pt>
    <dgm:pt modelId="{AA22511B-BD9A-4A18-A834-4DD9F1C5F16A}" type="pres">
      <dgm:prSet presAssocID="{E553F93F-8B65-4D78-8931-E186BBE7A0C7}" presName="sibTrans" presStyleCnt="0"/>
      <dgm:spPr/>
    </dgm:pt>
    <dgm:pt modelId="{C6FAF979-3C02-4BDD-9580-945E01462567}" type="pres">
      <dgm:prSet presAssocID="{DABE12BE-5CA3-4099-97DA-78830FDFBA75}" presName="compNode" presStyleCnt="0"/>
      <dgm:spPr/>
    </dgm:pt>
    <dgm:pt modelId="{15709C73-B7F0-46C1-B2BA-6C0FA03A0759}" type="pres">
      <dgm:prSet presAssocID="{DABE12BE-5CA3-4099-97DA-78830FDFBA75}" presName="bgRect" presStyleLbl="bgShp" presStyleIdx="1" presStyleCnt="8"/>
      <dgm:spPr/>
    </dgm:pt>
    <dgm:pt modelId="{55B6F85B-B0B8-41B9-AFE1-83401CDBD671}" type="pres">
      <dgm:prSet presAssocID="{DABE12BE-5CA3-4099-97DA-78830FDFBA75}" presName="iconRect" presStyleLbl="node1" presStyleIdx="1" presStyleCnt="8"/>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IN"/>
        </a:p>
      </dgm:t>
      <dgm:extLst>
        <a:ext uri="{E40237B7-FDA0-4F09-8148-C483321AD2D9}">
          <dgm14:cNvPr xmlns="" xmlns:dgm14="http://schemas.microsoft.com/office/drawing/2010/diagram" id="0" name="" descr="Calculator"/>
        </a:ext>
      </dgm:extLst>
    </dgm:pt>
    <dgm:pt modelId="{12A44E56-B367-4925-A46D-F38363D6583F}" type="pres">
      <dgm:prSet presAssocID="{DABE12BE-5CA3-4099-97DA-78830FDFBA75}" presName="spaceRect" presStyleCnt="0"/>
      <dgm:spPr/>
    </dgm:pt>
    <dgm:pt modelId="{29DAAB27-AE83-4322-9287-AC3E01376EB6}" type="pres">
      <dgm:prSet presAssocID="{DABE12BE-5CA3-4099-97DA-78830FDFBA75}" presName="parTx" presStyleLbl="revTx" presStyleIdx="1" presStyleCnt="8">
        <dgm:presLayoutVars>
          <dgm:chMax val="0"/>
          <dgm:chPref val="0"/>
        </dgm:presLayoutVars>
      </dgm:prSet>
      <dgm:spPr/>
      <dgm:t>
        <a:bodyPr/>
        <a:lstStyle/>
        <a:p>
          <a:endParaRPr lang="en-IN"/>
        </a:p>
      </dgm:t>
    </dgm:pt>
    <dgm:pt modelId="{054B41D4-F3AB-405C-ACC8-1F3A4E678141}" type="pres">
      <dgm:prSet presAssocID="{8A9B1E43-4AA0-4944-9D84-1E5773ACFC49}" presName="sibTrans" presStyleCnt="0"/>
      <dgm:spPr/>
    </dgm:pt>
    <dgm:pt modelId="{F7DA7A34-4760-45F3-958A-523F2FC62A14}" type="pres">
      <dgm:prSet presAssocID="{1CDA8521-0B5B-42A0-926A-F3F2DC2B1EAC}" presName="compNode" presStyleCnt="0"/>
      <dgm:spPr/>
    </dgm:pt>
    <dgm:pt modelId="{9D4A9C8F-199E-4BDF-A584-15857A2E18FA}" type="pres">
      <dgm:prSet presAssocID="{1CDA8521-0B5B-42A0-926A-F3F2DC2B1EAC}" presName="bgRect" presStyleLbl="bgShp" presStyleIdx="2" presStyleCnt="8"/>
      <dgm:spPr/>
    </dgm:pt>
    <dgm:pt modelId="{F079771E-3074-47D4-9E40-8E76FB08DF26}" type="pres">
      <dgm:prSet presAssocID="{1CDA8521-0B5B-42A0-926A-F3F2DC2B1EAC}" presName="iconRect" presStyleLbl="node1" presStyleIdx="2" presStyleCnt="8"/>
      <dgm:spPr>
        <a:blipFill>
          <a:blip xmlns:r="http://schemas.openxmlformats.org/officeDocument/2006/relationships"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IN"/>
        </a:p>
      </dgm:t>
      <dgm:extLst>
        <a:ext uri="{E40237B7-FDA0-4F09-8148-C483321AD2D9}">
          <dgm14:cNvPr xmlns="" xmlns:dgm14="http://schemas.microsoft.com/office/drawing/2010/diagram" id="0" name="" descr="Scales of Justice"/>
        </a:ext>
      </dgm:extLst>
    </dgm:pt>
    <dgm:pt modelId="{FC71FA60-118B-4047-8CA8-9127A9478665}" type="pres">
      <dgm:prSet presAssocID="{1CDA8521-0B5B-42A0-926A-F3F2DC2B1EAC}" presName="spaceRect" presStyleCnt="0"/>
      <dgm:spPr/>
    </dgm:pt>
    <dgm:pt modelId="{09A04F95-51D8-47C1-9B9A-C1F981A33B53}" type="pres">
      <dgm:prSet presAssocID="{1CDA8521-0B5B-42A0-926A-F3F2DC2B1EAC}" presName="parTx" presStyleLbl="revTx" presStyleIdx="2" presStyleCnt="8">
        <dgm:presLayoutVars>
          <dgm:chMax val="0"/>
          <dgm:chPref val="0"/>
        </dgm:presLayoutVars>
      </dgm:prSet>
      <dgm:spPr/>
      <dgm:t>
        <a:bodyPr/>
        <a:lstStyle/>
        <a:p>
          <a:endParaRPr lang="en-IN"/>
        </a:p>
      </dgm:t>
    </dgm:pt>
    <dgm:pt modelId="{5065F96A-238B-4257-B039-8E052AE751E1}" type="pres">
      <dgm:prSet presAssocID="{5217AF78-A4C4-42E6-9610-AA4DB554BFF7}" presName="sibTrans" presStyleCnt="0"/>
      <dgm:spPr/>
    </dgm:pt>
    <dgm:pt modelId="{4A4F9F36-7A7F-42BD-A7C5-217E8CDF1631}" type="pres">
      <dgm:prSet presAssocID="{F216E165-B2C7-4305-B093-46EBF43B47F7}" presName="compNode" presStyleCnt="0"/>
      <dgm:spPr/>
    </dgm:pt>
    <dgm:pt modelId="{EE971191-DB32-4F06-8F84-070888837F8E}" type="pres">
      <dgm:prSet presAssocID="{F216E165-B2C7-4305-B093-46EBF43B47F7}" presName="bgRect" presStyleLbl="bgShp" presStyleIdx="3" presStyleCnt="8"/>
      <dgm:spPr/>
    </dgm:pt>
    <dgm:pt modelId="{F32B930B-97A5-4ABD-9C10-8087D7C061F7}" type="pres">
      <dgm:prSet presAssocID="{F216E165-B2C7-4305-B093-46EBF43B47F7}" presName="iconRect" presStyleLbl="node1" presStyleIdx="3" presStyleCnt="8"/>
      <dgm:spPr>
        <a:blipFill>
          <a:blip xmlns:r="http://schemas.openxmlformats.org/officeDocument/2006/relationships"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IN"/>
        </a:p>
      </dgm:t>
      <dgm:extLst>
        <a:ext uri="{E40237B7-FDA0-4F09-8148-C483321AD2D9}">
          <dgm14:cNvPr xmlns="" xmlns:dgm14="http://schemas.microsoft.com/office/drawing/2010/diagram" id="0" name="" descr="Check List"/>
        </a:ext>
      </dgm:extLst>
    </dgm:pt>
    <dgm:pt modelId="{903CD2AD-39BC-4DBD-AE17-CAF838873F4E}" type="pres">
      <dgm:prSet presAssocID="{F216E165-B2C7-4305-B093-46EBF43B47F7}" presName="spaceRect" presStyleCnt="0"/>
      <dgm:spPr/>
    </dgm:pt>
    <dgm:pt modelId="{1D2BA7DE-E7EF-43E3-9952-8596206FE89F}" type="pres">
      <dgm:prSet presAssocID="{F216E165-B2C7-4305-B093-46EBF43B47F7}" presName="parTx" presStyleLbl="revTx" presStyleIdx="3" presStyleCnt="8">
        <dgm:presLayoutVars>
          <dgm:chMax val="0"/>
          <dgm:chPref val="0"/>
        </dgm:presLayoutVars>
      </dgm:prSet>
      <dgm:spPr/>
      <dgm:t>
        <a:bodyPr/>
        <a:lstStyle/>
        <a:p>
          <a:endParaRPr lang="en-IN"/>
        </a:p>
      </dgm:t>
    </dgm:pt>
    <dgm:pt modelId="{57269CA3-086D-4370-893E-F51C77CBBA22}" type="pres">
      <dgm:prSet presAssocID="{063EA47A-B9D1-40C9-9FD5-53B1DF2D7298}" presName="sibTrans" presStyleCnt="0"/>
      <dgm:spPr/>
    </dgm:pt>
    <dgm:pt modelId="{8FFA45BA-ABD8-409E-9A39-F66300035CBB}" type="pres">
      <dgm:prSet presAssocID="{80F8D1FF-19F4-4874-A125-0E198B7E55D2}" presName="compNode" presStyleCnt="0"/>
      <dgm:spPr/>
    </dgm:pt>
    <dgm:pt modelId="{DBE05319-82F8-4EEA-BD46-FC924285A698}" type="pres">
      <dgm:prSet presAssocID="{80F8D1FF-19F4-4874-A125-0E198B7E55D2}" presName="bgRect" presStyleLbl="bgShp" presStyleIdx="4" presStyleCnt="8"/>
      <dgm:spPr/>
    </dgm:pt>
    <dgm:pt modelId="{6F75EB43-4918-4684-BC28-9485A6A31053}" type="pres">
      <dgm:prSet presAssocID="{80F8D1FF-19F4-4874-A125-0E198B7E55D2}" presName="iconRect" presStyleLbl="node1" presStyleIdx="4" presStyleCnt="8"/>
      <dgm:spPr>
        <a:blipFill>
          <a:blip xmlns:r="http://schemas.openxmlformats.org/officeDocument/2006/relationships" r:embed="rId9" cstate="print">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IN"/>
        </a:p>
      </dgm:t>
      <dgm:extLst>
        <a:ext uri="{E40237B7-FDA0-4F09-8148-C483321AD2D9}">
          <dgm14:cNvPr xmlns="" xmlns:dgm14="http://schemas.microsoft.com/office/drawing/2010/diagram" id="0" name="" descr="Document"/>
        </a:ext>
      </dgm:extLst>
    </dgm:pt>
    <dgm:pt modelId="{D713AA14-ECD5-47E9-81FF-BE102FAE254B}" type="pres">
      <dgm:prSet presAssocID="{80F8D1FF-19F4-4874-A125-0E198B7E55D2}" presName="spaceRect" presStyleCnt="0"/>
      <dgm:spPr/>
    </dgm:pt>
    <dgm:pt modelId="{BAFC7875-2ED9-4BD7-BBCA-6C2CCE21D523}" type="pres">
      <dgm:prSet presAssocID="{80F8D1FF-19F4-4874-A125-0E198B7E55D2}" presName="parTx" presStyleLbl="revTx" presStyleIdx="4" presStyleCnt="8">
        <dgm:presLayoutVars>
          <dgm:chMax val="0"/>
          <dgm:chPref val="0"/>
        </dgm:presLayoutVars>
      </dgm:prSet>
      <dgm:spPr/>
      <dgm:t>
        <a:bodyPr/>
        <a:lstStyle/>
        <a:p>
          <a:endParaRPr lang="en-IN"/>
        </a:p>
      </dgm:t>
    </dgm:pt>
    <dgm:pt modelId="{2D5F7C18-A5FA-46A4-A52A-96CADF0A2B97}" type="pres">
      <dgm:prSet presAssocID="{EC3C3B50-E18A-409F-9A31-AFCDF26C03C7}" presName="sibTrans" presStyleCnt="0"/>
      <dgm:spPr/>
    </dgm:pt>
    <dgm:pt modelId="{16666ADF-589E-4020-8065-19025D4901EB}" type="pres">
      <dgm:prSet presAssocID="{AB37E5BD-B9DC-4186-BAB7-492DDDAAE9B4}" presName="compNode" presStyleCnt="0"/>
      <dgm:spPr/>
    </dgm:pt>
    <dgm:pt modelId="{6D8A836D-B969-40A4-898B-725DA908E9CB}" type="pres">
      <dgm:prSet presAssocID="{AB37E5BD-B9DC-4186-BAB7-492DDDAAE9B4}" presName="bgRect" presStyleLbl="bgShp" presStyleIdx="5" presStyleCnt="8"/>
      <dgm:spPr/>
    </dgm:pt>
    <dgm:pt modelId="{1BA8D0EB-71E3-4F84-B765-A257B5DF4DDD}" type="pres">
      <dgm:prSet presAssocID="{AB37E5BD-B9DC-4186-BAB7-492DDDAAE9B4}" presName="iconRect" presStyleLbl="node1" presStyleIdx="5" presStyleCnt="8"/>
      <dgm:spPr>
        <a:blipFill>
          <a:blip xmlns:r="http://schemas.openxmlformats.org/officeDocument/2006/relationships" r:embed="rId11" cstate="print">
            <a:extLst>
              <a:ext uri="{28A0092B-C50C-407E-A947-70E740481C1C}">
                <a14:useLocalDpi xmlns="" xmlns:a14="http://schemas.microsoft.com/office/drawing/2010/main" val="0"/>
              </a:ext>
              <a:ext uri="{96DAC541-7B7A-43D3-8B79-37D633B846F1}">
                <asvg:svgBlip xmlns="" xmlns:asvg="http://schemas.microsoft.com/office/drawing/2016/SVG/main" r:embed="rId12"/>
              </a:ext>
            </a:extLst>
          </a:blip>
          <a:stretch>
            <a:fillRect/>
          </a:stretch>
        </a:blipFill>
      </dgm:spPr>
      <dgm:t>
        <a:bodyPr/>
        <a:lstStyle/>
        <a:p>
          <a:endParaRPr lang="en-IN"/>
        </a:p>
      </dgm:t>
      <dgm:extLst>
        <a:ext uri="{E40237B7-FDA0-4F09-8148-C483321AD2D9}">
          <dgm14:cNvPr xmlns="" xmlns:dgm14="http://schemas.microsoft.com/office/drawing/2010/diagram" id="0" name="" descr="Ringer"/>
        </a:ext>
      </dgm:extLst>
    </dgm:pt>
    <dgm:pt modelId="{3E67A6F0-4A99-4530-B315-3661D6E9D591}" type="pres">
      <dgm:prSet presAssocID="{AB37E5BD-B9DC-4186-BAB7-492DDDAAE9B4}" presName="spaceRect" presStyleCnt="0"/>
      <dgm:spPr/>
    </dgm:pt>
    <dgm:pt modelId="{D14E865F-9901-441E-950A-C4A25A2998DE}" type="pres">
      <dgm:prSet presAssocID="{AB37E5BD-B9DC-4186-BAB7-492DDDAAE9B4}" presName="parTx" presStyleLbl="revTx" presStyleIdx="5" presStyleCnt="8">
        <dgm:presLayoutVars>
          <dgm:chMax val="0"/>
          <dgm:chPref val="0"/>
        </dgm:presLayoutVars>
      </dgm:prSet>
      <dgm:spPr/>
      <dgm:t>
        <a:bodyPr/>
        <a:lstStyle/>
        <a:p>
          <a:endParaRPr lang="en-IN"/>
        </a:p>
      </dgm:t>
    </dgm:pt>
    <dgm:pt modelId="{9FE01306-41BF-4DB2-A691-99315D625835}" type="pres">
      <dgm:prSet presAssocID="{BE1E8367-0151-4682-96A9-0F9467ACC779}" presName="sibTrans" presStyleCnt="0"/>
      <dgm:spPr/>
    </dgm:pt>
    <dgm:pt modelId="{505A4925-6CBD-4C49-86E9-FA2D5542E0F4}" type="pres">
      <dgm:prSet presAssocID="{B23C7441-B2DE-49F1-8ED8-2182B0A6DF90}" presName="compNode" presStyleCnt="0"/>
      <dgm:spPr/>
    </dgm:pt>
    <dgm:pt modelId="{95E44EA5-17C4-4D22-9936-2492EF97BFC0}" type="pres">
      <dgm:prSet presAssocID="{B23C7441-B2DE-49F1-8ED8-2182B0A6DF90}" presName="bgRect" presStyleLbl="bgShp" presStyleIdx="6" presStyleCnt="8"/>
      <dgm:spPr/>
    </dgm:pt>
    <dgm:pt modelId="{3A09BAE9-6C44-4C41-8D9C-9C2235DA4371}" type="pres">
      <dgm:prSet presAssocID="{B23C7441-B2DE-49F1-8ED8-2182B0A6DF90}" presName="iconRect" presStyleLbl="node1" presStyleIdx="6" presStyleCnt="8"/>
      <dgm:spPr>
        <a:blipFill>
          <a:blip xmlns:r="http://schemas.openxmlformats.org/officeDocument/2006/relationships" r:embed="rId13" cstate="print">
            <a:extLst>
              <a:ext uri="{28A0092B-C50C-407E-A947-70E740481C1C}">
                <a14:useLocalDpi xmlns="" xmlns:a14="http://schemas.microsoft.com/office/drawing/2010/main" val="0"/>
              </a:ext>
              <a:ext uri="{96DAC541-7B7A-43D3-8B79-37D633B846F1}">
                <asvg:svgBlip xmlns="" xmlns:asvg="http://schemas.microsoft.com/office/drawing/2016/SVG/main" r:embed="rId14"/>
              </a:ext>
            </a:extLst>
          </a:blip>
          <a:stretch>
            <a:fillRect/>
          </a:stretch>
        </a:blipFill>
      </dgm:spPr>
      <dgm:t>
        <a:bodyPr/>
        <a:lstStyle/>
        <a:p>
          <a:endParaRPr lang="en-IN"/>
        </a:p>
      </dgm:t>
      <dgm:extLst>
        <a:ext uri="{E40237B7-FDA0-4F09-8148-C483321AD2D9}">
          <dgm14:cNvPr xmlns="" xmlns:dgm14="http://schemas.microsoft.com/office/drawing/2010/diagram" id="0" name="" descr="Gavel"/>
        </a:ext>
      </dgm:extLst>
    </dgm:pt>
    <dgm:pt modelId="{89F354EE-5F91-4799-AFEF-53DA744D047B}" type="pres">
      <dgm:prSet presAssocID="{B23C7441-B2DE-49F1-8ED8-2182B0A6DF90}" presName="spaceRect" presStyleCnt="0"/>
      <dgm:spPr/>
    </dgm:pt>
    <dgm:pt modelId="{06790D0F-7CF2-4BF5-935C-DD531D56A9B1}" type="pres">
      <dgm:prSet presAssocID="{B23C7441-B2DE-49F1-8ED8-2182B0A6DF90}" presName="parTx" presStyleLbl="revTx" presStyleIdx="6" presStyleCnt="8">
        <dgm:presLayoutVars>
          <dgm:chMax val="0"/>
          <dgm:chPref val="0"/>
        </dgm:presLayoutVars>
      </dgm:prSet>
      <dgm:spPr/>
      <dgm:t>
        <a:bodyPr/>
        <a:lstStyle/>
        <a:p>
          <a:endParaRPr lang="en-IN"/>
        </a:p>
      </dgm:t>
    </dgm:pt>
    <dgm:pt modelId="{23606E9D-6FA5-4B9B-AC2B-68045DCD94B3}" type="pres">
      <dgm:prSet presAssocID="{F97CE5B4-8119-4977-9130-0497EF0513DF}" presName="sibTrans" presStyleCnt="0"/>
      <dgm:spPr/>
    </dgm:pt>
    <dgm:pt modelId="{E8E4B374-1C88-4013-8173-AC9EAFF9B5E9}" type="pres">
      <dgm:prSet presAssocID="{2B152361-01EB-4865-AD9C-2F33208B72DE}" presName="compNode" presStyleCnt="0"/>
      <dgm:spPr/>
    </dgm:pt>
    <dgm:pt modelId="{5D9BCB1E-51AD-4D51-97DA-005A8E3BA8CB}" type="pres">
      <dgm:prSet presAssocID="{2B152361-01EB-4865-AD9C-2F33208B72DE}" presName="bgRect" presStyleLbl="bgShp" presStyleIdx="7" presStyleCnt="8"/>
      <dgm:spPr/>
    </dgm:pt>
    <dgm:pt modelId="{E134446F-99BC-49CE-9C75-15E811B1244D}" type="pres">
      <dgm:prSet presAssocID="{2B152361-01EB-4865-AD9C-2F33208B72DE}" presName="iconRect" presStyleLbl="node1" presStyleIdx="7" presStyleCnt="8"/>
      <dgm:spPr>
        <a:blipFill>
          <a:blip xmlns:r="http://schemas.openxmlformats.org/officeDocument/2006/relationships" r:embed="rId15" cstate="print">
            <a:extLst>
              <a:ext uri="{28A0092B-C50C-407E-A947-70E740481C1C}">
                <a14:useLocalDpi xmlns="" xmlns:a14="http://schemas.microsoft.com/office/drawing/2010/main" val="0"/>
              </a:ext>
              <a:ext uri="{96DAC541-7B7A-43D3-8B79-37D633B846F1}">
                <asvg:svgBlip xmlns="" xmlns:asvg="http://schemas.microsoft.com/office/drawing/2016/SVG/main" r:embed="rId16"/>
              </a:ext>
            </a:extLst>
          </a:blip>
          <a:stretch>
            <a:fillRect/>
          </a:stretch>
        </a:blipFill>
      </dgm:spPr>
      <dgm:t>
        <a:bodyPr/>
        <a:lstStyle/>
        <a:p>
          <a:endParaRPr lang="en-IN"/>
        </a:p>
      </dgm:t>
      <dgm:extLst>
        <a:ext uri="{E40237B7-FDA0-4F09-8148-C483321AD2D9}">
          <dgm14:cNvPr xmlns="" xmlns:dgm14="http://schemas.microsoft.com/office/drawing/2010/diagram" id="0" name="" descr="Checkmark"/>
        </a:ext>
      </dgm:extLst>
    </dgm:pt>
    <dgm:pt modelId="{98E2B9E8-84BF-403D-A155-79B3F7CF91C8}" type="pres">
      <dgm:prSet presAssocID="{2B152361-01EB-4865-AD9C-2F33208B72DE}" presName="spaceRect" presStyleCnt="0"/>
      <dgm:spPr/>
    </dgm:pt>
    <dgm:pt modelId="{0AE57408-93AE-4063-B421-4BD6503DE07B}" type="pres">
      <dgm:prSet presAssocID="{2B152361-01EB-4865-AD9C-2F33208B72DE}" presName="parTx" presStyleLbl="revTx" presStyleIdx="7" presStyleCnt="8">
        <dgm:presLayoutVars>
          <dgm:chMax val="0"/>
          <dgm:chPref val="0"/>
        </dgm:presLayoutVars>
      </dgm:prSet>
      <dgm:spPr/>
      <dgm:t>
        <a:bodyPr/>
        <a:lstStyle/>
        <a:p>
          <a:endParaRPr lang="en-IN"/>
        </a:p>
      </dgm:t>
    </dgm:pt>
  </dgm:ptLst>
  <dgm:cxnLst>
    <dgm:cxn modelId="{1E87BB23-D764-44A3-9B9D-FB95517A5F1B}" srcId="{A25131D7-4B0B-4557-A7F5-12759133FC76}" destId="{B23C7441-B2DE-49F1-8ED8-2182B0A6DF90}" srcOrd="6" destOrd="0" parTransId="{0BB6848B-61DA-4E7D-A1E0-31F51E0F255C}" sibTransId="{F97CE5B4-8119-4977-9130-0497EF0513DF}"/>
    <dgm:cxn modelId="{D2D53C74-C70B-4595-A155-2932594D745D}" type="presOf" srcId="{A25131D7-4B0B-4557-A7F5-12759133FC76}" destId="{85936795-28F7-477D-B0D3-7AC1D5B1EE52}" srcOrd="0" destOrd="0" presId="urn:microsoft.com/office/officeart/2018/2/layout/IconVerticalSolidList"/>
    <dgm:cxn modelId="{F5C3BB26-9A28-425C-ABF5-B913E1121D86}" type="presOf" srcId="{80F8D1FF-19F4-4874-A125-0E198B7E55D2}" destId="{BAFC7875-2ED9-4BD7-BBCA-6C2CCE21D523}" srcOrd="0" destOrd="0" presId="urn:microsoft.com/office/officeart/2018/2/layout/IconVerticalSolidList"/>
    <dgm:cxn modelId="{ADA67E98-ACD2-47C2-A5C1-56FE3E0935C1}" type="presOf" srcId="{DABE12BE-5CA3-4099-97DA-78830FDFBA75}" destId="{29DAAB27-AE83-4322-9287-AC3E01376EB6}" srcOrd="0" destOrd="0" presId="urn:microsoft.com/office/officeart/2018/2/layout/IconVerticalSolidList"/>
    <dgm:cxn modelId="{C159293D-F5F8-406F-82C7-ABDF88D8464F}" type="presOf" srcId="{F216E165-B2C7-4305-B093-46EBF43B47F7}" destId="{1D2BA7DE-E7EF-43E3-9952-8596206FE89F}" srcOrd="0" destOrd="0" presId="urn:microsoft.com/office/officeart/2018/2/layout/IconVerticalSolidList"/>
    <dgm:cxn modelId="{A1B80A26-6443-4A7A-894D-FCDD921437A4}" srcId="{A25131D7-4B0B-4557-A7F5-12759133FC76}" destId="{1CDA8521-0B5B-42A0-926A-F3F2DC2B1EAC}" srcOrd="2" destOrd="0" parTransId="{E02F5395-C370-408C-B30C-A19A3F24873B}" sibTransId="{5217AF78-A4C4-42E6-9610-AA4DB554BFF7}"/>
    <dgm:cxn modelId="{81A869A7-E37A-42E7-9E43-560FF1DC2B33}" type="presOf" srcId="{B23C7441-B2DE-49F1-8ED8-2182B0A6DF90}" destId="{06790D0F-7CF2-4BF5-935C-DD531D56A9B1}" srcOrd="0" destOrd="0" presId="urn:microsoft.com/office/officeart/2018/2/layout/IconVerticalSolidList"/>
    <dgm:cxn modelId="{43E8D712-CA1A-4835-89FD-7F7EAB7B7C01}" srcId="{A25131D7-4B0B-4557-A7F5-12759133FC76}" destId="{AB37E5BD-B9DC-4186-BAB7-492DDDAAE9B4}" srcOrd="5" destOrd="0" parTransId="{6B5AB508-C080-4F94-8A50-F04FB5D9CDE7}" sibTransId="{BE1E8367-0151-4682-96A9-0F9467ACC779}"/>
    <dgm:cxn modelId="{7C45CE6D-3744-426A-829D-830D937CD9A1}" type="presOf" srcId="{A216702B-CE6F-4227-8181-651EAFB3E129}" destId="{23BF10C6-294B-4675-AB20-E44A0396E9B4}" srcOrd="0" destOrd="0" presId="urn:microsoft.com/office/officeart/2018/2/layout/IconVerticalSolidList"/>
    <dgm:cxn modelId="{B2152727-26A6-4CD9-9B5B-CF3CB401D981}" srcId="{A25131D7-4B0B-4557-A7F5-12759133FC76}" destId="{2B152361-01EB-4865-AD9C-2F33208B72DE}" srcOrd="7" destOrd="0" parTransId="{693A050A-D18B-438E-907A-6FAE173B4E18}" sibTransId="{8B2655D1-D2E4-4339-A178-7DC1C776A7C0}"/>
    <dgm:cxn modelId="{D6910BFD-CD7F-42E3-BE26-7507152F996F}" srcId="{A25131D7-4B0B-4557-A7F5-12759133FC76}" destId="{80F8D1FF-19F4-4874-A125-0E198B7E55D2}" srcOrd="4" destOrd="0" parTransId="{0D06DAEA-0CBD-4A8A-967C-C1CDF89F3D77}" sibTransId="{EC3C3B50-E18A-409F-9A31-AFCDF26C03C7}"/>
    <dgm:cxn modelId="{EBA1F350-C7F7-4979-B403-26FC69DD7032}" type="presOf" srcId="{AB37E5BD-B9DC-4186-BAB7-492DDDAAE9B4}" destId="{D14E865F-9901-441E-950A-C4A25A2998DE}" srcOrd="0" destOrd="0" presId="urn:microsoft.com/office/officeart/2018/2/layout/IconVerticalSolidList"/>
    <dgm:cxn modelId="{373BE26D-D095-4952-91CF-5B90200EFF4C}" srcId="{A25131D7-4B0B-4557-A7F5-12759133FC76}" destId="{F216E165-B2C7-4305-B093-46EBF43B47F7}" srcOrd="3" destOrd="0" parTransId="{AFF47E66-1285-489B-BED5-55B7F393ECB3}" sibTransId="{063EA47A-B9D1-40C9-9FD5-53B1DF2D7298}"/>
    <dgm:cxn modelId="{8E7CF0C5-99FF-4E17-B77A-4C0BE9E1D212}" type="presOf" srcId="{1CDA8521-0B5B-42A0-926A-F3F2DC2B1EAC}" destId="{09A04F95-51D8-47C1-9B9A-C1F981A33B53}" srcOrd="0" destOrd="0" presId="urn:microsoft.com/office/officeart/2018/2/layout/IconVerticalSolidList"/>
    <dgm:cxn modelId="{96E427A5-27D7-4E81-BE6C-F6AF471F9852}" srcId="{A25131D7-4B0B-4557-A7F5-12759133FC76}" destId="{DABE12BE-5CA3-4099-97DA-78830FDFBA75}" srcOrd="1" destOrd="0" parTransId="{1AFCAF44-33D3-4B56-8CF0-38209D50EDF7}" sibTransId="{8A9B1E43-4AA0-4944-9D84-1E5773ACFC49}"/>
    <dgm:cxn modelId="{2FCAE23C-4BD0-46C4-870F-06BD0128B81A}" type="presOf" srcId="{2B152361-01EB-4865-AD9C-2F33208B72DE}" destId="{0AE57408-93AE-4063-B421-4BD6503DE07B}" srcOrd="0" destOrd="0" presId="urn:microsoft.com/office/officeart/2018/2/layout/IconVerticalSolidList"/>
    <dgm:cxn modelId="{F60B1DFD-E6B0-46F5-9989-070F13456F40}" srcId="{A25131D7-4B0B-4557-A7F5-12759133FC76}" destId="{A216702B-CE6F-4227-8181-651EAFB3E129}" srcOrd="0" destOrd="0" parTransId="{CA7DB592-0987-4801-83E0-E43741A70487}" sibTransId="{E553F93F-8B65-4D78-8931-E186BBE7A0C7}"/>
    <dgm:cxn modelId="{9248AF3C-0229-4E25-935E-4DB9D0291F23}" type="presParOf" srcId="{85936795-28F7-477D-B0D3-7AC1D5B1EE52}" destId="{08D559CB-F438-401F-8DA5-F035CA05587F}" srcOrd="0" destOrd="0" presId="urn:microsoft.com/office/officeart/2018/2/layout/IconVerticalSolidList"/>
    <dgm:cxn modelId="{D3CEAC7E-4892-42D0-A77B-499015DE668E}" type="presParOf" srcId="{08D559CB-F438-401F-8DA5-F035CA05587F}" destId="{38EC05E1-42C8-400C-B949-C21FC0633DAF}" srcOrd="0" destOrd="0" presId="urn:microsoft.com/office/officeart/2018/2/layout/IconVerticalSolidList"/>
    <dgm:cxn modelId="{3A8F7808-5374-41D0-8A66-D146A2046E15}" type="presParOf" srcId="{08D559CB-F438-401F-8DA5-F035CA05587F}" destId="{33517FFB-3383-4805-868D-614D129BD9C5}" srcOrd="1" destOrd="0" presId="urn:microsoft.com/office/officeart/2018/2/layout/IconVerticalSolidList"/>
    <dgm:cxn modelId="{04ED9537-5E5F-482E-B26D-F42593B0522D}" type="presParOf" srcId="{08D559CB-F438-401F-8DA5-F035CA05587F}" destId="{96A9ADC3-B8FE-4507-ABD6-E2F43271D270}" srcOrd="2" destOrd="0" presId="urn:microsoft.com/office/officeart/2018/2/layout/IconVerticalSolidList"/>
    <dgm:cxn modelId="{A46336BF-FCB4-4EE9-8A66-5A4757AFE690}" type="presParOf" srcId="{08D559CB-F438-401F-8DA5-F035CA05587F}" destId="{23BF10C6-294B-4675-AB20-E44A0396E9B4}" srcOrd="3" destOrd="0" presId="urn:microsoft.com/office/officeart/2018/2/layout/IconVerticalSolidList"/>
    <dgm:cxn modelId="{2D247641-BB83-4063-AB1C-58247638490A}" type="presParOf" srcId="{85936795-28F7-477D-B0D3-7AC1D5B1EE52}" destId="{AA22511B-BD9A-4A18-A834-4DD9F1C5F16A}" srcOrd="1" destOrd="0" presId="urn:microsoft.com/office/officeart/2018/2/layout/IconVerticalSolidList"/>
    <dgm:cxn modelId="{82B0A67B-945B-4220-AACB-04338DEA2940}" type="presParOf" srcId="{85936795-28F7-477D-B0D3-7AC1D5B1EE52}" destId="{C6FAF979-3C02-4BDD-9580-945E01462567}" srcOrd="2" destOrd="0" presId="urn:microsoft.com/office/officeart/2018/2/layout/IconVerticalSolidList"/>
    <dgm:cxn modelId="{AAD7DE12-1868-4588-96C2-5EC03ADA88DC}" type="presParOf" srcId="{C6FAF979-3C02-4BDD-9580-945E01462567}" destId="{15709C73-B7F0-46C1-B2BA-6C0FA03A0759}" srcOrd="0" destOrd="0" presId="urn:microsoft.com/office/officeart/2018/2/layout/IconVerticalSolidList"/>
    <dgm:cxn modelId="{E88D843D-2FB6-43DC-B419-E25C9F2292F3}" type="presParOf" srcId="{C6FAF979-3C02-4BDD-9580-945E01462567}" destId="{55B6F85B-B0B8-41B9-AFE1-83401CDBD671}" srcOrd="1" destOrd="0" presId="urn:microsoft.com/office/officeart/2018/2/layout/IconVerticalSolidList"/>
    <dgm:cxn modelId="{F219E90F-6EFE-43B2-834E-FE13F8562524}" type="presParOf" srcId="{C6FAF979-3C02-4BDD-9580-945E01462567}" destId="{12A44E56-B367-4925-A46D-F38363D6583F}" srcOrd="2" destOrd="0" presId="urn:microsoft.com/office/officeart/2018/2/layout/IconVerticalSolidList"/>
    <dgm:cxn modelId="{7F7DBA61-53C8-4DBD-9369-6461E76B20D2}" type="presParOf" srcId="{C6FAF979-3C02-4BDD-9580-945E01462567}" destId="{29DAAB27-AE83-4322-9287-AC3E01376EB6}" srcOrd="3" destOrd="0" presId="urn:microsoft.com/office/officeart/2018/2/layout/IconVerticalSolidList"/>
    <dgm:cxn modelId="{F05092A7-CB9E-44D9-B1AE-59EFCA470791}" type="presParOf" srcId="{85936795-28F7-477D-B0D3-7AC1D5B1EE52}" destId="{054B41D4-F3AB-405C-ACC8-1F3A4E678141}" srcOrd="3" destOrd="0" presId="urn:microsoft.com/office/officeart/2018/2/layout/IconVerticalSolidList"/>
    <dgm:cxn modelId="{8396B84E-D7BE-4EA1-BA5C-A15CDEE8F7CE}" type="presParOf" srcId="{85936795-28F7-477D-B0D3-7AC1D5B1EE52}" destId="{F7DA7A34-4760-45F3-958A-523F2FC62A14}" srcOrd="4" destOrd="0" presId="urn:microsoft.com/office/officeart/2018/2/layout/IconVerticalSolidList"/>
    <dgm:cxn modelId="{BED70097-0DB6-4534-873F-AC5E59F325FE}" type="presParOf" srcId="{F7DA7A34-4760-45F3-958A-523F2FC62A14}" destId="{9D4A9C8F-199E-4BDF-A584-15857A2E18FA}" srcOrd="0" destOrd="0" presId="urn:microsoft.com/office/officeart/2018/2/layout/IconVerticalSolidList"/>
    <dgm:cxn modelId="{940EB8FD-F2CD-4224-8E02-ED2E67F014B1}" type="presParOf" srcId="{F7DA7A34-4760-45F3-958A-523F2FC62A14}" destId="{F079771E-3074-47D4-9E40-8E76FB08DF26}" srcOrd="1" destOrd="0" presId="urn:microsoft.com/office/officeart/2018/2/layout/IconVerticalSolidList"/>
    <dgm:cxn modelId="{623FAABC-539D-46D5-B53F-212C16016CC8}" type="presParOf" srcId="{F7DA7A34-4760-45F3-958A-523F2FC62A14}" destId="{FC71FA60-118B-4047-8CA8-9127A9478665}" srcOrd="2" destOrd="0" presId="urn:microsoft.com/office/officeart/2018/2/layout/IconVerticalSolidList"/>
    <dgm:cxn modelId="{6EBDB25E-C5D4-4716-96B7-0F3486436AE8}" type="presParOf" srcId="{F7DA7A34-4760-45F3-958A-523F2FC62A14}" destId="{09A04F95-51D8-47C1-9B9A-C1F981A33B53}" srcOrd="3" destOrd="0" presId="urn:microsoft.com/office/officeart/2018/2/layout/IconVerticalSolidList"/>
    <dgm:cxn modelId="{69EA1F5F-C5FD-4C24-B617-D24A4E5E30E3}" type="presParOf" srcId="{85936795-28F7-477D-B0D3-7AC1D5B1EE52}" destId="{5065F96A-238B-4257-B039-8E052AE751E1}" srcOrd="5" destOrd="0" presId="urn:microsoft.com/office/officeart/2018/2/layout/IconVerticalSolidList"/>
    <dgm:cxn modelId="{3AB7C71F-6204-40BF-BEC6-B8CDBF505FF3}" type="presParOf" srcId="{85936795-28F7-477D-B0D3-7AC1D5B1EE52}" destId="{4A4F9F36-7A7F-42BD-A7C5-217E8CDF1631}" srcOrd="6" destOrd="0" presId="urn:microsoft.com/office/officeart/2018/2/layout/IconVerticalSolidList"/>
    <dgm:cxn modelId="{B5A10E08-5D32-402A-98C4-269FB0DA15CA}" type="presParOf" srcId="{4A4F9F36-7A7F-42BD-A7C5-217E8CDF1631}" destId="{EE971191-DB32-4F06-8F84-070888837F8E}" srcOrd="0" destOrd="0" presId="urn:microsoft.com/office/officeart/2018/2/layout/IconVerticalSolidList"/>
    <dgm:cxn modelId="{F8173D50-3502-40FA-A01D-529F3211AE07}" type="presParOf" srcId="{4A4F9F36-7A7F-42BD-A7C5-217E8CDF1631}" destId="{F32B930B-97A5-4ABD-9C10-8087D7C061F7}" srcOrd="1" destOrd="0" presId="urn:microsoft.com/office/officeart/2018/2/layout/IconVerticalSolidList"/>
    <dgm:cxn modelId="{A5AAA71E-1C2B-4A7F-A3F2-8BEE983CD6A5}" type="presParOf" srcId="{4A4F9F36-7A7F-42BD-A7C5-217E8CDF1631}" destId="{903CD2AD-39BC-4DBD-AE17-CAF838873F4E}" srcOrd="2" destOrd="0" presId="urn:microsoft.com/office/officeart/2018/2/layout/IconVerticalSolidList"/>
    <dgm:cxn modelId="{C16F7FF5-8E94-4985-8DDC-BF3EB440DFDB}" type="presParOf" srcId="{4A4F9F36-7A7F-42BD-A7C5-217E8CDF1631}" destId="{1D2BA7DE-E7EF-43E3-9952-8596206FE89F}" srcOrd="3" destOrd="0" presId="urn:microsoft.com/office/officeart/2018/2/layout/IconVerticalSolidList"/>
    <dgm:cxn modelId="{DA631489-F511-4A87-958A-7F29D3D20F17}" type="presParOf" srcId="{85936795-28F7-477D-B0D3-7AC1D5B1EE52}" destId="{57269CA3-086D-4370-893E-F51C77CBBA22}" srcOrd="7" destOrd="0" presId="urn:microsoft.com/office/officeart/2018/2/layout/IconVerticalSolidList"/>
    <dgm:cxn modelId="{527E8956-B9F0-4629-B00F-1033C826CA5C}" type="presParOf" srcId="{85936795-28F7-477D-B0D3-7AC1D5B1EE52}" destId="{8FFA45BA-ABD8-409E-9A39-F66300035CBB}" srcOrd="8" destOrd="0" presId="urn:microsoft.com/office/officeart/2018/2/layout/IconVerticalSolidList"/>
    <dgm:cxn modelId="{E54968C5-8F7A-4618-BE1B-12EC391F845C}" type="presParOf" srcId="{8FFA45BA-ABD8-409E-9A39-F66300035CBB}" destId="{DBE05319-82F8-4EEA-BD46-FC924285A698}" srcOrd="0" destOrd="0" presId="urn:microsoft.com/office/officeart/2018/2/layout/IconVerticalSolidList"/>
    <dgm:cxn modelId="{AC5C1A47-FF45-43BB-A0B2-52462F003EB2}" type="presParOf" srcId="{8FFA45BA-ABD8-409E-9A39-F66300035CBB}" destId="{6F75EB43-4918-4684-BC28-9485A6A31053}" srcOrd="1" destOrd="0" presId="urn:microsoft.com/office/officeart/2018/2/layout/IconVerticalSolidList"/>
    <dgm:cxn modelId="{CBA35125-C0C2-4FE9-A10C-E450CA98ACA2}" type="presParOf" srcId="{8FFA45BA-ABD8-409E-9A39-F66300035CBB}" destId="{D713AA14-ECD5-47E9-81FF-BE102FAE254B}" srcOrd="2" destOrd="0" presId="urn:microsoft.com/office/officeart/2018/2/layout/IconVerticalSolidList"/>
    <dgm:cxn modelId="{AD2F2981-76EC-41BE-935D-A977680D0C16}" type="presParOf" srcId="{8FFA45BA-ABD8-409E-9A39-F66300035CBB}" destId="{BAFC7875-2ED9-4BD7-BBCA-6C2CCE21D523}" srcOrd="3" destOrd="0" presId="urn:microsoft.com/office/officeart/2018/2/layout/IconVerticalSolidList"/>
    <dgm:cxn modelId="{2667FD9D-020C-4AA7-B173-7F76FAFAE0A4}" type="presParOf" srcId="{85936795-28F7-477D-B0D3-7AC1D5B1EE52}" destId="{2D5F7C18-A5FA-46A4-A52A-96CADF0A2B97}" srcOrd="9" destOrd="0" presId="urn:microsoft.com/office/officeart/2018/2/layout/IconVerticalSolidList"/>
    <dgm:cxn modelId="{5274CDE7-57AC-4CA0-9F61-FC098ED8309E}" type="presParOf" srcId="{85936795-28F7-477D-B0D3-7AC1D5B1EE52}" destId="{16666ADF-589E-4020-8065-19025D4901EB}" srcOrd="10" destOrd="0" presId="urn:microsoft.com/office/officeart/2018/2/layout/IconVerticalSolidList"/>
    <dgm:cxn modelId="{1A6A0DBB-2E45-4186-92EC-135DCCC14A19}" type="presParOf" srcId="{16666ADF-589E-4020-8065-19025D4901EB}" destId="{6D8A836D-B969-40A4-898B-725DA908E9CB}" srcOrd="0" destOrd="0" presId="urn:microsoft.com/office/officeart/2018/2/layout/IconVerticalSolidList"/>
    <dgm:cxn modelId="{A9B8901B-6CC8-4443-9DE5-9BC124E33807}" type="presParOf" srcId="{16666ADF-589E-4020-8065-19025D4901EB}" destId="{1BA8D0EB-71E3-4F84-B765-A257B5DF4DDD}" srcOrd="1" destOrd="0" presId="urn:microsoft.com/office/officeart/2018/2/layout/IconVerticalSolidList"/>
    <dgm:cxn modelId="{ADCADAE8-6966-44C6-B5E7-47CEBA351885}" type="presParOf" srcId="{16666ADF-589E-4020-8065-19025D4901EB}" destId="{3E67A6F0-4A99-4530-B315-3661D6E9D591}" srcOrd="2" destOrd="0" presId="urn:microsoft.com/office/officeart/2018/2/layout/IconVerticalSolidList"/>
    <dgm:cxn modelId="{DDBE7B96-A639-4758-87F2-1B084E507589}" type="presParOf" srcId="{16666ADF-589E-4020-8065-19025D4901EB}" destId="{D14E865F-9901-441E-950A-C4A25A2998DE}" srcOrd="3" destOrd="0" presId="urn:microsoft.com/office/officeart/2018/2/layout/IconVerticalSolidList"/>
    <dgm:cxn modelId="{47A70963-9E09-4DB3-B934-D171453F36B3}" type="presParOf" srcId="{85936795-28F7-477D-B0D3-7AC1D5B1EE52}" destId="{9FE01306-41BF-4DB2-A691-99315D625835}" srcOrd="11" destOrd="0" presId="urn:microsoft.com/office/officeart/2018/2/layout/IconVerticalSolidList"/>
    <dgm:cxn modelId="{373E2328-6889-45AD-A1FD-1E7EFA960B07}" type="presParOf" srcId="{85936795-28F7-477D-B0D3-7AC1D5B1EE52}" destId="{505A4925-6CBD-4C49-86E9-FA2D5542E0F4}" srcOrd="12" destOrd="0" presId="urn:microsoft.com/office/officeart/2018/2/layout/IconVerticalSolidList"/>
    <dgm:cxn modelId="{B09B500F-B601-4B26-AB8E-B74AA5E74E54}" type="presParOf" srcId="{505A4925-6CBD-4C49-86E9-FA2D5542E0F4}" destId="{95E44EA5-17C4-4D22-9936-2492EF97BFC0}" srcOrd="0" destOrd="0" presId="urn:microsoft.com/office/officeart/2018/2/layout/IconVerticalSolidList"/>
    <dgm:cxn modelId="{5F0B1997-4BF0-4FE2-B293-BA54657E770C}" type="presParOf" srcId="{505A4925-6CBD-4C49-86E9-FA2D5542E0F4}" destId="{3A09BAE9-6C44-4C41-8D9C-9C2235DA4371}" srcOrd="1" destOrd="0" presId="urn:microsoft.com/office/officeart/2018/2/layout/IconVerticalSolidList"/>
    <dgm:cxn modelId="{422E4040-4448-44B4-8464-4D9A66053862}" type="presParOf" srcId="{505A4925-6CBD-4C49-86E9-FA2D5542E0F4}" destId="{89F354EE-5F91-4799-AFEF-53DA744D047B}" srcOrd="2" destOrd="0" presId="urn:microsoft.com/office/officeart/2018/2/layout/IconVerticalSolidList"/>
    <dgm:cxn modelId="{0B241E00-3E30-4B3B-A1C3-CE107742F182}" type="presParOf" srcId="{505A4925-6CBD-4C49-86E9-FA2D5542E0F4}" destId="{06790D0F-7CF2-4BF5-935C-DD531D56A9B1}" srcOrd="3" destOrd="0" presId="urn:microsoft.com/office/officeart/2018/2/layout/IconVerticalSolidList"/>
    <dgm:cxn modelId="{ED8ECFCE-2EB3-4747-92B6-A359D59EF9B7}" type="presParOf" srcId="{85936795-28F7-477D-B0D3-7AC1D5B1EE52}" destId="{23606E9D-6FA5-4B9B-AC2B-68045DCD94B3}" srcOrd="13" destOrd="0" presId="urn:microsoft.com/office/officeart/2018/2/layout/IconVerticalSolidList"/>
    <dgm:cxn modelId="{6326E211-DD55-41C1-870B-14E48652FD16}" type="presParOf" srcId="{85936795-28F7-477D-B0D3-7AC1D5B1EE52}" destId="{E8E4B374-1C88-4013-8173-AC9EAFF9B5E9}" srcOrd="14" destOrd="0" presId="urn:microsoft.com/office/officeart/2018/2/layout/IconVerticalSolidList"/>
    <dgm:cxn modelId="{DFC103B0-E6C1-4895-A261-2494D941C554}" type="presParOf" srcId="{E8E4B374-1C88-4013-8173-AC9EAFF9B5E9}" destId="{5D9BCB1E-51AD-4D51-97DA-005A8E3BA8CB}" srcOrd="0" destOrd="0" presId="urn:microsoft.com/office/officeart/2018/2/layout/IconVerticalSolidList"/>
    <dgm:cxn modelId="{66A66A3A-F117-42F2-8C50-97776E77F45E}" type="presParOf" srcId="{E8E4B374-1C88-4013-8173-AC9EAFF9B5E9}" destId="{E134446F-99BC-49CE-9C75-15E811B1244D}" srcOrd="1" destOrd="0" presId="urn:microsoft.com/office/officeart/2018/2/layout/IconVerticalSolidList"/>
    <dgm:cxn modelId="{7A76236A-24B4-4E80-8D29-221576ABC859}" type="presParOf" srcId="{E8E4B374-1C88-4013-8173-AC9EAFF9B5E9}" destId="{98E2B9E8-84BF-403D-A155-79B3F7CF91C8}" srcOrd="2" destOrd="0" presId="urn:microsoft.com/office/officeart/2018/2/layout/IconVerticalSolidList"/>
    <dgm:cxn modelId="{A7209C00-973C-4628-9A68-1BECA2C3D764}" type="presParOf" srcId="{E8E4B374-1C88-4013-8173-AC9EAFF9B5E9}" destId="{0AE57408-93AE-4063-B421-4BD6503DE07B}"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2F9387-36AB-4910-80E6-C6E3E889E15D}" type="doc">
      <dgm:prSet loTypeId="urn:microsoft.com/office/officeart/2005/8/layout/default#1" loCatId="list" qsTypeId="urn:microsoft.com/office/officeart/2005/8/quickstyle/simple1" qsCatId="simple" csTypeId="urn:microsoft.com/office/officeart/2005/8/colors/accent1_5" csCatId="accent1" phldr="1"/>
      <dgm:spPr/>
      <dgm:t>
        <a:bodyPr/>
        <a:lstStyle/>
        <a:p>
          <a:endParaRPr lang="en-US"/>
        </a:p>
      </dgm:t>
    </dgm:pt>
    <dgm:pt modelId="{DE3933AA-B525-405E-9DC1-B08663D189D3}">
      <dgm:prSet phldrT="[Text]"/>
      <dgm:spPr/>
      <dgm:t>
        <a:bodyPr/>
        <a:lstStyle/>
        <a:p>
          <a:r>
            <a:rPr lang="en-US" altLang="en-US" dirty="0"/>
            <a:t>Clause 7</a:t>
          </a:r>
        </a:p>
        <a:p>
          <a:r>
            <a:rPr lang="en-US" altLang="en-US" dirty="0"/>
            <a:t>Does not exercise Due Diligence, or is grossly negligent in the conduct of his professional duties.</a:t>
          </a:r>
          <a:endParaRPr lang="en-US" dirty="0"/>
        </a:p>
      </dgm:t>
    </dgm:pt>
    <dgm:pt modelId="{2438C4CD-04C6-40B2-B7EF-169290EC47AB}" type="parTrans" cxnId="{9120A4CF-C4A9-4E8B-B633-D78A5BC4D4F2}">
      <dgm:prSet/>
      <dgm:spPr/>
      <dgm:t>
        <a:bodyPr/>
        <a:lstStyle/>
        <a:p>
          <a:endParaRPr lang="en-US"/>
        </a:p>
      </dgm:t>
    </dgm:pt>
    <dgm:pt modelId="{DFF20881-57BF-4608-B4C0-731CC52647C5}" type="sibTrans" cxnId="{9120A4CF-C4A9-4E8B-B633-D78A5BC4D4F2}">
      <dgm:prSet/>
      <dgm:spPr/>
      <dgm:t>
        <a:bodyPr/>
        <a:lstStyle/>
        <a:p>
          <a:endParaRPr lang="en-US"/>
        </a:p>
      </dgm:t>
    </dgm:pt>
    <dgm:pt modelId="{A0F61F43-FD91-4990-A6C0-F059399A4B54}">
      <dgm:prSet/>
      <dgm:spPr/>
      <dgm:t>
        <a:bodyPr/>
        <a:lstStyle/>
        <a:p>
          <a:r>
            <a:rPr lang="en-US" altLang="en-US" b="1" dirty="0">
              <a:solidFill>
                <a:schemeClr val="tx1"/>
              </a:solidFill>
            </a:rPr>
            <a:t>Clause 9 </a:t>
          </a:r>
        </a:p>
        <a:p>
          <a:r>
            <a:rPr lang="en-US" altLang="en-US" dirty="0">
              <a:solidFill>
                <a:schemeClr val="tx1"/>
              </a:solidFill>
            </a:rPr>
            <a:t>Fails to invite attention to any material departure from the generally accepted procedure of audit applicable to the circumstances.</a:t>
          </a:r>
          <a:r>
            <a:rPr lang="en-US" altLang="en-US" dirty="0"/>
            <a:t> </a:t>
          </a:r>
        </a:p>
      </dgm:t>
    </dgm:pt>
    <dgm:pt modelId="{050444E8-3971-497F-B69D-AF17562781A0}" type="parTrans" cxnId="{CE78E7A3-D973-4908-BF7E-6420309F3130}">
      <dgm:prSet/>
      <dgm:spPr/>
      <dgm:t>
        <a:bodyPr/>
        <a:lstStyle/>
        <a:p>
          <a:endParaRPr lang="en-US"/>
        </a:p>
      </dgm:t>
    </dgm:pt>
    <dgm:pt modelId="{2167D9BB-4568-4A5E-893E-A7C4F54FD150}" type="sibTrans" cxnId="{CE78E7A3-D973-4908-BF7E-6420309F3130}">
      <dgm:prSet/>
      <dgm:spPr/>
      <dgm:t>
        <a:bodyPr/>
        <a:lstStyle/>
        <a:p>
          <a:endParaRPr lang="en-US"/>
        </a:p>
      </dgm:t>
    </dgm:pt>
    <dgm:pt modelId="{CE13D42E-B3D7-4A6B-B8AA-3EB2A857FDAB}" type="pres">
      <dgm:prSet presAssocID="{742F9387-36AB-4910-80E6-C6E3E889E15D}" presName="diagram" presStyleCnt="0">
        <dgm:presLayoutVars>
          <dgm:dir/>
          <dgm:resizeHandles val="exact"/>
        </dgm:presLayoutVars>
      </dgm:prSet>
      <dgm:spPr/>
      <dgm:t>
        <a:bodyPr/>
        <a:lstStyle/>
        <a:p>
          <a:endParaRPr lang="en-IN"/>
        </a:p>
      </dgm:t>
    </dgm:pt>
    <dgm:pt modelId="{74A4FE6F-24D3-4A53-AD55-DAEEB58BD20B}" type="pres">
      <dgm:prSet presAssocID="{DE3933AA-B525-405E-9DC1-B08663D189D3}" presName="node" presStyleLbl="node1" presStyleIdx="0" presStyleCnt="2">
        <dgm:presLayoutVars>
          <dgm:bulletEnabled val="1"/>
        </dgm:presLayoutVars>
      </dgm:prSet>
      <dgm:spPr/>
      <dgm:t>
        <a:bodyPr/>
        <a:lstStyle/>
        <a:p>
          <a:endParaRPr lang="en-IN"/>
        </a:p>
      </dgm:t>
    </dgm:pt>
    <dgm:pt modelId="{2A54AD5E-F653-4BE8-AD69-D02B1F020CA7}" type="pres">
      <dgm:prSet presAssocID="{DFF20881-57BF-4608-B4C0-731CC52647C5}" presName="sibTrans" presStyleCnt="0"/>
      <dgm:spPr/>
    </dgm:pt>
    <dgm:pt modelId="{9487A962-4033-47C7-86CA-7C7BF39C1E73}" type="pres">
      <dgm:prSet presAssocID="{A0F61F43-FD91-4990-A6C0-F059399A4B54}" presName="node" presStyleLbl="node1" presStyleIdx="1" presStyleCnt="2">
        <dgm:presLayoutVars>
          <dgm:bulletEnabled val="1"/>
        </dgm:presLayoutVars>
      </dgm:prSet>
      <dgm:spPr/>
      <dgm:t>
        <a:bodyPr/>
        <a:lstStyle/>
        <a:p>
          <a:endParaRPr lang="en-IN"/>
        </a:p>
      </dgm:t>
    </dgm:pt>
  </dgm:ptLst>
  <dgm:cxnLst>
    <dgm:cxn modelId="{CE78E7A3-D973-4908-BF7E-6420309F3130}" srcId="{742F9387-36AB-4910-80E6-C6E3E889E15D}" destId="{A0F61F43-FD91-4990-A6C0-F059399A4B54}" srcOrd="1" destOrd="0" parTransId="{050444E8-3971-497F-B69D-AF17562781A0}" sibTransId="{2167D9BB-4568-4A5E-893E-A7C4F54FD150}"/>
    <dgm:cxn modelId="{9120A4CF-C4A9-4E8B-B633-D78A5BC4D4F2}" srcId="{742F9387-36AB-4910-80E6-C6E3E889E15D}" destId="{DE3933AA-B525-405E-9DC1-B08663D189D3}" srcOrd="0" destOrd="0" parTransId="{2438C4CD-04C6-40B2-B7EF-169290EC47AB}" sibTransId="{DFF20881-57BF-4608-B4C0-731CC52647C5}"/>
    <dgm:cxn modelId="{A7541F92-D156-411D-81F1-92A0F94E41AB}" type="presOf" srcId="{742F9387-36AB-4910-80E6-C6E3E889E15D}" destId="{CE13D42E-B3D7-4A6B-B8AA-3EB2A857FDAB}" srcOrd="0" destOrd="0" presId="urn:microsoft.com/office/officeart/2005/8/layout/default#1"/>
    <dgm:cxn modelId="{5EB794B8-46FE-42E1-98D7-168B07D75605}" type="presOf" srcId="{A0F61F43-FD91-4990-A6C0-F059399A4B54}" destId="{9487A962-4033-47C7-86CA-7C7BF39C1E73}" srcOrd="0" destOrd="0" presId="urn:microsoft.com/office/officeart/2005/8/layout/default#1"/>
    <dgm:cxn modelId="{44F5E7FD-74D3-451F-B520-1A4C754EE09B}" type="presOf" srcId="{DE3933AA-B525-405E-9DC1-B08663D189D3}" destId="{74A4FE6F-24D3-4A53-AD55-DAEEB58BD20B}" srcOrd="0" destOrd="0" presId="urn:microsoft.com/office/officeart/2005/8/layout/default#1"/>
    <dgm:cxn modelId="{0270F636-73BB-48DE-B4B6-EB1B2A9EC594}" type="presParOf" srcId="{CE13D42E-B3D7-4A6B-B8AA-3EB2A857FDAB}" destId="{74A4FE6F-24D3-4A53-AD55-DAEEB58BD20B}" srcOrd="0" destOrd="0" presId="urn:microsoft.com/office/officeart/2005/8/layout/default#1"/>
    <dgm:cxn modelId="{8F44DBDD-E611-4C35-AAB1-6E157BB291D3}" type="presParOf" srcId="{CE13D42E-B3D7-4A6B-B8AA-3EB2A857FDAB}" destId="{2A54AD5E-F653-4BE8-AD69-D02B1F020CA7}" srcOrd="1" destOrd="0" presId="urn:microsoft.com/office/officeart/2005/8/layout/default#1"/>
    <dgm:cxn modelId="{4E3B153A-4F6B-4ED2-9BE2-8C433D0F8B2B}" type="presParOf" srcId="{CE13D42E-B3D7-4A6B-B8AA-3EB2A857FDAB}" destId="{9487A962-4033-47C7-86CA-7C7BF39C1E73}" srcOrd="2"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742DF7-6342-4C98-BBC9-57D5F2AF9B7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61A2A4F3-90D1-4A6D-A686-E0F4CF997781}">
      <dgm:prSet phldrT="[Text]">
        <dgm:style>
          <a:lnRef idx="2">
            <a:schemeClr val="accent1"/>
          </a:lnRef>
          <a:fillRef idx="1">
            <a:schemeClr val="lt1"/>
          </a:fillRef>
          <a:effectRef idx="0">
            <a:schemeClr val="accent1"/>
          </a:effectRef>
          <a:fontRef idx="minor">
            <a:schemeClr val="dk1"/>
          </a:fontRef>
        </dgm:style>
      </dgm:prSet>
      <dgm:spPr/>
      <dgm:t>
        <a:bodyPr/>
        <a:lstStyle/>
        <a:p>
          <a:pPr algn="just"/>
          <a:r>
            <a:rPr lang="en-US" altLang="en-US" dirty="0"/>
            <a:t>Independence</a:t>
          </a:r>
          <a:endParaRPr lang="en-US" dirty="0"/>
        </a:p>
      </dgm:t>
    </dgm:pt>
    <dgm:pt modelId="{6DA98DB7-868E-4593-AE18-666FA5807C0D}" type="parTrans" cxnId="{D049C1E8-BB6A-4218-953F-D86EF283ED12}">
      <dgm:prSet/>
      <dgm:spPr/>
      <dgm:t>
        <a:bodyPr/>
        <a:lstStyle/>
        <a:p>
          <a:endParaRPr lang="en-US"/>
        </a:p>
      </dgm:t>
    </dgm:pt>
    <dgm:pt modelId="{7E1D5F02-6C6C-41D3-9374-82804342096A}" type="sibTrans" cxnId="{D049C1E8-BB6A-4218-953F-D86EF283ED12}">
      <dgm:prSet/>
      <dgm:spPr/>
      <dgm:t>
        <a:bodyPr/>
        <a:lstStyle/>
        <a:p>
          <a:endParaRPr lang="en-US"/>
        </a:p>
      </dgm:t>
    </dgm:pt>
    <dgm:pt modelId="{13FED6E6-9720-406B-AD14-52991FAC60C4}">
      <dgm:prSet/>
      <dgm:spPr/>
      <dgm:t>
        <a:bodyPr/>
        <a:lstStyle/>
        <a:p>
          <a:pPr algn="just"/>
          <a:r>
            <a:rPr lang="en-US" altLang="en-US"/>
            <a:t>Maintenance of Skills</a:t>
          </a:r>
          <a:endParaRPr lang="en-US" altLang="en-US" dirty="0"/>
        </a:p>
      </dgm:t>
    </dgm:pt>
    <dgm:pt modelId="{68A31F6A-2340-47F7-87A0-8624CA8A6B2C}" type="parTrans" cxnId="{0181AED3-216B-40CF-AFB0-A70116C6C8FC}">
      <dgm:prSet/>
      <dgm:spPr/>
      <dgm:t>
        <a:bodyPr/>
        <a:lstStyle/>
        <a:p>
          <a:endParaRPr lang="en-US"/>
        </a:p>
      </dgm:t>
    </dgm:pt>
    <dgm:pt modelId="{BCDA4123-02AC-4E25-A0D9-3904FC7A0F81}" type="sibTrans" cxnId="{0181AED3-216B-40CF-AFB0-A70116C6C8FC}">
      <dgm:prSet/>
      <dgm:spPr/>
      <dgm:t>
        <a:bodyPr/>
        <a:lstStyle/>
        <a:p>
          <a:endParaRPr lang="en-US"/>
        </a:p>
      </dgm:t>
    </dgm:pt>
    <dgm:pt modelId="{BDFE7383-D6CB-491B-8BC9-B08766C196B7}">
      <dgm:prSet/>
      <dgm:spPr/>
      <dgm:t>
        <a:bodyPr/>
        <a:lstStyle/>
        <a:p>
          <a:pPr algn="just"/>
          <a:r>
            <a:rPr lang="en-US" altLang="en-US"/>
            <a:t>Outside consultation</a:t>
          </a:r>
          <a:endParaRPr lang="en-US" altLang="en-US" dirty="0"/>
        </a:p>
      </dgm:t>
    </dgm:pt>
    <dgm:pt modelId="{68CD468B-E959-4567-B117-7717127EB939}" type="parTrans" cxnId="{BCC1186A-B20A-4EC1-971F-4D419959CEE0}">
      <dgm:prSet/>
      <dgm:spPr/>
      <dgm:t>
        <a:bodyPr/>
        <a:lstStyle/>
        <a:p>
          <a:endParaRPr lang="en-US"/>
        </a:p>
      </dgm:t>
    </dgm:pt>
    <dgm:pt modelId="{13456DAC-1AE8-4C4E-A10F-A0C7957E88AD}" type="sibTrans" cxnId="{BCC1186A-B20A-4EC1-971F-4D419959CEE0}">
      <dgm:prSet/>
      <dgm:spPr/>
      <dgm:t>
        <a:bodyPr/>
        <a:lstStyle/>
        <a:p>
          <a:endParaRPr lang="en-US"/>
        </a:p>
      </dgm:t>
    </dgm:pt>
    <dgm:pt modelId="{7C378837-9B7A-47AF-BA44-A03CFE7D44FB}">
      <dgm:prSet/>
      <dgm:spPr/>
      <dgm:t>
        <a:bodyPr/>
        <a:lstStyle/>
        <a:p>
          <a:pPr algn="just"/>
          <a:r>
            <a:rPr lang="en-US" altLang="en-US"/>
            <a:t>Staff supervision and Development</a:t>
          </a:r>
          <a:endParaRPr lang="en-US" altLang="en-US" dirty="0"/>
        </a:p>
      </dgm:t>
    </dgm:pt>
    <dgm:pt modelId="{382C9D6F-2819-46FC-B8B0-3198C921833E}" type="parTrans" cxnId="{D0FBA355-DCE0-41A8-BA23-DD9AFE60A821}">
      <dgm:prSet/>
      <dgm:spPr/>
      <dgm:t>
        <a:bodyPr/>
        <a:lstStyle/>
        <a:p>
          <a:endParaRPr lang="en-US"/>
        </a:p>
      </dgm:t>
    </dgm:pt>
    <dgm:pt modelId="{34003340-97DF-4432-A844-CB7839F7448E}" type="sibTrans" cxnId="{D0FBA355-DCE0-41A8-BA23-DD9AFE60A821}">
      <dgm:prSet/>
      <dgm:spPr/>
      <dgm:t>
        <a:bodyPr/>
        <a:lstStyle/>
        <a:p>
          <a:endParaRPr lang="en-US"/>
        </a:p>
      </dgm:t>
    </dgm:pt>
    <dgm:pt modelId="{C30D65A7-5885-4863-9DD7-77775EA5A59B}">
      <dgm:prSet/>
      <dgm:spPr/>
      <dgm:t>
        <a:bodyPr/>
        <a:lstStyle/>
        <a:p>
          <a:pPr algn="just"/>
          <a:r>
            <a:rPr lang="en-US" altLang="en-US"/>
            <a:t>Office Administration</a:t>
          </a:r>
          <a:endParaRPr lang="en-US" altLang="en-US" dirty="0"/>
        </a:p>
      </dgm:t>
    </dgm:pt>
    <dgm:pt modelId="{CC86E972-26B6-4A48-A4CE-27967602C9AA}" type="parTrans" cxnId="{E7989A30-0255-4419-B317-53BE10387709}">
      <dgm:prSet/>
      <dgm:spPr/>
      <dgm:t>
        <a:bodyPr/>
        <a:lstStyle/>
        <a:p>
          <a:endParaRPr lang="en-US"/>
        </a:p>
      </dgm:t>
    </dgm:pt>
    <dgm:pt modelId="{56A7823E-DE0B-4931-BF4D-A7C24AC4C964}" type="sibTrans" cxnId="{E7989A30-0255-4419-B317-53BE10387709}">
      <dgm:prSet/>
      <dgm:spPr/>
      <dgm:t>
        <a:bodyPr/>
        <a:lstStyle/>
        <a:p>
          <a:endParaRPr lang="en-US"/>
        </a:p>
      </dgm:t>
    </dgm:pt>
    <dgm:pt modelId="{A2A0E16C-4ABE-43C5-9755-420DA78E048D}" type="pres">
      <dgm:prSet presAssocID="{F0742DF7-6342-4C98-BBC9-57D5F2AF9B74}" presName="Name0" presStyleCnt="0">
        <dgm:presLayoutVars>
          <dgm:chMax val="7"/>
          <dgm:chPref val="7"/>
          <dgm:dir/>
        </dgm:presLayoutVars>
      </dgm:prSet>
      <dgm:spPr/>
      <dgm:t>
        <a:bodyPr/>
        <a:lstStyle/>
        <a:p>
          <a:endParaRPr lang="en-IN"/>
        </a:p>
      </dgm:t>
    </dgm:pt>
    <dgm:pt modelId="{1B6CFBA6-E775-4481-9718-BC78C4E65C71}" type="pres">
      <dgm:prSet presAssocID="{F0742DF7-6342-4C98-BBC9-57D5F2AF9B74}" presName="Name1" presStyleCnt="0"/>
      <dgm:spPr/>
    </dgm:pt>
    <dgm:pt modelId="{A162D6D5-6A92-4717-8C2D-A0FCDB5EC2DE}" type="pres">
      <dgm:prSet presAssocID="{F0742DF7-6342-4C98-BBC9-57D5F2AF9B74}" presName="cycle" presStyleCnt="0"/>
      <dgm:spPr/>
    </dgm:pt>
    <dgm:pt modelId="{5DCBC2D0-C0FB-44DA-8D5A-EF263593DD80}" type="pres">
      <dgm:prSet presAssocID="{F0742DF7-6342-4C98-BBC9-57D5F2AF9B74}" presName="srcNode" presStyleLbl="node1" presStyleIdx="0" presStyleCnt="5"/>
      <dgm:spPr/>
    </dgm:pt>
    <dgm:pt modelId="{2A596F8A-F688-40B4-A982-19077DEAA08A}" type="pres">
      <dgm:prSet presAssocID="{F0742DF7-6342-4C98-BBC9-57D5F2AF9B74}" presName="conn" presStyleLbl="parChTrans1D2" presStyleIdx="0" presStyleCnt="1"/>
      <dgm:spPr/>
      <dgm:t>
        <a:bodyPr/>
        <a:lstStyle/>
        <a:p>
          <a:endParaRPr lang="en-IN"/>
        </a:p>
      </dgm:t>
    </dgm:pt>
    <dgm:pt modelId="{9019B5D0-8425-450E-8B70-9B65815F0151}" type="pres">
      <dgm:prSet presAssocID="{F0742DF7-6342-4C98-BBC9-57D5F2AF9B74}" presName="extraNode" presStyleLbl="node1" presStyleIdx="0" presStyleCnt="5"/>
      <dgm:spPr/>
    </dgm:pt>
    <dgm:pt modelId="{6F88E305-7C39-487D-803B-56B6086D7F43}" type="pres">
      <dgm:prSet presAssocID="{F0742DF7-6342-4C98-BBC9-57D5F2AF9B74}" presName="dstNode" presStyleLbl="node1" presStyleIdx="0" presStyleCnt="5"/>
      <dgm:spPr/>
    </dgm:pt>
    <dgm:pt modelId="{6F7B73CF-C07D-4DDC-9512-26FDD4C3CCF3}" type="pres">
      <dgm:prSet presAssocID="{61A2A4F3-90D1-4A6D-A686-E0F4CF997781}" presName="text_1" presStyleLbl="node1" presStyleIdx="0" presStyleCnt="5">
        <dgm:presLayoutVars>
          <dgm:bulletEnabled val="1"/>
        </dgm:presLayoutVars>
      </dgm:prSet>
      <dgm:spPr/>
      <dgm:t>
        <a:bodyPr/>
        <a:lstStyle/>
        <a:p>
          <a:endParaRPr lang="en-IN"/>
        </a:p>
      </dgm:t>
    </dgm:pt>
    <dgm:pt modelId="{A85B9CE3-9B14-47AD-A956-13D09F11F429}" type="pres">
      <dgm:prSet presAssocID="{61A2A4F3-90D1-4A6D-A686-E0F4CF997781}" presName="accent_1" presStyleCnt="0"/>
      <dgm:spPr/>
    </dgm:pt>
    <dgm:pt modelId="{3FE42DCA-DC37-41DC-942B-85D45D7280C3}" type="pres">
      <dgm:prSet presAssocID="{61A2A4F3-90D1-4A6D-A686-E0F4CF997781}" presName="accentRepeatNode" presStyleLbl="solidFgAcc1" presStyleIdx="0" presStyleCnt="5"/>
      <dgm:spPr/>
    </dgm:pt>
    <dgm:pt modelId="{91DE71D0-EB90-4BE5-AF21-A5C39EFD4620}" type="pres">
      <dgm:prSet presAssocID="{13FED6E6-9720-406B-AD14-52991FAC60C4}" presName="text_2" presStyleLbl="node1" presStyleIdx="1" presStyleCnt="5">
        <dgm:presLayoutVars>
          <dgm:bulletEnabled val="1"/>
        </dgm:presLayoutVars>
      </dgm:prSet>
      <dgm:spPr/>
      <dgm:t>
        <a:bodyPr/>
        <a:lstStyle/>
        <a:p>
          <a:endParaRPr lang="en-IN"/>
        </a:p>
      </dgm:t>
    </dgm:pt>
    <dgm:pt modelId="{2BE9547B-AB2B-4CE6-9E36-5F31E893A097}" type="pres">
      <dgm:prSet presAssocID="{13FED6E6-9720-406B-AD14-52991FAC60C4}" presName="accent_2" presStyleCnt="0"/>
      <dgm:spPr/>
    </dgm:pt>
    <dgm:pt modelId="{A40BB0F1-0E68-4EC5-AC07-CDD78BE5A0A9}" type="pres">
      <dgm:prSet presAssocID="{13FED6E6-9720-406B-AD14-52991FAC60C4}" presName="accentRepeatNode" presStyleLbl="solidFgAcc1" presStyleIdx="1" presStyleCnt="5"/>
      <dgm:spPr/>
    </dgm:pt>
    <dgm:pt modelId="{63A414E2-4F36-42FA-871F-CDF0727FEC9F}" type="pres">
      <dgm:prSet presAssocID="{BDFE7383-D6CB-491B-8BC9-B08766C196B7}" presName="text_3" presStyleLbl="node1" presStyleIdx="2" presStyleCnt="5">
        <dgm:presLayoutVars>
          <dgm:bulletEnabled val="1"/>
        </dgm:presLayoutVars>
      </dgm:prSet>
      <dgm:spPr/>
      <dgm:t>
        <a:bodyPr/>
        <a:lstStyle/>
        <a:p>
          <a:endParaRPr lang="en-IN"/>
        </a:p>
      </dgm:t>
    </dgm:pt>
    <dgm:pt modelId="{D17C20EB-B1B3-40A7-858C-35F48212B35B}" type="pres">
      <dgm:prSet presAssocID="{BDFE7383-D6CB-491B-8BC9-B08766C196B7}" presName="accent_3" presStyleCnt="0"/>
      <dgm:spPr/>
    </dgm:pt>
    <dgm:pt modelId="{D82D1CAC-83C7-48D6-A0E5-2D0DC41655CD}" type="pres">
      <dgm:prSet presAssocID="{BDFE7383-D6CB-491B-8BC9-B08766C196B7}" presName="accentRepeatNode" presStyleLbl="solidFgAcc1" presStyleIdx="2" presStyleCnt="5"/>
      <dgm:spPr/>
    </dgm:pt>
    <dgm:pt modelId="{05F83E5A-5E3A-4616-902C-34AF9CC67B46}" type="pres">
      <dgm:prSet presAssocID="{7C378837-9B7A-47AF-BA44-A03CFE7D44FB}" presName="text_4" presStyleLbl="node1" presStyleIdx="3" presStyleCnt="5">
        <dgm:presLayoutVars>
          <dgm:bulletEnabled val="1"/>
        </dgm:presLayoutVars>
      </dgm:prSet>
      <dgm:spPr/>
      <dgm:t>
        <a:bodyPr/>
        <a:lstStyle/>
        <a:p>
          <a:endParaRPr lang="en-IN"/>
        </a:p>
      </dgm:t>
    </dgm:pt>
    <dgm:pt modelId="{FEA3CAE2-EFA2-4D18-B2E8-65010CCDF4D9}" type="pres">
      <dgm:prSet presAssocID="{7C378837-9B7A-47AF-BA44-A03CFE7D44FB}" presName="accent_4" presStyleCnt="0"/>
      <dgm:spPr/>
    </dgm:pt>
    <dgm:pt modelId="{78201A26-621B-4DD1-8EB8-69C337FED3A3}" type="pres">
      <dgm:prSet presAssocID="{7C378837-9B7A-47AF-BA44-A03CFE7D44FB}" presName="accentRepeatNode" presStyleLbl="solidFgAcc1" presStyleIdx="3" presStyleCnt="5"/>
      <dgm:spPr/>
    </dgm:pt>
    <dgm:pt modelId="{4C484FB8-E921-4BF1-99B6-50AE5C912FDE}" type="pres">
      <dgm:prSet presAssocID="{C30D65A7-5885-4863-9DD7-77775EA5A59B}" presName="text_5" presStyleLbl="node1" presStyleIdx="4" presStyleCnt="5">
        <dgm:presLayoutVars>
          <dgm:bulletEnabled val="1"/>
        </dgm:presLayoutVars>
      </dgm:prSet>
      <dgm:spPr/>
      <dgm:t>
        <a:bodyPr/>
        <a:lstStyle/>
        <a:p>
          <a:endParaRPr lang="en-IN"/>
        </a:p>
      </dgm:t>
    </dgm:pt>
    <dgm:pt modelId="{ECD4C0A8-3946-4F21-971C-51D8D486E6A2}" type="pres">
      <dgm:prSet presAssocID="{C30D65A7-5885-4863-9DD7-77775EA5A59B}" presName="accent_5" presStyleCnt="0"/>
      <dgm:spPr/>
    </dgm:pt>
    <dgm:pt modelId="{E50F5533-EFE6-45E6-BEF1-D6F9D2ED3977}" type="pres">
      <dgm:prSet presAssocID="{C30D65A7-5885-4863-9DD7-77775EA5A59B}" presName="accentRepeatNode" presStyleLbl="solidFgAcc1" presStyleIdx="4" presStyleCnt="5"/>
      <dgm:spPr/>
    </dgm:pt>
  </dgm:ptLst>
  <dgm:cxnLst>
    <dgm:cxn modelId="{5850F9CB-4B3C-4C90-9C2A-C593DA406AD2}" type="presOf" srcId="{61A2A4F3-90D1-4A6D-A686-E0F4CF997781}" destId="{6F7B73CF-C07D-4DDC-9512-26FDD4C3CCF3}" srcOrd="0" destOrd="0" presId="urn:microsoft.com/office/officeart/2008/layout/VerticalCurvedList"/>
    <dgm:cxn modelId="{D0FBA355-DCE0-41A8-BA23-DD9AFE60A821}" srcId="{F0742DF7-6342-4C98-BBC9-57D5F2AF9B74}" destId="{7C378837-9B7A-47AF-BA44-A03CFE7D44FB}" srcOrd="3" destOrd="0" parTransId="{382C9D6F-2819-46FC-B8B0-3198C921833E}" sibTransId="{34003340-97DF-4432-A844-CB7839F7448E}"/>
    <dgm:cxn modelId="{24A50DC7-C8E2-4321-AB3D-88F7F27000A0}" type="presOf" srcId="{BDFE7383-D6CB-491B-8BC9-B08766C196B7}" destId="{63A414E2-4F36-42FA-871F-CDF0727FEC9F}" srcOrd="0" destOrd="0" presId="urn:microsoft.com/office/officeart/2008/layout/VerticalCurvedList"/>
    <dgm:cxn modelId="{BCC1186A-B20A-4EC1-971F-4D419959CEE0}" srcId="{F0742DF7-6342-4C98-BBC9-57D5F2AF9B74}" destId="{BDFE7383-D6CB-491B-8BC9-B08766C196B7}" srcOrd="2" destOrd="0" parTransId="{68CD468B-E959-4567-B117-7717127EB939}" sibTransId="{13456DAC-1AE8-4C4E-A10F-A0C7957E88AD}"/>
    <dgm:cxn modelId="{0181AED3-216B-40CF-AFB0-A70116C6C8FC}" srcId="{F0742DF7-6342-4C98-BBC9-57D5F2AF9B74}" destId="{13FED6E6-9720-406B-AD14-52991FAC60C4}" srcOrd="1" destOrd="0" parTransId="{68A31F6A-2340-47F7-87A0-8624CA8A6B2C}" sibTransId="{BCDA4123-02AC-4E25-A0D9-3904FC7A0F81}"/>
    <dgm:cxn modelId="{E7989A30-0255-4419-B317-53BE10387709}" srcId="{F0742DF7-6342-4C98-BBC9-57D5F2AF9B74}" destId="{C30D65A7-5885-4863-9DD7-77775EA5A59B}" srcOrd="4" destOrd="0" parTransId="{CC86E972-26B6-4A48-A4CE-27967602C9AA}" sibTransId="{56A7823E-DE0B-4931-BF4D-A7C24AC4C964}"/>
    <dgm:cxn modelId="{2D5CADE8-1A1F-416C-B927-AB2DDB2BC8D4}" type="presOf" srcId="{C30D65A7-5885-4863-9DD7-77775EA5A59B}" destId="{4C484FB8-E921-4BF1-99B6-50AE5C912FDE}" srcOrd="0" destOrd="0" presId="urn:microsoft.com/office/officeart/2008/layout/VerticalCurvedList"/>
    <dgm:cxn modelId="{5E7E5794-6AC1-490A-A5EF-51F2E20D0800}" type="presOf" srcId="{7C378837-9B7A-47AF-BA44-A03CFE7D44FB}" destId="{05F83E5A-5E3A-4616-902C-34AF9CC67B46}" srcOrd="0" destOrd="0" presId="urn:microsoft.com/office/officeart/2008/layout/VerticalCurvedList"/>
    <dgm:cxn modelId="{F7784AC1-CF6C-440F-882B-E7F11322D77A}" type="presOf" srcId="{13FED6E6-9720-406B-AD14-52991FAC60C4}" destId="{91DE71D0-EB90-4BE5-AF21-A5C39EFD4620}" srcOrd="0" destOrd="0" presId="urn:microsoft.com/office/officeart/2008/layout/VerticalCurvedList"/>
    <dgm:cxn modelId="{967E5B4B-2E6C-481E-9BFE-BC3F7846BA51}" type="presOf" srcId="{F0742DF7-6342-4C98-BBC9-57D5F2AF9B74}" destId="{A2A0E16C-4ABE-43C5-9755-420DA78E048D}" srcOrd="0" destOrd="0" presId="urn:microsoft.com/office/officeart/2008/layout/VerticalCurvedList"/>
    <dgm:cxn modelId="{D049C1E8-BB6A-4218-953F-D86EF283ED12}" srcId="{F0742DF7-6342-4C98-BBC9-57D5F2AF9B74}" destId="{61A2A4F3-90D1-4A6D-A686-E0F4CF997781}" srcOrd="0" destOrd="0" parTransId="{6DA98DB7-868E-4593-AE18-666FA5807C0D}" sibTransId="{7E1D5F02-6C6C-41D3-9374-82804342096A}"/>
    <dgm:cxn modelId="{87CFF8F3-1CCC-486D-B56F-055D4F2107D1}" type="presOf" srcId="{7E1D5F02-6C6C-41D3-9374-82804342096A}" destId="{2A596F8A-F688-40B4-A982-19077DEAA08A}" srcOrd="0" destOrd="0" presId="urn:microsoft.com/office/officeart/2008/layout/VerticalCurvedList"/>
    <dgm:cxn modelId="{C930166E-DC2D-4C2E-B4A0-68E645B96875}" type="presParOf" srcId="{A2A0E16C-4ABE-43C5-9755-420DA78E048D}" destId="{1B6CFBA6-E775-4481-9718-BC78C4E65C71}" srcOrd="0" destOrd="0" presId="urn:microsoft.com/office/officeart/2008/layout/VerticalCurvedList"/>
    <dgm:cxn modelId="{E6CEFA37-BF58-4152-9681-C896B63FC6D4}" type="presParOf" srcId="{1B6CFBA6-E775-4481-9718-BC78C4E65C71}" destId="{A162D6D5-6A92-4717-8C2D-A0FCDB5EC2DE}" srcOrd="0" destOrd="0" presId="urn:microsoft.com/office/officeart/2008/layout/VerticalCurvedList"/>
    <dgm:cxn modelId="{2AB98361-FBFA-4C3E-AA26-68B56DB2B281}" type="presParOf" srcId="{A162D6D5-6A92-4717-8C2D-A0FCDB5EC2DE}" destId="{5DCBC2D0-C0FB-44DA-8D5A-EF263593DD80}" srcOrd="0" destOrd="0" presId="urn:microsoft.com/office/officeart/2008/layout/VerticalCurvedList"/>
    <dgm:cxn modelId="{4CAA1000-F579-47F3-9874-5D8B0FD4B60B}" type="presParOf" srcId="{A162D6D5-6A92-4717-8C2D-A0FCDB5EC2DE}" destId="{2A596F8A-F688-40B4-A982-19077DEAA08A}" srcOrd="1" destOrd="0" presId="urn:microsoft.com/office/officeart/2008/layout/VerticalCurvedList"/>
    <dgm:cxn modelId="{B7C91257-ABD7-4B2D-BBAE-01234ECAD0AD}" type="presParOf" srcId="{A162D6D5-6A92-4717-8C2D-A0FCDB5EC2DE}" destId="{9019B5D0-8425-450E-8B70-9B65815F0151}" srcOrd="2" destOrd="0" presId="urn:microsoft.com/office/officeart/2008/layout/VerticalCurvedList"/>
    <dgm:cxn modelId="{C48BE22E-4AA1-4828-B96C-2AF0A286BAF7}" type="presParOf" srcId="{A162D6D5-6A92-4717-8C2D-A0FCDB5EC2DE}" destId="{6F88E305-7C39-487D-803B-56B6086D7F43}" srcOrd="3" destOrd="0" presId="urn:microsoft.com/office/officeart/2008/layout/VerticalCurvedList"/>
    <dgm:cxn modelId="{147D20CF-BCA5-437F-88FF-53E3B8728849}" type="presParOf" srcId="{1B6CFBA6-E775-4481-9718-BC78C4E65C71}" destId="{6F7B73CF-C07D-4DDC-9512-26FDD4C3CCF3}" srcOrd="1" destOrd="0" presId="urn:microsoft.com/office/officeart/2008/layout/VerticalCurvedList"/>
    <dgm:cxn modelId="{5F3BE24F-C499-4E1D-A515-C215FAB6C733}" type="presParOf" srcId="{1B6CFBA6-E775-4481-9718-BC78C4E65C71}" destId="{A85B9CE3-9B14-47AD-A956-13D09F11F429}" srcOrd="2" destOrd="0" presId="urn:microsoft.com/office/officeart/2008/layout/VerticalCurvedList"/>
    <dgm:cxn modelId="{853E8230-570A-4CF0-A82D-C705D9B12AEE}" type="presParOf" srcId="{A85B9CE3-9B14-47AD-A956-13D09F11F429}" destId="{3FE42DCA-DC37-41DC-942B-85D45D7280C3}" srcOrd="0" destOrd="0" presId="urn:microsoft.com/office/officeart/2008/layout/VerticalCurvedList"/>
    <dgm:cxn modelId="{56B52799-76E0-4920-89C8-20146EFECFAE}" type="presParOf" srcId="{1B6CFBA6-E775-4481-9718-BC78C4E65C71}" destId="{91DE71D0-EB90-4BE5-AF21-A5C39EFD4620}" srcOrd="3" destOrd="0" presId="urn:microsoft.com/office/officeart/2008/layout/VerticalCurvedList"/>
    <dgm:cxn modelId="{2D872272-FE51-4252-AB7A-615AE8D3783F}" type="presParOf" srcId="{1B6CFBA6-E775-4481-9718-BC78C4E65C71}" destId="{2BE9547B-AB2B-4CE6-9E36-5F31E893A097}" srcOrd="4" destOrd="0" presId="urn:microsoft.com/office/officeart/2008/layout/VerticalCurvedList"/>
    <dgm:cxn modelId="{AB2FD7DA-36A6-40A4-B704-4617E91DA10B}" type="presParOf" srcId="{2BE9547B-AB2B-4CE6-9E36-5F31E893A097}" destId="{A40BB0F1-0E68-4EC5-AC07-CDD78BE5A0A9}" srcOrd="0" destOrd="0" presId="urn:microsoft.com/office/officeart/2008/layout/VerticalCurvedList"/>
    <dgm:cxn modelId="{3F599A9E-4964-4E71-B59E-474AAFB42F67}" type="presParOf" srcId="{1B6CFBA6-E775-4481-9718-BC78C4E65C71}" destId="{63A414E2-4F36-42FA-871F-CDF0727FEC9F}" srcOrd="5" destOrd="0" presId="urn:microsoft.com/office/officeart/2008/layout/VerticalCurvedList"/>
    <dgm:cxn modelId="{0270A198-0488-40B5-9F78-DAB245DDB90D}" type="presParOf" srcId="{1B6CFBA6-E775-4481-9718-BC78C4E65C71}" destId="{D17C20EB-B1B3-40A7-858C-35F48212B35B}" srcOrd="6" destOrd="0" presId="urn:microsoft.com/office/officeart/2008/layout/VerticalCurvedList"/>
    <dgm:cxn modelId="{56B8EE79-2B51-4690-972E-C9562F7CCEB3}" type="presParOf" srcId="{D17C20EB-B1B3-40A7-858C-35F48212B35B}" destId="{D82D1CAC-83C7-48D6-A0E5-2D0DC41655CD}" srcOrd="0" destOrd="0" presId="urn:microsoft.com/office/officeart/2008/layout/VerticalCurvedList"/>
    <dgm:cxn modelId="{49B355D2-CDF2-45F9-A87E-5FD16658BE48}" type="presParOf" srcId="{1B6CFBA6-E775-4481-9718-BC78C4E65C71}" destId="{05F83E5A-5E3A-4616-902C-34AF9CC67B46}" srcOrd="7" destOrd="0" presId="urn:microsoft.com/office/officeart/2008/layout/VerticalCurvedList"/>
    <dgm:cxn modelId="{97DE4153-240E-432C-8D2E-C1230F5EF3AD}" type="presParOf" srcId="{1B6CFBA6-E775-4481-9718-BC78C4E65C71}" destId="{FEA3CAE2-EFA2-4D18-B2E8-65010CCDF4D9}" srcOrd="8" destOrd="0" presId="urn:microsoft.com/office/officeart/2008/layout/VerticalCurvedList"/>
    <dgm:cxn modelId="{9EEA1E14-7E65-428A-9E08-A18375189D5D}" type="presParOf" srcId="{FEA3CAE2-EFA2-4D18-B2E8-65010CCDF4D9}" destId="{78201A26-621B-4DD1-8EB8-69C337FED3A3}" srcOrd="0" destOrd="0" presId="urn:microsoft.com/office/officeart/2008/layout/VerticalCurvedList"/>
    <dgm:cxn modelId="{9D041F96-3697-411F-8A86-BF579BBE4AF8}" type="presParOf" srcId="{1B6CFBA6-E775-4481-9718-BC78C4E65C71}" destId="{4C484FB8-E921-4BF1-99B6-50AE5C912FDE}" srcOrd="9" destOrd="0" presId="urn:microsoft.com/office/officeart/2008/layout/VerticalCurvedList"/>
    <dgm:cxn modelId="{512C9CD8-DE9A-4840-B41C-130C4EA5D368}" type="presParOf" srcId="{1B6CFBA6-E775-4481-9718-BC78C4E65C71}" destId="{ECD4C0A8-3946-4F21-971C-51D8D486E6A2}" srcOrd="10" destOrd="0" presId="urn:microsoft.com/office/officeart/2008/layout/VerticalCurvedList"/>
    <dgm:cxn modelId="{A18DAFA4-DAD7-4A9A-B75F-D0C4DD72847C}" type="presParOf" srcId="{ECD4C0A8-3946-4F21-971C-51D8D486E6A2}" destId="{E50F5533-EFE6-45E6-BEF1-D6F9D2ED3977}"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742DF7-6342-4C98-BBC9-57D5F2AF9B7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61A2A4F3-90D1-4A6D-A686-E0F4CF997781}">
      <dgm:prSet phldrT="[Text]">
        <dgm:style>
          <a:lnRef idx="2">
            <a:schemeClr val="accent1"/>
          </a:lnRef>
          <a:fillRef idx="1">
            <a:schemeClr val="lt1"/>
          </a:fillRef>
          <a:effectRef idx="0">
            <a:schemeClr val="accent1"/>
          </a:effectRef>
          <a:fontRef idx="minor">
            <a:schemeClr val="dk1"/>
          </a:fontRef>
        </dgm:style>
      </dgm:prSet>
      <dgm:spPr/>
      <dgm:t>
        <a:bodyPr/>
        <a:lstStyle/>
        <a:p>
          <a:pPr algn="just"/>
          <a:r>
            <a:rPr lang="en-US" altLang="en-US" dirty="0"/>
            <a:t>Audit Record Administration</a:t>
          </a:r>
          <a:endParaRPr lang="en-US" dirty="0"/>
        </a:p>
      </dgm:t>
    </dgm:pt>
    <dgm:pt modelId="{6DA98DB7-868E-4593-AE18-666FA5807C0D}" type="parTrans" cxnId="{D049C1E8-BB6A-4218-953F-D86EF283ED12}">
      <dgm:prSet/>
      <dgm:spPr/>
      <dgm:t>
        <a:bodyPr/>
        <a:lstStyle/>
        <a:p>
          <a:endParaRPr lang="en-US"/>
        </a:p>
      </dgm:t>
    </dgm:pt>
    <dgm:pt modelId="{7E1D5F02-6C6C-41D3-9374-82804342096A}" type="sibTrans" cxnId="{D049C1E8-BB6A-4218-953F-D86EF283ED12}">
      <dgm:prSet/>
      <dgm:spPr/>
      <dgm:t>
        <a:bodyPr/>
        <a:lstStyle/>
        <a:p>
          <a:endParaRPr lang="en-US"/>
        </a:p>
      </dgm:t>
    </dgm:pt>
    <dgm:pt modelId="{7826E451-5BBA-40F1-98C8-3E98D09F126B}">
      <dgm:prSet/>
      <dgm:spPr/>
      <dgm:t>
        <a:bodyPr/>
        <a:lstStyle/>
        <a:p>
          <a:pPr algn="just"/>
          <a:r>
            <a:rPr lang="en-US" altLang="en-US"/>
            <a:t>Review and Evaluation of System of Internal Controls</a:t>
          </a:r>
          <a:endParaRPr lang="en-US" altLang="en-US" dirty="0"/>
        </a:p>
      </dgm:t>
    </dgm:pt>
    <dgm:pt modelId="{E7A4DCBB-127D-47AB-9531-10A66660182B}" type="parTrans" cxnId="{9B3D08BC-07A8-466C-9679-E79E43E5E071}">
      <dgm:prSet/>
      <dgm:spPr/>
      <dgm:t>
        <a:bodyPr/>
        <a:lstStyle/>
        <a:p>
          <a:endParaRPr lang="en-US"/>
        </a:p>
      </dgm:t>
    </dgm:pt>
    <dgm:pt modelId="{BA1A5D30-0CFB-4834-BE0B-D8D97D80E842}" type="sibTrans" cxnId="{9B3D08BC-07A8-466C-9679-E79E43E5E071}">
      <dgm:prSet/>
      <dgm:spPr/>
      <dgm:t>
        <a:bodyPr/>
        <a:lstStyle/>
        <a:p>
          <a:endParaRPr lang="en-US"/>
        </a:p>
      </dgm:t>
    </dgm:pt>
    <dgm:pt modelId="{021E12DA-EFAC-44ED-B033-C71B06D9F2C0}">
      <dgm:prSet/>
      <dgm:spPr/>
      <dgm:t>
        <a:bodyPr/>
        <a:lstStyle/>
        <a:p>
          <a:pPr algn="just"/>
          <a:r>
            <a:rPr lang="en-US" altLang="en-US"/>
            <a:t>Substantive Tests</a:t>
          </a:r>
          <a:endParaRPr lang="en-US" altLang="en-US" dirty="0"/>
        </a:p>
      </dgm:t>
    </dgm:pt>
    <dgm:pt modelId="{D62FE5CB-6BAE-45AE-B44A-C0D897546809}" type="parTrans" cxnId="{BF12A81B-BDE2-4CD8-98F7-E6D47299F5C9}">
      <dgm:prSet/>
      <dgm:spPr/>
      <dgm:t>
        <a:bodyPr/>
        <a:lstStyle/>
        <a:p>
          <a:endParaRPr lang="en-US"/>
        </a:p>
      </dgm:t>
    </dgm:pt>
    <dgm:pt modelId="{3A91A904-37A1-4B9F-BA13-A95995A4C3D3}" type="sibTrans" cxnId="{BF12A81B-BDE2-4CD8-98F7-E6D47299F5C9}">
      <dgm:prSet/>
      <dgm:spPr/>
      <dgm:t>
        <a:bodyPr/>
        <a:lstStyle/>
        <a:p>
          <a:endParaRPr lang="en-US"/>
        </a:p>
      </dgm:t>
    </dgm:pt>
    <dgm:pt modelId="{89C7730D-BD0A-4E1A-865F-4EF9D4366C85}">
      <dgm:prSet/>
      <dgm:spPr/>
      <dgm:t>
        <a:bodyPr/>
        <a:lstStyle/>
        <a:p>
          <a:pPr algn="just"/>
          <a:r>
            <a:rPr lang="en-US" altLang="en-US"/>
            <a:t>Financial Statement Presentation</a:t>
          </a:r>
          <a:endParaRPr lang="en-US" altLang="en-US" dirty="0"/>
        </a:p>
      </dgm:t>
    </dgm:pt>
    <dgm:pt modelId="{73F3923B-1B45-455A-8700-158A4B9AE2DB}" type="parTrans" cxnId="{0260CD0B-F313-4072-809D-F2FE88B6C3BD}">
      <dgm:prSet/>
      <dgm:spPr/>
      <dgm:t>
        <a:bodyPr/>
        <a:lstStyle/>
        <a:p>
          <a:endParaRPr lang="en-US"/>
        </a:p>
      </dgm:t>
    </dgm:pt>
    <dgm:pt modelId="{69A99AC1-A874-455D-90CD-47FB38CC414A}" type="sibTrans" cxnId="{0260CD0B-F313-4072-809D-F2FE88B6C3BD}">
      <dgm:prSet/>
      <dgm:spPr/>
      <dgm:t>
        <a:bodyPr/>
        <a:lstStyle/>
        <a:p>
          <a:endParaRPr lang="en-US"/>
        </a:p>
      </dgm:t>
    </dgm:pt>
    <dgm:pt modelId="{7F54F660-EE86-4A9A-9616-F35E06420BF8}">
      <dgm:prSet/>
      <dgm:spPr/>
      <dgm:t>
        <a:bodyPr/>
        <a:lstStyle/>
        <a:p>
          <a:pPr algn="just"/>
          <a:r>
            <a:rPr lang="en-US" altLang="en-US"/>
            <a:t>Audit Conclusion and</a:t>
          </a:r>
          <a:endParaRPr lang="en-US" altLang="en-US" dirty="0"/>
        </a:p>
      </dgm:t>
    </dgm:pt>
    <dgm:pt modelId="{9A3FA470-8606-4367-BBF0-0393EBA4D274}" type="parTrans" cxnId="{9223E22B-5C7D-4393-88AA-87B14E0EF650}">
      <dgm:prSet/>
      <dgm:spPr/>
      <dgm:t>
        <a:bodyPr/>
        <a:lstStyle/>
        <a:p>
          <a:endParaRPr lang="en-US"/>
        </a:p>
      </dgm:t>
    </dgm:pt>
    <dgm:pt modelId="{6BCCD3ED-90C2-40DC-818D-C91A1619C0CA}" type="sibTrans" cxnId="{9223E22B-5C7D-4393-88AA-87B14E0EF650}">
      <dgm:prSet/>
      <dgm:spPr/>
      <dgm:t>
        <a:bodyPr/>
        <a:lstStyle/>
        <a:p>
          <a:endParaRPr lang="en-US"/>
        </a:p>
      </dgm:t>
    </dgm:pt>
    <dgm:pt modelId="{02AB3F19-CBEA-4F9C-9E95-CDBE2D1D62E0}">
      <dgm:prSet/>
      <dgm:spPr/>
      <dgm:t>
        <a:bodyPr/>
        <a:lstStyle/>
        <a:p>
          <a:pPr algn="just"/>
          <a:r>
            <a:rPr lang="en-US" altLang="en-US"/>
            <a:t>Audit Report</a:t>
          </a:r>
          <a:endParaRPr lang="en-US" altLang="en-US" dirty="0"/>
        </a:p>
      </dgm:t>
    </dgm:pt>
    <dgm:pt modelId="{903DFBDD-733F-4E77-AF11-FAE6796B2D79}" type="parTrans" cxnId="{D8DC5DA5-9BA0-4C57-AC61-6D9B94CFBE5A}">
      <dgm:prSet/>
      <dgm:spPr/>
      <dgm:t>
        <a:bodyPr/>
        <a:lstStyle/>
        <a:p>
          <a:endParaRPr lang="en-US"/>
        </a:p>
      </dgm:t>
    </dgm:pt>
    <dgm:pt modelId="{BDCBEEAA-2F3F-47BD-BEF5-11F006468A56}" type="sibTrans" cxnId="{D8DC5DA5-9BA0-4C57-AC61-6D9B94CFBE5A}">
      <dgm:prSet/>
      <dgm:spPr/>
      <dgm:t>
        <a:bodyPr/>
        <a:lstStyle/>
        <a:p>
          <a:endParaRPr lang="en-US"/>
        </a:p>
      </dgm:t>
    </dgm:pt>
    <dgm:pt modelId="{A2A0E16C-4ABE-43C5-9755-420DA78E048D}" type="pres">
      <dgm:prSet presAssocID="{F0742DF7-6342-4C98-BBC9-57D5F2AF9B74}" presName="Name0" presStyleCnt="0">
        <dgm:presLayoutVars>
          <dgm:chMax val="7"/>
          <dgm:chPref val="7"/>
          <dgm:dir/>
        </dgm:presLayoutVars>
      </dgm:prSet>
      <dgm:spPr/>
      <dgm:t>
        <a:bodyPr/>
        <a:lstStyle/>
        <a:p>
          <a:endParaRPr lang="en-IN"/>
        </a:p>
      </dgm:t>
    </dgm:pt>
    <dgm:pt modelId="{1B6CFBA6-E775-4481-9718-BC78C4E65C71}" type="pres">
      <dgm:prSet presAssocID="{F0742DF7-6342-4C98-BBC9-57D5F2AF9B74}" presName="Name1" presStyleCnt="0"/>
      <dgm:spPr/>
    </dgm:pt>
    <dgm:pt modelId="{A162D6D5-6A92-4717-8C2D-A0FCDB5EC2DE}" type="pres">
      <dgm:prSet presAssocID="{F0742DF7-6342-4C98-BBC9-57D5F2AF9B74}" presName="cycle" presStyleCnt="0"/>
      <dgm:spPr/>
    </dgm:pt>
    <dgm:pt modelId="{5DCBC2D0-C0FB-44DA-8D5A-EF263593DD80}" type="pres">
      <dgm:prSet presAssocID="{F0742DF7-6342-4C98-BBC9-57D5F2AF9B74}" presName="srcNode" presStyleLbl="node1" presStyleIdx="0" presStyleCnt="6"/>
      <dgm:spPr/>
    </dgm:pt>
    <dgm:pt modelId="{2A596F8A-F688-40B4-A982-19077DEAA08A}" type="pres">
      <dgm:prSet presAssocID="{F0742DF7-6342-4C98-BBC9-57D5F2AF9B74}" presName="conn" presStyleLbl="parChTrans1D2" presStyleIdx="0" presStyleCnt="1"/>
      <dgm:spPr/>
      <dgm:t>
        <a:bodyPr/>
        <a:lstStyle/>
        <a:p>
          <a:endParaRPr lang="en-IN"/>
        </a:p>
      </dgm:t>
    </dgm:pt>
    <dgm:pt modelId="{9019B5D0-8425-450E-8B70-9B65815F0151}" type="pres">
      <dgm:prSet presAssocID="{F0742DF7-6342-4C98-BBC9-57D5F2AF9B74}" presName="extraNode" presStyleLbl="node1" presStyleIdx="0" presStyleCnt="6"/>
      <dgm:spPr/>
    </dgm:pt>
    <dgm:pt modelId="{6F88E305-7C39-487D-803B-56B6086D7F43}" type="pres">
      <dgm:prSet presAssocID="{F0742DF7-6342-4C98-BBC9-57D5F2AF9B74}" presName="dstNode" presStyleLbl="node1" presStyleIdx="0" presStyleCnt="6"/>
      <dgm:spPr/>
    </dgm:pt>
    <dgm:pt modelId="{6F7B73CF-C07D-4DDC-9512-26FDD4C3CCF3}" type="pres">
      <dgm:prSet presAssocID="{61A2A4F3-90D1-4A6D-A686-E0F4CF997781}" presName="text_1" presStyleLbl="node1" presStyleIdx="0" presStyleCnt="6">
        <dgm:presLayoutVars>
          <dgm:bulletEnabled val="1"/>
        </dgm:presLayoutVars>
      </dgm:prSet>
      <dgm:spPr/>
      <dgm:t>
        <a:bodyPr/>
        <a:lstStyle/>
        <a:p>
          <a:endParaRPr lang="en-IN"/>
        </a:p>
      </dgm:t>
    </dgm:pt>
    <dgm:pt modelId="{A85B9CE3-9B14-47AD-A956-13D09F11F429}" type="pres">
      <dgm:prSet presAssocID="{61A2A4F3-90D1-4A6D-A686-E0F4CF997781}" presName="accent_1" presStyleCnt="0"/>
      <dgm:spPr/>
    </dgm:pt>
    <dgm:pt modelId="{3FE42DCA-DC37-41DC-942B-85D45D7280C3}" type="pres">
      <dgm:prSet presAssocID="{61A2A4F3-90D1-4A6D-A686-E0F4CF997781}" presName="accentRepeatNode" presStyleLbl="solidFgAcc1" presStyleIdx="0" presStyleCnt="6"/>
      <dgm:spPr/>
    </dgm:pt>
    <dgm:pt modelId="{05BC017D-F20F-4A1F-A751-81B6E89066D7}" type="pres">
      <dgm:prSet presAssocID="{7826E451-5BBA-40F1-98C8-3E98D09F126B}" presName="text_2" presStyleLbl="node1" presStyleIdx="1" presStyleCnt="6">
        <dgm:presLayoutVars>
          <dgm:bulletEnabled val="1"/>
        </dgm:presLayoutVars>
      </dgm:prSet>
      <dgm:spPr/>
      <dgm:t>
        <a:bodyPr/>
        <a:lstStyle/>
        <a:p>
          <a:endParaRPr lang="en-IN"/>
        </a:p>
      </dgm:t>
    </dgm:pt>
    <dgm:pt modelId="{F57B274A-9779-4162-ABBA-533CB8E76D55}" type="pres">
      <dgm:prSet presAssocID="{7826E451-5BBA-40F1-98C8-3E98D09F126B}" presName="accent_2" presStyleCnt="0"/>
      <dgm:spPr/>
    </dgm:pt>
    <dgm:pt modelId="{E6195BA5-9AC0-48D1-A6E9-45CCA3425EF6}" type="pres">
      <dgm:prSet presAssocID="{7826E451-5BBA-40F1-98C8-3E98D09F126B}" presName="accentRepeatNode" presStyleLbl="solidFgAcc1" presStyleIdx="1" presStyleCnt="6"/>
      <dgm:spPr/>
    </dgm:pt>
    <dgm:pt modelId="{85C5BCC3-01FB-48B1-A279-0F0D547F82F6}" type="pres">
      <dgm:prSet presAssocID="{021E12DA-EFAC-44ED-B033-C71B06D9F2C0}" presName="text_3" presStyleLbl="node1" presStyleIdx="2" presStyleCnt="6">
        <dgm:presLayoutVars>
          <dgm:bulletEnabled val="1"/>
        </dgm:presLayoutVars>
      </dgm:prSet>
      <dgm:spPr/>
      <dgm:t>
        <a:bodyPr/>
        <a:lstStyle/>
        <a:p>
          <a:endParaRPr lang="en-IN"/>
        </a:p>
      </dgm:t>
    </dgm:pt>
    <dgm:pt modelId="{DBD2D6EB-FA97-40C1-89EF-97E14A391693}" type="pres">
      <dgm:prSet presAssocID="{021E12DA-EFAC-44ED-B033-C71B06D9F2C0}" presName="accent_3" presStyleCnt="0"/>
      <dgm:spPr/>
    </dgm:pt>
    <dgm:pt modelId="{39D7050A-28A0-4910-8E5D-6061A5A7D56E}" type="pres">
      <dgm:prSet presAssocID="{021E12DA-EFAC-44ED-B033-C71B06D9F2C0}" presName="accentRepeatNode" presStyleLbl="solidFgAcc1" presStyleIdx="2" presStyleCnt="6"/>
      <dgm:spPr/>
    </dgm:pt>
    <dgm:pt modelId="{505346F2-A5DB-4DC9-988F-ACAD9AD27DCF}" type="pres">
      <dgm:prSet presAssocID="{89C7730D-BD0A-4E1A-865F-4EF9D4366C85}" presName="text_4" presStyleLbl="node1" presStyleIdx="3" presStyleCnt="6">
        <dgm:presLayoutVars>
          <dgm:bulletEnabled val="1"/>
        </dgm:presLayoutVars>
      </dgm:prSet>
      <dgm:spPr/>
      <dgm:t>
        <a:bodyPr/>
        <a:lstStyle/>
        <a:p>
          <a:endParaRPr lang="en-IN"/>
        </a:p>
      </dgm:t>
    </dgm:pt>
    <dgm:pt modelId="{B15BBA4A-30B4-4FC8-BEFB-D9E2098E5A12}" type="pres">
      <dgm:prSet presAssocID="{89C7730D-BD0A-4E1A-865F-4EF9D4366C85}" presName="accent_4" presStyleCnt="0"/>
      <dgm:spPr/>
    </dgm:pt>
    <dgm:pt modelId="{E805D225-40E2-4924-9887-A9CE5C93FF7F}" type="pres">
      <dgm:prSet presAssocID="{89C7730D-BD0A-4E1A-865F-4EF9D4366C85}" presName="accentRepeatNode" presStyleLbl="solidFgAcc1" presStyleIdx="3" presStyleCnt="6"/>
      <dgm:spPr/>
    </dgm:pt>
    <dgm:pt modelId="{460672A4-C1E9-42A4-B975-FDB9718940CA}" type="pres">
      <dgm:prSet presAssocID="{7F54F660-EE86-4A9A-9616-F35E06420BF8}" presName="text_5" presStyleLbl="node1" presStyleIdx="4" presStyleCnt="6">
        <dgm:presLayoutVars>
          <dgm:bulletEnabled val="1"/>
        </dgm:presLayoutVars>
      </dgm:prSet>
      <dgm:spPr/>
      <dgm:t>
        <a:bodyPr/>
        <a:lstStyle/>
        <a:p>
          <a:endParaRPr lang="en-IN"/>
        </a:p>
      </dgm:t>
    </dgm:pt>
    <dgm:pt modelId="{1E0DBE9D-6C20-478B-80F9-D21D15242D0B}" type="pres">
      <dgm:prSet presAssocID="{7F54F660-EE86-4A9A-9616-F35E06420BF8}" presName="accent_5" presStyleCnt="0"/>
      <dgm:spPr/>
    </dgm:pt>
    <dgm:pt modelId="{0DE2B330-28AA-40C6-A939-C34F0C96D1EC}" type="pres">
      <dgm:prSet presAssocID="{7F54F660-EE86-4A9A-9616-F35E06420BF8}" presName="accentRepeatNode" presStyleLbl="solidFgAcc1" presStyleIdx="4" presStyleCnt="6"/>
      <dgm:spPr/>
    </dgm:pt>
    <dgm:pt modelId="{A44E1720-03BE-4C62-92B1-1FBDFB7B961E}" type="pres">
      <dgm:prSet presAssocID="{02AB3F19-CBEA-4F9C-9E95-CDBE2D1D62E0}" presName="text_6" presStyleLbl="node1" presStyleIdx="5" presStyleCnt="6">
        <dgm:presLayoutVars>
          <dgm:bulletEnabled val="1"/>
        </dgm:presLayoutVars>
      </dgm:prSet>
      <dgm:spPr/>
      <dgm:t>
        <a:bodyPr/>
        <a:lstStyle/>
        <a:p>
          <a:endParaRPr lang="en-IN"/>
        </a:p>
      </dgm:t>
    </dgm:pt>
    <dgm:pt modelId="{EBA828D8-9285-4E40-8DC9-87CC190513DD}" type="pres">
      <dgm:prSet presAssocID="{02AB3F19-CBEA-4F9C-9E95-CDBE2D1D62E0}" presName="accent_6" presStyleCnt="0"/>
      <dgm:spPr/>
    </dgm:pt>
    <dgm:pt modelId="{63D98FDD-6765-4A77-B74A-5E5CC4FD9C72}" type="pres">
      <dgm:prSet presAssocID="{02AB3F19-CBEA-4F9C-9E95-CDBE2D1D62E0}" presName="accentRepeatNode" presStyleLbl="solidFgAcc1" presStyleIdx="5" presStyleCnt="6"/>
      <dgm:spPr/>
    </dgm:pt>
  </dgm:ptLst>
  <dgm:cxnLst>
    <dgm:cxn modelId="{CC43154C-D0D4-4D54-A74A-B223B84775D0}" type="presOf" srcId="{7826E451-5BBA-40F1-98C8-3E98D09F126B}" destId="{05BC017D-F20F-4A1F-A751-81B6E89066D7}" srcOrd="0" destOrd="0" presId="urn:microsoft.com/office/officeart/2008/layout/VerticalCurvedList"/>
    <dgm:cxn modelId="{BF12A81B-BDE2-4CD8-98F7-E6D47299F5C9}" srcId="{F0742DF7-6342-4C98-BBC9-57D5F2AF9B74}" destId="{021E12DA-EFAC-44ED-B033-C71B06D9F2C0}" srcOrd="2" destOrd="0" parTransId="{D62FE5CB-6BAE-45AE-B44A-C0D897546809}" sibTransId="{3A91A904-37A1-4B9F-BA13-A95995A4C3D3}"/>
    <dgm:cxn modelId="{5850F9CB-4B3C-4C90-9C2A-C593DA406AD2}" type="presOf" srcId="{61A2A4F3-90D1-4A6D-A686-E0F4CF997781}" destId="{6F7B73CF-C07D-4DDC-9512-26FDD4C3CCF3}" srcOrd="0" destOrd="0" presId="urn:microsoft.com/office/officeart/2008/layout/VerticalCurvedList"/>
    <dgm:cxn modelId="{55AC2D3E-D072-44CC-81F4-8B43E743EF25}" type="presOf" srcId="{021E12DA-EFAC-44ED-B033-C71B06D9F2C0}" destId="{85C5BCC3-01FB-48B1-A279-0F0D547F82F6}" srcOrd="0" destOrd="0" presId="urn:microsoft.com/office/officeart/2008/layout/VerticalCurvedList"/>
    <dgm:cxn modelId="{0260CD0B-F313-4072-809D-F2FE88B6C3BD}" srcId="{F0742DF7-6342-4C98-BBC9-57D5F2AF9B74}" destId="{89C7730D-BD0A-4E1A-865F-4EF9D4366C85}" srcOrd="3" destOrd="0" parTransId="{73F3923B-1B45-455A-8700-158A4B9AE2DB}" sibTransId="{69A99AC1-A874-455D-90CD-47FB38CC414A}"/>
    <dgm:cxn modelId="{40356375-2A48-45A7-96D0-CA327421C595}" type="presOf" srcId="{7F54F660-EE86-4A9A-9616-F35E06420BF8}" destId="{460672A4-C1E9-42A4-B975-FDB9718940CA}" srcOrd="0" destOrd="0" presId="urn:microsoft.com/office/officeart/2008/layout/VerticalCurvedList"/>
    <dgm:cxn modelId="{2B3FB5EF-E63F-4627-A585-DB25EF6011AE}" type="presOf" srcId="{89C7730D-BD0A-4E1A-865F-4EF9D4366C85}" destId="{505346F2-A5DB-4DC9-988F-ACAD9AD27DCF}" srcOrd="0" destOrd="0" presId="urn:microsoft.com/office/officeart/2008/layout/VerticalCurvedList"/>
    <dgm:cxn modelId="{9223E22B-5C7D-4393-88AA-87B14E0EF650}" srcId="{F0742DF7-6342-4C98-BBC9-57D5F2AF9B74}" destId="{7F54F660-EE86-4A9A-9616-F35E06420BF8}" srcOrd="4" destOrd="0" parTransId="{9A3FA470-8606-4367-BBF0-0393EBA4D274}" sibTransId="{6BCCD3ED-90C2-40DC-818D-C91A1619C0CA}"/>
    <dgm:cxn modelId="{C94D0E9E-B7F2-430B-A109-09C18D47CBFE}" type="presOf" srcId="{02AB3F19-CBEA-4F9C-9E95-CDBE2D1D62E0}" destId="{A44E1720-03BE-4C62-92B1-1FBDFB7B961E}" srcOrd="0" destOrd="0" presId="urn:microsoft.com/office/officeart/2008/layout/VerticalCurvedList"/>
    <dgm:cxn modelId="{D8DC5DA5-9BA0-4C57-AC61-6D9B94CFBE5A}" srcId="{F0742DF7-6342-4C98-BBC9-57D5F2AF9B74}" destId="{02AB3F19-CBEA-4F9C-9E95-CDBE2D1D62E0}" srcOrd="5" destOrd="0" parTransId="{903DFBDD-733F-4E77-AF11-FAE6796B2D79}" sibTransId="{BDCBEEAA-2F3F-47BD-BEF5-11F006468A56}"/>
    <dgm:cxn modelId="{9B3D08BC-07A8-466C-9679-E79E43E5E071}" srcId="{F0742DF7-6342-4C98-BBC9-57D5F2AF9B74}" destId="{7826E451-5BBA-40F1-98C8-3E98D09F126B}" srcOrd="1" destOrd="0" parTransId="{E7A4DCBB-127D-47AB-9531-10A66660182B}" sibTransId="{BA1A5D30-0CFB-4834-BE0B-D8D97D80E842}"/>
    <dgm:cxn modelId="{967E5B4B-2E6C-481E-9BFE-BC3F7846BA51}" type="presOf" srcId="{F0742DF7-6342-4C98-BBC9-57D5F2AF9B74}" destId="{A2A0E16C-4ABE-43C5-9755-420DA78E048D}" srcOrd="0" destOrd="0" presId="urn:microsoft.com/office/officeart/2008/layout/VerticalCurvedList"/>
    <dgm:cxn modelId="{D049C1E8-BB6A-4218-953F-D86EF283ED12}" srcId="{F0742DF7-6342-4C98-BBC9-57D5F2AF9B74}" destId="{61A2A4F3-90D1-4A6D-A686-E0F4CF997781}" srcOrd="0" destOrd="0" parTransId="{6DA98DB7-868E-4593-AE18-666FA5807C0D}" sibTransId="{7E1D5F02-6C6C-41D3-9374-82804342096A}"/>
    <dgm:cxn modelId="{87CFF8F3-1CCC-486D-B56F-055D4F2107D1}" type="presOf" srcId="{7E1D5F02-6C6C-41D3-9374-82804342096A}" destId="{2A596F8A-F688-40B4-A982-19077DEAA08A}" srcOrd="0" destOrd="0" presId="urn:microsoft.com/office/officeart/2008/layout/VerticalCurvedList"/>
    <dgm:cxn modelId="{C930166E-DC2D-4C2E-B4A0-68E645B96875}" type="presParOf" srcId="{A2A0E16C-4ABE-43C5-9755-420DA78E048D}" destId="{1B6CFBA6-E775-4481-9718-BC78C4E65C71}" srcOrd="0" destOrd="0" presId="urn:microsoft.com/office/officeart/2008/layout/VerticalCurvedList"/>
    <dgm:cxn modelId="{E6CEFA37-BF58-4152-9681-C896B63FC6D4}" type="presParOf" srcId="{1B6CFBA6-E775-4481-9718-BC78C4E65C71}" destId="{A162D6D5-6A92-4717-8C2D-A0FCDB5EC2DE}" srcOrd="0" destOrd="0" presId="urn:microsoft.com/office/officeart/2008/layout/VerticalCurvedList"/>
    <dgm:cxn modelId="{2AB98361-FBFA-4C3E-AA26-68B56DB2B281}" type="presParOf" srcId="{A162D6D5-6A92-4717-8C2D-A0FCDB5EC2DE}" destId="{5DCBC2D0-C0FB-44DA-8D5A-EF263593DD80}" srcOrd="0" destOrd="0" presId="urn:microsoft.com/office/officeart/2008/layout/VerticalCurvedList"/>
    <dgm:cxn modelId="{4CAA1000-F579-47F3-9874-5D8B0FD4B60B}" type="presParOf" srcId="{A162D6D5-6A92-4717-8C2D-A0FCDB5EC2DE}" destId="{2A596F8A-F688-40B4-A982-19077DEAA08A}" srcOrd="1" destOrd="0" presId="urn:microsoft.com/office/officeart/2008/layout/VerticalCurvedList"/>
    <dgm:cxn modelId="{B7C91257-ABD7-4B2D-BBAE-01234ECAD0AD}" type="presParOf" srcId="{A162D6D5-6A92-4717-8C2D-A0FCDB5EC2DE}" destId="{9019B5D0-8425-450E-8B70-9B65815F0151}" srcOrd="2" destOrd="0" presId="urn:microsoft.com/office/officeart/2008/layout/VerticalCurvedList"/>
    <dgm:cxn modelId="{C48BE22E-4AA1-4828-B96C-2AF0A286BAF7}" type="presParOf" srcId="{A162D6D5-6A92-4717-8C2D-A0FCDB5EC2DE}" destId="{6F88E305-7C39-487D-803B-56B6086D7F43}" srcOrd="3" destOrd="0" presId="urn:microsoft.com/office/officeart/2008/layout/VerticalCurvedList"/>
    <dgm:cxn modelId="{147D20CF-BCA5-437F-88FF-53E3B8728849}" type="presParOf" srcId="{1B6CFBA6-E775-4481-9718-BC78C4E65C71}" destId="{6F7B73CF-C07D-4DDC-9512-26FDD4C3CCF3}" srcOrd="1" destOrd="0" presId="urn:microsoft.com/office/officeart/2008/layout/VerticalCurvedList"/>
    <dgm:cxn modelId="{5F3BE24F-C499-4E1D-A515-C215FAB6C733}" type="presParOf" srcId="{1B6CFBA6-E775-4481-9718-BC78C4E65C71}" destId="{A85B9CE3-9B14-47AD-A956-13D09F11F429}" srcOrd="2" destOrd="0" presId="urn:microsoft.com/office/officeart/2008/layout/VerticalCurvedList"/>
    <dgm:cxn modelId="{853E8230-570A-4CF0-A82D-C705D9B12AEE}" type="presParOf" srcId="{A85B9CE3-9B14-47AD-A956-13D09F11F429}" destId="{3FE42DCA-DC37-41DC-942B-85D45D7280C3}" srcOrd="0" destOrd="0" presId="urn:microsoft.com/office/officeart/2008/layout/VerticalCurvedList"/>
    <dgm:cxn modelId="{179AE3A0-2ECA-4189-9243-733C6062970F}" type="presParOf" srcId="{1B6CFBA6-E775-4481-9718-BC78C4E65C71}" destId="{05BC017D-F20F-4A1F-A751-81B6E89066D7}" srcOrd="3" destOrd="0" presId="urn:microsoft.com/office/officeart/2008/layout/VerticalCurvedList"/>
    <dgm:cxn modelId="{1C62FE0C-ACAD-4ED9-8DEE-3F2260C84EFC}" type="presParOf" srcId="{1B6CFBA6-E775-4481-9718-BC78C4E65C71}" destId="{F57B274A-9779-4162-ABBA-533CB8E76D55}" srcOrd="4" destOrd="0" presId="urn:microsoft.com/office/officeart/2008/layout/VerticalCurvedList"/>
    <dgm:cxn modelId="{C3E04B22-0483-4E00-A329-74B478AAAAFA}" type="presParOf" srcId="{F57B274A-9779-4162-ABBA-533CB8E76D55}" destId="{E6195BA5-9AC0-48D1-A6E9-45CCA3425EF6}" srcOrd="0" destOrd="0" presId="urn:microsoft.com/office/officeart/2008/layout/VerticalCurvedList"/>
    <dgm:cxn modelId="{6763514B-D26D-4D0D-A091-FE42A5FE1950}" type="presParOf" srcId="{1B6CFBA6-E775-4481-9718-BC78C4E65C71}" destId="{85C5BCC3-01FB-48B1-A279-0F0D547F82F6}" srcOrd="5" destOrd="0" presId="urn:microsoft.com/office/officeart/2008/layout/VerticalCurvedList"/>
    <dgm:cxn modelId="{E1545261-2CF8-42A2-8834-C6E7D9CCA8E9}" type="presParOf" srcId="{1B6CFBA6-E775-4481-9718-BC78C4E65C71}" destId="{DBD2D6EB-FA97-40C1-89EF-97E14A391693}" srcOrd="6" destOrd="0" presId="urn:microsoft.com/office/officeart/2008/layout/VerticalCurvedList"/>
    <dgm:cxn modelId="{27048384-3682-4F81-B68F-EFEEED15A5EC}" type="presParOf" srcId="{DBD2D6EB-FA97-40C1-89EF-97E14A391693}" destId="{39D7050A-28A0-4910-8E5D-6061A5A7D56E}" srcOrd="0" destOrd="0" presId="urn:microsoft.com/office/officeart/2008/layout/VerticalCurvedList"/>
    <dgm:cxn modelId="{6F1CF662-2D13-4319-8AEC-2FFD02DA0ABF}" type="presParOf" srcId="{1B6CFBA6-E775-4481-9718-BC78C4E65C71}" destId="{505346F2-A5DB-4DC9-988F-ACAD9AD27DCF}" srcOrd="7" destOrd="0" presId="urn:microsoft.com/office/officeart/2008/layout/VerticalCurvedList"/>
    <dgm:cxn modelId="{E3D9C646-A459-4006-A041-4167188EE798}" type="presParOf" srcId="{1B6CFBA6-E775-4481-9718-BC78C4E65C71}" destId="{B15BBA4A-30B4-4FC8-BEFB-D9E2098E5A12}" srcOrd="8" destOrd="0" presId="urn:microsoft.com/office/officeart/2008/layout/VerticalCurvedList"/>
    <dgm:cxn modelId="{D4E72A6E-2CA1-4F3B-B490-77684C7C030C}" type="presParOf" srcId="{B15BBA4A-30B4-4FC8-BEFB-D9E2098E5A12}" destId="{E805D225-40E2-4924-9887-A9CE5C93FF7F}" srcOrd="0" destOrd="0" presId="urn:microsoft.com/office/officeart/2008/layout/VerticalCurvedList"/>
    <dgm:cxn modelId="{FD81A746-1A12-4091-B101-3BBC22961D7A}" type="presParOf" srcId="{1B6CFBA6-E775-4481-9718-BC78C4E65C71}" destId="{460672A4-C1E9-42A4-B975-FDB9718940CA}" srcOrd="9" destOrd="0" presId="urn:microsoft.com/office/officeart/2008/layout/VerticalCurvedList"/>
    <dgm:cxn modelId="{7A07AFD2-C887-4754-AD90-3D8B8937C3BF}" type="presParOf" srcId="{1B6CFBA6-E775-4481-9718-BC78C4E65C71}" destId="{1E0DBE9D-6C20-478B-80F9-D21D15242D0B}" srcOrd="10" destOrd="0" presId="urn:microsoft.com/office/officeart/2008/layout/VerticalCurvedList"/>
    <dgm:cxn modelId="{32FC9518-C3C7-4011-81FC-8FB4273C56FD}" type="presParOf" srcId="{1E0DBE9D-6C20-478B-80F9-D21D15242D0B}" destId="{0DE2B330-28AA-40C6-A939-C34F0C96D1EC}" srcOrd="0" destOrd="0" presId="urn:microsoft.com/office/officeart/2008/layout/VerticalCurvedList"/>
    <dgm:cxn modelId="{1208ADD6-0A7B-4EC6-B9E5-A3F7F5DDF6B7}" type="presParOf" srcId="{1B6CFBA6-E775-4481-9718-BC78C4E65C71}" destId="{A44E1720-03BE-4C62-92B1-1FBDFB7B961E}" srcOrd="11" destOrd="0" presId="urn:microsoft.com/office/officeart/2008/layout/VerticalCurvedList"/>
    <dgm:cxn modelId="{13218595-CB5E-4292-940E-143FCF8773E8}" type="presParOf" srcId="{1B6CFBA6-E775-4481-9718-BC78C4E65C71}" destId="{EBA828D8-9285-4E40-8DC9-87CC190513DD}" srcOrd="12" destOrd="0" presId="urn:microsoft.com/office/officeart/2008/layout/VerticalCurvedList"/>
    <dgm:cxn modelId="{F8E3268F-8E17-4DBB-8B86-D4E52C07669B}" type="presParOf" srcId="{EBA828D8-9285-4E40-8DC9-87CC190513DD}" destId="{63D98FDD-6765-4A77-B74A-5E5CC4FD9C72}"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E8670-B0B6-47E5-9AE8-AF0ABBF2D5D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87ACA8-D9F2-44E8-8D8C-63EF20E9E6D8}">
      <dgm:prSet phldrT="[Text]"/>
      <dgm:spPr/>
      <dgm:t>
        <a:bodyPr/>
        <a:lstStyle/>
        <a:p>
          <a:pPr>
            <a:lnSpc>
              <a:spcPct val="100000"/>
            </a:lnSpc>
          </a:pPr>
          <a:r>
            <a:rPr lang="en-US" altLang="en-US" dirty="0">
              <a:solidFill>
                <a:srgbClr val="C00000"/>
              </a:solidFill>
              <a:latin typeface="Times New Roman" panose="02020603050405020304" pitchFamily="18" charset="0"/>
            </a:rPr>
            <a:t>Does the Practicing Unit have a system of quality control</a:t>
          </a:r>
          <a:r>
            <a:rPr lang="en-US" altLang="en-US" b="1" dirty="0">
              <a:solidFill>
                <a:srgbClr val="C00000"/>
              </a:solidFill>
              <a:latin typeface="Times New Roman" panose="02020603050405020304" pitchFamily="18" charset="0"/>
            </a:rPr>
            <a:t> </a:t>
          </a:r>
          <a:r>
            <a:rPr lang="en-US" altLang="en-US" dirty="0">
              <a:solidFill>
                <a:srgbClr val="C00000"/>
              </a:solidFill>
              <a:latin typeface="Times New Roman" panose="02020603050405020304" pitchFamily="18" charset="0"/>
            </a:rPr>
            <a:t>for attestation services?</a:t>
          </a:r>
          <a:endParaRPr lang="en-US" dirty="0">
            <a:solidFill>
              <a:srgbClr val="C00000"/>
            </a:solidFill>
          </a:endParaRPr>
        </a:p>
      </dgm:t>
    </dgm:pt>
    <dgm:pt modelId="{92B90D33-7B0B-47C1-9DF7-921455F0EDBE}" type="parTrans" cxnId="{21AD9CBC-D05D-44CF-8888-DEEC7BEBF25D}">
      <dgm:prSet/>
      <dgm:spPr/>
      <dgm:t>
        <a:bodyPr/>
        <a:lstStyle/>
        <a:p>
          <a:endParaRPr lang="en-US"/>
        </a:p>
      </dgm:t>
    </dgm:pt>
    <dgm:pt modelId="{E12A3074-A95D-4032-97D3-B6E0E98223DA}" type="sibTrans" cxnId="{21AD9CBC-D05D-44CF-8888-DEEC7BEBF25D}">
      <dgm:prSet/>
      <dgm:spPr/>
      <dgm:t>
        <a:bodyPr/>
        <a:lstStyle/>
        <a:p>
          <a:pPr>
            <a:lnSpc>
              <a:spcPct val="100000"/>
            </a:lnSpc>
          </a:pPr>
          <a:endParaRPr lang="en-US"/>
        </a:p>
      </dgm:t>
    </dgm:pt>
    <dgm:pt modelId="{0F64DB58-E573-4360-BBD0-C17BFE2BD900}">
      <dgm:prSet phldrT="[Text]"/>
      <dgm:spPr/>
      <dgm:t>
        <a:bodyPr/>
        <a:lstStyle/>
        <a:p>
          <a:pPr>
            <a:lnSpc>
              <a:spcPct val="100000"/>
            </a:lnSpc>
          </a:pPr>
          <a:r>
            <a:rPr lang="en-US" altLang="en-US" dirty="0">
              <a:solidFill>
                <a:srgbClr val="C00000"/>
              </a:solidFill>
              <a:latin typeface="Times New Roman" panose="02020603050405020304" pitchFamily="18" charset="0"/>
            </a:rPr>
            <a:t>Assess based on completed questionnaire developed by the Peer Review Board and initial meeting with Practicing Unit</a:t>
          </a:r>
          <a:endParaRPr lang="en-US" dirty="0">
            <a:solidFill>
              <a:srgbClr val="C00000"/>
            </a:solidFill>
          </a:endParaRPr>
        </a:p>
      </dgm:t>
    </dgm:pt>
    <dgm:pt modelId="{060372A3-1C14-4DA3-9D6C-63C65747701B}" type="parTrans" cxnId="{F46900A6-DE98-4ADE-BFC8-73984C724E45}">
      <dgm:prSet/>
      <dgm:spPr/>
      <dgm:t>
        <a:bodyPr/>
        <a:lstStyle/>
        <a:p>
          <a:endParaRPr lang="en-US"/>
        </a:p>
      </dgm:t>
    </dgm:pt>
    <dgm:pt modelId="{7FD17734-0690-4E12-834D-C5F6EC75022B}" type="sibTrans" cxnId="{F46900A6-DE98-4ADE-BFC8-73984C724E45}">
      <dgm:prSet/>
      <dgm:spPr/>
      <dgm:t>
        <a:bodyPr/>
        <a:lstStyle/>
        <a:p>
          <a:endParaRPr lang="en-US"/>
        </a:p>
      </dgm:t>
    </dgm:pt>
    <dgm:pt modelId="{36527C97-D7CF-42AD-9EB9-D2A985D3FEFB}" type="pres">
      <dgm:prSet presAssocID="{011E8670-B0B6-47E5-9AE8-AF0ABBF2D5DD}" presName="root" presStyleCnt="0">
        <dgm:presLayoutVars>
          <dgm:dir/>
          <dgm:resizeHandles val="exact"/>
        </dgm:presLayoutVars>
      </dgm:prSet>
      <dgm:spPr/>
      <dgm:t>
        <a:bodyPr/>
        <a:lstStyle/>
        <a:p>
          <a:endParaRPr lang="en-IN"/>
        </a:p>
      </dgm:t>
    </dgm:pt>
    <dgm:pt modelId="{CB9710C7-0280-4A5F-96F9-18EECF775629}" type="pres">
      <dgm:prSet presAssocID="{0387ACA8-D9F2-44E8-8D8C-63EF20E9E6D8}" presName="compNode" presStyleCnt="0"/>
      <dgm:spPr/>
    </dgm:pt>
    <dgm:pt modelId="{4C07286B-03F7-4A92-8D42-8B54D68AF2D6}" type="pres">
      <dgm:prSet presAssocID="{0387ACA8-D9F2-44E8-8D8C-63EF20E9E6D8}" presName="bgRect" presStyleLbl="bgShp" presStyleIdx="0" presStyleCnt="2"/>
      <dgm:spPr/>
    </dgm:pt>
    <dgm:pt modelId="{B657F54D-CDA1-4BB7-9CFD-1A7BD3EC026D}" type="pres">
      <dgm:prSet presAssocID="{0387ACA8-D9F2-44E8-8D8C-63EF20E9E6D8}" presName="iconRect" presStyleLbl="node1" presStyleIdx="0" presStyleCnt="2"/>
      <dgm:spPr>
        <a:blipFill>
          <a:blip xmlns:r="http://schemas.openxmlformats.org/officeDocument/2006/relationships" r:embed="rId1" cstate="print">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IN"/>
        </a:p>
      </dgm:t>
      <dgm:extLst>
        <a:ext uri="{E40237B7-FDA0-4F09-8148-C483321AD2D9}">
          <dgm14:cNvPr xmlns="" xmlns:dgm14="http://schemas.microsoft.com/office/drawing/2010/diagram" id="0" name="" descr="Branching Diagram"/>
        </a:ext>
      </dgm:extLst>
    </dgm:pt>
    <dgm:pt modelId="{D97F58A0-F6E4-4A4A-AADC-D5BA5FCE0F26}" type="pres">
      <dgm:prSet presAssocID="{0387ACA8-D9F2-44E8-8D8C-63EF20E9E6D8}" presName="spaceRect" presStyleCnt="0"/>
      <dgm:spPr/>
    </dgm:pt>
    <dgm:pt modelId="{DFFB2779-1239-4B14-B9A1-CC70C4EFA450}" type="pres">
      <dgm:prSet presAssocID="{0387ACA8-D9F2-44E8-8D8C-63EF20E9E6D8}" presName="parTx" presStyleLbl="revTx" presStyleIdx="0" presStyleCnt="2">
        <dgm:presLayoutVars>
          <dgm:chMax val="0"/>
          <dgm:chPref val="0"/>
        </dgm:presLayoutVars>
      </dgm:prSet>
      <dgm:spPr/>
      <dgm:t>
        <a:bodyPr/>
        <a:lstStyle/>
        <a:p>
          <a:endParaRPr lang="en-IN"/>
        </a:p>
      </dgm:t>
    </dgm:pt>
    <dgm:pt modelId="{9E0212A7-C21D-4341-AC57-B0B2E2A80E61}" type="pres">
      <dgm:prSet presAssocID="{E12A3074-A95D-4032-97D3-B6E0E98223DA}" presName="sibTrans" presStyleCnt="0"/>
      <dgm:spPr/>
    </dgm:pt>
    <dgm:pt modelId="{DEDD4E51-2B5D-4961-A4C2-C86AC856E527}" type="pres">
      <dgm:prSet presAssocID="{0F64DB58-E573-4360-BBD0-C17BFE2BD900}" presName="compNode" presStyleCnt="0"/>
      <dgm:spPr/>
    </dgm:pt>
    <dgm:pt modelId="{AF17184D-559F-454E-8935-DDA0D9B1000B}" type="pres">
      <dgm:prSet presAssocID="{0F64DB58-E573-4360-BBD0-C17BFE2BD900}" presName="bgRect" presStyleLbl="bgShp" presStyleIdx="1" presStyleCnt="2"/>
      <dgm:spPr/>
    </dgm:pt>
    <dgm:pt modelId="{A3FC0890-BB4D-4266-98B8-C681704D7DB1}" type="pres">
      <dgm:prSet presAssocID="{0F64DB58-E573-4360-BBD0-C17BFE2BD900}" presName="iconRect" presStyleLbl="node1" presStyleIdx="1" presStyleCnt="2"/>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IN"/>
        </a:p>
      </dgm:t>
      <dgm:extLst>
        <a:ext uri="{E40237B7-FDA0-4F09-8148-C483321AD2D9}">
          <dgm14:cNvPr xmlns="" xmlns:dgm14="http://schemas.microsoft.com/office/drawing/2010/diagram" id="0" name="" descr="Presentation with Checklist"/>
        </a:ext>
      </dgm:extLst>
    </dgm:pt>
    <dgm:pt modelId="{232465EB-A51B-4B4F-BE64-09BC2A1F677A}" type="pres">
      <dgm:prSet presAssocID="{0F64DB58-E573-4360-BBD0-C17BFE2BD900}" presName="spaceRect" presStyleCnt="0"/>
      <dgm:spPr/>
    </dgm:pt>
    <dgm:pt modelId="{ED8CC826-6921-4369-8A89-6F2B1A6AFE25}" type="pres">
      <dgm:prSet presAssocID="{0F64DB58-E573-4360-BBD0-C17BFE2BD900}" presName="parTx" presStyleLbl="revTx" presStyleIdx="1" presStyleCnt="2">
        <dgm:presLayoutVars>
          <dgm:chMax val="0"/>
          <dgm:chPref val="0"/>
        </dgm:presLayoutVars>
      </dgm:prSet>
      <dgm:spPr/>
      <dgm:t>
        <a:bodyPr/>
        <a:lstStyle/>
        <a:p>
          <a:endParaRPr lang="en-IN"/>
        </a:p>
      </dgm:t>
    </dgm:pt>
  </dgm:ptLst>
  <dgm:cxnLst>
    <dgm:cxn modelId="{7508A23D-6B8B-4236-A995-6FAA1DF7CF99}" type="presOf" srcId="{0F64DB58-E573-4360-BBD0-C17BFE2BD900}" destId="{ED8CC826-6921-4369-8A89-6F2B1A6AFE25}" srcOrd="0" destOrd="0" presId="urn:microsoft.com/office/officeart/2018/2/layout/IconVerticalSolidList"/>
    <dgm:cxn modelId="{CB218835-43A0-4E48-B02A-41A48B901C5E}" type="presOf" srcId="{011E8670-B0B6-47E5-9AE8-AF0ABBF2D5DD}" destId="{36527C97-D7CF-42AD-9EB9-D2A985D3FEFB}" srcOrd="0" destOrd="0" presId="urn:microsoft.com/office/officeart/2018/2/layout/IconVerticalSolidList"/>
    <dgm:cxn modelId="{F46900A6-DE98-4ADE-BFC8-73984C724E45}" srcId="{011E8670-B0B6-47E5-9AE8-AF0ABBF2D5DD}" destId="{0F64DB58-E573-4360-BBD0-C17BFE2BD900}" srcOrd="1" destOrd="0" parTransId="{060372A3-1C14-4DA3-9D6C-63C65747701B}" sibTransId="{7FD17734-0690-4E12-834D-C5F6EC75022B}"/>
    <dgm:cxn modelId="{21AD9CBC-D05D-44CF-8888-DEEC7BEBF25D}" srcId="{011E8670-B0B6-47E5-9AE8-AF0ABBF2D5DD}" destId="{0387ACA8-D9F2-44E8-8D8C-63EF20E9E6D8}" srcOrd="0" destOrd="0" parTransId="{92B90D33-7B0B-47C1-9DF7-921455F0EDBE}" sibTransId="{E12A3074-A95D-4032-97D3-B6E0E98223DA}"/>
    <dgm:cxn modelId="{DD721926-E615-43C3-90A8-A77EE4552177}" type="presOf" srcId="{0387ACA8-D9F2-44E8-8D8C-63EF20E9E6D8}" destId="{DFFB2779-1239-4B14-B9A1-CC70C4EFA450}" srcOrd="0" destOrd="0" presId="urn:microsoft.com/office/officeart/2018/2/layout/IconVerticalSolidList"/>
    <dgm:cxn modelId="{60A4AA76-9D50-4880-9BBE-012002E9E75A}" type="presParOf" srcId="{36527C97-D7CF-42AD-9EB9-D2A985D3FEFB}" destId="{CB9710C7-0280-4A5F-96F9-18EECF775629}" srcOrd="0" destOrd="0" presId="urn:microsoft.com/office/officeart/2018/2/layout/IconVerticalSolidList"/>
    <dgm:cxn modelId="{2146C153-50AB-40A1-A771-232DEDAACE59}" type="presParOf" srcId="{CB9710C7-0280-4A5F-96F9-18EECF775629}" destId="{4C07286B-03F7-4A92-8D42-8B54D68AF2D6}" srcOrd="0" destOrd="0" presId="urn:microsoft.com/office/officeart/2018/2/layout/IconVerticalSolidList"/>
    <dgm:cxn modelId="{9616B673-3019-4BEB-B0E6-3462E8FE4F34}" type="presParOf" srcId="{CB9710C7-0280-4A5F-96F9-18EECF775629}" destId="{B657F54D-CDA1-4BB7-9CFD-1A7BD3EC026D}" srcOrd="1" destOrd="0" presId="urn:microsoft.com/office/officeart/2018/2/layout/IconVerticalSolidList"/>
    <dgm:cxn modelId="{C7165CF2-E6AE-4DAD-8EFD-F14E4683481B}" type="presParOf" srcId="{CB9710C7-0280-4A5F-96F9-18EECF775629}" destId="{D97F58A0-F6E4-4A4A-AADC-D5BA5FCE0F26}" srcOrd="2" destOrd="0" presId="urn:microsoft.com/office/officeart/2018/2/layout/IconVerticalSolidList"/>
    <dgm:cxn modelId="{F3B5032C-BB8E-4B66-BDF7-EA0658D179D7}" type="presParOf" srcId="{CB9710C7-0280-4A5F-96F9-18EECF775629}" destId="{DFFB2779-1239-4B14-B9A1-CC70C4EFA450}" srcOrd="3" destOrd="0" presId="urn:microsoft.com/office/officeart/2018/2/layout/IconVerticalSolidList"/>
    <dgm:cxn modelId="{4188BB87-AC15-40D1-9F80-1DDBBA2C4E09}" type="presParOf" srcId="{36527C97-D7CF-42AD-9EB9-D2A985D3FEFB}" destId="{9E0212A7-C21D-4341-AC57-B0B2E2A80E61}" srcOrd="1" destOrd="0" presId="urn:microsoft.com/office/officeart/2018/2/layout/IconVerticalSolidList"/>
    <dgm:cxn modelId="{CABECD0A-F592-4531-BD4A-44FD5F6474AA}" type="presParOf" srcId="{36527C97-D7CF-42AD-9EB9-D2A985D3FEFB}" destId="{DEDD4E51-2B5D-4961-A4C2-C86AC856E527}" srcOrd="2" destOrd="0" presId="urn:microsoft.com/office/officeart/2018/2/layout/IconVerticalSolidList"/>
    <dgm:cxn modelId="{FFFB2206-B1DA-4A0F-A0E6-C481D076DC90}" type="presParOf" srcId="{DEDD4E51-2B5D-4961-A4C2-C86AC856E527}" destId="{AF17184D-559F-454E-8935-DDA0D9B1000B}" srcOrd="0" destOrd="0" presId="urn:microsoft.com/office/officeart/2018/2/layout/IconVerticalSolidList"/>
    <dgm:cxn modelId="{702688C5-221E-498D-93A5-86E24E74F400}" type="presParOf" srcId="{DEDD4E51-2B5D-4961-A4C2-C86AC856E527}" destId="{A3FC0890-BB4D-4266-98B8-C681704D7DB1}" srcOrd="1" destOrd="0" presId="urn:microsoft.com/office/officeart/2018/2/layout/IconVerticalSolidList"/>
    <dgm:cxn modelId="{161A7004-1BF7-4BBA-9F21-4285B2CEE906}" type="presParOf" srcId="{DEDD4E51-2B5D-4961-A4C2-C86AC856E527}" destId="{232465EB-A51B-4B4F-BE64-09BC2A1F677A}" srcOrd="2" destOrd="0" presId="urn:microsoft.com/office/officeart/2018/2/layout/IconVerticalSolidList"/>
    <dgm:cxn modelId="{A9656B3C-E32A-4981-9382-D1847293B87B}" type="presParOf" srcId="{DEDD4E51-2B5D-4961-A4C2-C86AC856E527}" destId="{ED8CC826-6921-4369-8A89-6F2B1A6AFE25}"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596F8A-F688-40B4-A982-19077DEAA08A}">
      <dsp:nvSpPr>
        <dsp:cNvPr id="0" name=""/>
        <dsp:cNvSpPr/>
      </dsp:nvSpPr>
      <dsp:spPr>
        <a:xfrm>
          <a:off x="-5942156" y="-909312"/>
          <a:ext cx="7073929" cy="7073929"/>
        </a:xfrm>
        <a:prstGeom prst="blockArc">
          <a:avLst>
            <a:gd name="adj1" fmla="val 18900000"/>
            <a:gd name="adj2" fmla="val 2700000"/>
            <a:gd name="adj3" fmla="val 305"/>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B73CF-C07D-4DDC-9512-26FDD4C3CCF3}">
      <dsp:nvSpPr>
        <dsp:cNvPr id="0" name=""/>
        <dsp:cNvSpPr/>
      </dsp:nvSpPr>
      <dsp:spPr>
        <a:xfrm>
          <a:off x="421573" y="276744"/>
          <a:ext cx="10723967" cy="553278"/>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39165" tIns="73660" rIns="73660" bIns="73660" numCol="1" spcCol="1270" anchor="ctr" anchorCtr="0">
          <a:noAutofit/>
        </a:bodyPr>
        <a:lstStyle/>
        <a:p>
          <a:pPr lvl="0" algn="just" defTabSz="1289050">
            <a:lnSpc>
              <a:spcPct val="90000"/>
            </a:lnSpc>
            <a:spcBef>
              <a:spcPct val="0"/>
            </a:spcBef>
            <a:spcAft>
              <a:spcPct val="35000"/>
            </a:spcAft>
          </a:pPr>
          <a:r>
            <a:rPr lang="en-US" altLang="en-US" sz="2900" kern="1200" dirty="0"/>
            <a:t>Audit Record Administration</a:t>
          </a:r>
          <a:endParaRPr lang="en-US" sz="2900" kern="1200" dirty="0"/>
        </a:p>
      </dsp:txBody>
      <dsp:txXfrm>
        <a:off x="421573" y="276744"/>
        <a:ext cx="10723967" cy="553278"/>
      </dsp:txXfrm>
    </dsp:sp>
    <dsp:sp modelId="{3FE42DCA-DC37-41DC-942B-85D45D7280C3}">
      <dsp:nvSpPr>
        <dsp:cNvPr id="0" name=""/>
        <dsp:cNvSpPr/>
      </dsp:nvSpPr>
      <dsp:spPr>
        <a:xfrm>
          <a:off x="75774" y="207584"/>
          <a:ext cx="691598" cy="69159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BC017D-F20F-4A1F-A751-81B6E89066D7}">
      <dsp:nvSpPr>
        <dsp:cNvPr id="0" name=""/>
        <dsp:cNvSpPr/>
      </dsp:nvSpPr>
      <dsp:spPr>
        <a:xfrm>
          <a:off x="876682" y="1106557"/>
          <a:ext cx="10268858" cy="553278"/>
        </a:xfrm>
        <a:prstGeom prst="rect">
          <a:avLst/>
        </a:prstGeom>
        <a:solidFill>
          <a:schemeClr val="accent4">
            <a:hueOff val="4084607"/>
            <a:satOff val="-4797"/>
            <a:lumOff val="1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165" tIns="73660" rIns="73660" bIns="73660" numCol="1" spcCol="1270" anchor="ctr" anchorCtr="0">
          <a:noAutofit/>
        </a:bodyPr>
        <a:lstStyle/>
        <a:p>
          <a:pPr lvl="0" algn="just" defTabSz="1289050">
            <a:lnSpc>
              <a:spcPct val="90000"/>
            </a:lnSpc>
            <a:spcBef>
              <a:spcPct val="0"/>
            </a:spcBef>
            <a:spcAft>
              <a:spcPct val="35000"/>
            </a:spcAft>
          </a:pPr>
          <a:r>
            <a:rPr lang="en-US" altLang="en-US" sz="2900" kern="1200"/>
            <a:t>Review and Evaluation of System of Internal Controls</a:t>
          </a:r>
          <a:endParaRPr lang="en-US" altLang="en-US" sz="2900" kern="1200" dirty="0"/>
        </a:p>
      </dsp:txBody>
      <dsp:txXfrm>
        <a:off x="876682" y="1106557"/>
        <a:ext cx="10268858" cy="553278"/>
      </dsp:txXfrm>
    </dsp:sp>
    <dsp:sp modelId="{E6195BA5-9AC0-48D1-A6E9-45CCA3425EF6}">
      <dsp:nvSpPr>
        <dsp:cNvPr id="0" name=""/>
        <dsp:cNvSpPr/>
      </dsp:nvSpPr>
      <dsp:spPr>
        <a:xfrm>
          <a:off x="530883" y="1037397"/>
          <a:ext cx="691598" cy="691598"/>
        </a:xfrm>
        <a:prstGeom prst="ellipse">
          <a:avLst/>
        </a:prstGeom>
        <a:solidFill>
          <a:schemeClr val="lt1">
            <a:hueOff val="0"/>
            <a:satOff val="0"/>
            <a:lumOff val="0"/>
            <a:alphaOff val="0"/>
          </a:schemeClr>
        </a:solidFill>
        <a:ln w="12700" cap="flat" cmpd="sng" algn="ctr">
          <a:solidFill>
            <a:schemeClr val="accent4">
              <a:hueOff val="4084607"/>
              <a:satOff val="-4797"/>
              <a:lumOff val="1843"/>
              <a:alphaOff val="0"/>
            </a:schemeClr>
          </a:solidFill>
          <a:prstDash val="solid"/>
        </a:ln>
        <a:effectLst/>
      </dsp:spPr>
      <dsp:style>
        <a:lnRef idx="2">
          <a:scrgbClr r="0" g="0" b="0"/>
        </a:lnRef>
        <a:fillRef idx="1">
          <a:scrgbClr r="0" g="0" b="0"/>
        </a:fillRef>
        <a:effectRef idx="0">
          <a:scrgbClr r="0" g="0" b="0"/>
        </a:effectRef>
        <a:fontRef idx="minor"/>
      </dsp:style>
    </dsp:sp>
    <dsp:sp modelId="{85C5BCC3-01FB-48B1-A279-0F0D547F82F6}">
      <dsp:nvSpPr>
        <dsp:cNvPr id="0" name=""/>
        <dsp:cNvSpPr/>
      </dsp:nvSpPr>
      <dsp:spPr>
        <a:xfrm>
          <a:off x="1084792" y="1936369"/>
          <a:ext cx="10060748" cy="553278"/>
        </a:xfrm>
        <a:prstGeom prst="rect">
          <a:avLst/>
        </a:prstGeom>
        <a:solidFill>
          <a:schemeClr val="accent4">
            <a:hueOff val="8169215"/>
            <a:satOff val="-9594"/>
            <a:lumOff val="3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165" tIns="73660" rIns="73660" bIns="73660" numCol="1" spcCol="1270" anchor="ctr" anchorCtr="0">
          <a:noAutofit/>
        </a:bodyPr>
        <a:lstStyle/>
        <a:p>
          <a:pPr lvl="0" algn="just" defTabSz="1289050">
            <a:lnSpc>
              <a:spcPct val="90000"/>
            </a:lnSpc>
            <a:spcBef>
              <a:spcPct val="0"/>
            </a:spcBef>
            <a:spcAft>
              <a:spcPct val="35000"/>
            </a:spcAft>
          </a:pPr>
          <a:r>
            <a:rPr lang="en-US" altLang="en-US" sz="2900" kern="1200"/>
            <a:t>Substantive Tests</a:t>
          </a:r>
          <a:endParaRPr lang="en-US" altLang="en-US" sz="2900" kern="1200" dirty="0"/>
        </a:p>
      </dsp:txBody>
      <dsp:txXfrm>
        <a:off x="1084792" y="1936369"/>
        <a:ext cx="10060748" cy="553278"/>
      </dsp:txXfrm>
    </dsp:sp>
    <dsp:sp modelId="{39D7050A-28A0-4910-8E5D-6061A5A7D56E}">
      <dsp:nvSpPr>
        <dsp:cNvPr id="0" name=""/>
        <dsp:cNvSpPr/>
      </dsp:nvSpPr>
      <dsp:spPr>
        <a:xfrm>
          <a:off x="738993" y="1867209"/>
          <a:ext cx="691598" cy="691598"/>
        </a:xfrm>
        <a:prstGeom prst="ellipse">
          <a:avLst/>
        </a:prstGeom>
        <a:solidFill>
          <a:schemeClr val="lt1">
            <a:hueOff val="0"/>
            <a:satOff val="0"/>
            <a:lumOff val="0"/>
            <a:alphaOff val="0"/>
          </a:schemeClr>
        </a:solidFill>
        <a:ln w="12700" cap="flat" cmpd="sng" algn="ctr">
          <a:solidFill>
            <a:schemeClr val="accent4">
              <a:hueOff val="8169215"/>
              <a:satOff val="-9594"/>
              <a:lumOff val="3686"/>
              <a:alphaOff val="0"/>
            </a:schemeClr>
          </a:solidFill>
          <a:prstDash val="solid"/>
        </a:ln>
        <a:effectLst/>
      </dsp:spPr>
      <dsp:style>
        <a:lnRef idx="2">
          <a:scrgbClr r="0" g="0" b="0"/>
        </a:lnRef>
        <a:fillRef idx="1">
          <a:scrgbClr r="0" g="0" b="0"/>
        </a:fillRef>
        <a:effectRef idx="0">
          <a:scrgbClr r="0" g="0" b="0"/>
        </a:effectRef>
        <a:fontRef idx="minor"/>
      </dsp:style>
    </dsp:sp>
    <dsp:sp modelId="{505346F2-A5DB-4DC9-988F-ACAD9AD27DCF}">
      <dsp:nvSpPr>
        <dsp:cNvPr id="0" name=""/>
        <dsp:cNvSpPr/>
      </dsp:nvSpPr>
      <dsp:spPr>
        <a:xfrm>
          <a:off x="1084792" y="2765656"/>
          <a:ext cx="10060748" cy="553278"/>
        </a:xfrm>
        <a:prstGeom prst="rect">
          <a:avLst/>
        </a:prstGeom>
        <a:solidFill>
          <a:schemeClr val="accent4">
            <a:hueOff val="12253823"/>
            <a:satOff val="-14392"/>
            <a:lumOff val="5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165" tIns="73660" rIns="73660" bIns="73660" numCol="1" spcCol="1270" anchor="ctr" anchorCtr="0">
          <a:noAutofit/>
        </a:bodyPr>
        <a:lstStyle/>
        <a:p>
          <a:pPr lvl="0" algn="just" defTabSz="1289050">
            <a:lnSpc>
              <a:spcPct val="90000"/>
            </a:lnSpc>
            <a:spcBef>
              <a:spcPct val="0"/>
            </a:spcBef>
            <a:spcAft>
              <a:spcPct val="35000"/>
            </a:spcAft>
          </a:pPr>
          <a:r>
            <a:rPr lang="en-US" altLang="en-US" sz="2900" kern="1200" dirty="0"/>
            <a:t>Financial Statement Presentation</a:t>
          </a:r>
        </a:p>
      </dsp:txBody>
      <dsp:txXfrm>
        <a:off x="1084792" y="2765656"/>
        <a:ext cx="10060748" cy="553278"/>
      </dsp:txXfrm>
    </dsp:sp>
    <dsp:sp modelId="{E805D225-40E2-4924-9887-A9CE5C93FF7F}">
      <dsp:nvSpPr>
        <dsp:cNvPr id="0" name=""/>
        <dsp:cNvSpPr/>
      </dsp:nvSpPr>
      <dsp:spPr>
        <a:xfrm>
          <a:off x="738993" y="2696496"/>
          <a:ext cx="691598" cy="691598"/>
        </a:xfrm>
        <a:prstGeom prst="ellipse">
          <a:avLst/>
        </a:prstGeom>
        <a:solidFill>
          <a:schemeClr val="lt1">
            <a:hueOff val="0"/>
            <a:satOff val="0"/>
            <a:lumOff val="0"/>
            <a:alphaOff val="0"/>
          </a:schemeClr>
        </a:solidFill>
        <a:ln w="12700" cap="flat" cmpd="sng" algn="ctr">
          <a:solidFill>
            <a:schemeClr val="accent4">
              <a:hueOff val="12253823"/>
              <a:satOff val="-14392"/>
              <a:lumOff val="5530"/>
              <a:alphaOff val="0"/>
            </a:schemeClr>
          </a:solidFill>
          <a:prstDash val="solid"/>
        </a:ln>
        <a:effectLst/>
      </dsp:spPr>
      <dsp:style>
        <a:lnRef idx="2">
          <a:scrgbClr r="0" g="0" b="0"/>
        </a:lnRef>
        <a:fillRef idx="1">
          <a:scrgbClr r="0" g="0" b="0"/>
        </a:fillRef>
        <a:effectRef idx="0">
          <a:scrgbClr r="0" g="0" b="0"/>
        </a:effectRef>
        <a:fontRef idx="minor"/>
      </dsp:style>
    </dsp:sp>
    <dsp:sp modelId="{460672A4-C1E9-42A4-B975-FDB9718940CA}">
      <dsp:nvSpPr>
        <dsp:cNvPr id="0" name=""/>
        <dsp:cNvSpPr/>
      </dsp:nvSpPr>
      <dsp:spPr>
        <a:xfrm>
          <a:off x="876682" y="3595469"/>
          <a:ext cx="10268858" cy="553278"/>
        </a:xfrm>
        <a:prstGeom prst="rect">
          <a:avLst/>
        </a:prstGeom>
        <a:solidFill>
          <a:schemeClr val="accent4">
            <a:hueOff val="16338430"/>
            <a:satOff val="-19189"/>
            <a:lumOff val="7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165" tIns="73660" rIns="73660" bIns="73660" numCol="1" spcCol="1270" anchor="ctr" anchorCtr="0">
          <a:noAutofit/>
        </a:bodyPr>
        <a:lstStyle/>
        <a:p>
          <a:pPr lvl="0" algn="just" defTabSz="1289050">
            <a:lnSpc>
              <a:spcPct val="90000"/>
            </a:lnSpc>
            <a:spcBef>
              <a:spcPct val="0"/>
            </a:spcBef>
            <a:spcAft>
              <a:spcPct val="35000"/>
            </a:spcAft>
          </a:pPr>
          <a:r>
            <a:rPr lang="en-US" altLang="en-US" sz="2900" kern="1200"/>
            <a:t>Audit Conclusion and</a:t>
          </a:r>
          <a:endParaRPr lang="en-US" altLang="en-US" sz="2900" kern="1200" dirty="0"/>
        </a:p>
      </dsp:txBody>
      <dsp:txXfrm>
        <a:off x="876682" y="3595469"/>
        <a:ext cx="10268858" cy="553278"/>
      </dsp:txXfrm>
    </dsp:sp>
    <dsp:sp modelId="{0DE2B330-28AA-40C6-A939-C34F0C96D1EC}">
      <dsp:nvSpPr>
        <dsp:cNvPr id="0" name=""/>
        <dsp:cNvSpPr/>
      </dsp:nvSpPr>
      <dsp:spPr>
        <a:xfrm>
          <a:off x="530883" y="3526309"/>
          <a:ext cx="691598" cy="691598"/>
        </a:xfrm>
        <a:prstGeom prst="ellipse">
          <a:avLst/>
        </a:prstGeom>
        <a:solidFill>
          <a:schemeClr val="lt1">
            <a:hueOff val="0"/>
            <a:satOff val="0"/>
            <a:lumOff val="0"/>
            <a:alphaOff val="0"/>
          </a:schemeClr>
        </a:solidFill>
        <a:ln w="12700" cap="flat" cmpd="sng" algn="ctr">
          <a:solidFill>
            <a:schemeClr val="accent4">
              <a:hueOff val="16338430"/>
              <a:satOff val="-19189"/>
              <a:lumOff val="7373"/>
              <a:alphaOff val="0"/>
            </a:schemeClr>
          </a:solidFill>
          <a:prstDash val="solid"/>
        </a:ln>
        <a:effectLst/>
      </dsp:spPr>
      <dsp:style>
        <a:lnRef idx="2">
          <a:scrgbClr r="0" g="0" b="0"/>
        </a:lnRef>
        <a:fillRef idx="1">
          <a:scrgbClr r="0" g="0" b="0"/>
        </a:fillRef>
        <a:effectRef idx="0">
          <a:scrgbClr r="0" g="0" b="0"/>
        </a:effectRef>
        <a:fontRef idx="minor"/>
      </dsp:style>
    </dsp:sp>
    <dsp:sp modelId="{A44E1720-03BE-4C62-92B1-1FBDFB7B961E}">
      <dsp:nvSpPr>
        <dsp:cNvPr id="0" name=""/>
        <dsp:cNvSpPr/>
      </dsp:nvSpPr>
      <dsp:spPr>
        <a:xfrm>
          <a:off x="421573" y="4425282"/>
          <a:ext cx="10723967" cy="553278"/>
        </a:xfrm>
        <a:prstGeom prst="rect">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165" tIns="73660" rIns="73660" bIns="73660" numCol="1" spcCol="1270" anchor="ctr" anchorCtr="0">
          <a:noAutofit/>
        </a:bodyPr>
        <a:lstStyle/>
        <a:p>
          <a:pPr lvl="0" algn="just" defTabSz="1289050">
            <a:lnSpc>
              <a:spcPct val="90000"/>
            </a:lnSpc>
            <a:spcBef>
              <a:spcPct val="0"/>
            </a:spcBef>
            <a:spcAft>
              <a:spcPct val="35000"/>
            </a:spcAft>
          </a:pPr>
          <a:r>
            <a:rPr lang="en-US" altLang="en-US" sz="2900" kern="1200"/>
            <a:t>Audit Report</a:t>
          </a:r>
          <a:endParaRPr lang="en-US" altLang="en-US" sz="2900" kern="1200" dirty="0"/>
        </a:p>
      </dsp:txBody>
      <dsp:txXfrm>
        <a:off x="421573" y="4425282"/>
        <a:ext cx="10723967" cy="553278"/>
      </dsp:txXfrm>
    </dsp:sp>
    <dsp:sp modelId="{63D98FDD-6765-4A77-B74A-5E5CC4FD9C72}">
      <dsp:nvSpPr>
        <dsp:cNvPr id="0" name=""/>
        <dsp:cNvSpPr/>
      </dsp:nvSpPr>
      <dsp:spPr>
        <a:xfrm>
          <a:off x="75774" y="4356122"/>
          <a:ext cx="691598" cy="691598"/>
        </a:xfrm>
        <a:prstGeom prst="ellipse">
          <a:avLst/>
        </a:prstGeom>
        <a:solidFill>
          <a:schemeClr val="lt1">
            <a:hueOff val="0"/>
            <a:satOff val="0"/>
            <a:lumOff val="0"/>
            <a:alphaOff val="0"/>
          </a:schemeClr>
        </a:solidFill>
        <a:ln w="12700" cap="flat" cmpd="sng" algn="ctr">
          <a:solidFill>
            <a:schemeClr val="accent4">
              <a:hueOff val="20423036"/>
              <a:satOff val="-23986"/>
              <a:lumOff val="921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454F01-2C01-41D4-B61F-2BBC5F7F4B0F}">
      <dsp:nvSpPr>
        <dsp:cNvPr id="0" name=""/>
        <dsp:cNvSpPr/>
      </dsp:nvSpPr>
      <dsp:spPr>
        <a:xfrm>
          <a:off x="0" y="2483"/>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5222A-111F-4A45-9388-9E675160BBF4}">
      <dsp:nvSpPr>
        <dsp:cNvPr id="0" name=""/>
        <dsp:cNvSpPr/>
      </dsp:nvSpPr>
      <dsp:spPr>
        <a:xfrm>
          <a:off x="0" y="2483"/>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buClr>
              <a:schemeClr val="folHlink"/>
            </a:buClr>
            <a:buSzPct val="60000"/>
            <a:buFont typeface="Wingdings" panose="05000000000000000000" pitchFamily="2" charset="2"/>
            <a:buChar char="n"/>
          </a:pPr>
          <a:r>
            <a:rPr lang="en-US" altLang="en-US" sz="3100" kern="1200" dirty="0"/>
            <a:t>Appointment of auditor</a:t>
          </a:r>
          <a:endParaRPr lang="en-US" sz="3100" kern="1200" dirty="0"/>
        </a:p>
      </dsp:txBody>
      <dsp:txXfrm>
        <a:off x="0" y="2483"/>
        <a:ext cx="10151164" cy="846770"/>
      </dsp:txXfrm>
    </dsp:sp>
    <dsp:sp modelId="{BAC2CE0A-BB19-40F4-B4C3-F3D14B2DF0E6}">
      <dsp:nvSpPr>
        <dsp:cNvPr id="0" name=""/>
        <dsp:cNvSpPr/>
      </dsp:nvSpPr>
      <dsp:spPr>
        <a:xfrm>
          <a:off x="0" y="849253"/>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69E22-5242-42FC-BC65-0114F51D0A53}">
      <dsp:nvSpPr>
        <dsp:cNvPr id="0" name=""/>
        <dsp:cNvSpPr/>
      </dsp:nvSpPr>
      <dsp:spPr>
        <a:xfrm>
          <a:off x="0" y="849253"/>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en-US" sz="3100" kern="1200"/>
            <a:t>Terms of engagement</a:t>
          </a:r>
          <a:endParaRPr lang="en-US" altLang="en-US" sz="3100" kern="1200" dirty="0"/>
        </a:p>
      </dsp:txBody>
      <dsp:txXfrm>
        <a:off x="0" y="849253"/>
        <a:ext cx="10151164" cy="846770"/>
      </dsp:txXfrm>
    </dsp:sp>
    <dsp:sp modelId="{A31F080F-66B2-4BF7-B470-7A664D7C6D52}">
      <dsp:nvSpPr>
        <dsp:cNvPr id="0" name=""/>
        <dsp:cNvSpPr/>
      </dsp:nvSpPr>
      <dsp:spPr>
        <a:xfrm>
          <a:off x="0" y="1696024"/>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677A8-40F2-450D-BA49-3450BA8EC5E8}">
      <dsp:nvSpPr>
        <dsp:cNvPr id="0" name=""/>
        <dsp:cNvSpPr/>
      </dsp:nvSpPr>
      <dsp:spPr>
        <a:xfrm>
          <a:off x="0" y="1696024"/>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en-US" sz="3100" kern="1200" dirty="0"/>
            <a:t>Accounting records available</a:t>
          </a:r>
        </a:p>
      </dsp:txBody>
      <dsp:txXfrm>
        <a:off x="0" y="1696024"/>
        <a:ext cx="10151164" cy="846770"/>
      </dsp:txXfrm>
    </dsp:sp>
    <dsp:sp modelId="{E87E734E-BF4F-43D6-AE86-80951ADC94D1}">
      <dsp:nvSpPr>
        <dsp:cNvPr id="0" name=""/>
        <dsp:cNvSpPr/>
      </dsp:nvSpPr>
      <dsp:spPr>
        <a:xfrm>
          <a:off x="0" y="2542795"/>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44BEB-7507-4CC8-B377-D573850D3106}">
      <dsp:nvSpPr>
        <dsp:cNvPr id="0" name=""/>
        <dsp:cNvSpPr/>
      </dsp:nvSpPr>
      <dsp:spPr>
        <a:xfrm>
          <a:off x="0" y="2542795"/>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en-US" sz="3100" kern="1200" dirty="0"/>
            <a:t>Composition of management</a:t>
          </a:r>
        </a:p>
      </dsp:txBody>
      <dsp:txXfrm>
        <a:off x="0" y="2542795"/>
        <a:ext cx="10151164" cy="846770"/>
      </dsp:txXfrm>
    </dsp:sp>
    <dsp:sp modelId="{3A5FB97E-D576-4876-8280-3BE6C1E4A3D7}">
      <dsp:nvSpPr>
        <dsp:cNvPr id="0" name=""/>
        <dsp:cNvSpPr/>
      </dsp:nvSpPr>
      <dsp:spPr>
        <a:xfrm>
          <a:off x="0" y="3389565"/>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068BB-0077-4D8D-86C5-2C05645723A3}">
      <dsp:nvSpPr>
        <dsp:cNvPr id="0" name=""/>
        <dsp:cNvSpPr/>
      </dsp:nvSpPr>
      <dsp:spPr>
        <a:xfrm>
          <a:off x="0" y="3389565"/>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en-US" sz="3100" kern="1200"/>
            <a:t>Book-keepers &amp; authorized signatories</a:t>
          </a:r>
          <a:endParaRPr lang="en-US" altLang="en-US" sz="3100" kern="1200" dirty="0"/>
        </a:p>
      </dsp:txBody>
      <dsp:txXfrm>
        <a:off x="0" y="3389565"/>
        <a:ext cx="10151164" cy="846770"/>
      </dsp:txXfrm>
    </dsp:sp>
    <dsp:sp modelId="{BCCC59FD-9415-4D46-815C-CD9AEF4F435B}">
      <dsp:nvSpPr>
        <dsp:cNvPr id="0" name=""/>
        <dsp:cNvSpPr/>
      </dsp:nvSpPr>
      <dsp:spPr>
        <a:xfrm>
          <a:off x="0" y="4236336"/>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A33BB-4AD4-41C6-BB49-CA37F01E0E29}">
      <dsp:nvSpPr>
        <dsp:cNvPr id="0" name=""/>
        <dsp:cNvSpPr/>
      </dsp:nvSpPr>
      <dsp:spPr>
        <a:xfrm>
          <a:off x="0" y="4236336"/>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en-US" sz="3100" kern="1200"/>
            <a:t>Memorandum/Articles, Prospectus, Partnership Deed</a:t>
          </a:r>
          <a:endParaRPr lang="en-US" altLang="en-US" sz="3100" kern="1200" dirty="0"/>
        </a:p>
      </dsp:txBody>
      <dsp:txXfrm>
        <a:off x="0" y="4236336"/>
        <a:ext cx="10151164" cy="84677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454F01-2C01-41D4-B61F-2BBC5F7F4B0F}">
      <dsp:nvSpPr>
        <dsp:cNvPr id="0" name=""/>
        <dsp:cNvSpPr/>
      </dsp:nvSpPr>
      <dsp:spPr>
        <a:xfrm>
          <a:off x="0" y="2483"/>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5222A-111F-4A45-9388-9E675160BBF4}">
      <dsp:nvSpPr>
        <dsp:cNvPr id="0" name=""/>
        <dsp:cNvSpPr/>
      </dsp:nvSpPr>
      <dsp:spPr>
        <a:xfrm>
          <a:off x="0" y="2483"/>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buClr>
              <a:schemeClr val="folHlink"/>
            </a:buClr>
            <a:buSzPct val="60000"/>
            <a:buFont typeface="Wingdings" panose="05000000000000000000" pitchFamily="2" charset="2"/>
            <a:buChar char="n"/>
          </a:pPr>
          <a:r>
            <a:rPr lang="en-US" altLang="en-US" sz="2600" kern="1200" dirty="0"/>
            <a:t>Understand the client’s business</a:t>
          </a:r>
          <a:endParaRPr lang="en-US" sz="2600" kern="1200" dirty="0"/>
        </a:p>
      </dsp:txBody>
      <dsp:txXfrm>
        <a:off x="0" y="2483"/>
        <a:ext cx="10151164" cy="846770"/>
      </dsp:txXfrm>
    </dsp:sp>
    <dsp:sp modelId="{0477EAF8-6CF9-4EB7-8A7D-E63A7BB34A16}">
      <dsp:nvSpPr>
        <dsp:cNvPr id="0" name=""/>
        <dsp:cNvSpPr/>
      </dsp:nvSpPr>
      <dsp:spPr>
        <a:xfrm>
          <a:off x="0" y="849253"/>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A34A0-FA77-4B6B-92B9-DF8B6B3C5EB0}">
      <dsp:nvSpPr>
        <dsp:cNvPr id="0" name=""/>
        <dsp:cNvSpPr/>
      </dsp:nvSpPr>
      <dsp:spPr>
        <a:xfrm>
          <a:off x="0" y="849253"/>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buClr>
              <a:schemeClr val="folHlink"/>
            </a:buClr>
            <a:buSzPct val="60000"/>
            <a:buFont typeface="Wingdings" panose="05000000000000000000" pitchFamily="2" charset="2"/>
            <a:buChar char="n"/>
          </a:pPr>
          <a:r>
            <a:rPr lang="en-US" altLang="en-US" sz="2600" kern="1200"/>
            <a:t>Understand the controls environment</a:t>
          </a:r>
          <a:endParaRPr lang="en-US" altLang="en-US" sz="2600" kern="1200" dirty="0"/>
        </a:p>
      </dsp:txBody>
      <dsp:txXfrm>
        <a:off x="0" y="849253"/>
        <a:ext cx="10151164" cy="846770"/>
      </dsp:txXfrm>
    </dsp:sp>
    <dsp:sp modelId="{A69893A6-BEB7-4591-BF62-59BD4F14742B}">
      <dsp:nvSpPr>
        <dsp:cNvPr id="0" name=""/>
        <dsp:cNvSpPr/>
      </dsp:nvSpPr>
      <dsp:spPr>
        <a:xfrm>
          <a:off x="0" y="1696024"/>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2441C-D49A-466A-99FA-F1E707A7D7DE}">
      <dsp:nvSpPr>
        <dsp:cNvPr id="0" name=""/>
        <dsp:cNvSpPr/>
      </dsp:nvSpPr>
      <dsp:spPr>
        <a:xfrm>
          <a:off x="0" y="1696024"/>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buClr>
              <a:schemeClr val="folHlink"/>
            </a:buClr>
            <a:buSzPct val="60000"/>
            <a:buFont typeface="Wingdings" panose="05000000000000000000" pitchFamily="2" charset="2"/>
            <a:buChar char="n"/>
          </a:pPr>
          <a:r>
            <a:rPr lang="en-US" altLang="en-US" sz="2600" kern="1200" dirty="0"/>
            <a:t>Understand the accounting systems</a:t>
          </a:r>
        </a:p>
      </dsp:txBody>
      <dsp:txXfrm>
        <a:off x="0" y="1696024"/>
        <a:ext cx="10151164" cy="846770"/>
      </dsp:txXfrm>
    </dsp:sp>
    <dsp:sp modelId="{80872958-B2FE-401B-A13B-B8FF4D311C5B}">
      <dsp:nvSpPr>
        <dsp:cNvPr id="0" name=""/>
        <dsp:cNvSpPr/>
      </dsp:nvSpPr>
      <dsp:spPr>
        <a:xfrm>
          <a:off x="0" y="2542795"/>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D3FE8-21CE-4894-B980-3D325D1B9215}">
      <dsp:nvSpPr>
        <dsp:cNvPr id="0" name=""/>
        <dsp:cNvSpPr/>
      </dsp:nvSpPr>
      <dsp:spPr>
        <a:xfrm>
          <a:off x="0" y="2542795"/>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buClr>
              <a:schemeClr val="folHlink"/>
            </a:buClr>
            <a:buSzPct val="60000"/>
            <a:buFont typeface="Wingdings" panose="05000000000000000000" pitchFamily="2" charset="2"/>
            <a:buChar char="n"/>
          </a:pPr>
          <a:r>
            <a:rPr lang="en-US" altLang="en-US" sz="2600" kern="1200" dirty="0"/>
            <a:t>Past financial statements &amp; Reports of internal/statutory auditors</a:t>
          </a:r>
        </a:p>
      </dsp:txBody>
      <dsp:txXfrm>
        <a:off x="0" y="2542795"/>
        <a:ext cx="10151164" cy="846770"/>
      </dsp:txXfrm>
    </dsp:sp>
    <dsp:sp modelId="{C6065928-02DE-492D-B584-C23B8CCA9155}">
      <dsp:nvSpPr>
        <dsp:cNvPr id="0" name=""/>
        <dsp:cNvSpPr/>
      </dsp:nvSpPr>
      <dsp:spPr>
        <a:xfrm>
          <a:off x="0" y="3389565"/>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778C0-EC1C-4A1A-B05A-AF880F9B81F8}">
      <dsp:nvSpPr>
        <dsp:cNvPr id="0" name=""/>
        <dsp:cNvSpPr/>
      </dsp:nvSpPr>
      <dsp:spPr>
        <a:xfrm>
          <a:off x="0" y="3389565"/>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buClr>
              <a:schemeClr val="folHlink"/>
            </a:buClr>
            <a:buSzPct val="60000"/>
            <a:buFont typeface="Wingdings" panose="05000000000000000000" pitchFamily="2" charset="2"/>
            <a:buChar char="n"/>
          </a:pPr>
          <a:r>
            <a:rPr lang="en-US" altLang="en-US" sz="2600" kern="1200" dirty="0">
              <a:solidFill>
                <a:srgbClr val="FF0000"/>
              </a:solidFill>
            </a:rPr>
            <a:t>Evaluate audit risk using professional judgment</a:t>
          </a:r>
        </a:p>
      </dsp:txBody>
      <dsp:txXfrm>
        <a:off x="0" y="3389565"/>
        <a:ext cx="10151164" cy="846770"/>
      </dsp:txXfrm>
    </dsp:sp>
    <dsp:sp modelId="{C0ADACB9-57F8-4BEE-BFDF-05EBE7341FD9}">
      <dsp:nvSpPr>
        <dsp:cNvPr id="0" name=""/>
        <dsp:cNvSpPr/>
      </dsp:nvSpPr>
      <dsp:spPr>
        <a:xfrm>
          <a:off x="0" y="4236336"/>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5B849-E71E-448E-9259-485651BD946A}">
      <dsp:nvSpPr>
        <dsp:cNvPr id="0" name=""/>
        <dsp:cNvSpPr/>
      </dsp:nvSpPr>
      <dsp:spPr>
        <a:xfrm>
          <a:off x="0" y="4236336"/>
          <a:ext cx="10151164" cy="8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buClr>
              <a:schemeClr val="folHlink"/>
            </a:buClr>
            <a:buSzPct val="60000"/>
            <a:buFont typeface="Wingdings" panose="05000000000000000000" pitchFamily="2" charset="2"/>
            <a:buChar char="n"/>
          </a:pPr>
          <a:r>
            <a:rPr lang="en-US" altLang="en-US" sz="2600" kern="1200" dirty="0"/>
            <a:t>Design procedures to mitigate risk</a:t>
          </a:r>
        </a:p>
      </dsp:txBody>
      <dsp:txXfrm>
        <a:off x="0" y="4236336"/>
        <a:ext cx="10151164" cy="84677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E9A305-60FE-4226-91D2-905EAB41E198}">
      <dsp:nvSpPr>
        <dsp:cNvPr id="0" name=""/>
        <dsp:cNvSpPr/>
      </dsp:nvSpPr>
      <dsp:spPr>
        <a:xfrm>
          <a:off x="5486400" y="2497101"/>
          <a:ext cx="3881668" cy="673678"/>
        </a:xfrm>
        <a:custGeom>
          <a:avLst/>
          <a:gdLst/>
          <a:ahLst/>
          <a:cxnLst/>
          <a:rect l="0" t="0" r="0" b="0"/>
          <a:pathLst>
            <a:path>
              <a:moveTo>
                <a:pt x="0" y="0"/>
              </a:moveTo>
              <a:lnTo>
                <a:pt x="0" y="336839"/>
              </a:lnTo>
              <a:lnTo>
                <a:pt x="3881668" y="336839"/>
              </a:lnTo>
              <a:lnTo>
                <a:pt x="3881668" y="6736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D6961-002C-4002-A409-242E6EDB80D3}">
      <dsp:nvSpPr>
        <dsp:cNvPr id="0" name=""/>
        <dsp:cNvSpPr/>
      </dsp:nvSpPr>
      <dsp:spPr>
        <a:xfrm>
          <a:off x="5440680" y="2497101"/>
          <a:ext cx="91440" cy="673678"/>
        </a:xfrm>
        <a:custGeom>
          <a:avLst/>
          <a:gdLst/>
          <a:ahLst/>
          <a:cxnLst/>
          <a:rect l="0" t="0" r="0" b="0"/>
          <a:pathLst>
            <a:path>
              <a:moveTo>
                <a:pt x="45720" y="0"/>
              </a:moveTo>
              <a:lnTo>
                <a:pt x="45720" y="6736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BF843E-26A4-4970-8BCE-C132AB74274D}">
      <dsp:nvSpPr>
        <dsp:cNvPr id="0" name=""/>
        <dsp:cNvSpPr/>
      </dsp:nvSpPr>
      <dsp:spPr>
        <a:xfrm>
          <a:off x="1604731" y="2497101"/>
          <a:ext cx="3881668" cy="673678"/>
        </a:xfrm>
        <a:custGeom>
          <a:avLst/>
          <a:gdLst/>
          <a:ahLst/>
          <a:cxnLst/>
          <a:rect l="0" t="0" r="0" b="0"/>
          <a:pathLst>
            <a:path>
              <a:moveTo>
                <a:pt x="3881668" y="0"/>
              </a:moveTo>
              <a:lnTo>
                <a:pt x="3881668" y="336839"/>
              </a:lnTo>
              <a:lnTo>
                <a:pt x="0" y="336839"/>
              </a:lnTo>
              <a:lnTo>
                <a:pt x="0" y="6736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20F53-F708-48FF-8148-E1CD41DE036C}">
      <dsp:nvSpPr>
        <dsp:cNvPr id="0" name=""/>
        <dsp:cNvSpPr/>
      </dsp:nvSpPr>
      <dsp:spPr>
        <a:xfrm>
          <a:off x="4684402" y="893106"/>
          <a:ext cx="1603995" cy="160399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E3FB13-4FB7-48EF-87AD-AE3C96216997}">
      <dsp:nvSpPr>
        <dsp:cNvPr id="0" name=""/>
        <dsp:cNvSpPr/>
      </dsp:nvSpPr>
      <dsp:spPr>
        <a:xfrm>
          <a:off x="4684402" y="893106"/>
          <a:ext cx="1603995" cy="160399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C5F81-6E1E-48E7-866F-E3D84EF3FC95}">
      <dsp:nvSpPr>
        <dsp:cNvPr id="0" name=""/>
        <dsp:cNvSpPr/>
      </dsp:nvSpPr>
      <dsp:spPr>
        <a:xfrm>
          <a:off x="3882405" y="1181825"/>
          <a:ext cx="3207990" cy="102655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Perform Analytical Procedures to</a:t>
          </a:r>
        </a:p>
      </dsp:txBody>
      <dsp:txXfrm>
        <a:off x="3882405" y="1181825"/>
        <a:ext cx="3207990" cy="1026556"/>
      </dsp:txXfrm>
    </dsp:sp>
    <dsp:sp modelId="{FD7C2A1B-6801-4069-9B15-4DE4B0A17C9A}">
      <dsp:nvSpPr>
        <dsp:cNvPr id="0" name=""/>
        <dsp:cNvSpPr/>
      </dsp:nvSpPr>
      <dsp:spPr>
        <a:xfrm>
          <a:off x="802734" y="3170780"/>
          <a:ext cx="1603995" cy="160399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2E511-0D94-4FA2-A13E-22D0BC4282A1}">
      <dsp:nvSpPr>
        <dsp:cNvPr id="0" name=""/>
        <dsp:cNvSpPr/>
      </dsp:nvSpPr>
      <dsp:spPr>
        <a:xfrm>
          <a:off x="802734" y="3170780"/>
          <a:ext cx="1603995" cy="160399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4E825-FEC1-4CFF-82EB-7036C3B9CE6A}">
      <dsp:nvSpPr>
        <dsp:cNvPr id="0" name=""/>
        <dsp:cNvSpPr/>
      </dsp:nvSpPr>
      <dsp:spPr>
        <a:xfrm>
          <a:off x="736" y="3459499"/>
          <a:ext cx="3207990" cy="102655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buClr>
              <a:schemeClr val="hlink"/>
            </a:buClr>
            <a:buSzPct val="55000"/>
            <a:buFont typeface="Wingdings" panose="05000000000000000000" pitchFamily="2" charset="2"/>
            <a:buChar char="n"/>
          </a:pPr>
          <a:r>
            <a:rPr lang="en-US" altLang="en-US" sz="2000" kern="1200" dirty="0"/>
            <a:t>Identify key account balances</a:t>
          </a:r>
          <a:endParaRPr lang="en-US" sz="2000" kern="1200" dirty="0"/>
        </a:p>
      </dsp:txBody>
      <dsp:txXfrm>
        <a:off x="736" y="3459499"/>
        <a:ext cx="3207990" cy="1026556"/>
      </dsp:txXfrm>
    </dsp:sp>
    <dsp:sp modelId="{D68967A1-33B3-4161-A8F8-546B8E9EE0E7}">
      <dsp:nvSpPr>
        <dsp:cNvPr id="0" name=""/>
        <dsp:cNvSpPr/>
      </dsp:nvSpPr>
      <dsp:spPr>
        <a:xfrm>
          <a:off x="4684402" y="3170780"/>
          <a:ext cx="1603995" cy="160399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0646B8-957D-417B-B97D-4DF22526959D}">
      <dsp:nvSpPr>
        <dsp:cNvPr id="0" name=""/>
        <dsp:cNvSpPr/>
      </dsp:nvSpPr>
      <dsp:spPr>
        <a:xfrm>
          <a:off x="4684402" y="3170780"/>
          <a:ext cx="1603995" cy="160399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017F26-873B-41E1-8C83-59548C8CA214}">
      <dsp:nvSpPr>
        <dsp:cNvPr id="0" name=""/>
        <dsp:cNvSpPr/>
      </dsp:nvSpPr>
      <dsp:spPr>
        <a:xfrm>
          <a:off x="3882405" y="3459499"/>
          <a:ext cx="3207990" cy="102655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kern="1200"/>
            <a:t>Highlight unusual/unexpected amounts and relationships</a:t>
          </a:r>
          <a:endParaRPr lang="en-US" altLang="en-US" sz="2000" kern="1200" dirty="0"/>
        </a:p>
      </dsp:txBody>
      <dsp:txXfrm>
        <a:off x="3882405" y="3459499"/>
        <a:ext cx="3207990" cy="1026556"/>
      </dsp:txXfrm>
    </dsp:sp>
    <dsp:sp modelId="{0EA39517-14A5-4E1F-8161-BD919F84D5CD}">
      <dsp:nvSpPr>
        <dsp:cNvPr id="0" name=""/>
        <dsp:cNvSpPr/>
      </dsp:nvSpPr>
      <dsp:spPr>
        <a:xfrm>
          <a:off x="8566071" y="3170780"/>
          <a:ext cx="1603995" cy="160399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70F14C-E668-420F-B974-19B7CEE2419D}">
      <dsp:nvSpPr>
        <dsp:cNvPr id="0" name=""/>
        <dsp:cNvSpPr/>
      </dsp:nvSpPr>
      <dsp:spPr>
        <a:xfrm>
          <a:off x="8566071" y="3170780"/>
          <a:ext cx="1603995" cy="160399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033D5-84C6-41AC-AB4D-C50F9C03DA09}">
      <dsp:nvSpPr>
        <dsp:cNvPr id="0" name=""/>
        <dsp:cNvSpPr/>
      </dsp:nvSpPr>
      <dsp:spPr>
        <a:xfrm>
          <a:off x="7764073" y="3459499"/>
          <a:ext cx="3207990" cy="102655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kern="1200"/>
            <a:t>Design appropriate testing procedures</a:t>
          </a:r>
          <a:endParaRPr lang="en-US" altLang="en-US" sz="2000" kern="1200" dirty="0"/>
        </a:p>
      </dsp:txBody>
      <dsp:txXfrm>
        <a:off x="7764073" y="3459499"/>
        <a:ext cx="3207990" cy="1026556"/>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01B8F8-57CA-4CE9-960A-5AC139396A12}">
      <dsp:nvSpPr>
        <dsp:cNvPr id="0" name=""/>
        <dsp:cNvSpPr/>
      </dsp:nvSpPr>
      <dsp:spPr>
        <a:xfrm>
          <a:off x="0" y="3973"/>
          <a:ext cx="11278220"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05287-3991-421A-A273-B48FBED8708F}">
      <dsp:nvSpPr>
        <dsp:cNvPr id="0" name=""/>
        <dsp:cNvSpPr/>
      </dsp:nvSpPr>
      <dsp:spPr>
        <a:xfrm>
          <a:off x="255997" y="194384"/>
          <a:ext cx="465450" cy="465450"/>
        </a:xfrm>
        <a:prstGeom prst="rect">
          <a:avLst/>
        </a:prstGeom>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04EC0-E50C-484D-AC41-7271C4AACFA3}">
      <dsp:nvSpPr>
        <dsp:cNvPr id="0" name=""/>
        <dsp:cNvSpPr/>
      </dsp:nvSpPr>
      <dsp:spPr>
        <a:xfrm>
          <a:off x="977446" y="3973"/>
          <a:ext cx="1030077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a:t>Determine materiality estimate for the audit engagement</a:t>
          </a:r>
          <a:endParaRPr lang="en-US" sz="1900" kern="1200"/>
        </a:p>
      </dsp:txBody>
      <dsp:txXfrm>
        <a:off x="977446" y="3973"/>
        <a:ext cx="10300774" cy="846273"/>
      </dsp:txXfrm>
    </dsp:sp>
    <dsp:sp modelId="{5B70A1D3-F664-4839-8E57-C7A66662D6EF}">
      <dsp:nvSpPr>
        <dsp:cNvPr id="0" name=""/>
        <dsp:cNvSpPr/>
      </dsp:nvSpPr>
      <dsp:spPr>
        <a:xfrm>
          <a:off x="0" y="1061815"/>
          <a:ext cx="11278220"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E2F5F-0B4C-4DD7-8D85-3ECFB6A66EFE}">
      <dsp:nvSpPr>
        <dsp:cNvPr id="0" name=""/>
        <dsp:cNvSpPr/>
      </dsp:nvSpPr>
      <dsp:spPr>
        <a:xfrm>
          <a:off x="255997" y="1252227"/>
          <a:ext cx="465450" cy="465450"/>
        </a:xfrm>
        <a:prstGeom prst="rect">
          <a:avLst/>
        </a:prstGeom>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E6A10-E6CD-45D2-B7E4-2B31535E6B2B}">
      <dsp:nvSpPr>
        <dsp:cNvPr id="0" name=""/>
        <dsp:cNvSpPr/>
      </dsp:nvSpPr>
      <dsp:spPr>
        <a:xfrm>
          <a:off x="977446" y="1061815"/>
          <a:ext cx="1030077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dirty="0"/>
            <a:t>Plan for account balances to be tested and sampling methodology</a:t>
          </a:r>
        </a:p>
      </dsp:txBody>
      <dsp:txXfrm>
        <a:off x="977446" y="1061815"/>
        <a:ext cx="10300774" cy="846273"/>
      </dsp:txXfrm>
    </dsp:sp>
    <dsp:sp modelId="{7EF8B663-F296-470B-B746-1627427A2C90}">
      <dsp:nvSpPr>
        <dsp:cNvPr id="0" name=""/>
        <dsp:cNvSpPr/>
      </dsp:nvSpPr>
      <dsp:spPr>
        <a:xfrm>
          <a:off x="0" y="2119658"/>
          <a:ext cx="11278220"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AD0C1-8A26-4992-B106-5A759334EE81}">
      <dsp:nvSpPr>
        <dsp:cNvPr id="0" name=""/>
        <dsp:cNvSpPr/>
      </dsp:nvSpPr>
      <dsp:spPr>
        <a:xfrm>
          <a:off x="255997" y="2310069"/>
          <a:ext cx="465450" cy="465450"/>
        </a:xfrm>
        <a:prstGeom prst="rect">
          <a:avLst/>
        </a:prstGeom>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7602D-5A4A-4472-9762-37BC4AF106E7}">
      <dsp:nvSpPr>
        <dsp:cNvPr id="0" name=""/>
        <dsp:cNvSpPr/>
      </dsp:nvSpPr>
      <dsp:spPr>
        <a:xfrm>
          <a:off x="977446" y="2119658"/>
          <a:ext cx="1030077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dirty="0"/>
            <a:t>Selection of samples</a:t>
          </a:r>
        </a:p>
      </dsp:txBody>
      <dsp:txXfrm>
        <a:off x="977446" y="2119658"/>
        <a:ext cx="10300774" cy="846273"/>
      </dsp:txXfrm>
    </dsp:sp>
    <dsp:sp modelId="{51E32E18-AAE4-449E-AFD1-8B2B4386DE1E}">
      <dsp:nvSpPr>
        <dsp:cNvPr id="0" name=""/>
        <dsp:cNvSpPr/>
      </dsp:nvSpPr>
      <dsp:spPr>
        <a:xfrm>
          <a:off x="0" y="3177500"/>
          <a:ext cx="11278220"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D58DF3-5C73-4ED7-AB65-BAA5171C5FB8}">
      <dsp:nvSpPr>
        <dsp:cNvPr id="0" name=""/>
        <dsp:cNvSpPr/>
      </dsp:nvSpPr>
      <dsp:spPr>
        <a:xfrm>
          <a:off x="255997" y="3367912"/>
          <a:ext cx="465450" cy="465450"/>
        </a:xfrm>
        <a:prstGeom prst="rect">
          <a:avLst/>
        </a:prstGeom>
        <a:blipFill>
          <a:blip xmlns:r="http://schemas.openxmlformats.org/officeDocument/2006/relationships"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CCF14-6104-42CE-A4FA-B85ADECABF78}">
      <dsp:nvSpPr>
        <dsp:cNvPr id="0" name=""/>
        <dsp:cNvSpPr/>
      </dsp:nvSpPr>
      <dsp:spPr>
        <a:xfrm>
          <a:off x="977446" y="3177500"/>
          <a:ext cx="1030077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a:t>Perform controls testing and conclude on controls reliability</a:t>
          </a:r>
        </a:p>
      </dsp:txBody>
      <dsp:txXfrm>
        <a:off x="977446" y="3177500"/>
        <a:ext cx="10300774" cy="846273"/>
      </dsp:txXfrm>
    </dsp:sp>
    <dsp:sp modelId="{5D5C227E-19CC-4F7C-B354-4EAC06592BBA}">
      <dsp:nvSpPr>
        <dsp:cNvPr id="0" name=""/>
        <dsp:cNvSpPr/>
      </dsp:nvSpPr>
      <dsp:spPr>
        <a:xfrm>
          <a:off x="0" y="4235342"/>
          <a:ext cx="11278220"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26FFEA-3376-4258-8E9D-DBC83A7E0C18}">
      <dsp:nvSpPr>
        <dsp:cNvPr id="0" name=""/>
        <dsp:cNvSpPr/>
      </dsp:nvSpPr>
      <dsp:spPr>
        <a:xfrm>
          <a:off x="255997" y="4425754"/>
          <a:ext cx="465450" cy="465450"/>
        </a:xfrm>
        <a:prstGeom prst="rect">
          <a:avLst/>
        </a:prstGeom>
        <a:blipFill>
          <a:blip xmlns:r="http://schemas.openxmlformats.org/officeDocument/2006/relationships"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53CE5-949D-4731-A4E6-EBFA7F8B1B50}">
      <dsp:nvSpPr>
        <dsp:cNvPr id="0" name=""/>
        <dsp:cNvSpPr/>
      </dsp:nvSpPr>
      <dsp:spPr>
        <a:xfrm>
          <a:off x="977446" y="4235342"/>
          <a:ext cx="1030077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a:t>Communicate control weaknesses to management</a:t>
          </a:r>
        </a:p>
      </dsp:txBody>
      <dsp:txXfrm>
        <a:off x="977446" y="4235342"/>
        <a:ext cx="10300774" cy="846273"/>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ADB5CE-6DD0-4C86-B869-9AD03DBD8082}">
      <dsp:nvSpPr>
        <dsp:cNvPr id="0" name=""/>
        <dsp:cNvSpPr/>
      </dsp:nvSpPr>
      <dsp:spPr>
        <a:xfrm>
          <a:off x="0" y="3973"/>
          <a:ext cx="11343861"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C801C-606C-4BBE-A855-35A778CEDDDD}">
      <dsp:nvSpPr>
        <dsp:cNvPr id="0" name=""/>
        <dsp:cNvSpPr/>
      </dsp:nvSpPr>
      <dsp:spPr>
        <a:xfrm>
          <a:off x="255997" y="194384"/>
          <a:ext cx="465450" cy="465450"/>
        </a:xfrm>
        <a:prstGeom prst="rect">
          <a:avLst/>
        </a:prstGeom>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2C0B8-1E86-4835-85D4-60095C021016}">
      <dsp:nvSpPr>
        <dsp:cNvPr id="0" name=""/>
        <dsp:cNvSpPr/>
      </dsp:nvSpPr>
      <dsp:spPr>
        <a:xfrm>
          <a:off x="977446" y="3973"/>
          <a:ext cx="1036641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a:t>Perform substantive analytical testing</a:t>
          </a:r>
          <a:endParaRPr lang="en-US" sz="1900" kern="1200"/>
        </a:p>
      </dsp:txBody>
      <dsp:txXfrm>
        <a:off x="977446" y="3973"/>
        <a:ext cx="10366414" cy="846273"/>
      </dsp:txXfrm>
    </dsp:sp>
    <dsp:sp modelId="{216330D9-57F4-4B49-8AFC-FF57A92BFE3D}">
      <dsp:nvSpPr>
        <dsp:cNvPr id="0" name=""/>
        <dsp:cNvSpPr/>
      </dsp:nvSpPr>
      <dsp:spPr>
        <a:xfrm>
          <a:off x="0" y="1061815"/>
          <a:ext cx="11343861"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5AD37-D296-4F47-BBFC-FC0AA04C86F1}">
      <dsp:nvSpPr>
        <dsp:cNvPr id="0" name=""/>
        <dsp:cNvSpPr/>
      </dsp:nvSpPr>
      <dsp:spPr>
        <a:xfrm>
          <a:off x="255997" y="1252227"/>
          <a:ext cx="465450" cy="465450"/>
        </a:xfrm>
        <a:prstGeom prst="rect">
          <a:avLst/>
        </a:prstGeom>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CE1E5-8577-4DD3-8BE7-09FEA8BE0D54}">
      <dsp:nvSpPr>
        <dsp:cNvPr id="0" name=""/>
        <dsp:cNvSpPr/>
      </dsp:nvSpPr>
      <dsp:spPr>
        <a:xfrm>
          <a:off x="977446" y="1061815"/>
          <a:ext cx="1036641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a:t>Perform substantive tests of detail</a:t>
          </a:r>
        </a:p>
      </dsp:txBody>
      <dsp:txXfrm>
        <a:off x="977446" y="1061815"/>
        <a:ext cx="10366414" cy="846273"/>
      </dsp:txXfrm>
    </dsp:sp>
    <dsp:sp modelId="{5240962F-8963-4ADB-96F5-7CAE7C1472D6}">
      <dsp:nvSpPr>
        <dsp:cNvPr id="0" name=""/>
        <dsp:cNvSpPr/>
      </dsp:nvSpPr>
      <dsp:spPr>
        <a:xfrm>
          <a:off x="0" y="2119658"/>
          <a:ext cx="11343861"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F96BA-8779-4686-B6FA-D807B1005761}">
      <dsp:nvSpPr>
        <dsp:cNvPr id="0" name=""/>
        <dsp:cNvSpPr/>
      </dsp:nvSpPr>
      <dsp:spPr>
        <a:xfrm>
          <a:off x="255997" y="2310069"/>
          <a:ext cx="465450" cy="465450"/>
        </a:xfrm>
        <a:prstGeom prst="rect">
          <a:avLst/>
        </a:prstGeom>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858D53-DF04-4C09-823E-3DC54C43DEAA}">
      <dsp:nvSpPr>
        <dsp:cNvPr id="0" name=""/>
        <dsp:cNvSpPr/>
      </dsp:nvSpPr>
      <dsp:spPr>
        <a:xfrm>
          <a:off x="977446" y="2119658"/>
          <a:ext cx="1036641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dirty="0"/>
            <a:t>Ensure prevalence of fundamental accounting assumptions – consistency, going concern, accrual accounting</a:t>
          </a:r>
        </a:p>
      </dsp:txBody>
      <dsp:txXfrm>
        <a:off x="977446" y="2119658"/>
        <a:ext cx="10366414" cy="846273"/>
      </dsp:txXfrm>
    </dsp:sp>
    <dsp:sp modelId="{EC802D67-CA6E-487E-B4C5-5CC2C3CE22A6}">
      <dsp:nvSpPr>
        <dsp:cNvPr id="0" name=""/>
        <dsp:cNvSpPr/>
      </dsp:nvSpPr>
      <dsp:spPr>
        <a:xfrm>
          <a:off x="0" y="3177500"/>
          <a:ext cx="11343861"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F43BA-A9C2-4164-8E50-DA6860386B7F}">
      <dsp:nvSpPr>
        <dsp:cNvPr id="0" name=""/>
        <dsp:cNvSpPr/>
      </dsp:nvSpPr>
      <dsp:spPr>
        <a:xfrm>
          <a:off x="255997" y="3367912"/>
          <a:ext cx="465450" cy="465450"/>
        </a:xfrm>
        <a:prstGeom prst="rect">
          <a:avLst/>
        </a:prstGeom>
        <a:blipFill>
          <a:blip xmlns:r="http://schemas.openxmlformats.org/officeDocument/2006/relationships"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A97C0-7204-4DC2-B7A8-86ABEE225F39}">
      <dsp:nvSpPr>
        <dsp:cNvPr id="0" name=""/>
        <dsp:cNvSpPr/>
      </dsp:nvSpPr>
      <dsp:spPr>
        <a:xfrm>
          <a:off x="977446" y="3177500"/>
          <a:ext cx="1036641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a:t>Examine and report changes in accounting policies and their impact</a:t>
          </a:r>
        </a:p>
      </dsp:txBody>
      <dsp:txXfrm>
        <a:off x="977446" y="3177500"/>
        <a:ext cx="10366414" cy="846273"/>
      </dsp:txXfrm>
    </dsp:sp>
    <dsp:sp modelId="{A04B3929-9110-4F65-AB9C-E29EDEF4B2CC}">
      <dsp:nvSpPr>
        <dsp:cNvPr id="0" name=""/>
        <dsp:cNvSpPr/>
      </dsp:nvSpPr>
      <dsp:spPr>
        <a:xfrm>
          <a:off x="0" y="4235342"/>
          <a:ext cx="11343861" cy="8462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A4234-4C7A-4A17-889A-8059E774F9A9}">
      <dsp:nvSpPr>
        <dsp:cNvPr id="0" name=""/>
        <dsp:cNvSpPr/>
      </dsp:nvSpPr>
      <dsp:spPr>
        <a:xfrm>
          <a:off x="255997" y="4425754"/>
          <a:ext cx="465450" cy="465450"/>
        </a:xfrm>
        <a:prstGeom prst="rect">
          <a:avLst/>
        </a:prstGeom>
        <a:blipFill>
          <a:blip xmlns:r="http://schemas.openxmlformats.org/officeDocument/2006/relationships"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A96E1-7DCA-4415-8390-E10FA359F2F7}">
      <dsp:nvSpPr>
        <dsp:cNvPr id="0" name=""/>
        <dsp:cNvSpPr/>
      </dsp:nvSpPr>
      <dsp:spPr>
        <a:xfrm>
          <a:off x="977446" y="4235342"/>
          <a:ext cx="10366414" cy="84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4" tIns="89564" rIns="89564" bIns="89564" numCol="1" spcCol="1270" anchor="ctr" anchorCtr="0">
          <a:noAutofit/>
        </a:bodyPr>
        <a:lstStyle/>
        <a:p>
          <a:pPr lvl="0" algn="l" defTabSz="844550">
            <a:lnSpc>
              <a:spcPct val="100000"/>
            </a:lnSpc>
            <a:spcBef>
              <a:spcPct val="0"/>
            </a:spcBef>
            <a:spcAft>
              <a:spcPct val="35000"/>
            </a:spcAft>
          </a:pPr>
          <a:r>
            <a:rPr lang="en-US" altLang="en-US" sz="1900" kern="1200"/>
            <a:t>Branch audit reports – qualifications, scope limit reservations</a:t>
          </a:r>
        </a:p>
      </dsp:txBody>
      <dsp:txXfrm>
        <a:off x="977446" y="4235342"/>
        <a:ext cx="10366414" cy="846273"/>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28F3DE-A587-4D30-892D-81E4C8C2DB45}">
      <dsp:nvSpPr>
        <dsp:cNvPr id="0" name=""/>
        <dsp:cNvSpPr/>
      </dsp:nvSpPr>
      <dsp:spPr>
        <a:xfrm>
          <a:off x="0" y="3942"/>
          <a:ext cx="11396869" cy="83966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11DE3-9C68-4BA4-97A9-260FB0FD2858}">
      <dsp:nvSpPr>
        <dsp:cNvPr id="0" name=""/>
        <dsp:cNvSpPr/>
      </dsp:nvSpPr>
      <dsp:spPr>
        <a:xfrm>
          <a:off x="254000" y="192867"/>
          <a:ext cx="461818" cy="461818"/>
        </a:xfrm>
        <a:prstGeom prst="rect">
          <a:avLst/>
        </a:prstGeom>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2C1C7-EF0D-4C3D-A10B-CD6CD1CA89AD}">
      <dsp:nvSpPr>
        <dsp:cNvPr id="0" name=""/>
        <dsp:cNvSpPr/>
      </dsp:nvSpPr>
      <dsp:spPr>
        <a:xfrm>
          <a:off x="969818" y="3942"/>
          <a:ext cx="10427050" cy="8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65" tIns="88865" rIns="88865" bIns="88865" numCol="1" spcCol="1270" anchor="ctr" anchorCtr="0">
          <a:noAutofit/>
        </a:bodyPr>
        <a:lstStyle/>
        <a:p>
          <a:pPr lvl="0" algn="l" defTabSz="844550">
            <a:lnSpc>
              <a:spcPct val="100000"/>
            </a:lnSpc>
            <a:spcBef>
              <a:spcPct val="0"/>
            </a:spcBef>
            <a:spcAft>
              <a:spcPct val="35000"/>
            </a:spcAft>
          </a:pPr>
          <a:r>
            <a:rPr lang="en-US" altLang="en-US" sz="1900" kern="1200"/>
            <a:t>Working papers (WPs) to have adequate audit evidence for assertions made in financial statements</a:t>
          </a:r>
          <a:endParaRPr lang="en-US" sz="1900" kern="1200"/>
        </a:p>
      </dsp:txBody>
      <dsp:txXfrm>
        <a:off x="969818" y="3942"/>
        <a:ext cx="10427050" cy="839669"/>
      </dsp:txXfrm>
    </dsp:sp>
    <dsp:sp modelId="{5D1B637D-35F3-4646-B2BB-748A9B5C7E64}">
      <dsp:nvSpPr>
        <dsp:cNvPr id="0" name=""/>
        <dsp:cNvSpPr/>
      </dsp:nvSpPr>
      <dsp:spPr>
        <a:xfrm>
          <a:off x="0" y="1053529"/>
          <a:ext cx="11396869" cy="83966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8C639-1B03-4C31-AB4F-D13E9DE590A0}">
      <dsp:nvSpPr>
        <dsp:cNvPr id="0" name=""/>
        <dsp:cNvSpPr/>
      </dsp:nvSpPr>
      <dsp:spPr>
        <a:xfrm>
          <a:off x="254000" y="1242455"/>
          <a:ext cx="461818" cy="461818"/>
        </a:xfrm>
        <a:prstGeom prst="rect">
          <a:avLst/>
        </a:prstGeom>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4F296-6C4A-49DB-A61B-A51C02688F28}">
      <dsp:nvSpPr>
        <dsp:cNvPr id="0" name=""/>
        <dsp:cNvSpPr/>
      </dsp:nvSpPr>
      <dsp:spPr>
        <a:xfrm>
          <a:off x="969818" y="1053529"/>
          <a:ext cx="10427050" cy="8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65" tIns="88865" rIns="88865" bIns="88865" numCol="1" spcCol="1270" anchor="ctr" anchorCtr="0">
          <a:noAutofit/>
        </a:bodyPr>
        <a:lstStyle/>
        <a:p>
          <a:pPr lvl="0" algn="l" defTabSz="844550">
            <a:lnSpc>
              <a:spcPct val="100000"/>
            </a:lnSpc>
            <a:spcBef>
              <a:spcPct val="0"/>
            </a:spcBef>
            <a:spcAft>
              <a:spcPct val="35000"/>
            </a:spcAft>
          </a:pPr>
          <a:r>
            <a:rPr lang="en-US" altLang="en-US" sz="1900" kern="1200" dirty="0"/>
            <a:t>WPs to agree with books of account, financials and are cross-referenced</a:t>
          </a:r>
        </a:p>
      </dsp:txBody>
      <dsp:txXfrm>
        <a:off x="969818" y="1053529"/>
        <a:ext cx="10427050" cy="839669"/>
      </dsp:txXfrm>
    </dsp:sp>
    <dsp:sp modelId="{DFE0F06D-B98A-4C5E-8AB4-188D4F931BED}">
      <dsp:nvSpPr>
        <dsp:cNvPr id="0" name=""/>
        <dsp:cNvSpPr/>
      </dsp:nvSpPr>
      <dsp:spPr>
        <a:xfrm>
          <a:off x="0" y="2103117"/>
          <a:ext cx="11396869" cy="83966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432BD-4D7C-4FD5-804B-94D1FB413386}">
      <dsp:nvSpPr>
        <dsp:cNvPr id="0" name=""/>
        <dsp:cNvSpPr/>
      </dsp:nvSpPr>
      <dsp:spPr>
        <a:xfrm>
          <a:off x="254000" y="2292042"/>
          <a:ext cx="461818" cy="461818"/>
        </a:xfrm>
        <a:prstGeom prst="rect">
          <a:avLst/>
        </a:prstGeom>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6C3AF-C8A3-4D3A-8AE6-CFBC4C408559}">
      <dsp:nvSpPr>
        <dsp:cNvPr id="0" name=""/>
        <dsp:cNvSpPr/>
      </dsp:nvSpPr>
      <dsp:spPr>
        <a:xfrm>
          <a:off x="969818" y="2103117"/>
          <a:ext cx="10427050" cy="8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65" tIns="88865" rIns="88865" bIns="88865" numCol="1" spcCol="1270" anchor="ctr" anchorCtr="0">
          <a:noAutofit/>
        </a:bodyPr>
        <a:lstStyle/>
        <a:p>
          <a:pPr lvl="0" algn="l" defTabSz="844550">
            <a:lnSpc>
              <a:spcPct val="100000"/>
            </a:lnSpc>
            <a:spcBef>
              <a:spcPct val="0"/>
            </a:spcBef>
            <a:spcAft>
              <a:spcPct val="35000"/>
            </a:spcAft>
          </a:pPr>
          <a:r>
            <a:rPr lang="en-US" altLang="en-US" sz="1900" kern="1200"/>
            <a:t>Perform financial statements review</a:t>
          </a:r>
        </a:p>
      </dsp:txBody>
      <dsp:txXfrm>
        <a:off x="969818" y="2103117"/>
        <a:ext cx="10427050" cy="839669"/>
      </dsp:txXfrm>
    </dsp:sp>
    <dsp:sp modelId="{B1AFCE39-9FA8-4C0C-A3CE-7A4660ACF3D0}">
      <dsp:nvSpPr>
        <dsp:cNvPr id="0" name=""/>
        <dsp:cNvSpPr/>
      </dsp:nvSpPr>
      <dsp:spPr>
        <a:xfrm>
          <a:off x="0" y="3152704"/>
          <a:ext cx="11396869" cy="83966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D0F80-9BFF-40B2-A267-4982E9B0A606}">
      <dsp:nvSpPr>
        <dsp:cNvPr id="0" name=""/>
        <dsp:cNvSpPr/>
      </dsp:nvSpPr>
      <dsp:spPr>
        <a:xfrm>
          <a:off x="254000" y="3341630"/>
          <a:ext cx="461818" cy="461818"/>
        </a:xfrm>
        <a:prstGeom prst="rect">
          <a:avLst/>
        </a:prstGeom>
        <a:blipFill>
          <a:blip xmlns:r="http://schemas.openxmlformats.org/officeDocument/2006/relationships"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67E4A-B5A2-4B1F-90D2-2DABD816A0B8}">
      <dsp:nvSpPr>
        <dsp:cNvPr id="0" name=""/>
        <dsp:cNvSpPr/>
      </dsp:nvSpPr>
      <dsp:spPr>
        <a:xfrm>
          <a:off x="969818" y="3152704"/>
          <a:ext cx="10427050" cy="8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65" tIns="88865" rIns="88865" bIns="88865" numCol="1" spcCol="1270" anchor="ctr" anchorCtr="0">
          <a:noAutofit/>
        </a:bodyPr>
        <a:lstStyle/>
        <a:p>
          <a:pPr lvl="0" algn="l" defTabSz="844550">
            <a:lnSpc>
              <a:spcPct val="100000"/>
            </a:lnSpc>
            <a:spcBef>
              <a:spcPct val="0"/>
            </a:spcBef>
            <a:spcAft>
              <a:spcPct val="35000"/>
            </a:spcAft>
          </a:pPr>
          <a:r>
            <a:rPr lang="en-US" altLang="en-US" sz="1900" kern="1200"/>
            <a:t>Prepare audit summary memorandum</a:t>
          </a:r>
        </a:p>
      </dsp:txBody>
      <dsp:txXfrm>
        <a:off x="969818" y="3152704"/>
        <a:ext cx="10427050" cy="839669"/>
      </dsp:txXfrm>
    </dsp:sp>
    <dsp:sp modelId="{1F148DB9-F5D3-4817-B924-09144414AD2E}">
      <dsp:nvSpPr>
        <dsp:cNvPr id="0" name=""/>
        <dsp:cNvSpPr/>
      </dsp:nvSpPr>
      <dsp:spPr>
        <a:xfrm>
          <a:off x="0" y="4202291"/>
          <a:ext cx="11396869" cy="83966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1EE03-7348-452C-8E43-2405F2523FCD}">
      <dsp:nvSpPr>
        <dsp:cNvPr id="0" name=""/>
        <dsp:cNvSpPr/>
      </dsp:nvSpPr>
      <dsp:spPr>
        <a:xfrm>
          <a:off x="254000" y="4391217"/>
          <a:ext cx="461818" cy="461818"/>
        </a:xfrm>
        <a:prstGeom prst="rect">
          <a:avLst/>
        </a:prstGeom>
        <a:blipFill>
          <a:blip xmlns:r="http://schemas.openxmlformats.org/officeDocument/2006/relationships"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73A52-17BE-484E-9213-F26C25A5C8DA}">
      <dsp:nvSpPr>
        <dsp:cNvPr id="0" name=""/>
        <dsp:cNvSpPr/>
      </dsp:nvSpPr>
      <dsp:spPr>
        <a:xfrm>
          <a:off x="969818" y="4202291"/>
          <a:ext cx="10427050" cy="8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65" tIns="88865" rIns="88865" bIns="88865" numCol="1" spcCol="1270" anchor="ctr" anchorCtr="0">
          <a:noAutofit/>
        </a:bodyPr>
        <a:lstStyle/>
        <a:p>
          <a:pPr lvl="0" algn="l" defTabSz="844550">
            <a:lnSpc>
              <a:spcPct val="100000"/>
            </a:lnSpc>
            <a:spcBef>
              <a:spcPct val="0"/>
            </a:spcBef>
            <a:spcAft>
              <a:spcPct val="35000"/>
            </a:spcAft>
          </a:pPr>
          <a:r>
            <a:rPr lang="en-US" altLang="en-US" sz="1900" kern="1200" dirty="0"/>
            <a:t>Review assistants’ work</a:t>
          </a:r>
        </a:p>
      </dsp:txBody>
      <dsp:txXfrm>
        <a:off x="969818" y="4202291"/>
        <a:ext cx="10427050" cy="839669"/>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EFE0FF-DC6A-4FD7-9F00-1B42178710B5}">
      <dsp:nvSpPr>
        <dsp:cNvPr id="0" name=""/>
        <dsp:cNvSpPr/>
      </dsp:nvSpPr>
      <dsp:spPr>
        <a:xfrm>
          <a:off x="0" y="2110"/>
          <a:ext cx="11248571" cy="106976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286ED-4283-4992-AE15-A8A8C3BBC8AE}">
      <dsp:nvSpPr>
        <dsp:cNvPr id="0" name=""/>
        <dsp:cNvSpPr/>
      </dsp:nvSpPr>
      <dsp:spPr>
        <a:xfrm>
          <a:off x="323602" y="242807"/>
          <a:ext cx="588368" cy="588368"/>
        </a:xfrm>
        <a:prstGeom prst="rect">
          <a:avLst/>
        </a:prstGeom>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D6881-4A78-4A46-8EDB-1109D0F2A515}">
      <dsp:nvSpPr>
        <dsp:cNvPr id="0" name=""/>
        <dsp:cNvSpPr/>
      </dsp:nvSpPr>
      <dsp:spPr>
        <a:xfrm>
          <a:off x="1235574" y="2110"/>
          <a:ext cx="10012996" cy="1069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16" tIns="113216" rIns="113216" bIns="113216" numCol="1" spcCol="1270" anchor="ctr" anchorCtr="0">
          <a:noAutofit/>
        </a:bodyPr>
        <a:lstStyle/>
        <a:p>
          <a:pPr lvl="0" algn="l" defTabSz="977900">
            <a:lnSpc>
              <a:spcPct val="100000"/>
            </a:lnSpc>
            <a:spcBef>
              <a:spcPct val="0"/>
            </a:spcBef>
            <a:spcAft>
              <a:spcPct val="35000"/>
            </a:spcAft>
          </a:pPr>
          <a:r>
            <a:rPr lang="en-US" altLang="en-US" sz="2200" kern="1200"/>
            <a:t>Ensure updation of Audit documentation file</a:t>
          </a:r>
          <a:endParaRPr lang="en-US" sz="2200" kern="1200"/>
        </a:p>
      </dsp:txBody>
      <dsp:txXfrm>
        <a:off x="1235574" y="2110"/>
        <a:ext cx="10012996" cy="1069761"/>
      </dsp:txXfrm>
    </dsp:sp>
    <dsp:sp modelId="{EE62D085-987F-4D52-906D-8E0C6115F298}">
      <dsp:nvSpPr>
        <dsp:cNvPr id="0" name=""/>
        <dsp:cNvSpPr/>
      </dsp:nvSpPr>
      <dsp:spPr>
        <a:xfrm>
          <a:off x="0" y="1339312"/>
          <a:ext cx="11248571" cy="106976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F40A5-9FF0-4472-B292-C781218ABFFA}">
      <dsp:nvSpPr>
        <dsp:cNvPr id="0" name=""/>
        <dsp:cNvSpPr/>
      </dsp:nvSpPr>
      <dsp:spPr>
        <a:xfrm>
          <a:off x="323602" y="1580009"/>
          <a:ext cx="588368" cy="588368"/>
        </a:xfrm>
        <a:prstGeom prst="rect">
          <a:avLst/>
        </a:prstGeom>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A9C5E-9EB3-48F2-8A87-055D6BA97DA9}">
      <dsp:nvSpPr>
        <dsp:cNvPr id="0" name=""/>
        <dsp:cNvSpPr/>
      </dsp:nvSpPr>
      <dsp:spPr>
        <a:xfrm>
          <a:off x="1235574" y="1339312"/>
          <a:ext cx="10012996" cy="1069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16" tIns="113216" rIns="113216" bIns="113216" numCol="1" spcCol="1270" anchor="ctr" anchorCtr="0">
          <a:noAutofit/>
        </a:bodyPr>
        <a:lstStyle/>
        <a:p>
          <a:pPr lvl="0" algn="l" defTabSz="977900">
            <a:lnSpc>
              <a:spcPct val="100000"/>
            </a:lnSpc>
            <a:spcBef>
              <a:spcPct val="0"/>
            </a:spcBef>
            <a:spcAft>
              <a:spcPct val="35000"/>
            </a:spcAft>
          </a:pPr>
          <a:r>
            <a:rPr lang="en-US" altLang="en-US" sz="2200" kern="1200" dirty="0"/>
            <a:t>Review individual and aggregate effect of unadjusted errors</a:t>
          </a:r>
        </a:p>
      </dsp:txBody>
      <dsp:txXfrm>
        <a:off x="1235574" y="1339312"/>
        <a:ext cx="10012996" cy="1069761"/>
      </dsp:txXfrm>
    </dsp:sp>
    <dsp:sp modelId="{642B2C6B-9D67-402D-83BC-1205C1C41C7D}">
      <dsp:nvSpPr>
        <dsp:cNvPr id="0" name=""/>
        <dsp:cNvSpPr/>
      </dsp:nvSpPr>
      <dsp:spPr>
        <a:xfrm>
          <a:off x="0" y="2676515"/>
          <a:ext cx="11248571" cy="106976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71F663-8695-4517-BFD3-7ACEEE7DAA0A}">
      <dsp:nvSpPr>
        <dsp:cNvPr id="0" name=""/>
        <dsp:cNvSpPr/>
      </dsp:nvSpPr>
      <dsp:spPr>
        <a:xfrm>
          <a:off x="323602" y="2917211"/>
          <a:ext cx="588368" cy="588368"/>
        </a:xfrm>
        <a:prstGeom prst="rect">
          <a:avLst/>
        </a:prstGeom>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377E4-A2AF-40C5-85DF-83B36A962EC7}">
      <dsp:nvSpPr>
        <dsp:cNvPr id="0" name=""/>
        <dsp:cNvSpPr/>
      </dsp:nvSpPr>
      <dsp:spPr>
        <a:xfrm>
          <a:off x="1235574" y="2676515"/>
          <a:ext cx="10012996" cy="1069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16" tIns="113216" rIns="113216" bIns="113216" numCol="1" spcCol="1270" anchor="ctr" anchorCtr="0">
          <a:noAutofit/>
        </a:bodyPr>
        <a:lstStyle/>
        <a:p>
          <a:pPr lvl="0" algn="l" defTabSz="977900">
            <a:lnSpc>
              <a:spcPct val="100000"/>
            </a:lnSpc>
            <a:spcBef>
              <a:spcPct val="0"/>
            </a:spcBef>
            <a:spcAft>
              <a:spcPct val="35000"/>
            </a:spcAft>
          </a:pPr>
          <a:r>
            <a:rPr lang="en-US" altLang="en-US" sz="2200" kern="1200"/>
            <a:t>Check compliance with legal and regulatory requirements</a:t>
          </a:r>
        </a:p>
      </dsp:txBody>
      <dsp:txXfrm>
        <a:off x="1235574" y="2676515"/>
        <a:ext cx="10012996" cy="1069761"/>
      </dsp:txXfrm>
    </dsp:sp>
    <dsp:sp modelId="{22132229-FB7A-4B32-AFEF-9AB0697AE07C}">
      <dsp:nvSpPr>
        <dsp:cNvPr id="0" name=""/>
        <dsp:cNvSpPr/>
      </dsp:nvSpPr>
      <dsp:spPr>
        <a:xfrm>
          <a:off x="0" y="4013717"/>
          <a:ext cx="11248571" cy="106976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D9522-472D-49EB-810E-70E16B77F4D4}">
      <dsp:nvSpPr>
        <dsp:cNvPr id="0" name=""/>
        <dsp:cNvSpPr/>
      </dsp:nvSpPr>
      <dsp:spPr>
        <a:xfrm>
          <a:off x="323602" y="4254413"/>
          <a:ext cx="588368" cy="588368"/>
        </a:xfrm>
        <a:prstGeom prst="rect">
          <a:avLst/>
        </a:prstGeom>
        <a:blipFill>
          <a:blip xmlns:r="http://schemas.openxmlformats.org/officeDocument/2006/relationships"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99FC7-A64E-48CF-A4FD-3B8D0AE3F7D2}">
      <dsp:nvSpPr>
        <dsp:cNvPr id="0" name=""/>
        <dsp:cNvSpPr/>
      </dsp:nvSpPr>
      <dsp:spPr>
        <a:xfrm>
          <a:off x="1235574" y="4013717"/>
          <a:ext cx="10012996" cy="1069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16" tIns="113216" rIns="113216" bIns="113216" numCol="1" spcCol="1270" anchor="ctr" anchorCtr="0">
          <a:noAutofit/>
        </a:bodyPr>
        <a:lstStyle/>
        <a:p>
          <a:pPr lvl="0" algn="l" defTabSz="977900">
            <a:lnSpc>
              <a:spcPct val="100000"/>
            </a:lnSpc>
            <a:spcBef>
              <a:spcPct val="0"/>
            </a:spcBef>
            <a:spcAft>
              <a:spcPct val="35000"/>
            </a:spcAft>
          </a:pPr>
          <a:r>
            <a:rPr lang="en-US" altLang="en-US" sz="2200" kern="1200"/>
            <a:t>Subsequent Events Review</a:t>
          </a:r>
        </a:p>
      </dsp:txBody>
      <dsp:txXfrm>
        <a:off x="1235574" y="4013717"/>
        <a:ext cx="10012996" cy="106976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454F01-2C01-41D4-B61F-2BBC5F7F4B0F}">
      <dsp:nvSpPr>
        <dsp:cNvPr id="0" name=""/>
        <dsp:cNvSpPr/>
      </dsp:nvSpPr>
      <dsp:spPr>
        <a:xfrm>
          <a:off x="0" y="620"/>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5222A-111F-4A45-9388-9E675160BBF4}">
      <dsp:nvSpPr>
        <dsp:cNvPr id="0" name=""/>
        <dsp:cNvSpPr/>
      </dsp:nvSpPr>
      <dsp:spPr>
        <a:xfrm>
          <a:off x="0" y="620"/>
          <a:ext cx="10151164" cy="72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Clr>
              <a:schemeClr val="folHlink"/>
            </a:buClr>
            <a:buSzPct val="60000"/>
            <a:buFont typeface="Wingdings" panose="05000000000000000000" pitchFamily="2" charset="2"/>
            <a:buChar char="n"/>
          </a:pPr>
          <a:r>
            <a:rPr lang="en-US" altLang="en-US" sz="2800" kern="1200" dirty="0"/>
            <a:t>Final discussion points with the Client</a:t>
          </a:r>
          <a:endParaRPr lang="en-US" sz="2800" kern="1200" dirty="0"/>
        </a:p>
      </dsp:txBody>
      <dsp:txXfrm>
        <a:off x="0" y="620"/>
        <a:ext cx="10151164" cy="726335"/>
      </dsp:txXfrm>
    </dsp:sp>
    <dsp:sp modelId="{55D81708-C2D7-4D1B-B831-4027AB789D5C}">
      <dsp:nvSpPr>
        <dsp:cNvPr id="0" name=""/>
        <dsp:cNvSpPr/>
      </dsp:nvSpPr>
      <dsp:spPr>
        <a:xfrm>
          <a:off x="0" y="726956"/>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D640C-CFBC-4281-8B21-C1E95CB2FB75}">
      <dsp:nvSpPr>
        <dsp:cNvPr id="0" name=""/>
        <dsp:cNvSpPr/>
      </dsp:nvSpPr>
      <dsp:spPr>
        <a:xfrm>
          <a:off x="0" y="726956"/>
          <a:ext cx="10151164" cy="72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Clr>
              <a:schemeClr val="folHlink"/>
            </a:buClr>
            <a:buSzPct val="60000"/>
            <a:buFont typeface="Wingdings" panose="05000000000000000000" pitchFamily="2" charset="2"/>
            <a:buChar char="n"/>
          </a:pPr>
          <a:r>
            <a:rPr lang="en-US" altLang="en-US" sz="2800" kern="1200" dirty="0"/>
            <a:t>Draft audit opinion</a:t>
          </a:r>
        </a:p>
      </dsp:txBody>
      <dsp:txXfrm>
        <a:off x="0" y="726956"/>
        <a:ext cx="10151164" cy="726335"/>
      </dsp:txXfrm>
    </dsp:sp>
    <dsp:sp modelId="{E12D749E-9573-4BDC-9166-81D0B9A122A4}">
      <dsp:nvSpPr>
        <dsp:cNvPr id="0" name=""/>
        <dsp:cNvSpPr/>
      </dsp:nvSpPr>
      <dsp:spPr>
        <a:xfrm>
          <a:off x="0" y="1453291"/>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5347F-7E87-4EC2-B975-8ECCD0E274AD}">
      <dsp:nvSpPr>
        <dsp:cNvPr id="0" name=""/>
        <dsp:cNvSpPr/>
      </dsp:nvSpPr>
      <dsp:spPr>
        <a:xfrm>
          <a:off x="0" y="1453291"/>
          <a:ext cx="10151164" cy="72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Clr>
              <a:schemeClr val="folHlink"/>
            </a:buClr>
            <a:buSzPct val="60000"/>
            <a:buFont typeface="Wingdings" panose="05000000000000000000" pitchFamily="2" charset="2"/>
            <a:buChar char="n"/>
          </a:pPr>
          <a:r>
            <a:rPr lang="en-US" altLang="en-US" sz="2800" kern="1200" dirty="0"/>
            <a:t>Management Representations</a:t>
          </a:r>
        </a:p>
      </dsp:txBody>
      <dsp:txXfrm>
        <a:off x="0" y="1453291"/>
        <a:ext cx="10151164" cy="726335"/>
      </dsp:txXfrm>
    </dsp:sp>
    <dsp:sp modelId="{3F6D4871-1AAA-488F-9C97-F383BC56AFE6}">
      <dsp:nvSpPr>
        <dsp:cNvPr id="0" name=""/>
        <dsp:cNvSpPr/>
      </dsp:nvSpPr>
      <dsp:spPr>
        <a:xfrm>
          <a:off x="0" y="2179627"/>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95B1D-2726-4888-9AFC-85F0625EAE8F}">
      <dsp:nvSpPr>
        <dsp:cNvPr id="0" name=""/>
        <dsp:cNvSpPr/>
      </dsp:nvSpPr>
      <dsp:spPr>
        <a:xfrm>
          <a:off x="0" y="2179627"/>
          <a:ext cx="10151164" cy="72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Clr>
              <a:schemeClr val="folHlink"/>
            </a:buClr>
            <a:buSzPct val="60000"/>
            <a:buFont typeface="Wingdings" panose="05000000000000000000" pitchFamily="2" charset="2"/>
            <a:buChar char="n"/>
          </a:pPr>
          <a:r>
            <a:rPr lang="en-US" altLang="en-US" sz="2800" kern="1200" dirty="0"/>
            <a:t>Compare budgeted hours to actuals and analyze variances</a:t>
          </a:r>
        </a:p>
      </dsp:txBody>
      <dsp:txXfrm>
        <a:off x="0" y="2179627"/>
        <a:ext cx="10151164" cy="726335"/>
      </dsp:txXfrm>
    </dsp:sp>
    <dsp:sp modelId="{E00B71D9-6ADC-47E1-A71A-043DF90F341C}">
      <dsp:nvSpPr>
        <dsp:cNvPr id="0" name=""/>
        <dsp:cNvSpPr/>
      </dsp:nvSpPr>
      <dsp:spPr>
        <a:xfrm>
          <a:off x="0" y="2905962"/>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2C6C5-0523-47F3-9C19-F579DC0F69E0}">
      <dsp:nvSpPr>
        <dsp:cNvPr id="0" name=""/>
        <dsp:cNvSpPr/>
      </dsp:nvSpPr>
      <dsp:spPr>
        <a:xfrm>
          <a:off x="0" y="2905962"/>
          <a:ext cx="10151164" cy="72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Clr>
              <a:schemeClr val="folHlink"/>
            </a:buClr>
            <a:buSzPct val="60000"/>
            <a:buFont typeface="Wingdings" panose="05000000000000000000" pitchFamily="2" charset="2"/>
            <a:buChar char="n"/>
          </a:pPr>
          <a:r>
            <a:rPr lang="en-US" altLang="en-US" sz="2800" kern="1200" dirty="0"/>
            <a:t>Debriefing meetings with client/staff</a:t>
          </a:r>
        </a:p>
      </dsp:txBody>
      <dsp:txXfrm>
        <a:off x="0" y="2905962"/>
        <a:ext cx="10151164" cy="726335"/>
      </dsp:txXfrm>
    </dsp:sp>
    <dsp:sp modelId="{B880B2C9-0784-4CF9-8F1D-7E05F0F7DDE0}">
      <dsp:nvSpPr>
        <dsp:cNvPr id="0" name=""/>
        <dsp:cNvSpPr/>
      </dsp:nvSpPr>
      <dsp:spPr>
        <a:xfrm>
          <a:off x="0" y="3632298"/>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2F791-A61B-44C8-878C-4BCFCD38CC77}">
      <dsp:nvSpPr>
        <dsp:cNvPr id="0" name=""/>
        <dsp:cNvSpPr/>
      </dsp:nvSpPr>
      <dsp:spPr>
        <a:xfrm>
          <a:off x="0" y="3632298"/>
          <a:ext cx="10151164" cy="72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Clr>
              <a:schemeClr val="folHlink"/>
            </a:buClr>
            <a:buSzPct val="60000"/>
            <a:buFont typeface="Wingdings" panose="05000000000000000000" pitchFamily="2" charset="2"/>
            <a:buChar char="n"/>
          </a:pPr>
          <a:r>
            <a:rPr lang="en-US" altLang="en-US" sz="2800" kern="1200" dirty="0"/>
            <a:t>Complete staff evaluation</a:t>
          </a:r>
        </a:p>
      </dsp:txBody>
      <dsp:txXfrm>
        <a:off x="0" y="3632298"/>
        <a:ext cx="10151164" cy="726335"/>
      </dsp:txXfrm>
    </dsp:sp>
    <dsp:sp modelId="{56920DB7-8434-43D1-B6B8-A3A11DA81A04}">
      <dsp:nvSpPr>
        <dsp:cNvPr id="0" name=""/>
        <dsp:cNvSpPr/>
      </dsp:nvSpPr>
      <dsp:spPr>
        <a:xfrm>
          <a:off x="0" y="4358633"/>
          <a:ext cx="101511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1AC37-8BBB-41F8-B299-F174DE0F9C03}">
      <dsp:nvSpPr>
        <dsp:cNvPr id="0" name=""/>
        <dsp:cNvSpPr/>
      </dsp:nvSpPr>
      <dsp:spPr>
        <a:xfrm>
          <a:off x="0" y="4358633"/>
          <a:ext cx="10151164" cy="72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Clr>
              <a:schemeClr val="folHlink"/>
            </a:buClr>
            <a:buSzPct val="60000"/>
            <a:buFont typeface="Wingdings" panose="05000000000000000000" pitchFamily="2" charset="2"/>
            <a:buChar char="n"/>
          </a:pPr>
          <a:r>
            <a:rPr lang="en-US" altLang="en-US" sz="2800" kern="1200" dirty="0"/>
            <a:t>Start next year’s planning</a:t>
          </a:r>
        </a:p>
      </dsp:txBody>
      <dsp:txXfrm>
        <a:off x="0" y="4358633"/>
        <a:ext cx="10151164" cy="726335"/>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2C14F5-F0AF-4C52-BFFD-BA0A556DFA2E}">
      <dsp:nvSpPr>
        <dsp:cNvPr id="0" name=""/>
        <dsp:cNvSpPr/>
      </dsp:nvSpPr>
      <dsp:spPr>
        <a:xfrm>
          <a:off x="5783942" y="1457068"/>
          <a:ext cx="3524060" cy="611613"/>
        </a:xfrm>
        <a:custGeom>
          <a:avLst/>
          <a:gdLst/>
          <a:ahLst/>
          <a:cxnLst/>
          <a:rect l="0" t="0" r="0" b="0"/>
          <a:pathLst>
            <a:path>
              <a:moveTo>
                <a:pt x="0" y="0"/>
              </a:moveTo>
              <a:lnTo>
                <a:pt x="0" y="305806"/>
              </a:lnTo>
              <a:lnTo>
                <a:pt x="3524060" y="305806"/>
              </a:lnTo>
              <a:lnTo>
                <a:pt x="3524060" y="61161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BBF22-5719-45B0-A033-E64EFA2747DA}">
      <dsp:nvSpPr>
        <dsp:cNvPr id="0" name=""/>
        <dsp:cNvSpPr/>
      </dsp:nvSpPr>
      <dsp:spPr>
        <a:xfrm>
          <a:off x="5738222" y="1457068"/>
          <a:ext cx="91440" cy="611613"/>
        </a:xfrm>
        <a:custGeom>
          <a:avLst/>
          <a:gdLst/>
          <a:ahLst/>
          <a:cxnLst/>
          <a:rect l="0" t="0" r="0" b="0"/>
          <a:pathLst>
            <a:path>
              <a:moveTo>
                <a:pt x="45720" y="0"/>
              </a:moveTo>
              <a:lnTo>
                <a:pt x="45720" y="61161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AD91B-975F-4614-AB86-BD011B4A9D14}">
      <dsp:nvSpPr>
        <dsp:cNvPr id="0" name=""/>
        <dsp:cNvSpPr/>
      </dsp:nvSpPr>
      <dsp:spPr>
        <a:xfrm>
          <a:off x="2259882" y="1457068"/>
          <a:ext cx="3524060" cy="611613"/>
        </a:xfrm>
        <a:custGeom>
          <a:avLst/>
          <a:gdLst/>
          <a:ahLst/>
          <a:cxnLst/>
          <a:rect l="0" t="0" r="0" b="0"/>
          <a:pathLst>
            <a:path>
              <a:moveTo>
                <a:pt x="3524060" y="0"/>
              </a:moveTo>
              <a:lnTo>
                <a:pt x="3524060" y="305806"/>
              </a:lnTo>
              <a:lnTo>
                <a:pt x="0" y="305806"/>
              </a:lnTo>
              <a:lnTo>
                <a:pt x="0" y="61161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4BA2B-26BE-4E15-A437-065BB4787D07}">
      <dsp:nvSpPr>
        <dsp:cNvPr id="0" name=""/>
        <dsp:cNvSpPr/>
      </dsp:nvSpPr>
      <dsp:spPr>
        <a:xfrm>
          <a:off x="3552499" y="845"/>
          <a:ext cx="4462887" cy="1456223"/>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Calibri" pitchFamily="34" charset="0"/>
              <a:cs typeface="Arial" charset="0"/>
            </a:rPr>
            <a:t>Enable  </a:t>
          </a:r>
          <a:r>
            <a:rPr kumimoji="0" lang="en-US" sz="2800" b="1" i="0" u="none" strike="noStrike" kern="1200" cap="none" normalizeH="0" baseline="0" dirty="0">
              <a:ln>
                <a:noFill/>
              </a:ln>
              <a:solidFill>
                <a:srgbClr val="FF0000"/>
              </a:solidFill>
              <a:effectLst/>
              <a:latin typeface="Calibri" pitchFamily="34" charset="0"/>
              <a:cs typeface="Arial" charset="0"/>
            </a:rPr>
            <a:t>EXPERIENCED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kern="1200" cap="none" normalizeH="0" baseline="0" dirty="0">
              <a:ln>
                <a:noFill/>
              </a:ln>
              <a:solidFill>
                <a:srgbClr val="FF0000"/>
              </a:solidFill>
              <a:effectLst/>
              <a:latin typeface="Calibri" pitchFamily="34" charset="0"/>
              <a:cs typeface="Arial" charset="0"/>
            </a:rPr>
            <a:t>AUDITOR </a:t>
          </a:r>
          <a:r>
            <a:rPr kumimoji="0" lang="en-US" sz="2800" b="1" i="0" u="none" strike="noStrike" kern="1200" cap="none" normalizeH="0" baseline="0" dirty="0">
              <a:ln>
                <a:noFill/>
              </a:ln>
              <a:solidFill>
                <a:schemeClr val="tx1"/>
              </a:solidFill>
              <a:effectLst/>
              <a:latin typeface="Calibri" pitchFamily="34" charset="0"/>
              <a:cs typeface="Arial" charset="0"/>
            </a:rPr>
            <a:t>to understand</a:t>
          </a:r>
        </a:p>
      </dsp:txBody>
      <dsp:txXfrm>
        <a:off x="3552499" y="845"/>
        <a:ext cx="4462887" cy="1456223"/>
      </dsp:txXfrm>
    </dsp:sp>
    <dsp:sp modelId="{17470950-E56C-4F2A-ADA4-E9F2390637BB}">
      <dsp:nvSpPr>
        <dsp:cNvPr id="0" name=""/>
        <dsp:cNvSpPr/>
      </dsp:nvSpPr>
      <dsp:spPr>
        <a:xfrm>
          <a:off x="803658" y="2068682"/>
          <a:ext cx="2912446" cy="1456223"/>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Calibri" pitchFamily="34" charset="0"/>
              <a:cs typeface="Arial" charset="0"/>
            </a:rPr>
            <a:t>Nature, timing and extent of </a:t>
          </a:r>
          <a:br>
            <a:rPr kumimoji="0" lang="en-US" sz="2000" b="1" i="0" u="none" strike="noStrike" kern="1200" cap="none" normalizeH="0" baseline="0" dirty="0">
              <a:ln>
                <a:noFill/>
              </a:ln>
              <a:solidFill>
                <a:schemeClr val="tx1"/>
              </a:solidFill>
              <a:effectLst/>
              <a:latin typeface="Calibri" pitchFamily="34" charset="0"/>
              <a:cs typeface="Arial" charset="0"/>
            </a:rPr>
          </a:br>
          <a:r>
            <a:rPr kumimoji="0" lang="en-US" sz="2000" b="1" i="0" u="none" strike="noStrike" kern="1200" cap="none" normalizeH="0" baseline="0" dirty="0">
              <a:ln>
                <a:noFill/>
              </a:ln>
              <a:solidFill>
                <a:schemeClr val="tx1"/>
              </a:solidFill>
              <a:effectLst/>
              <a:latin typeface="Calibri" pitchFamily="34" charset="0"/>
              <a:cs typeface="Arial" charset="0"/>
            </a:rPr>
            <a:t>Audit Procedures to</a:t>
          </a:r>
          <a:br>
            <a:rPr kumimoji="0" lang="en-US" sz="2000" b="1" i="0" u="none" strike="noStrike" kern="1200" cap="none" normalizeH="0" baseline="0" dirty="0">
              <a:ln>
                <a:noFill/>
              </a:ln>
              <a:solidFill>
                <a:schemeClr val="tx1"/>
              </a:solidFill>
              <a:effectLst/>
              <a:latin typeface="Calibri" pitchFamily="34" charset="0"/>
              <a:cs typeface="Arial" charset="0"/>
            </a:rPr>
          </a:br>
          <a:r>
            <a:rPr kumimoji="0" lang="en-US" sz="2000" b="1" i="0" u="none" strike="noStrike" kern="1200" cap="none" normalizeH="0" baseline="0" dirty="0">
              <a:ln>
                <a:noFill/>
              </a:ln>
              <a:solidFill>
                <a:schemeClr val="tx1"/>
              </a:solidFill>
              <a:effectLst/>
              <a:latin typeface="Calibri" pitchFamily="34" charset="0"/>
              <a:cs typeface="Arial" charset="0"/>
            </a:rPr>
            <a:t>comply with SAs </a:t>
          </a:r>
          <a:r>
            <a:rPr kumimoji="0" lang="en-US" sz="2000" b="1" i="0" u="none" strike="noStrike" kern="1200" cap="none" normalizeH="0" baseline="0" dirty="0" smtClean="0">
              <a:ln>
                <a:noFill/>
              </a:ln>
              <a:solidFill>
                <a:schemeClr val="tx1"/>
              </a:solidFill>
              <a:effectLst/>
              <a:latin typeface="Calibri" pitchFamily="34" charset="0"/>
              <a:cs typeface="Arial" charset="0"/>
            </a:rPr>
            <a:t> and other references</a:t>
          </a:r>
          <a:r>
            <a:rPr kumimoji="0" lang="en-US" sz="2000" b="1" i="0" u="none" strike="noStrike" kern="1200" cap="none" normalizeH="0" baseline="0" dirty="0">
              <a:ln>
                <a:noFill/>
              </a:ln>
              <a:solidFill>
                <a:schemeClr val="tx1"/>
              </a:solidFill>
              <a:effectLst/>
              <a:latin typeface="Calibri" pitchFamily="34" charset="0"/>
              <a:cs typeface="Arial" charset="0"/>
            </a:rPr>
            <a:t/>
          </a:r>
          <a:br>
            <a:rPr kumimoji="0" lang="en-US" sz="2000" b="1" i="0" u="none" strike="noStrike" kern="1200" cap="none" normalizeH="0" baseline="0" dirty="0">
              <a:ln>
                <a:noFill/>
              </a:ln>
              <a:solidFill>
                <a:schemeClr val="tx1"/>
              </a:solidFill>
              <a:effectLst/>
              <a:latin typeface="Calibri" pitchFamily="34" charset="0"/>
              <a:cs typeface="Arial" charset="0"/>
            </a:rPr>
          </a:br>
          <a:endParaRPr kumimoji="0" lang="en-US" sz="2000" b="1" i="0" u="none" strike="noStrike" kern="1200" cap="none" normalizeH="0" baseline="0" dirty="0">
            <a:ln>
              <a:noFill/>
            </a:ln>
            <a:solidFill>
              <a:schemeClr val="tx1"/>
            </a:solidFill>
            <a:effectLst/>
            <a:latin typeface="Calibri" pitchFamily="34" charset="0"/>
            <a:cs typeface="Arial" charset="0"/>
          </a:endParaRPr>
        </a:p>
      </dsp:txBody>
      <dsp:txXfrm>
        <a:off x="803658" y="2068682"/>
        <a:ext cx="2912446" cy="1456223"/>
      </dsp:txXfrm>
    </dsp:sp>
    <dsp:sp modelId="{FE330341-5391-4C27-A559-4AF87ECC9E63}">
      <dsp:nvSpPr>
        <dsp:cNvPr id="0" name=""/>
        <dsp:cNvSpPr/>
      </dsp:nvSpPr>
      <dsp:spPr>
        <a:xfrm>
          <a:off x="4327719" y="2068682"/>
          <a:ext cx="2912446" cy="1456223"/>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Calibri" pitchFamily="34" charset="0"/>
              <a:cs typeface="Arial" charset="0"/>
            </a:rPr>
            <a:t>Results of </a:t>
          </a:r>
          <a:br>
            <a:rPr kumimoji="0" lang="en-US" sz="2000" b="1" i="0" u="none" strike="noStrike" kern="1200" cap="none" normalizeH="0" baseline="0" dirty="0">
              <a:ln>
                <a:noFill/>
              </a:ln>
              <a:solidFill>
                <a:schemeClr val="tx1"/>
              </a:solidFill>
              <a:effectLst/>
              <a:latin typeface="Calibri" pitchFamily="34" charset="0"/>
              <a:cs typeface="Arial" charset="0"/>
            </a:rPr>
          </a:br>
          <a:r>
            <a:rPr kumimoji="0" lang="en-US" sz="2000" b="1" i="0" u="none" strike="noStrike" kern="1200" cap="none" normalizeH="0" baseline="0" dirty="0">
              <a:ln>
                <a:noFill/>
              </a:ln>
              <a:solidFill>
                <a:schemeClr val="tx1"/>
              </a:solidFill>
              <a:effectLst/>
              <a:latin typeface="Calibri" pitchFamily="34" charset="0"/>
              <a:cs typeface="Arial" charset="0"/>
            </a:rPr>
            <a:t>Audit Procedures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Calibri" pitchFamily="34" charset="0"/>
              <a:cs typeface="Arial" charset="0"/>
            </a:rPr>
            <a:t>Audit Evidence </a:t>
          </a:r>
          <a:br>
            <a:rPr kumimoji="0" lang="en-US" sz="2000" b="1" i="0" u="none" strike="noStrike" kern="1200" cap="none" normalizeH="0" baseline="0" dirty="0">
              <a:ln>
                <a:noFill/>
              </a:ln>
              <a:solidFill>
                <a:schemeClr val="tx1"/>
              </a:solidFill>
              <a:effectLst/>
              <a:latin typeface="Calibri" pitchFamily="34" charset="0"/>
              <a:cs typeface="Arial" charset="0"/>
            </a:rPr>
          </a:br>
          <a:r>
            <a:rPr kumimoji="0" lang="en-US" sz="2000" b="1" i="0" u="none" strike="noStrike" kern="1200" cap="none" normalizeH="0" baseline="0" dirty="0">
              <a:ln>
                <a:noFill/>
              </a:ln>
              <a:solidFill>
                <a:schemeClr val="tx1"/>
              </a:solidFill>
              <a:effectLst/>
              <a:latin typeface="Calibri" pitchFamily="34" charset="0"/>
              <a:cs typeface="Arial" charset="0"/>
            </a:rPr>
            <a:t>obtained</a:t>
          </a:r>
        </a:p>
      </dsp:txBody>
      <dsp:txXfrm>
        <a:off x="4327719" y="2068682"/>
        <a:ext cx="2912446" cy="1456223"/>
      </dsp:txXfrm>
    </dsp:sp>
    <dsp:sp modelId="{3F9FE225-062C-4281-87EE-D8B0BDBCC002}">
      <dsp:nvSpPr>
        <dsp:cNvPr id="0" name=""/>
        <dsp:cNvSpPr/>
      </dsp:nvSpPr>
      <dsp:spPr>
        <a:xfrm>
          <a:off x="7851780" y="2068682"/>
          <a:ext cx="2912446" cy="1456223"/>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Calibri" pitchFamily="34" charset="0"/>
              <a:cs typeface="Arial" charset="0"/>
            </a:rPr>
            <a:t>Significant matters, </a:t>
          </a:r>
          <a:br>
            <a:rPr kumimoji="0" lang="en-US" sz="2000" b="1" i="0" u="none" strike="noStrike" kern="1200" cap="none" normalizeH="0" baseline="0" dirty="0">
              <a:ln>
                <a:noFill/>
              </a:ln>
              <a:solidFill>
                <a:schemeClr val="tx1"/>
              </a:solidFill>
              <a:effectLst/>
              <a:latin typeface="Calibri" pitchFamily="34" charset="0"/>
              <a:cs typeface="Arial" charset="0"/>
            </a:rPr>
          </a:br>
          <a:r>
            <a:rPr kumimoji="0" lang="en-US" sz="2000" b="1" i="0" u="none" strike="noStrike" kern="1200" cap="none" normalizeH="0" baseline="0" dirty="0">
              <a:ln>
                <a:noFill/>
              </a:ln>
              <a:solidFill>
                <a:schemeClr val="tx1"/>
              </a:solidFill>
              <a:effectLst/>
              <a:latin typeface="Calibri" pitchFamily="34" charset="0"/>
              <a:cs typeface="Arial" charset="0"/>
            </a:rPr>
            <a:t>conclusions thereon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Calibri" pitchFamily="34" charset="0"/>
              <a:cs typeface="Arial" charset="0"/>
            </a:rPr>
            <a:t>&amp; significant professional </a:t>
          </a:r>
          <a:br>
            <a:rPr kumimoji="0" lang="en-US" sz="2000" b="1" i="0" u="none" strike="noStrike" kern="1200" cap="none" normalizeH="0" baseline="0" dirty="0">
              <a:ln>
                <a:noFill/>
              </a:ln>
              <a:solidFill>
                <a:schemeClr val="tx1"/>
              </a:solidFill>
              <a:effectLst/>
              <a:latin typeface="Calibri" pitchFamily="34" charset="0"/>
              <a:cs typeface="Arial" charset="0"/>
            </a:rPr>
          </a:br>
          <a:r>
            <a:rPr kumimoji="0" lang="en-US" sz="2000" b="1" i="0" u="none" strike="noStrike" kern="1200" cap="none" normalizeH="0" baseline="0" dirty="0">
              <a:ln>
                <a:noFill/>
              </a:ln>
              <a:solidFill>
                <a:schemeClr val="tx1"/>
              </a:solidFill>
              <a:effectLst/>
              <a:latin typeface="Calibri" pitchFamily="34" charset="0"/>
              <a:cs typeface="Arial" charset="0"/>
            </a:rPr>
            <a:t>judgments </a:t>
          </a:r>
          <a:r>
            <a:rPr kumimoji="0" lang="en-US" sz="2000" b="1" i="0" u="none" strike="noStrike" kern="1200" cap="none" normalizeH="0" baseline="0" dirty="0" err="1">
              <a:ln>
                <a:noFill/>
              </a:ln>
              <a:solidFill>
                <a:schemeClr val="tx1"/>
              </a:solidFill>
              <a:effectLst/>
              <a:latin typeface="Calibri" pitchFamily="34" charset="0"/>
              <a:cs typeface="Arial" charset="0"/>
            </a:rPr>
            <a:t>wrt</a:t>
          </a:r>
          <a:r>
            <a:rPr kumimoji="0" lang="en-US" sz="2000" b="1" i="0" u="none" strike="noStrike" kern="1200" cap="none" normalizeH="0" baseline="0" dirty="0">
              <a:ln>
                <a:noFill/>
              </a:ln>
              <a:solidFill>
                <a:schemeClr val="tx1"/>
              </a:solidFill>
              <a:effectLst/>
              <a:latin typeface="Calibri" pitchFamily="34" charset="0"/>
              <a:cs typeface="Arial" charset="0"/>
            </a:rPr>
            <a:t> conclusions </a:t>
          </a:r>
        </a:p>
      </dsp:txBody>
      <dsp:txXfrm>
        <a:off x="7851780" y="2068682"/>
        <a:ext cx="2912446" cy="1456223"/>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596F8A-F688-40B4-A982-19077DEAA08A}">
      <dsp:nvSpPr>
        <dsp:cNvPr id="0" name=""/>
        <dsp:cNvSpPr/>
      </dsp:nvSpPr>
      <dsp:spPr>
        <a:xfrm>
          <a:off x="-5942156" y="-909312"/>
          <a:ext cx="7073929" cy="7073929"/>
        </a:xfrm>
        <a:prstGeom prst="blockArc">
          <a:avLst>
            <a:gd name="adj1" fmla="val 18900000"/>
            <a:gd name="adj2" fmla="val 2700000"/>
            <a:gd name="adj3" fmla="val 305"/>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B73CF-C07D-4DDC-9512-26FDD4C3CCF3}">
      <dsp:nvSpPr>
        <dsp:cNvPr id="0" name=""/>
        <dsp:cNvSpPr/>
      </dsp:nvSpPr>
      <dsp:spPr>
        <a:xfrm>
          <a:off x="421573" y="276744"/>
          <a:ext cx="10723967" cy="553278"/>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39165" tIns="71120" rIns="71120" bIns="71120" numCol="1" spcCol="1270" anchor="ctr" anchorCtr="0">
          <a:noAutofit/>
        </a:bodyPr>
        <a:lstStyle/>
        <a:p>
          <a:pPr lvl="0" algn="just" defTabSz="1244600">
            <a:lnSpc>
              <a:spcPct val="90000"/>
            </a:lnSpc>
            <a:spcBef>
              <a:spcPct val="0"/>
            </a:spcBef>
            <a:spcAft>
              <a:spcPct val="35000"/>
            </a:spcAft>
          </a:pPr>
          <a:r>
            <a:rPr lang="en-US" sz="2800" b="0" kern="1200" dirty="0">
              <a:latin typeface="Verdana" pitchFamily="34" charset="0"/>
            </a:rPr>
            <a:t>Size, complexity of the entity</a:t>
          </a:r>
          <a:endParaRPr lang="en-US" sz="2800" b="0" kern="1200" dirty="0"/>
        </a:p>
      </dsp:txBody>
      <dsp:txXfrm>
        <a:off x="421573" y="276744"/>
        <a:ext cx="10723967" cy="553278"/>
      </dsp:txXfrm>
    </dsp:sp>
    <dsp:sp modelId="{3FE42DCA-DC37-41DC-942B-85D45D7280C3}">
      <dsp:nvSpPr>
        <dsp:cNvPr id="0" name=""/>
        <dsp:cNvSpPr/>
      </dsp:nvSpPr>
      <dsp:spPr>
        <a:xfrm>
          <a:off x="75774" y="207584"/>
          <a:ext cx="691598" cy="69159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C54D8-2E15-4958-9571-DC8291E96485}">
      <dsp:nvSpPr>
        <dsp:cNvPr id="0" name=""/>
        <dsp:cNvSpPr/>
      </dsp:nvSpPr>
      <dsp:spPr>
        <a:xfrm>
          <a:off x="876682" y="1106557"/>
          <a:ext cx="10268858" cy="553278"/>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39165" tIns="71120" rIns="71120" bIns="71120" numCol="1" spcCol="1270" anchor="ctr" anchorCtr="0">
          <a:noAutofit/>
        </a:bodyPr>
        <a:lstStyle/>
        <a:p>
          <a:pPr lvl="0" algn="l" defTabSz="1244600">
            <a:lnSpc>
              <a:spcPct val="90000"/>
            </a:lnSpc>
            <a:spcBef>
              <a:spcPct val="0"/>
            </a:spcBef>
            <a:spcAft>
              <a:spcPct val="35000"/>
            </a:spcAft>
          </a:pPr>
          <a:r>
            <a:rPr lang="en-US" sz="2800" b="0" kern="1200" dirty="0">
              <a:latin typeface="Verdana" pitchFamily="34" charset="0"/>
            </a:rPr>
            <a:t>Identified risk of Material Misstatement</a:t>
          </a:r>
          <a:endParaRPr lang="en-US" sz="2800" b="0" kern="1200" dirty="0"/>
        </a:p>
      </dsp:txBody>
      <dsp:txXfrm>
        <a:off x="876682" y="1106557"/>
        <a:ext cx="10268858" cy="553278"/>
      </dsp:txXfrm>
    </dsp:sp>
    <dsp:sp modelId="{6BD90D80-2FAC-4E51-8036-E08F8D6F624B}">
      <dsp:nvSpPr>
        <dsp:cNvPr id="0" name=""/>
        <dsp:cNvSpPr/>
      </dsp:nvSpPr>
      <dsp:spPr>
        <a:xfrm>
          <a:off x="530883" y="1037397"/>
          <a:ext cx="691598" cy="691598"/>
        </a:xfrm>
        <a:prstGeom prst="ellipse">
          <a:avLst/>
        </a:prstGeom>
        <a:solidFill>
          <a:schemeClr val="lt1">
            <a:hueOff val="0"/>
            <a:satOff val="0"/>
            <a:lumOff val="0"/>
            <a:alphaOff val="0"/>
          </a:schemeClr>
        </a:solidFill>
        <a:ln w="12700" cap="flat" cmpd="sng" algn="ctr">
          <a:solidFill>
            <a:schemeClr val="accent4">
              <a:hueOff val="4084607"/>
              <a:satOff val="-4797"/>
              <a:lumOff val="1843"/>
              <a:alphaOff val="0"/>
            </a:schemeClr>
          </a:solidFill>
          <a:prstDash val="solid"/>
        </a:ln>
        <a:effectLst/>
      </dsp:spPr>
      <dsp:style>
        <a:lnRef idx="2">
          <a:scrgbClr r="0" g="0" b="0"/>
        </a:lnRef>
        <a:fillRef idx="1">
          <a:scrgbClr r="0" g="0" b="0"/>
        </a:fillRef>
        <a:effectRef idx="0">
          <a:scrgbClr r="0" g="0" b="0"/>
        </a:effectRef>
        <a:fontRef idx="minor"/>
      </dsp:style>
    </dsp:sp>
    <dsp:sp modelId="{27268D58-6117-48F2-9D97-375DC1005B42}">
      <dsp:nvSpPr>
        <dsp:cNvPr id="0" name=""/>
        <dsp:cNvSpPr/>
      </dsp:nvSpPr>
      <dsp:spPr>
        <a:xfrm>
          <a:off x="1084792" y="1936369"/>
          <a:ext cx="10060748" cy="553278"/>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39165" tIns="71120" rIns="71120" bIns="71120" numCol="1" spcCol="1270" anchor="ctr" anchorCtr="0">
          <a:noAutofit/>
        </a:bodyPr>
        <a:lstStyle/>
        <a:p>
          <a:pPr lvl="0" algn="just" defTabSz="1244600">
            <a:lnSpc>
              <a:spcPct val="90000"/>
            </a:lnSpc>
            <a:spcBef>
              <a:spcPct val="0"/>
            </a:spcBef>
            <a:spcAft>
              <a:spcPct val="35000"/>
            </a:spcAft>
          </a:pPr>
          <a:r>
            <a:rPr lang="en-US" sz="2800" b="0" kern="1200" dirty="0">
              <a:latin typeface="Verdana" pitchFamily="34" charset="0"/>
            </a:rPr>
            <a:t>Nature of audit procedures Performed</a:t>
          </a:r>
        </a:p>
      </dsp:txBody>
      <dsp:txXfrm>
        <a:off x="1084792" y="1936369"/>
        <a:ext cx="10060748" cy="553278"/>
      </dsp:txXfrm>
    </dsp:sp>
    <dsp:sp modelId="{B6491886-B792-4EB9-996F-EA01CFA12B97}">
      <dsp:nvSpPr>
        <dsp:cNvPr id="0" name=""/>
        <dsp:cNvSpPr/>
      </dsp:nvSpPr>
      <dsp:spPr>
        <a:xfrm>
          <a:off x="738993" y="1867209"/>
          <a:ext cx="691598" cy="691598"/>
        </a:xfrm>
        <a:prstGeom prst="ellipse">
          <a:avLst/>
        </a:prstGeom>
        <a:solidFill>
          <a:schemeClr val="lt1">
            <a:hueOff val="0"/>
            <a:satOff val="0"/>
            <a:lumOff val="0"/>
            <a:alphaOff val="0"/>
          </a:schemeClr>
        </a:solidFill>
        <a:ln w="12700" cap="flat" cmpd="sng" algn="ctr">
          <a:solidFill>
            <a:schemeClr val="accent4">
              <a:hueOff val="8169215"/>
              <a:satOff val="-9594"/>
              <a:lumOff val="3686"/>
              <a:alphaOff val="0"/>
            </a:schemeClr>
          </a:solidFill>
          <a:prstDash val="solid"/>
        </a:ln>
        <a:effectLst/>
      </dsp:spPr>
      <dsp:style>
        <a:lnRef idx="2">
          <a:scrgbClr r="0" g="0" b="0"/>
        </a:lnRef>
        <a:fillRef idx="1">
          <a:scrgbClr r="0" g="0" b="0"/>
        </a:fillRef>
        <a:effectRef idx="0">
          <a:scrgbClr r="0" g="0" b="0"/>
        </a:effectRef>
        <a:fontRef idx="minor"/>
      </dsp:style>
    </dsp:sp>
    <dsp:sp modelId="{4E8243C1-DB33-42C2-AF30-CCFD4398F42B}">
      <dsp:nvSpPr>
        <dsp:cNvPr id="0" name=""/>
        <dsp:cNvSpPr/>
      </dsp:nvSpPr>
      <dsp:spPr>
        <a:xfrm>
          <a:off x="1084792" y="2762890"/>
          <a:ext cx="10060748" cy="558811"/>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39165" tIns="71120" rIns="71120" bIns="71120" numCol="1" spcCol="1270" anchor="ctr" anchorCtr="0">
          <a:noAutofit/>
        </a:bodyPr>
        <a:lstStyle/>
        <a:p>
          <a:pPr lvl="0" algn="just" defTabSz="1244600">
            <a:lnSpc>
              <a:spcPct val="90000"/>
            </a:lnSpc>
            <a:spcBef>
              <a:spcPct val="0"/>
            </a:spcBef>
            <a:spcAft>
              <a:spcPct val="35000"/>
            </a:spcAft>
          </a:pPr>
          <a:r>
            <a:rPr lang="en-US" sz="2800" b="0" kern="1200" dirty="0">
              <a:latin typeface="Verdana" pitchFamily="34" charset="0"/>
            </a:rPr>
            <a:t>Significance of audit evidence</a:t>
          </a:r>
          <a:endParaRPr lang="en-US" sz="2800" b="0" kern="1200" dirty="0">
            <a:solidFill>
              <a:srgbClr val="FF0000"/>
            </a:solidFill>
          </a:endParaRPr>
        </a:p>
      </dsp:txBody>
      <dsp:txXfrm>
        <a:off x="1084792" y="2762890"/>
        <a:ext cx="10060748" cy="558811"/>
      </dsp:txXfrm>
    </dsp:sp>
    <dsp:sp modelId="{518DF8C1-E7D5-466B-ABFF-F6E3816C281F}">
      <dsp:nvSpPr>
        <dsp:cNvPr id="0" name=""/>
        <dsp:cNvSpPr/>
      </dsp:nvSpPr>
      <dsp:spPr>
        <a:xfrm>
          <a:off x="738993" y="2696496"/>
          <a:ext cx="691598" cy="691598"/>
        </a:xfrm>
        <a:prstGeom prst="ellipse">
          <a:avLst/>
        </a:prstGeom>
        <a:solidFill>
          <a:schemeClr val="lt1">
            <a:hueOff val="0"/>
            <a:satOff val="0"/>
            <a:lumOff val="0"/>
            <a:alphaOff val="0"/>
          </a:schemeClr>
        </a:solidFill>
        <a:ln w="12700" cap="flat" cmpd="sng" algn="ctr">
          <a:solidFill>
            <a:schemeClr val="accent4">
              <a:hueOff val="12253823"/>
              <a:satOff val="-14392"/>
              <a:lumOff val="5530"/>
              <a:alphaOff val="0"/>
            </a:schemeClr>
          </a:solidFill>
          <a:prstDash val="solid"/>
        </a:ln>
        <a:effectLst/>
      </dsp:spPr>
      <dsp:style>
        <a:lnRef idx="2">
          <a:scrgbClr r="0" g="0" b="0"/>
        </a:lnRef>
        <a:fillRef idx="1">
          <a:scrgbClr r="0" g="0" b="0"/>
        </a:fillRef>
        <a:effectRef idx="0">
          <a:scrgbClr r="0" g="0" b="0"/>
        </a:effectRef>
        <a:fontRef idx="minor"/>
      </dsp:style>
    </dsp:sp>
    <dsp:sp modelId="{7FF91BC0-7AF8-44D0-A3E8-D8B63B1C5394}">
      <dsp:nvSpPr>
        <dsp:cNvPr id="0" name=""/>
        <dsp:cNvSpPr/>
      </dsp:nvSpPr>
      <dsp:spPr>
        <a:xfrm>
          <a:off x="876682" y="3595469"/>
          <a:ext cx="10268858" cy="553278"/>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39165" tIns="71120" rIns="71120" bIns="71120" numCol="1" spcCol="1270" anchor="ctr" anchorCtr="0">
          <a:noAutofit/>
        </a:bodyPr>
        <a:lstStyle/>
        <a:p>
          <a:pPr lvl="0" algn="l" defTabSz="1244600">
            <a:lnSpc>
              <a:spcPct val="90000"/>
            </a:lnSpc>
            <a:spcBef>
              <a:spcPct val="0"/>
            </a:spcBef>
            <a:spcAft>
              <a:spcPct val="35000"/>
            </a:spcAft>
          </a:pPr>
          <a:r>
            <a:rPr lang="en-US" sz="2800" b="0" kern="1200" dirty="0">
              <a:latin typeface="Verdana" pitchFamily="34" charset="0"/>
            </a:rPr>
            <a:t>Audit methodology, tools used</a:t>
          </a:r>
        </a:p>
      </dsp:txBody>
      <dsp:txXfrm>
        <a:off x="876682" y="3595469"/>
        <a:ext cx="10268858" cy="553278"/>
      </dsp:txXfrm>
    </dsp:sp>
    <dsp:sp modelId="{69BFD2A5-42A6-4E92-BAEF-256CAE122593}">
      <dsp:nvSpPr>
        <dsp:cNvPr id="0" name=""/>
        <dsp:cNvSpPr/>
      </dsp:nvSpPr>
      <dsp:spPr>
        <a:xfrm>
          <a:off x="530883" y="3526309"/>
          <a:ext cx="691598" cy="691598"/>
        </a:xfrm>
        <a:prstGeom prst="ellipse">
          <a:avLst/>
        </a:prstGeom>
        <a:solidFill>
          <a:schemeClr val="lt1">
            <a:hueOff val="0"/>
            <a:satOff val="0"/>
            <a:lumOff val="0"/>
            <a:alphaOff val="0"/>
          </a:schemeClr>
        </a:solidFill>
        <a:ln w="12700" cap="flat" cmpd="sng" algn="ctr">
          <a:solidFill>
            <a:schemeClr val="accent4">
              <a:hueOff val="16338430"/>
              <a:satOff val="-19189"/>
              <a:lumOff val="7373"/>
              <a:alphaOff val="0"/>
            </a:schemeClr>
          </a:solidFill>
          <a:prstDash val="solid"/>
        </a:ln>
        <a:effectLst/>
      </dsp:spPr>
      <dsp:style>
        <a:lnRef idx="2">
          <a:scrgbClr r="0" g="0" b="0"/>
        </a:lnRef>
        <a:fillRef idx="1">
          <a:scrgbClr r="0" g="0" b="0"/>
        </a:fillRef>
        <a:effectRef idx="0">
          <a:scrgbClr r="0" g="0" b="0"/>
        </a:effectRef>
        <a:fontRef idx="minor"/>
      </dsp:style>
    </dsp:sp>
    <dsp:sp modelId="{93D03713-3DBA-45F3-8A78-7D2351BFA52C}">
      <dsp:nvSpPr>
        <dsp:cNvPr id="0" name=""/>
        <dsp:cNvSpPr/>
      </dsp:nvSpPr>
      <dsp:spPr>
        <a:xfrm>
          <a:off x="421573" y="4425282"/>
          <a:ext cx="10723967" cy="553278"/>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39165" tIns="71120" rIns="71120" bIns="71120" numCol="1" spcCol="1270" anchor="ctr" anchorCtr="0">
          <a:noAutofit/>
        </a:bodyPr>
        <a:lstStyle/>
        <a:p>
          <a:pPr lvl="0" algn="l" defTabSz="1244600">
            <a:lnSpc>
              <a:spcPct val="90000"/>
            </a:lnSpc>
            <a:spcBef>
              <a:spcPct val="0"/>
            </a:spcBef>
            <a:spcAft>
              <a:spcPct val="35000"/>
            </a:spcAft>
          </a:pPr>
          <a:r>
            <a:rPr lang="en-US" sz="2800" b="0" kern="1200" dirty="0">
              <a:latin typeface="Verdana" pitchFamily="34" charset="0"/>
            </a:rPr>
            <a:t>Nature, extent of identified exceptions during audit</a:t>
          </a:r>
        </a:p>
      </dsp:txBody>
      <dsp:txXfrm>
        <a:off x="421573" y="4425282"/>
        <a:ext cx="10723967" cy="553278"/>
      </dsp:txXfrm>
    </dsp:sp>
    <dsp:sp modelId="{099337DB-E925-494B-A0AD-30B937086F40}">
      <dsp:nvSpPr>
        <dsp:cNvPr id="0" name=""/>
        <dsp:cNvSpPr/>
      </dsp:nvSpPr>
      <dsp:spPr>
        <a:xfrm>
          <a:off x="75774" y="4356122"/>
          <a:ext cx="691598" cy="691598"/>
        </a:xfrm>
        <a:prstGeom prst="ellipse">
          <a:avLst/>
        </a:prstGeom>
        <a:solidFill>
          <a:schemeClr val="lt1">
            <a:hueOff val="0"/>
            <a:satOff val="0"/>
            <a:lumOff val="0"/>
            <a:alphaOff val="0"/>
          </a:schemeClr>
        </a:solidFill>
        <a:ln w="12700" cap="flat" cmpd="sng" algn="ctr">
          <a:solidFill>
            <a:schemeClr val="accent4">
              <a:hueOff val="20423036"/>
              <a:satOff val="-23986"/>
              <a:lumOff val="921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68741C-979F-4784-967D-B78B164E58E6}">
      <dsp:nvSpPr>
        <dsp:cNvPr id="0" name=""/>
        <dsp:cNvSpPr/>
      </dsp:nvSpPr>
      <dsp:spPr>
        <a:xfrm>
          <a:off x="4903292" y="1074358"/>
          <a:ext cx="827215" cy="91440"/>
        </a:xfrm>
        <a:custGeom>
          <a:avLst/>
          <a:gdLst/>
          <a:ahLst/>
          <a:cxnLst/>
          <a:rect l="0" t="0" r="0" b="0"/>
          <a:pathLst>
            <a:path>
              <a:moveTo>
                <a:pt x="0" y="45720"/>
              </a:moveTo>
              <a:lnTo>
                <a:pt x="8272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95454" y="1115789"/>
        <a:ext cx="42890" cy="8578"/>
      </dsp:txXfrm>
    </dsp:sp>
    <dsp:sp modelId="{749617DD-476B-4E83-A11A-6147A784CBD9}">
      <dsp:nvSpPr>
        <dsp:cNvPr id="0" name=""/>
        <dsp:cNvSpPr/>
      </dsp:nvSpPr>
      <dsp:spPr>
        <a:xfrm>
          <a:off x="1175459" y="1188"/>
          <a:ext cx="3729632" cy="22377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Rationale for auditor’s conclusion that aspect is significant to audit.</a:t>
          </a:r>
          <a:endParaRPr lang="en-US" sz="2100" kern="1200" dirty="0">
            <a:latin typeface="Arial" charset="0"/>
          </a:endParaRPr>
        </a:p>
      </dsp:txBody>
      <dsp:txXfrm>
        <a:off x="1175459" y="1188"/>
        <a:ext cx="3729632" cy="2237779"/>
      </dsp:txXfrm>
    </dsp:sp>
    <dsp:sp modelId="{503D8D5E-6604-4E01-97F9-7BD363F15729}">
      <dsp:nvSpPr>
        <dsp:cNvPr id="0" name=""/>
        <dsp:cNvSpPr/>
      </dsp:nvSpPr>
      <dsp:spPr>
        <a:xfrm>
          <a:off x="3040275" y="2237168"/>
          <a:ext cx="4587448" cy="827215"/>
        </a:xfrm>
        <a:custGeom>
          <a:avLst/>
          <a:gdLst/>
          <a:ahLst/>
          <a:cxnLst/>
          <a:rect l="0" t="0" r="0" b="0"/>
          <a:pathLst>
            <a:path>
              <a:moveTo>
                <a:pt x="4587448" y="0"/>
              </a:moveTo>
              <a:lnTo>
                <a:pt x="4587448" y="430707"/>
              </a:lnTo>
              <a:lnTo>
                <a:pt x="0" y="430707"/>
              </a:lnTo>
              <a:lnTo>
                <a:pt x="0" y="8272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17325" y="2646486"/>
        <a:ext cx="233348" cy="8578"/>
      </dsp:txXfrm>
    </dsp:sp>
    <dsp:sp modelId="{0E9E6F84-FC76-4471-9BA2-DF60CC9FDE8E}">
      <dsp:nvSpPr>
        <dsp:cNvPr id="0" name=""/>
        <dsp:cNvSpPr/>
      </dsp:nvSpPr>
      <dsp:spPr>
        <a:xfrm>
          <a:off x="5762907" y="1188"/>
          <a:ext cx="3729632" cy="22377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a:t>Basis of conclusion on reasonableness of areas of subjective judgment.</a:t>
          </a:r>
          <a:endParaRPr lang="en-US" sz="2100" kern="1200" dirty="0"/>
        </a:p>
      </dsp:txBody>
      <dsp:txXfrm>
        <a:off x="5762907" y="1188"/>
        <a:ext cx="3729632" cy="2237779"/>
      </dsp:txXfrm>
    </dsp:sp>
    <dsp:sp modelId="{33D00FCA-12A5-48EC-975B-A8C0A31C233D}">
      <dsp:nvSpPr>
        <dsp:cNvPr id="0" name=""/>
        <dsp:cNvSpPr/>
      </dsp:nvSpPr>
      <dsp:spPr>
        <a:xfrm>
          <a:off x="4903292" y="4169953"/>
          <a:ext cx="827215" cy="91440"/>
        </a:xfrm>
        <a:custGeom>
          <a:avLst/>
          <a:gdLst/>
          <a:ahLst/>
          <a:cxnLst/>
          <a:rect l="0" t="0" r="0" b="0"/>
          <a:pathLst>
            <a:path>
              <a:moveTo>
                <a:pt x="0" y="45720"/>
              </a:moveTo>
              <a:lnTo>
                <a:pt x="8272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95454" y="4211384"/>
        <a:ext cx="42890" cy="8578"/>
      </dsp:txXfrm>
    </dsp:sp>
    <dsp:sp modelId="{17B85827-ED76-4436-9E69-1B78D11A4085}">
      <dsp:nvSpPr>
        <dsp:cNvPr id="0" name=""/>
        <dsp:cNvSpPr/>
      </dsp:nvSpPr>
      <dsp:spPr>
        <a:xfrm>
          <a:off x="1175459" y="3096783"/>
          <a:ext cx="3729632" cy="22377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Basis for conclusion authenticity of a document when </a:t>
          </a:r>
          <a:r>
            <a:rPr lang="en-US" sz="2100" kern="1200" dirty="0">
              <a:solidFill>
                <a:srgbClr val="FF0000"/>
              </a:solidFill>
            </a:rPr>
            <a:t>authenticity is in doubt. (Also Refer SA 500)</a:t>
          </a:r>
        </a:p>
      </dsp:txBody>
      <dsp:txXfrm>
        <a:off x="1175459" y="3096783"/>
        <a:ext cx="3729632" cy="2237779"/>
      </dsp:txXfrm>
    </dsp:sp>
    <dsp:sp modelId="{2EE1127A-5A1C-41B3-B202-6D97EE95B353}">
      <dsp:nvSpPr>
        <dsp:cNvPr id="0" name=""/>
        <dsp:cNvSpPr/>
      </dsp:nvSpPr>
      <dsp:spPr>
        <a:xfrm>
          <a:off x="5762907" y="3096783"/>
          <a:ext cx="3729632" cy="22377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solidFill>
                <a:srgbClr val="FF0000"/>
              </a:solidFill>
            </a:rPr>
            <a:t>When SA 701 applies, the auditor’s determination of the key audit matters or the determination that there are no key audit matters to be communicated.</a:t>
          </a:r>
          <a:endParaRPr lang="en-IN" sz="2100" kern="1200" dirty="0">
            <a:solidFill>
              <a:srgbClr val="FF0000"/>
            </a:solidFill>
          </a:endParaRPr>
        </a:p>
      </dsp:txBody>
      <dsp:txXfrm>
        <a:off x="5762907" y="3096783"/>
        <a:ext cx="3729632" cy="2237779"/>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8E0E9A-085E-499A-BE9B-49A5E515570A}">
      <dsp:nvSpPr>
        <dsp:cNvPr id="0" name=""/>
        <dsp:cNvSpPr/>
      </dsp:nvSpPr>
      <dsp:spPr>
        <a:xfrm>
          <a:off x="2998828" y="1000412"/>
          <a:ext cx="656555" cy="91440"/>
        </a:xfrm>
        <a:custGeom>
          <a:avLst/>
          <a:gdLst/>
          <a:ahLst/>
          <a:cxnLst/>
          <a:rect l="0" t="0" r="0" b="0"/>
          <a:pathLst>
            <a:path>
              <a:moveTo>
                <a:pt x="0" y="45720"/>
              </a:moveTo>
              <a:lnTo>
                <a:pt x="65655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9927" y="1042693"/>
        <a:ext cx="34357" cy="6878"/>
      </dsp:txXfrm>
    </dsp:sp>
    <dsp:sp modelId="{4C7F9213-5BFC-432D-B002-0F6407B83881}">
      <dsp:nvSpPr>
        <dsp:cNvPr id="0" name=""/>
        <dsp:cNvSpPr/>
      </dsp:nvSpPr>
      <dsp:spPr>
        <a:xfrm>
          <a:off x="12996" y="149843"/>
          <a:ext cx="2987631" cy="17925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Discussion with Management, </a:t>
          </a:r>
        </a:p>
      </dsp:txBody>
      <dsp:txXfrm>
        <a:off x="12996" y="149843"/>
        <a:ext cx="2987631" cy="1792579"/>
      </dsp:txXfrm>
    </dsp:sp>
    <dsp:sp modelId="{760C923A-DF8F-4DA6-BBD1-5F6BB075D9FF}">
      <dsp:nvSpPr>
        <dsp:cNvPr id="0" name=""/>
        <dsp:cNvSpPr/>
      </dsp:nvSpPr>
      <dsp:spPr>
        <a:xfrm>
          <a:off x="6673615" y="1000412"/>
          <a:ext cx="656555" cy="91440"/>
        </a:xfrm>
        <a:custGeom>
          <a:avLst/>
          <a:gdLst/>
          <a:ahLst/>
          <a:cxnLst/>
          <a:rect l="0" t="0" r="0" b="0"/>
          <a:pathLst>
            <a:path>
              <a:moveTo>
                <a:pt x="0" y="45720"/>
              </a:moveTo>
              <a:lnTo>
                <a:pt x="65655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984714" y="1042693"/>
        <a:ext cx="34357" cy="6878"/>
      </dsp:txXfrm>
    </dsp:sp>
    <dsp:sp modelId="{C9FF45AA-6504-4AB9-9E24-2CC1D50DAF3C}">
      <dsp:nvSpPr>
        <dsp:cNvPr id="0" name=""/>
        <dsp:cNvSpPr/>
      </dsp:nvSpPr>
      <dsp:spPr>
        <a:xfrm>
          <a:off x="3687784" y="149843"/>
          <a:ext cx="2987631" cy="17925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Matters that are Inconsistent with final conclusion</a:t>
          </a:r>
        </a:p>
      </dsp:txBody>
      <dsp:txXfrm>
        <a:off x="3687784" y="149843"/>
        <a:ext cx="2987631" cy="1792579"/>
      </dsp:txXfrm>
    </dsp:sp>
    <dsp:sp modelId="{7CE113FA-C3B5-4084-AE8B-85C660A3ECAF}">
      <dsp:nvSpPr>
        <dsp:cNvPr id="0" name=""/>
        <dsp:cNvSpPr/>
      </dsp:nvSpPr>
      <dsp:spPr>
        <a:xfrm>
          <a:off x="1506812" y="1940622"/>
          <a:ext cx="7349574" cy="656555"/>
        </a:xfrm>
        <a:custGeom>
          <a:avLst/>
          <a:gdLst/>
          <a:ahLst/>
          <a:cxnLst/>
          <a:rect l="0" t="0" r="0" b="0"/>
          <a:pathLst>
            <a:path>
              <a:moveTo>
                <a:pt x="7349574" y="0"/>
              </a:moveTo>
              <a:lnTo>
                <a:pt x="7349574" y="345377"/>
              </a:lnTo>
              <a:lnTo>
                <a:pt x="0" y="345377"/>
              </a:lnTo>
              <a:lnTo>
                <a:pt x="0" y="65655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97059" y="2265460"/>
        <a:ext cx="369081" cy="6878"/>
      </dsp:txXfrm>
    </dsp:sp>
    <dsp:sp modelId="{C32E2E2C-AE3F-497C-95DB-89A5ED3EA3C8}">
      <dsp:nvSpPr>
        <dsp:cNvPr id="0" name=""/>
        <dsp:cNvSpPr/>
      </dsp:nvSpPr>
      <dsp:spPr>
        <a:xfrm>
          <a:off x="7362571" y="149843"/>
          <a:ext cx="2987631" cy="17925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In case of Departure with requirement of SA’s</a:t>
          </a:r>
        </a:p>
      </dsp:txBody>
      <dsp:txXfrm>
        <a:off x="7362571" y="149843"/>
        <a:ext cx="2987631" cy="1792579"/>
      </dsp:txXfrm>
    </dsp:sp>
    <dsp:sp modelId="{5DEB0CB3-7A63-4D0C-8BFE-1318DCADFD23}">
      <dsp:nvSpPr>
        <dsp:cNvPr id="0" name=""/>
        <dsp:cNvSpPr/>
      </dsp:nvSpPr>
      <dsp:spPr>
        <a:xfrm>
          <a:off x="2998828" y="3480147"/>
          <a:ext cx="656555" cy="91440"/>
        </a:xfrm>
        <a:custGeom>
          <a:avLst/>
          <a:gdLst/>
          <a:ahLst/>
          <a:cxnLst/>
          <a:rect l="0" t="0" r="0" b="0"/>
          <a:pathLst>
            <a:path>
              <a:moveTo>
                <a:pt x="0" y="45720"/>
              </a:moveTo>
              <a:lnTo>
                <a:pt x="65655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9927" y="3522428"/>
        <a:ext cx="34357" cy="6878"/>
      </dsp:txXfrm>
    </dsp:sp>
    <dsp:sp modelId="{4EE70C73-D75E-4A94-83D8-7968D6378049}">
      <dsp:nvSpPr>
        <dsp:cNvPr id="0" name=""/>
        <dsp:cNvSpPr/>
      </dsp:nvSpPr>
      <dsp:spPr>
        <a:xfrm>
          <a:off x="12996" y="2629577"/>
          <a:ext cx="2987631" cy="17925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Matters arising after date of Audit Report </a:t>
          </a:r>
          <a:r>
            <a:rPr lang="en-US" sz="2800" kern="1200" dirty="0">
              <a:solidFill>
                <a:srgbClr val="FF0000"/>
              </a:solidFill>
            </a:rPr>
            <a:t>(Refer SA 560)</a:t>
          </a:r>
        </a:p>
      </dsp:txBody>
      <dsp:txXfrm>
        <a:off x="12996" y="2629577"/>
        <a:ext cx="2987631" cy="1792579"/>
      </dsp:txXfrm>
    </dsp:sp>
    <dsp:sp modelId="{E1E5C4D7-F8C1-4E61-9730-73D392A98FE5}">
      <dsp:nvSpPr>
        <dsp:cNvPr id="0" name=""/>
        <dsp:cNvSpPr/>
      </dsp:nvSpPr>
      <dsp:spPr>
        <a:xfrm>
          <a:off x="3687784" y="2629577"/>
          <a:ext cx="6408171" cy="1792579"/>
        </a:xfrm>
        <a:prstGeom prst="rect">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n-US" sz="2000" kern="1200" dirty="0"/>
            <a:t>1. Characteristics of Items tested</a:t>
          </a:r>
        </a:p>
        <a:p>
          <a:pPr lvl="0" algn="just" defTabSz="889000">
            <a:lnSpc>
              <a:spcPct val="90000"/>
            </a:lnSpc>
            <a:spcBef>
              <a:spcPct val="0"/>
            </a:spcBef>
            <a:spcAft>
              <a:spcPct val="35000"/>
            </a:spcAft>
          </a:pPr>
          <a:r>
            <a:rPr lang="en-US" sz="2000" kern="1200" dirty="0"/>
            <a:t>2. Name of the Person, who performed the testing </a:t>
          </a:r>
        </a:p>
        <a:p>
          <a:pPr lvl="0" algn="just" defTabSz="889000">
            <a:lnSpc>
              <a:spcPct val="90000"/>
            </a:lnSpc>
            <a:spcBef>
              <a:spcPct val="0"/>
            </a:spcBef>
            <a:spcAft>
              <a:spcPct val="35000"/>
            </a:spcAft>
          </a:pPr>
          <a:r>
            <a:rPr lang="en-US" sz="2000" kern="1200" dirty="0"/>
            <a:t>3. Date of Completion of testing</a:t>
          </a:r>
        </a:p>
        <a:p>
          <a:pPr lvl="0" algn="just" defTabSz="889000">
            <a:lnSpc>
              <a:spcPct val="90000"/>
            </a:lnSpc>
            <a:spcBef>
              <a:spcPct val="0"/>
            </a:spcBef>
            <a:spcAft>
              <a:spcPct val="35000"/>
            </a:spcAft>
          </a:pPr>
          <a:r>
            <a:rPr lang="en-US" sz="2000" kern="1200" dirty="0"/>
            <a:t>4. Person reviewed the testing and extent of review</a:t>
          </a:r>
        </a:p>
        <a:p>
          <a:pPr lvl="0" algn="ctr" defTabSz="889000">
            <a:lnSpc>
              <a:spcPct val="90000"/>
            </a:lnSpc>
            <a:spcBef>
              <a:spcPct val="0"/>
            </a:spcBef>
            <a:spcAft>
              <a:spcPct val="35000"/>
            </a:spcAft>
          </a:pPr>
          <a:endParaRPr lang="en-US" sz="1800" kern="1200" dirty="0"/>
        </a:p>
      </dsp:txBody>
      <dsp:txXfrm>
        <a:off x="3687784" y="2629577"/>
        <a:ext cx="6408171" cy="1792579"/>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C2B7C1-B9B9-4FF3-AA5C-656790BA7FCF}">
      <dsp:nvSpPr>
        <dsp:cNvPr id="0" name=""/>
        <dsp:cNvSpPr/>
      </dsp:nvSpPr>
      <dsp:spPr>
        <a:xfrm>
          <a:off x="6076" y="0"/>
          <a:ext cx="11074085" cy="8064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Audit Documentation for Audit of Smaller Entity</a:t>
          </a:r>
        </a:p>
      </dsp:txBody>
      <dsp:txXfrm>
        <a:off x="6076" y="0"/>
        <a:ext cx="11074085" cy="806422"/>
      </dsp:txXfrm>
    </dsp:sp>
    <dsp:sp modelId="{89DE50F2-4053-406B-8792-B539FB40B797}">
      <dsp:nvSpPr>
        <dsp:cNvPr id="0" name=""/>
        <dsp:cNvSpPr/>
      </dsp:nvSpPr>
      <dsp:spPr>
        <a:xfrm>
          <a:off x="10825" y="1270086"/>
          <a:ext cx="11074085" cy="371623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just" defTabSz="1555750">
            <a:lnSpc>
              <a:spcPct val="90000"/>
            </a:lnSpc>
            <a:spcBef>
              <a:spcPct val="0"/>
            </a:spcBef>
            <a:spcAft>
              <a:spcPct val="35000"/>
            </a:spcAft>
          </a:pPr>
          <a:r>
            <a:rPr lang="en-US" sz="3500" b="1" kern="1200" dirty="0">
              <a:solidFill>
                <a:srgbClr val="FF0000"/>
              </a:solidFill>
            </a:rPr>
            <a:t>Generally less extensive than that for the audit of a larger entity. </a:t>
          </a:r>
        </a:p>
        <a:p>
          <a:pPr lvl="0" algn="just" defTabSz="1555750">
            <a:lnSpc>
              <a:spcPct val="90000"/>
            </a:lnSpc>
            <a:spcBef>
              <a:spcPct val="0"/>
            </a:spcBef>
            <a:spcAft>
              <a:spcPct val="35000"/>
            </a:spcAft>
          </a:pPr>
          <a:r>
            <a:rPr lang="en-US" sz="3500" b="1" kern="1200" dirty="0">
              <a:solidFill>
                <a:schemeClr val="tx1"/>
              </a:solidFill>
            </a:rPr>
            <a:t>No Documentation requirement for Team Discussions or Supervision</a:t>
          </a:r>
        </a:p>
        <a:p>
          <a:pPr lvl="0" algn="just" defTabSz="1555750">
            <a:lnSpc>
              <a:spcPct val="90000"/>
            </a:lnSpc>
            <a:spcBef>
              <a:spcPct val="0"/>
            </a:spcBef>
            <a:spcAft>
              <a:spcPct val="35000"/>
            </a:spcAft>
          </a:pPr>
          <a:r>
            <a:rPr lang="en-US" sz="3500" b="1" kern="1200" dirty="0">
              <a:solidFill>
                <a:schemeClr val="tx1"/>
              </a:solidFill>
            </a:rPr>
            <a:t>But “Experienced Auditor” condition still applicable</a:t>
          </a:r>
          <a:endParaRPr lang="en-US" sz="3500" kern="1200" dirty="0">
            <a:solidFill>
              <a:schemeClr val="tx1"/>
            </a:solidFill>
          </a:endParaRPr>
        </a:p>
      </dsp:txBody>
      <dsp:txXfrm>
        <a:off x="10825" y="1270086"/>
        <a:ext cx="11074085" cy="3716233"/>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C2B7C1-B9B9-4FF3-AA5C-656790BA7FCF}">
      <dsp:nvSpPr>
        <dsp:cNvPr id="0" name=""/>
        <dsp:cNvSpPr/>
      </dsp:nvSpPr>
      <dsp:spPr>
        <a:xfrm>
          <a:off x="1399" y="58058"/>
          <a:ext cx="11247122" cy="83343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Possessing Qualitative Characteristics such as</a:t>
          </a:r>
        </a:p>
      </dsp:txBody>
      <dsp:txXfrm>
        <a:off x="1399" y="58058"/>
        <a:ext cx="11247122" cy="833430"/>
      </dsp:txXfrm>
    </dsp:sp>
    <dsp:sp modelId="{29EC04C6-2E74-40B2-9194-D271278454E1}">
      <dsp:nvSpPr>
        <dsp:cNvPr id="0" name=""/>
        <dsp:cNvSpPr/>
      </dsp:nvSpPr>
      <dsp:spPr>
        <a:xfrm>
          <a:off x="724" y="1305225"/>
          <a:ext cx="3602399" cy="384069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FF0000"/>
              </a:solidFill>
            </a:rPr>
            <a:t>Concentration of </a:t>
          </a:r>
        </a:p>
        <a:p>
          <a:pPr lvl="0" algn="ctr" defTabSz="889000">
            <a:lnSpc>
              <a:spcPct val="90000"/>
            </a:lnSpc>
            <a:spcBef>
              <a:spcPct val="0"/>
            </a:spcBef>
            <a:spcAft>
              <a:spcPct val="35000"/>
            </a:spcAft>
          </a:pPr>
          <a:r>
            <a:rPr lang="en-US" sz="2000" kern="1200" dirty="0">
              <a:solidFill>
                <a:srgbClr val="FF0000"/>
              </a:solidFill>
            </a:rPr>
            <a:t>ownership &amp; Management </a:t>
          </a:r>
        </a:p>
        <a:p>
          <a:pPr lvl="0" algn="ctr" defTabSz="889000">
            <a:lnSpc>
              <a:spcPct val="90000"/>
            </a:lnSpc>
            <a:spcBef>
              <a:spcPct val="0"/>
            </a:spcBef>
            <a:spcAft>
              <a:spcPct val="35000"/>
            </a:spcAft>
          </a:pPr>
          <a:r>
            <a:rPr lang="en-US" sz="2000" kern="1200" dirty="0"/>
            <a:t>in a small number of individuals (either natural person or another enterprise that owns the entity)</a:t>
          </a:r>
        </a:p>
      </dsp:txBody>
      <dsp:txXfrm>
        <a:off x="724" y="1305225"/>
        <a:ext cx="3602399" cy="3840691"/>
      </dsp:txXfrm>
    </dsp:sp>
    <dsp:sp modelId="{89DE50F2-4053-406B-8792-B539FB40B797}">
      <dsp:nvSpPr>
        <dsp:cNvPr id="0" name=""/>
        <dsp:cNvSpPr/>
      </dsp:nvSpPr>
      <dsp:spPr>
        <a:xfrm>
          <a:off x="4195519" y="1305225"/>
          <a:ext cx="7052327" cy="384069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solidFill>
                <a:srgbClr val="FF0000"/>
              </a:solidFill>
            </a:rPr>
            <a:t>Having One or more of the following characteristics:</a:t>
          </a:r>
        </a:p>
        <a:p>
          <a:pPr lvl="0" algn="l" defTabSz="889000">
            <a:lnSpc>
              <a:spcPct val="90000"/>
            </a:lnSpc>
            <a:spcBef>
              <a:spcPct val="0"/>
            </a:spcBef>
            <a:spcAft>
              <a:spcPct val="35000"/>
            </a:spcAft>
          </a:pPr>
          <a:r>
            <a:rPr lang="en-US" sz="2000" kern="1200" dirty="0"/>
            <a:t>(</a:t>
          </a:r>
          <a:r>
            <a:rPr lang="en-US" sz="2000" kern="1200" dirty="0" err="1"/>
            <a:t>i</a:t>
          </a:r>
          <a:r>
            <a:rPr lang="en-US" sz="2000" kern="1200" dirty="0"/>
            <a:t>) Straightforward or uncomplicated transactions;</a:t>
          </a:r>
        </a:p>
        <a:p>
          <a:pPr lvl="0" algn="l" defTabSz="889000">
            <a:lnSpc>
              <a:spcPct val="90000"/>
            </a:lnSpc>
            <a:spcBef>
              <a:spcPct val="0"/>
            </a:spcBef>
            <a:spcAft>
              <a:spcPct val="35000"/>
            </a:spcAft>
          </a:pPr>
          <a:r>
            <a:rPr lang="en-US" sz="2000" kern="1200" dirty="0"/>
            <a:t>(ii) Simple record-keeping;</a:t>
          </a:r>
        </a:p>
        <a:p>
          <a:pPr lvl="0" algn="l" defTabSz="889000">
            <a:lnSpc>
              <a:spcPct val="90000"/>
            </a:lnSpc>
            <a:spcBef>
              <a:spcPct val="0"/>
            </a:spcBef>
            <a:spcAft>
              <a:spcPct val="35000"/>
            </a:spcAft>
          </a:pPr>
          <a:r>
            <a:rPr lang="en-US" sz="2000" kern="1200" dirty="0"/>
            <a:t>(iii) Few lines of business and few products within business lines;</a:t>
          </a:r>
        </a:p>
        <a:p>
          <a:pPr lvl="0" algn="l" defTabSz="889000">
            <a:lnSpc>
              <a:spcPct val="90000"/>
            </a:lnSpc>
            <a:spcBef>
              <a:spcPct val="0"/>
            </a:spcBef>
            <a:spcAft>
              <a:spcPct val="35000"/>
            </a:spcAft>
          </a:pPr>
          <a:r>
            <a:rPr lang="en-US" sz="2000" kern="1200" dirty="0"/>
            <a:t>(iv) Few internal controls;</a:t>
          </a:r>
        </a:p>
        <a:p>
          <a:pPr lvl="0" algn="l" defTabSz="889000">
            <a:lnSpc>
              <a:spcPct val="90000"/>
            </a:lnSpc>
            <a:spcBef>
              <a:spcPct val="0"/>
            </a:spcBef>
            <a:spcAft>
              <a:spcPct val="35000"/>
            </a:spcAft>
          </a:pPr>
          <a:r>
            <a:rPr lang="en-US" sz="2000" kern="1200" dirty="0"/>
            <a:t>(v) Few levels of management with responsibility for a broad range of controls; or</a:t>
          </a:r>
        </a:p>
        <a:p>
          <a:pPr lvl="0" algn="l" defTabSz="889000">
            <a:lnSpc>
              <a:spcPct val="90000"/>
            </a:lnSpc>
            <a:spcBef>
              <a:spcPct val="0"/>
            </a:spcBef>
            <a:spcAft>
              <a:spcPct val="35000"/>
            </a:spcAft>
          </a:pPr>
          <a:r>
            <a:rPr lang="en-US" sz="2000" kern="1200" dirty="0"/>
            <a:t>(vi) Few personnel, many having a wide range of duties</a:t>
          </a:r>
        </a:p>
      </dsp:txBody>
      <dsp:txXfrm>
        <a:off x="4195519" y="1305225"/>
        <a:ext cx="7052327" cy="3840691"/>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C5081B-8355-466D-8413-E52B9AD16A99}">
      <dsp:nvSpPr>
        <dsp:cNvPr id="0" name=""/>
        <dsp:cNvSpPr/>
      </dsp:nvSpPr>
      <dsp:spPr>
        <a:xfrm>
          <a:off x="742113" y="0"/>
          <a:ext cx="10151180" cy="548481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1244600">
            <a:lnSpc>
              <a:spcPct val="90000"/>
            </a:lnSpc>
            <a:spcBef>
              <a:spcPct val="0"/>
            </a:spcBef>
            <a:spcAft>
              <a:spcPct val="35000"/>
            </a:spcAft>
          </a:pPr>
          <a:r>
            <a:rPr lang="en-US" sz="2800" kern="1200" dirty="0"/>
            <a:t>While the PU has documented policies for independence, there was no evidence on record to show that the said policies or the related quality controls were implemented.</a:t>
          </a:r>
        </a:p>
        <a:p>
          <a:pPr lvl="0" algn="just" defTabSz="1244600">
            <a:lnSpc>
              <a:spcPct val="90000"/>
            </a:lnSpc>
            <a:spcBef>
              <a:spcPct val="0"/>
            </a:spcBef>
            <a:spcAft>
              <a:spcPct val="35000"/>
            </a:spcAft>
          </a:pPr>
          <a:r>
            <a:rPr lang="en-US" sz="2800" kern="1200" dirty="0"/>
            <a:t>The engagement files examined also contained no evidence that any engagement specific procedures were followed to ensure that the engagement teams were independent of the client.</a:t>
          </a:r>
          <a:endParaRPr lang="en-US" sz="3200" kern="1200" dirty="0"/>
        </a:p>
      </dsp:txBody>
      <dsp:txXfrm>
        <a:off x="742113" y="0"/>
        <a:ext cx="10151180" cy="5484812"/>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C5081B-8355-466D-8413-E52B9AD16A99}">
      <dsp:nvSpPr>
        <dsp:cNvPr id="0" name=""/>
        <dsp:cNvSpPr/>
      </dsp:nvSpPr>
      <dsp:spPr>
        <a:xfrm>
          <a:off x="675857" y="0"/>
          <a:ext cx="10151180" cy="548481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1244600">
            <a:lnSpc>
              <a:spcPct val="90000"/>
            </a:lnSpc>
            <a:spcBef>
              <a:spcPct val="0"/>
            </a:spcBef>
            <a:spcAft>
              <a:spcPct val="35000"/>
            </a:spcAft>
          </a:pPr>
          <a:r>
            <a:rPr lang="en-US" sz="2800" kern="1200" dirty="0"/>
            <a:t>The PU does not have a practice of obtaining engagement letters as required under SA 210, Agreeing the Terms of Audit Engagement. </a:t>
          </a:r>
          <a:endParaRPr lang="en-US" sz="3200" kern="1200" dirty="0"/>
        </a:p>
      </dsp:txBody>
      <dsp:txXfrm>
        <a:off x="675857" y="0"/>
        <a:ext cx="10151180" cy="5484812"/>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C5081B-8355-466D-8413-E52B9AD16A99}">
      <dsp:nvSpPr>
        <dsp:cNvPr id="0" name=""/>
        <dsp:cNvSpPr/>
      </dsp:nvSpPr>
      <dsp:spPr>
        <a:xfrm>
          <a:off x="742113" y="0"/>
          <a:ext cx="10151180" cy="548481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1244600">
            <a:lnSpc>
              <a:spcPct val="90000"/>
            </a:lnSpc>
            <a:spcBef>
              <a:spcPct val="0"/>
            </a:spcBef>
            <a:spcAft>
              <a:spcPct val="35000"/>
            </a:spcAft>
          </a:pPr>
          <a:r>
            <a:rPr lang="en-US" sz="2800" kern="1200" dirty="0"/>
            <a:t>It was observed during examination of engagement files that the staff deployed lacked industry expertise and was, in general, inexperienced. </a:t>
          </a:r>
        </a:p>
        <a:p>
          <a:pPr lvl="0" algn="just" defTabSz="1244600">
            <a:lnSpc>
              <a:spcPct val="90000"/>
            </a:lnSpc>
            <a:spcBef>
              <a:spcPct val="0"/>
            </a:spcBef>
            <a:spcAft>
              <a:spcPct val="35000"/>
            </a:spcAft>
          </a:pPr>
          <a:r>
            <a:rPr lang="en-US" sz="2800" kern="1200" dirty="0"/>
            <a:t>The PU does not have a system of supporting and encouraging its resources to undergo relevant professional education necessary to execute audits of entities in </a:t>
          </a:r>
          <a:r>
            <a:rPr lang="en-US" sz="2800" kern="1200" dirty="0" err="1"/>
            <a:t>specialised</a:t>
          </a:r>
          <a:r>
            <a:rPr lang="en-US" sz="2800" kern="1200" dirty="0"/>
            <a:t> industries. Moreover, there was  no evidence in the working papers prepared by articled assistants of any review performed by a senior resource.</a:t>
          </a:r>
          <a:endParaRPr lang="en-US" sz="3200" kern="1200" dirty="0"/>
        </a:p>
      </dsp:txBody>
      <dsp:txXfrm>
        <a:off x="742113" y="0"/>
        <a:ext cx="10151180" cy="54848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C5081B-8355-466D-8413-E52B9AD16A99}">
      <dsp:nvSpPr>
        <dsp:cNvPr id="0" name=""/>
        <dsp:cNvSpPr/>
      </dsp:nvSpPr>
      <dsp:spPr>
        <a:xfrm>
          <a:off x="119258" y="144195"/>
          <a:ext cx="11396890" cy="519642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1244600">
            <a:lnSpc>
              <a:spcPct val="90000"/>
            </a:lnSpc>
            <a:spcBef>
              <a:spcPct val="0"/>
            </a:spcBef>
            <a:spcAft>
              <a:spcPct val="35000"/>
            </a:spcAft>
          </a:pPr>
          <a:r>
            <a:rPr lang="en-US" sz="2800" kern="1200" dirty="0"/>
            <a:t>During review of one of the audit files it was found that the entity’s current liabilities were in excess of its current assets by several multiples, the entity had made cash losses during the last three years and its accumulated losses were five times its share capital.</a:t>
          </a:r>
        </a:p>
        <a:p>
          <a:pPr lvl="0" algn="just" defTabSz="1244600">
            <a:lnSpc>
              <a:spcPct val="90000"/>
            </a:lnSpc>
            <a:spcBef>
              <a:spcPct val="0"/>
            </a:spcBef>
            <a:spcAft>
              <a:spcPct val="35000"/>
            </a:spcAft>
          </a:pPr>
          <a:r>
            <a:rPr lang="en-US" sz="2800" kern="1200" dirty="0"/>
            <a:t>In spite of this, there was no evidence in the audit file of the engagement team’s evaluation of the management’s assessment of going concern in accordance with SA 570, Going Concern, while the financial statements were prepared on a going concern basis. </a:t>
          </a:r>
          <a:endParaRPr lang="en-US" sz="3200" kern="1200" dirty="0"/>
        </a:p>
      </dsp:txBody>
      <dsp:txXfrm>
        <a:off x="119258" y="144195"/>
        <a:ext cx="11396890" cy="51964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19" cy="481727"/>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143589" y="1"/>
            <a:ext cx="3169919" cy="481727"/>
          </a:xfrm>
          <a:prstGeom prst="rect">
            <a:avLst/>
          </a:prstGeom>
        </p:spPr>
        <p:txBody>
          <a:bodyPr vert="horz" lIns="91440" tIns="45720" rIns="91440" bIns="45720" rtlCol="0"/>
          <a:lstStyle>
            <a:lvl1pPr algn="r">
              <a:defRPr sz="1200"/>
            </a:lvl1pPr>
          </a:lstStyle>
          <a:p>
            <a:fld id="{8EED64D1-64BA-4BA8-9934-06E5BBD772CF}" type="datetimeFigureOut">
              <a:rPr lang="en-IN" smtClean="0"/>
              <a:pPr/>
              <a:t>07-05-2023</a:t>
            </a:fld>
            <a:endParaRPr lang="en-IN"/>
          </a:p>
        </p:txBody>
      </p:sp>
      <p:sp>
        <p:nvSpPr>
          <p:cNvPr id="4" name="Footer Placeholder 3"/>
          <p:cNvSpPr>
            <a:spLocks noGrp="1"/>
          </p:cNvSpPr>
          <p:nvPr>
            <p:ph type="ftr" sz="quarter" idx="2"/>
          </p:nvPr>
        </p:nvSpPr>
        <p:spPr>
          <a:xfrm>
            <a:off x="1" y="9119475"/>
            <a:ext cx="3169919" cy="481726"/>
          </a:xfrm>
          <a:prstGeom prst="rect">
            <a:avLst/>
          </a:prstGeom>
        </p:spPr>
        <p:txBody>
          <a:bodyPr vert="horz" lIns="91440" tIns="45720" rIns="91440" bIns="45720" rtlCol="0" anchor="b"/>
          <a:lstStyle>
            <a:lvl1pPr algn="l">
              <a:defRPr sz="1200"/>
            </a:lvl1pPr>
          </a:lstStyle>
          <a:p>
            <a:r>
              <a:rPr lang="pt-BR"/>
              <a:t>CA R S Balaji, Chennai</a:t>
            </a:r>
            <a:endParaRPr lang="en-IN"/>
          </a:p>
        </p:txBody>
      </p:sp>
      <p:sp>
        <p:nvSpPr>
          <p:cNvPr id="5" name="Slide Number Placeholder 4"/>
          <p:cNvSpPr>
            <a:spLocks noGrp="1"/>
          </p:cNvSpPr>
          <p:nvPr>
            <p:ph type="sldNum" sz="quarter" idx="3"/>
          </p:nvPr>
        </p:nvSpPr>
        <p:spPr>
          <a:xfrm>
            <a:off x="4143589" y="9119475"/>
            <a:ext cx="3169919" cy="481726"/>
          </a:xfrm>
          <a:prstGeom prst="rect">
            <a:avLst/>
          </a:prstGeom>
        </p:spPr>
        <p:txBody>
          <a:bodyPr vert="horz" lIns="91440" tIns="45720" rIns="91440" bIns="45720" rtlCol="0" anchor="b"/>
          <a:lstStyle>
            <a:lvl1pPr algn="r">
              <a:defRPr sz="1200"/>
            </a:lvl1pPr>
          </a:lstStyle>
          <a:p>
            <a:fld id="{AB83D114-948E-46E0-B5C0-06AEB6A5A86C}" type="slidenum">
              <a:rPr lang="en-IN" smtClean="0"/>
              <a:pPr/>
              <a:t>‹#›</a:t>
            </a:fld>
            <a:endParaRPr lang="en-IN"/>
          </a:p>
        </p:txBody>
      </p:sp>
    </p:spTree>
    <p:extLst>
      <p:ext uri="{BB962C8B-B14F-4D97-AF65-F5344CB8AC3E}">
        <p14:creationId xmlns="" xmlns:p14="http://schemas.microsoft.com/office/powerpoint/2010/main" val="33816094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19" cy="481727"/>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4143589" y="1"/>
            <a:ext cx="3169919" cy="481727"/>
          </a:xfrm>
          <a:prstGeom prst="rect">
            <a:avLst/>
          </a:prstGeom>
        </p:spPr>
        <p:txBody>
          <a:bodyPr vert="horz" lIns="91440" tIns="45720" rIns="91440" bIns="45720" rtlCol="0"/>
          <a:lstStyle>
            <a:lvl1pPr algn="r">
              <a:defRPr sz="1200"/>
            </a:lvl1pPr>
          </a:lstStyle>
          <a:p>
            <a:pPr>
              <a:defRPr/>
            </a:pPr>
            <a:fld id="{21EA08FE-C583-445E-964B-36DCFE31E675}" type="datetimeFigureOut">
              <a:rPr lang="en-IN"/>
              <a:pPr>
                <a:defRPr/>
              </a:pPr>
              <a:t>07-05-2023</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1" y="9119475"/>
            <a:ext cx="3169919" cy="481726"/>
          </a:xfrm>
          <a:prstGeom prst="rect">
            <a:avLst/>
          </a:prstGeom>
        </p:spPr>
        <p:txBody>
          <a:bodyPr vert="horz" lIns="91440" tIns="45720" rIns="91440" bIns="45720" rtlCol="0" anchor="b"/>
          <a:lstStyle>
            <a:lvl1pPr algn="l">
              <a:defRPr sz="1200"/>
            </a:lvl1pPr>
          </a:lstStyle>
          <a:p>
            <a:pPr>
              <a:defRPr/>
            </a:pPr>
            <a:r>
              <a:rPr lang="pt-BR"/>
              <a:t>CA R S Balaji, Chennai</a:t>
            </a:r>
            <a:endParaRPr lang="en-IN"/>
          </a:p>
        </p:txBody>
      </p:sp>
      <p:sp>
        <p:nvSpPr>
          <p:cNvPr id="7" name="Slide Number Placeholder 6"/>
          <p:cNvSpPr>
            <a:spLocks noGrp="1"/>
          </p:cNvSpPr>
          <p:nvPr>
            <p:ph type="sldNum" sz="quarter" idx="5"/>
          </p:nvPr>
        </p:nvSpPr>
        <p:spPr>
          <a:xfrm>
            <a:off x="4143589" y="9119475"/>
            <a:ext cx="3169919" cy="48172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1778676-10C6-4C39-8026-ED3245729754}" type="slidenum">
              <a:rPr lang="en-IN" altLang="en-US"/>
              <a:pPr/>
              <a:t>‹#›</a:t>
            </a:fld>
            <a:endParaRPr lang="en-IN" altLang="en-US"/>
          </a:p>
        </p:txBody>
      </p:sp>
    </p:spTree>
    <p:extLst>
      <p:ext uri="{BB962C8B-B14F-4D97-AF65-F5344CB8AC3E}">
        <p14:creationId xmlns="" xmlns:p14="http://schemas.microsoft.com/office/powerpoint/2010/main" val="8917167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FF7A34-0471-4300-AD59-6A209A0607D1}" type="slidenum">
              <a:rPr lang="en-US">
                <a:cs typeface="Arial" charset="0"/>
              </a:rPr>
              <a:pPr fontAlgn="base">
                <a:spcBef>
                  <a:spcPct val="0"/>
                </a:spcBef>
                <a:spcAft>
                  <a:spcPct val="0"/>
                </a:spcAft>
                <a:defRPr/>
              </a:pPr>
              <a:t>65</a:t>
            </a:fld>
            <a:endParaRPr lang="en-US">
              <a:cs typeface="Arial" charset="0"/>
            </a:endParaRPr>
          </a:p>
        </p:txBody>
      </p:sp>
      <p:sp>
        <p:nvSpPr>
          <p:cNvPr id="31746" name="Rectangle 2"/>
          <p:cNvSpPr>
            <a:spLocks noGrp="1" noRot="1" noChangeAspect="1" noChangeArrowheads="1" noTextEdit="1"/>
          </p:cNvSpPr>
          <p:nvPr>
            <p:ph type="sldImg"/>
          </p:nvPr>
        </p:nvSpPr>
        <p:spPr bwMode="auto">
          <a:xfrm>
            <a:off x="382588" y="685800"/>
            <a:ext cx="6094412" cy="3429000"/>
          </a:xfrm>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p>
        </p:txBody>
      </p:sp>
    </p:spTree>
    <p:extLst>
      <p:ext uri="{BB962C8B-B14F-4D97-AF65-F5344CB8AC3E}">
        <p14:creationId xmlns="" xmlns:p14="http://schemas.microsoft.com/office/powerpoint/2010/main" val="343209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5FD293-0E7F-4474-BBF3-60B7B3C1A29D}" type="slidenum">
              <a:rPr lang="en-US">
                <a:cs typeface="Arial" charset="0"/>
              </a:rPr>
              <a:pPr fontAlgn="base">
                <a:spcBef>
                  <a:spcPct val="0"/>
                </a:spcBef>
                <a:spcAft>
                  <a:spcPct val="0"/>
                </a:spcAft>
                <a:defRPr/>
              </a:pPr>
              <a:t>70</a:t>
            </a:fld>
            <a:endParaRPr lang="en-US">
              <a:cs typeface="Arial" charset="0"/>
            </a:endParaRPr>
          </a:p>
        </p:txBody>
      </p:sp>
      <p:sp>
        <p:nvSpPr>
          <p:cNvPr id="34818" name="Rectangle 2"/>
          <p:cNvSpPr>
            <a:spLocks noGrp="1" noRot="1" noChangeAspect="1" noChangeArrowheads="1" noTextEdit="1"/>
          </p:cNvSpPr>
          <p:nvPr>
            <p:ph type="sldImg"/>
          </p:nvPr>
        </p:nvSpPr>
        <p:spPr bwMode="auto">
          <a:xfrm>
            <a:off x="382588" y="685800"/>
            <a:ext cx="6094412" cy="3429000"/>
          </a:xfrm>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4300" eaLnBrk="1" hangingPunct="1">
              <a:spcBef>
                <a:spcPct val="0"/>
              </a:spcBef>
              <a:buFont typeface="Wingdings" pitchFamily="2" charset="2"/>
              <a:buChar char="Ø"/>
            </a:pPr>
            <a:r>
              <a:rPr lang="en-US" dirty="0"/>
              <a:t> Examples of audit documentation include:</a:t>
            </a:r>
          </a:p>
          <a:p>
            <a:pPr marL="228600" lvl="2" defTabSz="114300" eaLnBrk="1" hangingPunct="1">
              <a:spcBef>
                <a:spcPct val="0"/>
              </a:spcBef>
              <a:buFontTx/>
              <a:buChar char="•"/>
            </a:pPr>
            <a:r>
              <a:rPr lang="en-US" dirty="0"/>
              <a:t>Audit </a:t>
            </a:r>
            <a:r>
              <a:rPr lang="en-US" dirty="0" err="1"/>
              <a:t>programmes</a:t>
            </a:r>
            <a:r>
              <a:rPr lang="en-US" dirty="0"/>
              <a:t>.</a:t>
            </a:r>
          </a:p>
          <a:p>
            <a:pPr marL="228600" lvl="2" defTabSz="114300" eaLnBrk="1" hangingPunct="1">
              <a:spcBef>
                <a:spcPct val="0"/>
              </a:spcBef>
              <a:buFontTx/>
              <a:buChar char="•"/>
            </a:pPr>
            <a:r>
              <a:rPr lang="en-US" dirty="0"/>
              <a:t>Analyses.</a:t>
            </a:r>
          </a:p>
          <a:p>
            <a:pPr marL="228600" lvl="2" defTabSz="114300" eaLnBrk="1" hangingPunct="1">
              <a:spcBef>
                <a:spcPct val="0"/>
              </a:spcBef>
              <a:buFontTx/>
              <a:buChar char="•"/>
            </a:pPr>
            <a:r>
              <a:rPr lang="en-US" dirty="0"/>
              <a:t>Issues memoranda.</a:t>
            </a:r>
          </a:p>
          <a:p>
            <a:pPr marL="228600" lvl="2" defTabSz="114300" eaLnBrk="1" hangingPunct="1">
              <a:spcBef>
                <a:spcPct val="0"/>
              </a:spcBef>
              <a:buFontTx/>
              <a:buChar char="•"/>
            </a:pPr>
            <a:r>
              <a:rPr lang="en-US" dirty="0"/>
              <a:t>Summaries of significant matters.</a:t>
            </a:r>
          </a:p>
          <a:p>
            <a:pPr marL="228600" lvl="2" defTabSz="114300" eaLnBrk="1" hangingPunct="1">
              <a:spcBef>
                <a:spcPct val="0"/>
              </a:spcBef>
              <a:buFontTx/>
              <a:buChar char="•"/>
            </a:pPr>
            <a:r>
              <a:rPr lang="en-US" dirty="0"/>
              <a:t>Letters of confirmation and representation.</a:t>
            </a:r>
          </a:p>
          <a:p>
            <a:pPr marL="228600" lvl="2" defTabSz="114300" eaLnBrk="1" hangingPunct="1">
              <a:spcBef>
                <a:spcPct val="0"/>
              </a:spcBef>
              <a:buFontTx/>
              <a:buChar char="•"/>
            </a:pPr>
            <a:r>
              <a:rPr lang="en-US" dirty="0"/>
              <a:t>Checklists.</a:t>
            </a:r>
          </a:p>
          <a:p>
            <a:pPr marL="228600" lvl="2" defTabSz="114300" eaLnBrk="1" hangingPunct="1">
              <a:spcBef>
                <a:spcPct val="0"/>
              </a:spcBef>
              <a:buFontTx/>
              <a:buChar char="•"/>
            </a:pPr>
            <a:r>
              <a:rPr lang="en-US" dirty="0"/>
              <a:t>Correspondence (including e-mail) concerning significant matters.</a:t>
            </a:r>
          </a:p>
          <a:p>
            <a:pPr algn="just" defTabSz="114300" eaLnBrk="1" hangingPunct="1">
              <a:spcBef>
                <a:spcPct val="0"/>
              </a:spcBef>
              <a:buFont typeface="Wingdings" pitchFamily="2" charset="2"/>
              <a:buChar char="Ø"/>
            </a:pPr>
            <a:r>
              <a:rPr lang="en-US" dirty="0"/>
              <a:t> The auditor may include abstracts or copies of the entity’s records (for example, significant and specific contracts and agreements) as part of audit documentation. Audit documentation, however, is not a substitute for the entity’s accounting records. </a:t>
            </a:r>
          </a:p>
        </p:txBody>
      </p:sp>
    </p:spTree>
    <p:extLst>
      <p:ext uri="{BB962C8B-B14F-4D97-AF65-F5344CB8AC3E}">
        <p14:creationId xmlns="" xmlns:p14="http://schemas.microsoft.com/office/powerpoint/2010/main" val="206385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5FD293-0E7F-4474-BBF3-60B7B3C1A29D}" type="slidenum">
              <a:rPr lang="en-US">
                <a:cs typeface="Arial" charset="0"/>
              </a:rPr>
              <a:pPr fontAlgn="base">
                <a:spcBef>
                  <a:spcPct val="0"/>
                </a:spcBef>
                <a:spcAft>
                  <a:spcPct val="0"/>
                </a:spcAft>
                <a:defRPr/>
              </a:pPr>
              <a:t>71</a:t>
            </a:fld>
            <a:endParaRPr lang="en-US">
              <a:cs typeface="Arial" charset="0"/>
            </a:endParaRPr>
          </a:p>
        </p:txBody>
      </p:sp>
      <p:sp>
        <p:nvSpPr>
          <p:cNvPr id="34818" name="Rectangle 2"/>
          <p:cNvSpPr>
            <a:spLocks noGrp="1" noRot="1" noChangeAspect="1" noChangeArrowheads="1" noTextEdit="1"/>
          </p:cNvSpPr>
          <p:nvPr>
            <p:ph type="sldImg"/>
          </p:nvPr>
        </p:nvSpPr>
        <p:spPr bwMode="auto">
          <a:xfrm>
            <a:off x="382588" y="685800"/>
            <a:ext cx="6094412" cy="3429000"/>
          </a:xfrm>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4300" eaLnBrk="1" hangingPunct="1">
              <a:spcBef>
                <a:spcPct val="0"/>
              </a:spcBef>
              <a:buFont typeface="Wingdings" pitchFamily="2" charset="2"/>
              <a:buChar char="Ø"/>
            </a:pPr>
            <a:r>
              <a:rPr lang="en-US" dirty="0"/>
              <a:t> Examples of audit documentation include:</a:t>
            </a:r>
          </a:p>
          <a:p>
            <a:pPr marL="228600" lvl="2" defTabSz="114300" eaLnBrk="1" hangingPunct="1">
              <a:spcBef>
                <a:spcPct val="0"/>
              </a:spcBef>
              <a:buFontTx/>
              <a:buChar char="•"/>
            </a:pPr>
            <a:r>
              <a:rPr lang="en-US" dirty="0"/>
              <a:t>Audit </a:t>
            </a:r>
            <a:r>
              <a:rPr lang="en-US" dirty="0" err="1"/>
              <a:t>programmes</a:t>
            </a:r>
            <a:r>
              <a:rPr lang="en-US" dirty="0"/>
              <a:t>.</a:t>
            </a:r>
          </a:p>
          <a:p>
            <a:pPr marL="228600" lvl="2" defTabSz="114300" eaLnBrk="1" hangingPunct="1">
              <a:spcBef>
                <a:spcPct val="0"/>
              </a:spcBef>
              <a:buFontTx/>
              <a:buChar char="•"/>
            </a:pPr>
            <a:r>
              <a:rPr lang="en-US" dirty="0"/>
              <a:t>Analyses.</a:t>
            </a:r>
          </a:p>
          <a:p>
            <a:pPr marL="228600" lvl="2" defTabSz="114300" eaLnBrk="1" hangingPunct="1">
              <a:spcBef>
                <a:spcPct val="0"/>
              </a:spcBef>
              <a:buFontTx/>
              <a:buChar char="•"/>
            </a:pPr>
            <a:r>
              <a:rPr lang="en-US" dirty="0"/>
              <a:t>Issues memoranda.</a:t>
            </a:r>
          </a:p>
          <a:p>
            <a:pPr marL="228600" lvl="2" defTabSz="114300" eaLnBrk="1" hangingPunct="1">
              <a:spcBef>
                <a:spcPct val="0"/>
              </a:spcBef>
              <a:buFontTx/>
              <a:buChar char="•"/>
            </a:pPr>
            <a:r>
              <a:rPr lang="en-US" dirty="0"/>
              <a:t>Summaries of significant matters.</a:t>
            </a:r>
          </a:p>
          <a:p>
            <a:pPr marL="228600" lvl="2" defTabSz="114300" eaLnBrk="1" hangingPunct="1">
              <a:spcBef>
                <a:spcPct val="0"/>
              </a:spcBef>
              <a:buFontTx/>
              <a:buChar char="•"/>
            </a:pPr>
            <a:r>
              <a:rPr lang="en-US" dirty="0"/>
              <a:t>Letters of confirmation and representation.</a:t>
            </a:r>
          </a:p>
          <a:p>
            <a:pPr marL="228600" lvl="2" defTabSz="114300" eaLnBrk="1" hangingPunct="1">
              <a:spcBef>
                <a:spcPct val="0"/>
              </a:spcBef>
              <a:buFontTx/>
              <a:buChar char="•"/>
            </a:pPr>
            <a:r>
              <a:rPr lang="en-US" dirty="0"/>
              <a:t>Checklists.</a:t>
            </a:r>
          </a:p>
          <a:p>
            <a:pPr marL="228600" lvl="2" defTabSz="114300" eaLnBrk="1" hangingPunct="1">
              <a:spcBef>
                <a:spcPct val="0"/>
              </a:spcBef>
              <a:buFontTx/>
              <a:buChar char="•"/>
            </a:pPr>
            <a:r>
              <a:rPr lang="en-US" dirty="0"/>
              <a:t>Correspondence (including e-mail) concerning significant matters.</a:t>
            </a:r>
          </a:p>
          <a:p>
            <a:pPr algn="just" defTabSz="114300" eaLnBrk="1" hangingPunct="1">
              <a:spcBef>
                <a:spcPct val="0"/>
              </a:spcBef>
              <a:buFont typeface="Wingdings" pitchFamily="2" charset="2"/>
              <a:buChar char="Ø"/>
            </a:pPr>
            <a:r>
              <a:rPr lang="en-US" dirty="0"/>
              <a:t> The auditor may include abstracts or copies of the entity’s records (for example, significant and specific contracts and agreements) as part of audit documentation. Audit documentation, however, is not a substitute for the entity’s accounting records. </a:t>
            </a:r>
          </a:p>
        </p:txBody>
      </p:sp>
    </p:spTree>
    <p:extLst>
      <p:ext uri="{BB962C8B-B14F-4D97-AF65-F5344CB8AC3E}">
        <p14:creationId xmlns="" xmlns:p14="http://schemas.microsoft.com/office/powerpoint/2010/main" val="43535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pt-BR"/>
              <a:t>CA R S Balaji, Chennai</a:t>
            </a:r>
            <a:endParaRPr lang="en-IN"/>
          </a:p>
        </p:txBody>
      </p:sp>
      <p:sp>
        <p:nvSpPr>
          <p:cNvPr id="5" name="Slide Number Placeholder 4"/>
          <p:cNvSpPr>
            <a:spLocks noGrp="1"/>
          </p:cNvSpPr>
          <p:nvPr>
            <p:ph type="sldNum" sz="quarter" idx="11"/>
          </p:nvPr>
        </p:nvSpPr>
        <p:spPr/>
        <p:txBody>
          <a:bodyPr/>
          <a:lstStyle/>
          <a:p>
            <a:fld id="{91778676-10C6-4C39-8026-ED3245729754}" type="slidenum">
              <a:rPr lang="en-IN" altLang="en-US" smtClean="0"/>
              <a:pPr/>
              <a:t>77</a:t>
            </a:fld>
            <a:endParaRPr lang="en-IN" altLang="en-US"/>
          </a:p>
        </p:txBody>
      </p:sp>
    </p:spTree>
    <p:extLst>
      <p:ext uri="{BB962C8B-B14F-4D97-AF65-F5344CB8AC3E}">
        <p14:creationId xmlns="" xmlns:p14="http://schemas.microsoft.com/office/powerpoint/2010/main" val="163097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2" name="Rectangle 1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userDrawn="1"/>
        </p:nvPicPr>
        <p:blipFill rotWithShape="1">
          <a:blip r:embed="rId3" cstate="print"/>
          <a:srcRect l="-1170" r="9237"/>
          <a:stretch/>
        </p:blipFill>
        <p:spPr>
          <a:xfrm>
            <a:off x="639260" y="614078"/>
            <a:ext cx="1429085" cy="133061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Date Placeholder 3"/>
          <p:cNvSpPr>
            <a:spLocks noGrp="1"/>
          </p:cNvSpPr>
          <p:nvPr>
            <p:ph type="dt" sz="half" idx="10"/>
          </p:nvPr>
        </p:nvSpPr>
        <p:spPr>
          <a:xfrm rot="5400000">
            <a:off x="10090150" y="1792288"/>
            <a:ext cx="990600" cy="304800"/>
          </a:xfrm>
        </p:spPr>
        <p:txBody>
          <a:bodyPr/>
          <a:lstStyle>
            <a:lvl1pPr algn="l">
              <a:defRPr b="0" i="0">
                <a:solidFill>
                  <a:schemeClr val="bg1"/>
                </a:solidFill>
              </a:defRPr>
            </a:lvl1pPr>
          </a:lstStyle>
          <a:p>
            <a:pPr>
              <a:defRPr/>
            </a:pPr>
            <a:fld id="{6E5D4147-EE67-4B72-82E5-8FFB46623FE9}" type="datetime1">
              <a:rPr lang="en-US" smtClean="0"/>
              <a:pPr>
                <a:defRPr/>
              </a:pPr>
              <a:t>07-May-23</a:t>
            </a:fld>
            <a:endParaRPr lang="en-IN"/>
          </a:p>
        </p:txBody>
      </p:sp>
      <p:sp>
        <p:nvSpPr>
          <p:cNvPr id="15" name="Footer Placeholder 4"/>
          <p:cNvSpPr>
            <a:spLocks noGrp="1"/>
          </p:cNvSpPr>
          <p:nvPr>
            <p:ph type="ftr" sz="quarter" idx="11"/>
          </p:nvPr>
        </p:nvSpPr>
        <p:spPr>
          <a:xfrm rot="5400000">
            <a:off x="8960644" y="3226594"/>
            <a:ext cx="3859212" cy="304800"/>
          </a:xfrm>
        </p:spPr>
        <p:txBody>
          <a:bodyPr/>
          <a:lstStyle>
            <a:lvl1pPr>
              <a:defRPr b="0" i="0">
                <a:solidFill>
                  <a:schemeClr val="bg1"/>
                </a:solidFill>
              </a:defRPr>
            </a:lvl1pPr>
          </a:lstStyle>
          <a:p>
            <a:pPr>
              <a:defRPr/>
            </a:pPr>
            <a:r>
              <a:rPr lang="pt-BR"/>
              <a:t>CA R S Balaji, Chennai</a:t>
            </a:r>
            <a:endParaRPr lang="en-IN" dirty="0"/>
          </a:p>
        </p:txBody>
      </p:sp>
      <p:sp>
        <p:nvSpPr>
          <p:cNvPr id="16" name="Slide Number Placeholder 5"/>
          <p:cNvSpPr>
            <a:spLocks noGrp="1"/>
          </p:cNvSpPr>
          <p:nvPr>
            <p:ph type="sldNum" sz="quarter" idx="12"/>
          </p:nvPr>
        </p:nvSpPr>
        <p:spPr>
          <a:xfrm>
            <a:off x="10350500" y="292100"/>
            <a:ext cx="838200" cy="768350"/>
          </a:xfrm>
        </p:spPr>
        <p:txBody>
          <a:bodyPr/>
          <a:lstStyle>
            <a:lvl1pPr>
              <a:defRPr>
                <a:latin typeface="Palatino Linotype" panose="02040502050505030304" pitchFamily="18" charset="0"/>
              </a:defRPr>
            </a:lvl1pPr>
          </a:lstStyle>
          <a:p>
            <a:fld id="{56FCA643-ADDA-4CE8-B4FF-7AA2A8ED4A7D}" type="slidenum">
              <a:rPr lang="en-IN" altLang="en-US"/>
              <a:pPr/>
              <a:t>‹#›</a:t>
            </a:fld>
            <a:endParaRPr lang="en-IN" altLang="en-US"/>
          </a:p>
        </p:txBody>
      </p:sp>
    </p:spTree>
    <p:extLst>
      <p:ext uri="{BB962C8B-B14F-4D97-AF65-F5344CB8AC3E}">
        <p14:creationId xmlns="" xmlns:p14="http://schemas.microsoft.com/office/powerpoint/2010/main" val="93983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p:cNvSpPr>
            <a:spLocks noGrp="1"/>
          </p:cNvSpPr>
          <p:nvPr>
            <p:ph type="dt" sz="half" idx="10"/>
          </p:nvPr>
        </p:nvSpPr>
        <p:spPr/>
        <p:txBody>
          <a:bodyPr/>
          <a:lstStyle>
            <a:lvl1pPr>
              <a:defRPr/>
            </a:lvl1pPr>
          </a:lstStyle>
          <a:p>
            <a:pPr>
              <a:defRPr/>
            </a:pPr>
            <a:fld id="{CD428B64-1B26-4097-9298-FBBB9A328AEE}" type="datetime1">
              <a:rPr lang="en-US" smtClean="0"/>
              <a:pPr>
                <a:defRPr/>
              </a:pPr>
              <a:t>07-May-23</a:t>
            </a:fld>
            <a:endParaRPr lang="en-IN"/>
          </a:p>
        </p:txBody>
      </p:sp>
      <p:sp>
        <p:nvSpPr>
          <p:cNvPr id="17" name="Footer Placeholder 5"/>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18" name="Slide Number Placeholder 6"/>
          <p:cNvSpPr>
            <a:spLocks noGrp="1"/>
          </p:cNvSpPr>
          <p:nvPr>
            <p:ph type="sldNum" sz="quarter" idx="12"/>
          </p:nvPr>
        </p:nvSpPr>
        <p:spPr/>
        <p:txBody>
          <a:bodyPr/>
          <a:lstStyle>
            <a:lvl1pPr>
              <a:defRPr/>
            </a:lvl1pPr>
          </a:lstStyle>
          <a:p>
            <a:fld id="{1A6100AD-F474-43A9-974D-3AB9D7A9C538}" type="slidenum">
              <a:rPr lang="en-IN" altLang="en-US"/>
              <a:pPr/>
              <a:t>‹#›</a:t>
            </a:fld>
            <a:endParaRPr lang="en-IN" altLang="en-US"/>
          </a:p>
        </p:txBody>
      </p:sp>
    </p:spTree>
    <p:extLst>
      <p:ext uri="{BB962C8B-B14F-4D97-AF65-F5344CB8AC3E}">
        <p14:creationId xmlns="" xmlns:p14="http://schemas.microsoft.com/office/powerpoint/2010/main" val="379453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2147483647 h 7946"/>
                <a:gd name="T4" fmla="*/ 2147483647 w 10000"/>
                <a:gd name="T5" fmla="*/ 2147483647 h 7946"/>
                <a:gd name="T6" fmla="*/ 2147483647 w 10000"/>
                <a:gd name="T7" fmla="*/ 2147483647 h 7946"/>
                <a:gd name="T8" fmla="*/ 2147483647 w 10000"/>
                <a:gd name="T9" fmla="*/ 2147483647 h 7946"/>
                <a:gd name="T10" fmla="*/ 2147483647 w 10000"/>
                <a:gd name="T11" fmla="*/ 2147483647 h 7946"/>
                <a:gd name="T12" fmla="*/ 2147483647 w 10000"/>
                <a:gd name="T13" fmla="*/ 2147483647 h 7946"/>
                <a:gd name="T14" fmla="*/ 2147483647 w 10000"/>
                <a:gd name="T15" fmla="*/ 2147483647 h 7946"/>
                <a:gd name="T16" fmla="*/ 2147483647 w 10000"/>
                <a:gd name="T17" fmla="*/ 2147483647 h 7946"/>
                <a:gd name="T18" fmla="*/ 2147483647 w 10000"/>
                <a:gd name="T19" fmla="*/ 2147483647 h 7946"/>
                <a:gd name="T20" fmla="*/ 2147483647 w 10000"/>
                <a:gd name="T21" fmla="*/ 2147483647 h 7946"/>
                <a:gd name="T22" fmla="*/ 2147483647 w 10000"/>
                <a:gd name="T23" fmla="*/ 2147483647 h 7946"/>
                <a:gd name="T24" fmla="*/ 2147483647 w 10000"/>
                <a:gd name="T25" fmla="*/ 2147483647 h 7946"/>
                <a:gd name="T26" fmla="*/ 2147483647 w 10000"/>
                <a:gd name="T27" fmla="*/ 2147483647 h 7946"/>
                <a:gd name="T28" fmla="*/ 2147483647 w 10000"/>
                <a:gd name="T29" fmla="*/ 2147483647 h 7946"/>
                <a:gd name="T30" fmla="*/ 2147483647 w 10000"/>
                <a:gd name="T31" fmla="*/ 2147483647 h 7946"/>
                <a:gd name="T32" fmla="*/ 2147483647 w 10000"/>
                <a:gd name="T33" fmla="*/ 2147483647 h 7946"/>
                <a:gd name="T34" fmla="*/ 2147483647 w 10000"/>
                <a:gd name="T35" fmla="*/ 2147483647 h 7946"/>
                <a:gd name="T36" fmla="*/ 2147483647 w 10000"/>
                <a:gd name="T37" fmla="*/ 2147483647 h 7946"/>
                <a:gd name="T38" fmla="*/ 2147483647 w 10000"/>
                <a:gd name="T39" fmla="*/ 2147483647 h 7946"/>
                <a:gd name="T40" fmla="*/ 2147483647 w 10000"/>
                <a:gd name="T41" fmla="*/ 2147483647 h 7946"/>
                <a:gd name="T42" fmla="*/ 2147483647 w 10000"/>
                <a:gd name="T43" fmla="*/ 2147483647 h 7946"/>
                <a:gd name="T44" fmla="*/ 2147483647 w 10000"/>
                <a:gd name="T45" fmla="*/ 2147483647 h 7946"/>
                <a:gd name="T46" fmla="*/ 2147483647 w 10000"/>
                <a:gd name="T47" fmla="*/ 2147483647 h 7946"/>
                <a:gd name="T48" fmla="*/ 2147483647 w 10000"/>
                <a:gd name="T49" fmla="*/ 2147483647 h 7946"/>
                <a:gd name="T50" fmla="*/ 2147483647 w 10000"/>
                <a:gd name="T51" fmla="*/ 2147483647 h 7946"/>
                <a:gd name="T52" fmla="*/ 2147483647 w 10000"/>
                <a:gd name="T53" fmla="*/ 2147483647 h 7946"/>
                <a:gd name="T54" fmla="*/ 2147483647 w 10000"/>
                <a:gd name="T55" fmla="*/ 2147483647 h 7946"/>
                <a:gd name="T56" fmla="*/ 2147483647 w 10000"/>
                <a:gd name="T57" fmla="*/ 2147483647 h 7946"/>
                <a:gd name="T58" fmla="*/ 2147483647 w 10000"/>
                <a:gd name="T59" fmla="*/ 2147483647 h 7946"/>
                <a:gd name="T60" fmla="*/ 2147483647 w 10000"/>
                <a:gd name="T61" fmla="*/ 2147483647 h 7946"/>
                <a:gd name="T62" fmla="*/ 2147483647 w 10000"/>
                <a:gd name="T63" fmla="*/ 2147483647 h 7946"/>
                <a:gd name="T64" fmla="*/ 2147483647 w 10000"/>
                <a:gd name="T65" fmla="*/ 2147483647 h 7946"/>
                <a:gd name="T66" fmla="*/ 2147483647 w 10000"/>
                <a:gd name="T67" fmla="*/ 2147483647 h 7946"/>
                <a:gd name="T68" fmla="*/ 2147483647 w 10000"/>
                <a:gd name="T69" fmla="*/ 2147483647 h 7946"/>
                <a:gd name="T70" fmla="*/ 2147483647 w 10000"/>
                <a:gd name="T71" fmla="*/ 2147483647 h 7946"/>
                <a:gd name="T72" fmla="*/ 2147483647 w 10000"/>
                <a:gd name="T73" fmla="*/ 2147483647 h 7946"/>
                <a:gd name="T74" fmla="*/ 2147483647 w 10000"/>
                <a:gd name="T75" fmla="*/ 2147483647 h 7946"/>
                <a:gd name="T76" fmla="*/ 2147483647 w 10000"/>
                <a:gd name="T77" fmla="*/ 2147483647 h 7946"/>
                <a:gd name="T78" fmla="*/ 2147483647 w 10000"/>
                <a:gd name="T79" fmla="*/ 2147483647 h 7946"/>
                <a:gd name="T80" fmla="*/ 2147483647 w 10000"/>
                <a:gd name="T81" fmla="*/ 2147483647 h 7946"/>
                <a:gd name="T82" fmla="*/ 2147483647 w 10000"/>
                <a:gd name="T83" fmla="*/ 2147483647 h 7946"/>
                <a:gd name="T84" fmla="*/ 2147483647 w 10000"/>
                <a:gd name="T85" fmla="*/ 2147483647 h 7946"/>
                <a:gd name="T86" fmla="*/ 2147483647 w 10000"/>
                <a:gd name="T87" fmla="*/ 2147483647 h 7946"/>
                <a:gd name="T88" fmla="*/ 2147483647 w 10000"/>
                <a:gd name="T89" fmla="*/ 2147483647 h 7946"/>
                <a:gd name="T90" fmla="*/ 2147483647 w 10000"/>
                <a:gd name="T91" fmla="*/ 2147483647 h 7946"/>
                <a:gd name="T92" fmla="*/ 2147483647 w 10000"/>
                <a:gd name="T93" fmla="*/ 2147483647 h 7946"/>
                <a:gd name="T94" fmla="*/ 2147483647 w 10000"/>
                <a:gd name="T95" fmla="*/ 2147483647 h 7946"/>
                <a:gd name="T96" fmla="*/ 2147483647 w 10000"/>
                <a:gd name="T97" fmla="*/ 2147483647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231A902C-8732-4CC9-8FAA-E56F475BEF13}" type="datetime1">
              <a:rPr lang="en-US" smtClean="0"/>
              <a:pPr>
                <a:defRPr/>
              </a:pPr>
              <a:t>07-May-23</a:t>
            </a:fld>
            <a:endParaRPr lang="en-IN"/>
          </a:p>
        </p:txBody>
      </p:sp>
      <p:sp>
        <p:nvSpPr>
          <p:cNvPr id="17" name="Footer Placeholder 4"/>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18" name="Slide Number Placeholder 5"/>
          <p:cNvSpPr>
            <a:spLocks noGrp="1"/>
          </p:cNvSpPr>
          <p:nvPr>
            <p:ph type="sldNum" sz="quarter" idx="12"/>
          </p:nvPr>
        </p:nvSpPr>
        <p:spPr/>
        <p:txBody>
          <a:bodyPr/>
          <a:lstStyle>
            <a:lvl1pPr>
              <a:defRPr/>
            </a:lvl1pPr>
          </a:lstStyle>
          <a:p>
            <a:fld id="{5AFD0E14-DDFE-4B91-9CFC-2A11E8825529}" type="slidenum">
              <a:rPr lang="en-IN" altLang="en-US"/>
              <a:pPr/>
              <a:t>‹#›</a:t>
            </a:fld>
            <a:endParaRPr lang="en-IN" altLang="en-US"/>
          </a:p>
        </p:txBody>
      </p:sp>
    </p:spTree>
    <p:extLst>
      <p:ext uri="{BB962C8B-B14F-4D97-AF65-F5344CB8AC3E}">
        <p14:creationId xmlns="" xmlns:p14="http://schemas.microsoft.com/office/powerpoint/2010/main" val="202738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7" name="TextBox 16"/>
          <p:cNvSpPr txBox="1"/>
          <p:nvPr/>
        </p:nvSpPr>
        <p:spPr>
          <a:xfrm>
            <a:off x="9718675"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8" name="TextBox 17"/>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9" name="Rectangle 18"/>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pPr>
              <a:defRPr/>
            </a:pPr>
            <a:fld id="{A1A325C3-B427-492F-BB1A-D59452E9CFBC}" type="datetime1">
              <a:rPr lang="en-US" smtClean="0"/>
              <a:pPr>
                <a:defRPr/>
              </a:pPr>
              <a:t>07-May-23</a:t>
            </a:fld>
            <a:endParaRPr lang="en-IN"/>
          </a:p>
        </p:txBody>
      </p:sp>
      <p:sp>
        <p:nvSpPr>
          <p:cNvPr id="21" name="Footer Placeholder 4"/>
          <p:cNvSpPr>
            <a:spLocks noGrp="1"/>
          </p:cNvSpPr>
          <p:nvPr>
            <p:ph type="ftr" sz="quarter" idx="15"/>
          </p:nvPr>
        </p:nvSpPr>
        <p:spPr/>
        <p:txBody>
          <a:bodyPr/>
          <a:lstStyle>
            <a:lvl1pPr>
              <a:defRPr/>
            </a:lvl1pPr>
          </a:lstStyle>
          <a:p>
            <a:pPr>
              <a:defRPr/>
            </a:pPr>
            <a:r>
              <a:rPr lang="pt-BR"/>
              <a:t>CA R S Balaji, Chennai</a:t>
            </a:r>
            <a:endParaRPr lang="en-IN" dirty="0"/>
          </a:p>
        </p:txBody>
      </p:sp>
      <p:sp>
        <p:nvSpPr>
          <p:cNvPr id="22" name="Slide Number Placeholder 5"/>
          <p:cNvSpPr>
            <a:spLocks noGrp="1"/>
          </p:cNvSpPr>
          <p:nvPr>
            <p:ph type="sldNum" sz="quarter" idx="16"/>
          </p:nvPr>
        </p:nvSpPr>
        <p:spPr/>
        <p:txBody>
          <a:bodyPr/>
          <a:lstStyle>
            <a:lvl1pPr>
              <a:defRPr/>
            </a:lvl1pPr>
          </a:lstStyle>
          <a:p>
            <a:fld id="{D6E41A05-1421-4F57-B0A7-8763FCC724F5}" type="slidenum">
              <a:rPr lang="en-IN" altLang="en-US"/>
              <a:pPr/>
              <a:t>‹#›</a:t>
            </a:fld>
            <a:endParaRPr lang="en-IN" altLang="en-US"/>
          </a:p>
        </p:txBody>
      </p:sp>
    </p:spTree>
    <p:extLst>
      <p:ext uri="{BB962C8B-B14F-4D97-AF65-F5344CB8AC3E}">
        <p14:creationId xmlns="" xmlns:p14="http://schemas.microsoft.com/office/powerpoint/2010/main" val="164141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pPr>
              <a:defRPr/>
            </a:pPr>
            <a:fld id="{CAB0BA8A-A7E3-4C9B-9379-ABAF65131E4C}" type="datetime1">
              <a:rPr lang="en-US" smtClean="0"/>
              <a:pPr>
                <a:defRPr/>
              </a:pPr>
              <a:t>07-May-23</a:t>
            </a:fld>
            <a:endParaRPr lang="en-IN"/>
          </a:p>
        </p:txBody>
      </p:sp>
      <p:sp>
        <p:nvSpPr>
          <p:cNvPr id="16" name="Footer Placeholder 4"/>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17" name="Slide Number Placeholder 5"/>
          <p:cNvSpPr>
            <a:spLocks noGrp="1"/>
          </p:cNvSpPr>
          <p:nvPr>
            <p:ph type="sldNum" sz="quarter" idx="12"/>
          </p:nvPr>
        </p:nvSpPr>
        <p:spPr/>
        <p:txBody>
          <a:bodyPr/>
          <a:lstStyle>
            <a:lvl1pPr>
              <a:defRPr/>
            </a:lvl1pPr>
          </a:lstStyle>
          <a:p>
            <a:fld id="{2608514E-F3E7-47FB-B688-67757E047F9D}" type="slidenum">
              <a:rPr lang="en-IN" altLang="en-US"/>
              <a:pPr/>
              <a:t>‹#›</a:t>
            </a:fld>
            <a:endParaRPr lang="en-IN" altLang="en-US"/>
          </a:p>
        </p:txBody>
      </p:sp>
    </p:spTree>
    <p:extLst>
      <p:ext uri="{BB962C8B-B14F-4D97-AF65-F5344CB8AC3E}">
        <p14:creationId xmlns="" xmlns:p14="http://schemas.microsoft.com/office/powerpoint/2010/main" val="230684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pPr>
              <a:defRPr/>
            </a:pPr>
            <a:fld id="{BCA8F40E-717A-4B70-B691-DD5D164E88C6}" type="datetime1">
              <a:rPr lang="en-US" smtClean="0"/>
              <a:pPr>
                <a:defRPr/>
              </a:pPr>
              <a:t>07-May-23</a:t>
            </a:fld>
            <a:endParaRPr lang="en-IN"/>
          </a:p>
        </p:txBody>
      </p:sp>
      <p:sp>
        <p:nvSpPr>
          <p:cNvPr id="12" name="Footer Placeholder 7"/>
          <p:cNvSpPr>
            <a:spLocks noGrp="1"/>
          </p:cNvSpPr>
          <p:nvPr>
            <p:ph type="ftr" sz="quarter" idx="19"/>
          </p:nvPr>
        </p:nvSpPr>
        <p:spPr/>
        <p:txBody>
          <a:bodyPr/>
          <a:lstStyle>
            <a:lvl1pPr>
              <a:defRPr/>
            </a:lvl1pPr>
          </a:lstStyle>
          <a:p>
            <a:pPr>
              <a:defRPr/>
            </a:pPr>
            <a:r>
              <a:rPr lang="pt-BR"/>
              <a:t>CA R S Balaji, Chennai</a:t>
            </a:r>
            <a:endParaRPr lang="en-IN" dirty="0"/>
          </a:p>
        </p:txBody>
      </p:sp>
      <p:sp>
        <p:nvSpPr>
          <p:cNvPr id="13" name="Slide Number Placeholder 8"/>
          <p:cNvSpPr>
            <a:spLocks noGrp="1"/>
          </p:cNvSpPr>
          <p:nvPr>
            <p:ph type="sldNum" sz="quarter" idx="20"/>
          </p:nvPr>
        </p:nvSpPr>
        <p:spPr/>
        <p:txBody>
          <a:bodyPr/>
          <a:lstStyle>
            <a:lvl1pPr>
              <a:defRPr/>
            </a:lvl1pPr>
          </a:lstStyle>
          <a:p>
            <a:fld id="{1620C496-F8B4-4670-8A02-CCE82A5CF0CE}" type="slidenum">
              <a:rPr lang="en-IN" altLang="en-US"/>
              <a:pPr/>
              <a:t>‹#›</a:t>
            </a:fld>
            <a:endParaRPr lang="en-IN" altLang="en-US"/>
          </a:p>
        </p:txBody>
      </p:sp>
    </p:spTree>
    <p:extLst>
      <p:ext uri="{BB962C8B-B14F-4D97-AF65-F5344CB8AC3E}">
        <p14:creationId xmlns="" xmlns:p14="http://schemas.microsoft.com/office/powerpoint/2010/main" val="290787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7850"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154953" y="510910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4568865" y="5184002"/>
            <a:ext cx="3050438"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983434"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pPr>
              <a:defRPr/>
            </a:pPr>
            <a:fld id="{14AD7DC2-0771-43C9-993E-52086108CFE4}" type="datetime1">
              <a:rPr lang="en-US" smtClean="0"/>
              <a:pPr>
                <a:defRPr/>
              </a:pPr>
              <a:t>07-May-23</a:t>
            </a:fld>
            <a:endParaRPr lang="en-IN"/>
          </a:p>
        </p:txBody>
      </p:sp>
      <p:sp>
        <p:nvSpPr>
          <p:cNvPr id="16" name="Footer Placeholder 7"/>
          <p:cNvSpPr>
            <a:spLocks noGrp="1"/>
          </p:cNvSpPr>
          <p:nvPr>
            <p:ph type="ftr" sz="quarter" idx="24"/>
          </p:nvPr>
        </p:nvSpPr>
        <p:spPr/>
        <p:txBody>
          <a:bodyPr/>
          <a:lstStyle>
            <a:lvl1pPr>
              <a:defRPr/>
            </a:lvl1pPr>
          </a:lstStyle>
          <a:p>
            <a:pPr>
              <a:defRPr/>
            </a:pPr>
            <a:r>
              <a:rPr lang="pt-BR"/>
              <a:t>CA R S Balaji, Chennai</a:t>
            </a:r>
            <a:endParaRPr lang="en-IN" dirty="0"/>
          </a:p>
        </p:txBody>
      </p:sp>
      <p:sp>
        <p:nvSpPr>
          <p:cNvPr id="17" name="Slide Number Placeholder 8"/>
          <p:cNvSpPr>
            <a:spLocks noGrp="1"/>
          </p:cNvSpPr>
          <p:nvPr>
            <p:ph type="sldNum" sz="quarter" idx="25"/>
          </p:nvPr>
        </p:nvSpPr>
        <p:spPr/>
        <p:txBody>
          <a:bodyPr/>
          <a:lstStyle>
            <a:lvl1pPr>
              <a:defRPr/>
            </a:lvl1pPr>
          </a:lstStyle>
          <a:p>
            <a:fld id="{5BC3E0FD-2AEC-4DD7-95CC-467168B9DD3D}" type="slidenum">
              <a:rPr lang="en-IN" altLang="en-US"/>
              <a:pPr/>
              <a:t>‹#›</a:t>
            </a:fld>
            <a:endParaRPr lang="en-IN" altLang="en-US"/>
          </a:p>
        </p:txBody>
      </p:sp>
    </p:spTree>
    <p:extLst>
      <p:ext uri="{BB962C8B-B14F-4D97-AF65-F5344CB8AC3E}">
        <p14:creationId xmlns="" xmlns:p14="http://schemas.microsoft.com/office/powerpoint/2010/main" val="422399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9B231E8-5AF7-48D5-A1DA-4485EFB04658}" type="datetime1">
              <a:rPr lang="en-US" smtClean="0"/>
              <a:pPr>
                <a:defRPr/>
              </a:pPr>
              <a:t>07-May-23</a:t>
            </a:fld>
            <a:endParaRPr lang="en-IN"/>
          </a:p>
        </p:txBody>
      </p:sp>
      <p:sp>
        <p:nvSpPr>
          <p:cNvPr id="5" name="Footer Placeholder 4"/>
          <p:cNvSpPr>
            <a:spLocks noGrp="1"/>
          </p:cNvSpPr>
          <p:nvPr>
            <p:ph type="ftr" sz="quarter" idx="11"/>
          </p:nvPr>
        </p:nvSpPr>
        <p:spPr/>
        <p:txBody>
          <a:bodyPr/>
          <a:lstStyle>
            <a:lvl1pPr>
              <a:defRPr>
                <a:solidFill>
                  <a:schemeClr val="tx2">
                    <a:lumMod val="75000"/>
                  </a:schemeClr>
                </a:solidFill>
              </a:defRPr>
            </a:lvl1pPr>
          </a:lstStyle>
          <a:p>
            <a:pPr>
              <a:defRPr/>
            </a:pPr>
            <a:r>
              <a:rPr lang="pt-BR"/>
              <a:t>CA R S Balaji, Chennai</a:t>
            </a:r>
            <a:endParaRPr lang="en-IN" dirty="0"/>
          </a:p>
        </p:txBody>
      </p:sp>
      <p:sp>
        <p:nvSpPr>
          <p:cNvPr id="6" name="Slide Number Placeholder 5"/>
          <p:cNvSpPr>
            <a:spLocks noGrp="1"/>
          </p:cNvSpPr>
          <p:nvPr>
            <p:ph type="sldNum" sz="quarter" idx="12"/>
          </p:nvPr>
        </p:nvSpPr>
        <p:spPr/>
        <p:txBody>
          <a:bodyPr/>
          <a:lstStyle>
            <a:lvl1pPr>
              <a:defRPr/>
            </a:lvl1pPr>
          </a:lstStyle>
          <a:p>
            <a:fld id="{26F85DBC-F82B-4C9B-92D1-797032BD7430}" type="slidenum">
              <a:rPr lang="en-IN" altLang="en-US"/>
              <a:pPr/>
              <a:t>‹#›</a:t>
            </a:fld>
            <a:endParaRPr lang="en-IN" altLang="en-US"/>
          </a:p>
        </p:txBody>
      </p:sp>
    </p:spTree>
    <p:extLst>
      <p:ext uri="{BB962C8B-B14F-4D97-AF65-F5344CB8AC3E}">
        <p14:creationId xmlns="" xmlns:p14="http://schemas.microsoft.com/office/powerpoint/2010/main" val="332381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101749">
              <a:off x="6294738" y="457773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2" name="Rectangle 11"/>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p:txBody>
          <a:bodyPr/>
          <a:lstStyle>
            <a:lvl1pPr>
              <a:defRPr/>
            </a:lvl1pPr>
          </a:lstStyle>
          <a:p>
            <a:pPr>
              <a:defRPr/>
            </a:pPr>
            <a:fld id="{E0E55EF4-DEC6-47A3-8880-42A5E5732A79}" type="datetime1">
              <a:rPr lang="en-US" smtClean="0"/>
              <a:pPr>
                <a:defRPr/>
              </a:pPr>
              <a:t>07-May-23</a:t>
            </a:fld>
            <a:endParaRPr lang="en-IN"/>
          </a:p>
        </p:txBody>
      </p:sp>
      <p:sp>
        <p:nvSpPr>
          <p:cNvPr id="17" name="Footer Placeholder 4"/>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18" name="Slide Number Placeholder 5"/>
          <p:cNvSpPr>
            <a:spLocks noGrp="1"/>
          </p:cNvSpPr>
          <p:nvPr>
            <p:ph type="sldNum" sz="quarter" idx="12"/>
          </p:nvPr>
        </p:nvSpPr>
        <p:spPr/>
        <p:txBody>
          <a:bodyPr/>
          <a:lstStyle>
            <a:lvl1pPr>
              <a:defRPr/>
            </a:lvl1pPr>
          </a:lstStyle>
          <a:p>
            <a:fld id="{3930DA6F-743D-4CCE-992A-7AAE13EA7BAA}" type="slidenum">
              <a:rPr lang="en-IN" altLang="en-US"/>
              <a:pPr/>
              <a:t>‹#›</a:t>
            </a:fld>
            <a:endParaRPr lang="en-IN" altLang="en-US"/>
          </a:p>
        </p:txBody>
      </p:sp>
    </p:spTree>
    <p:extLst>
      <p:ext uri="{BB962C8B-B14F-4D97-AF65-F5344CB8AC3E}">
        <p14:creationId xmlns="" xmlns:p14="http://schemas.microsoft.com/office/powerpoint/2010/main" val="3296319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a:lvl1pPr>
          </a:lstStyle>
          <a:p>
            <a:r>
              <a:rPr lang="en-US" noProof="0" dirty="0"/>
              <a:t>Click to edit Master title style</a:t>
            </a:r>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hape 14"/>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05C4E3C9-BB2D-4D7A-B640-5F1F9B689CD7}" type="datetime1">
              <a:rPr lang="en-US" smtClean="0"/>
              <a:pPr/>
              <a:t>07-May-23</a:t>
            </a:fld>
            <a:endParaRPr lang="en-US"/>
          </a:p>
        </p:txBody>
      </p:sp>
      <p:sp>
        <p:nvSpPr>
          <p:cNvPr id="4" name="Footer Placeholder 3"/>
          <p:cNvSpPr>
            <a:spLocks noGrp="1"/>
          </p:cNvSpPr>
          <p:nvPr>
            <p:ph type="ftr" sz="quarter" idx="17"/>
          </p:nvPr>
        </p:nvSpPr>
        <p:spPr/>
        <p:txBody>
          <a:bodyPr/>
          <a:lstStyle/>
          <a:p>
            <a:r>
              <a:rPr lang="pt-BR"/>
              <a:t>CA R S Balaji, Chennai</a:t>
            </a:r>
            <a:endParaRPr lang="en-US"/>
          </a:p>
        </p:txBody>
      </p:sp>
      <p:sp>
        <p:nvSpPr>
          <p:cNvPr id="5" name="Slide Number Placeholder 4"/>
          <p:cNvSpPr>
            <a:spLocks noGrp="1"/>
          </p:cNvSpPr>
          <p:nvPr>
            <p:ph type="sldNum" sz="quarter" idx="18"/>
          </p:nvPr>
        </p:nvSpPr>
        <p:spPr/>
        <p:txBody>
          <a:bodyPr/>
          <a:lstStyle/>
          <a:p>
            <a:r>
              <a:rPr lang="en-US"/>
              <a:t>Slide </a:t>
            </a:r>
            <a:fld id="{AADF4C8D-1904-43C7-B2DB-5C1C5C949F67}" type="slidenum">
              <a:rPr lang="en-US" smtClean="0"/>
              <a:pPr/>
              <a:t>‹#›</a:t>
            </a:fld>
            <a:endParaRPr lang="en-US"/>
          </a:p>
        </p:txBody>
      </p:sp>
      <p:sp>
        <p:nvSpPr>
          <p:cNvPr id="6" name="PwCFirm"/>
          <p:cNvSpPr txBox="1"/>
          <p:nvPr userDrawn="1"/>
        </p:nvSpPr>
        <p:spPr>
          <a:xfrm>
            <a:off x="711200" y="6477001"/>
            <a:ext cx="34544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US" sz="1000" b="0" i="0" u="none" baseline="0">
                <a:latin typeface="Arial" panose="020B0604020202020204" pitchFamily="34" charset="0"/>
              </a:rPr>
              <a:t>Price Waterhouse &amp; Co LLP</a:t>
            </a:r>
            <a:endParaRPr kumimoji="0" lang="en-US" sz="1000" b="0" i="0" u="none" baseline="0" dirty="0" err="1">
              <a:latin typeface="Arial" panose="020B0604020202020204" pitchFamily="34" charset="0"/>
            </a:endParaRPr>
          </a:p>
        </p:txBody>
      </p:sp>
    </p:spTree>
    <p:extLst>
      <p:ext uri="{BB962C8B-B14F-4D97-AF65-F5344CB8AC3E}">
        <p14:creationId xmlns="" xmlns:p14="http://schemas.microsoft.com/office/powerpoint/2010/main" val="3942668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E2A794D-A8F8-45B3-BA38-EDB7FE02A29D}"/>
              </a:ext>
            </a:extLst>
          </p:cNvPr>
          <p:cNvSpPr>
            <a:spLocks noGrp="1"/>
          </p:cNvSpPr>
          <p:nvPr>
            <p:ph type="dt" sz="half" idx="10"/>
          </p:nvPr>
        </p:nvSpPr>
        <p:spPr/>
        <p:txBody>
          <a:bodyPr/>
          <a:lstStyle>
            <a:lvl1pPr fontAlgn="base">
              <a:spcBef>
                <a:spcPct val="0"/>
              </a:spcBef>
              <a:spcAft>
                <a:spcPct val="0"/>
              </a:spcAft>
              <a:defRPr>
                <a:cs typeface="Arial" pitchFamily="34" charset="0"/>
              </a:defRPr>
            </a:lvl1pPr>
          </a:lstStyle>
          <a:p>
            <a:pPr>
              <a:defRPr/>
            </a:pPr>
            <a:fld id="{7337681D-2461-4FD9-B55E-B5A8CC0E9EFD}" type="datetime1">
              <a:rPr lang="en-US" smtClean="0"/>
              <a:pPr>
                <a:defRPr/>
              </a:pPr>
              <a:t>07-May-23</a:t>
            </a:fld>
            <a:endParaRPr lang="en-US"/>
          </a:p>
        </p:txBody>
      </p:sp>
      <p:sp>
        <p:nvSpPr>
          <p:cNvPr id="5" name="Footer Placeholder 4">
            <a:extLst>
              <a:ext uri="{FF2B5EF4-FFF2-40B4-BE49-F238E27FC236}">
                <a16:creationId xmlns="" xmlns:a16="http://schemas.microsoft.com/office/drawing/2014/main" id="{413AE371-9A25-4A54-BEC8-93AE0AB888FA}"/>
              </a:ext>
            </a:extLst>
          </p:cNvPr>
          <p:cNvSpPr>
            <a:spLocks noGrp="1"/>
          </p:cNvSpPr>
          <p:nvPr>
            <p:ph type="ftr" sz="quarter" idx="11"/>
          </p:nvPr>
        </p:nvSpPr>
        <p:spPr/>
        <p:txBody>
          <a:bodyPr/>
          <a:lstStyle>
            <a:lvl1pPr fontAlgn="base">
              <a:spcBef>
                <a:spcPct val="0"/>
              </a:spcBef>
              <a:spcAft>
                <a:spcPct val="0"/>
              </a:spcAft>
              <a:defRPr>
                <a:cs typeface="Arial" pitchFamily="34" charset="0"/>
              </a:defRPr>
            </a:lvl1pPr>
          </a:lstStyle>
          <a:p>
            <a:pPr>
              <a:defRPr/>
            </a:pPr>
            <a:r>
              <a:rPr lang="pt-BR"/>
              <a:t>CA R S Balaji, Chennai</a:t>
            </a:r>
            <a:endParaRPr lang="en-US"/>
          </a:p>
        </p:txBody>
      </p:sp>
      <p:sp>
        <p:nvSpPr>
          <p:cNvPr id="6" name="Slide Number Placeholder 5">
            <a:extLst>
              <a:ext uri="{FF2B5EF4-FFF2-40B4-BE49-F238E27FC236}">
                <a16:creationId xmlns="" xmlns:a16="http://schemas.microsoft.com/office/drawing/2014/main" id="{FAC59038-1EBF-4493-948E-8CF6EED4D29F}"/>
              </a:ext>
            </a:extLst>
          </p:cNvPr>
          <p:cNvSpPr>
            <a:spLocks noGrp="1"/>
          </p:cNvSpPr>
          <p:nvPr>
            <p:ph type="sldNum" sz="quarter" idx="12"/>
          </p:nvPr>
        </p:nvSpPr>
        <p:spPr/>
        <p:txBody>
          <a:bodyPr/>
          <a:lstStyle>
            <a:lvl1pPr>
              <a:defRPr/>
            </a:lvl1pPr>
          </a:lstStyle>
          <a:p>
            <a:fld id="{63B8C47B-44A0-43D2-8DCD-ACB0C47DD743}" type="slidenum">
              <a:rPr lang="en-US" altLang="en-US"/>
              <a:pPr/>
              <a:t>‹#›</a:t>
            </a:fld>
            <a:endParaRPr lang="en-US" altLang="en-US"/>
          </a:p>
        </p:txBody>
      </p:sp>
    </p:spTree>
    <p:extLst>
      <p:ext uri="{BB962C8B-B14F-4D97-AF65-F5344CB8AC3E}">
        <p14:creationId xmlns="" xmlns:p14="http://schemas.microsoft.com/office/powerpoint/2010/main" val="397320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srcRect l="-1170" r="9237"/>
          <a:stretch/>
        </p:blipFill>
        <p:spPr>
          <a:xfrm>
            <a:off x="561757" y="295275"/>
            <a:ext cx="556407" cy="51806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215318" y="551526"/>
            <a:ext cx="8761413" cy="8267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2">
                  <a:lumMod val="75000"/>
                </a:schemeClr>
              </a:buClr>
              <a:buFont typeface="Wingdings" panose="05000000000000000000" pitchFamily="2" charset="2"/>
              <a:buChar char="§"/>
              <a:defRPr sz="2000">
                <a:solidFill>
                  <a:schemeClr val="tx1"/>
                </a:solidFill>
              </a:defRPr>
            </a:lvl1pPr>
            <a:lvl2pPr marL="742950" indent="-285750">
              <a:buClr>
                <a:schemeClr val="tx2">
                  <a:lumMod val="75000"/>
                </a:schemeClr>
              </a:buClr>
              <a:buFont typeface="Arial" panose="020B0604020202020204" pitchFamily="34" charset="0"/>
              <a:buChar char="•"/>
              <a:defRPr sz="1800">
                <a:solidFill>
                  <a:schemeClr val="tx1"/>
                </a:solidFill>
              </a:defRPr>
            </a:lvl2pPr>
            <a:lvl3pPr marL="1143000" indent="-228600">
              <a:buClr>
                <a:schemeClr val="tx2">
                  <a:lumMod val="75000"/>
                </a:schemeClr>
              </a:buClr>
              <a:buFont typeface="Courier New" panose="02070309020205020404" pitchFamily="49" charset="0"/>
              <a:buChar char="o"/>
              <a:defRPr sz="1600">
                <a:solidFill>
                  <a:schemeClr val="tx1"/>
                </a:solidFill>
              </a:defRPr>
            </a:lvl3pPr>
            <a:lvl4pPr marL="1600200" indent="-228600">
              <a:buClr>
                <a:schemeClr val="tx2">
                  <a:lumMod val="75000"/>
                </a:schemeClr>
              </a:buClr>
              <a:buFont typeface="Wingdings" panose="05000000000000000000" pitchFamily="2" charset="2"/>
              <a:buChar char="Ø"/>
              <a:defRPr sz="1400">
                <a:solidFill>
                  <a:schemeClr val="tx1"/>
                </a:solidFill>
              </a:defRPr>
            </a:lvl4pPr>
            <a:lvl5pPr marL="2057400" indent="-228600">
              <a:buClr>
                <a:schemeClr val="tx2">
                  <a:lumMod val="75000"/>
                </a:schemeClr>
              </a:buClr>
              <a:buFont typeface="Wingdings" panose="05000000000000000000" pitchFamily="2" charset="2"/>
              <a:buChar char="ü"/>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F62B4C68-0BDE-417B-8495-236AB242AB42}" type="datetime1">
              <a:rPr lang="en-US" smtClean="0"/>
              <a:pPr>
                <a:defRPr/>
              </a:pPr>
              <a:t>07-May-23</a:t>
            </a:fld>
            <a:endParaRPr lang="en-IN"/>
          </a:p>
        </p:txBody>
      </p:sp>
      <p:sp>
        <p:nvSpPr>
          <p:cNvPr id="6" name="Footer Placeholder 4"/>
          <p:cNvSpPr>
            <a:spLocks noGrp="1"/>
          </p:cNvSpPr>
          <p:nvPr>
            <p:ph type="ftr" sz="quarter" idx="11"/>
          </p:nvPr>
        </p:nvSpPr>
        <p:spPr/>
        <p:txBody>
          <a:bodyPr/>
          <a:lstStyle>
            <a:lvl1pPr>
              <a:defRPr>
                <a:solidFill>
                  <a:schemeClr val="tx2">
                    <a:lumMod val="75000"/>
                  </a:schemeClr>
                </a:solidFill>
              </a:defRPr>
            </a:lvl1pPr>
          </a:lstStyle>
          <a:p>
            <a:pPr>
              <a:defRPr/>
            </a:pPr>
            <a:r>
              <a:rPr lang="pt-BR"/>
              <a:t>CA R S Balaji, Chennai</a:t>
            </a:r>
            <a:endParaRPr lang="en-IN" dirty="0"/>
          </a:p>
        </p:txBody>
      </p:sp>
      <p:sp>
        <p:nvSpPr>
          <p:cNvPr id="7" name="Slide Number Placeholder 5"/>
          <p:cNvSpPr>
            <a:spLocks noGrp="1"/>
          </p:cNvSpPr>
          <p:nvPr>
            <p:ph type="sldNum" sz="quarter" idx="12"/>
          </p:nvPr>
        </p:nvSpPr>
        <p:spPr/>
        <p:txBody>
          <a:bodyPr/>
          <a:lstStyle>
            <a:lvl1pPr>
              <a:defRPr/>
            </a:lvl1pPr>
          </a:lstStyle>
          <a:p>
            <a:fld id="{2AC1C4F3-0758-4693-96D4-8901426768B0}" type="slidenum">
              <a:rPr lang="en-IN" altLang="en-US"/>
              <a:pPr/>
              <a:t>‹#›</a:t>
            </a:fld>
            <a:endParaRPr lang="en-IN" altLang="en-US"/>
          </a:p>
        </p:txBody>
      </p:sp>
    </p:spTree>
    <p:extLst>
      <p:ext uri="{BB962C8B-B14F-4D97-AF65-F5344CB8AC3E}">
        <p14:creationId xmlns="" xmlns:p14="http://schemas.microsoft.com/office/powerpoint/2010/main" val="933036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A4F6CF79-006F-4C44-AB2B-3B91C2A93F32}" type="datetime1">
              <a:rPr lang="en-US" smtClean="0">
                <a:solidFill>
                  <a:srgbClr val="696464"/>
                </a:solidFill>
              </a:rPr>
              <a:pPr>
                <a:defRPr/>
              </a:pPr>
              <a:t>07-May-23</a:t>
            </a:fld>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a:lvl1pPr>
          </a:lstStyle>
          <a:p>
            <a:fld id="{AF05ED67-5A48-44C3-BB54-1E9F6ABBAA94}" type="slidenum">
              <a:rPr lang="en-US"/>
              <a:pPr/>
              <a:t>‹#›</a:t>
            </a:fld>
            <a:endParaRPr lang="en-US"/>
          </a:p>
        </p:txBody>
      </p:sp>
    </p:spTree>
    <p:extLst>
      <p:ext uri="{BB962C8B-B14F-4D97-AF65-F5344CB8AC3E}">
        <p14:creationId xmlns="" xmlns:p14="http://schemas.microsoft.com/office/powerpoint/2010/main" val="692950552"/>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CED9F8A-D6CE-4338-958E-90FBA4529FB3}" type="datetime1">
              <a:rPr lang="en-US" smtClean="0">
                <a:solidFill>
                  <a:srgbClr val="696464"/>
                </a:solidFill>
              </a:rPr>
              <a:pPr>
                <a:defRPr/>
              </a:pPr>
              <a:t>07-May-23</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fld id="{7C8415E8-9239-4282-AB7B-0FA8F096F8C2}" type="slidenum">
              <a:rPr lang="en-US"/>
              <a:pPr/>
              <a:t>‹#›</a:t>
            </a:fld>
            <a:endParaRPr lang="en-US"/>
          </a:p>
        </p:txBody>
      </p:sp>
    </p:spTree>
    <p:extLst>
      <p:ext uri="{BB962C8B-B14F-4D97-AF65-F5344CB8AC3E}">
        <p14:creationId xmlns="" xmlns:p14="http://schemas.microsoft.com/office/powerpoint/2010/main" val="190766648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C2EE0F08-B685-44D9-BFA7-4655FF23DDF1}" type="datetime1">
              <a:rPr lang="en-US" smtClean="0">
                <a:solidFill>
                  <a:srgbClr val="696464"/>
                </a:solidFill>
              </a:rPr>
              <a:pPr>
                <a:defRPr/>
              </a:pPr>
              <a:t>07-May-23</a:t>
            </a:fld>
            <a:endParaRPr lang="en-US">
              <a:solidFill>
                <a:srgbClr val="696464"/>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7ECF02B2-5DCB-47EB-9824-C8A7F8205F7D}" type="slidenum">
              <a:rPr lang="en-US"/>
              <a:pPr/>
              <a:t>‹#›</a:t>
            </a:fld>
            <a:endParaRPr lang="en-US"/>
          </a:p>
        </p:txBody>
      </p:sp>
    </p:spTree>
    <p:extLst>
      <p:ext uri="{BB962C8B-B14F-4D97-AF65-F5344CB8AC3E}">
        <p14:creationId xmlns="" xmlns:p14="http://schemas.microsoft.com/office/powerpoint/2010/main" val="340735704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527949A-8260-44B0-9E71-FF13BB216B47}" type="datetime1">
              <a:rPr lang="en-US" smtClean="0">
                <a:solidFill>
                  <a:srgbClr val="696464"/>
                </a:solidFill>
              </a:rPr>
              <a:pPr>
                <a:defRPr/>
              </a:pPr>
              <a:t>07-May-23</a:t>
            </a:fld>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fld id="{3EB7126D-45FE-4B5A-90DD-A3A62D0A99F9}" type="slidenum">
              <a:rPr lang="en-US"/>
              <a:pPr/>
              <a:t>‹#›</a:t>
            </a:fld>
            <a:endParaRPr lang="en-US"/>
          </a:p>
        </p:txBody>
      </p:sp>
    </p:spTree>
    <p:extLst>
      <p:ext uri="{BB962C8B-B14F-4D97-AF65-F5344CB8AC3E}">
        <p14:creationId xmlns="" xmlns:p14="http://schemas.microsoft.com/office/powerpoint/2010/main" val="57962560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BF71F81C-0738-49FA-B8B5-A4FD0EAAA14A}" type="datetime1">
              <a:rPr lang="en-US" smtClean="0">
                <a:solidFill>
                  <a:srgbClr val="696464"/>
                </a:solidFill>
              </a:rPr>
              <a:pPr>
                <a:defRPr/>
              </a:pPr>
              <a:t>07-May-23</a:t>
            </a:fld>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fld id="{A928740C-669B-4A5E-994D-FC99857FE588}" type="slidenum">
              <a:rPr lang="en-US"/>
              <a:pPr/>
              <a:t>‹#›</a:t>
            </a:fld>
            <a:endParaRPr lang="en-US"/>
          </a:p>
        </p:txBody>
      </p:sp>
    </p:spTree>
    <p:extLst>
      <p:ext uri="{BB962C8B-B14F-4D97-AF65-F5344CB8AC3E}">
        <p14:creationId xmlns="" xmlns:p14="http://schemas.microsoft.com/office/powerpoint/2010/main" val="308396981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690B65A4-073E-4EBA-8F46-B70C218F3FFA}" type="datetime1">
              <a:rPr lang="en-US" smtClean="0">
                <a:solidFill>
                  <a:srgbClr val="696464"/>
                </a:solidFill>
              </a:rPr>
              <a:pPr>
                <a:defRPr/>
              </a:pPr>
              <a:t>07-May-23</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fld id="{F4B5CDBD-DF15-4E50-9DC5-BF9F8038902B}" type="slidenum">
              <a:rPr lang="en-US"/>
              <a:pPr/>
              <a:t>‹#›</a:t>
            </a:fld>
            <a:endParaRPr lang="en-US"/>
          </a:p>
        </p:txBody>
      </p:sp>
    </p:spTree>
    <p:extLst>
      <p:ext uri="{BB962C8B-B14F-4D97-AF65-F5344CB8AC3E}">
        <p14:creationId xmlns="" xmlns:p14="http://schemas.microsoft.com/office/powerpoint/2010/main" val="414794120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9FCDFD5-9B5B-4A01-B7DB-98975F4E0736}" type="datetime1">
              <a:rPr lang="en-US" smtClean="0">
                <a:solidFill>
                  <a:srgbClr val="696464"/>
                </a:solidFill>
              </a:rPr>
              <a:pPr>
                <a:defRPr/>
              </a:pPr>
              <a:t>07-May-23</a:t>
            </a:fld>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fld id="{2BCF5C05-E0BB-4378-98EC-CCAE1EC29D88}" type="slidenum">
              <a:rPr lang="en-US"/>
              <a:pPr/>
              <a:t>‹#›</a:t>
            </a:fld>
            <a:endParaRPr lang="en-US"/>
          </a:p>
        </p:txBody>
      </p:sp>
    </p:spTree>
    <p:extLst>
      <p:ext uri="{BB962C8B-B14F-4D97-AF65-F5344CB8AC3E}">
        <p14:creationId xmlns="" xmlns:p14="http://schemas.microsoft.com/office/powerpoint/2010/main" val="328339063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23A4956F-9488-49E0-9B13-5534E96448AC}" type="datetime1">
              <a:rPr lang="en-US" smtClean="0">
                <a:solidFill>
                  <a:srgbClr val="696464"/>
                </a:solidFill>
              </a:rPr>
              <a:pPr>
                <a:defRPr/>
              </a:pPr>
              <a:t>07-May-23</a:t>
            </a:fld>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fld id="{4505D97C-2FF5-4CCF-93AF-02EC9B16D92E}" type="slidenum">
              <a:rPr lang="en-US"/>
              <a:pPr/>
              <a:t>‹#›</a:t>
            </a:fld>
            <a:endParaRPr lang="en-US"/>
          </a:p>
        </p:txBody>
      </p:sp>
    </p:spTree>
    <p:extLst>
      <p:ext uri="{BB962C8B-B14F-4D97-AF65-F5344CB8AC3E}">
        <p14:creationId xmlns="" xmlns:p14="http://schemas.microsoft.com/office/powerpoint/2010/main" val="322693781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60A5C5C-7BB5-46BB-9F9E-677930A6E09B}" type="datetime1">
              <a:rPr lang="en-US" smtClean="0">
                <a:solidFill>
                  <a:srgbClr val="696464"/>
                </a:solidFill>
              </a:rPr>
              <a:pPr>
                <a:defRPr/>
              </a:pPr>
              <a:t>07-May-23</a:t>
            </a:fld>
            <a:endParaRPr lang="en-US">
              <a:solidFill>
                <a:srgbClr val="696464"/>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21138711-040B-4393-83B2-57A1A7F8E865}" type="slidenum">
              <a:rPr lang="en-US"/>
              <a:pPr/>
              <a:t>‹#›</a:t>
            </a:fld>
            <a:endParaRPr lang="en-US"/>
          </a:p>
        </p:txBody>
      </p:sp>
    </p:spTree>
    <p:extLst>
      <p:ext uri="{BB962C8B-B14F-4D97-AF65-F5344CB8AC3E}">
        <p14:creationId xmlns="" xmlns:p14="http://schemas.microsoft.com/office/powerpoint/2010/main" val="425345193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0F66EF5-F0BF-4250-BBB3-113365A1F6D5}" type="datetime1">
              <a:rPr lang="en-US" smtClean="0">
                <a:solidFill>
                  <a:srgbClr val="696464"/>
                </a:solidFill>
              </a:rPr>
              <a:pPr>
                <a:defRPr/>
              </a:pPr>
              <a:t>07-May-23</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fld id="{68ADEC5B-0B95-4EEA-BEE5-9CCA8AAA1930}" type="slidenum">
              <a:rPr lang="en-US"/>
              <a:pPr/>
              <a:t>‹#›</a:t>
            </a:fld>
            <a:endParaRPr lang="en-US"/>
          </a:p>
        </p:txBody>
      </p:sp>
    </p:spTree>
    <p:extLst>
      <p:ext uri="{BB962C8B-B14F-4D97-AF65-F5344CB8AC3E}">
        <p14:creationId xmlns="" xmlns:p14="http://schemas.microsoft.com/office/powerpoint/2010/main" val="5068319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7289800" y="402504"/>
              <a:ext cx="44783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677511">
              <a:off x="4698352"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5400000">
              <a:off x="3787244"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3"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AE38E781-8BDE-4E10-9EA5-D186A83ACC3B}" type="datetime1">
              <a:rPr lang="en-US" smtClean="0"/>
              <a:pPr>
                <a:defRPr/>
              </a:pPr>
              <a:t>07-May-23</a:t>
            </a:fld>
            <a:endParaRPr lang="en-IN"/>
          </a:p>
        </p:txBody>
      </p:sp>
      <p:sp>
        <p:nvSpPr>
          <p:cNvPr id="17" name="Footer Placeholder 4"/>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18" name="Slide Number Placeholder 5"/>
          <p:cNvSpPr>
            <a:spLocks noGrp="1"/>
          </p:cNvSpPr>
          <p:nvPr>
            <p:ph type="sldNum" sz="quarter" idx="12"/>
          </p:nvPr>
        </p:nvSpPr>
        <p:spPr/>
        <p:txBody>
          <a:bodyPr/>
          <a:lstStyle>
            <a:lvl1pPr>
              <a:defRPr/>
            </a:lvl1pPr>
          </a:lstStyle>
          <a:p>
            <a:fld id="{8CBF270C-5A2D-43E7-8B94-5AC427E345A5}" type="slidenum">
              <a:rPr lang="en-IN" altLang="en-US"/>
              <a:pPr/>
              <a:t>‹#›</a:t>
            </a:fld>
            <a:endParaRPr lang="en-IN" altLang="en-US"/>
          </a:p>
        </p:txBody>
      </p:sp>
    </p:spTree>
    <p:extLst>
      <p:ext uri="{BB962C8B-B14F-4D97-AF65-F5344CB8AC3E}">
        <p14:creationId xmlns="" xmlns:p14="http://schemas.microsoft.com/office/powerpoint/2010/main" val="835731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AFAA25F-3EDF-489E-97E4-44B0406FA4FC}" type="datetime1">
              <a:rPr lang="en-US" smtClean="0">
                <a:solidFill>
                  <a:srgbClr val="696464"/>
                </a:solidFill>
              </a:rPr>
              <a:pPr>
                <a:defRPr/>
              </a:pPr>
              <a:t>07-May-23</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pt-BR">
                <a:solidFill>
                  <a:srgbClr val="696464"/>
                </a:solidFill>
              </a:rPr>
              <a:t>CA R S Balaji, Chennai</a:t>
            </a: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fld id="{D68F4BD4-8987-4DD6-AF43-492EEC08DB3A}" type="slidenum">
              <a:rPr lang="en-US"/>
              <a:pPr/>
              <a:t>‹#›</a:t>
            </a:fld>
            <a:endParaRPr lang="en-US"/>
          </a:p>
        </p:txBody>
      </p:sp>
    </p:spTree>
    <p:extLst>
      <p:ext uri="{BB962C8B-B14F-4D97-AF65-F5344CB8AC3E}">
        <p14:creationId xmlns="" xmlns:p14="http://schemas.microsoft.com/office/powerpoint/2010/main" val="342372551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1" y="301625"/>
            <a:ext cx="9749367" cy="1143000"/>
          </a:xfrm>
        </p:spPr>
        <p:txBody>
          <a:bodyPr/>
          <a:lstStyle/>
          <a:p>
            <a:r>
              <a:rPr lang="en-US"/>
              <a:t>Click to edit Master title style</a:t>
            </a:r>
          </a:p>
        </p:txBody>
      </p:sp>
      <p:sp>
        <p:nvSpPr>
          <p:cNvPr id="3" name="SmartArt Placeholder 2"/>
          <p:cNvSpPr>
            <a:spLocks noGrp="1"/>
          </p:cNvSpPr>
          <p:nvPr>
            <p:ph type="dgm" idx="1"/>
          </p:nvPr>
        </p:nvSpPr>
        <p:spPr>
          <a:xfrm>
            <a:off x="1828801" y="1827213"/>
            <a:ext cx="9749367" cy="4114800"/>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fld id="{35EA87A7-61E2-42C8-B50E-5529C1A0FC4D}" type="datetime1">
              <a:rPr lang="en-US" smtClean="0"/>
              <a:pPr>
                <a:defRPr/>
              </a:pPr>
              <a:t>07-May-23</a:t>
            </a:fld>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r>
              <a:rPr lang="pt-BR"/>
              <a:t>CA R S Balaji, Chennai</a:t>
            </a: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4909A18B-504B-46F6-8C95-9DD46ADE33CD}" type="slidenum">
              <a:rPr lang="en-US"/>
              <a:pPr>
                <a:defRPr/>
              </a:pPr>
              <a:t>‹#›</a:t>
            </a:fld>
            <a:endParaRPr lang="en-US"/>
          </a:p>
        </p:txBody>
      </p:sp>
    </p:spTree>
    <p:extLst>
      <p:ext uri="{BB962C8B-B14F-4D97-AF65-F5344CB8AC3E}">
        <p14:creationId xmlns="" xmlns:p14="http://schemas.microsoft.com/office/powerpoint/2010/main" val="3290772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p:cNvSpPr/>
          <p:nvPr userDrawn="1"/>
        </p:nvSpPr>
        <p:spPr>
          <a:xfrm>
            <a:off x="10677525" y="1"/>
            <a:ext cx="1129240" cy="1643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727484" y="317188"/>
            <a:ext cx="1038847" cy="1028059"/>
          </a:xfrm>
          <a:prstGeom prst="rect">
            <a:avLst/>
          </a:prstGeom>
        </p:spPr>
      </p:pic>
      <p:sp>
        <p:nvSpPr>
          <p:cNvPr id="9" name="TextBox 8"/>
          <p:cNvSpPr txBox="1"/>
          <p:nvPr userDrawn="1"/>
        </p:nvSpPr>
        <p:spPr>
          <a:xfrm>
            <a:off x="11242144" y="6287699"/>
            <a:ext cx="949855" cy="461665"/>
          </a:xfrm>
          <a:prstGeom prst="rect">
            <a:avLst/>
          </a:prstGeom>
          <a:noFill/>
        </p:spPr>
        <p:txBody>
          <a:bodyPr wrap="square" rtlCol="0">
            <a:spAutoFit/>
          </a:bodyPr>
          <a:lstStyle/>
          <a:p>
            <a:pPr algn="ctr"/>
            <a:fld id="{C27CCDF8-79E2-4C95-BBA8-1A4C8D780DFC}" type="slidenum">
              <a:rPr lang="en-US" sz="2400" smtClean="0">
                <a:solidFill>
                  <a:schemeClr val="bg1"/>
                </a:solidFill>
              </a:rPr>
              <a:pPr algn="ctr"/>
              <a:t>‹#›</a:t>
            </a:fld>
            <a:endParaRPr lang="en-US" sz="2400" dirty="0">
              <a:solidFill>
                <a:schemeClr val="bg1"/>
              </a:solidFill>
            </a:endParaRPr>
          </a:p>
        </p:txBody>
      </p:sp>
      <p:sp>
        <p:nvSpPr>
          <p:cNvPr id="10" name="TextBox 9"/>
          <p:cNvSpPr txBox="1"/>
          <p:nvPr userDrawn="1"/>
        </p:nvSpPr>
        <p:spPr>
          <a:xfrm>
            <a:off x="2070099" y="6337300"/>
            <a:ext cx="8607425" cy="276999"/>
          </a:xfrm>
          <a:prstGeom prst="rect">
            <a:avLst/>
          </a:prstGeom>
          <a:noFill/>
        </p:spPr>
        <p:txBody>
          <a:bodyPr wrap="square" rtlCol="0">
            <a:spAutoFit/>
          </a:bodyPr>
          <a:lstStyle/>
          <a:p>
            <a:pPr algn="ctr"/>
            <a:r>
              <a:rPr lang="en-US" sz="1200" dirty="0">
                <a:solidFill>
                  <a:schemeClr val="bg1"/>
                </a:solidFill>
              </a:rPr>
              <a:t>Centre for Audit Quality</a:t>
            </a:r>
          </a:p>
        </p:txBody>
      </p:sp>
    </p:spTree>
    <p:extLst>
      <p:ext uri="{BB962C8B-B14F-4D97-AF65-F5344CB8AC3E}">
        <p14:creationId xmlns="" xmlns:p14="http://schemas.microsoft.com/office/powerpoint/2010/main" val="103003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B3F1E203-223E-46D2-94E4-70383CF14CA8}"/>
              </a:ext>
            </a:extLst>
          </p:cNvPr>
          <p:cNvGrpSpPr>
            <a:grpSpLocks/>
          </p:cNvGrpSpPr>
          <p:nvPr/>
        </p:nvGrpSpPr>
        <p:grpSpPr bwMode="auto">
          <a:xfrm>
            <a:off x="1" y="2438401"/>
            <a:ext cx="12012084" cy="1052513"/>
            <a:chOff x="0" y="1536"/>
            <a:chExt cx="5675" cy="663"/>
          </a:xfrm>
        </p:grpSpPr>
        <p:grpSp>
          <p:nvGrpSpPr>
            <p:cNvPr id="5" name="Group 3">
              <a:extLst>
                <a:ext uri="{FF2B5EF4-FFF2-40B4-BE49-F238E27FC236}">
                  <a16:creationId xmlns="" xmlns:a16="http://schemas.microsoft.com/office/drawing/2014/main" id="{6CC2F50D-5784-4CEC-B106-EFEE6B147C51}"/>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 xmlns:a16="http://schemas.microsoft.com/office/drawing/2014/main" id="{547FD33E-6A8A-4A7B-BB30-0104BB99332F}"/>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dirty="0"/>
              </a:p>
            </p:txBody>
          </p:sp>
          <p:sp>
            <p:nvSpPr>
              <p:cNvPr id="13" name="Rectangle 5">
                <a:extLst>
                  <a:ext uri="{FF2B5EF4-FFF2-40B4-BE49-F238E27FC236}">
                    <a16:creationId xmlns="" xmlns:a16="http://schemas.microsoft.com/office/drawing/2014/main" id="{BFD0C27D-48C4-453C-B04C-5A1529317BE4}"/>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dirty="0"/>
              </a:p>
            </p:txBody>
          </p:sp>
        </p:grpSp>
        <p:grpSp>
          <p:nvGrpSpPr>
            <p:cNvPr id="6" name="Group 6">
              <a:extLst>
                <a:ext uri="{FF2B5EF4-FFF2-40B4-BE49-F238E27FC236}">
                  <a16:creationId xmlns="" xmlns:a16="http://schemas.microsoft.com/office/drawing/2014/main" id="{E0522B95-7510-43DA-BFA6-B297451CE755}"/>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 xmlns:a16="http://schemas.microsoft.com/office/drawing/2014/main" id="{2540D9F2-1CFB-4DC6-B510-432F65549478}"/>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dirty="0"/>
              </a:p>
            </p:txBody>
          </p:sp>
          <p:sp>
            <p:nvSpPr>
              <p:cNvPr id="11" name="Rectangle 8">
                <a:extLst>
                  <a:ext uri="{FF2B5EF4-FFF2-40B4-BE49-F238E27FC236}">
                    <a16:creationId xmlns="" xmlns:a16="http://schemas.microsoft.com/office/drawing/2014/main" id="{4A1F3379-4DFF-454B-91D4-4AE9E62F2559}"/>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dirty="0"/>
              </a:p>
            </p:txBody>
          </p:sp>
        </p:grpSp>
        <p:sp>
          <p:nvSpPr>
            <p:cNvPr id="7" name="Rectangle 9">
              <a:extLst>
                <a:ext uri="{FF2B5EF4-FFF2-40B4-BE49-F238E27FC236}">
                  <a16:creationId xmlns="" xmlns:a16="http://schemas.microsoft.com/office/drawing/2014/main" id="{0FD4265F-09E6-4FA5-BE35-D496F951D7FB}"/>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dirty="0"/>
            </a:p>
          </p:txBody>
        </p:sp>
        <p:sp>
          <p:nvSpPr>
            <p:cNvPr id="8" name="Rectangle 10">
              <a:extLst>
                <a:ext uri="{FF2B5EF4-FFF2-40B4-BE49-F238E27FC236}">
                  <a16:creationId xmlns="" xmlns:a16="http://schemas.microsoft.com/office/drawing/2014/main" id="{D962D6C5-3AB9-4A97-BF11-87DAA6A600B3}"/>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 name="Rectangle 11">
              <a:extLst>
                <a:ext uri="{FF2B5EF4-FFF2-40B4-BE49-F238E27FC236}">
                  <a16:creationId xmlns="" xmlns:a16="http://schemas.microsoft.com/office/drawing/2014/main" id="{80928D6C-7D27-4FD8-883F-1F1CA621E898}"/>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grpSp>
      <p:sp>
        <p:nvSpPr>
          <p:cNvPr id="65548" name="Rectangle 12"/>
          <p:cNvSpPr>
            <a:spLocks noGrp="1" noChangeArrowheads="1"/>
          </p:cNvSpPr>
          <p:nvPr>
            <p:ph type="ctrTitle"/>
          </p:nvPr>
        </p:nvSpPr>
        <p:spPr>
          <a:xfrm>
            <a:off x="1320800" y="1828800"/>
            <a:ext cx="103632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a:extLst>
              <a:ext uri="{FF2B5EF4-FFF2-40B4-BE49-F238E27FC236}">
                <a16:creationId xmlns="" xmlns:a16="http://schemas.microsoft.com/office/drawing/2014/main" id="{25E12E09-2F3B-4BAD-A9F0-CA3BE411D73E}"/>
              </a:ext>
            </a:extLst>
          </p:cNvPr>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fld id="{AB3586B2-6B82-4856-A47C-1C653DD9A2C2}" type="datetime1">
              <a:rPr lang="en-US" smtClean="0"/>
              <a:pPr>
                <a:defRPr/>
              </a:pPr>
              <a:t>07-May-23</a:t>
            </a:fld>
            <a:endParaRPr lang="en-US"/>
          </a:p>
        </p:txBody>
      </p:sp>
      <p:sp>
        <p:nvSpPr>
          <p:cNvPr id="15" name="Rectangle 15">
            <a:extLst>
              <a:ext uri="{FF2B5EF4-FFF2-40B4-BE49-F238E27FC236}">
                <a16:creationId xmlns="" xmlns:a16="http://schemas.microsoft.com/office/drawing/2014/main" id="{C55B14A3-D48A-4FC5-BB61-83FF6B7EDB31}"/>
              </a:ext>
            </a:extLst>
          </p:cNvPr>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r>
              <a:rPr lang="pt-BR"/>
              <a:t>CA R S Balaji, Chennai</a:t>
            </a:r>
            <a:endParaRPr lang="en-US"/>
          </a:p>
        </p:txBody>
      </p:sp>
      <p:sp>
        <p:nvSpPr>
          <p:cNvPr id="16" name="Rectangle 16">
            <a:extLst>
              <a:ext uri="{FF2B5EF4-FFF2-40B4-BE49-F238E27FC236}">
                <a16:creationId xmlns="" xmlns:a16="http://schemas.microsoft.com/office/drawing/2014/main" id="{EDB9A102-6F76-462E-86AF-7410FDB375F0}"/>
              </a:ext>
            </a:extLst>
          </p:cNvPr>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fld id="{411CCC7C-B01B-4E12-806F-2A763430B9A8}" type="slidenum">
              <a:rPr lang="en-US" altLang="en-US"/>
              <a:pPr/>
              <a:t>‹#›</a:t>
            </a:fld>
            <a:endParaRPr lang="en-US" altLang="en-US"/>
          </a:p>
        </p:txBody>
      </p:sp>
    </p:spTree>
    <p:extLst>
      <p:ext uri="{BB962C8B-B14F-4D97-AF65-F5344CB8AC3E}">
        <p14:creationId xmlns="" xmlns:p14="http://schemas.microsoft.com/office/powerpoint/2010/main" val="69846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 xmlns:a16="http://schemas.microsoft.com/office/drawing/2014/main" id="{E293996D-54BF-4130-ACE0-0F4B60F110E5}"/>
              </a:ext>
            </a:extLst>
          </p:cNvPr>
          <p:cNvSpPr>
            <a:spLocks noGrp="1" noChangeArrowheads="1"/>
          </p:cNvSpPr>
          <p:nvPr>
            <p:ph type="dt" sz="half" idx="10"/>
          </p:nvPr>
        </p:nvSpPr>
        <p:spPr>
          <a:ln/>
        </p:spPr>
        <p:txBody>
          <a:bodyPr/>
          <a:lstStyle>
            <a:lvl1pPr>
              <a:defRPr/>
            </a:lvl1pPr>
          </a:lstStyle>
          <a:p>
            <a:pPr>
              <a:defRPr/>
            </a:pPr>
            <a:fld id="{C604DF2E-4344-40A0-BF5C-D9EA053F1A89}" type="datetime1">
              <a:rPr lang="en-US" smtClean="0"/>
              <a:pPr>
                <a:defRPr/>
              </a:pPr>
              <a:t>07-May-23</a:t>
            </a:fld>
            <a:endParaRPr lang="en-US"/>
          </a:p>
        </p:txBody>
      </p:sp>
      <p:sp>
        <p:nvSpPr>
          <p:cNvPr id="5" name="Rectangle 12">
            <a:extLst>
              <a:ext uri="{FF2B5EF4-FFF2-40B4-BE49-F238E27FC236}">
                <a16:creationId xmlns="" xmlns:a16="http://schemas.microsoft.com/office/drawing/2014/main" id="{66486167-8B7A-4E9B-8B47-D8585E8FDC43}"/>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6" name="Rectangle 13">
            <a:extLst>
              <a:ext uri="{FF2B5EF4-FFF2-40B4-BE49-F238E27FC236}">
                <a16:creationId xmlns="" xmlns:a16="http://schemas.microsoft.com/office/drawing/2014/main" id="{9E3A1A22-1222-4A62-8A29-BCAB7E1C1A59}"/>
              </a:ext>
            </a:extLst>
          </p:cNvPr>
          <p:cNvSpPr>
            <a:spLocks noGrp="1" noChangeArrowheads="1"/>
          </p:cNvSpPr>
          <p:nvPr>
            <p:ph type="sldNum" sz="quarter" idx="12"/>
          </p:nvPr>
        </p:nvSpPr>
        <p:spPr>
          <a:ln/>
        </p:spPr>
        <p:txBody>
          <a:bodyPr/>
          <a:lstStyle>
            <a:lvl1pPr>
              <a:defRPr/>
            </a:lvl1pPr>
          </a:lstStyle>
          <a:p>
            <a:fld id="{FA7B61AB-4C51-4AC8-8139-409B19B32E89}" type="slidenum">
              <a:rPr lang="en-US" altLang="en-US"/>
              <a:pPr/>
              <a:t>‹#›</a:t>
            </a:fld>
            <a:endParaRPr lang="en-US" altLang="en-US"/>
          </a:p>
        </p:txBody>
      </p:sp>
    </p:spTree>
    <p:extLst>
      <p:ext uri="{BB962C8B-B14F-4D97-AF65-F5344CB8AC3E}">
        <p14:creationId xmlns="" xmlns:p14="http://schemas.microsoft.com/office/powerpoint/2010/main" val="1963921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 xmlns:a16="http://schemas.microsoft.com/office/drawing/2014/main" id="{869F58A7-85EE-4DF2-957B-C28DD2811D18}"/>
              </a:ext>
            </a:extLst>
          </p:cNvPr>
          <p:cNvSpPr>
            <a:spLocks noGrp="1" noChangeArrowheads="1"/>
          </p:cNvSpPr>
          <p:nvPr>
            <p:ph type="dt" sz="half" idx="10"/>
          </p:nvPr>
        </p:nvSpPr>
        <p:spPr>
          <a:ln/>
        </p:spPr>
        <p:txBody>
          <a:bodyPr/>
          <a:lstStyle>
            <a:lvl1pPr>
              <a:defRPr/>
            </a:lvl1pPr>
          </a:lstStyle>
          <a:p>
            <a:pPr>
              <a:defRPr/>
            </a:pPr>
            <a:fld id="{727D890C-ABA0-41AF-B62C-CA03C32B45FC}" type="datetime1">
              <a:rPr lang="en-US" smtClean="0"/>
              <a:pPr>
                <a:defRPr/>
              </a:pPr>
              <a:t>07-May-23</a:t>
            </a:fld>
            <a:endParaRPr lang="en-US"/>
          </a:p>
        </p:txBody>
      </p:sp>
      <p:sp>
        <p:nvSpPr>
          <p:cNvPr id="5" name="Rectangle 12">
            <a:extLst>
              <a:ext uri="{FF2B5EF4-FFF2-40B4-BE49-F238E27FC236}">
                <a16:creationId xmlns="" xmlns:a16="http://schemas.microsoft.com/office/drawing/2014/main" id="{9FF7EC20-213B-44B8-9A93-EF92FE40AEB7}"/>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6" name="Rectangle 13">
            <a:extLst>
              <a:ext uri="{FF2B5EF4-FFF2-40B4-BE49-F238E27FC236}">
                <a16:creationId xmlns="" xmlns:a16="http://schemas.microsoft.com/office/drawing/2014/main" id="{2939748B-18ED-47F7-83D2-7AF5AD666ECC}"/>
              </a:ext>
            </a:extLst>
          </p:cNvPr>
          <p:cNvSpPr>
            <a:spLocks noGrp="1" noChangeArrowheads="1"/>
          </p:cNvSpPr>
          <p:nvPr>
            <p:ph type="sldNum" sz="quarter" idx="12"/>
          </p:nvPr>
        </p:nvSpPr>
        <p:spPr>
          <a:ln/>
        </p:spPr>
        <p:txBody>
          <a:bodyPr/>
          <a:lstStyle>
            <a:lvl1pPr>
              <a:defRPr/>
            </a:lvl1pPr>
          </a:lstStyle>
          <a:p>
            <a:fld id="{56009BFE-3E13-4C5B-A5E3-1DB0AAB5EF1F}" type="slidenum">
              <a:rPr lang="en-US" altLang="en-US"/>
              <a:pPr/>
              <a:t>‹#›</a:t>
            </a:fld>
            <a:endParaRPr lang="en-US" altLang="en-US"/>
          </a:p>
        </p:txBody>
      </p:sp>
    </p:spTree>
    <p:extLst>
      <p:ext uri="{BB962C8B-B14F-4D97-AF65-F5344CB8AC3E}">
        <p14:creationId xmlns="" xmlns:p14="http://schemas.microsoft.com/office/powerpoint/2010/main" val="629621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 xmlns:a16="http://schemas.microsoft.com/office/drawing/2014/main" id="{4B509A30-7B91-440D-828E-1B160738CFD2}"/>
              </a:ext>
            </a:extLst>
          </p:cNvPr>
          <p:cNvSpPr>
            <a:spLocks noGrp="1" noChangeArrowheads="1"/>
          </p:cNvSpPr>
          <p:nvPr>
            <p:ph type="dt" sz="half" idx="10"/>
          </p:nvPr>
        </p:nvSpPr>
        <p:spPr>
          <a:ln/>
        </p:spPr>
        <p:txBody>
          <a:bodyPr/>
          <a:lstStyle>
            <a:lvl1pPr>
              <a:defRPr/>
            </a:lvl1pPr>
          </a:lstStyle>
          <a:p>
            <a:pPr>
              <a:defRPr/>
            </a:pPr>
            <a:fld id="{B882041D-32A3-482E-810A-DDB755AA77D0}" type="datetime1">
              <a:rPr lang="en-US" smtClean="0"/>
              <a:pPr>
                <a:defRPr/>
              </a:pPr>
              <a:t>07-May-23</a:t>
            </a:fld>
            <a:endParaRPr lang="en-US"/>
          </a:p>
        </p:txBody>
      </p:sp>
      <p:sp>
        <p:nvSpPr>
          <p:cNvPr id="6" name="Rectangle 12">
            <a:extLst>
              <a:ext uri="{FF2B5EF4-FFF2-40B4-BE49-F238E27FC236}">
                <a16:creationId xmlns="" xmlns:a16="http://schemas.microsoft.com/office/drawing/2014/main" id="{3CF16B4E-47AA-4A6D-BFF0-5A54707CCA6B}"/>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7" name="Rectangle 13">
            <a:extLst>
              <a:ext uri="{FF2B5EF4-FFF2-40B4-BE49-F238E27FC236}">
                <a16:creationId xmlns="" xmlns:a16="http://schemas.microsoft.com/office/drawing/2014/main" id="{8DDC5E59-6F3D-4825-885E-AAACDF2A858E}"/>
              </a:ext>
            </a:extLst>
          </p:cNvPr>
          <p:cNvSpPr>
            <a:spLocks noGrp="1" noChangeArrowheads="1"/>
          </p:cNvSpPr>
          <p:nvPr>
            <p:ph type="sldNum" sz="quarter" idx="12"/>
          </p:nvPr>
        </p:nvSpPr>
        <p:spPr>
          <a:ln/>
        </p:spPr>
        <p:txBody>
          <a:bodyPr/>
          <a:lstStyle>
            <a:lvl1pPr>
              <a:defRPr/>
            </a:lvl1pPr>
          </a:lstStyle>
          <a:p>
            <a:fld id="{6E65A1A0-7E85-484D-BC76-46CC82E7986E}" type="slidenum">
              <a:rPr lang="en-US" altLang="en-US"/>
              <a:pPr/>
              <a:t>‹#›</a:t>
            </a:fld>
            <a:endParaRPr lang="en-US" altLang="en-US"/>
          </a:p>
        </p:txBody>
      </p:sp>
    </p:spTree>
    <p:extLst>
      <p:ext uri="{BB962C8B-B14F-4D97-AF65-F5344CB8AC3E}">
        <p14:creationId xmlns="" xmlns:p14="http://schemas.microsoft.com/office/powerpoint/2010/main" val="2678229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 xmlns:a16="http://schemas.microsoft.com/office/drawing/2014/main" id="{79339BAD-0ED1-4A52-A0FC-A2BCF6700501}"/>
              </a:ext>
            </a:extLst>
          </p:cNvPr>
          <p:cNvSpPr>
            <a:spLocks noGrp="1" noChangeArrowheads="1"/>
          </p:cNvSpPr>
          <p:nvPr>
            <p:ph type="dt" sz="half" idx="10"/>
          </p:nvPr>
        </p:nvSpPr>
        <p:spPr>
          <a:ln/>
        </p:spPr>
        <p:txBody>
          <a:bodyPr/>
          <a:lstStyle>
            <a:lvl1pPr>
              <a:defRPr/>
            </a:lvl1pPr>
          </a:lstStyle>
          <a:p>
            <a:pPr>
              <a:defRPr/>
            </a:pPr>
            <a:fld id="{1284F54F-1E68-4877-8CBC-2B90D07853BD}" type="datetime1">
              <a:rPr lang="en-US" smtClean="0"/>
              <a:pPr>
                <a:defRPr/>
              </a:pPr>
              <a:t>07-May-23</a:t>
            </a:fld>
            <a:endParaRPr lang="en-US"/>
          </a:p>
        </p:txBody>
      </p:sp>
      <p:sp>
        <p:nvSpPr>
          <p:cNvPr id="8" name="Rectangle 12">
            <a:extLst>
              <a:ext uri="{FF2B5EF4-FFF2-40B4-BE49-F238E27FC236}">
                <a16:creationId xmlns="" xmlns:a16="http://schemas.microsoft.com/office/drawing/2014/main" id="{3DAD5DF6-E745-42BE-9C4B-E28221DB4FB0}"/>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9" name="Rectangle 13">
            <a:extLst>
              <a:ext uri="{FF2B5EF4-FFF2-40B4-BE49-F238E27FC236}">
                <a16:creationId xmlns="" xmlns:a16="http://schemas.microsoft.com/office/drawing/2014/main" id="{D3F0D5A8-5F4D-4561-A1B9-792A6E36FD48}"/>
              </a:ext>
            </a:extLst>
          </p:cNvPr>
          <p:cNvSpPr>
            <a:spLocks noGrp="1" noChangeArrowheads="1"/>
          </p:cNvSpPr>
          <p:nvPr>
            <p:ph type="sldNum" sz="quarter" idx="12"/>
          </p:nvPr>
        </p:nvSpPr>
        <p:spPr>
          <a:ln/>
        </p:spPr>
        <p:txBody>
          <a:bodyPr/>
          <a:lstStyle>
            <a:lvl1pPr>
              <a:defRPr/>
            </a:lvl1pPr>
          </a:lstStyle>
          <a:p>
            <a:fld id="{7A1D0220-4006-4A5F-B614-CF2718A0B9DF}" type="slidenum">
              <a:rPr lang="en-US" altLang="en-US"/>
              <a:pPr/>
              <a:t>‹#›</a:t>
            </a:fld>
            <a:endParaRPr lang="en-US" altLang="en-US"/>
          </a:p>
        </p:txBody>
      </p:sp>
    </p:spTree>
    <p:extLst>
      <p:ext uri="{BB962C8B-B14F-4D97-AF65-F5344CB8AC3E}">
        <p14:creationId xmlns="" xmlns:p14="http://schemas.microsoft.com/office/powerpoint/2010/main" val="3962598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 xmlns:a16="http://schemas.microsoft.com/office/drawing/2014/main" id="{2C8EFB22-C2F3-4C00-8BC9-F89D8D9CCCDA}"/>
              </a:ext>
            </a:extLst>
          </p:cNvPr>
          <p:cNvSpPr>
            <a:spLocks noGrp="1" noChangeArrowheads="1"/>
          </p:cNvSpPr>
          <p:nvPr>
            <p:ph type="dt" sz="half" idx="10"/>
          </p:nvPr>
        </p:nvSpPr>
        <p:spPr>
          <a:ln/>
        </p:spPr>
        <p:txBody>
          <a:bodyPr/>
          <a:lstStyle>
            <a:lvl1pPr>
              <a:defRPr/>
            </a:lvl1pPr>
          </a:lstStyle>
          <a:p>
            <a:pPr>
              <a:defRPr/>
            </a:pPr>
            <a:fld id="{00E7C9CC-E012-413B-8F22-EF85F145B6AC}" type="datetime1">
              <a:rPr lang="en-US" smtClean="0"/>
              <a:pPr>
                <a:defRPr/>
              </a:pPr>
              <a:t>07-May-23</a:t>
            </a:fld>
            <a:endParaRPr lang="en-US"/>
          </a:p>
        </p:txBody>
      </p:sp>
      <p:sp>
        <p:nvSpPr>
          <p:cNvPr id="4" name="Rectangle 12">
            <a:extLst>
              <a:ext uri="{FF2B5EF4-FFF2-40B4-BE49-F238E27FC236}">
                <a16:creationId xmlns="" xmlns:a16="http://schemas.microsoft.com/office/drawing/2014/main" id="{ABE2E182-AC81-479A-B3E4-739852DC3C8E}"/>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5" name="Rectangle 13">
            <a:extLst>
              <a:ext uri="{FF2B5EF4-FFF2-40B4-BE49-F238E27FC236}">
                <a16:creationId xmlns="" xmlns:a16="http://schemas.microsoft.com/office/drawing/2014/main" id="{24119B9C-A35F-4A3B-8F06-ECC49DE5C940}"/>
              </a:ext>
            </a:extLst>
          </p:cNvPr>
          <p:cNvSpPr>
            <a:spLocks noGrp="1" noChangeArrowheads="1"/>
          </p:cNvSpPr>
          <p:nvPr>
            <p:ph type="sldNum" sz="quarter" idx="12"/>
          </p:nvPr>
        </p:nvSpPr>
        <p:spPr>
          <a:ln/>
        </p:spPr>
        <p:txBody>
          <a:bodyPr/>
          <a:lstStyle>
            <a:lvl1pPr>
              <a:defRPr/>
            </a:lvl1pPr>
          </a:lstStyle>
          <a:p>
            <a:fld id="{4309A956-F402-4230-8EF4-2FF67598B08E}" type="slidenum">
              <a:rPr lang="en-US" altLang="en-US"/>
              <a:pPr/>
              <a:t>‹#›</a:t>
            </a:fld>
            <a:endParaRPr lang="en-US" altLang="en-US"/>
          </a:p>
        </p:txBody>
      </p:sp>
    </p:spTree>
    <p:extLst>
      <p:ext uri="{BB962C8B-B14F-4D97-AF65-F5344CB8AC3E}">
        <p14:creationId xmlns="" xmlns:p14="http://schemas.microsoft.com/office/powerpoint/2010/main" val="2103575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 xmlns:a16="http://schemas.microsoft.com/office/drawing/2014/main" id="{16D21DBE-847F-4FB1-8183-21C4FDF7574C}"/>
              </a:ext>
            </a:extLst>
          </p:cNvPr>
          <p:cNvSpPr>
            <a:spLocks noGrp="1" noChangeArrowheads="1"/>
          </p:cNvSpPr>
          <p:nvPr>
            <p:ph type="dt" sz="half" idx="10"/>
          </p:nvPr>
        </p:nvSpPr>
        <p:spPr>
          <a:ln/>
        </p:spPr>
        <p:txBody>
          <a:bodyPr/>
          <a:lstStyle>
            <a:lvl1pPr>
              <a:defRPr/>
            </a:lvl1pPr>
          </a:lstStyle>
          <a:p>
            <a:pPr>
              <a:defRPr/>
            </a:pPr>
            <a:fld id="{1A613CBC-092C-463E-83A2-48B224BF6055}" type="datetime1">
              <a:rPr lang="en-US" smtClean="0"/>
              <a:pPr>
                <a:defRPr/>
              </a:pPr>
              <a:t>07-May-23</a:t>
            </a:fld>
            <a:endParaRPr lang="en-US"/>
          </a:p>
        </p:txBody>
      </p:sp>
      <p:sp>
        <p:nvSpPr>
          <p:cNvPr id="3" name="Rectangle 12">
            <a:extLst>
              <a:ext uri="{FF2B5EF4-FFF2-40B4-BE49-F238E27FC236}">
                <a16:creationId xmlns="" xmlns:a16="http://schemas.microsoft.com/office/drawing/2014/main" id="{BC9C9719-3B60-488A-A7EE-9D2ED83032AA}"/>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4" name="Rectangle 13">
            <a:extLst>
              <a:ext uri="{FF2B5EF4-FFF2-40B4-BE49-F238E27FC236}">
                <a16:creationId xmlns="" xmlns:a16="http://schemas.microsoft.com/office/drawing/2014/main" id="{4B9A0C8F-C937-45B9-AFEF-3144C55AF73E}"/>
              </a:ext>
            </a:extLst>
          </p:cNvPr>
          <p:cNvSpPr>
            <a:spLocks noGrp="1" noChangeArrowheads="1"/>
          </p:cNvSpPr>
          <p:nvPr>
            <p:ph type="sldNum" sz="quarter" idx="12"/>
          </p:nvPr>
        </p:nvSpPr>
        <p:spPr>
          <a:ln/>
        </p:spPr>
        <p:txBody>
          <a:bodyPr/>
          <a:lstStyle>
            <a:lvl1pPr>
              <a:defRPr/>
            </a:lvl1pPr>
          </a:lstStyle>
          <a:p>
            <a:fld id="{CDEF205E-1C8C-436E-A2F4-B41DEDF8C65E}" type="slidenum">
              <a:rPr lang="en-US" altLang="en-US"/>
              <a:pPr/>
              <a:t>‹#›</a:t>
            </a:fld>
            <a:endParaRPr lang="en-US" altLang="en-US"/>
          </a:p>
        </p:txBody>
      </p:sp>
    </p:spTree>
    <p:extLst>
      <p:ext uri="{BB962C8B-B14F-4D97-AF65-F5344CB8AC3E}">
        <p14:creationId xmlns="" xmlns:p14="http://schemas.microsoft.com/office/powerpoint/2010/main" val="343941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3AC115-FB9F-4FC7-9B34-4645DDEDB426}" type="datetime1">
              <a:rPr lang="en-US" smtClean="0"/>
              <a:pPr>
                <a:defRPr/>
              </a:pPr>
              <a:t>07-May-23</a:t>
            </a:fld>
            <a:endParaRPr lang="en-IN"/>
          </a:p>
        </p:txBody>
      </p:sp>
      <p:sp>
        <p:nvSpPr>
          <p:cNvPr id="6" name="Footer Placeholder 4"/>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7" name="Slide Number Placeholder 5"/>
          <p:cNvSpPr>
            <a:spLocks noGrp="1"/>
          </p:cNvSpPr>
          <p:nvPr>
            <p:ph type="sldNum" sz="quarter" idx="12"/>
          </p:nvPr>
        </p:nvSpPr>
        <p:spPr/>
        <p:txBody>
          <a:bodyPr/>
          <a:lstStyle>
            <a:lvl1pPr>
              <a:defRPr/>
            </a:lvl1pPr>
          </a:lstStyle>
          <a:p>
            <a:fld id="{4503B3EB-7618-47C5-B09B-39E4155F9D28}" type="slidenum">
              <a:rPr lang="en-IN" altLang="en-US"/>
              <a:pPr/>
              <a:t>‹#›</a:t>
            </a:fld>
            <a:endParaRPr lang="en-IN" altLang="en-US"/>
          </a:p>
        </p:txBody>
      </p:sp>
    </p:spTree>
    <p:extLst>
      <p:ext uri="{BB962C8B-B14F-4D97-AF65-F5344CB8AC3E}">
        <p14:creationId xmlns="" xmlns:p14="http://schemas.microsoft.com/office/powerpoint/2010/main" val="2782902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 xmlns:a16="http://schemas.microsoft.com/office/drawing/2014/main" id="{2E6E8523-A124-4803-A70C-EA443F1146FA}"/>
              </a:ext>
            </a:extLst>
          </p:cNvPr>
          <p:cNvSpPr>
            <a:spLocks noGrp="1" noChangeArrowheads="1"/>
          </p:cNvSpPr>
          <p:nvPr>
            <p:ph type="dt" sz="half" idx="10"/>
          </p:nvPr>
        </p:nvSpPr>
        <p:spPr>
          <a:ln/>
        </p:spPr>
        <p:txBody>
          <a:bodyPr/>
          <a:lstStyle>
            <a:lvl1pPr>
              <a:defRPr/>
            </a:lvl1pPr>
          </a:lstStyle>
          <a:p>
            <a:pPr>
              <a:defRPr/>
            </a:pPr>
            <a:fld id="{FB3A8B44-0EC5-4BC0-B686-B16FCA1AD03B}" type="datetime1">
              <a:rPr lang="en-US" smtClean="0"/>
              <a:pPr>
                <a:defRPr/>
              </a:pPr>
              <a:t>07-May-23</a:t>
            </a:fld>
            <a:endParaRPr lang="en-US"/>
          </a:p>
        </p:txBody>
      </p:sp>
      <p:sp>
        <p:nvSpPr>
          <p:cNvPr id="6" name="Rectangle 12">
            <a:extLst>
              <a:ext uri="{FF2B5EF4-FFF2-40B4-BE49-F238E27FC236}">
                <a16:creationId xmlns="" xmlns:a16="http://schemas.microsoft.com/office/drawing/2014/main" id="{9D6D05D6-8C8F-4F2E-932F-5669E7F2B7FD}"/>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7" name="Rectangle 13">
            <a:extLst>
              <a:ext uri="{FF2B5EF4-FFF2-40B4-BE49-F238E27FC236}">
                <a16:creationId xmlns="" xmlns:a16="http://schemas.microsoft.com/office/drawing/2014/main" id="{DC92C682-35F0-466C-B1EF-889687A70287}"/>
              </a:ext>
            </a:extLst>
          </p:cNvPr>
          <p:cNvSpPr>
            <a:spLocks noGrp="1" noChangeArrowheads="1"/>
          </p:cNvSpPr>
          <p:nvPr>
            <p:ph type="sldNum" sz="quarter" idx="12"/>
          </p:nvPr>
        </p:nvSpPr>
        <p:spPr>
          <a:ln/>
        </p:spPr>
        <p:txBody>
          <a:bodyPr/>
          <a:lstStyle>
            <a:lvl1pPr>
              <a:defRPr/>
            </a:lvl1pPr>
          </a:lstStyle>
          <a:p>
            <a:fld id="{6874CDB9-2422-4E0E-B20D-24E664978A16}" type="slidenum">
              <a:rPr lang="en-US" altLang="en-US"/>
              <a:pPr/>
              <a:t>‹#›</a:t>
            </a:fld>
            <a:endParaRPr lang="en-US" altLang="en-US"/>
          </a:p>
        </p:txBody>
      </p:sp>
    </p:spTree>
    <p:extLst>
      <p:ext uri="{BB962C8B-B14F-4D97-AF65-F5344CB8AC3E}">
        <p14:creationId xmlns="" xmlns:p14="http://schemas.microsoft.com/office/powerpoint/2010/main" val="3838118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 xmlns:a16="http://schemas.microsoft.com/office/drawing/2014/main" id="{32803631-87F2-48E0-8B8A-684010F62924}"/>
              </a:ext>
            </a:extLst>
          </p:cNvPr>
          <p:cNvSpPr>
            <a:spLocks noGrp="1" noChangeArrowheads="1"/>
          </p:cNvSpPr>
          <p:nvPr>
            <p:ph type="dt" sz="half" idx="10"/>
          </p:nvPr>
        </p:nvSpPr>
        <p:spPr>
          <a:ln/>
        </p:spPr>
        <p:txBody>
          <a:bodyPr/>
          <a:lstStyle>
            <a:lvl1pPr>
              <a:defRPr/>
            </a:lvl1pPr>
          </a:lstStyle>
          <a:p>
            <a:pPr>
              <a:defRPr/>
            </a:pPr>
            <a:fld id="{D591E745-DACA-4D37-969F-D2A54F821145}" type="datetime1">
              <a:rPr lang="en-US" smtClean="0"/>
              <a:pPr>
                <a:defRPr/>
              </a:pPr>
              <a:t>07-May-23</a:t>
            </a:fld>
            <a:endParaRPr lang="en-US"/>
          </a:p>
        </p:txBody>
      </p:sp>
      <p:sp>
        <p:nvSpPr>
          <p:cNvPr id="6" name="Rectangle 12">
            <a:extLst>
              <a:ext uri="{FF2B5EF4-FFF2-40B4-BE49-F238E27FC236}">
                <a16:creationId xmlns="" xmlns:a16="http://schemas.microsoft.com/office/drawing/2014/main" id="{4BA93355-18EE-4F80-833D-7A283DE01A6D}"/>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7" name="Rectangle 13">
            <a:extLst>
              <a:ext uri="{FF2B5EF4-FFF2-40B4-BE49-F238E27FC236}">
                <a16:creationId xmlns="" xmlns:a16="http://schemas.microsoft.com/office/drawing/2014/main" id="{3B0A899D-88A1-47CA-91A9-9CAFAB54E38B}"/>
              </a:ext>
            </a:extLst>
          </p:cNvPr>
          <p:cNvSpPr>
            <a:spLocks noGrp="1" noChangeArrowheads="1"/>
          </p:cNvSpPr>
          <p:nvPr>
            <p:ph type="sldNum" sz="quarter" idx="12"/>
          </p:nvPr>
        </p:nvSpPr>
        <p:spPr>
          <a:ln/>
        </p:spPr>
        <p:txBody>
          <a:bodyPr/>
          <a:lstStyle>
            <a:lvl1pPr>
              <a:defRPr/>
            </a:lvl1pPr>
          </a:lstStyle>
          <a:p>
            <a:fld id="{0A7AC7F1-9B1D-49F0-9560-C15E7E237695}" type="slidenum">
              <a:rPr lang="en-US" altLang="en-US"/>
              <a:pPr/>
              <a:t>‹#›</a:t>
            </a:fld>
            <a:endParaRPr lang="en-US" altLang="en-US"/>
          </a:p>
        </p:txBody>
      </p:sp>
    </p:spTree>
    <p:extLst>
      <p:ext uri="{BB962C8B-B14F-4D97-AF65-F5344CB8AC3E}">
        <p14:creationId xmlns="" xmlns:p14="http://schemas.microsoft.com/office/powerpoint/2010/main" val="2147168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 xmlns:a16="http://schemas.microsoft.com/office/drawing/2014/main" id="{7349B7FB-AC67-415D-81DB-DED9776C4958}"/>
              </a:ext>
            </a:extLst>
          </p:cNvPr>
          <p:cNvSpPr>
            <a:spLocks noGrp="1" noChangeArrowheads="1"/>
          </p:cNvSpPr>
          <p:nvPr>
            <p:ph type="dt" sz="half" idx="10"/>
          </p:nvPr>
        </p:nvSpPr>
        <p:spPr>
          <a:ln/>
        </p:spPr>
        <p:txBody>
          <a:bodyPr/>
          <a:lstStyle>
            <a:lvl1pPr>
              <a:defRPr/>
            </a:lvl1pPr>
          </a:lstStyle>
          <a:p>
            <a:pPr>
              <a:defRPr/>
            </a:pPr>
            <a:fld id="{2A70BCA7-AADD-4862-9F8E-0D010EF44026}" type="datetime1">
              <a:rPr lang="en-US" smtClean="0"/>
              <a:pPr>
                <a:defRPr/>
              </a:pPr>
              <a:t>07-May-23</a:t>
            </a:fld>
            <a:endParaRPr lang="en-US"/>
          </a:p>
        </p:txBody>
      </p:sp>
      <p:sp>
        <p:nvSpPr>
          <p:cNvPr id="5" name="Rectangle 12">
            <a:extLst>
              <a:ext uri="{FF2B5EF4-FFF2-40B4-BE49-F238E27FC236}">
                <a16:creationId xmlns="" xmlns:a16="http://schemas.microsoft.com/office/drawing/2014/main" id="{07656246-1433-4628-AE16-B18BBCBEF992}"/>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6" name="Rectangle 13">
            <a:extLst>
              <a:ext uri="{FF2B5EF4-FFF2-40B4-BE49-F238E27FC236}">
                <a16:creationId xmlns="" xmlns:a16="http://schemas.microsoft.com/office/drawing/2014/main" id="{C236A88A-8159-4685-997A-94C3EB2AA11F}"/>
              </a:ext>
            </a:extLst>
          </p:cNvPr>
          <p:cNvSpPr>
            <a:spLocks noGrp="1" noChangeArrowheads="1"/>
          </p:cNvSpPr>
          <p:nvPr>
            <p:ph type="sldNum" sz="quarter" idx="12"/>
          </p:nvPr>
        </p:nvSpPr>
        <p:spPr>
          <a:ln/>
        </p:spPr>
        <p:txBody>
          <a:bodyPr/>
          <a:lstStyle>
            <a:lvl1pPr>
              <a:defRPr/>
            </a:lvl1pPr>
          </a:lstStyle>
          <a:p>
            <a:fld id="{5517507A-5487-4346-B89B-73101F6D3865}" type="slidenum">
              <a:rPr lang="en-US" altLang="en-US"/>
              <a:pPr/>
              <a:t>‹#›</a:t>
            </a:fld>
            <a:endParaRPr lang="en-US" altLang="en-US"/>
          </a:p>
        </p:txBody>
      </p:sp>
    </p:spTree>
    <p:extLst>
      <p:ext uri="{BB962C8B-B14F-4D97-AF65-F5344CB8AC3E}">
        <p14:creationId xmlns="" xmlns:p14="http://schemas.microsoft.com/office/powerpoint/2010/main" val="2758941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617539"/>
            <a:ext cx="2601384"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617539"/>
            <a:ext cx="7600949"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 xmlns:a16="http://schemas.microsoft.com/office/drawing/2014/main" id="{5BD92A3A-4B3C-4FE2-857C-0C47D34706DF}"/>
              </a:ext>
            </a:extLst>
          </p:cNvPr>
          <p:cNvSpPr>
            <a:spLocks noGrp="1" noChangeArrowheads="1"/>
          </p:cNvSpPr>
          <p:nvPr>
            <p:ph type="dt" sz="half" idx="10"/>
          </p:nvPr>
        </p:nvSpPr>
        <p:spPr>
          <a:ln/>
        </p:spPr>
        <p:txBody>
          <a:bodyPr/>
          <a:lstStyle>
            <a:lvl1pPr>
              <a:defRPr/>
            </a:lvl1pPr>
          </a:lstStyle>
          <a:p>
            <a:pPr>
              <a:defRPr/>
            </a:pPr>
            <a:fld id="{0F78940D-3C26-4C8E-B14D-1BC404F86C08}" type="datetime1">
              <a:rPr lang="en-US" smtClean="0"/>
              <a:pPr>
                <a:defRPr/>
              </a:pPr>
              <a:t>07-May-23</a:t>
            </a:fld>
            <a:endParaRPr lang="en-US"/>
          </a:p>
        </p:txBody>
      </p:sp>
      <p:sp>
        <p:nvSpPr>
          <p:cNvPr id="5" name="Rectangle 12">
            <a:extLst>
              <a:ext uri="{FF2B5EF4-FFF2-40B4-BE49-F238E27FC236}">
                <a16:creationId xmlns="" xmlns:a16="http://schemas.microsoft.com/office/drawing/2014/main" id="{709FCAC1-E9BE-485D-9CAC-C1D47A9B1C74}"/>
              </a:ext>
            </a:extLst>
          </p:cNvPr>
          <p:cNvSpPr>
            <a:spLocks noGrp="1" noChangeArrowheads="1"/>
          </p:cNvSpPr>
          <p:nvPr>
            <p:ph type="ftr" sz="quarter" idx="11"/>
          </p:nvPr>
        </p:nvSpPr>
        <p:spPr>
          <a:ln/>
        </p:spPr>
        <p:txBody>
          <a:bodyPr/>
          <a:lstStyle>
            <a:lvl1pPr>
              <a:defRPr/>
            </a:lvl1pPr>
          </a:lstStyle>
          <a:p>
            <a:pPr>
              <a:defRPr/>
            </a:pPr>
            <a:r>
              <a:rPr lang="pt-BR"/>
              <a:t>CA R S Balaji, Chennai</a:t>
            </a:r>
            <a:endParaRPr lang="en-US"/>
          </a:p>
        </p:txBody>
      </p:sp>
      <p:sp>
        <p:nvSpPr>
          <p:cNvPr id="6" name="Rectangle 13">
            <a:extLst>
              <a:ext uri="{FF2B5EF4-FFF2-40B4-BE49-F238E27FC236}">
                <a16:creationId xmlns="" xmlns:a16="http://schemas.microsoft.com/office/drawing/2014/main" id="{57C852E5-1151-44F8-92C0-282F2803F2BE}"/>
              </a:ext>
            </a:extLst>
          </p:cNvPr>
          <p:cNvSpPr>
            <a:spLocks noGrp="1" noChangeArrowheads="1"/>
          </p:cNvSpPr>
          <p:nvPr>
            <p:ph type="sldNum" sz="quarter" idx="12"/>
          </p:nvPr>
        </p:nvSpPr>
        <p:spPr>
          <a:ln/>
        </p:spPr>
        <p:txBody>
          <a:bodyPr/>
          <a:lstStyle>
            <a:lvl1pPr>
              <a:defRPr/>
            </a:lvl1pPr>
          </a:lstStyle>
          <a:p>
            <a:fld id="{220EA78D-5AA7-4EBE-AD89-764ED75F174F}" type="slidenum">
              <a:rPr lang="en-US" altLang="en-US"/>
              <a:pPr/>
              <a:t>‹#›</a:t>
            </a:fld>
            <a:endParaRPr lang="en-US" altLang="en-US"/>
          </a:p>
        </p:txBody>
      </p:sp>
    </p:spTree>
    <p:extLst>
      <p:ext uri="{BB962C8B-B14F-4D97-AF65-F5344CB8AC3E}">
        <p14:creationId xmlns="" xmlns:p14="http://schemas.microsoft.com/office/powerpoint/2010/main" val="1238232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2070100" y="6337300"/>
            <a:ext cx="8572500" cy="276999"/>
          </a:xfrm>
          <a:prstGeom prst="rect">
            <a:avLst/>
          </a:prstGeom>
          <a:noFill/>
        </p:spPr>
        <p:txBody>
          <a:bodyPr wrap="square" rtlCol="0">
            <a:spAutoFit/>
          </a:bodyPr>
          <a:lstStyle/>
          <a:p>
            <a:pPr algn="ctr"/>
            <a:r>
              <a:rPr lang="en-US" sz="1200" dirty="0">
                <a:solidFill>
                  <a:schemeClr val="bg1"/>
                </a:solidFill>
              </a:rPr>
              <a:t>Centre for Audit Quality</a:t>
            </a:r>
          </a:p>
        </p:txBody>
      </p:sp>
      <p:sp>
        <p:nvSpPr>
          <p:cNvPr id="3" name="TextBox 2"/>
          <p:cNvSpPr txBox="1"/>
          <p:nvPr userDrawn="1"/>
        </p:nvSpPr>
        <p:spPr>
          <a:xfrm>
            <a:off x="11242144" y="6287699"/>
            <a:ext cx="949855" cy="461665"/>
          </a:xfrm>
          <a:prstGeom prst="rect">
            <a:avLst/>
          </a:prstGeom>
          <a:noFill/>
        </p:spPr>
        <p:txBody>
          <a:bodyPr wrap="square" rtlCol="0">
            <a:spAutoFit/>
          </a:bodyPr>
          <a:lstStyle/>
          <a:p>
            <a:pPr algn="ctr"/>
            <a:fld id="{C27CCDF8-79E2-4C95-BBA8-1A4C8D780DFC}" type="slidenum">
              <a:rPr lang="en-US" sz="2400" smtClean="0">
                <a:solidFill>
                  <a:schemeClr val="bg1"/>
                </a:solidFill>
              </a:rPr>
              <a:pPr algn="ctr"/>
              <a:t>‹#›</a:t>
            </a:fld>
            <a:endParaRPr lang="en-US" sz="2400" dirty="0">
              <a:solidFill>
                <a:schemeClr val="bg1"/>
              </a:solidFill>
            </a:endParaRPr>
          </a:p>
        </p:txBody>
      </p:sp>
    </p:spTree>
    <p:extLst>
      <p:ext uri="{BB962C8B-B14F-4D97-AF65-F5344CB8AC3E}">
        <p14:creationId xmlns="" xmlns:p14="http://schemas.microsoft.com/office/powerpoint/2010/main" val="702326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0677525" y="1"/>
            <a:ext cx="1129240" cy="1643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727484" y="317188"/>
            <a:ext cx="1038847" cy="1028059"/>
          </a:xfrm>
          <a:prstGeom prst="rect">
            <a:avLst/>
          </a:prstGeom>
        </p:spPr>
      </p:pic>
      <p:sp>
        <p:nvSpPr>
          <p:cNvPr id="9" name="TextBox 8"/>
          <p:cNvSpPr txBox="1"/>
          <p:nvPr userDrawn="1"/>
        </p:nvSpPr>
        <p:spPr>
          <a:xfrm>
            <a:off x="11242144" y="6287699"/>
            <a:ext cx="949855" cy="461665"/>
          </a:xfrm>
          <a:prstGeom prst="rect">
            <a:avLst/>
          </a:prstGeom>
          <a:noFill/>
        </p:spPr>
        <p:txBody>
          <a:bodyPr wrap="square" rtlCol="0">
            <a:spAutoFit/>
          </a:bodyPr>
          <a:lstStyle/>
          <a:p>
            <a:pPr algn="ctr"/>
            <a:fld id="{C27CCDF8-79E2-4C95-BBA8-1A4C8D780DFC}" type="slidenum">
              <a:rPr lang="en-US" sz="2400" smtClean="0">
                <a:solidFill>
                  <a:schemeClr val="bg1"/>
                </a:solidFill>
              </a:rPr>
              <a:pPr algn="ctr"/>
              <a:t>‹#›</a:t>
            </a:fld>
            <a:endParaRPr lang="en-US" sz="2400" dirty="0">
              <a:solidFill>
                <a:schemeClr val="bg1"/>
              </a:solidFill>
            </a:endParaRPr>
          </a:p>
        </p:txBody>
      </p:sp>
      <p:sp>
        <p:nvSpPr>
          <p:cNvPr id="10" name="TextBox 9"/>
          <p:cNvSpPr txBox="1"/>
          <p:nvPr userDrawn="1"/>
        </p:nvSpPr>
        <p:spPr>
          <a:xfrm>
            <a:off x="2070099" y="6337300"/>
            <a:ext cx="8607425" cy="276999"/>
          </a:xfrm>
          <a:prstGeom prst="rect">
            <a:avLst/>
          </a:prstGeom>
          <a:noFill/>
        </p:spPr>
        <p:txBody>
          <a:bodyPr wrap="square" rtlCol="0">
            <a:spAutoFit/>
          </a:bodyPr>
          <a:lstStyle/>
          <a:p>
            <a:pPr algn="ctr"/>
            <a:r>
              <a:rPr lang="en-US" sz="1200" dirty="0">
                <a:solidFill>
                  <a:schemeClr val="bg1"/>
                </a:solidFill>
              </a:rPr>
              <a:t>Centre for Audit Quality</a:t>
            </a:r>
          </a:p>
        </p:txBody>
      </p:sp>
    </p:spTree>
    <p:extLst>
      <p:ext uri="{BB962C8B-B14F-4D97-AF65-F5344CB8AC3E}">
        <p14:creationId xmlns="" xmlns:p14="http://schemas.microsoft.com/office/powerpoint/2010/main" val="338388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1161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06772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Oval 3">
            <a:extLst>
              <a:ext uri="{FF2B5EF4-FFF2-40B4-BE49-F238E27FC236}">
                <a16:creationId xmlns="" xmlns:a16="http://schemas.microsoft.com/office/drawing/2014/main" id="{7D941E33-C805-446D-9AFD-D6B07AA2BAEA}"/>
              </a:ext>
            </a:extLst>
          </p:cNvPr>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Oval 4">
            <a:extLst>
              <a:ext uri="{FF2B5EF4-FFF2-40B4-BE49-F238E27FC236}">
                <a16:creationId xmlns="" xmlns:a16="http://schemas.microsoft.com/office/drawing/2014/main" id="{30D9D4AE-BFAE-482B-B363-37ACC97AA23B}"/>
              </a:ext>
            </a:extLst>
          </p:cNvPr>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Oval 5">
            <a:extLst>
              <a:ext uri="{FF2B5EF4-FFF2-40B4-BE49-F238E27FC236}">
                <a16:creationId xmlns="" xmlns:a16="http://schemas.microsoft.com/office/drawing/2014/main" id="{EB9A8F5C-902F-4871-BFA2-1AACCB1379CB}"/>
              </a:ext>
            </a:extLst>
          </p:cNvPr>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 xmlns:a16="http://schemas.microsoft.com/office/drawing/2014/main" id="{90BFCEB0-05D7-4C50-9B0A-4B5B75746559}"/>
              </a:ext>
            </a:extLst>
          </p:cNvPr>
          <p:cNvSpPr>
            <a:spLocks noGrp="1"/>
          </p:cNvSpPr>
          <p:nvPr>
            <p:ph type="dt" sz="half" idx="10"/>
          </p:nvPr>
        </p:nvSpPr>
        <p:spPr/>
        <p:txBody>
          <a:bodyPr/>
          <a:lstStyle>
            <a:lvl1pPr fontAlgn="base">
              <a:spcBef>
                <a:spcPct val="0"/>
              </a:spcBef>
              <a:spcAft>
                <a:spcPct val="0"/>
              </a:spcAft>
              <a:defRPr>
                <a:cs typeface="Arial" pitchFamily="34" charset="0"/>
              </a:defRPr>
            </a:lvl1pPr>
          </a:lstStyle>
          <a:p>
            <a:pPr>
              <a:defRPr/>
            </a:pPr>
            <a:fld id="{3B7739C1-5B11-4193-8BB9-587EE2E1BEC2}" type="datetime1">
              <a:rPr lang="en-US" smtClean="0"/>
              <a:pPr>
                <a:defRPr/>
              </a:pPr>
              <a:t>07-May-23</a:t>
            </a:fld>
            <a:endParaRPr lang="en-US"/>
          </a:p>
        </p:txBody>
      </p:sp>
      <p:sp>
        <p:nvSpPr>
          <p:cNvPr id="8" name="Footer Placeholder 4">
            <a:extLst>
              <a:ext uri="{FF2B5EF4-FFF2-40B4-BE49-F238E27FC236}">
                <a16:creationId xmlns="" xmlns:a16="http://schemas.microsoft.com/office/drawing/2014/main" id="{9F4A3108-AC7E-4B51-99F2-3187A9D65D62}"/>
              </a:ext>
            </a:extLst>
          </p:cNvPr>
          <p:cNvSpPr>
            <a:spLocks noGrp="1"/>
          </p:cNvSpPr>
          <p:nvPr>
            <p:ph type="ftr" sz="quarter" idx="11"/>
          </p:nvPr>
        </p:nvSpPr>
        <p:spPr/>
        <p:txBody>
          <a:bodyPr/>
          <a:lstStyle>
            <a:lvl1pPr fontAlgn="base">
              <a:spcBef>
                <a:spcPct val="0"/>
              </a:spcBef>
              <a:spcAft>
                <a:spcPct val="0"/>
              </a:spcAft>
              <a:defRPr>
                <a:cs typeface="Arial" pitchFamily="34" charset="0"/>
              </a:defRPr>
            </a:lvl1pPr>
          </a:lstStyle>
          <a:p>
            <a:pPr>
              <a:defRPr/>
            </a:pPr>
            <a:r>
              <a:rPr lang="pt-BR"/>
              <a:t>CA R S Balaji, Chennai</a:t>
            </a:r>
            <a:endParaRPr lang="en-US"/>
          </a:p>
        </p:txBody>
      </p:sp>
      <p:sp>
        <p:nvSpPr>
          <p:cNvPr id="9" name="Slide Number Placeholder 5">
            <a:extLst>
              <a:ext uri="{FF2B5EF4-FFF2-40B4-BE49-F238E27FC236}">
                <a16:creationId xmlns="" xmlns:a16="http://schemas.microsoft.com/office/drawing/2014/main" id="{D0E66F9F-DFFB-4313-AFC4-A778D06464FE}"/>
              </a:ext>
            </a:extLst>
          </p:cNvPr>
          <p:cNvSpPr>
            <a:spLocks noGrp="1"/>
          </p:cNvSpPr>
          <p:nvPr>
            <p:ph type="sldNum" sz="quarter" idx="12"/>
          </p:nvPr>
        </p:nvSpPr>
        <p:spPr/>
        <p:txBody>
          <a:bodyPr/>
          <a:lstStyle>
            <a:lvl1pPr>
              <a:defRPr/>
            </a:lvl1pPr>
          </a:lstStyle>
          <a:p>
            <a:fld id="{A5F23557-DEA0-483C-95FA-8E7221DCDA08}" type="slidenum">
              <a:rPr lang="en-US" altLang="en-US"/>
              <a:pPr/>
              <a:t>‹#›</a:t>
            </a:fld>
            <a:endParaRPr lang="en-US" altLang="en-US"/>
          </a:p>
        </p:txBody>
      </p:sp>
    </p:spTree>
    <p:extLst>
      <p:ext uri="{BB962C8B-B14F-4D97-AF65-F5344CB8AC3E}">
        <p14:creationId xmlns="" xmlns:p14="http://schemas.microsoft.com/office/powerpoint/2010/main" val="3474599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E2A794D-A8F8-45B3-BA38-EDB7FE02A29D}"/>
              </a:ext>
            </a:extLst>
          </p:cNvPr>
          <p:cNvSpPr>
            <a:spLocks noGrp="1"/>
          </p:cNvSpPr>
          <p:nvPr>
            <p:ph type="dt" sz="half" idx="10"/>
          </p:nvPr>
        </p:nvSpPr>
        <p:spPr/>
        <p:txBody>
          <a:bodyPr/>
          <a:lstStyle>
            <a:lvl1pPr fontAlgn="base">
              <a:spcBef>
                <a:spcPct val="0"/>
              </a:spcBef>
              <a:spcAft>
                <a:spcPct val="0"/>
              </a:spcAft>
              <a:defRPr>
                <a:cs typeface="Arial" pitchFamily="34" charset="0"/>
              </a:defRPr>
            </a:lvl1pPr>
          </a:lstStyle>
          <a:p>
            <a:pPr>
              <a:defRPr/>
            </a:pPr>
            <a:fld id="{10002ECB-6360-4EBA-A038-E39B9E811339}" type="datetime1">
              <a:rPr lang="en-US" smtClean="0"/>
              <a:pPr>
                <a:defRPr/>
              </a:pPr>
              <a:t>07-May-23</a:t>
            </a:fld>
            <a:endParaRPr lang="en-US"/>
          </a:p>
        </p:txBody>
      </p:sp>
      <p:sp>
        <p:nvSpPr>
          <p:cNvPr id="5" name="Footer Placeholder 4">
            <a:extLst>
              <a:ext uri="{FF2B5EF4-FFF2-40B4-BE49-F238E27FC236}">
                <a16:creationId xmlns="" xmlns:a16="http://schemas.microsoft.com/office/drawing/2014/main" id="{413AE371-9A25-4A54-BEC8-93AE0AB888FA}"/>
              </a:ext>
            </a:extLst>
          </p:cNvPr>
          <p:cNvSpPr>
            <a:spLocks noGrp="1"/>
          </p:cNvSpPr>
          <p:nvPr>
            <p:ph type="ftr" sz="quarter" idx="11"/>
          </p:nvPr>
        </p:nvSpPr>
        <p:spPr/>
        <p:txBody>
          <a:bodyPr/>
          <a:lstStyle>
            <a:lvl1pPr fontAlgn="base">
              <a:spcBef>
                <a:spcPct val="0"/>
              </a:spcBef>
              <a:spcAft>
                <a:spcPct val="0"/>
              </a:spcAft>
              <a:defRPr>
                <a:cs typeface="Arial" pitchFamily="34" charset="0"/>
              </a:defRPr>
            </a:lvl1pPr>
          </a:lstStyle>
          <a:p>
            <a:pPr>
              <a:defRPr/>
            </a:pPr>
            <a:r>
              <a:rPr lang="pt-BR"/>
              <a:t>CA R S Balaji, Chennai</a:t>
            </a:r>
            <a:endParaRPr lang="en-US"/>
          </a:p>
        </p:txBody>
      </p:sp>
      <p:sp>
        <p:nvSpPr>
          <p:cNvPr id="6" name="Slide Number Placeholder 5">
            <a:extLst>
              <a:ext uri="{FF2B5EF4-FFF2-40B4-BE49-F238E27FC236}">
                <a16:creationId xmlns="" xmlns:a16="http://schemas.microsoft.com/office/drawing/2014/main" id="{FAC59038-1EBF-4493-948E-8CF6EED4D29F}"/>
              </a:ext>
            </a:extLst>
          </p:cNvPr>
          <p:cNvSpPr>
            <a:spLocks noGrp="1"/>
          </p:cNvSpPr>
          <p:nvPr>
            <p:ph type="sldNum" sz="quarter" idx="12"/>
          </p:nvPr>
        </p:nvSpPr>
        <p:spPr/>
        <p:txBody>
          <a:bodyPr/>
          <a:lstStyle>
            <a:lvl1pPr>
              <a:defRPr/>
            </a:lvl1pPr>
          </a:lstStyle>
          <a:p>
            <a:fld id="{63B8C47B-44A0-43D2-8DCD-ACB0C47DD743}" type="slidenum">
              <a:rPr lang="en-US" altLang="en-US"/>
              <a:pPr/>
              <a:t>‹#›</a:t>
            </a:fld>
            <a:endParaRPr lang="en-US" altLang="en-US"/>
          </a:p>
        </p:txBody>
      </p:sp>
    </p:spTree>
    <p:extLst>
      <p:ext uri="{BB962C8B-B14F-4D97-AF65-F5344CB8AC3E}">
        <p14:creationId xmlns="" xmlns:p14="http://schemas.microsoft.com/office/powerpoint/2010/main" val="341173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303176A-A6EF-4765-B4B6-4E0B415AA88E}" type="datetime1">
              <a:rPr lang="en-US" smtClean="0"/>
              <a:pPr>
                <a:defRPr/>
              </a:pPr>
              <a:t>07-May-23</a:t>
            </a:fld>
            <a:endParaRPr lang="en-IN"/>
          </a:p>
        </p:txBody>
      </p:sp>
      <p:sp>
        <p:nvSpPr>
          <p:cNvPr id="8" name="Footer Placeholder 4"/>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9" name="Slide Number Placeholder 5"/>
          <p:cNvSpPr>
            <a:spLocks noGrp="1"/>
          </p:cNvSpPr>
          <p:nvPr>
            <p:ph type="sldNum" sz="quarter" idx="12"/>
          </p:nvPr>
        </p:nvSpPr>
        <p:spPr/>
        <p:txBody>
          <a:bodyPr/>
          <a:lstStyle>
            <a:lvl1pPr>
              <a:defRPr/>
            </a:lvl1pPr>
          </a:lstStyle>
          <a:p>
            <a:fld id="{65701AC4-7F4B-4F10-8554-56837FEC1657}" type="slidenum">
              <a:rPr lang="en-IN" altLang="en-US"/>
              <a:pPr/>
              <a:t>‹#›</a:t>
            </a:fld>
            <a:endParaRPr lang="en-IN" altLang="en-US"/>
          </a:p>
        </p:txBody>
      </p:sp>
    </p:spTree>
    <p:extLst>
      <p:ext uri="{BB962C8B-B14F-4D97-AF65-F5344CB8AC3E}">
        <p14:creationId xmlns="" xmlns:p14="http://schemas.microsoft.com/office/powerpoint/2010/main" val="194385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BE51307-1A1D-41D6-A6F2-F6D446C0EF6B}" type="datetime1">
              <a:rPr lang="en-US" smtClean="0"/>
              <a:pPr>
                <a:defRPr/>
              </a:pPr>
              <a:t>07-May-23</a:t>
            </a:fld>
            <a:endParaRPr lang="en-IN"/>
          </a:p>
        </p:txBody>
      </p:sp>
      <p:sp>
        <p:nvSpPr>
          <p:cNvPr id="4" name="Footer Placeholder 4"/>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5" name="Slide Number Placeholder 5"/>
          <p:cNvSpPr>
            <a:spLocks noGrp="1"/>
          </p:cNvSpPr>
          <p:nvPr>
            <p:ph type="sldNum" sz="quarter" idx="12"/>
          </p:nvPr>
        </p:nvSpPr>
        <p:spPr/>
        <p:txBody>
          <a:bodyPr/>
          <a:lstStyle>
            <a:lvl1pPr>
              <a:defRPr/>
            </a:lvl1pPr>
          </a:lstStyle>
          <a:p>
            <a:fld id="{2C90AAB0-06BA-408B-B768-9CA9371867E2}" type="slidenum">
              <a:rPr lang="en-IN" altLang="en-US"/>
              <a:pPr/>
              <a:t>‹#›</a:t>
            </a:fld>
            <a:endParaRPr lang="en-IN" altLang="en-US"/>
          </a:p>
        </p:txBody>
      </p:sp>
    </p:spTree>
    <p:extLst>
      <p:ext uri="{BB962C8B-B14F-4D97-AF65-F5344CB8AC3E}">
        <p14:creationId xmlns="" xmlns:p14="http://schemas.microsoft.com/office/powerpoint/2010/main" val="202726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0A60D617-CD51-48B5-926E-5E9315CAFF3C}" type="datetime1">
              <a:rPr lang="en-US" smtClean="0"/>
              <a:pPr>
                <a:defRPr/>
              </a:pPr>
              <a:t>07-May-23</a:t>
            </a:fld>
            <a:endParaRPr lang="en-IN"/>
          </a:p>
        </p:txBody>
      </p:sp>
      <p:sp>
        <p:nvSpPr>
          <p:cNvPr id="4" name="Footer Placeholder 2"/>
          <p:cNvSpPr>
            <a:spLocks noGrp="1"/>
          </p:cNvSpPr>
          <p:nvPr>
            <p:ph type="ftr" sz="quarter" idx="11"/>
          </p:nvPr>
        </p:nvSpPr>
        <p:spPr/>
        <p:txBody>
          <a:bodyPr/>
          <a:lstStyle>
            <a:lvl1pPr>
              <a:defRPr>
                <a:solidFill>
                  <a:schemeClr val="tx2">
                    <a:lumMod val="75000"/>
                  </a:schemeClr>
                </a:solidFill>
              </a:defRPr>
            </a:lvl1pPr>
          </a:lstStyle>
          <a:p>
            <a:pPr>
              <a:defRPr/>
            </a:pPr>
            <a:r>
              <a:rPr lang="pt-BR"/>
              <a:t>CA R S Balaji, Chennai</a:t>
            </a:r>
            <a:endParaRPr lang="en-IN" dirty="0"/>
          </a:p>
        </p:txBody>
      </p:sp>
      <p:sp>
        <p:nvSpPr>
          <p:cNvPr id="5" name="Slide Number Placeholder 3"/>
          <p:cNvSpPr>
            <a:spLocks noGrp="1"/>
          </p:cNvSpPr>
          <p:nvPr>
            <p:ph type="sldNum" sz="quarter" idx="12"/>
          </p:nvPr>
        </p:nvSpPr>
        <p:spPr/>
        <p:txBody>
          <a:bodyPr/>
          <a:lstStyle>
            <a:lvl1pPr>
              <a:defRPr/>
            </a:lvl1pPr>
          </a:lstStyle>
          <a:p>
            <a:fld id="{6E308EC4-0D99-442D-8A6F-394856BF0B90}" type="slidenum">
              <a:rPr lang="en-IN" altLang="en-US"/>
              <a:pPr/>
              <a:t>‹#›</a:t>
            </a:fld>
            <a:endParaRPr lang="en-IN" altLang="en-US"/>
          </a:p>
        </p:txBody>
      </p:sp>
    </p:spTree>
    <p:extLst>
      <p:ext uri="{BB962C8B-B14F-4D97-AF65-F5344CB8AC3E}">
        <p14:creationId xmlns="" xmlns:p14="http://schemas.microsoft.com/office/powerpoint/2010/main" val="170385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2BF5D0DE-7A1A-4142-8795-B3C6DA8F0B2B}" type="datetime1">
              <a:rPr lang="en-US" smtClean="0"/>
              <a:pPr>
                <a:defRPr/>
              </a:pPr>
              <a:t>07-May-23</a:t>
            </a:fld>
            <a:endParaRPr lang="en-IN"/>
          </a:p>
        </p:txBody>
      </p:sp>
      <p:sp>
        <p:nvSpPr>
          <p:cNvPr id="18" name="Footer Placeholder 5"/>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19" name="Slide Number Placeholder 6"/>
          <p:cNvSpPr>
            <a:spLocks noGrp="1"/>
          </p:cNvSpPr>
          <p:nvPr>
            <p:ph type="sldNum" sz="quarter" idx="12"/>
          </p:nvPr>
        </p:nvSpPr>
        <p:spPr/>
        <p:txBody>
          <a:bodyPr/>
          <a:lstStyle>
            <a:lvl1pPr>
              <a:defRPr/>
            </a:lvl1pPr>
          </a:lstStyle>
          <a:p>
            <a:fld id="{777D0402-EA04-4886-9E51-13F540FCAD32}" type="slidenum">
              <a:rPr lang="en-IN" altLang="en-US"/>
              <a:pPr/>
              <a:t>‹#›</a:t>
            </a:fld>
            <a:endParaRPr lang="en-IN" altLang="en-US"/>
          </a:p>
        </p:txBody>
      </p:sp>
    </p:spTree>
    <p:extLst>
      <p:ext uri="{BB962C8B-B14F-4D97-AF65-F5344CB8AC3E}">
        <p14:creationId xmlns="" xmlns:p14="http://schemas.microsoft.com/office/powerpoint/2010/main" val="178937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32954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677511">
              <a:off x="4203594"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BDC1B196-6DA4-4A54-8197-17E1E89E7036}" type="datetime1">
              <a:rPr lang="en-US" smtClean="0"/>
              <a:pPr>
                <a:defRPr/>
              </a:pPr>
              <a:t>07-May-23</a:t>
            </a:fld>
            <a:endParaRPr lang="en-IN"/>
          </a:p>
        </p:txBody>
      </p:sp>
      <p:sp>
        <p:nvSpPr>
          <p:cNvPr id="18" name="Footer Placeholder 5"/>
          <p:cNvSpPr>
            <a:spLocks noGrp="1"/>
          </p:cNvSpPr>
          <p:nvPr>
            <p:ph type="ftr" sz="quarter" idx="11"/>
          </p:nvPr>
        </p:nvSpPr>
        <p:spPr/>
        <p:txBody>
          <a:bodyPr/>
          <a:lstStyle>
            <a:lvl1pPr>
              <a:defRPr/>
            </a:lvl1pPr>
          </a:lstStyle>
          <a:p>
            <a:pPr>
              <a:defRPr/>
            </a:pPr>
            <a:r>
              <a:rPr lang="pt-BR"/>
              <a:t>CA R S Balaji, Chennai</a:t>
            </a:r>
            <a:endParaRPr lang="en-IN" dirty="0"/>
          </a:p>
        </p:txBody>
      </p:sp>
      <p:sp>
        <p:nvSpPr>
          <p:cNvPr id="19" name="Slide Number Placeholder 6"/>
          <p:cNvSpPr>
            <a:spLocks noGrp="1"/>
          </p:cNvSpPr>
          <p:nvPr>
            <p:ph type="sldNum" sz="quarter" idx="12"/>
          </p:nvPr>
        </p:nvSpPr>
        <p:spPr/>
        <p:txBody>
          <a:bodyPr/>
          <a:lstStyle>
            <a:lvl1pPr>
              <a:defRPr/>
            </a:lvl1pPr>
          </a:lstStyle>
          <a:p>
            <a:fld id="{7FA5A3D0-E251-454C-9ACE-E788CF250EC8}" type="slidenum">
              <a:rPr lang="en-IN" altLang="en-US"/>
              <a:pPr/>
              <a:t>‹#›</a:t>
            </a:fld>
            <a:endParaRPr lang="en-IN" altLang="en-US"/>
          </a:p>
        </p:txBody>
      </p:sp>
    </p:spTree>
    <p:extLst>
      <p:ext uri="{BB962C8B-B14F-4D97-AF65-F5344CB8AC3E}">
        <p14:creationId xmlns="" xmlns:p14="http://schemas.microsoft.com/office/powerpoint/2010/main" val="230193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0" y="-333375"/>
            <a:ext cx="12192000" cy="4414838"/>
            <a:chOff x="0" y="-298689"/>
            <a:chExt cx="12192000" cy="7163343"/>
          </a:xfrm>
        </p:grpSpPr>
        <p:sp>
          <p:nvSpPr>
            <p:cNvPr id="26" name="Rectangle 25"/>
            <p:cNvSpPr/>
            <p:nvPr/>
          </p:nvSpPr>
          <p:spPr>
            <a:xfrm>
              <a:off x="0" y="-298689"/>
              <a:ext cx="12168000" cy="6048957"/>
            </a:xfrm>
            <a:prstGeom prst="rect">
              <a:avLst/>
            </a:prstGeom>
            <a:blipFill>
              <a:blip r:embed="rId21"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userDrawn="1"/>
          </p:nvSpPr>
          <p:spPr>
            <a:xfrm>
              <a:off x="7994651" y="196085"/>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IN"/>
            </a:p>
          </p:txBody>
        </p:sp>
      </p:grpSp>
      <p:sp>
        <p:nvSpPr>
          <p:cNvPr id="1027" name="Title Placeholder 1"/>
          <p:cNvSpPr>
            <a:spLocks noGrp="1"/>
          </p:cNvSpPr>
          <p:nvPr>
            <p:ph type="title"/>
          </p:nvPr>
        </p:nvSpPr>
        <p:spPr bwMode="gray">
          <a:xfrm>
            <a:off x="1352550" y="352425"/>
            <a:ext cx="876141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216025" y="2243138"/>
            <a:ext cx="8761413"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a:defRPr sz="1000" b="1" i="0">
                <a:solidFill>
                  <a:schemeClr val="accent1"/>
                </a:solidFill>
              </a:defRPr>
            </a:lvl1pPr>
          </a:lstStyle>
          <a:p>
            <a:pPr>
              <a:defRPr/>
            </a:pPr>
            <a:fld id="{03740846-CA1F-4817-A5FB-8EC95A7ACA86}" type="datetime1">
              <a:rPr lang="en-US" smtClean="0"/>
              <a:pPr>
                <a:defRPr/>
              </a:pPr>
              <a:t>07-May-23</a:t>
            </a:fld>
            <a:endParaRPr lang="en-IN"/>
          </a:p>
        </p:txBody>
      </p:sp>
      <p:sp>
        <p:nvSpPr>
          <p:cNvPr id="5" name="Footer Placeholder 4"/>
          <p:cNvSpPr>
            <a:spLocks noGrp="1"/>
          </p:cNvSpPr>
          <p:nvPr>
            <p:ph type="ftr" sz="quarter" idx="3"/>
          </p:nvPr>
        </p:nvSpPr>
        <p:spPr>
          <a:xfrm>
            <a:off x="528638" y="6391275"/>
            <a:ext cx="3859212" cy="304800"/>
          </a:xfrm>
          <a:prstGeom prst="rect">
            <a:avLst/>
          </a:prstGeom>
        </p:spPr>
        <p:txBody>
          <a:bodyPr vert="horz" lIns="91440" tIns="45720" rIns="91440" bIns="45720" rtlCol="0" anchor="b"/>
          <a:lstStyle>
            <a:lvl1pPr algn="l">
              <a:defRPr sz="1000" b="1" i="0">
                <a:solidFill>
                  <a:schemeClr val="accent1"/>
                </a:solidFill>
                <a:latin typeface="+mn-lt"/>
              </a:defRPr>
            </a:lvl1pPr>
          </a:lstStyle>
          <a:p>
            <a:pPr>
              <a:defRPr/>
            </a:pPr>
            <a:r>
              <a:rPr lang="pt-BR"/>
              <a:t>CA R S Balaji, Chennai</a:t>
            </a:r>
            <a:endParaRPr lang="en-IN" dirty="0"/>
          </a:p>
        </p:txBody>
      </p:sp>
      <p:sp>
        <p:nvSpPr>
          <p:cNvPr id="22" name="Rectangle 2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latin typeface="Times New Roman" panose="02020603050405020304" pitchFamily="18" charset="0"/>
              </a:defRPr>
            </a:lvl1pPr>
          </a:lstStyle>
          <a:p>
            <a:fld id="{7BDDC27E-ED4A-4ED1-9805-5378A698DACF}"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88" r:id="rId4"/>
    <p:sldLayoutId id="2147484289" r:id="rId5"/>
    <p:sldLayoutId id="2147484290"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 id="2147484305" r:id="rId18"/>
    <p:sldLayoutId id="2147484339" r:id="rId19"/>
  </p:sldLayoutIdLst>
  <p:hf sldNum="0" hdr="0" dt="0"/>
  <p:txStyles>
    <p:titleStyle>
      <a:lvl1pPr algn="ctr" defTabSz="457200" rtl="0" eaLnBrk="0" fontAlgn="base" hangingPunct="0">
        <a:spcBef>
          <a:spcPct val="0"/>
        </a:spcBef>
        <a:spcAft>
          <a:spcPct val="0"/>
        </a:spcAft>
        <a:defRPr sz="3600" kern="1200">
          <a:solidFill>
            <a:schemeClr val="bg2"/>
          </a:solidFill>
          <a:latin typeface="+mj-lt"/>
          <a:ea typeface="+mj-ea"/>
          <a:cs typeface="+mj-cs"/>
        </a:defRPr>
      </a:lvl1pPr>
      <a:lvl2pPr algn="ctr" defTabSz="457200" rtl="0" eaLnBrk="0" fontAlgn="base" hangingPunct="0">
        <a:spcBef>
          <a:spcPct val="0"/>
        </a:spcBef>
        <a:spcAft>
          <a:spcPct val="0"/>
        </a:spcAft>
        <a:defRPr sz="3600">
          <a:solidFill>
            <a:schemeClr val="bg2"/>
          </a:solidFill>
          <a:latin typeface="Palatino Linotype" panose="02040502050505030304" pitchFamily="18" charset="0"/>
        </a:defRPr>
      </a:lvl2pPr>
      <a:lvl3pPr algn="ctr" defTabSz="457200" rtl="0" eaLnBrk="0" fontAlgn="base" hangingPunct="0">
        <a:spcBef>
          <a:spcPct val="0"/>
        </a:spcBef>
        <a:spcAft>
          <a:spcPct val="0"/>
        </a:spcAft>
        <a:defRPr sz="3600">
          <a:solidFill>
            <a:schemeClr val="bg2"/>
          </a:solidFill>
          <a:latin typeface="Palatino Linotype" panose="02040502050505030304" pitchFamily="18" charset="0"/>
        </a:defRPr>
      </a:lvl3pPr>
      <a:lvl4pPr algn="ctr" defTabSz="457200" rtl="0" eaLnBrk="0" fontAlgn="base" hangingPunct="0">
        <a:spcBef>
          <a:spcPct val="0"/>
        </a:spcBef>
        <a:spcAft>
          <a:spcPct val="0"/>
        </a:spcAft>
        <a:defRPr sz="3600">
          <a:solidFill>
            <a:schemeClr val="bg2"/>
          </a:solidFill>
          <a:latin typeface="Palatino Linotype" panose="02040502050505030304" pitchFamily="18" charset="0"/>
        </a:defRPr>
      </a:lvl4pPr>
      <a:lvl5pPr algn="ctr" defTabSz="457200" rtl="0" eaLnBrk="0" fontAlgn="base" hangingPunct="0">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tx2">
            <a:lumMod val="75000"/>
          </a:schemeClr>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A25FFA6A-4960-48CC-AB93-A3952008EE71}" type="datetime1">
              <a:rPr lang="en-US" smtClean="0">
                <a:solidFill>
                  <a:srgbClr val="696464"/>
                </a:solidFill>
              </a:rPr>
              <a:pPr>
                <a:defRPr/>
              </a:pPr>
              <a:t>07-May-23</a:t>
            </a:fld>
            <a:endParaRPr lang="en-US">
              <a:solidFill>
                <a:srgbClr val="696464"/>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r>
              <a:rPr lang="pt-BR">
                <a:solidFill>
                  <a:srgbClr val="696464"/>
                </a:solidFill>
              </a:rPr>
              <a:t>CA R S Balaji, Chennai</a:t>
            </a:r>
            <a:endParaRPr lang="en-US">
              <a:solidFill>
                <a:srgbClr val="696464"/>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Rockwell" panose="02060603020205020403" pitchFamily="18" charset="0"/>
              </a:defRPr>
            </a:lvl1pPr>
          </a:lstStyle>
          <a:p>
            <a:pPr eaLnBrk="1" hangingPunct="1"/>
            <a:fld id="{AAE2E8AA-8B13-4A65-9B3E-80DF886A10D7}" type="slidenum">
              <a:rPr lang="en-US" smtClean="0">
                <a:cs typeface="Arial" panose="020B0604020202020204" pitchFamily="34" charset="0"/>
              </a:rPr>
              <a:pPr eaLnBrk="1" hangingPunct="1"/>
              <a:t>‹#›</a:t>
            </a:fld>
            <a:endParaRPr lang="en-US">
              <a:cs typeface="Arial" panose="020B0604020202020204" pitchFamily="34" charset="0"/>
            </a:endParaRPr>
          </a:p>
        </p:txBody>
      </p:sp>
    </p:spTree>
    <p:extLst>
      <p:ext uri="{BB962C8B-B14F-4D97-AF65-F5344CB8AC3E}">
        <p14:creationId xmlns="" xmlns:p14="http://schemas.microsoft.com/office/powerpoint/2010/main" val="4058828914"/>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40" r:id="rId13"/>
  </p:sldLayoutIdLst>
  <p:transition spd="slow">
    <p:push dir="u"/>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Rockwell" pitchFamily="18" charset="0"/>
        </a:defRPr>
      </a:lvl2pPr>
      <a:lvl3pPr algn="l" rtl="0" eaLnBrk="0" fontAlgn="base" hangingPunct="0">
        <a:spcBef>
          <a:spcPct val="0"/>
        </a:spcBef>
        <a:spcAft>
          <a:spcPct val="0"/>
        </a:spcAft>
        <a:defRPr sz="4000">
          <a:solidFill>
            <a:schemeClr val="tx2"/>
          </a:solidFill>
          <a:latin typeface="Rockwell" pitchFamily="18" charset="0"/>
        </a:defRPr>
      </a:lvl3pPr>
      <a:lvl4pPr algn="l" rtl="0" eaLnBrk="0" fontAlgn="base" hangingPunct="0">
        <a:spcBef>
          <a:spcPct val="0"/>
        </a:spcBef>
        <a:spcAft>
          <a:spcPct val="0"/>
        </a:spcAft>
        <a:defRPr sz="4000">
          <a:solidFill>
            <a:schemeClr val="tx2"/>
          </a:solidFill>
          <a:latin typeface="Rockwell" pitchFamily="18" charset="0"/>
        </a:defRPr>
      </a:lvl4pPr>
      <a:lvl5pPr algn="l" rtl="0" eaLnBrk="0" fontAlgn="base" hangingPunct="0">
        <a:spcBef>
          <a:spcPct val="0"/>
        </a:spcBef>
        <a:spcAft>
          <a:spcPct val="0"/>
        </a:spcAft>
        <a:defRPr sz="4000">
          <a:solidFill>
            <a:schemeClr val="tx2"/>
          </a:solidFill>
          <a:latin typeface="Rockwell" pitchFamily="18" charset="0"/>
        </a:defRPr>
      </a:lvl5pPr>
      <a:lvl6pPr marL="457200" algn="l" rtl="0" fontAlgn="base">
        <a:spcBef>
          <a:spcPct val="0"/>
        </a:spcBef>
        <a:spcAft>
          <a:spcPct val="0"/>
        </a:spcAft>
        <a:defRPr sz="4000">
          <a:solidFill>
            <a:schemeClr val="tx2"/>
          </a:solidFill>
          <a:latin typeface="Rockwell" pitchFamily="18" charset="0"/>
        </a:defRPr>
      </a:lvl6pPr>
      <a:lvl7pPr marL="914400" algn="l" rtl="0" fontAlgn="base">
        <a:spcBef>
          <a:spcPct val="0"/>
        </a:spcBef>
        <a:spcAft>
          <a:spcPct val="0"/>
        </a:spcAft>
        <a:defRPr sz="4000">
          <a:solidFill>
            <a:schemeClr val="tx2"/>
          </a:solidFill>
          <a:latin typeface="Rockwell" pitchFamily="18" charset="0"/>
        </a:defRPr>
      </a:lvl7pPr>
      <a:lvl8pPr marL="1371600" algn="l" rtl="0" fontAlgn="base">
        <a:spcBef>
          <a:spcPct val="0"/>
        </a:spcBef>
        <a:spcAft>
          <a:spcPct val="0"/>
        </a:spcAft>
        <a:defRPr sz="4000">
          <a:solidFill>
            <a:schemeClr val="tx2"/>
          </a:solidFill>
          <a:latin typeface="Rockwell" pitchFamily="18" charset="0"/>
        </a:defRPr>
      </a:lvl8pPr>
      <a:lvl9pPr marL="1828800" algn="l" rtl="0" fontAlgn="base">
        <a:spcBef>
          <a:spcPct val="0"/>
        </a:spcBef>
        <a:spcAft>
          <a:spcPct val="0"/>
        </a:spcAft>
        <a:defRPr sz="4000">
          <a:solidFill>
            <a:schemeClr val="tx2"/>
          </a:solidFill>
          <a:latin typeface="Rockwell" pitchFamily="18"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 xmlns:a16="http://schemas.microsoft.com/office/drawing/2014/main" id="{E5BA76ED-97C8-468D-B75A-AF4738D85F7E}"/>
              </a:ext>
            </a:extLst>
          </p:cNvPr>
          <p:cNvSpPr>
            <a:spLocks noChangeArrowheads="1"/>
          </p:cNvSpPr>
          <p:nvPr/>
        </p:nvSpPr>
        <p:spPr bwMode="ltGray">
          <a:xfrm>
            <a:off x="556684" y="1098551"/>
            <a:ext cx="584200" cy="474663"/>
          </a:xfrm>
          <a:prstGeom prst="rect">
            <a:avLst/>
          </a:prstGeom>
          <a:solidFill>
            <a:schemeClr val="accent2"/>
          </a:solidFill>
          <a:ln w="9525">
            <a:noFill/>
            <a:miter lim="800000"/>
            <a:headEnd/>
            <a:tailEnd/>
          </a:ln>
          <a:effectLst/>
        </p:spPr>
        <p:txBody>
          <a:bodyPr wrap="none" anchor="ctr"/>
          <a:lstStyle/>
          <a:p>
            <a:pPr>
              <a:defRPr/>
            </a:pPr>
            <a:endParaRPr kumimoji="1" lang="en-US" dirty="0"/>
          </a:p>
        </p:txBody>
      </p:sp>
      <p:sp>
        <p:nvSpPr>
          <p:cNvPr id="64515" name="Rectangle 3">
            <a:extLst>
              <a:ext uri="{FF2B5EF4-FFF2-40B4-BE49-F238E27FC236}">
                <a16:creationId xmlns="" xmlns:a16="http://schemas.microsoft.com/office/drawing/2014/main" id="{0D1BDA55-E537-4FBD-AABA-C7A6BE5B063D}"/>
              </a:ext>
            </a:extLst>
          </p:cNvPr>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en-US" dirty="0"/>
          </a:p>
        </p:txBody>
      </p:sp>
      <p:sp>
        <p:nvSpPr>
          <p:cNvPr id="64516" name="Rectangle 4">
            <a:extLst>
              <a:ext uri="{FF2B5EF4-FFF2-40B4-BE49-F238E27FC236}">
                <a16:creationId xmlns="" xmlns:a16="http://schemas.microsoft.com/office/drawing/2014/main" id="{AA3A7FC5-6C80-438A-B70C-699D55A7383D}"/>
              </a:ext>
            </a:extLst>
          </p:cNvPr>
          <p:cNvSpPr>
            <a:spLocks noChangeArrowheads="1"/>
          </p:cNvSpPr>
          <p:nvPr/>
        </p:nvSpPr>
        <p:spPr bwMode="ltGray">
          <a:xfrm>
            <a:off x="721785" y="1520826"/>
            <a:ext cx="563033" cy="474663"/>
          </a:xfrm>
          <a:prstGeom prst="rect">
            <a:avLst/>
          </a:prstGeom>
          <a:solidFill>
            <a:schemeClr val="folHlink"/>
          </a:solidFill>
          <a:ln w="9525">
            <a:noFill/>
            <a:miter lim="800000"/>
            <a:headEnd/>
            <a:tailEnd/>
          </a:ln>
          <a:effectLst/>
        </p:spPr>
        <p:txBody>
          <a:bodyPr wrap="none" anchor="ctr"/>
          <a:lstStyle/>
          <a:p>
            <a:pPr>
              <a:defRPr/>
            </a:pPr>
            <a:endParaRPr kumimoji="1" lang="en-US" dirty="0"/>
          </a:p>
        </p:txBody>
      </p:sp>
      <p:sp>
        <p:nvSpPr>
          <p:cNvPr id="64517" name="Rectangle 5">
            <a:extLst>
              <a:ext uri="{FF2B5EF4-FFF2-40B4-BE49-F238E27FC236}">
                <a16:creationId xmlns="" xmlns:a16="http://schemas.microsoft.com/office/drawing/2014/main" id="{5479E7FC-CAF6-47D4-9E51-AD5908923170}"/>
              </a:ext>
            </a:extLst>
          </p:cNvPr>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en-US" dirty="0"/>
          </a:p>
        </p:txBody>
      </p:sp>
      <p:sp>
        <p:nvSpPr>
          <p:cNvPr id="64518" name="Rectangle 6">
            <a:extLst>
              <a:ext uri="{FF2B5EF4-FFF2-40B4-BE49-F238E27FC236}">
                <a16:creationId xmlns="" xmlns:a16="http://schemas.microsoft.com/office/drawing/2014/main" id="{BB76E4C5-2378-4D95-BC73-2C0E3427FE22}"/>
              </a:ext>
            </a:extLst>
          </p:cNvPr>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en-US" dirty="0"/>
          </a:p>
        </p:txBody>
      </p:sp>
      <p:sp>
        <p:nvSpPr>
          <p:cNvPr id="64519" name="Rectangle 7">
            <a:extLst>
              <a:ext uri="{FF2B5EF4-FFF2-40B4-BE49-F238E27FC236}">
                <a16:creationId xmlns="" xmlns:a16="http://schemas.microsoft.com/office/drawing/2014/main" id="{74E385FA-0135-462B-B517-E885CD5A4411}"/>
              </a:ext>
            </a:extLst>
          </p:cNvPr>
          <p:cNvSpPr>
            <a:spLocks noChangeArrowheads="1"/>
          </p:cNvSpPr>
          <p:nvPr/>
        </p:nvSpPr>
        <p:spPr bwMode="gray">
          <a:xfrm>
            <a:off x="1016000" y="990601"/>
            <a:ext cx="42333" cy="1052513"/>
          </a:xfrm>
          <a:prstGeom prst="rect">
            <a:avLst/>
          </a:prstGeom>
          <a:solidFill>
            <a:schemeClr val="bg2"/>
          </a:solidFill>
          <a:ln w="9525">
            <a:noFill/>
            <a:miter lim="800000"/>
            <a:headEnd/>
            <a:tailEnd/>
          </a:ln>
          <a:effectLst/>
        </p:spPr>
        <p:txBody>
          <a:bodyPr wrap="none" anchor="ctr"/>
          <a:lstStyle/>
          <a:p>
            <a:pPr>
              <a:defRPr/>
            </a:pPr>
            <a:endParaRPr kumimoji="1" lang="en-US" dirty="0"/>
          </a:p>
        </p:txBody>
      </p:sp>
      <p:sp>
        <p:nvSpPr>
          <p:cNvPr id="64520" name="Rectangle 8">
            <a:extLst>
              <a:ext uri="{FF2B5EF4-FFF2-40B4-BE49-F238E27FC236}">
                <a16:creationId xmlns="" xmlns:a16="http://schemas.microsoft.com/office/drawing/2014/main" id="{1D1A1105-FA5A-475C-A0E7-0D72CFFBA39C}"/>
              </a:ext>
            </a:extLst>
          </p:cNvPr>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dirty="0"/>
          </a:p>
        </p:txBody>
      </p:sp>
      <p:sp>
        <p:nvSpPr>
          <p:cNvPr id="1033" name="Rectangle 9">
            <a:extLst>
              <a:ext uri="{FF2B5EF4-FFF2-40B4-BE49-F238E27FC236}">
                <a16:creationId xmlns="" xmlns:a16="http://schemas.microsoft.com/office/drawing/2014/main" id="{590269FD-FB5F-4D8A-BE36-1BFDE0B49163}"/>
              </a:ext>
            </a:extLst>
          </p:cNvPr>
          <p:cNvSpPr>
            <a:spLocks noGrp="1" noChangeArrowheads="1"/>
          </p:cNvSpPr>
          <p:nvPr>
            <p:ph type="title"/>
          </p:nvPr>
        </p:nvSpPr>
        <p:spPr bwMode="auto">
          <a:xfrm>
            <a:off x="1534585" y="617538"/>
            <a:ext cx="1039071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a:extLst>
              <a:ext uri="{FF2B5EF4-FFF2-40B4-BE49-F238E27FC236}">
                <a16:creationId xmlns="" xmlns:a16="http://schemas.microsoft.com/office/drawing/2014/main" id="{4F27EEA2-EEA0-4783-9A2B-BA8BD847A2EF}"/>
              </a:ext>
            </a:extLst>
          </p:cNvPr>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523" name="Rectangle 11">
            <a:extLst>
              <a:ext uri="{FF2B5EF4-FFF2-40B4-BE49-F238E27FC236}">
                <a16:creationId xmlns="" xmlns:a16="http://schemas.microsoft.com/office/drawing/2014/main" id="{C434190B-7FAB-4690-8550-8C2CCD1A1780}"/>
              </a:ext>
            </a:extLst>
          </p:cNvPr>
          <p:cNvSpPr>
            <a:spLocks noGrp="1" noChangeArrowheads="1"/>
          </p:cNvSpPr>
          <p:nvPr>
            <p:ph type="dt" sz="half" idx="2"/>
          </p:nvPr>
        </p:nvSpPr>
        <p:spPr bwMode="auto">
          <a:xfrm>
            <a:off x="12192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pPr>
              <a:defRPr/>
            </a:pPr>
            <a:fld id="{27B24C12-647E-4B95-80A1-AAA0BC976992}" type="datetime1">
              <a:rPr lang="en-US" smtClean="0"/>
              <a:pPr>
                <a:defRPr/>
              </a:pPr>
              <a:t>07-May-23</a:t>
            </a:fld>
            <a:endParaRPr lang="en-US"/>
          </a:p>
        </p:txBody>
      </p:sp>
      <p:sp>
        <p:nvSpPr>
          <p:cNvPr id="64524" name="Rectangle 12">
            <a:extLst>
              <a:ext uri="{FF2B5EF4-FFF2-40B4-BE49-F238E27FC236}">
                <a16:creationId xmlns="" xmlns:a16="http://schemas.microsoft.com/office/drawing/2014/main" id="{4ADBC9B3-162B-4721-817B-250034FB0632}"/>
              </a:ext>
            </a:extLst>
          </p:cNvPr>
          <p:cNvSpPr>
            <a:spLocks noGrp="1" noChangeArrowheads="1"/>
          </p:cNvSpPr>
          <p:nvPr>
            <p:ph type="ftr" sz="quarter" idx="3"/>
          </p:nvPr>
        </p:nvSpPr>
        <p:spPr bwMode="auto">
          <a:xfrm>
            <a:off x="44704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r>
              <a:rPr lang="pt-BR"/>
              <a:t>CA R S Balaji, Chennai</a:t>
            </a:r>
            <a:endParaRPr lang="en-US"/>
          </a:p>
        </p:txBody>
      </p:sp>
      <p:sp>
        <p:nvSpPr>
          <p:cNvPr id="64525" name="Rectangle 13">
            <a:extLst>
              <a:ext uri="{FF2B5EF4-FFF2-40B4-BE49-F238E27FC236}">
                <a16:creationId xmlns="" xmlns:a16="http://schemas.microsoft.com/office/drawing/2014/main" id="{350C85F7-65B4-4436-A795-F08F09FF6BB4}"/>
              </a:ext>
            </a:extLst>
          </p:cNvPr>
          <p:cNvSpPr>
            <a:spLocks noGrp="1" noChangeArrowheads="1"/>
          </p:cNvSpPr>
          <p:nvPr>
            <p:ph type="sldNum" sz="quarter" idx="4"/>
          </p:nvPr>
        </p:nvSpPr>
        <p:spPr bwMode="auto">
          <a:xfrm>
            <a:off x="904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D1EF966F-F644-4ABD-8677-7FB7874E6584}" type="slidenum">
              <a:rPr lang="en-US" altLang="en-US"/>
              <a:pPr/>
              <a:t>‹#›</a:t>
            </a:fld>
            <a:endParaRPr lang="en-US" altLang="en-US"/>
          </a:p>
        </p:txBody>
      </p:sp>
    </p:spTree>
    <p:extLst>
      <p:ext uri="{BB962C8B-B14F-4D97-AF65-F5344CB8AC3E}">
        <p14:creationId xmlns="" xmlns:p14="http://schemas.microsoft.com/office/powerpoint/2010/main" val="633343059"/>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6170821"/>
            <a:ext cx="2339975" cy="68717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2" y="6164472"/>
            <a:ext cx="12195172" cy="69353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32459 h 532459"/>
              <a:gd name="connsiteX1" fmla="*/ 491595 w 3352800"/>
              <a:gd name="connsiteY1" fmla="*/ 0 h 532459"/>
              <a:gd name="connsiteX2" fmla="*/ 3352800 w 3352800"/>
              <a:gd name="connsiteY2" fmla="*/ 5146 h 532459"/>
              <a:gd name="connsiteX3" fmla="*/ 3352800 w 3352800"/>
              <a:gd name="connsiteY3" fmla="*/ 532459 h 532459"/>
              <a:gd name="connsiteX4" fmla="*/ 0 w 3352800"/>
              <a:gd name="connsiteY4" fmla="*/ 532459 h 53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32459">
                <a:moveTo>
                  <a:pt x="0" y="532459"/>
                </a:moveTo>
                <a:lnTo>
                  <a:pt x="491595" y="0"/>
                </a:lnTo>
                <a:lnTo>
                  <a:pt x="3352800" y="5146"/>
                </a:lnTo>
                <a:lnTo>
                  <a:pt x="3352800" y="532459"/>
                </a:lnTo>
                <a:lnTo>
                  <a:pt x="0" y="532459"/>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Freeform 8"/>
          <p:cNvSpPr/>
          <p:nvPr userDrawn="1"/>
        </p:nvSpPr>
        <p:spPr>
          <a:xfrm flipH="1">
            <a:off x="10564514" y="6163094"/>
            <a:ext cx="1627485" cy="68717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76" y="0"/>
            <a:ext cx="12195175" cy="1638300"/>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1054100333"/>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Internal_control" TargetMode="External"/><Relationship Id="rId7" Type="http://schemas.openxmlformats.org/officeDocument/2006/relationships/hyperlink" Target="https://en.wikipedia.org/wiki/Financial_reporting" TargetMode="External"/><Relationship Id="rId2" Type="http://schemas.openxmlformats.org/officeDocument/2006/relationships/hyperlink" Target="https://en.wikipedia.org/wiki/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Fraud" TargetMode="External"/><Relationship Id="rId5" Type="http://schemas.openxmlformats.org/officeDocument/2006/relationships/hyperlink" Target="https://en.wikipedia.org/wiki/Enterprise_risk_management" TargetMode="External"/><Relationship Id="rId4" Type="http://schemas.openxmlformats.org/officeDocument/2006/relationships/hyperlink" Target="https://en.wikipedia.org/wiki/Business_ethic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Internal_contro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openxmlformats.org/officeDocument/2006/relationships/image" Target="../media/image7.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49.xml"/><Relationship Id="rId6" Type="http://schemas.openxmlformats.org/officeDocument/2006/relationships/image" Target="../media/image7.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49.xml"/><Relationship Id="rId6" Type="http://schemas.openxmlformats.org/officeDocument/2006/relationships/image" Target="../media/image7.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40.xml"/><Relationship Id="rId6" Type="http://schemas.openxmlformats.org/officeDocument/2006/relationships/image" Target="../media/image7.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7" Type="http://schemas.microsoft.com/office/2007/relationships/diagramDrawing" Target="../diagrams/drawing9.xml"/><Relationship Id="rId2" Type="http://schemas.openxmlformats.org/officeDocument/2006/relationships/diagramData" Target="../diagrams/data9.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7" Type="http://schemas.microsoft.com/office/2007/relationships/diagramDrawing" Target="../diagrams/drawing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7" Type="http://schemas.microsoft.com/office/2007/relationships/diagramDrawing" Target="../diagrams/drawing11.xml"/><Relationship Id="rId2" Type="http://schemas.openxmlformats.org/officeDocument/2006/relationships/diagramData" Target="../diagrams/data11.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7" Type="http://schemas.microsoft.com/office/2007/relationships/diagramDrawing" Target="../diagrams/drawing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7" Type="http://schemas.microsoft.com/office/2007/relationships/diagramDrawing" Target="../diagrams/drawing13.xml"/><Relationship Id="rId2" Type="http://schemas.openxmlformats.org/officeDocument/2006/relationships/diagramData" Target="../diagrams/data13.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7" Type="http://schemas.microsoft.com/office/2007/relationships/diagramDrawing" Target="../diagrams/drawing14.xml"/><Relationship Id="rId2" Type="http://schemas.openxmlformats.org/officeDocument/2006/relationships/diagramData" Target="../diagrams/data14.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7" Type="http://schemas.microsoft.com/office/2007/relationships/diagramDrawing" Target="../diagrams/drawing15.xml"/><Relationship Id="rId2" Type="http://schemas.openxmlformats.org/officeDocument/2006/relationships/diagramData" Target="../diagrams/data15.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7" Type="http://schemas.microsoft.com/office/2007/relationships/diagramDrawing" Target="../diagrams/drawing16.xml"/><Relationship Id="rId2" Type="http://schemas.openxmlformats.org/officeDocument/2006/relationships/diagramData" Target="../diagrams/data16.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7" Type="http://schemas.microsoft.com/office/2007/relationships/diagramDrawing" Target="../diagrams/drawing17.xml"/><Relationship Id="rId2" Type="http://schemas.openxmlformats.org/officeDocument/2006/relationships/diagramData" Target="../diagrams/data1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7" Type="http://schemas.microsoft.com/office/2007/relationships/diagramDrawing" Target="../diagrams/drawing18.xml"/><Relationship Id="rId2" Type="http://schemas.openxmlformats.org/officeDocument/2006/relationships/diagramData" Target="../diagrams/data18.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7" Type="http://schemas.microsoft.com/office/2007/relationships/diagramDrawing" Target="../diagrams/drawing19.xml"/><Relationship Id="rId2" Type="http://schemas.openxmlformats.org/officeDocument/2006/relationships/diagramData" Target="../diagrams/data19.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0.xml"/><Relationship Id="rId7" Type="http://schemas.microsoft.com/office/2007/relationships/diagramDrawing" Target="../diagrams/drawing20.xml"/><Relationship Id="rId2" Type="http://schemas.openxmlformats.org/officeDocument/2006/relationships/diagramData" Target="../diagrams/data20.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7" Type="http://schemas.microsoft.com/office/2007/relationships/diagramDrawing" Target="../diagrams/drawing21.xml"/><Relationship Id="rId2" Type="http://schemas.openxmlformats.org/officeDocument/2006/relationships/diagramData" Target="../diagrams/data21.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2.xml"/><Relationship Id="rId7" Type="http://schemas.microsoft.com/office/2007/relationships/diagramDrawing" Target="../diagrams/drawing22.xml"/><Relationship Id="rId2" Type="http://schemas.openxmlformats.org/officeDocument/2006/relationships/diagramData" Target="../diagrams/data2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3.xml"/><Relationship Id="rId7" Type="http://schemas.microsoft.com/office/2007/relationships/diagramDrawing" Target="../diagrams/drawing23.xml"/><Relationship Id="rId2" Type="http://schemas.openxmlformats.org/officeDocument/2006/relationships/diagramData" Target="../diagrams/data23.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4.xml"/><Relationship Id="rId7" Type="http://schemas.microsoft.com/office/2007/relationships/diagramDrawing" Target="../diagrams/drawing24.xml"/><Relationship Id="rId2" Type="http://schemas.openxmlformats.org/officeDocument/2006/relationships/diagramData" Target="../diagrams/data24.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5.xml"/><Relationship Id="rId7" Type="http://schemas.microsoft.com/office/2007/relationships/diagramDrawing" Target="../diagrams/drawing25.xml"/><Relationship Id="rId2" Type="http://schemas.openxmlformats.org/officeDocument/2006/relationships/diagramData" Target="../diagrams/data25.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6.xml"/><Relationship Id="rId7" Type="http://schemas.microsoft.com/office/2007/relationships/diagramDrawing" Target="../diagrams/drawing26.xml"/><Relationship Id="rId2" Type="http://schemas.openxmlformats.org/officeDocument/2006/relationships/diagramData" Target="../diagrams/data26.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7.xml"/><Relationship Id="rId7" Type="http://schemas.microsoft.com/office/2007/relationships/diagramDrawing" Target="../diagrams/drawing27.xml"/><Relationship Id="rId2" Type="http://schemas.openxmlformats.org/officeDocument/2006/relationships/diagramData" Target="../diagrams/data27.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8.xml"/><Relationship Id="rId7" Type="http://schemas.microsoft.com/office/2007/relationships/diagramDrawing" Target="../diagrams/drawing28.xml"/><Relationship Id="rId2" Type="http://schemas.openxmlformats.org/officeDocument/2006/relationships/diagramData" Target="../diagrams/data28.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9.xml"/><Relationship Id="rId7" Type="http://schemas.microsoft.com/office/2007/relationships/diagramDrawing" Target="../diagrams/drawing29.xml"/><Relationship Id="rId2" Type="http://schemas.openxmlformats.org/officeDocument/2006/relationships/diagramData" Target="../diagrams/data29.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0.xml"/><Relationship Id="rId7" Type="http://schemas.microsoft.com/office/2007/relationships/diagramDrawing" Target="../diagrams/drawing30.xml"/><Relationship Id="rId2" Type="http://schemas.openxmlformats.org/officeDocument/2006/relationships/diagramData" Target="../diagrams/data30.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diagramData" Target="../diagrams/data31.xm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2.xml"/><Relationship Id="rId7" Type="http://schemas.microsoft.com/office/2007/relationships/diagramDrawing" Target="../diagrams/drawing32.xml"/><Relationship Id="rId2" Type="http://schemas.openxmlformats.org/officeDocument/2006/relationships/diagramData" Target="../diagrams/data3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3.xml"/><Relationship Id="rId7" Type="http://schemas.microsoft.com/office/2007/relationships/diagramDrawing" Target="../diagrams/drawing33.xml"/><Relationship Id="rId2" Type="http://schemas.openxmlformats.org/officeDocument/2006/relationships/diagramData" Target="../diagrams/data33.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4.xml"/><Relationship Id="rId7" Type="http://schemas.microsoft.com/office/2007/relationships/diagramDrawing" Target="../diagrams/drawing34.xml"/><Relationship Id="rId2" Type="http://schemas.openxmlformats.org/officeDocument/2006/relationships/diagramData" Target="../diagrams/data34.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diagramData" Target="../diagrams/data35.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1.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diagramData" Target="../diagrams/data36.xm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7.xml"/><Relationship Id="rId7" Type="http://schemas.microsoft.com/office/2007/relationships/diagramDrawing" Target="../diagrams/drawing37.xml"/><Relationship Id="rId2" Type="http://schemas.openxmlformats.org/officeDocument/2006/relationships/diagramData" Target="../diagrams/data37.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8.xml"/><Relationship Id="rId7" Type="http://schemas.microsoft.com/office/2007/relationships/diagramDrawing" Target="../diagrams/drawing38.xml"/><Relationship Id="rId2" Type="http://schemas.openxmlformats.org/officeDocument/2006/relationships/diagramData" Target="../diagrams/data38.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9.xml"/><Relationship Id="rId7" Type="http://schemas.microsoft.com/office/2007/relationships/diagramDrawing" Target="../diagrams/drawing39.xml"/><Relationship Id="rId2" Type="http://schemas.openxmlformats.org/officeDocument/2006/relationships/diagramData" Target="../diagrams/data39.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0.xml"/><Relationship Id="rId7" Type="http://schemas.microsoft.com/office/2007/relationships/diagramDrawing" Target="../diagrams/drawing40.xml"/><Relationship Id="rId2" Type="http://schemas.openxmlformats.org/officeDocument/2006/relationships/diagramData" Target="../diagrams/data40.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52400"/>
            <a:ext cx="8761413" cy="1225826"/>
          </a:xfrm>
        </p:spPr>
        <p:txBody>
          <a:bodyPr/>
          <a:lstStyle/>
          <a:p>
            <a:r>
              <a:rPr lang="en-US" sz="2800" b="1" dirty="0" smtClean="0"/>
              <a:t>ONE DAY TRAINING PROGRAMME FOR PEER REVIEWERS</a:t>
            </a:r>
            <a:endParaRPr lang="en-US" sz="2800" b="1" dirty="0"/>
          </a:p>
        </p:txBody>
      </p:sp>
      <p:sp>
        <p:nvSpPr>
          <p:cNvPr id="3" name="Content Placeholder 2"/>
          <p:cNvSpPr>
            <a:spLocks noGrp="1"/>
          </p:cNvSpPr>
          <p:nvPr>
            <p:ph idx="1"/>
          </p:nvPr>
        </p:nvSpPr>
        <p:spPr>
          <a:xfrm>
            <a:off x="1216025" y="1418491"/>
            <a:ext cx="8761413" cy="4536831"/>
          </a:xfrm>
        </p:spPr>
        <p:txBody>
          <a:bodyPr/>
          <a:lstStyle/>
          <a:p>
            <a:pPr algn="ctr">
              <a:buNone/>
            </a:pPr>
            <a:r>
              <a:rPr lang="en-US" b="1" dirty="0" smtClean="0">
                <a:solidFill>
                  <a:srgbClr val="FF0000"/>
                </a:solidFill>
              </a:rPr>
              <a:t>Organized by:</a:t>
            </a:r>
            <a:endParaRPr lang="en-US" dirty="0" smtClean="0">
              <a:solidFill>
                <a:srgbClr val="FF0000"/>
              </a:solidFill>
            </a:endParaRPr>
          </a:p>
          <a:p>
            <a:pPr algn="ctr">
              <a:buNone/>
            </a:pPr>
            <a:r>
              <a:rPr lang="en-US" sz="2800" b="1" dirty="0" smtClean="0">
                <a:solidFill>
                  <a:srgbClr val="FF0000"/>
                </a:solidFill>
              </a:rPr>
              <a:t>Peer Review Board, </a:t>
            </a:r>
          </a:p>
          <a:p>
            <a:pPr algn="ctr">
              <a:buNone/>
            </a:pPr>
            <a:r>
              <a:rPr lang="mr-IN" sz="2800" b="1" dirty="0" smtClean="0">
                <a:solidFill>
                  <a:srgbClr val="FF0000"/>
                </a:solidFill>
              </a:rPr>
              <a:t>The Institute of Chartered Accountants of India,</a:t>
            </a:r>
            <a:r>
              <a:rPr lang="mr-IN" sz="3200" b="1" dirty="0" smtClean="0">
                <a:solidFill>
                  <a:srgbClr val="FF0000"/>
                </a:solidFill>
              </a:rPr>
              <a:t> </a:t>
            </a:r>
          </a:p>
          <a:p>
            <a:pPr algn="ctr">
              <a:buNone/>
            </a:pPr>
            <a:r>
              <a:rPr lang="mr-IN" b="1" dirty="0" smtClean="0">
                <a:solidFill>
                  <a:srgbClr val="FF0000"/>
                </a:solidFill>
              </a:rPr>
              <a:t>New Delhi</a:t>
            </a:r>
            <a:endParaRPr lang="en-US" b="1" dirty="0" smtClean="0">
              <a:solidFill>
                <a:srgbClr val="FF0000"/>
              </a:solidFill>
            </a:endParaRPr>
          </a:p>
          <a:p>
            <a:pPr algn="ctr">
              <a:buNone/>
            </a:pPr>
            <a:r>
              <a:rPr lang="en-US" sz="2400" b="1" dirty="0" smtClean="0">
                <a:solidFill>
                  <a:srgbClr val="00B0F0"/>
                </a:solidFill>
              </a:rPr>
              <a:t> </a:t>
            </a:r>
            <a:r>
              <a:rPr lang="en-US" sz="2400" b="1" dirty="0" smtClean="0">
                <a:solidFill>
                  <a:srgbClr val="00B0F0"/>
                </a:solidFill>
              </a:rPr>
              <a:t>7th </a:t>
            </a:r>
            <a:r>
              <a:rPr lang="en-US" sz="2400" b="1" dirty="0" smtClean="0">
                <a:solidFill>
                  <a:srgbClr val="00B0F0"/>
                </a:solidFill>
              </a:rPr>
              <a:t>May 2023 hosted by </a:t>
            </a:r>
            <a:r>
              <a:rPr lang="en-US" sz="2400" b="1" dirty="0" err="1" smtClean="0">
                <a:solidFill>
                  <a:srgbClr val="00B0F0"/>
                </a:solidFill>
              </a:rPr>
              <a:t>Pune</a:t>
            </a:r>
            <a:r>
              <a:rPr lang="en-US" sz="2400" b="1" dirty="0" smtClean="0">
                <a:solidFill>
                  <a:srgbClr val="00B0F0"/>
                </a:solidFill>
              </a:rPr>
              <a:t> </a:t>
            </a:r>
            <a:r>
              <a:rPr lang="en-US" sz="2400" b="1" dirty="0" smtClean="0">
                <a:solidFill>
                  <a:srgbClr val="00B0F0"/>
                </a:solidFill>
              </a:rPr>
              <a:t>branch </a:t>
            </a:r>
            <a:r>
              <a:rPr lang="mr-IN" sz="2400" b="1" dirty="0" smtClean="0">
                <a:solidFill>
                  <a:srgbClr val="00B0F0"/>
                </a:solidFill>
              </a:rPr>
              <a:t>of WIRC</a:t>
            </a:r>
            <a:endParaRPr lang="en-US" sz="2400" b="1" dirty="0" smtClean="0">
              <a:solidFill>
                <a:srgbClr val="00B0F0"/>
              </a:solidFill>
            </a:endParaRPr>
          </a:p>
          <a:p>
            <a:pPr algn="ctr">
              <a:buNone/>
            </a:pPr>
            <a:r>
              <a:rPr lang="mr-IN" sz="2400" b="1" dirty="0" smtClean="0">
                <a:solidFill>
                  <a:srgbClr val="C00000"/>
                </a:solidFill>
              </a:rPr>
              <a:t>Session </a:t>
            </a:r>
            <a:r>
              <a:rPr lang="en-US" sz="2400" b="1" dirty="0" smtClean="0">
                <a:solidFill>
                  <a:srgbClr val="C00000"/>
                </a:solidFill>
              </a:rPr>
              <a:t>4</a:t>
            </a:r>
            <a:r>
              <a:rPr lang="mr-IN" sz="2400" b="1" dirty="0" smtClean="0">
                <a:solidFill>
                  <a:srgbClr val="C00000"/>
                </a:solidFill>
              </a:rPr>
              <a:t> </a:t>
            </a:r>
            <a:r>
              <a:rPr lang="en-US" sz="2400" b="1" dirty="0" smtClean="0">
                <a:solidFill>
                  <a:srgbClr val="C00000"/>
                </a:solidFill>
              </a:rPr>
              <a:t>Compliance With Framework of Quality Control General &amp; Specific Controls</a:t>
            </a:r>
            <a:r>
              <a:rPr lang="mr-IN" sz="2400" dirty="0" smtClean="0"/>
              <a:t>  </a:t>
            </a:r>
            <a:endParaRPr lang="en-US" sz="2400" dirty="0" smtClean="0"/>
          </a:p>
          <a:p>
            <a:pPr algn="ctr">
              <a:spcBef>
                <a:spcPts val="0"/>
              </a:spcBef>
              <a:buNone/>
            </a:pPr>
            <a:r>
              <a:rPr lang="mr-IN" sz="2800" b="1" dirty="0" smtClean="0">
                <a:solidFill>
                  <a:srgbClr val="7030A0"/>
                </a:solidFill>
              </a:rPr>
              <a:t>CA Dr Dilip V Satbhai</a:t>
            </a:r>
          </a:p>
          <a:p>
            <a:pPr algn="ctr">
              <a:spcBef>
                <a:spcPts val="0"/>
              </a:spcBef>
              <a:buNone/>
            </a:pPr>
            <a:r>
              <a:rPr lang="mr-IN" b="1" dirty="0" smtClean="0">
                <a:solidFill>
                  <a:srgbClr val="7030A0"/>
                </a:solidFill>
              </a:rPr>
              <a:t>Former Chairman Pune Branch of WIRC</a:t>
            </a:r>
            <a:endParaRPr lang="en-US" b="1" dirty="0" smtClean="0">
              <a:solidFill>
                <a:srgbClr val="7030A0"/>
              </a:solidFill>
            </a:endParaRPr>
          </a:p>
          <a:p>
            <a:endParaRPr lang="en-US" dirty="0"/>
          </a:p>
        </p:txBody>
      </p:sp>
      <p:sp>
        <p:nvSpPr>
          <p:cNvPr id="4" name="Footer Placeholder 3"/>
          <p:cNvSpPr>
            <a:spLocks noGrp="1"/>
          </p:cNvSpPr>
          <p:nvPr>
            <p:ph type="ftr" sz="quarter" idx="11"/>
          </p:nvPr>
        </p:nvSpPr>
        <p:spPr>
          <a:xfrm>
            <a:off x="515816" y="6107723"/>
            <a:ext cx="3810000" cy="468923"/>
          </a:xfrm>
        </p:spPr>
        <p:txBody>
          <a:bodyPr/>
          <a:lstStyle/>
          <a:p>
            <a:pPr>
              <a:defRPr/>
            </a:pPr>
            <a:endParaRPr lang="pt-BR" sz="800" dirty="0" smtClean="0"/>
          </a:p>
          <a:p>
            <a:pPr>
              <a:defRPr/>
            </a:pPr>
            <a:endParaRPr lang="pt-BR" sz="800" dirty="0" smtClean="0"/>
          </a:p>
          <a:p>
            <a:pPr>
              <a:defRPr/>
            </a:pPr>
            <a:r>
              <a:rPr lang="pt-BR" sz="800" dirty="0" smtClean="0"/>
              <a:t>CA  Dr Dilip V Satbhai Pune</a:t>
            </a:r>
          </a:p>
          <a:p>
            <a:pPr>
              <a:defRPr/>
            </a:pPr>
            <a:endParaRPr lang="en-IN"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50095" y="360150"/>
            <a:ext cx="8761413" cy="826700"/>
          </a:xfrm>
        </p:spPr>
        <p:txBody>
          <a:bodyPr/>
          <a:lstStyle/>
          <a:p>
            <a:r>
              <a:rPr lang="en-US" dirty="0">
                <a:solidFill>
                  <a:srgbClr val="FFFF00"/>
                </a:solidFill>
              </a:rPr>
              <a:t>What is Peer Review</a:t>
            </a:r>
          </a:p>
        </p:txBody>
      </p:sp>
      <p:sp>
        <p:nvSpPr>
          <p:cNvPr id="37892" name="Rectangle 4"/>
          <p:cNvSpPr>
            <a:spLocks noChangeArrowheads="1"/>
          </p:cNvSpPr>
          <p:nvPr/>
        </p:nvSpPr>
        <p:spPr bwMode="auto">
          <a:xfrm>
            <a:off x="3048000" y="2438400"/>
            <a:ext cx="685800" cy="11430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333300"/>
                </a:solidFill>
                <a:latin typeface="Times New Roman" pitchFamily="18" charset="0"/>
              </a:rPr>
              <a:t>PR</a:t>
            </a:r>
          </a:p>
        </p:txBody>
      </p:sp>
      <p:sp>
        <p:nvSpPr>
          <p:cNvPr id="37893" name="Rectangle 5"/>
          <p:cNvSpPr>
            <a:spLocks noChangeArrowheads="1"/>
          </p:cNvSpPr>
          <p:nvPr/>
        </p:nvSpPr>
        <p:spPr bwMode="auto">
          <a:xfrm>
            <a:off x="3962401" y="2667000"/>
            <a:ext cx="2741613" cy="6858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a:solidFill>
                  <a:srgbClr val="333300"/>
                </a:solidFill>
                <a:latin typeface="Times New Roman" pitchFamily="18" charset="0"/>
              </a:rPr>
              <a:t>Review of systems </a:t>
            </a:r>
          </a:p>
          <a:p>
            <a:pPr algn="ctr" fontAlgn="base">
              <a:spcBef>
                <a:spcPct val="0"/>
              </a:spcBef>
              <a:spcAft>
                <a:spcPct val="0"/>
              </a:spcAft>
            </a:pPr>
            <a:r>
              <a:rPr lang="en-US" sz="2400">
                <a:solidFill>
                  <a:srgbClr val="333300"/>
                </a:solidFill>
                <a:latin typeface="Times New Roman" pitchFamily="18" charset="0"/>
              </a:rPr>
              <a:t>&amp; procedures of PU</a:t>
            </a:r>
          </a:p>
        </p:txBody>
      </p:sp>
      <p:sp>
        <p:nvSpPr>
          <p:cNvPr id="37894" name="Rectangle 6"/>
          <p:cNvSpPr>
            <a:spLocks noChangeArrowheads="1"/>
          </p:cNvSpPr>
          <p:nvPr/>
        </p:nvSpPr>
        <p:spPr bwMode="auto">
          <a:xfrm>
            <a:off x="8534400" y="1676400"/>
            <a:ext cx="18288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a:solidFill>
                  <a:srgbClr val="333300"/>
                </a:solidFill>
                <a:latin typeface="Times New Roman" pitchFamily="18" charset="0"/>
              </a:rPr>
              <a:t>whether they </a:t>
            </a:r>
          </a:p>
          <a:p>
            <a:pPr algn="ctr" fontAlgn="base">
              <a:spcBef>
                <a:spcPct val="0"/>
              </a:spcBef>
              <a:spcAft>
                <a:spcPct val="0"/>
              </a:spcAft>
            </a:pPr>
            <a:r>
              <a:rPr lang="en-US" sz="2400">
                <a:solidFill>
                  <a:srgbClr val="333300"/>
                </a:solidFill>
                <a:latin typeface="Times New Roman" pitchFamily="18" charset="0"/>
              </a:rPr>
              <a:t>are in place</a:t>
            </a:r>
          </a:p>
        </p:txBody>
      </p:sp>
      <p:sp>
        <p:nvSpPr>
          <p:cNvPr id="37895" name="Rectangle 7"/>
          <p:cNvSpPr>
            <a:spLocks noChangeArrowheads="1"/>
          </p:cNvSpPr>
          <p:nvPr/>
        </p:nvSpPr>
        <p:spPr bwMode="auto">
          <a:xfrm>
            <a:off x="8534400" y="3429000"/>
            <a:ext cx="18288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333300"/>
                </a:solidFill>
                <a:latin typeface="Times New Roman" pitchFamily="18" charset="0"/>
              </a:rPr>
              <a:t>whether they </a:t>
            </a:r>
          </a:p>
          <a:p>
            <a:pPr algn="ctr" fontAlgn="base">
              <a:spcBef>
                <a:spcPct val="0"/>
              </a:spcBef>
              <a:spcAft>
                <a:spcPct val="0"/>
              </a:spcAft>
            </a:pPr>
            <a:r>
              <a:rPr lang="en-US" sz="2400" dirty="0">
                <a:solidFill>
                  <a:srgbClr val="333300"/>
                </a:solidFill>
                <a:latin typeface="Times New Roman" pitchFamily="18" charset="0"/>
              </a:rPr>
              <a:t>were effective</a:t>
            </a:r>
          </a:p>
        </p:txBody>
      </p:sp>
      <p:sp>
        <p:nvSpPr>
          <p:cNvPr id="37896" name="Line 8"/>
          <p:cNvSpPr>
            <a:spLocks noChangeShapeType="1"/>
          </p:cNvSpPr>
          <p:nvPr/>
        </p:nvSpPr>
        <p:spPr bwMode="auto">
          <a:xfrm>
            <a:off x="6705600" y="2971800"/>
            <a:ext cx="1447800" cy="0"/>
          </a:xfrm>
          <a:prstGeom prst="line">
            <a:avLst/>
          </a:prstGeom>
          <a:noFill/>
          <a:ln w="12700" cap="sq">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333300"/>
              </a:solidFill>
            </a:endParaRPr>
          </a:p>
        </p:txBody>
      </p:sp>
      <p:sp>
        <p:nvSpPr>
          <p:cNvPr id="37897" name="Line 9"/>
          <p:cNvSpPr>
            <a:spLocks noChangeShapeType="1"/>
          </p:cNvSpPr>
          <p:nvPr/>
        </p:nvSpPr>
        <p:spPr bwMode="auto">
          <a:xfrm>
            <a:off x="8153400" y="2133600"/>
            <a:ext cx="0" cy="1828800"/>
          </a:xfrm>
          <a:prstGeom prst="line">
            <a:avLst/>
          </a:prstGeom>
          <a:noFill/>
          <a:ln w="12700" cap="sq">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333300"/>
              </a:solidFill>
            </a:endParaRPr>
          </a:p>
        </p:txBody>
      </p:sp>
      <p:sp>
        <p:nvSpPr>
          <p:cNvPr id="37898" name="Line 10"/>
          <p:cNvSpPr>
            <a:spLocks noChangeShapeType="1"/>
          </p:cNvSpPr>
          <p:nvPr/>
        </p:nvSpPr>
        <p:spPr bwMode="auto">
          <a:xfrm>
            <a:off x="8153400" y="2133600"/>
            <a:ext cx="304800" cy="0"/>
          </a:xfrm>
          <a:prstGeom prst="line">
            <a:avLst/>
          </a:prstGeom>
          <a:noFill/>
          <a:ln w="127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333300"/>
              </a:solidFill>
            </a:endParaRPr>
          </a:p>
        </p:txBody>
      </p:sp>
      <p:sp>
        <p:nvSpPr>
          <p:cNvPr id="37899" name="Line 11"/>
          <p:cNvSpPr>
            <a:spLocks noChangeShapeType="1"/>
          </p:cNvSpPr>
          <p:nvPr/>
        </p:nvSpPr>
        <p:spPr bwMode="auto">
          <a:xfrm>
            <a:off x="8153400" y="3962400"/>
            <a:ext cx="304800" cy="0"/>
          </a:xfrm>
          <a:prstGeom prst="line">
            <a:avLst/>
          </a:prstGeom>
          <a:noFill/>
          <a:ln w="127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333300"/>
              </a:solidFill>
            </a:endParaRPr>
          </a:p>
        </p:txBody>
      </p:sp>
      <p:sp>
        <p:nvSpPr>
          <p:cNvPr id="37900" name="Rectangle 12"/>
          <p:cNvSpPr>
            <a:spLocks noChangeArrowheads="1"/>
          </p:cNvSpPr>
          <p:nvPr/>
        </p:nvSpPr>
        <p:spPr bwMode="auto">
          <a:xfrm>
            <a:off x="6400800" y="2438400"/>
            <a:ext cx="21336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b="1" dirty="0">
                <a:solidFill>
                  <a:srgbClr val="FF0000"/>
                </a:solidFill>
                <a:latin typeface="Times New Roman" pitchFamily="18" charset="0"/>
              </a:rPr>
              <a:t>to </a:t>
            </a:r>
          </a:p>
          <a:p>
            <a:pPr algn="ctr" fontAlgn="base">
              <a:spcBef>
                <a:spcPct val="0"/>
              </a:spcBef>
              <a:spcAft>
                <a:spcPct val="0"/>
              </a:spcAft>
            </a:pPr>
            <a:r>
              <a:rPr lang="en-US" sz="2400" b="1" dirty="0">
                <a:solidFill>
                  <a:srgbClr val="FF0000"/>
                </a:solidFill>
                <a:latin typeface="Times New Roman" pitchFamily="18" charset="0"/>
              </a:rPr>
              <a:t>determine</a:t>
            </a:r>
          </a:p>
        </p:txBody>
      </p:sp>
      <p:sp>
        <p:nvSpPr>
          <p:cNvPr id="37901" name="Line 13"/>
          <p:cNvSpPr>
            <a:spLocks noChangeShapeType="1"/>
          </p:cNvSpPr>
          <p:nvPr/>
        </p:nvSpPr>
        <p:spPr bwMode="auto">
          <a:xfrm>
            <a:off x="3733800" y="2971800"/>
            <a:ext cx="228600" cy="0"/>
          </a:xfrm>
          <a:prstGeom prst="line">
            <a:avLst/>
          </a:prstGeom>
          <a:noFill/>
          <a:ln w="127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333300"/>
              </a:solidFill>
            </a:endParaRPr>
          </a:p>
        </p:txBody>
      </p:sp>
      <p:sp>
        <p:nvSpPr>
          <p:cNvPr id="14" name="Rectangle 7"/>
          <p:cNvSpPr>
            <a:spLocks noChangeArrowheads="1"/>
          </p:cNvSpPr>
          <p:nvPr/>
        </p:nvSpPr>
        <p:spPr bwMode="auto">
          <a:xfrm>
            <a:off x="2202670" y="5187462"/>
            <a:ext cx="7808838"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333300"/>
                </a:solidFill>
                <a:latin typeface="Times New Roman" pitchFamily="18" charset="0"/>
              </a:rPr>
              <a:t>Identify weakness in engagements rather than </a:t>
            </a:r>
          </a:p>
          <a:p>
            <a:pPr algn="ctr" fontAlgn="base">
              <a:spcBef>
                <a:spcPct val="0"/>
              </a:spcBef>
              <a:spcAft>
                <a:spcPct val="0"/>
              </a:spcAft>
            </a:pPr>
            <a:r>
              <a:rPr lang="en-US" sz="2400" dirty="0">
                <a:solidFill>
                  <a:srgbClr val="333300"/>
                </a:solidFill>
                <a:latin typeface="Times New Roman" pitchFamily="18" charset="0"/>
              </a:rPr>
              <a:t>failure in engagements</a:t>
            </a:r>
          </a:p>
        </p:txBody>
      </p:sp>
      <p:sp>
        <p:nvSpPr>
          <p:cNvPr id="15" name="Rectangle 7"/>
          <p:cNvSpPr>
            <a:spLocks noChangeArrowheads="1"/>
          </p:cNvSpPr>
          <p:nvPr/>
        </p:nvSpPr>
        <p:spPr bwMode="auto">
          <a:xfrm>
            <a:off x="2173362" y="4572000"/>
            <a:ext cx="7808838" cy="533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dirty="0">
                <a:solidFill>
                  <a:srgbClr val="002060"/>
                </a:solidFill>
                <a:latin typeface="Times New Roman" pitchFamily="18" charset="0"/>
              </a:rPr>
              <a:t>To ensure Quality in Assurance Services </a:t>
            </a:r>
          </a:p>
          <a:p>
            <a:pPr algn="ctr" fontAlgn="base">
              <a:spcBef>
                <a:spcPct val="0"/>
              </a:spcBef>
              <a:spcAft>
                <a:spcPct val="0"/>
              </a:spcAft>
            </a:pPr>
            <a:r>
              <a:rPr lang="en-US" sz="2000" b="1" dirty="0">
                <a:solidFill>
                  <a:srgbClr val="002060"/>
                </a:solidFill>
                <a:latin typeface="Times New Roman" pitchFamily="18" charset="0"/>
              </a:rPr>
              <a:t>as mandated by Technical Standards</a:t>
            </a:r>
          </a:p>
        </p:txBody>
      </p:sp>
    </p:spTree>
    <p:extLst>
      <p:ext uri="{BB962C8B-B14F-4D97-AF65-F5344CB8AC3E}">
        <p14:creationId xmlns="" xmlns:p14="http://schemas.microsoft.com/office/powerpoint/2010/main" val="227674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901"/>
                                        </p:tgtEl>
                                        <p:attrNameLst>
                                          <p:attrName>style.visibility</p:attrName>
                                        </p:attrNameLst>
                                      </p:cBhvr>
                                      <p:to>
                                        <p:strVal val="visible"/>
                                      </p:to>
                                    </p:set>
                                    <p:anim calcmode="lin" valueType="num">
                                      <p:cBhvr additive="base">
                                        <p:cTn id="13" dur="500" fill="hold"/>
                                        <p:tgtEl>
                                          <p:spTgt spid="37901"/>
                                        </p:tgtEl>
                                        <p:attrNameLst>
                                          <p:attrName>ppt_x</p:attrName>
                                        </p:attrNameLst>
                                      </p:cBhvr>
                                      <p:tavLst>
                                        <p:tav tm="0">
                                          <p:val>
                                            <p:strVal val="#ppt_x"/>
                                          </p:val>
                                        </p:tav>
                                        <p:tav tm="100000">
                                          <p:val>
                                            <p:strVal val="#ppt_x"/>
                                          </p:val>
                                        </p:tav>
                                      </p:tavLst>
                                    </p:anim>
                                    <p:anim calcmode="lin" valueType="num">
                                      <p:cBhvr additive="base">
                                        <p:cTn id="14" dur="500" fill="hold"/>
                                        <p:tgtEl>
                                          <p:spTgt spid="3790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893"/>
                                        </p:tgtEl>
                                        <p:attrNameLst>
                                          <p:attrName>style.visibility</p:attrName>
                                        </p:attrNameLst>
                                      </p:cBhvr>
                                      <p:to>
                                        <p:strVal val="visible"/>
                                      </p:to>
                                    </p:set>
                                    <p:anim calcmode="lin" valueType="num">
                                      <p:cBhvr additive="base">
                                        <p:cTn id="17" dur="500" fill="hold"/>
                                        <p:tgtEl>
                                          <p:spTgt spid="37893"/>
                                        </p:tgtEl>
                                        <p:attrNameLst>
                                          <p:attrName>ppt_x</p:attrName>
                                        </p:attrNameLst>
                                      </p:cBhvr>
                                      <p:tavLst>
                                        <p:tav tm="0">
                                          <p:val>
                                            <p:strVal val="#ppt_x"/>
                                          </p:val>
                                        </p:tav>
                                        <p:tav tm="100000">
                                          <p:val>
                                            <p:strVal val="#ppt_x"/>
                                          </p:val>
                                        </p:tav>
                                      </p:tavLst>
                                    </p:anim>
                                    <p:anim calcmode="lin" valueType="num">
                                      <p:cBhvr additive="base">
                                        <p:cTn id="1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900"/>
                                        </p:tgtEl>
                                        <p:attrNameLst>
                                          <p:attrName>style.visibility</p:attrName>
                                        </p:attrNameLst>
                                      </p:cBhvr>
                                      <p:to>
                                        <p:strVal val="visible"/>
                                      </p:to>
                                    </p:set>
                                    <p:anim calcmode="lin" valueType="num">
                                      <p:cBhvr additive="base">
                                        <p:cTn id="23" dur="500" fill="hold"/>
                                        <p:tgtEl>
                                          <p:spTgt spid="37900"/>
                                        </p:tgtEl>
                                        <p:attrNameLst>
                                          <p:attrName>ppt_x</p:attrName>
                                        </p:attrNameLst>
                                      </p:cBhvr>
                                      <p:tavLst>
                                        <p:tav tm="0">
                                          <p:val>
                                            <p:strVal val="#ppt_x"/>
                                          </p:val>
                                        </p:tav>
                                        <p:tav tm="100000">
                                          <p:val>
                                            <p:strVal val="#ppt_x"/>
                                          </p:val>
                                        </p:tav>
                                      </p:tavLst>
                                    </p:anim>
                                    <p:anim calcmode="lin" valueType="num">
                                      <p:cBhvr additive="base">
                                        <p:cTn id="24" dur="500" fill="hold"/>
                                        <p:tgtEl>
                                          <p:spTgt spid="3790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897"/>
                                        </p:tgtEl>
                                        <p:attrNameLst>
                                          <p:attrName>style.visibility</p:attrName>
                                        </p:attrNameLst>
                                      </p:cBhvr>
                                      <p:to>
                                        <p:strVal val="visible"/>
                                      </p:to>
                                    </p:set>
                                    <p:anim calcmode="lin" valueType="num">
                                      <p:cBhvr additive="base">
                                        <p:cTn id="27" dur="500" fill="hold"/>
                                        <p:tgtEl>
                                          <p:spTgt spid="37897"/>
                                        </p:tgtEl>
                                        <p:attrNameLst>
                                          <p:attrName>ppt_x</p:attrName>
                                        </p:attrNameLst>
                                      </p:cBhvr>
                                      <p:tavLst>
                                        <p:tav tm="0">
                                          <p:val>
                                            <p:strVal val="#ppt_x"/>
                                          </p:val>
                                        </p:tav>
                                        <p:tav tm="100000">
                                          <p:val>
                                            <p:strVal val="#ppt_x"/>
                                          </p:val>
                                        </p:tav>
                                      </p:tavLst>
                                    </p:anim>
                                    <p:anim calcmode="lin" valueType="num">
                                      <p:cBhvr additive="base">
                                        <p:cTn id="28" dur="500" fill="hold"/>
                                        <p:tgtEl>
                                          <p:spTgt spid="378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899"/>
                                        </p:tgtEl>
                                        <p:attrNameLst>
                                          <p:attrName>style.visibility</p:attrName>
                                        </p:attrNameLst>
                                      </p:cBhvr>
                                      <p:to>
                                        <p:strVal val="visible"/>
                                      </p:to>
                                    </p:set>
                                    <p:anim calcmode="lin" valueType="num">
                                      <p:cBhvr additive="base">
                                        <p:cTn id="31" dur="500" fill="hold"/>
                                        <p:tgtEl>
                                          <p:spTgt spid="37899"/>
                                        </p:tgtEl>
                                        <p:attrNameLst>
                                          <p:attrName>ppt_x</p:attrName>
                                        </p:attrNameLst>
                                      </p:cBhvr>
                                      <p:tavLst>
                                        <p:tav tm="0">
                                          <p:val>
                                            <p:strVal val="#ppt_x"/>
                                          </p:val>
                                        </p:tav>
                                        <p:tav tm="100000">
                                          <p:val>
                                            <p:strVal val="#ppt_x"/>
                                          </p:val>
                                        </p:tav>
                                      </p:tavLst>
                                    </p:anim>
                                    <p:anim calcmode="lin" valueType="num">
                                      <p:cBhvr additive="base">
                                        <p:cTn id="32" dur="500" fill="hold"/>
                                        <p:tgtEl>
                                          <p:spTgt spid="3789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898"/>
                                        </p:tgtEl>
                                        <p:attrNameLst>
                                          <p:attrName>style.visibility</p:attrName>
                                        </p:attrNameLst>
                                      </p:cBhvr>
                                      <p:to>
                                        <p:strVal val="visible"/>
                                      </p:to>
                                    </p:set>
                                    <p:anim calcmode="lin" valueType="num">
                                      <p:cBhvr additive="base">
                                        <p:cTn id="35" dur="500" fill="hold"/>
                                        <p:tgtEl>
                                          <p:spTgt spid="37898"/>
                                        </p:tgtEl>
                                        <p:attrNameLst>
                                          <p:attrName>ppt_x</p:attrName>
                                        </p:attrNameLst>
                                      </p:cBhvr>
                                      <p:tavLst>
                                        <p:tav tm="0">
                                          <p:val>
                                            <p:strVal val="#ppt_x"/>
                                          </p:val>
                                        </p:tav>
                                        <p:tav tm="100000">
                                          <p:val>
                                            <p:strVal val="#ppt_x"/>
                                          </p:val>
                                        </p:tav>
                                      </p:tavLst>
                                    </p:anim>
                                    <p:anim calcmode="lin" valueType="num">
                                      <p:cBhvr additive="base">
                                        <p:cTn id="36" dur="500" fill="hold"/>
                                        <p:tgtEl>
                                          <p:spTgt spid="3789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896"/>
                                        </p:tgtEl>
                                        <p:attrNameLst>
                                          <p:attrName>style.visibility</p:attrName>
                                        </p:attrNameLst>
                                      </p:cBhvr>
                                      <p:to>
                                        <p:strVal val="visible"/>
                                      </p:to>
                                    </p:set>
                                    <p:anim calcmode="lin" valueType="num">
                                      <p:cBhvr additive="base">
                                        <p:cTn id="39" dur="500" fill="hold"/>
                                        <p:tgtEl>
                                          <p:spTgt spid="37896"/>
                                        </p:tgtEl>
                                        <p:attrNameLst>
                                          <p:attrName>ppt_x</p:attrName>
                                        </p:attrNameLst>
                                      </p:cBhvr>
                                      <p:tavLst>
                                        <p:tav tm="0">
                                          <p:val>
                                            <p:strVal val="#ppt_x"/>
                                          </p:val>
                                        </p:tav>
                                        <p:tav tm="100000">
                                          <p:val>
                                            <p:strVal val="#ppt_x"/>
                                          </p:val>
                                        </p:tav>
                                      </p:tavLst>
                                    </p:anim>
                                    <p:anim calcmode="lin" valueType="num">
                                      <p:cBhvr additive="base">
                                        <p:cTn id="40"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7894"/>
                                        </p:tgtEl>
                                        <p:attrNameLst>
                                          <p:attrName>style.visibility</p:attrName>
                                        </p:attrNameLst>
                                      </p:cBhvr>
                                      <p:to>
                                        <p:strVal val="visible"/>
                                      </p:to>
                                    </p:set>
                                    <p:anim calcmode="lin" valueType="num">
                                      <p:cBhvr additive="base">
                                        <p:cTn id="45" dur="500" fill="hold"/>
                                        <p:tgtEl>
                                          <p:spTgt spid="37894"/>
                                        </p:tgtEl>
                                        <p:attrNameLst>
                                          <p:attrName>ppt_x</p:attrName>
                                        </p:attrNameLst>
                                      </p:cBhvr>
                                      <p:tavLst>
                                        <p:tav tm="0">
                                          <p:val>
                                            <p:strVal val="#ppt_x"/>
                                          </p:val>
                                        </p:tav>
                                        <p:tav tm="100000">
                                          <p:val>
                                            <p:strVal val="#ppt_x"/>
                                          </p:val>
                                        </p:tav>
                                      </p:tavLst>
                                    </p:anim>
                                    <p:anim calcmode="lin" valueType="num">
                                      <p:cBhvr additive="base">
                                        <p:cTn id="46"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7895"/>
                                        </p:tgtEl>
                                        <p:attrNameLst>
                                          <p:attrName>style.visibility</p:attrName>
                                        </p:attrNameLst>
                                      </p:cBhvr>
                                      <p:to>
                                        <p:strVal val="visible"/>
                                      </p:to>
                                    </p:set>
                                    <p:anim calcmode="lin" valueType="num">
                                      <p:cBhvr additive="base">
                                        <p:cTn id="51" dur="500" fill="hold"/>
                                        <p:tgtEl>
                                          <p:spTgt spid="37895"/>
                                        </p:tgtEl>
                                        <p:attrNameLst>
                                          <p:attrName>ppt_x</p:attrName>
                                        </p:attrNameLst>
                                      </p:cBhvr>
                                      <p:tavLst>
                                        <p:tav tm="0">
                                          <p:val>
                                            <p:strVal val="#ppt_x"/>
                                          </p:val>
                                        </p:tav>
                                        <p:tav tm="100000">
                                          <p:val>
                                            <p:strVal val="#ppt_x"/>
                                          </p:val>
                                        </p:tav>
                                      </p:tavLst>
                                    </p:anim>
                                    <p:anim calcmode="lin" valueType="num">
                                      <p:cBhvr additive="base">
                                        <p:cTn id="52"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894" grpId="0" animBg="1"/>
      <p:bldP spid="37895" grpId="0" animBg="1"/>
      <p:bldP spid="37896" grpId="0" animBg="1"/>
      <p:bldP spid="37897" grpId="0" animBg="1"/>
      <p:bldP spid="37898" grpId="0" animBg="1"/>
      <p:bldP spid="37899" grpId="0" animBg="1"/>
      <p:bldP spid="37900" grpId="0"/>
      <p:bldP spid="37901"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655093"/>
            <a:ext cx="11423176" cy="5186705"/>
          </a:xfrm>
        </p:spPr>
        <p:txBody>
          <a:bodyPr>
            <a:normAutofit fontScale="92500" lnSpcReduction="10000"/>
          </a:bodyPr>
          <a:lstStyle/>
          <a:p>
            <a:pPr marL="0" indent="0">
              <a:buNone/>
            </a:pPr>
            <a:endParaRPr lang="en-US" sz="5400" dirty="0"/>
          </a:p>
          <a:p>
            <a:pPr marL="0" indent="0" algn="ctr" eaLnBrk="1" hangingPunct="1">
              <a:lnSpc>
                <a:spcPct val="90000"/>
              </a:lnSpc>
              <a:buNone/>
            </a:pPr>
            <a:r>
              <a:rPr lang="en-US" altLang="en-US" sz="3600" b="1" dirty="0"/>
              <a:t>Scope of Peer Review</a:t>
            </a:r>
            <a:endParaRPr lang="en-US" altLang="en-US" sz="3600" dirty="0"/>
          </a:p>
          <a:p>
            <a:pPr eaLnBrk="1" hangingPunct="1">
              <a:lnSpc>
                <a:spcPct val="90000"/>
              </a:lnSpc>
            </a:pPr>
            <a:r>
              <a:rPr lang="en-US" altLang="en-US" sz="3200" b="1" dirty="0"/>
              <a:t>Assurance Services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eaLnBrk="1" hangingPunct="1">
              <a:lnSpc>
                <a:spcPct val="90000"/>
              </a:lnSpc>
              <a:buNone/>
            </a:pPr>
            <a:r>
              <a:rPr lang="en-IN" sz="2600" dirty="0">
                <a:solidFill>
                  <a:srgbClr val="1E1916"/>
                </a:solidFill>
                <a:effectLst/>
                <a:latin typeface="Calibri" panose="020F0502020204030204" pitchFamily="34" charset="0"/>
                <a:ea typeface="Calibri" panose="020F0502020204030204" pitchFamily="34" charset="0"/>
                <a:cs typeface="Calibri" panose="020F0502020204030204" pitchFamily="34" charset="0"/>
              </a:rPr>
              <a:t>“Peer Review period” means </a:t>
            </a:r>
            <a:r>
              <a:rPr lang="en-IN" sz="2600" b="1" dirty="0">
                <a:solidFill>
                  <a:srgbClr val="1E1916"/>
                </a:solidFill>
                <a:effectLst/>
                <a:latin typeface="Calibri" panose="020F0502020204030204" pitchFamily="34" charset="0"/>
                <a:ea typeface="Calibri" panose="020F0502020204030204" pitchFamily="34" charset="0"/>
                <a:cs typeface="Calibri" panose="020F0502020204030204" pitchFamily="34" charset="0"/>
              </a:rPr>
              <a:t>3 years preceding the year</a:t>
            </a:r>
            <a:r>
              <a:rPr lang="en-IN" sz="2600" dirty="0">
                <a:solidFill>
                  <a:srgbClr val="1E1916"/>
                </a:solidFill>
                <a:effectLst/>
                <a:latin typeface="Calibri" panose="020F0502020204030204" pitchFamily="34" charset="0"/>
                <a:ea typeface="Calibri" panose="020F0502020204030204" pitchFamily="34" charset="0"/>
                <a:cs typeface="Calibri" panose="020F0502020204030204" pitchFamily="34" charset="0"/>
              </a:rPr>
              <a:t> in which the Practice Unit is selected or such other period or any period as may be prescribed by the Peer Review Board for conducting a Peer Review.</a:t>
            </a:r>
            <a:endParaRPr lang="en-US" altLang="en-US" sz="2600" b="1" dirty="0"/>
          </a:p>
          <a:p>
            <a:pPr eaLnBrk="1" hangingPunct="1">
              <a:lnSpc>
                <a:spcPct val="90000"/>
              </a:lnSpc>
            </a:pPr>
            <a:r>
              <a:rPr lang="en-US" altLang="en-US" sz="3200" b="1" dirty="0"/>
              <a:t>Focus</a:t>
            </a:r>
          </a:p>
          <a:p>
            <a:pPr lvl="1" eaLnBrk="1" hangingPunct="1">
              <a:lnSpc>
                <a:spcPct val="90000"/>
              </a:lnSpc>
            </a:pPr>
            <a:r>
              <a:rPr lang="en-US" altLang="en-US" sz="2800" dirty="0"/>
              <a:t>Compliance with </a:t>
            </a:r>
            <a:r>
              <a:rPr lang="en-US" altLang="en-US" sz="2800" b="1" dirty="0">
                <a:solidFill>
                  <a:srgbClr val="FF0000"/>
                </a:solidFill>
              </a:rPr>
              <a:t>Technical, Professional and Ethical Standards</a:t>
            </a:r>
          </a:p>
          <a:p>
            <a:pPr lvl="1" eaLnBrk="1" hangingPunct="1">
              <a:lnSpc>
                <a:spcPct val="90000"/>
              </a:lnSpc>
            </a:pPr>
            <a:r>
              <a:rPr lang="en-US" altLang="en-US" sz="2800" dirty="0"/>
              <a:t>Quality of Reporting</a:t>
            </a:r>
          </a:p>
          <a:p>
            <a:pPr lvl="1" eaLnBrk="1" hangingPunct="1">
              <a:lnSpc>
                <a:spcPct val="90000"/>
              </a:lnSpc>
            </a:pPr>
            <a:r>
              <a:rPr lang="en-US" altLang="en-US" sz="2800" dirty="0"/>
              <a:t>Office Systems and Procedures</a:t>
            </a:r>
          </a:p>
          <a:p>
            <a:pPr lvl="1" eaLnBrk="1" hangingPunct="1">
              <a:lnSpc>
                <a:spcPct val="90000"/>
              </a:lnSpc>
            </a:pPr>
            <a:r>
              <a:rPr lang="en-US" altLang="en-US" sz="2800" dirty="0"/>
              <a:t>Training </a:t>
            </a:r>
            <a:r>
              <a:rPr lang="en-US" altLang="en-US" sz="2800" dirty="0" err="1"/>
              <a:t>Programme</a:t>
            </a:r>
            <a:r>
              <a:rPr lang="en-US" altLang="en-US" sz="2800" dirty="0"/>
              <a:t> for Staff</a:t>
            </a:r>
          </a:p>
        </p:txBody>
      </p:sp>
    </p:spTree>
    <p:extLst>
      <p:ext uri="{BB962C8B-B14F-4D97-AF65-F5344CB8AC3E}">
        <p14:creationId xmlns="" xmlns:p14="http://schemas.microsoft.com/office/powerpoint/2010/main" val="30925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sz="2800" dirty="0" smtClean="0">
                <a:solidFill>
                  <a:srgbClr val="FF0000"/>
                </a:solidFill>
              </a:rPr>
              <a:t>Purpose:</a:t>
            </a:r>
          </a:p>
          <a:p>
            <a:pPr algn="just"/>
            <a:r>
              <a:rPr lang="en-US" sz="2800" dirty="0" smtClean="0"/>
              <a:t>The purpose of this Standard on Quality Control (SQC) is to </a:t>
            </a:r>
            <a:r>
              <a:rPr lang="en-US" sz="2800" dirty="0" smtClean="0">
                <a:solidFill>
                  <a:srgbClr val="FF0000"/>
                </a:solidFill>
              </a:rPr>
              <a:t>establish standards</a:t>
            </a:r>
            <a:r>
              <a:rPr lang="en-US" sz="2800" dirty="0" smtClean="0"/>
              <a:t> and </a:t>
            </a:r>
            <a:r>
              <a:rPr lang="en-US" sz="2800" dirty="0" smtClean="0">
                <a:solidFill>
                  <a:srgbClr val="FF0000"/>
                </a:solidFill>
              </a:rPr>
              <a:t>provide guidance</a:t>
            </a:r>
            <a:r>
              <a:rPr lang="en-US" sz="2800" dirty="0" smtClean="0"/>
              <a:t> regarding a </a:t>
            </a:r>
            <a:r>
              <a:rPr lang="en-US" sz="2800" b="1" dirty="0" smtClean="0"/>
              <a:t>firm’s responsibilities for its system of quality</a:t>
            </a:r>
            <a:r>
              <a:rPr lang="en-US" sz="2800" dirty="0" smtClean="0"/>
              <a:t> </a:t>
            </a:r>
            <a:r>
              <a:rPr lang="en-US" sz="2800" b="1" dirty="0" smtClean="0"/>
              <a:t>control for audits and reviews of </a:t>
            </a:r>
            <a:r>
              <a:rPr lang="en-US" sz="2800" b="1" dirty="0" smtClean="0">
                <a:solidFill>
                  <a:srgbClr val="FF0000"/>
                </a:solidFill>
              </a:rPr>
              <a:t>historical</a:t>
            </a:r>
            <a:r>
              <a:rPr lang="en-US" sz="2800" b="1" dirty="0" smtClean="0"/>
              <a:t> financial information,</a:t>
            </a:r>
            <a:r>
              <a:rPr lang="en-US" sz="2800" dirty="0" smtClean="0"/>
              <a:t> and for other assurance and related services engagements </a:t>
            </a:r>
            <a:endParaRPr lang="en-US" sz="2800" dirty="0"/>
          </a:p>
        </p:txBody>
      </p:sp>
      <p:sp>
        <p:nvSpPr>
          <p:cNvPr id="4" name="Footer Placeholder 3"/>
          <p:cNvSpPr>
            <a:spLocks noGrp="1"/>
          </p:cNvSpPr>
          <p:nvPr>
            <p:ph type="ftr" sz="quarter" idx="11"/>
          </p:nvPr>
        </p:nvSpPr>
        <p:spPr/>
        <p:txBody>
          <a:bodyPr/>
          <a:lstStyle/>
          <a:p>
            <a:pPr>
              <a:defRPr/>
            </a:pPr>
            <a:r>
              <a:rPr lang="pt-BR" dirty="0" smtClean="0"/>
              <a:t>CADilip Satbhai Pune</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 of quality control</a:t>
            </a:r>
            <a:endParaRPr lang="en-US" dirty="0"/>
          </a:p>
        </p:txBody>
      </p:sp>
      <p:sp>
        <p:nvSpPr>
          <p:cNvPr id="3" name="Content Placeholder 2"/>
          <p:cNvSpPr>
            <a:spLocks noGrp="1"/>
          </p:cNvSpPr>
          <p:nvPr>
            <p:ph idx="1"/>
          </p:nvPr>
        </p:nvSpPr>
        <p:spPr/>
        <p:txBody>
          <a:bodyPr/>
          <a:lstStyle/>
          <a:p>
            <a:pPr algn="just"/>
            <a:r>
              <a:rPr lang="en-US" sz="2800" b="1" dirty="0" smtClean="0"/>
              <a:t>The firm should </a:t>
            </a:r>
            <a:r>
              <a:rPr lang="en-US" sz="2800" b="1" dirty="0" smtClean="0">
                <a:solidFill>
                  <a:srgbClr val="0000FF"/>
                </a:solidFill>
              </a:rPr>
              <a:t>establish</a:t>
            </a:r>
            <a:r>
              <a:rPr lang="en-US" sz="2800" b="1" dirty="0" smtClean="0"/>
              <a:t> a </a:t>
            </a:r>
            <a:r>
              <a:rPr lang="en-US" sz="2800" b="1" dirty="0" smtClean="0">
                <a:solidFill>
                  <a:srgbClr val="0000FF"/>
                </a:solidFill>
              </a:rPr>
              <a:t>system</a:t>
            </a:r>
            <a:r>
              <a:rPr lang="en-US" sz="2800" b="1" dirty="0" smtClean="0"/>
              <a:t> of quality control </a:t>
            </a:r>
            <a:r>
              <a:rPr lang="en-US" sz="2800" b="1" dirty="0" smtClean="0">
                <a:solidFill>
                  <a:srgbClr val="0000FF"/>
                </a:solidFill>
              </a:rPr>
              <a:t>designed to provide </a:t>
            </a:r>
            <a:r>
              <a:rPr lang="en-US" sz="2800" b="1" dirty="0" smtClean="0"/>
              <a:t>it </a:t>
            </a:r>
            <a:r>
              <a:rPr lang="en-US" sz="2800" b="1" dirty="0" smtClean="0">
                <a:solidFill>
                  <a:srgbClr val="0000FF"/>
                </a:solidFill>
              </a:rPr>
              <a:t>with reasonable assurance</a:t>
            </a:r>
            <a:r>
              <a:rPr lang="en-US" sz="2800" b="1" dirty="0" smtClean="0"/>
              <a:t> that the </a:t>
            </a:r>
            <a:r>
              <a:rPr lang="en-US" sz="2800" b="1" dirty="0" smtClean="0">
                <a:solidFill>
                  <a:srgbClr val="0000FF"/>
                </a:solidFill>
              </a:rPr>
              <a:t>firm </a:t>
            </a:r>
            <a:r>
              <a:rPr lang="en-US" sz="2800" b="1" dirty="0" smtClean="0"/>
              <a:t>and </a:t>
            </a:r>
            <a:r>
              <a:rPr lang="en-US" sz="2800" b="1" dirty="0" smtClean="0">
                <a:solidFill>
                  <a:srgbClr val="0000FF"/>
                </a:solidFill>
              </a:rPr>
              <a:t>its personnel</a:t>
            </a:r>
            <a:r>
              <a:rPr lang="en-US" sz="2800" b="1" dirty="0" smtClean="0"/>
              <a:t> </a:t>
            </a:r>
            <a:r>
              <a:rPr lang="en-US" sz="2800" b="1" dirty="0" smtClean="0">
                <a:solidFill>
                  <a:srgbClr val="C00000"/>
                </a:solidFill>
              </a:rPr>
              <a:t>comply</a:t>
            </a:r>
            <a:r>
              <a:rPr lang="en-US" sz="2800" b="1" dirty="0" smtClean="0"/>
              <a:t> with </a:t>
            </a:r>
            <a:r>
              <a:rPr lang="en-US" sz="2800" b="1" dirty="0" smtClean="0">
                <a:solidFill>
                  <a:srgbClr val="FF0000"/>
                </a:solidFill>
              </a:rPr>
              <a:t>professional standards and regulatory and legal requirements,</a:t>
            </a:r>
            <a:r>
              <a:rPr lang="en-US" sz="2800" b="1" dirty="0" smtClean="0"/>
              <a:t> and that </a:t>
            </a:r>
            <a:r>
              <a:rPr lang="en-US" sz="2800" b="1" dirty="0" smtClean="0">
                <a:solidFill>
                  <a:srgbClr val="0066CC"/>
                </a:solidFill>
              </a:rPr>
              <a:t>reports</a:t>
            </a:r>
            <a:r>
              <a:rPr lang="en-US" sz="2800" b="1" dirty="0" smtClean="0"/>
              <a:t> issued by the firm or engagement partner(s) </a:t>
            </a:r>
            <a:r>
              <a:rPr lang="en-US" sz="2800" b="1" dirty="0" smtClean="0">
                <a:solidFill>
                  <a:srgbClr val="0066CC"/>
                </a:solidFill>
              </a:rPr>
              <a:t>are appropriate </a:t>
            </a:r>
            <a:r>
              <a:rPr lang="en-US" sz="2800" b="1" dirty="0" smtClean="0"/>
              <a:t>in the circumstances</a:t>
            </a:r>
            <a:r>
              <a:rPr lang="en-US" b="1" dirty="0" smtClean="0"/>
              <a:t>. </a:t>
            </a:r>
            <a:endParaRPr lang="en-US" dirty="0"/>
          </a:p>
        </p:txBody>
      </p:sp>
      <p:sp>
        <p:nvSpPr>
          <p:cNvPr id="4" name="Footer Placeholder 3"/>
          <p:cNvSpPr>
            <a:spLocks noGrp="1"/>
          </p:cNvSpPr>
          <p:nvPr>
            <p:ph type="ftr" sz="quarter" idx="11"/>
          </p:nvPr>
        </p:nvSpPr>
        <p:spPr/>
        <p:txBody>
          <a:bodyPr/>
          <a:lstStyle/>
          <a:p>
            <a:pPr>
              <a:defRPr/>
            </a:pPr>
            <a:r>
              <a:rPr lang="pt-BR" dirty="0" smtClean="0"/>
              <a:t>CA Dilip V Satbhai Pune</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a:xfrm>
            <a:off x="1216025" y="1277815"/>
            <a:ext cx="8761413" cy="4712677"/>
          </a:xfrm>
        </p:spPr>
        <p:txBody>
          <a:bodyPr/>
          <a:lstStyle/>
          <a:p>
            <a:pPr marL="355600" marR="107950" algn="just">
              <a:spcBef>
                <a:spcPts val="1805"/>
              </a:spcBef>
              <a:buSzPct val="128571"/>
              <a:buFont typeface="Arial"/>
              <a:buChar char="•"/>
              <a:tabLst>
                <a:tab pos="356235" algn="l"/>
              </a:tabLst>
            </a:pPr>
            <a:r>
              <a:rPr lang="en-US" sz="2300" spc="-5" dirty="0" smtClean="0">
                <a:latin typeface="Georgia"/>
                <a:cs typeface="Georgia"/>
              </a:rPr>
              <a:t>Nothing is achieved </a:t>
            </a:r>
            <a:r>
              <a:rPr lang="en-US" sz="2300" spc="-10" dirty="0" smtClean="0">
                <a:latin typeface="Georgia"/>
                <a:cs typeface="Georgia"/>
              </a:rPr>
              <a:t>without </a:t>
            </a:r>
            <a:r>
              <a:rPr lang="en-US" sz="2300" spc="-10" dirty="0" err="1" smtClean="0">
                <a:latin typeface="Georgia"/>
                <a:cs typeface="Georgia"/>
              </a:rPr>
              <a:t>labour</a:t>
            </a:r>
            <a:r>
              <a:rPr lang="en-US" sz="2300" spc="-10" dirty="0" smtClean="0">
                <a:latin typeface="Georgia"/>
                <a:cs typeface="Georgia"/>
              </a:rPr>
              <a:t> </a:t>
            </a:r>
            <a:r>
              <a:rPr lang="en-US" sz="2300" spc="-5" dirty="0" smtClean="0">
                <a:latin typeface="Georgia"/>
                <a:cs typeface="Georgia"/>
              </a:rPr>
              <a:t>– we </a:t>
            </a:r>
            <a:r>
              <a:rPr lang="en-US" sz="2300" dirty="0" smtClean="0">
                <a:latin typeface="Georgia"/>
                <a:cs typeface="Georgia"/>
              </a:rPr>
              <a:t>need </a:t>
            </a:r>
            <a:r>
              <a:rPr lang="en-US" sz="2300" spc="-10" dirty="0" smtClean="0">
                <a:latin typeface="Georgia"/>
                <a:cs typeface="Georgia"/>
              </a:rPr>
              <a:t>to  </a:t>
            </a:r>
            <a:r>
              <a:rPr lang="en-US" sz="2300" spc="-5" dirty="0" smtClean="0">
                <a:latin typeface="Georgia"/>
                <a:cs typeface="Georgia"/>
              </a:rPr>
              <a:t>unlearn the old and relearn the new: </a:t>
            </a:r>
            <a:r>
              <a:rPr lang="en-US" sz="2300" b="1" spc="-10" dirty="0" smtClean="0">
                <a:solidFill>
                  <a:srgbClr val="FF0000"/>
                </a:solidFill>
                <a:latin typeface="Georgia"/>
                <a:cs typeface="Georgia"/>
              </a:rPr>
              <a:t>at </a:t>
            </a:r>
            <a:r>
              <a:rPr lang="en-US" sz="2300" b="1" spc="-5" dirty="0" smtClean="0">
                <a:solidFill>
                  <a:srgbClr val="FF0000"/>
                </a:solidFill>
                <a:latin typeface="Georgia"/>
                <a:cs typeface="Georgia"/>
              </a:rPr>
              <a:t>any age,  a CA </a:t>
            </a:r>
            <a:r>
              <a:rPr lang="en-US" sz="2300" b="1" spc="-10" dirty="0" smtClean="0">
                <a:solidFill>
                  <a:srgbClr val="FF0000"/>
                </a:solidFill>
                <a:latin typeface="Georgia"/>
                <a:cs typeface="Georgia"/>
              </a:rPr>
              <a:t>is </a:t>
            </a:r>
            <a:r>
              <a:rPr lang="en-US" sz="2300" b="1" spc="-5" dirty="0" smtClean="0">
                <a:solidFill>
                  <a:srgbClr val="FF0000"/>
                </a:solidFill>
                <a:latin typeface="Georgia"/>
                <a:cs typeface="Georgia"/>
              </a:rPr>
              <a:t>always a</a:t>
            </a:r>
            <a:r>
              <a:rPr lang="en-US" sz="2300" b="1" spc="20" dirty="0" smtClean="0">
                <a:solidFill>
                  <a:srgbClr val="FF0000"/>
                </a:solidFill>
                <a:latin typeface="Georgia"/>
                <a:cs typeface="Georgia"/>
              </a:rPr>
              <a:t> </a:t>
            </a:r>
            <a:r>
              <a:rPr lang="en-US" sz="2300" b="1" spc="-10" dirty="0" smtClean="0">
                <a:solidFill>
                  <a:srgbClr val="FF0000"/>
                </a:solidFill>
                <a:latin typeface="Georgia"/>
                <a:cs typeface="Georgia"/>
              </a:rPr>
              <a:t>student</a:t>
            </a:r>
          </a:p>
          <a:p>
            <a:pPr marL="355600" marR="107950" algn="just">
              <a:spcBef>
                <a:spcPts val="1805"/>
              </a:spcBef>
              <a:buSzPct val="128571"/>
              <a:buFont typeface="Arial"/>
              <a:buChar char="•"/>
              <a:tabLst>
                <a:tab pos="356235" algn="l"/>
              </a:tabLst>
            </a:pPr>
            <a:r>
              <a:rPr lang="en-US" sz="2300" spc="-5" dirty="0" smtClean="0">
                <a:latin typeface="Georgia"/>
                <a:cs typeface="Georgia"/>
              </a:rPr>
              <a:t>To be a peer </a:t>
            </a:r>
            <a:r>
              <a:rPr lang="en-US" sz="2300" spc="-10" dirty="0" smtClean="0">
                <a:latin typeface="Georgia"/>
                <a:cs typeface="Georgia"/>
              </a:rPr>
              <a:t>reviewer </a:t>
            </a:r>
            <a:r>
              <a:rPr lang="en-US" sz="2300" spc="-5" dirty="0" smtClean="0">
                <a:latin typeface="Georgia"/>
                <a:cs typeface="Georgia"/>
              </a:rPr>
              <a:t>is a greater challenge </a:t>
            </a:r>
            <a:r>
              <a:rPr lang="en-US" sz="2300" spc="-10" dirty="0" smtClean="0">
                <a:latin typeface="Georgia"/>
                <a:cs typeface="Georgia"/>
              </a:rPr>
              <a:t>than  </a:t>
            </a:r>
            <a:r>
              <a:rPr lang="en-US" sz="2300" spc="-5" dirty="0" smtClean="0">
                <a:latin typeface="Georgia"/>
                <a:cs typeface="Georgia"/>
              </a:rPr>
              <a:t>being a </a:t>
            </a:r>
            <a:r>
              <a:rPr lang="en-US" sz="2300" spc="-5" dirty="0" err="1" smtClean="0">
                <a:latin typeface="Georgia"/>
                <a:cs typeface="Georgia"/>
              </a:rPr>
              <a:t>reviewee</a:t>
            </a:r>
            <a:r>
              <a:rPr lang="en-US" sz="2300" spc="-5" dirty="0" smtClean="0">
                <a:latin typeface="Georgia"/>
                <a:cs typeface="Georgia"/>
              </a:rPr>
              <a:t> – </a:t>
            </a:r>
            <a:r>
              <a:rPr lang="en-US" sz="2300" b="1" spc="-5" dirty="0" smtClean="0">
                <a:solidFill>
                  <a:srgbClr val="FF0000"/>
                </a:solidFill>
                <a:latin typeface="Georgia"/>
                <a:cs typeface="Georgia"/>
              </a:rPr>
              <a:t>you need </a:t>
            </a:r>
            <a:r>
              <a:rPr lang="en-US" sz="2300" b="1" spc="-10" dirty="0" smtClean="0">
                <a:solidFill>
                  <a:srgbClr val="FF0000"/>
                </a:solidFill>
                <a:latin typeface="Georgia"/>
                <a:cs typeface="Georgia"/>
              </a:rPr>
              <a:t>to </a:t>
            </a:r>
            <a:r>
              <a:rPr lang="en-US" sz="2300" b="1" spc="-5" dirty="0" smtClean="0">
                <a:solidFill>
                  <a:srgbClr val="FF0000"/>
                </a:solidFill>
                <a:latin typeface="Georgia"/>
                <a:cs typeface="Georgia"/>
              </a:rPr>
              <a:t>know before </a:t>
            </a:r>
            <a:r>
              <a:rPr lang="en-US" sz="2300" b="1" spc="-10" dirty="0" smtClean="0">
                <a:solidFill>
                  <a:srgbClr val="FF0000"/>
                </a:solidFill>
                <a:latin typeface="Georgia"/>
                <a:cs typeface="Georgia"/>
              </a:rPr>
              <a:t>you  can</a:t>
            </a:r>
            <a:r>
              <a:rPr lang="en-US" sz="2300" b="1" dirty="0" smtClean="0">
                <a:solidFill>
                  <a:srgbClr val="FF0000"/>
                </a:solidFill>
                <a:latin typeface="Georgia"/>
                <a:cs typeface="Georgia"/>
              </a:rPr>
              <a:t> </a:t>
            </a:r>
            <a:r>
              <a:rPr lang="en-US" sz="2300" b="1" spc="-5" dirty="0" smtClean="0">
                <a:solidFill>
                  <a:srgbClr val="FF0000"/>
                </a:solidFill>
                <a:latin typeface="Georgia"/>
                <a:cs typeface="Georgia"/>
              </a:rPr>
              <a:t>challenge </a:t>
            </a:r>
            <a:r>
              <a:rPr lang="en-US" sz="2300" b="1" spc="-5" dirty="0" smtClean="0">
                <a:solidFill>
                  <a:srgbClr val="C00000"/>
                </a:solidFill>
                <a:latin typeface="Georgia"/>
                <a:cs typeface="Georgia"/>
              </a:rPr>
              <a:t>!</a:t>
            </a:r>
            <a:endParaRPr lang="mr-IN" sz="2300" b="1" spc="-5" dirty="0" smtClean="0">
              <a:solidFill>
                <a:srgbClr val="C00000"/>
              </a:solidFill>
              <a:latin typeface="Georgia"/>
              <a:cs typeface="Georgia"/>
            </a:endParaRPr>
          </a:p>
          <a:p>
            <a:pPr marL="355600" marR="158750" algn="just">
              <a:spcBef>
                <a:spcPts val="1800"/>
              </a:spcBef>
              <a:buSzPct val="128571"/>
              <a:buFont typeface="Arial"/>
              <a:buChar char="•"/>
              <a:tabLst>
                <a:tab pos="356235" algn="l"/>
              </a:tabLst>
            </a:pPr>
            <a:r>
              <a:rPr lang="en-US" sz="2300" b="1" spc="-5" dirty="0" smtClean="0">
                <a:solidFill>
                  <a:srgbClr val="C00000"/>
                </a:solidFill>
                <a:latin typeface="Georgia"/>
                <a:cs typeface="Georgia"/>
              </a:rPr>
              <a:t>CA has to update its knowledge by learning, de-learning and re-learning. </a:t>
            </a:r>
            <a:r>
              <a:rPr lang="en-US" sz="2300" b="1" spc="-5" dirty="0" smtClean="0">
                <a:solidFill>
                  <a:srgbClr val="FF0000"/>
                </a:solidFill>
                <a:latin typeface="Georgia"/>
                <a:cs typeface="Georgia"/>
              </a:rPr>
              <a:t>One needs to acquire knowledge which can bring wisdom even in dreams.  </a:t>
            </a:r>
          </a:p>
          <a:p>
            <a:pPr marL="355600" marR="158750" algn="just">
              <a:spcBef>
                <a:spcPts val="1800"/>
              </a:spcBef>
              <a:buSzPct val="128571"/>
              <a:buFont typeface="Arial"/>
              <a:buChar char="•"/>
              <a:tabLst>
                <a:tab pos="356235" algn="l"/>
              </a:tabLst>
            </a:pPr>
            <a:r>
              <a:rPr lang="en-US" sz="2300" b="1" spc="-5" dirty="0" smtClean="0">
                <a:solidFill>
                  <a:srgbClr val="C00000"/>
                </a:solidFill>
                <a:latin typeface="Georgia"/>
                <a:cs typeface="Georgia"/>
              </a:rPr>
              <a:t>CA is expected to </a:t>
            </a:r>
            <a:r>
              <a:rPr lang="en-US" sz="2300" b="1" spc="-5" dirty="0" smtClean="0">
                <a:solidFill>
                  <a:srgbClr val="FF0000"/>
                </a:solidFill>
                <a:latin typeface="Georgia"/>
                <a:cs typeface="Georgia"/>
              </a:rPr>
              <a:t>remain awake when others are sleeping</a:t>
            </a:r>
            <a:endParaRPr lang="en-US" sz="2300" b="1" dirty="0" smtClean="0">
              <a:solidFill>
                <a:srgbClr val="FF0000"/>
              </a:solidFill>
              <a:latin typeface="Georgia"/>
              <a:cs typeface="Georgia"/>
            </a:endParaRPr>
          </a:p>
          <a:p>
            <a:endParaRPr lang="en-US" dirty="0"/>
          </a:p>
        </p:txBody>
      </p:sp>
      <p:sp>
        <p:nvSpPr>
          <p:cNvPr id="4" name="Footer Placeholder 3"/>
          <p:cNvSpPr>
            <a:spLocks noGrp="1"/>
          </p:cNvSpPr>
          <p:nvPr>
            <p:ph type="ftr" sz="quarter" idx="11"/>
          </p:nvPr>
        </p:nvSpPr>
        <p:spPr>
          <a:xfrm>
            <a:off x="528638" y="6189785"/>
            <a:ext cx="3859212" cy="506290"/>
          </a:xfrm>
        </p:spPr>
        <p:txBody>
          <a:bodyPr/>
          <a:lstStyle/>
          <a:p>
            <a:pPr>
              <a:defRPr/>
            </a:pPr>
            <a:endParaRPr lang="pt-BR" dirty="0" smtClean="0"/>
          </a:p>
          <a:p>
            <a:pPr>
              <a:defRPr/>
            </a:pPr>
            <a:endParaRPr lang="pt-BR" dirty="0" smtClean="0"/>
          </a:p>
          <a:p>
            <a:pPr>
              <a:defRPr/>
            </a:pPr>
            <a:endParaRPr lang="pt-BR" dirty="0" smtClean="0"/>
          </a:p>
          <a:p>
            <a:pPr>
              <a:defRPr/>
            </a:pPr>
            <a:r>
              <a:rPr lang="pt-BR" dirty="0" smtClean="0"/>
              <a:t>\Dr Dilip V Satbhai Pune</a:t>
            </a:r>
          </a:p>
          <a:p>
            <a:pPr>
              <a:defRPr/>
            </a:pP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0"/>
            <a:ext cx="8796190" cy="1395046"/>
          </a:xfrm>
        </p:spPr>
        <p:txBody>
          <a:bodyPr/>
          <a:lstStyle/>
          <a:p>
            <a:pPr algn="l"/>
            <a:r>
              <a:rPr lang="en-US" b="1" spc="-5" dirty="0" smtClean="0">
                <a:solidFill>
                  <a:srgbClr val="FF0000"/>
                </a:solidFill>
                <a:latin typeface="Georgia"/>
              </a:rPr>
              <a:t>Role of controls testing </a:t>
            </a:r>
            <a:endParaRPr lang="en-US" dirty="0">
              <a:solidFill>
                <a:srgbClr val="FF0000"/>
              </a:solidFill>
            </a:endParaRPr>
          </a:p>
        </p:txBody>
      </p:sp>
      <p:sp>
        <p:nvSpPr>
          <p:cNvPr id="3" name="Content Placeholder 2"/>
          <p:cNvSpPr>
            <a:spLocks noGrp="1"/>
          </p:cNvSpPr>
          <p:nvPr>
            <p:ph idx="1"/>
          </p:nvPr>
        </p:nvSpPr>
        <p:spPr>
          <a:xfrm>
            <a:off x="1216025" y="1500554"/>
            <a:ext cx="8761413" cy="4158884"/>
          </a:xfrm>
        </p:spPr>
        <p:txBody>
          <a:bodyPr/>
          <a:lstStyle/>
          <a:p>
            <a:pPr marL="355600">
              <a:spcBef>
                <a:spcPts val="405"/>
              </a:spcBef>
              <a:buSzPct val="128846"/>
              <a:buFont typeface="Arial"/>
              <a:buChar char="•"/>
              <a:tabLst>
                <a:tab pos="355600" algn="l"/>
                <a:tab pos="356235" algn="l"/>
              </a:tabLst>
            </a:pPr>
            <a:r>
              <a:rPr lang="en-US" sz="2800" dirty="0" smtClean="0">
                <a:latin typeface="Georgia"/>
                <a:cs typeface="Georgia"/>
              </a:rPr>
              <a:t>What </a:t>
            </a:r>
            <a:r>
              <a:rPr lang="en-US" sz="2800" spc="-5" dirty="0" smtClean="0">
                <a:latin typeface="Georgia"/>
                <a:cs typeface="Georgia"/>
              </a:rPr>
              <a:t>are controls? </a:t>
            </a:r>
            <a:r>
              <a:rPr lang="en-US" sz="2800" dirty="0" smtClean="0">
                <a:latin typeface="Georgia"/>
                <a:cs typeface="Georgia"/>
              </a:rPr>
              <a:t>- </a:t>
            </a:r>
            <a:endParaRPr lang="mr-IN" sz="2800" dirty="0" smtClean="0">
              <a:latin typeface="Georgia"/>
              <a:cs typeface="Georgia"/>
            </a:endParaRPr>
          </a:p>
          <a:p>
            <a:pPr marL="355600" algn="just">
              <a:spcBef>
                <a:spcPts val="405"/>
              </a:spcBef>
              <a:buSzPct val="128846"/>
              <a:buNone/>
              <a:tabLst>
                <a:tab pos="355600" algn="l"/>
                <a:tab pos="356235" algn="l"/>
              </a:tabLst>
            </a:pPr>
            <a:r>
              <a:rPr lang="mr-IN" sz="2800" b="1" dirty="0" smtClean="0">
                <a:solidFill>
                  <a:srgbClr val="FF0000"/>
                </a:solidFill>
                <a:latin typeface="Georgia"/>
                <a:cs typeface="Georgia"/>
              </a:rPr>
              <a:t>	P</a:t>
            </a:r>
            <a:r>
              <a:rPr lang="en-US" sz="2800" b="1" dirty="0" err="1" smtClean="0">
                <a:solidFill>
                  <a:srgbClr val="FF0000"/>
                </a:solidFill>
                <a:latin typeface="Georgia"/>
                <a:cs typeface="Georgia"/>
              </a:rPr>
              <a:t>reventive</a:t>
            </a:r>
            <a:r>
              <a:rPr lang="en-US" sz="2800" b="1" dirty="0" smtClean="0">
                <a:solidFill>
                  <a:srgbClr val="FF0000"/>
                </a:solidFill>
                <a:latin typeface="Georgia"/>
                <a:cs typeface="Georgia"/>
              </a:rPr>
              <a:t>,</a:t>
            </a:r>
            <a:r>
              <a:rPr lang="en-US" sz="2800" b="1" spc="-40" dirty="0" smtClean="0">
                <a:solidFill>
                  <a:srgbClr val="FF0000"/>
                </a:solidFill>
                <a:latin typeface="Georgia"/>
                <a:cs typeface="Georgia"/>
              </a:rPr>
              <a:t> </a:t>
            </a:r>
            <a:endParaRPr lang="mr-IN" sz="2800" b="1" spc="-40" dirty="0" smtClean="0">
              <a:solidFill>
                <a:srgbClr val="FF0000"/>
              </a:solidFill>
              <a:latin typeface="Georgia"/>
              <a:cs typeface="Georgia"/>
            </a:endParaRPr>
          </a:p>
          <a:p>
            <a:pPr marL="355600">
              <a:spcBef>
                <a:spcPts val="405"/>
              </a:spcBef>
              <a:buSzPct val="128846"/>
              <a:buNone/>
              <a:tabLst>
                <a:tab pos="355600" algn="l"/>
                <a:tab pos="356235" algn="l"/>
              </a:tabLst>
            </a:pPr>
            <a:r>
              <a:rPr lang="mr-IN" sz="2800" b="1" spc="-40" dirty="0" smtClean="0">
                <a:solidFill>
                  <a:srgbClr val="FF0000"/>
                </a:solidFill>
                <a:latin typeface="Georgia"/>
                <a:cs typeface="Georgia"/>
              </a:rPr>
              <a:t>	</a:t>
            </a:r>
            <a:r>
              <a:rPr lang="mr-IN" sz="2800" b="1" spc="-5" dirty="0" smtClean="0">
                <a:solidFill>
                  <a:srgbClr val="FF0000"/>
                </a:solidFill>
                <a:latin typeface="Georgia"/>
                <a:cs typeface="Georgia"/>
              </a:rPr>
              <a:t>D</a:t>
            </a:r>
            <a:r>
              <a:rPr lang="en-US" sz="2800" b="1" spc="-5" dirty="0" err="1" smtClean="0">
                <a:solidFill>
                  <a:srgbClr val="FF0000"/>
                </a:solidFill>
                <a:latin typeface="Georgia"/>
                <a:cs typeface="Georgia"/>
              </a:rPr>
              <a:t>etective</a:t>
            </a:r>
            <a:endParaRPr lang="en-US" sz="2800" b="1" spc="-5" dirty="0" smtClean="0">
              <a:solidFill>
                <a:srgbClr val="FF0000"/>
              </a:solidFill>
              <a:latin typeface="Georgia"/>
              <a:cs typeface="Georgia"/>
            </a:endParaRPr>
          </a:p>
          <a:p>
            <a:pPr marL="355600">
              <a:spcBef>
                <a:spcPts val="405"/>
              </a:spcBef>
              <a:buSzPct val="128846"/>
              <a:buNone/>
              <a:tabLst>
                <a:tab pos="355600" algn="l"/>
                <a:tab pos="356235" algn="l"/>
              </a:tabLst>
            </a:pPr>
            <a:endParaRPr lang="en-US" sz="2800" b="1" dirty="0" smtClean="0">
              <a:latin typeface="Georgia"/>
              <a:cs typeface="Georgia"/>
            </a:endParaRPr>
          </a:p>
          <a:p>
            <a:pPr marL="355600">
              <a:spcBef>
                <a:spcPts val="1180"/>
              </a:spcBef>
              <a:buSzPct val="128846"/>
              <a:buFont typeface="Arial"/>
              <a:buChar char="•"/>
              <a:tabLst>
                <a:tab pos="355600" algn="l"/>
                <a:tab pos="356235" algn="l"/>
              </a:tabLst>
            </a:pPr>
            <a:r>
              <a:rPr lang="en-US" sz="2800" dirty="0" smtClean="0">
                <a:latin typeface="Georgia"/>
                <a:cs typeface="Georgia"/>
              </a:rPr>
              <a:t>Their</a:t>
            </a:r>
            <a:r>
              <a:rPr lang="en-US" sz="2800" spc="-5" dirty="0" smtClean="0">
                <a:latin typeface="Georgia"/>
                <a:cs typeface="Georgia"/>
              </a:rPr>
              <a:t> </a:t>
            </a:r>
            <a:r>
              <a:rPr lang="en-US" sz="2800" dirty="0" smtClean="0">
                <a:latin typeface="Georgia"/>
                <a:cs typeface="Georgia"/>
              </a:rPr>
              <a:t>importance</a:t>
            </a:r>
          </a:p>
          <a:p>
            <a:pPr marL="584200" marR="5080" lvl="1" algn="just">
              <a:lnSpc>
                <a:spcPct val="80000"/>
              </a:lnSpc>
              <a:spcBef>
                <a:spcPts val="1814"/>
              </a:spcBef>
              <a:buSzPct val="59090"/>
              <a:buFont typeface="Courier New"/>
              <a:buChar char="o"/>
              <a:tabLst>
                <a:tab pos="584835" algn="l"/>
              </a:tabLst>
            </a:pPr>
            <a:r>
              <a:rPr lang="en-US" sz="2800" spc="-5" dirty="0" smtClean="0">
                <a:solidFill>
                  <a:srgbClr val="205868"/>
                </a:solidFill>
                <a:latin typeface="Georgia"/>
                <a:cs typeface="Georgia"/>
              </a:rPr>
              <a:t>COSO</a:t>
            </a:r>
            <a:r>
              <a:rPr lang="mr-IN" sz="2800" spc="-5" dirty="0" smtClean="0">
                <a:solidFill>
                  <a:srgbClr val="205868"/>
                </a:solidFill>
                <a:latin typeface="Georgia"/>
                <a:cs typeface="Georgia"/>
              </a:rPr>
              <a:t> </a:t>
            </a:r>
            <a:r>
              <a:rPr lang="en-US" sz="2800" spc="-10" dirty="0" smtClean="0">
                <a:solidFill>
                  <a:srgbClr val="205868"/>
                </a:solidFill>
                <a:latin typeface="Georgia"/>
                <a:cs typeface="Georgia"/>
              </a:rPr>
              <a:t>framework: </a:t>
            </a:r>
            <a:r>
              <a:rPr lang="en-US" sz="2800" spc="-5" dirty="0" smtClean="0">
                <a:solidFill>
                  <a:srgbClr val="205868"/>
                </a:solidFill>
                <a:latin typeface="Georgia"/>
                <a:cs typeface="Georgia"/>
              </a:rPr>
              <a:t>Control environment, risk </a:t>
            </a:r>
            <a:r>
              <a:rPr lang="en-US" sz="2800" spc="-10" dirty="0" smtClean="0">
                <a:solidFill>
                  <a:srgbClr val="205868"/>
                </a:solidFill>
                <a:latin typeface="Georgia"/>
                <a:cs typeface="Georgia"/>
              </a:rPr>
              <a:t>assessment,  </a:t>
            </a:r>
            <a:r>
              <a:rPr lang="en-US" sz="2800" spc="-5" dirty="0" smtClean="0">
                <a:solidFill>
                  <a:srgbClr val="205868"/>
                </a:solidFill>
                <a:latin typeface="Georgia"/>
                <a:cs typeface="Georgia"/>
              </a:rPr>
              <a:t>control activities, information and communication,  monitoring</a:t>
            </a:r>
            <a:endParaRPr lang="en-US" sz="2800" dirty="0" smtClean="0">
              <a:latin typeface="Georgia"/>
              <a:cs typeface="Georgia"/>
            </a:endParaRPr>
          </a:p>
          <a:p>
            <a:endParaRPr lang="en-US" dirty="0"/>
          </a:p>
        </p:txBody>
      </p:sp>
      <p:sp>
        <p:nvSpPr>
          <p:cNvPr id="4" name="Footer Placeholder 3"/>
          <p:cNvSpPr>
            <a:spLocks noGrp="1"/>
          </p:cNvSpPr>
          <p:nvPr>
            <p:ph type="ftr" sz="quarter" idx="11"/>
          </p:nvPr>
        </p:nvSpPr>
        <p:spPr>
          <a:xfrm>
            <a:off x="528638" y="6248400"/>
            <a:ext cx="3859212" cy="447675"/>
          </a:xfrm>
        </p:spPr>
        <p:txBody>
          <a:bodyPr/>
          <a:lstStyle/>
          <a:p>
            <a:pPr>
              <a:defRPr/>
            </a:pPr>
            <a:r>
              <a:rPr lang="en-US" dirty="0" smtClean="0">
                <a:solidFill>
                  <a:srgbClr val="696464"/>
                </a:solidFill>
              </a:rPr>
              <a:t>CA Dr </a:t>
            </a:r>
            <a:r>
              <a:rPr lang="en-US" dirty="0" err="1" smtClean="0">
                <a:solidFill>
                  <a:srgbClr val="696464"/>
                </a:solidFill>
              </a:rPr>
              <a:t>Dilip</a:t>
            </a:r>
            <a:r>
              <a:rPr lang="en-US" dirty="0" smtClean="0">
                <a:solidFill>
                  <a:srgbClr val="696464"/>
                </a:solidFill>
              </a:rPr>
              <a:t> Satbhai </a:t>
            </a:r>
            <a:r>
              <a:rPr lang="en-US" dirty="0" err="1" smtClean="0">
                <a:solidFill>
                  <a:srgbClr val="696464"/>
                </a:solidFill>
              </a:rPr>
              <a:t>Pune</a:t>
            </a:r>
            <a:endParaRPr lang="en-US" dirty="0" smtClean="0">
              <a:solidFill>
                <a:srgbClr val="696464"/>
              </a:solidFill>
            </a:endParaRPr>
          </a:p>
          <a:p>
            <a:pPr>
              <a:defRPr/>
            </a:pP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75846"/>
            <a:ext cx="8761413" cy="973016"/>
          </a:xfrm>
        </p:spPr>
        <p:txBody>
          <a:bodyPr/>
          <a:lstStyle/>
          <a:p>
            <a:pPr algn="l"/>
            <a:r>
              <a:rPr lang="en-US" b="1" smtClean="0"/>
              <a:t>COSO </a:t>
            </a:r>
            <a:endParaRPr lang="en-US" dirty="0"/>
          </a:p>
        </p:txBody>
      </p:sp>
      <p:sp>
        <p:nvSpPr>
          <p:cNvPr id="3" name="Content Placeholder 2"/>
          <p:cNvSpPr>
            <a:spLocks noGrp="1"/>
          </p:cNvSpPr>
          <p:nvPr>
            <p:ph idx="1"/>
          </p:nvPr>
        </p:nvSpPr>
        <p:spPr>
          <a:xfrm>
            <a:off x="1216025" y="1266091"/>
            <a:ext cx="8761413" cy="4689231"/>
          </a:xfrm>
        </p:spPr>
        <p:txBody>
          <a:bodyPr/>
          <a:lstStyle/>
          <a:p>
            <a:pPr algn="just"/>
            <a:r>
              <a:rPr lang="en-US" sz="2800" dirty="0" smtClean="0"/>
              <a:t>The </a:t>
            </a:r>
            <a:r>
              <a:rPr lang="en-US" sz="2800" b="1" dirty="0" smtClean="0"/>
              <a:t>Committee of Sponsoring Organizations of the </a:t>
            </a:r>
            <a:r>
              <a:rPr lang="en-US" sz="2800" b="1" dirty="0" err="1" smtClean="0"/>
              <a:t>Treadway</a:t>
            </a:r>
            <a:r>
              <a:rPr lang="en-US" sz="2800" b="1" dirty="0" smtClean="0"/>
              <a:t> Commission</a:t>
            </a:r>
            <a:r>
              <a:rPr lang="en-US" sz="2800" dirty="0" smtClean="0"/>
              <a:t> (</a:t>
            </a:r>
            <a:r>
              <a:rPr lang="en-US" sz="2800" b="1" dirty="0" smtClean="0"/>
              <a:t>COSO</a:t>
            </a:r>
            <a:r>
              <a:rPr lang="en-US" sz="2800" dirty="0" smtClean="0"/>
              <a:t>) is a joint initiative to combat corporate fraud. It was established in the </a:t>
            </a:r>
            <a:r>
              <a:rPr lang="en-US" sz="2800" dirty="0" smtClean="0">
                <a:hlinkClick r:id="rId2" tooltip="United States"/>
              </a:rPr>
              <a:t>United States</a:t>
            </a:r>
            <a:r>
              <a:rPr lang="en-US" sz="2800" dirty="0" smtClean="0"/>
              <a:t> by five private sector organizations, </a:t>
            </a:r>
            <a:r>
              <a:rPr lang="en-US" sz="2800" dirty="0" smtClean="0">
                <a:solidFill>
                  <a:srgbClr val="C00000"/>
                </a:solidFill>
              </a:rPr>
              <a:t>dedicated to guide executive management and governance entitie</a:t>
            </a:r>
            <a:r>
              <a:rPr lang="en-US" sz="2800" dirty="0" smtClean="0"/>
              <a:t>s on relevant aspects of </a:t>
            </a:r>
            <a:r>
              <a:rPr lang="en-US" sz="2800" b="1" dirty="0" smtClean="0">
                <a:hlinkClick r:id="rId3" tooltip="Internal control"/>
              </a:rPr>
              <a:t>organizational governance</a:t>
            </a:r>
            <a:r>
              <a:rPr lang="en-US" sz="2800" b="1" dirty="0" smtClean="0"/>
              <a:t>, </a:t>
            </a:r>
            <a:r>
              <a:rPr lang="en-US" sz="2800" b="1" dirty="0" smtClean="0">
                <a:hlinkClick r:id="rId4" tooltip="Business ethics"/>
              </a:rPr>
              <a:t>business ethics</a:t>
            </a:r>
            <a:r>
              <a:rPr lang="en-US" sz="2800" b="1" dirty="0" smtClean="0"/>
              <a:t>,</a:t>
            </a:r>
            <a:r>
              <a:rPr lang="mr-IN" sz="2800" b="1" dirty="0" smtClean="0"/>
              <a:t> </a:t>
            </a:r>
            <a:r>
              <a:rPr lang="en-US" sz="2800" b="1" dirty="0" smtClean="0">
                <a:hlinkClick r:id="rId3" tooltip="Internal control"/>
              </a:rPr>
              <a:t>internal control</a:t>
            </a:r>
            <a:r>
              <a:rPr lang="en-US" sz="2800" b="1" dirty="0" smtClean="0"/>
              <a:t>, </a:t>
            </a:r>
            <a:r>
              <a:rPr lang="en-US" sz="2800" b="1" dirty="0" smtClean="0">
                <a:hlinkClick r:id="rId5" tooltip="Enterprise risk management"/>
              </a:rPr>
              <a:t>enterprise risk management</a:t>
            </a:r>
            <a:r>
              <a:rPr lang="en-US" sz="2800" b="1" dirty="0" smtClean="0"/>
              <a:t>, </a:t>
            </a:r>
            <a:r>
              <a:rPr lang="en-US" sz="2800" b="1" dirty="0" smtClean="0">
                <a:hlinkClick r:id="rId6" tooltip="Fraud"/>
              </a:rPr>
              <a:t>fraud</a:t>
            </a:r>
            <a:r>
              <a:rPr lang="en-US" sz="2800" b="1" dirty="0" smtClean="0"/>
              <a:t>,</a:t>
            </a:r>
            <a:r>
              <a:rPr lang="en-US" sz="2800" dirty="0" smtClean="0"/>
              <a:t> and </a:t>
            </a:r>
            <a:r>
              <a:rPr lang="en-US" sz="2800" b="1" dirty="0" smtClean="0">
                <a:hlinkClick r:id="rId7" tooltip="Financial reporting"/>
              </a:rPr>
              <a:t>financial reporting</a:t>
            </a:r>
            <a:r>
              <a:rPr lang="en-US" sz="2800" dirty="0" smtClean="0"/>
              <a:t>. COSO has established a common internal control model against which companies and organizations may assess their control systems</a:t>
            </a:r>
          </a:p>
          <a:p>
            <a:pPr algn="just"/>
            <a:endParaRPr lang="en-US" sz="2800" dirty="0"/>
          </a:p>
        </p:txBody>
      </p:sp>
      <p:sp>
        <p:nvSpPr>
          <p:cNvPr id="4" name="Footer Placeholder 3"/>
          <p:cNvSpPr>
            <a:spLocks noGrp="1"/>
          </p:cNvSpPr>
          <p:nvPr>
            <p:ph type="ftr" sz="quarter" idx="11"/>
          </p:nvPr>
        </p:nvSpPr>
        <p:spPr/>
        <p:txBody>
          <a:bodyPr/>
          <a:lstStyle/>
          <a:p>
            <a:pPr>
              <a:defRPr/>
            </a:pPr>
            <a:r>
              <a:rPr lang="en-US" dirty="0" smtClean="0">
                <a:solidFill>
                  <a:srgbClr val="696464"/>
                </a:solidFill>
              </a:rPr>
              <a:t>CA Dr </a:t>
            </a:r>
            <a:r>
              <a:rPr lang="en-US" dirty="0" err="1" smtClean="0">
                <a:solidFill>
                  <a:srgbClr val="696464"/>
                </a:solidFill>
              </a:rPr>
              <a:t>Dilip</a:t>
            </a:r>
            <a:r>
              <a:rPr lang="en-US" dirty="0" smtClean="0">
                <a:solidFill>
                  <a:srgbClr val="696464"/>
                </a:solidFill>
              </a:rPr>
              <a:t> Satbhai </a:t>
            </a:r>
            <a:r>
              <a:rPr lang="en-US" dirty="0" err="1" smtClean="0">
                <a:solidFill>
                  <a:srgbClr val="696464"/>
                </a:solidFill>
              </a:rPr>
              <a:t>Pune</a:t>
            </a:r>
            <a:endParaRPr lang="en-US" dirty="0">
              <a:solidFill>
                <a:srgbClr val="69646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40677"/>
            <a:ext cx="8761413" cy="1148861"/>
          </a:xfrm>
        </p:spPr>
        <p:txBody>
          <a:bodyPr/>
          <a:lstStyle/>
          <a:p>
            <a:r>
              <a:rPr lang="en-US" b="1" dirty="0" smtClean="0"/>
              <a:t>Key concepts of the COSO framework</a:t>
            </a:r>
            <a:endParaRPr lang="en-US" dirty="0"/>
          </a:p>
        </p:txBody>
      </p:sp>
      <p:sp>
        <p:nvSpPr>
          <p:cNvPr id="3" name="Content Placeholder 2"/>
          <p:cNvSpPr>
            <a:spLocks noGrp="1"/>
          </p:cNvSpPr>
          <p:nvPr>
            <p:ph idx="1"/>
          </p:nvPr>
        </p:nvSpPr>
        <p:spPr>
          <a:xfrm>
            <a:off x="1216025" y="1242647"/>
            <a:ext cx="8761413" cy="4970584"/>
          </a:xfrm>
        </p:spPr>
        <p:txBody>
          <a:bodyPr/>
          <a:lstStyle/>
          <a:p>
            <a:pPr algn="just"/>
            <a:r>
              <a:rPr lang="en-US" sz="2800" dirty="0" smtClean="0">
                <a:hlinkClick r:id="rId2" tooltip="Internal control"/>
              </a:rPr>
              <a:t>Internal control</a:t>
            </a:r>
            <a:r>
              <a:rPr lang="en-US" sz="2800" dirty="0" smtClean="0"/>
              <a:t> is a </a:t>
            </a:r>
            <a:r>
              <a:rPr lang="en-US" sz="2800" i="1" dirty="0" smtClean="0"/>
              <a:t>process</a:t>
            </a:r>
            <a:r>
              <a:rPr lang="en-US" sz="2800" dirty="0" smtClean="0"/>
              <a:t>. </a:t>
            </a:r>
            <a:r>
              <a:rPr lang="en-US" sz="2800" dirty="0" smtClean="0">
                <a:solidFill>
                  <a:srgbClr val="C00000"/>
                </a:solidFill>
              </a:rPr>
              <a:t>It is a means to an end, not an end</a:t>
            </a:r>
            <a:r>
              <a:rPr lang="en-US" sz="2800" dirty="0" smtClean="0"/>
              <a:t> in itself.</a:t>
            </a:r>
          </a:p>
          <a:p>
            <a:pPr algn="just"/>
            <a:r>
              <a:rPr lang="en-US" sz="2800" dirty="0" smtClean="0"/>
              <a:t>Internal control </a:t>
            </a:r>
            <a:r>
              <a:rPr lang="en-US" sz="2800" dirty="0" smtClean="0">
                <a:solidFill>
                  <a:srgbClr val="C00000"/>
                </a:solidFill>
              </a:rPr>
              <a:t>is affected by </a:t>
            </a:r>
            <a:r>
              <a:rPr lang="en-US" sz="2800" i="1" dirty="0" smtClean="0">
                <a:solidFill>
                  <a:srgbClr val="C00000"/>
                </a:solidFill>
              </a:rPr>
              <a:t>people</a:t>
            </a:r>
            <a:r>
              <a:rPr lang="en-US" sz="2800" dirty="0" smtClean="0">
                <a:solidFill>
                  <a:srgbClr val="C00000"/>
                </a:solidFill>
              </a:rPr>
              <a:t>.</a:t>
            </a:r>
            <a:r>
              <a:rPr lang="en-US" sz="2800" dirty="0" smtClean="0"/>
              <a:t> It's not merely policy, manuals, and forms, but people at every level of an organization.</a:t>
            </a:r>
          </a:p>
          <a:p>
            <a:pPr algn="just"/>
            <a:r>
              <a:rPr lang="en-US" sz="2800" dirty="0" smtClean="0"/>
              <a:t>Internal control can be expected to provide only </a:t>
            </a:r>
            <a:r>
              <a:rPr lang="en-US" sz="2800" i="1" dirty="0" smtClean="0">
                <a:solidFill>
                  <a:srgbClr val="C00000"/>
                </a:solidFill>
              </a:rPr>
              <a:t>reasonable assurance</a:t>
            </a:r>
            <a:r>
              <a:rPr lang="en-US" sz="2800" dirty="0" smtClean="0">
                <a:solidFill>
                  <a:srgbClr val="C00000"/>
                </a:solidFill>
              </a:rPr>
              <a:t>, not absolute assurance</a:t>
            </a:r>
            <a:r>
              <a:rPr lang="en-US" sz="2800" dirty="0" smtClean="0"/>
              <a:t>, to an entity's management and board.</a:t>
            </a:r>
          </a:p>
          <a:p>
            <a:pPr algn="just"/>
            <a:r>
              <a:rPr lang="en-US" sz="2800" dirty="0" smtClean="0"/>
              <a:t>Internal control is geared to the achievement of </a:t>
            </a:r>
            <a:r>
              <a:rPr lang="en-US" sz="2800" i="1" dirty="0" smtClean="0"/>
              <a:t>objectives</a:t>
            </a:r>
            <a:r>
              <a:rPr lang="en-US" sz="2800" dirty="0" smtClean="0"/>
              <a:t> in one or more </a:t>
            </a:r>
            <a:r>
              <a:rPr lang="en-US" sz="2800" dirty="0" smtClean="0">
                <a:solidFill>
                  <a:srgbClr val="C00000"/>
                </a:solidFill>
              </a:rPr>
              <a:t>separate but overlapping categories.</a:t>
            </a:r>
          </a:p>
          <a:p>
            <a:endParaRPr lang="en-US" sz="2800" dirty="0"/>
          </a:p>
        </p:txBody>
      </p:sp>
      <p:sp>
        <p:nvSpPr>
          <p:cNvPr id="4" name="Footer Placeholder 3"/>
          <p:cNvSpPr>
            <a:spLocks noGrp="1"/>
          </p:cNvSpPr>
          <p:nvPr>
            <p:ph type="ftr" sz="quarter" idx="11"/>
          </p:nvPr>
        </p:nvSpPr>
        <p:spPr/>
        <p:txBody>
          <a:bodyPr/>
          <a:lstStyle/>
          <a:p>
            <a:pPr>
              <a:defRPr/>
            </a:pPr>
            <a:r>
              <a:rPr lang="en-US" dirty="0" smtClean="0">
                <a:solidFill>
                  <a:srgbClr val="696464"/>
                </a:solidFill>
              </a:rPr>
              <a:t>CA Dr </a:t>
            </a:r>
            <a:r>
              <a:rPr lang="en-US" dirty="0" err="1" smtClean="0">
                <a:solidFill>
                  <a:srgbClr val="696464"/>
                </a:solidFill>
              </a:rPr>
              <a:t>Dilip</a:t>
            </a:r>
            <a:r>
              <a:rPr lang="en-US" dirty="0" smtClean="0">
                <a:solidFill>
                  <a:srgbClr val="696464"/>
                </a:solidFill>
              </a:rPr>
              <a:t> Satbhai </a:t>
            </a:r>
            <a:r>
              <a:rPr lang="en-US" dirty="0" err="1" smtClean="0">
                <a:solidFill>
                  <a:srgbClr val="696464"/>
                </a:solidFill>
              </a:rPr>
              <a:t>Pune</a:t>
            </a:r>
            <a:endParaRPr lang="en-US" dirty="0">
              <a:solidFill>
                <a:srgbClr val="69646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64123"/>
            <a:ext cx="8761413" cy="949569"/>
          </a:xfrm>
        </p:spPr>
        <p:txBody>
          <a:bodyPr/>
          <a:lstStyle/>
          <a:p>
            <a:pPr algn="l"/>
            <a:r>
              <a:rPr lang="en-US" b="1" dirty="0" smtClean="0"/>
              <a:t>Key concepts</a:t>
            </a:r>
            <a:endParaRPr lang="en-US" dirty="0"/>
          </a:p>
        </p:txBody>
      </p:sp>
      <p:sp>
        <p:nvSpPr>
          <p:cNvPr id="3" name="Content Placeholder 2"/>
          <p:cNvSpPr>
            <a:spLocks noGrp="1"/>
          </p:cNvSpPr>
          <p:nvPr>
            <p:ph idx="1"/>
          </p:nvPr>
        </p:nvSpPr>
        <p:spPr>
          <a:xfrm>
            <a:off x="1216025" y="1617785"/>
            <a:ext cx="8761413" cy="4041653"/>
          </a:xfrm>
        </p:spPr>
        <p:txBody>
          <a:bodyPr/>
          <a:lstStyle/>
          <a:p>
            <a:pPr marL="355600" algn="just">
              <a:lnSpc>
                <a:spcPts val="2810"/>
              </a:lnSpc>
            </a:pPr>
            <a:r>
              <a:rPr lang="en-US" sz="2800" spc="-5" dirty="0" smtClean="0">
                <a:latin typeface="Georgia"/>
                <a:cs typeface="Georgia"/>
              </a:rPr>
              <a:t>Controls testing </a:t>
            </a:r>
            <a:r>
              <a:rPr lang="en-US" sz="2800" dirty="0" smtClean="0">
                <a:solidFill>
                  <a:srgbClr val="FF0000"/>
                </a:solidFill>
                <a:latin typeface="Georgia"/>
                <a:cs typeface="Georgia"/>
              </a:rPr>
              <a:t>(compliance </a:t>
            </a:r>
            <a:r>
              <a:rPr lang="en-US" sz="2800" spc="-5" dirty="0" smtClean="0">
                <a:solidFill>
                  <a:srgbClr val="FF0000"/>
                </a:solidFill>
                <a:latin typeface="Georgia"/>
                <a:cs typeface="Georgia"/>
              </a:rPr>
              <a:t>approach) </a:t>
            </a:r>
            <a:r>
              <a:rPr lang="en-US" sz="2800" dirty="0" smtClean="0">
                <a:latin typeface="Georgia"/>
                <a:cs typeface="Georgia"/>
              </a:rPr>
              <a:t>v</a:t>
            </a:r>
            <a:r>
              <a:rPr lang="mr-IN" sz="2800" dirty="0" smtClean="0">
                <a:latin typeface="Georgia"/>
                <a:cs typeface="Georgia"/>
              </a:rPr>
              <a:t>s</a:t>
            </a:r>
            <a:r>
              <a:rPr lang="en-US" sz="2800" dirty="0" smtClean="0">
                <a:latin typeface="Georgia"/>
                <a:cs typeface="Georgia"/>
              </a:rPr>
              <a:t> </a:t>
            </a:r>
            <a:r>
              <a:rPr lang="en-US" sz="2800" spc="-5" dirty="0" smtClean="0">
                <a:latin typeface="Georgia"/>
                <a:cs typeface="Georgia"/>
              </a:rPr>
              <a:t>substantive</a:t>
            </a:r>
            <a:r>
              <a:rPr lang="mr-IN" sz="2800" dirty="0" smtClean="0">
                <a:latin typeface="Georgia"/>
                <a:cs typeface="Georgia"/>
              </a:rPr>
              <a:t> </a:t>
            </a:r>
            <a:r>
              <a:rPr lang="en-US" sz="2800" spc="-5" dirty="0" smtClean="0">
                <a:latin typeface="Georgia"/>
                <a:cs typeface="Georgia"/>
              </a:rPr>
              <a:t>testing </a:t>
            </a:r>
            <a:r>
              <a:rPr lang="en-US" sz="2800" dirty="0" smtClean="0">
                <a:solidFill>
                  <a:srgbClr val="FF0000"/>
                </a:solidFill>
                <a:latin typeface="Georgia"/>
                <a:cs typeface="Georgia"/>
              </a:rPr>
              <a:t>(substantive</a:t>
            </a:r>
            <a:r>
              <a:rPr lang="en-US" sz="2800" spc="5" dirty="0" smtClean="0">
                <a:solidFill>
                  <a:srgbClr val="FF0000"/>
                </a:solidFill>
                <a:latin typeface="Georgia"/>
                <a:cs typeface="Georgia"/>
              </a:rPr>
              <a:t> </a:t>
            </a:r>
            <a:r>
              <a:rPr lang="en-US" sz="2800" spc="-5" dirty="0" smtClean="0">
                <a:solidFill>
                  <a:srgbClr val="FF0000"/>
                </a:solidFill>
                <a:latin typeface="Georgia"/>
                <a:cs typeface="Georgia"/>
              </a:rPr>
              <a:t>approach)</a:t>
            </a:r>
          </a:p>
          <a:p>
            <a:pPr marL="355600" marR="509905" algn="just">
              <a:lnSpc>
                <a:spcPts val="2500"/>
              </a:lnSpc>
              <a:spcBef>
                <a:spcPts val="1780"/>
              </a:spcBef>
              <a:buSzPct val="128846"/>
              <a:buFont typeface="Arial"/>
              <a:buChar char="•"/>
              <a:tabLst>
                <a:tab pos="355600" algn="l"/>
                <a:tab pos="356235" algn="l"/>
              </a:tabLst>
            </a:pPr>
            <a:r>
              <a:rPr lang="en-US" sz="2800" dirty="0" smtClean="0">
                <a:latin typeface="Georgia"/>
                <a:cs typeface="Georgia"/>
              </a:rPr>
              <a:t>Tests </a:t>
            </a:r>
            <a:r>
              <a:rPr lang="en-US" sz="2800" spc="-5" dirty="0" smtClean="0">
                <a:latin typeface="Georgia"/>
                <a:cs typeface="Georgia"/>
              </a:rPr>
              <a:t>of design, </a:t>
            </a:r>
            <a:r>
              <a:rPr lang="en-US" sz="2800" dirty="0" smtClean="0">
                <a:latin typeface="Georgia"/>
                <a:cs typeface="Georgia"/>
              </a:rPr>
              <a:t>implementation and </a:t>
            </a:r>
            <a:r>
              <a:rPr lang="en-US" sz="2800" spc="-5" dirty="0" smtClean="0">
                <a:latin typeface="Georgia"/>
                <a:cs typeface="Georgia"/>
              </a:rPr>
              <a:t>operating  </a:t>
            </a:r>
            <a:r>
              <a:rPr lang="en-US" sz="2800" dirty="0" smtClean="0">
                <a:latin typeface="Georgia"/>
                <a:cs typeface="Georgia"/>
              </a:rPr>
              <a:t>effectiveness</a:t>
            </a:r>
          </a:p>
          <a:p>
            <a:pPr marL="355600" algn="just">
              <a:spcBef>
                <a:spcPts val="1195"/>
              </a:spcBef>
              <a:buSzPct val="128846"/>
              <a:buFont typeface="Arial"/>
              <a:buChar char="•"/>
              <a:tabLst>
                <a:tab pos="355600" algn="l"/>
                <a:tab pos="356235" algn="l"/>
              </a:tabLst>
            </a:pPr>
            <a:r>
              <a:rPr lang="en-US" sz="2800" b="1" spc="-5" dirty="0" smtClean="0">
                <a:latin typeface="Georgia"/>
                <a:cs typeface="Georgia"/>
              </a:rPr>
              <a:t>Controls testing </a:t>
            </a:r>
            <a:r>
              <a:rPr lang="en-US" sz="2800" b="1" dirty="0" smtClean="0">
                <a:latin typeface="Georgia"/>
                <a:cs typeface="Georgia"/>
              </a:rPr>
              <a:t>methods in </a:t>
            </a:r>
            <a:r>
              <a:rPr lang="en-US" sz="2800" b="1" spc="-5" dirty="0" smtClean="0">
                <a:latin typeface="Georgia"/>
                <a:cs typeface="Georgia"/>
              </a:rPr>
              <a:t>peer</a:t>
            </a:r>
            <a:r>
              <a:rPr lang="en-US" sz="2800" b="1" spc="-35" dirty="0" smtClean="0">
                <a:latin typeface="Georgia"/>
                <a:cs typeface="Georgia"/>
              </a:rPr>
              <a:t> </a:t>
            </a:r>
            <a:r>
              <a:rPr lang="en-US" sz="2800" b="1" dirty="0" smtClean="0">
                <a:latin typeface="Georgia"/>
                <a:cs typeface="Georgia"/>
              </a:rPr>
              <a:t>review</a:t>
            </a:r>
          </a:p>
          <a:p>
            <a:pPr marL="584200" lvl="1" algn="just">
              <a:lnSpc>
                <a:spcPct val="100000"/>
              </a:lnSpc>
              <a:spcBef>
                <a:spcPts val="1285"/>
              </a:spcBef>
              <a:buSzPct val="59090"/>
              <a:buFont typeface="Courier New"/>
              <a:buChar char="o"/>
              <a:tabLst>
                <a:tab pos="584835" algn="l"/>
                <a:tab pos="3756660" algn="l"/>
              </a:tabLst>
            </a:pPr>
            <a:r>
              <a:rPr lang="en-US" sz="2800" spc="-10" dirty="0" smtClean="0">
                <a:solidFill>
                  <a:srgbClr val="205868"/>
                </a:solidFill>
                <a:latin typeface="Georgia"/>
                <a:cs typeface="Georgia"/>
              </a:rPr>
              <a:t>Inquiry,</a:t>
            </a:r>
            <a:r>
              <a:rPr lang="en-US" sz="2800" spc="45" dirty="0" smtClean="0">
                <a:solidFill>
                  <a:srgbClr val="205868"/>
                </a:solidFill>
                <a:latin typeface="Georgia"/>
                <a:cs typeface="Georgia"/>
              </a:rPr>
              <a:t> </a:t>
            </a:r>
            <a:r>
              <a:rPr lang="en-US" sz="2800" spc="-10" dirty="0" smtClean="0">
                <a:solidFill>
                  <a:srgbClr val="205868"/>
                </a:solidFill>
                <a:latin typeface="Georgia"/>
                <a:cs typeface="Georgia"/>
              </a:rPr>
              <a:t>corroborated</a:t>
            </a:r>
            <a:r>
              <a:rPr lang="en-US" sz="2800" spc="60" dirty="0" smtClean="0">
                <a:solidFill>
                  <a:srgbClr val="205868"/>
                </a:solidFill>
                <a:latin typeface="Georgia"/>
                <a:cs typeface="Georgia"/>
              </a:rPr>
              <a:t> </a:t>
            </a:r>
            <a:r>
              <a:rPr lang="en-US" sz="2800" spc="-5" dirty="0" smtClean="0">
                <a:solidFill>
                  <a:srgbClr val="205868"/>
                </a:solidFill>
                <a:latin typeface="Georgia"/>
                <a:cs typeface="Georgia"/>
              </a:rPr>
              <a:t>by	inspection of</a:t>
            </a:r>
            <a:r>
              <a:rPr lang="en-US" sz="2800" spc="20" dirty="0" smtClean="0">
                <a:solidFill>
                  <a:srgbClr val="205868"/>
                </a:solidFill>
                <a:latin typeface="Georgia"/>
                <a:cs typeface="Georgia"/>
              </a:rPr>
              <a:t> </a:t>
            </a:r>
            <a:r>
              <a:rPr lang="en-US" sz="2800" spc="-10" dirty="0" smtClean="0">
                <a:solidFill>
                  <a:srgbClr val="205868"/>
                </a:solidFill>
                <a:latin typeface="Georgia"/>
                <a:cs typeface="Georgia"/>
              </a:rPr>
              <a:t>documents</a:t>
            </a:r>
            <a:endParaRPr lang="en-US" sz="2800" dirty="0" smtClean="0">
              <a:latin typeface="Georgia"/>
              <a:cs typeface="Georgia"/>
            </a:endParaRPr>
          </a:p>
          <a:p>
            <a:endParaRPr lang="en-US" dirty="0"/>
          </a:p>
        </p:txBody>
      </p:sp>
      <p:sp>
        <p:nvSpPr>
          <p:cNvPr id="4" name="Footer Placeholder 3"/>
          <p:cNvSpPr>
            <a:spLocks noGrp="1"/>
          </p:cNvSpPr>
          <p:nvPr>
            <p:ph type="ftr" sz="quarter" idx="11"/>
          </p:nvPr>
        </p:nvSpPr>
        <p:spPr/>
        <p:txBody>
          <a:bodyPr/>
          <a:lstStyle/>
          <a:p>
            <a:pPr>
              <a:defRPr/>
            </a:pPr>
            <a:r>
              <a:rPr lang="en-US" dirty="0" smtClean="0">
                <a:solidFill>
                  <a:srgbClr val="696464"/>
                </a:solidFill>
              </a:rPr>
              <a:t>CA Dr </a:t>
            </a:r>
            <a:r>
              <a:rPr lang="en-US" dirty="0" err="1" smtClean="0">
                <a:solidFill>
                  <a:srgbClr val="696464"/>
                </a:solidFill>
              </a:rPr>
              <a:t>Dilip</a:t>
            </a:r>
            <a:r>
              <a:rPr lang="en-US" dirty="0" smtClean="0">
                <a:solidFill>
                  <a:srgbClr val="696464"/>
                </a:solidFill>
              </a:rPr>
              <a:t> Satbhai </a:t>
            </a:r>
            <a:r>
              <a:rPr lang="en-US" dirty="0" err="1" smtClean="0">
                <a:solidFill>
                  <a:srgbClr val="696464"/>
                </a:solidFill>
              </a:rPr>
              <a:t>Pune</a:t>
            </a:r>
            <a:endParaRPr lang="en-US" dirty="0">
              <a:solidFill>
                <a:srgbClr val="69646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538" y="164123"/>
            <a:ext cx="8687193" cy="1031631"/>
          </a:xfrm>
        </p:spPr>
        <p:txBody>
          <a:bodyPr/>
          <a:lstStyle/>
          <a:p>
            <a:pPr algn="l"/>
            <a:r>
              <a:rPr lang="en-US" sz="2800" dirty="0" smtClean="0"/>
              <a:t>COMPLIANCE TEST</a:t>
            </a:r>
            <a:r>
              <a:rPr lang="mr-IN" sz="2800" dirty="0" smtClean="0"/>
              <a:t/>
            </a:r>
            <a:br>
              <a:rPr lang="mr-IN" sz="2800" dirty="0" smtClean="0"/>
            </a:br>
            <a:r>
              <a:rPr lang="en-US" sz="2800" dirty="0" smtClean="0"/>
              <a:t>SUBSTANTIVE TEST</a:t>
            </a:r>
            <a:endParaRPr lang="en-US" sz="2800" dirty="0"/>
          </a:p>
        </p:txBody>
      </p:sp>
      <p:sp>
        <p:nvSpPr>
          <p:cNvPr id="3" name="Content Placeholder 2"/>
          <p:cNvSpPr>
            <a:spLocks noGrp="1"/>
          </p:cNvSpPr>
          <p:nvPr>
            <p:ph idx="1"/>
          </p:nvPr>
        </p:nvSpPr>
        <p:spPr>
          <a:xfrm>
            <a:off x="1216025" y="1418492"/>
            <a:ext cx="8761413" cy="4240946"/>
          </a:xfrm>
        </p:spPr>
        <p:txBody>
          <a:bodyPr/>
          <a:lstStyle/>
          <a:p>
            <a:pPr algn="just"/>
            <a:r>
              <a:rPr lang="en-US" sz="2800" dirty="0" smtClean="0">
                <a:solidFill>
                  <a:srgbClr val="FF0000"/>
                </a:solidFill>
              </a:rPr>
              <a:t>Compliance test</a:t>
            </a:r>
            <a:r>
              <a:rPr lang="en-US" sz="2800" dirty="0" smtClean="0"/>
              <a:t> determines controls are being applied that complies with management policies and procedures. </a:t>
            </a:r>
            <a:r>
              <a:rPr lang="en-US" sz="2800" dirty="0" smtClean="0">
                <a:solidFill>
                  <a:srgbClr val="FF0000"/>
                </a:solidFill>
              </a:rPr>
              <a:t>Substantive test</a:t>
            </a:r>
            <a:r>
              <a:rPr lang="en-US" sz="2800" dirty="0" smtClean="0"/>
              <a:t> determines the integrity of actual processing.</a:t>
            </a:r>
          </a:p>
          <a:p>
            <a:pPr algn="just"/>
            <a:r>
              <a:rPr lang="en-US" sz="2800" dirty="0" smtClean="0"/>
              <a:t>In </a:t>
            </a:r>
            <a:r>
              <a:rPr lang="en-US" sz="2800" dirty="0" smtClean="0">
                <a:solidFill>
                  <a:srgbClr val="FF0000"/>
                </a:solidFill>
              </a:rPr>
              <a:t>compliance testing</a:t>
            </a:r>
            <a:r>
              <a:rPr lang="en-US" sz="2800" dirty="0" smtClean="0"/>
              <a:t> we gather evidence with the objective of testing an organization's compliance with control procedures </a:t>
            </a:r>
            <a:r>
              <a:rPr lang="en-US" sz="2800" dirty="0" smtClean="0">
                <a:solidFill>
                  <a:srgbClr val="FF0000"/>
                </a:solidFill>
              </a:rPr>
              <a:t>Substantive procedures</a:t>
            </a:r>
            <a:r>
              <a:rPr lang="en-US" sz="2800" dirty="0" smtClean="0"/>
              <a:t> are tests designed to obtain evidence to ensure the completeness, accuracy and validity of the data.</a:t>
            </a:r>
          </a:p>
          <a:p>
            <a:endParaRPr lang="en-US" dirty="0"/>
          </a:p>
        </p:txBody>
      </p:sp>
      <p:sp>
        <p:nvSpPr>
          <p:cNvPr id="4" name="Footer Placeholder 3"/>
          <p:cNvSpPr>
            <a:spLocks noGrp="1"/>
          </p:cNvSpPr>
          <p:nvPr>
            <p:ph type="ftr" sz="quarter" idx="11"/>
          </p:nvPr>
        </p:nvSpPr>
        <p:spPr/>
        <p:txBody>
          <a:bodyPr/>
          <a:lstStyle/>
          <a:p>
            <a:pPr>
              <a:defRPr/>
            </a:pPr>
            <a:r>
              <a:rPr lang="en-US" dirty="0" smtClean="0">
                <a:solidFill>
                  <a:srgbClr val="696464"/>
                </a:solidFill>
              </a:rPr>
              <a:t>CA Dr </a:t>
            </a:r>
            <a:r>
              <a:rPr lang="en-US" dirty="0" err="1" smtClean="0">
                <a:solidFill>
                  <a:srgbClr val="696464"/>
                </a:solidFill>
              </a:rPr>
              <a:t>Dilip</a:t>
            </a:r>
            <a:r>
              <a:rPr lang="en-US" dirty="0" smtClean="0">
                <a:solidFill>
                  <a:srgbClr val="696464"/>
                </a:solidFill>
              </a:rPr>
              <a:t> Satbhai </a:t>
            </a:r>
            <a:r>
              <a:rPr lang="en-US" dirty="0" err="1" smtClean="0">
                <a:solidFill>
                  <a:srgbClr val="696464"/>
                </a:solidFill>
              </a:rPr>
              <a:t>Pune</a:t>
            </a:r>
            <a:endParaRPr lang="en-US" dirty="0">
              <a:solidFill>
                <a:srgbClr val="69646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52400"/>
            <a:ext cx="8761413" cy="1225826"/>
          </a:xfrm>
        </p:spPr>
        <p:txBody>
          <a:bodyPr/>
          <a:lstStyle/>
          <a:p>
            <a:pPr>
              <a:defRPr/>
            </a:pPr>
            <a:r>
              <a:rPr lang="en-US" sz="2000" b="1" kern="0" dirty="0" smtClean="0">
                <a:solidFill>
                  <a:srgbClr val="FFFF00"/>
                </a:solidFill>
                <a:latin typeface="Gill Sans MT" pitchFamily="34" charset="0"/>
              </a:rPr>
              <a:t>Sunday</a:t>
            </a:r>
            <a:r>
              <a:rPr lang="en-US" sz="2000" b="1" kern="0" dirty="0" smtClean="0">
                <a:solidFill>
                  <a:srgbClr val="FFFF00"/>
                </a:solidFill>
                <a:latin typeface="Gill Sans MT" pitchFamily="34" charset="0"/>
              </a:rPr>
              <a:t>, </a:t>
            </a:r>
            <a:r>
              <a:rPr lang="en-US" sz="2000" b="1" kern="0" dirty="0" smtClean="0">
                <a:solidFill>
                  <a:srgbClr val="FFFF00"/>
                </a:solidFill>
                <a:latin typeface="Gill Sans MT" pitchFamily="34" charset="0"/>
              </a:rPr>
              <a:t>7th </a:t>
            </a:r>
            <a:r>
              <a:rPr lang="en-US" sz="2000" b="1" kern="0" dirty="0" smtClean="0">
                <a:solidFill>
                  <a:srgbClr val="FFFF00"/>
                </a:solidFill>
                <a:latin typeface="Gill Sans MT" pitchFamily="34" charset="0"/>
              </a:rPr>
              <a:t>May 2023 at </a:t>
            </a:r>
            <a:br>
              <a:rPr lang="en-US" sz="2000" b="1" kern="0" dirty="0" smtClean="0">
                <a:solidFill>
                  <a:srgbClr val="FFFF00"/>
                </a:solidFill>
                <a:latin typeface="Gill Sans MT" pitchFamily="34" charset="0"/>
              </a:rPr>
            </a:br>
            <a:r>
              <a:rPr lang="en-US" sz="2000" b="1" kern="0" dirty="0" smtClean="0">
                <a:solidFill>
                  <a:srgbClr val="FFFF00"/>
                </a:solidFill>
                <a:latin typeface="Gill Sans MT" pitchFamily="34" charset="0"/>
              </a:rPr>
              <a:t> </a:t>
            </a:r>
            <a:r>
              <a:rPr lang="en-US" sz="2000" b="1" kern="0" dirty="0" err="1" smtClean="0">
                <a:solidFill>
                  <a:srgbClr val="FFFF00"/>
                </a:solidFill>
                <a:latin typeface="Gill Sans MT" pitchFamily="34" charset="0"/>
              </a:rPr>
              <a:t>Pune</a:t>
            </a:r>
            <a:r>
              <a:rPr lang="en-US" sz="2000" b="1" kern="0" dirty="0" smtClean="0">
                <a:solidFill>
                  <a:srgbClr val="FFFF00"/>
                </a:solidFill>
                <a:latin typeface="Gill Sans MT" pitchFamily="34" charset="0"/>
              </a:rPr>
              <a:t> </a:t>
            </a:r>
            <a:r>
              <a:rPr lang="en-US" sz="2000" b="1" kern="0" dirty="0" smtClean="0">
                <a:solidFill>
                  <a:srgbClr val="FFFF00"/>
                </a:solidFill>
                <a:latin typeface="Gill Sans MT" pitchFamily="34" charset="0"/>
              </a:rPr>
              <a:t> </a:t>
            </a:r>
            <a:r>
              <a:rPr lang="en-US" sz="2000" b="1" kern="0" dirty="0" smtClean="0">
                <a:solidFill>
                  <a:srgbClr val="FFFF00"/>
                </a:solidFill>
                <a:latin typeface="Gill Sans MT" pitchFamily="34" charset="0"/>
              </a:rPr>
              <a:t>branch of  WIRC of </a:t>
            </a:r>
            <a:br>
              <a:rPr lang="en-US" sz="2000" b="1" kern="0" dirty="0" smtClean="0">
                <a:solidFill>
                  <a:srgbClr val="FFFF00"/>
                </a:solidFill>
                <a:latin typeface="Gill Sans MT" pitchFamily="34" charset="0"/>
              </a:rPr>
            </a:br>
            <a:r>
              <a:rPr lang="en-US" sz="2000" b="1" kern="0" dirty="0" smtClean="0">
                <a:solidFill>
                  <a:srgbClr val="FFFF00"/>
                </a:solidFill>
                <a:latin typeface="Gill Sans MT" pitchFamily="34" charset="0"/>
              </a:rPr>
              <a:t>The In</a:t>
            </a:r>
            <a:r>
              <a:rPr lang="mr-IN" sz="2000" b="1" kern="0" dirty="0" smtClean="0">
                <a:solidFill>
                  <a:srgbClr val="FFFF00"/>
                </a:solidFill>
                <a:latin typeface="Gill Sans MT" pitchFamily="34" charset="0"/>
              </a:rPr>
              <a:t>s</a:t>
            </a:r>
            <a:r>
              <a:rPr lang="en-US" sz="2000" b="1" kern="0" dirty="0" err="1" smtClean="0">
                <a:solidFill>
                  <a:srgbClr val="FFFF00"/>
                </a:solidFill>
                <a:latin typeface="Gill Sans MT" pitchFamily="34" charset="0"/>
              </a:rPr>
              <a:t>titute</a:t>
            </a:r>
            <a:r>
              <a:rPr lang="en-US" sz="2000" b="1" kern="0" dirty="0" smtClean="0">
                <a:solidFill>
                  <a:srgbClr val="FFFF00"/>
                </a:solidFill>
                <a:latin typeface="Gill Sans MT" pitchFamily="34" charset="0"/>
              </a:rPr>
              <a:t> of Chartered accountants of India, New Delhi</a:t>
            </a:r>
            <a:r>
              <a:rPr lang="en-US" sz="2000" kern="0" dirty="0" smtClean="0">
                <a:solidFill>
                  <a:schemeClr val="bg1">
                    <a:lumMod val="95000"/>
                  </a:schemeClr>
                </a:solidFill>
                <a:latin typeface="Cooper Black" pitchFamily="18" charset="0"/>
                <a:cs typeface="Consolas" pitchFamily="49" charset="0"/>
              </a:rPr>
              <a:t/>
            </a:r>
            <a:br>
              <a:rPr lang="en-US" sz="2000" kern="0" dirty="0" smtClean="0">
                <a:solidFill>
                  <a:schemeClr val="bg1">
                    <a:lumMod val="95000"/>
                  </a:schemeClr>
                </a:solidFill>
                <a:latin typeface="Cooper Black" pitchFamily="18" charset="0"/>
                <a:cs typeface="Consolas" pitchFamily="49" charset="0"/>
              </a:rPr>
            </a:br>
            <a:endParaRPr lang="en-US" sz="2000" dirty="0"/>
          </a:p>
        </p:txBody>
      </p:sp>
      <p:sp>
        <p:nvSpPr>
          <p:cNvPr id="3" name="Content Placeholder 2"/>
          <p:cNvSpPr>
            <a:spLocks noGrp="1"/>
          </p:cNvSpPr>
          <p:nvPr>
            <p:ph idx="1"/>
          </p:nvPr>
        </p:nvSpPr>
        <p:spPr>
          <a:xfrm>
            <a:off x="1274640" y="1348154"/>
            <a:ext cx="8761413" cy="5038115"/>
          </a:xfrm>
        </p:spPr>
        <p:txBody>
          <a:bodyPr/>
          <a:lstStyle/>
          <a:p>
            <a:pPr marL="0" indent="0" algn="ctr">
              <a:spcBef>
                <a:spcPts val="0"/>
              </a:spcBef>
              <a:buNone/>
            </a:pPr>
            <a:r>
              <a:rPr lang="en-US" sz="2400" b="1" dirty="0" smtClean="0">
                <a:solidFill>
                  <a:srgbClr val="7030A0"/>
                </a:solidFill>
              </a:rPr>
              <a:t>Peer Review Board of</a:t>
            </a:r>
          </a:p>
          <a:p>
            <a:pPr marL="0" indent="0" algn="ctr">
              <a:spcBef>
                <a:spcPts val="0"/>
              </a:spcBef>
              <a:buNone/>
            </a:pPr>
            <a:r>
              <a:rPr lang="en-US" sz="2400" b="1" kern="0" dirty="0" smtClean="0">
                <a:solidFill>
                  <a:srgbClr val="FF0000"/>
                </a:solidFill>
                <a:latin typeface="Gill Sans MT" pitchFamily="34" charset="0"/>
              </a:rPr>
              <a:t>The In</a:t>
            </a:r>
            <a:r>
              <a:rPr lang="mr-IN" sz="2400" b="1" kern="0" dirty="0" smtClean="0">
                <a:solidFill>
                  <a:srgbClr val="FF0000"/>
                </a:solidFill>
                <a:latin typeface="Gill Sans MT" pitchFamily="34" charset="0"/>
              </a:rPr>
              <a:t>s</a:t>
            </a:r>
            <a:r>
              <a:rPr lang="en-US" sz="2400" b="1" kern="0" dirty="0" err="1" smtClean="0">
                <a:solidFill>
                  <a:srgbClr val="FF0000"/>
                </a:solidFill>
                <a:latin typeface="Gill Sans MT" pitchFamily="34" charset="0"/>
              </a:rPr>
              <a:t>titute</a:t>
            </a:r>
            <a:r>
              <a:rPr lang="en-US" sz="2400" b="1" kern="0" dirty="0" smtClean="0">
                <a:solidFill>
                  <a:srgbClr val="FF0000"/>
                </a:solidFill>
                <a:latin typeface="Gill Sans MT" pitchFamily="34" charset="0"/>
              </a:rPr>
              <a:t> of Chartered accountants of India, New Delhi</a:t>
            </a:r>
            <a:r>
              <a:rPr lang="en-US" sz="2400" kern="0" dirty="0" smtClean="0">
                <a:solidFill>
                  <a:srgbClr val="FF0000"/>
                </a:solidFill>
                <a:latin typeface="Cooper Black" pitchFamily="18" charset="0"/>
                <a:cs typeface="Consolas" pitchFamily="49" charset="0"/>
              </a:rPr>
              <a:t/>
            </a:r>
            <a:br>
              <a:rPr lang="en-US" sz="2400" kern="0" dirty="0" smtClean="0">
                <a:solidFill>
                  <a:srgbClr val="FF0000"/>
                </a:solidFill>
                <a:latin typeface="Cooper Black" pitchFamily="18" charset="0"/>
                <a:cs typeface="Consolas" pitchFamily="49" charset="0"/>
              </a:rPr>
            </a:br>
            <a:endParaRPr lang="en-US" sz="2400" kern="0" dirty="0" smtClean="0">
              <a:solidFill>
                <a:srgbClr val="FF0000"/>
              </a:solidFill>
              <a:latin typeface="Cooper Black" pitchFamily="18" charset="0"/>
              <a:cs typeface="Consolas" pitchFamily="49" charset="0"/>
            </a:endParaRPr>
          </a:p>
          <a:p>
            <a:pPr marL="0" indent="0" algn="ctr">
              <a:spcBef>
                <a:spcPts val="0"/>
              </a:spcBef>
              <a:buNone/>
            </a:pPr>
            <a:r>
              <a:rPr lang="mr-IN" sz="2800" b="1" dirty="0" smtClean="0">
                <a:solidFill>
                  <a:srgbClr val="C00000"/>
                </a:solidFill>
              </a:rPr>
              <a:t>Session </a:t>
            </a:r>
            <a:r>
              <a:rPr lang="en-US" sz="2800" b="1" smtClean="0">
                <a:solidFill>
                  <a:srgbClr val="C00000"/>
                </a:solidFill>
              </a:rPr>
              <a:t>4</a:t>
            </a:r>
            <a:r>
              <a:rPr lang="mr-IN" sz="2800" b="1" smtClean="0">
                <a:solidFill>
                  <a:srgbClr val="C00000"/>
                </a:solidFill>
              </a:rPr>
              <a:t> </a:t>
            </a:r>
            <a:r>
              <a:rPr lang="en-US" sz="2800" b="1" dirty="0" smtClean="0">
                <a:solidFill>
                  <a:srgbClr val="C00000"/>
                </a:solidFill>
              </a:rPr>
              <a:t>Compliance With Framework of Quality Control General &amp; Specific Controls</a:t>
            </a:r>
            <a:r>
              <a:rPr lang="mr-IN" sz="2800" dirty="0" smtClean="0"/>
              <a:t>  </a:t>
            </a:r>
            <a:endParaRPr lang="en-US" sz="2800" dirty="0" smtClean="0"/>
          </a:p>
          <a:p>
            <a:pPr algn="ctr">
              <a:lnSpc>
                <a:spcPct val="100000"/>
              </a:lnSpc>
            </a:pPr>
            <a:r>
              <a:rPr lang="en-GB" sz="3200" b="1" dirty="0" smtClean="0">
                <a:solidFill>
                  <a:srgbClr val="FF0000"/>
                </a:solidFill>
                <a:latin typeface="Tw Cen MT" pitchFamily="34" charset="0"/>
                <a:cs typeface="Times New Roman" pitchFamily="18" charset="0"/>
              </a:rPr>
              <a:t>CA. Dr. </a:t>
            </a:r>
            <a:r>
              <a:rPr lang="en-GB" sz="3200" b="1" dirty="0" err="1" smtClean="0">
                <a:solidFill>
                  <a:srgbClr val="FF0000"/>
                </a:solidFill>
                <a:latin typeface="Tw Cen MT" pitchFamily="34" charset="0"/>
                <a:cs typeface="Times New Roman" pitchFamily="18" charset="0"/>
              </a:rPr>
              <a:t>Dilip</a:t>
            </a:r>
            <a:r>
              <a:rPr lang="en-GB" sz="3200" b="1" dirty="0" smtClean="0">
                <a:solidFill>
                  <a:srgbClr val="FF0000"/>
                </a:solidFill>
                <a:latin typeface="Tw Cen MT" pitchFamily="34" charset="0"/>
                <a:cs typeface="Times New Roman" pitchFamily="18" charset="0"/>
              </a:rPr>
              <a:t> V Satbhai</a:t>
            </a:r>
            <a:r>
              <a:rPr lang="en-GB" sz="2800" b="1" dirty="0" smtClean="0">
                <a:latin typeface="Tw Cen MT" pitchFamily="34" charset="0"/>
                <a:cs typeface="Times New Roman" pitchFamily="18" charset="0"/>
              </a:rPr>
              <a:t> </a:t>
            </a:r>
          </a:p>
          <a:p>
            <a:pPr algn="ctr">
              <a:lnSpc>
                <a:spcPct val="100000"/>
              </a:lnSpc>
            </a:pPr>
            <a:r>
              <a:rPr lang="en-GB" b="1" dirty="0" err="1" smtClean="0">
                <a:solidFill>
                  <a:srgbClr val="C00000"/>
                </a:solidFill>
                <a:latin typeface="Tw Cen MT" pitchFamily="34" charset="0"/>
                <a:cs typeface="Times New Roman" pitchFamily="18" charset="0"/>
              </a:rPr>
              <a:t>B.Com</a:t>
            </a:r>
            <a:r>
              <a:rPr lang="en-GB" b="1" dirty="0" smtClean="0">
                <a:solidFill>
                  <a:srgbClr val="C00000"/>
                </a:solidFill>
                <a:latin typeface="Tw Cen MT" pitchFamily="34" charset="0"/>
                <a:cs typeface="Times New Roman" pitchFamily="18" charset="0"/>
              </a:rPr>
              <a:t> (</a:t>
            </a:r>
            <a:r>
              <a:rPr lang="en-GB" b="1" dirty="0" err="1" smtClean="0">
                <a:solidFill>
                  <a:srgbClr val="C00000"/>
                </a:solidFill>
                <a:latin typeface="Tw Cen MT" pitchFamily="34" charset="0"/>
                <a:cs typeface="Times New Roman" pitchFamily="18" charset="0"/>
              </a:rPr>
              <a:t>H</a:t>
            </a:r>
            <a:r>
              <a:rPr lang="en-GB" b="1" dirty="0" err="1" smtClean="0">
                <a:solidFill>
                  <a:srgbClr val="C00000"/>
                </a:solidFill>
                <a:latin typeface="Gill Sans MT" pitchFamily="34" charset="0"/>
              </a:rPr>
              <a:t>ons</a:t>
            </a:r>
            <a:r>
              <a:rPr lang="en-GB" b="1" dirty="0" smtClean="0">
                <a:solidFill>
                  <a:srgbClr val="C00000"/>
                </a:solidFill>
                <a:latin typeface="Gill Sans MT" pitchFamily="34" charset="0"/>
              </a:rPr>
              <a:t>), LL.M.(First rank), Ph. D.(Law), F.C.A. </a:t>
            </a:r>
          </a:p>
          <a:p>
            <a:pPr algn="ctr">
              <a:lnSpc>
                <a:spcPct val="100000"/>
              </a:lnSpc>
            </a:pPr>
            <a:r>
              <a:rPr lang="en-GB" b="1" dirty="0" smtClean="0">
                <a:solidFill>
                  <a:srgbClr val="C00000"/>
                </a:solidFill>
                <a:latin typeface="Gill Sans MT" pitchFamily="34" charset="0"/>
              </a:rPr>
              <a:t>DISA(</a:t>
            </a:r>
            <a:r>
              <a:rPr lang="en-GB" b="1" dirty="0" err="1" smtClean="0">
                <a:solidFill>
                  <a:srgbClr val="C00000"/>
                </a:solidFill>
                <a:latin typeface="Gill Sans MT" pitchFamily="34" charset="0"/>
              </a:rPr>
              <a:t>icai</a:t>
            </a:r>
            <a:r>
              <a:rPr lang="en-GB" b="1" dirty="0" smtClean="0">
                <a:solidFill>
                  <a:srgbClr val="C00000"/>
                </a:solidFill>
                <a:latin typeface="Gill Sans MT" pitchFamily="34" charset="0"/>
              </a:rPr>
              <a:t>), DIRM(</a:t>
            </a:r>
            <a:r>
              <a:rPr lang="en-GB" b="1" dirty="0" err="1" smtClean="0">
                <a:solidFill>
                  <a:srgbClr val="C00000"/>
                </a:solidFill>
                <a:latin typeface="Gill Sans MT" pitchFamily="34" charset="0"/>
              </a:rPr>
              <a:t>icai</a:t>
            </a:r>
            <a:r>
              <a:rPr lang="en-GB" b="1" dirty="0" smtClean="0">
                <a:solidFill>
                  <a:srgbClr val="C00000"/>
                </a:solidFill>
                <a:latin typeface="Gill Sans MT" pitchFamily="34" charset="0"/>
              </a:rPr>
              <a:t>) </a:t>
            </a:r>
          </a:p>
          <a:p>
            <a:pPr algn="ctr">
              <a:lnSpc>
                <a:spcPct val="100000"/>
              </a:lnSpc>
              <a:spcBef>
                <a:spcPts val="0"/>
              </a:spcBef>
            </a:pPr>
            <a:r>
              <a:rPr lang="en-GB" b="1" dirty="0" smtClean="0">
                <a:latin typeface="Gill Sans MT" pitchFamily="34" charset="0"/>
              </a:rPr>
              <a:t>M/s. D. V. Satbhai &amp; Co., </a:t>
            </a:r>
          </a:p>
          <a:p>
            <a:pPr algn="ctr">
              <a:lnSpc>
                <a:spcPct val="100000"/>
              </a:lnSpc>
              <a:spcBef>
                <a:spcPts val="0"/>
              </a:spcBef>
            </a:pPr>
            <a:r>
              <a:rPr lang="en-GB" b="1" dirty="0" smtClean="0">
                <a:latin typeface="Gill Sans MT" pitchFamily="34" charset="0"/>
              </a:rPr>
              <a:t>Chartered Accountants, Pune-411004</a:t>
            </a:r>
            <a:endParaRPr lang="en-GB" b="1" dirty="0" smtClean="0">
              <a:solidFill>
                <a:srgbClr val="002060"/>
              </a:solidFill>
              <a:latin typeface="Gill Sans MT" pitchFamily="34" charset="0"/>
            </a:endParaRPr>
          </a:p>
          <a:p>
            <a:pPr algn="ctr">
              <a:lnSpc>
                <a:spcPct val="100000"/>
              </a:lnSpc>
              <a:spcBef>
                <a:spcPts val="0"/>
              </a:spcBef>
            </a:pPr>
            <a:r>
              <a:rPr lang="en-GB" sz="2400" b="1" dirty="0" smtClean="0">
                <a:solidFill>
                  <a:srgbClr val="002060"/>
                </a:solidFill>
                <a:latin typeface="Gill Sans MT" pitchFamily="34" charset="0"/>
              </a:rPr>
              <a:t>Laws,  Taxation &amp; Assurance </a:t>
            </a:r>
          </a:p>
          <a:p>
            <a:pPr algn="ctr">
              <a:lnSpc>
                <a:spcPct val="100000"/>
              </a:lnSpc>
              <a:spcBef>
                <a:spcPts val="0"/>
              </a:spcBef>
            </a:pPr>
            <a:r>
              <a:rPr lang="en-GB" b="1" dirty="0" smtClean="0">
                <a:solidFill>
                  <a:schemeClr val="accent2"/>
                </a:solidFill>
                <a:latin typeface="Gill Sans MT" pitchFamily="34" charset="0"/>
              </a:rPr>
              <a:t>Former Chairman of </a:t>
            </a:r>
            <a:r>
              <a:rPr lang="en-GB" b="1" dirty="0" err="1" smtClean="0">
                <a:solidFill>
                  <a:schemeClr val="accent2"/>
                </a:solidFill>
                <a:latin typeface="Gill Sans MT" pitchFamily="34" charset="0"/>
              </a:rPr>
              <a:t>Pune</a:t>
            </a:r>
            <a:r>
              <a:rPr lang="en-GB" b="1" dirty="0" smtClean="0">
                <a:solidFill>
                  <a:schemeClr val="accent2"/>
                </a:solidFill>
                <a:latin typeface="Gill Sans MT" pitchFamily="34" charset="0"/>
              </a:rPr>
              <a:t> Branch of  WIRC of</a:t>
            </a:r>
            <a:endParaRPr lang="mr-IN" b="1" dirty="0" smtClean="0">
              <a:solidFill>
                <a:schemeClr val="accent2"/>
              </a:solidFill>
              <a:latin typeface="Gill Sans MT" pitchFamily="34" charset="0"/>
            </a:endParaRPr>
          </a:p>
          <a:p>
            <a:pPr algn="ctr">
              <a:lnSpc>
                <a:spcPct val="100000"/>
              </a:lnSpc>
              <a:spcBef>
                <a:spcPts val="0"/>
              </a:spcBef>
              <a:buNone/>
            </a:pPr>
            <a:r>
              <a:rPr lang="en-GB" b="1" dirty="0" smtClean="0">
                <a:solidFill>
                  <a:srgbClr val="C00000"/>
                </a:solidFill>
                <a:latin typeface="Gill Sans MT" pitchFamily="34" charset="0"/>
              </a:rPr>
              <a:t>The Institute of Chartered Accountants of India, New Delhi</a:t>
            </a:r>
            <a:endParaRPr lang="en-US" dirty="0"/>
          </a:p>
        </p:txBody>
      </p:sp>
      <p:sp>
        <p:nvSpPr>
          <p:cNvPr id="4" name="Footer Placeholder 3"/>
          <p:cNvSpPr>
            <a:spLocks noGrp="1"/>
          </p:cNvSpPr>
          <p:nvPr>
            <p:ph type="ftr" sz="quarter" idx="11"/>
          </p:nvPr>
        </p:nvSpPr>
        <p:spPr/>
        <p:txBody>
          <a:bodyPr/>
          <a:lstStyle/>
          <a:p>
            <a:pPr>
              <a:defRPr/>
            </a:pPr>
            <a:r>
              <a:rPr lang="en-IN" dirty="0" smtClean="0"/>
              <a:t>CA  Dr </a:t>
            </a:r>
            <a:r>
              <a:rPr lang="en-IN" sz="800" dirty="0" err="1" smtClean="0"/>
              <a:t>Dilip</a:t>
            </a:r>
            <a:r>
              <a:rPr lang="en-IN" sz="800" dirty="0" smtClean="0"/>
              <a:t> V Satbhai</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52400"/>
            <a:ext cx="8761413" cy="1043354"/>
          </a:xfrm>
        </p:spPr>
        <p:txBody>
          <a:bodyPr/>
          <a:lstStyle/>
          <a:p>
            <a:pPr algn="l"/>
            <a:r>
              <a:rPr lang="en-US" sz="2800" dirty="0" smtClean="0"/>
              <a:t>COMPLIANCE TEST</a:t>
            </a:r>
            <a:r>
              <a:rPr lang="mr-IN" sz="2800" dirty="0" smtClean="0"/>
              <a:t/>
            </a:r>
            <a:br>
              <a:rPr lang="mr-IN" sz="2800" dirty="0" smtClean="0"/>
            </a:br>
            <a:r>
              <a:rPr lang="en-US" sz="2800" dirty="0" smtClean="0"/>
              <a:t>SUBSTANTIVE TEST</a:t>
            </a:r>
            <a:endParaRPr lang="en-US" sz="2800" dirty="0"/>
          </a:p>
        </p:txBody>
      </p:sp>
      <p:sp>
        <p:nvSpPr>
          <p:cNvPr id="3" name="Content Placeholder 2"/>
          <p:cNvSpPr>
            <a:spLocks noGrp="1"/>
          </p:cNvSpPr>
          <p:nvPr>
            <p:ph idx="1"/>
          </p:nvPr>
        </p:nvSpPr>
        <p:spPr>
          <a:xfrm>
            <a:off x="1216025" y="1184031"/>
            <a:ext cx="8761413" cy="4475407"/>
          </a:xfrm>
        </p:spPr>
        <p:txBody>
          <a:bodyPr/>
          <a:lstStyle/>
          <a:p>
            <a:pPr algn="just"/>
            <a:r>
              <a:rPr lang="en-US" sz="2800" dirty="0" smtClean="0">
                <a:solidFill>
                  <a:srgbClr val="FF0000"/>
                </a:solidFill>
              </a:rPr>
              <a:t>Compliance testing</a:t>
            </a:r>
            <a:r>
              <a:rPr lang="en-US" sz="2800" dirty="0" smtClean="0"/>
              <a:t> checks for the presence of controls Ex: Verification of Access rights controls, Presence of procedures for Program Change control management, incident management, problem management, review of existing network controls  </a:t>
            </a:r>
            <a:r>
              <a:rPr lang="en-US" sz="2800" dirty="0" smtClean="0">
                <a:solidFill>
                  <a:srgbClr val="FF0000"/>
                </a:solidFill>
              </a:rPr>
              <a:t>Substantive testing </a:t>
            </a:r>
            <a:r>
              <a:rPr lang="en-US" sz="2800" dirty="0" smtClean="0"/>
              <a:t>checks the integrity of contents. Review of transactions/ numbers/ values. </a:t>
            </a:r>
            <a:r>
              <a:rPr lang="en-US" sz="2800" dirty="0" err="1" smtClean="0"/>
              <a:t>Eg</a:t>
            </a:r>
            <a:r>
              <a:rPr lang="en-US" sz="2800" dirty="0" smtClean="0"/>
              <a:t>: Inventory validation, record matching, balance checks </a:t>
            </a:r>
          </a:p>
          <a:p>
            <a:pPr algn="just"/>
            <a:r>
              <a:rPr lang="en-US" sz="2800" dirty="0" smtClean="0">
                <a:solidFill>
                  <a:srgbClr val="FF0000"/>
                </a:solidFill>
              </a:rPr>
              <a:t>Compliance testing</a:t>
            </a:r>
            <a:r>
              <a:rPr lang="en-US" sz="2800" dirty="0" smtClean="0"/>
              <a:t> will be performed first </a:t>
            </a:r>
            <a:r>
              <a:rPr lang="en-US" sz="2800" dirty="0" smtClean="0">
                <a:solidFill>
                  <a:srgbClr val="FF0000"/>
                </a:solidFill>
              </a:rPr>
              <a:t>Substantive testing </a:t>
            </a:r>
            <a:r>
              <a:rPr lang="en-US" sz="2800" dirty="0" smtClean="0"/>
              <a:t>is always performed after compliance testing</a:t>
            </a:r>
          </a:p>
          <a:p>
            <a:endParaRPr lang="en-US" dirty="0"/>
          </a:p>
        </p:txBody>
      </p:sp>
      <p:sp>
        <p:nvSpPr>
          <p:cNvPr id="4" name="Footer Placeholder 3"/>
          <p:cNvSpPr>
            <a:spLocks noGrp="1"/>
          </p:cNvSpPr>
          <p:nvPr>
            <p:ph type="ftr" sz="quarter" idx="11"/>
          </p:nvPr>
        </p:nvSpPr>
        <p:spPr/>
        <p:txBody>
          <a:bodyPr/>
          <a:lstStyle/>
          <a:p>
            <a:pPr>
              <a:defRPr/>
            </a:pPr>
            <a:r>
              <a:rPr lang="en-US" sz="800" dirty="0" smtClean="0">
                <a:solidFill>
                  <a:srgbClr val="696464"/>
                </a:solidFill>
              </a:rPr>
              <a:t>CA Dr </a:t>
            </a:r>
            <a:r>
              <a:rPr lang="en-US" sz="800" dirty="0" err="1" smtClean="0">
                <a:solidFill>
                  <a:srgbClr val="696464"/>
                </a:solidFill>
              </a:rPr>
              <a:t>Dilip</a:t>
            </a:r>
            <a:r>
              <a:rPr lang="en-US" sz="800" dirty="0" smtClean="0">
                <a:solidFill>
                  <a:srgbClr val="696464"/>
                </a:solidFill>
              </a:rPr>
              <a:t> Satbhai </a:t>
            </a:r>
            <a:r>
              <a:rPr lang="en-US" sz="800" dirty="0" err="1" smtClean="0">
                <a:solidFill>
                  <a:srgbClr val="696464"/>
                </a:solidFill>
              </a:rPr>
              <a:t>Pune</a:t>
            </a:r>
            <a:endParaRPr lang="en-US" sz="800" dirty="0">
              <a:solidFill>
                <a:srgbClr val="69646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64124"/>
            <a:ext cx="8761413" cy="1090246"/>
          </a:xfrm>
        </p:spPr>
        <p:txBody>
          <a:bodyPr/>
          <a:lstStyle/>
          <a:p>
            <a:pPr algn="l"/>
            <a:r>
              <a:rPr lang="en-US" sz="2800" dirty="0" smtClean="0"/>
              <a:t>COMPLIANCE TEST</a:t>
            </a:r>
            <a:r>
              <a:rPr lang="mr-IN" sz="2800" dirty="0" smtClean="0"/>
              <a:t/>
            </a:r>
            <a:br>
              <a:rPr lang="mr-IN" sz="2800" dirty="0" smtClean="0"/>
            </a:br>
            <a:r>
              <a:rPr lang="en-US" sz="2800" dirty="0" smtClean="0"/>
              <a:t>SUBSTANTIVE TEST</a:t>
            </a:r>
            <a:endParaRPr lang="en-US" sz="2800" dirty="0"/>
          </a:p>
        </p:txBody>
      </p:sp>
      <p:sp>
        <p:nvSpPr>
          <p:cNvPr id="3" name="Content Placeholder 2"/>
          <p:cNvSpPr>
            <a:spLocks noGrp="1"/>
          </p:cNvSpPr>
          <p:nvPr>
            <p:ph idx="1"/>
          </p:nvPr>
        </p:nvSpPr>
        <p:spPr>
          <a:xfrm>
            <a:off x="1216025" y="1453662"/>
            <a:ext cx="8761413" cy="4205776"/>
          </a:xfrm>
        </p:spPr>
        <p:txBody>
          <a:bodyPr/>
          <a:lstStyle/>
          <a:p>
            <a:pPr algn="just"/>
            <a:r>
              <a:rPr lang="en-US" sz="2800" dirty="0" smtClean="0">
                <a:solidFill>
                  <a:srgbClr val="FF0000"/>
                </a:solidFill>
              </a:rPr>
              <a:t>Compliance testing</a:t>
            </a:r>
            <a:r>
              <a:rPr lang="en-US" sz="2800" dirty="0" smtClean="0"/>
              <a:t> is independent of Substantive testing. However, the results of compliance testing are used to determine if </a:t>
            </a:r>
            <a:r>
              <a:rPr lang="en-US" sz="2800" dirty="0" smtClean="0">
                <a:solidFill>
                  <a:srgbClr val="FF0000"/>
                </a:solidFill>
              </a:rPr>
              <a:t>Substantive testing</a:t>
            </a:r>
            <a:r>
              <a:rPr lang="en-US" sz="2800" dirty="0" smtClean="0"/>
              <a:t> is required.  </a:t>
            </a:r>
          </a:p>
          <a:p>
            <a:pPr algn="just"/>
            <a:r>
              <a:rPr lang="en-US" sz="2800" dirty="0" smtClean="0"/>
              <a:t>If </a:t>
            </a:r>
            <a:r>
              <a:rPr lang="en-US" sz="2800" dirty="0" smtClean="0">
                <a:solidFill>
                  <a:srgbClr val="FF0000"/>
                </a:solidFill>
              </a:rPr>
              <a:t>compliance testing</a:t>
            </a:r>
            <a:r>
              <a:rPr lang="en-US" sz="2800" dirty="0" smtClean="0"/>
              <a:t> indicates strong internal control, </a:t>
            </a:r>
            <a:r>
              <a:rPr lang="en-US" sz="2800" dirty="0" smtClean="0">
                <a:solidFill>
                  <a:srgbClr val="FF0000"/>
                </a:solidFill>
              </a:rPr>
              <a:t>substantive testing </a:t>
            </a:r>
            <a:r>
              <a:rPr lang="en-US" sz="2800" dirty="0" smtClean="0"/>
              <a:t>may be waived off or reduced. </a:t>
            </a:r>
          </a:p>
          <a:p>
            <a:pPr algn="just"/>
            <a:r>
              <a:rPr lang="en-US" sz="2800" dirty="0" smtClean="0"/>
              <a:t>In case </a:t>
            </a:r>
            <a:r>
              <a:rPr lang="en-US" sz="2800" dirty="0" smtClean="0">
                <a:solidFill>
                  <a:srgbClr val="FF0000"/>
                </a:solidFill>
              </a:rPr>
              <a:t>compliance testing </a:t>
            </a:r>
            <a:r>
              <a:rPr lang="en-US" sz="2800" dirty="0" smtClean="0"/>
              <a:t>indicates weak internal controls then </a:t>
            </a:r>
            <a:r>
              <a:rPr lang="en-US" sz="2800" dirty="0" smtClean="0">
                <a:solidFill>
                  <a:srgbClr val="FF0000"/>
                </a:solidFill>
              </a:rPr>
              <a:t>substantive testing </a:t>
            </a:r>
            <a:r>
              <a:rPr lang="en-US" sz="2800" dirty="0" smtClean="0"/>
              <a:t>to be more rigorous</a:t>
            </a:r>
          </a:p>
          <a:p>
            <a:endParaRPr lang="en-US" sz="2800" dirty="0"/>
          </a:p>
        </p:txBody>
      </p:sp>
      <p:sp>
        <p:nvSpPr>
          <p:cNvPr id="4" name="Footer Placeholder 3"/>
          <p:cNvSpPr>
            <a:spLocks noGrp="1"/>
          </p:cNvSpPr>
          <p:nvPr>
            <p:ph type="ftr" sz="quarter" idx="11"/>
          </p:nvPr>
        </p:nvSpPr>
        <p:spPr/>
        <p:txBody>
          <a:bodyPr/>
          <a:lstStyle/>
          <a:p>
            <a:pPr>
              <a:defRPr/>
            </a:pPr>
            <a:r>
              <a:rPr lang="en-US" dirty="0" smtClean="0">
                <a:solidFill>
                  <a:srgbClr val="696464"/>
                </a:solidFill>
              </a:rPr>
              <a:t>CA Dr </a:t>
            </a:r>
            <a:r>
              <a:rPr lang="en-US" dirty="0" err="1" smtClean="0">
                <a:solidFill>
                  <a:srgbClr val="696464"/>
                </a:solidFill>
              </a:rPr>
              <a:t>Dilip</a:t>
            </a:r>
            <a:r>
              <a:rPr lang="en-US" dirty="0" smtClean="0">
                <a:solidFill>
                  <a:srgbClr val="696464"/>
                </a:solidFill>
              </a:rPr>
              <a:t> Satbhai </a:t>
            </a:r>
            <a:r>
              <a:rPr lang="en-US" dirty="0" err="1" smtClean="0">
                <a:solidFill>
                  <a:srgbClr val="696464"/>
                </a:solidFill>
              </a:rPr>
              <a:t>Pune</a:t>
            </a:r>
            <a:endParaRPr lang="en-US" dirty="0">
              <a:solidFill>
                <a:srgbClr val="69646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C2707253-BE53-4B29-94EE-34E9D695830F}"/>
              </a:ext>
            </a:extLst>
          </p:cNvPr>
          <p:cNvGraphicFramePr>
            <a:graphicFrameLocks noGrp="1"/>
          </p:cNvGraphicFramePr>
          <p:nvPr>
            <p:ph idx="1"/>
            <p:extLst>
              <p:ext uri="{D42A27DB-BD31-4B8C-83A1-F6EECF244321}">
                <p14:modId xmlns="" xmlns:p14="http://schemas.microsoft.com/office/powerpoint/2010/main" val="3743235713"/>
              </p:ext>
            </p:extLst>
          </p:nvPr>
        </p:nvGraphicFramePr>
        <p:xfrm>
          <a:off x="344557" y="1630018"/>
          <a:ext cx="11105321" cy="4717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 xmlns:a16="http://schemas.microsoft.com/office/drawing/2014/main" id="{EE120959-164D-4526-A601-3E95C078B77B}"/>
              </a:ext>
            </a:extLst>
          </p:cNvPr>
          <p:cNvSpPr txBox="1"/>
          <p:nvPr/>
        </p:nvSpPr>
        <p:spPr>
          <a:xfrm>
            <a:off x="1868557" y="106017"/>
            <a:ext cx="8342243" cy="861774"/>
          </a:xfrm>
          <a:prstGeom prst="rect">
            <a:avLst/>
          </a:prstGeom>
          <a:noFill/>
        </p:spPr>
        <p:txBody>
          <a:bodyPr wrap="square">
            <a:spAutoFit/>
          </a:bodyPr>
          <a:lstStyle/>
          <a:p>
            <a:pPr algn="ctr">
              <a:defRPr/>
            </a:pPr>
            <a:r>
              <a:rPr lang="en-IN" sz="2500" b="1" dirty="0">
                <a:solidFill>
                  <a:schemeClr val="bg1"/>
                </a:solidFill>
                <a:latin typeface="Palatino Linotype"/>
              </a:rPr>
              <a:t>Structure of standards issued by AASB under the authority of ICAI.</a:t>
            </a:r>
          </a:p>
        </p:txBody>
      </p:sp>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3121F1FA-716F-486E-AB88-336F364DC2B8}"/>
              </a:ext>
            </a:extLst>
          </p:cNvPr>
          <p:cNvGraphicFramePr>
            <a:graphicFrameLocks noGrp="1"/>
          </p:cNvGraphicFramePr>
          <p:nvPr>
            <p:ph idx="1"/>
            <p:extLst>
              <p:ext uri="{D42A27DB-BD31-4B8C-83A1-F6EECF244321}">
                <p14:modId xmlns="" xmlns:p14="http://schemas.microsoft.com/office/powerpoint/2010/main" val="1594417640"/>
              </p:ext>
            </p:extLst>
          </p:nvPr>
        </p:nvGraphicFramePr>
        <p:xfrm>
          <a:off x="593187" y="437322"/>
          <a:ext cx="10936204" cy="6166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 xmlns:a16="http://schemas.microsoft.com/office/drawing/2014/main" id="{7C174C2B-52EC-40AF-9B31-CC1C3E6F581C}"/>
              </a:ext>
            </a:extLst>
          </p:cNvPr>
          <p:cNvSpPr>
            <a:spLocks noGrp="1"/>
          </p:cNvSpPr>
          <p:nvPr>
            <p:ph type="ftr" sz="quarter" idx="11"/>
          </p:nvPr>
        </p:nvSpPr>
        <p:spPr/>
        <p:txBody>
          <a:bodyPr/>
          <a:lstStyle/>
          <a:p>
            <a:pPr>
              <a:defRPr/>
            </a:pPr>
            <a:r>
              <a:rPr lang="pt-BR"/>
              <a:t>CA R S Balaji, Chennai</a:t>
            </a:r>
            <a:endParaRPr lang="en-US"/>
          </a:p>
        </p:txBody>
      </p:sp>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B313D0C5-26E7-4D36-B3A9-E451A29CC832}"/>
                                            </p:graphicEl>
                                          </p:spTgt>
                                        </p:tgtEl>
                                        <p:attrNameLst>
                                          <p:attrName>style.visibility</p:attrName>
                                        </p:attrNameLst>
                                      </p:cBhvr>
                                      <p:to>
                                        <p:strVal val="visible"/>
                                      </p:to>
                                    </p:set>
                                    <p:anim calcmode="lin" valueType="num">
                                      <p:cBhvr additive="base">
                                        <p:cTn id="7" dur="500" fill="hold"/>
                                        <p:tgtEl>
                                          <p:spTgt spid="4">
                                            <p:graphicEl>
                                              <a:dgm id="{B313D0C5-26E7-4D36-B3A9-E451A29CC83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B313D0C5-26E7-4D36-B3A9-E451A29CC83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2A39E343-2342-431B-9ABB-240A8FC9227F}"/>
                                            </p:graphicEl>
                                          </p:spTgt>
                                        </p:tgtEl>
                                        <p:attrNameLst>
                                          <p:attrName>style.visibility</p:attrName>
                                        </p:attrNameLst>
                                      </p:cBhvr>
                                      <p:to>
                                        <p:strVal val="visible"/>
                                      </p:to>
                                    </p:set>
                                    <p:anim calcmode="lin" valueType="num">
                                      <p:cBhvr additive="base">
                                        <p:cTn id="11" dur="500" fill="hold"/>
                                        <p:tgtEl>
                                          <p:spTgt spid="4">
                                            <p:graphicEl>
                                              <a:dgm id="{2A39E343-2342-431B-9ABB-240A8FC9227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2A39E343-2342-431B-9ABB-240A8FC9227F}"/>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156F070C-93F5-4B54-8599-DE84DF81F207}"/>
                                            </p:graphicEl>
                                          </p:spTgt>
                                        </p:tgtEl>
                                        <p:attrNameLst>
                                          <p:attrName>style.visibility</p:attrName>
                                        </p:attrNameLst>
                                      </p:cBhvr>
                                      <p:to>
                                        <p:strVal val="visible"/>
                                      </p:to>
                                    </p:set>
                                    <p:anim calcmode="lin" valueType="num">
                                      <p:cBhvr additive="base">
                                        <p:cTn id="17" dur="500" fill="hold"/>
                                        <p:tgtEl>
                                          <p:spTgt spid="4">
                                            <p:graphicEl>
                                              <a:dgm id="{156F070C-93F5-4B54-8599-DE84DF81F20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156F070C-93F5-4B54-8599-DE84DF81F207}"/>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FAF09453-1010-45E5-B184-291A5B5F83CF}"/>
                                            </p:graphicEl>
                                          </p:spTgt>
                                        </p:tgtEl>
                                        <p:attrNameLst>
                                          <p:attrName>style.visibility</p:attrName>
                                        </p:attrNameLst>
                                      </p:cBhvr>
                                      <p:to>
                                        <p:strVal val="visible"/>
                                      </p:to>
                                    </p:set>
                                    <p:anim calcmode="lin" valueType="num">
                                      <p:cBhvr additive="base">
                                        <p:cTn id="21" dur="500" fill="hold"/>
                                        <p:tgtEl>
                                          <p:spTgt spid="4">
                                            <p:graphicEl>
                                              <a:dgm id="{FAF09453-1010-45E5-B184-291A5B5F83CF}"/>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FAF09453-1010-45E5-B184-291A5B5F83CF}"/>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0A789C0C-E799-4D63-BDC6-5996ACBD247C}"/>
                                            </p:graphicEl>
                                          </p:spTgt>
                                        </p:tgtEl>
                                        <p:attrNameLst>
                                          <p:attrName>style.visibility</p:attrName>
                                        </p:attrNameLst>
                                      </p:cBhvr>
                                      <p:to>
                                        <p:strVal val="visible"/>
                                      </p:to>
                                    </p:set>
                                    <p:anim calcmode="lin" valueType="num">
                                      <p:cBhvr additive="base">
                                        <p:cTn id="25" dur="500" fill="hold"/>
                                        <p:tgtEl>
                                          <p:spTgt spid="4">
                                            <p:graphicEl>
                                              <a:dgm id="{0A789C0C-E799-4D63-BDC6-5996ACBD247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0A789C0C-E799-4D63-BDC6-5996ACBD247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BB01B468-4725-4682-B615-225F26A09776}"/>
                                            </p:graphicEl>
                                          </p:spTgt>
                                        </p:tgtEl>
                                        <p:attrNameLst>
                                          <p:attrName>style.visibility</p:attrName>
                                        </p:attrNameLst>
                                      </p:cBhvr>
                                      <p:to>
                                        <p:strVal val="visible"/>
                                      </p:to>
                                    </p:set>
                                    <p:anim calcmode="lin" valueType="num">
                                      <p:cBhvr additive="base">
                                        <p:cTn id="31" dur="500" fill="hold"/>
                                        <p:tgtEl>
                                          <p:spTgt spid="4">
                                            <p:graphicEl>
                                              <a:dgm id="{BB01B468-4725-4682-B615-225F26A0977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BB01B468-4725-4682-B615-225F26A09776}"/>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8AEA84ED-9BDF-48EC-AE10-7EBAE6F96682}"/>
                                            </p:graphicEl>
                                          </p:spTgt>
                                        </p:tgtEl>
                                        <p:attrNameLst>
                                          <p:attrName>style.visibility</p:attrName>
                                        </p:attrNameLst>
                                      </p:cBhvr>
                                      <p:to>
                                        <p:strVal val="visible"/>
                                      </p:to>
                                    </p:set>
                                    <p:anim calcmode="lin" valueType="num">
                                      <p:cBhvr additive="base">
                                        <p:cTn id="35" dur="500" fill="hold"/>
                                        <p:tgtEl>
                                          <p:spTgt spid="4">
                                            <p:graphicEl>
                                              <a:dgm id="{8AEA84ED-9BDF-48EC-AE10-7EBAE6F9668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8AEA84ED-9BDF-48EC-AE10-7EBAE6F96682}"/>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862B0FF8-DC7A-48B4-963A-7C1E27BFDA77}"/>
                                            </p:graphicEl>
                                          </p:spTgt>
                                        </p:tgtEl>
                                        <p:attrNameLst>
                                          <p:attrName>style.visibility</p:attrName>
                                        </p:attrNameLst>
                                      </p:cBhvr>
                                      <p:to>
                                        <p:strVal val="visible"/>
                                      </p:to>
                                    </p:set>
                                    <p:anim calcmode="lin" valueType="num">
                                      <p:cBhvr additive="base">
                                        <p:cTn id="39" dur="500" fill="hold"/>
                                        <p:tgtEl>
                                          <p:spTgt spid="4">
                                            <p:graphicEl>
                                              <a:dgm id="{862B0FF8-DC7A-48B4-963A-7C1E27BFDA77}"/>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862B0FF8-DC7A-48B4-963A-7C1E27BFDA77}"/>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graphicEl>
                                              <a:dgm id="{7D77B3FF-27F4-4DC7-923A-F497A7BDDA2B}"/>
                                            </p:graphicEl>
                                          </p:spTgt>
                                        </p:tgtEl>
                                        <p:attrNameLst>
                                          <p:attrName>style.visibility</p:attrName>
                                        </p:attrNameLst>
                                      </p:cBhvr>
                                      <p:to>
                                        <p:strVal val="visible"/>
                                      </p:to>
                                    </p:set>
                                    <p:anim calcmode="lin" valueType="num">
                                      <p:cBhvr additive="base">
                                        <p:cTn id="45" dur="500" fill="hold"/>
                                        <p:tgtEl>
                                          <p:spTgt spid="4">
                                            <p:graphicEl>
                                              <a:dgm id="{7D77B3FF-27F4-4DC7-923A-F497A7BDDA2B}"/>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7D77B3FF-27F4-4DC7-923A-F497A7BDDA2B}"/>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graphicEl>
                                              <a:dgm id="{6BA8E2CF-0B54-4950-832D-F74C17E3650B}"/>
                                            </p:graphicEl>
                                          </p:spTgt>
                                        </p:tgtEl>
                                        <p:attrNameLst>
                                          <p:attrName>style.visibility</p:attrName>
                                        </p:attrNameLst>
                                      </p:cBhvr>
                                      <p:to>
                                        <p:strVal val="visible"/>
                                      </p:to>
                                    </p:set>
                                    <p:anim calcmode="lin" valueType="num">
                                      <p:cBhvr additive="base">
                                        <p:cTn id="49" dur="500" fill="hold"/>
                                        <p:tgtEl>
                                          <p:spTgt spid="4">
                                            <p:graphicEl>
                                              <a:dgm id="{6BA8E2CF-0B54-4950-832D-F74C17E3650B}"/>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6BA8E2CF-0B54-4950-832D-F74C17E3650B}"/>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45C17F37-572B-4E1F-B3B6-647C88E6ED70}"/>
                                            </p:graphicEl>
                                          </p:spTgt>
                                        </p:tgtEl>
                                        <p:attrNameLst>
                                          <p:attrName>style.visibility</p:attrName>
                                        </p:attrNameLst>
                                      </p:cBhvr>
                                      <p:to>
                                        <p:strVal val="visible"/>
                                      </p:to>
                                    </p:set>
                                    <p:anim calcmode="lin" valueType="num">
                                      <p:cBhvr additive="base">
                                        <p:cTn id="53" dur="10" fill="hold"/>
                                        <p:tgtEl>
                                          <p:spTgt spid="4">
                                            <p:graphicEl>
                                              <a:dgm id="{45C17F37-572B-4E1F-B3B6-647C88E6ED70}"/>
                                            </p:graphicEl>
                                          </p:spTgt>
                                        </p:tgtEl>
                                        <p:attrNameLst>
                                          <p:attrName>ppt_x</p:attrName>
                                        </p:attrNameLst>
                                      </p:cBhvr>
                                      <p:tavLst>
                                        <p:tav tm="0">
                                          <p:val>
                                            <p:strVal val="#ppt_x"/>
                                          </p:val>
                                        </p:tav>
                                        <p:tav tm="100000">
                                          <p:val>
                                            <p:strVal val="#ppt_x"/>
                                          </p:val>
                                        </p:tav>
                                      </p:tavLst>
                                    </p:anim>
                                    <p:anim calcmode="lin" valueType="num">
                                      <p:cBhvr additive="base">
                                        <p:cTn id="54" dur="10" fill="hold"/>
                                        <p:tgtEl>
                                          <p:spTgt spid="4">
                                            <p:graphicEl>
                                              <a:dgm id="{45C17F37-572B-4E1F-B3B6-647C88E6ED70}"/>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graphicEl>
                                              <a:dgm id="{60DEEFEE-F5CB-48E5-B0D9-ECA251D4592B}"/>
                                            </p:graphicEl>
                                          </p:spTgt>
                                        </p:tgtEl>
                                        <p:attrNameLst>
                                          <p:attrName>style.visibility</p:attrName>
                                        </p:attrNameLst>
                                      </p:cBhvr>
                                      <p:to>
                                        <p:strVal val="visible"/>
                                      </p:to>
                                    </p:set>
                                    <p:anim calcmode="lin" valueType="num">
                                      <p:cBhvr additive="base">
                                        <p:cTn id="59" dur="500" fill="hold"/>
                                        <p:tgtEl>
                                          <p:spTgt spid="4">
                                            <p:graphicEl>
                                              <a:dgm id="{60DEEFEE-F5CB-48E5-B0D9-ECA251D4592B}"/>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graphicEl>
                                              <a:dgm id="{60DEEFEE-F5CB-48E5-B0D9-ECA251D4592B}"/>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graphicEl>
                                              <a:dgm id="{9FE51C4F-FDBA-4D92-A109-C94A5EA9C5EA}"/>
                                            </p:graphicEl>
                                          </p:spTgt>
                                        </p:tgtEl>
                                        <p:attrNameLst>
                                          <p:attrName>style.visibility</p:attrName>
                                        </p:attrNameLst>
                                      </p:cBhvr>
                                      <p:to>
                                        <p:strVal val="visible"/>
                                      </p:to>
                                    </p:set>
                                    <p:anim calcmode="lin" valueType="num">
                                      <p:cBhvr additive="base">
                                        <p:cTn id="63" dur="500" fill="hold"/>
                                        <p:tgtEl>
                                          <p:spTgt spid="4">
                                            <p:graphicEl>
                                              <a:dgm id="{9FE51C4F-FDBA-4D92-A109-C94A5EA9C5EA}"/>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9FE51C4F-FDBA-4D92-A109-C94A5EA9C5EA}"/>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4D7389D5-E423-426E-A648-E499B74820B0}"/>
                                            </p:graphicEl>
                                          </p:spTgt>
                                        </p:tgtEl>
                                        <p:attrNameLst>
                                          <p:attrName>style.visibility</p:attrName>
                                        </p:attrNameLst>
                                      </p:cBhvr>
                                      <p:to>
                                        <p:strVal val="visible"/>
                                      </p:to>
                                    </p:set>
                                    <p:anim calcmode="lin" valueType="num">
                                      <p:cBhvr additive="base">
                                        <p:cTn id="67" dur="500" fill="hold"/>
                                        <p:tgtEl>
                                          <p:spTgt spid="4">
                                            <p:graphicEl>
                                              <a:dgm id="{4D7389D5-E423-426E-A648-E499B74820B0}"/>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4D7389D5-E423-426E-A648-E499B74820B0}"/>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62980652-2173-490B-85E4-3FC145AC8EE5}"/>
                                            </p:graphicEl>
                                          </p:spTgt>
                                        </p:tgtEl>
                                        <p:attrNameLst>
                                          <p:attrName>style.visibility</p:attrName>
                                        </p:attrNameLst>
                                      </p:cBhvr>
                                      <p:to>
                                        <p:strVal val="visible"/>
                                      </p:to>
                                    </p:set>
                                    <p:anim calcmode="lin" valueType="num">
                                      <p:cBhvr additive="base">
                                        <p:cTn id="73" dur="500" fill="hold"/>
                                        <p:tgtEl>
                                          <p:spTgt spid="4">
                                            <p:graphicEl>
                                              <a:dgm id="{62980652-2173-490B-85E4-3FC145AC8EE5}"/>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62980652-2173-490B-85E4-3FC145AC8EE5}"/>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graphicEl>
                                              <a:dgm id="{076417A0-EED0-4945-8182-C0B8667BF355}"/>
                                            </p:graphicEl>
                                          </p:spTgt>
                                        </p:tgtEl>
                                        <p:attrNameLst>
                                          <p:attrName>style.visibility</p:attrName>
                                        </p:attrNameLst>
                                      </p:cBhvr>
                                      <p:to>
                                        <p:strVal val="visible"/>
                                      </p:to>
                                    </p:set>
                                    <p:anim calcmode="lin" valueType="num">
                                      <p:cBhvr additive="base">
                                        <p:cTn id="77" dur="500" fill="hold"/>
                                        <p:tgtEl>
                                          <p:spTgt spid="4">
                                            <p:graphicEl>
                                              <a:dgm id="{076417A0-EED0-4945-8182-C0B8667BF355}"/>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076417A0-EED0-4945-8182-C0B8667BF355}"/>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
                                            <p:graphicEl>
                                              <a:dgm id="{142E3794-E513-4122-AD78-5CEAEEB8F141}"/>
                                            </p:graphicEl>
                                          </p:spTgt>
                                        </p:tgtEl>
                                        <p:attrNameLst>
                                          <p:attrName>style.visibility</p:attrName>
                                        </p:attrNameLst>
                                      </p:cBhvr>
                                      <p:to>
                                        <p:strVal val="visible"/>
                                      </p:to>
                                    </p:set>
                                    <p:anim calcmode="lin" valueType="num">
                                      <p:cBhvr additive="base">
                                        <p:cTn id="81" dur="500" fill="hold"/>
                                        <p:tgtEl>
                                          <p:spTgt spid="4">
                                            <p:graphicEl>
                                              <a:dgm id="{142E3794-E513-4122-AD78-5CEAEEB8F141}"/>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graphicEl>
                                              <a:dgm id="{142E3794-E513-4122-AD78-5CEAEEB8F141}"/>
                                            </p:graphic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
                                            <p:graphicEl>
                                              <a:dgm id="{9603F5CD-0BF0-4AEB-8F7B-BCDCB1FDCF06}"/>
                                            </p:graphicEl>
                                          </p:spTgt>
                                        </p:tgtEl>
                                        <p:attrNameLst>
                                          <p:attrName>style.visibility</p:attrName>
                                        </p:attrNameLst>
                                      </p:cBhvr>
                                      <p:to>
                                        <p:strVal val="visible"/>
                                      </p:to>
                                    </p:set>
                                    <p:anim calcmode="lin" valueType="num">
                                      <p:cBhvr additive="base">
                                        <p:cTn id="87" dur="500" fill="hold"/>
                                        <p:tgtEl>
                                          <p:spTgt spid="4">
                                            <p:graphicEl>
                                              <a:dgm id="{9603F5CD-0BF0-4AEB-8F7B-BCDCB1FDCF06}"/>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9603F5CD-0BF0-4AEB-8F7B-BCDCB1FDCF06}"/>
                                            </p:graphic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
                                            <p:graphicEl>
                                              <a:dgm id="{BA51D097-9650-4523-A300-933251F4C60D}"/>
                                            </p:graphicEl>
                                          </p:spTgt>
                                        </p:tgtEl>
                                        <p:attrNameLst>
                                          <p:attrName>style.visibility</p:attrName>
                                        </p:attrNameLst>
                                      </p:cBhvr>
                                      <p:to>
                                        <p:strVal val="visible"/>
                                      </p:to>
                                    </p:set>
                                    <p:anim calcmode="lin" valueType="num">
                                      <p:cBhvr additive="base">
                                        <p:cTn id="91" dur="500" fill="hold"/>
                                        <p:tgtEl>
                                          <p:spTgt spid="4">
                                            <p:graphicEl>
                                              <a:dgm id="{BA51D097-9650-4523-A300-933251F4C60D}"/>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graphicEl>
                                              <a:dgm id="{BA51D097-9650-4523-A300-933251F4C60D}"/>
                                            </p:graphic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
                                            <p:graphicEl>
                                              <a:dgm id="{EA349D70-0939-4DFD-880B-3E42186E9C03}"/>
                                            </p:graphicEl>
                                          </p:spTgt>
                                        </p:tgtEl>
                                        <p:attrNameLst>
                                          <p:attrName>style.visibility</p:attrName>
                                        </p:attrNameLst>
                                      </p:cBhvr>
                                      <p:to>
                                        <p:strVal val="visible"/>
                                      </p:to>
                                    </p:set>
                                    <p:anim calcmode="lin" valueType="num">
                                      <p:cBhvr additive="base">
                                        <p:cTn id="95" dur="500" fill="hold"/>
                                        <p:tgtEl>
                                          <p:spTgt spid="4">
                                            <p:graphicEl>
                                              <a:dgm id="{EA349D70-0939-4DFD-880B-3E42186E9C03}"/>
                                            </p:graphic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graphicEl>
                                              <a:dgm id="{EA349D70-0939-4DFD-880B-3E42186E9C03}"/>
                                            </p:graphic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
                                            <p:graphicEl>
                                              <a:dgm id="{373F55C8-E407-4A33-8C6B-158C38317207}"/>
                                            </p:graphicEl>
                                          </p:spTgt>
                                        </p:tgtEl>
                                        <p:attrNameLst>
                                          <p:attrName>style.visibility</p:attrName>
                                        </p:attrNameLst>
                                      </p:cBhvr>
                                      <p:to>
                                        <p:strVal val="visible"/>
                                      </p:to>
                                    </p:set>
                                    <p:anim calcmode="lin" valueType="num">
                                      <p:cBhvr additive="base">
                                        <p:cTn id="101" dur="500" fill="hold"/>
                                        <p:tgtEl>
                                          <p:spTgt spid="4">
                                            <p:graphicEl>
                                              <a:dgm id="{373F55C8-E407-4A33-8C6B-158C38317207}"/>
                                            </p:graphic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
                                            <p:graphicEl>
                                              <a:dgm id="{373F55C8-E407-4A33-8C6B-158C38317207}"/>
                                            </p:graphicEl>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
                                            <p:graphicEl>
                                              <a:dgm id="{30A48DDF-42D1-49C7-8EC9-821E02837D66}"/>
                                            </p:graphicEl>
                                          </p:spTgt>
                                        </p:tgtEl>
                                        <p:attrNameLst>
                                          <p:attrName>style.visibility</p:attrName>
                                        </p:attrNameLst>
                                      </p:cBhvr>
                                      <p:to>
                                        <p:strVal val="visible"/>
                                      </p:to>
                                    </p:set>
                                    <p:anim calcmode="lin" valueType="num">
                                      <p:cBhvr additive="base">
                                        <p:cTn id="105" dur="500" fill="hold"/>
                                        <p:tgtEl>
                                          <p:spTgt spid="4">
                                            <p:graphicEl>
                                              <a:dgm id="{30A48DDF-42D1-49C7-8EC9-821E02837D66}"/>
                                            </p:graphicEl>
                                          </p:spTgt>
                                        </p:tgtEl>
                                        <p:attrNameLst>
                                          <p:attrName>ppt_x</p:attrName>
                                        </p:attrNameLst>
                                      </p:cBhvr>
                                      <p:tavLst>
                                        <p:tav tm="0">
                                          <p:val>
                                            <p:strVal val="#ppt_x"/>
                                          </p:val>
                                        </p:tav>
                                        <p:tav tm="100000">
                                          <p:val>
                                            <p:strVal val="#ppt_x"/>
                                          </p:val>
                                        </p:tav>
                                      </p:tavLst>
                                    </p:anim>
                                    <p:anim calcmode="lin" valueType="num">
                                      <p:cBhvr additive="base">
                                        <p:cTn id="106" dur="500" fill="hold"/>
                                        <p:tgtEl>
                                          <p:spTgt spid="4">
                                            <p:graphicEl>
                                              <a:dgm id="{30A48DDF-42D1-49C7-8EC9-821E02837D66}"/>
                                            </p:graphicEl>
                                          </p:spTgt>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
                                            <p:graphicEl>
                                              <a:dgm id="{C8B4C759-C35F-4F13-B98A-5106526F15F0}"/>
                                            </p:graphicEl>
                                          </p:spTgt>
                                        </p:tgtEl>
                                        <p:attrNameLst>
                                          <p:attrName>style.visibility</p:attrName>
                                        </p:attrNameLst>
                                      </p:cBhvr>
                                      <p:to>
                                        <p:strVal val="visible"/>
                                      </p:to>
                                    </p:set>
                                    <p:anim calcmode="lin" valueType="num">
                                      <p:cBhvr additive="base">
                                        <p:cTn id="109" dur="500" fill="hold"/>
                                        <p:tgtEl>
                                          <p:spTgt spid="4">
                                            <p:graphicEl>
                                              <a:dgm id="{C8B4C759-C35F-4F13-B98A-5106526F15F0}"/>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graphicEl>
                                              <a:dgm id="{C8B4C759-C35F-4F13-B98A-5106526F15F0}"/>
                                            </p:graphic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
                                            <p:graphicEl>
                                              <a:dgm id="{42A80A0B-CEB8-46FB-B9D7-76C86835B65D}"/>
                                            </p:graphicEl>
                                          </p:spTgt>
                                        </p:tgtEl>
                                        <p:attrNameLst>
                                          <p:attrName>style.visibility</p:attrName>
                                        </p:attrNameLst>
                                      </p:cBhvr>
                                      <p:to>
                                        <p:strVal val="visible"/>
                                      </p:to>
                                    </p:set>
                                    <p:anim calcmode="lin" valueType="num">
                                      <p:cBhvr additive="base">
                                        <p:cTn id="115" dur="500" fill="hold"/>
                                        <p:tgtEl>
                                          <p:spTgt spid="4">
                                            <p:graphicEl>
                                              <a:dgm id="{42A80A0B-CEB8-46FB-B9D7-76C86835B65D}"/>
                                            </p:graphic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graphicEl>
                                              <a:dgm id="{42A80A0B-CEB8-46FB-B9D7-76C86835B65D}"/>
                                            </p:graphicEl>
                                          </p:spTgt>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
                                            <p:graphicEl>
                                              <a:dgm id="{DCA5F896-77F6-4516-BEF5-E9D6DCFB7304}"/>
                                            </p:graphicEl>
                                          </p:spTgt>
                                        </p:tgtEl>
                                        <p:attrNameLst>
                                          <p:attrName>style.visibility</p:attrName>
                                        </p:attrNameLst>
                                      </p:cBhvr>
                                      <p:to>
                                        <p:strVal val="visible"/>
                                      </p:to>
                                    </p:set>
                                    <p:anim calcmode="lin" valueType="num">
                                      <p:cBhvr additive="base">
                                        <p:cTn id="119" dur="500" fill="hold"/>
                                        <p:tgtEl>
                                          <p:spTgt spid="4">
                                            <p:graphicEl>
                                              <a:dgm id="{DCA5F896-77F6-4516-BEF5-E9D6DCFB7304}"/>
                                            </p:graphic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
                                            <p:graphicEl>
                                              <a:dgm id="{DCA5F896-77F6-4516-BEF5-E9D6DCFB7304}"/>
                                            </p:graphicEl>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
                                            <p:graphicEl>
                                              <a:dgm id="{8D84472A-30A7-4558-8DC1-9FF8F6DEBAB5}"/>
                                            </p:graphicEl>
                                          </p:spTgt>
                                        </p:tgtEl>
                                        <p:attrNameLst>
                                          <p:attrName>style.visibility</p:attrName>
                                        </p:attrNameLst>
                                      </p:cBhvr>
                                      <p:to>
                                        <p:strVal val="visible"/>
                                      </p:to>
                                    </p:set>
                                    <p:anim calcmode="lin" valueType="num">
                                      <p:cBhvr additive="base">
                                        <p:cTn id="123" dur="500" fill="hold"/>
                                        <p:tgtEl>
                                          <p:spTgt spid="4">
                                            <p:graphicEl>
                                              <a:dgm id="{8D84472A-30A7-4558-8DC1-9FF8F6DEBAB5}"/>
                                            </p:graphic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
                                            <p:graphicEl>
                                              <a:dgm id="{8D84472A-30A7-4558-8DC1-9FF8F6DEBAB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89AEEE6C-BAC6-4861-9993-BFF8D09CAF70}"/>
              </a:ext>
            </a:extLst>
          </p:cNvPr>
          <p:cNvGraphicFramePr>
            <a:graphicFrameLocks noGrp="1"/>
          </p:cNvGraphicFramePr>
          <p:nvPr>
            <p:ph idx="1"/>
          </p:nvPr>
        </p:nvGraphicFramePr>
        <p:xfrm>
          <a:off x="1981199" y="381001"/>
          <a:ext cx="9434513"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 xmlns:a16="http://schemas.microsoft.com/office/drawing/2014/main" id="{F0F6247C-DFC8-49BF-862B-E8232F288320}"/>
              </a:ext>
            </a:extLst>
          </p:cNvPr>
          <p:cNvSpPr>
            <a:spLocks noGrp="1"/>
          </p:cNvSpPr>
          <p:nvPr>
            <p:ph type="ftr" sz="quarter" idx="11"/>
          </p:nvPr>
        </p:nvSpPr>
        <p:spPr/>
        <p:txBody>
          <a:bodyPr/>
          <a:lstStyle/>
          <a:p>
            <a:pPr>
              <a:defRPr/>
            </a:pPr>
            <a:r>
              <a:rPr lang="pt-BR"/>
              <a:t>CA R S Balaji, Chennai</a:t>
            </a:r>
            <a:endParaRPr lang="en-US"/>
          </a:p>
        </p:txBody>
      </p:sp>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2944BC0-4915-4072-89EA-B7CB9563823E}"/>
                                            </p:graphicEl>
                                          </p:spTgt>
                                        </p:tgtEl>
                                        <p:attrNameLst>
                                          <p:attrName>style.visibility</p:attrName>
                                        </p:attrNameLst>
                                      </p:cBhvr>
                                      <p:to>
                                        <p:strVal val="visible"/>
                                      </p:to>
                                    </p:set>
                                    <p:anim calcmode="lin" valueType="num">
                                      <p:cBhvr additive="base">
                                        <p:cTn id="7" dur="500" fill="hold"/>
                                        <p:tgtEl>
                                          <p:spTgt spid="4">
                                            <p:graphicEl>
                                              <a:dgm id="{42944BC0-4915-4072-89EA-B7CB9563823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2944BC0-4915-4072-89EA-B7CB9563823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F71D4A4-9C1F-48E0-860B-CD407BE009CA}"/>
                                            </p:graphicEl>
                                          </p:spTgt>
                                        </p:tgtEl>
                                        <p:attrNameLst>
                                          <p:attrName>style.visibility</p:attrName>
                                        </p:attrNameLst>
                                      </p:cBhvr>
                                      <p:to>
                                        <p:strVal val="visible"/>
                                      </p:to>
                                    </p:set>
                                    <p:anim calcmode="lin" valueType="num">
                                      <p:cBhvr additive="base">
                                        <p:cTn id="13" dur="500" fill="hold"/>
                                        <p:tgtEl>
                                          <p:spTgt spid="4">
                                            <p:graphicEl>
                                              <a:dgm id="{AF71D4A4-9C1F-48E0-860B-CD407BE009C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F71D4A4-9C1F-48E0-860B-CD407BE009CA}"/>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1268D2A3-D9E4-43F3-A9E4-23A1CCEAE1A4}"/>
                                            </p:graphicEl>
                                          </p:spTgt>
                                        </p:tgtEl>
                                        <p:attrNameLst>
                                          <p:attrName>style.visibility</p:attrName>
                                        </p:attrNameLst>
                                      </p:cBhvr>
                                      <p:to>
                                        <p:strVal val="visible"/>
                                      </p:to>
                                    </p:set>
                                    <p:anim calcmode="lin" valueType="num">
                                      <p:cBhvr additive="base">
                                        <p:cTn id="17" dur="500" fill="hold"/>
                                        <p:tgtEl>
                                          <p:spTgt spid="4">
                                            <p:graphicEl>
                                              <a:dgm id="{1268D2A3-D9E4-43F3-A9E4-23A1CCEAE1A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1268D2A3-D9E4-43F3-A9E4-23A1CCEAE1A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3791FEC0-3693-458D-B112-F1D423886CCD}"/>
                                            </p:graphicEl>
                                          </p:spTgt>
                                        </p:tgtEl>
                                        <p:attrNameLst>
                                          <p:attrName>style.visibility</p:attrName>
                                        </p:attrNameLst>
                                      </p:cBhvr>
                                      <p:to>
                                        <p:strVal val="visible"/>
                                      </p:to>
                                    </p:set>
                                    <p:anim calcmode="lin" valueType="num">
                                      <p:cBhvr additive="base">
                                        <p:cTn id="23" dur="500" fill="hold"/>
                                        <p:tgtEl>
                                          <p:spTgt spid="4">
                                            <p:graphicEl>
                                              <a:dgm id="{3791FEC0-3693-458D-B112-F1D423886CC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3791FEC0-3693-458D-B112-F1D423886CC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C0A5F5DE-D592-49C6-BBCF-7999B890DB63}"/>
                                            </p:graphicEl>
                                          </p:spTgt>
                                        </p:tgtEl>
                                        <p:attrNameLst>
                                          <p:attrName>style.visibility</p:attrName>
                                        </p:attrNameLst>
                                      </p:cBhvr>
                                      <p:to>
                                        <p:strVal val="visible"/>
                                      </p:to>
                                    </p:set>
                                    <p:anim calcmode="lin" valueType="num">
                                      <p:cBhvr additive="base">
                                        <p:cTn id="27" dur="500" fill="hold"/>
                                        <p:tgtEl>
                                          <p:spTgt spid="4">
                                            <p:graphicEl>
                                              <a:dgm id="{C0A5F5DE-D592-49C6-BBCF-7999B890DB6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C0A5F5DE-D592-49C6-BBCF-7999B890DB63}"/>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47B30294-2F65-49F0-B228-716653B2CD54}"/>
                                            </p:graphicEl>
                                          </p:spTgt>
                                        </p:tgtEl>
                                        <p:attrNameLst>
                                          <p:attrName>style.visibility</p:attrName>
                                        </p:attrNameLst>
                                      </p:cBhvr>
                                      <p:to>
                                        <p:strVal val="visible"/>
                                      </p:to>
                                    </p:set>
                                    <p:anim calcmode="lin" valueType="num">
                                      <p:cBhvr additive="base">
                                        <p:cTn id="33" dur="500" fill="hold"/>
                                        <p:tgtEl>
                                          <p:spTgt spid="4">
                                            <p:graphicEl>
                                              <a:dgm id="{47B30294-2F65-49F0-B228-716653B2CD5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47B30294-2F65-49F0-B228-716653B2CD5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1764122C-4583-46FD-8CC6-A2EAC9CADDDF}"/>
                                            </p:graphicEl>
                                          </p:spTgt>
                                        </p:tgtEl>
                                        <p:attrNameLst>
                                          <p:attrName>style.visibility</p:attrName>
                                        </p:attrNameLst>
                                      </p:cBhvr>
                                      <p:to>
                                        <p:strVal val="visible"/>
                                      </p:to>
                                    </p:set>
                                    <p:anim calcmode="lin" valueType="num">
                                      <p:cBhvr additive="base">
                                        <p:cTn id="37" dur="500" fill="hold"/>
                                        <p:tgtEl>
                                          <p:spTgt spid="4">
                                            <p:graphicEl>
                                              <a:dgm id="{1764122C-4583-46FD-8CC6-A2EAC9CADDD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764122C-4583-46FD-8CC6-A2EAC9CADDDF}"/>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C1BC7F67-DA4A-47EC-9E53-2AA195970F1F}"/>
                                            </p:graphicEl>
                                          </p:spTgt>
                                        </p:tgtEl>
                                        <p:attrNameLst>
                                          <p:attrName>style.visibility</p:attrName>
                                        </p:attrNameLst>
                                      </p:cBhvr>
                                      <p:to>
                                        <p:strVal val="visible"/>
                                      </p:to>
                                    </p:set>
                                    <p:anim calcmode="lin" valueType="num">
                                      <p:cBhvr additive="base">
                                        <p:cTn id="43" dur="500" fill="hold"/>
                                        <p:tgtEl>
                                          <p:spTgt spid="4">
                                            <p:graphicEl>
                                              <a:dgm id="{C1BC7F67-DA4A-47EC-9E53-2AA195970F1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C1BC7F67-DA4A-47EC-9E53-2AA195970F1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00EFD0BB-D692-4C85-8423-C4589BF3BFC6}"/>
                                            </p:graphicEl>
                                          </p:spTgt>
                                        </p:tgtEl>
                                        <p:attrNameLst>
                                          <p:attrName>style.visibility</p:attrName>
                                        </p:attrNameLst>
                                      </p:cBhvr>
                                      <p:to>
                                        <p:strVal val="visible"/>
                                      </p:to>
                                    </p:set>
                                    <p:anim calcmode="lin" valueType="num">
                                      <p:cBhvr additive="base">
                                        <p:cTn id="47" dur="500" fill="hold"/>
                                        <p:tgtEl>
                                          <p:spTgt spid="4">
                                            <p:graphicEl>
                                              <a:dgm id="{00EFD0BB-D692-4C85-8423-C4589BF3BFC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00EFD0BB-D692-4C85-8423-C4589BF3BFC6}"/>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4585AD23-C68A-4AB6-B90D-1165B896D351}"/>
                                            </p:graphicEl>
                                          </p:spTgt>
                                        </p:tgtEl>
                                        <p:attrNameLst>
                                          <p:attrName>style.visibility</p:attrName>
                                        </p:attrNameLst>
                                      </p:cBhvr>
                                      <p:to>
                                        <p:strVal val="visible"/>
                                      </p:to>
                                    </p:set>
                                    <p:anim calcmode="lin" valueType="num">
                                      <p:cBhvr additive="base">
                                        <p:cTn id="53" dur="500" fill="hold"/>
                                        <p:tgtEl>
                                          <p:spTgt spid="4">
                                            <p:graphicEl>
                                              <a:dgm id="{4585AD23-C68A-4AB6-B90D-1165B896D351}"/>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4585AD23-C68A-4AB6-B90D-1165B896D351}"/>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4CB36348-878F-4ED1-8267-E3CDBCB84495}"/>
                                            </p:graphicEl>
                                          </p:spTgt>
                                        </p:tgtEl>
                                        <p:attrNameLst>
                                          <p:attrName>style.visibility</p:attrName>
                                        </p:attrNameLst>
                                      </p:cBhvr>
                                      <p:to>
                                        <p:strVal val="visible"/>
                                      </p:to>
                                    </p:set>
                                    <p:anim calcmode="lin" valueType="num">
                                      <p:cBhvr additive="base">
                                        <p:cTn id="57" dur="500" fill="hold"/>
                                        <p:tgtEl>
                                          <p:spTgt spid="4">
                                            <p:graphicEl>
                                              <a:dgm id="{4CB36348-878F-4ED1-8267-E3CDBCB8449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4CB36348-878F-4ED1-8267-E3CDBCB84495}"/>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571197C5-C8A2-4814-9122-C5F3A54CA1F7}"/>
                                            </p:graphicEl>
                                          </p:spTgt>
                                        </p:tgtEl>
                                        <p:attrNameLst>
                                          <p:attrName>style.visibility</p:attrName>
                                        </p:attrNameLst>
                                      </p:cBhvr>
                                      <p:to>
                                        <p:strVal val="visible"/>
                                      </p:to>
                                    </p:set>
                                    <p:anim calcmode="lin" valueType="num">
                                      <p:cBhvr additive="base">
                                        <p:cTn id="63" dur="500" fill="hold"/>
                                        <p:tgtEl>
                                          <p:spTgt spid="4">
                                            <p:graphicEl>
                                              <a:dgm id="{571197C5-C8A2-4814-9122-C5F3A54CA1F7}"/>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571197C5-C8A2-4814-9122-C5F3A54CA1F7}"/>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886ADCDB-F585-45BE-BF04-B5F1A40F94DE}"/>
                                            </p:graphicEl>
                                          </p:spTgt>
                                        </p:tgtEl>
                                        <p:attrNameLst>
                                          <p:attrName>style.visibility</p:attrName>
                                        </p:attrNameLst>
                                      </p:cBhvr>
                                      <p:to>
                                        <p:strVal val="visible"/>
                                      </p:to>
                                    </p:set>
                                    <p:anim calcmode="lin" valueType="num">
                                      <p:cBhvr additive="base">
                                        <p:cTn id="67" dur="500" fill="hold"/>
                                        <p:tgtEl>
                                          <p:spTgt spid="4">
                                            <p:graphicEl>
                                              <a:dgm id="{886ADCDB-F585-45BE-BF04-B5F1A40F94DE}"/>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886ADCDB-F585-45BE-BF04-B5F1A40F94DE}"/>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71248337-1F66-4F42-AC7E-E4A9E2847D87}"/>
                                            </p:graphicEl>
                                          </p:spTgt>
                                        </p:tgtEl>
                                        <p:attrNameLst>
                                          <p:attrName>style.visibility</p:attrName>
                                        </p:attrNameLst>
                                      </p:cBhvr>
                                      <p:to>
                                        <p:strVal val="visible"/>
                                      </p:to>
                                    </p:set>
                                    <p:anim calcmode="lin" valueType="num">
                                      <p:cBhvr additive="base">
                                        <p:cTn id="73" dur="500" fill="hold"/>
                                        <p:tgtEl>
                                          <p:spTgt spid="4">
                                            <p:graphicEl>
                                              <a:dgm id="{71248337-1F66-4F42-AC7E-E4A9E2847D87}"/>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71248337-1F66-4F42-AC7E-E4A9E2847D87}"/>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graphicEl>
                                              <a:dgm id="{1D887C3E-8369-4446-B8A7-84359E444410}"/>
                                            </p:graphicEl>
                                          </p:spTgt>
                                        </p:tgtEl>
                                        <p:attrNameLst>
                                          <p:attrName>style.visibility</p:attrName>
                                        </p:attrNameLst>
                                      </p:cBhvr>
                                      <p:to>
                                        <p:strVal val="visible"/>
                                      </p:to>
                                    </p:set>
                                    <p:anim calcmode="lin" valueType="num">
                                      <p:cBhvr additive="base">
                                        <p:cTn id="77" dur="500" fill="hold"/>
                                        <p:tgtEl>
                                          <p:spTgt spid="4">
                                            <p:graphicEl>
                                              <a:dgm id="{1D887C3E-8369-4446-B8A7-84359E444410}"/>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1D887C3E-8369-4446-B8A7-84359E444410}"/>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graphicEl>
                                              <a:dgm id="{E1E02EF9-1A6B-4C5C-95B6-19786A421246}"/>
                                            </p:graphicEl>
                                          </p:spTgt>
                                        </p:tgtEl>
                                        <p:attrNameLst>
                                          <p:attrName>style.visibility</p:attrName>
                                        </p:attrNameLst>
                                      </p:cBhvr>
                                      <p:to>
                                        <p:strVal val="visible"/>
                                      </p:to>
                                    </p:set>
                                    <p:anim calcmode="lin" valueType="num">
                                      <p:cBhvr additive="base">
                                        <p:cTn id="83" dur="500" fill="hold"/>
                                        <p:tgtEl>
                                          <p:spTgt spid="4">
                                            <p:graphicEl>
                                              <a:dgm id="{E1E02EF9-1A6B-4C5C-95B6-19786A421246}"/>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graphicEl>
                                              <a:dgm id="{E1E02EF9-1A6B-4C5C-95B6-19786A421246}"/>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graphicEl>
                                              <a:dgm id="{B5A4BB8B-A1E2-4A3C-A966-2A89099C8849}"/>
                                            </p:graphicEl>
                                          </p:spTgt>
                                        </p:tgtEl>
                                        <p:attrNameLst>
                                          <p:attrName>style.visibility</p:attrName>
                                        </p:attrNameLst>
                                      </p:cBhvr>
                                      <p:to>
                                        <p:strVal val="visible"/>
                                      </p:to>
                                    </p:set>
                                    <p:anim calcmode="lin" valueType="num">
                                      <p:cBhvr additive="base">
                                        <p:cTn id="87" dur="500" fill="hold"/>
                                        <p:tgtEl>
                                          <p:spTgt spid="4">
                                            <p:graphicEl>
                                              <a:dgm id="{B5A4BB8B-A1E2-4A3C-A966-2A89099C8849}"/>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B5A4BB8B-A1E2-4A3C-A966-2A89099C884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B69900-3EA3-4A8A-AB31-614E734FC8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9CBD9B61-022C-4E31-89A0-6ACF1F818B27}"/>
              </a:ext>
            </a:extLst>
          </p:cNvPr>
          <p:cNvSpPr>
            <a:spLocks noGrp="1"/>
          </p:cNvSpPr>
          <p:nvPr>
            <p:ph idx="1"/>
          </p:nvPr>
        </p:nvSpPr>
        <p:spPr/>
        <p:txBody>
          <a:bodyPr/>
          <a:lstStyle/>
          <a:p>
            <a:endParaRPr lang="en-US"/>
          </a:p>
        </p:txBody>
      </p:sp>
      <p:graphicFrame>
        <p:nvGraphicFramePr>
          <p:cNvPr id="4" name="Content Placeholder 5">
            <a:extLst>
              <a:ext uri="{FF2B5EF4-FFF2-40B4-BE49-F238E27FC236}">
                <a16:creationId xmlns="" xmlns:a16="http://schemas.microsoft.com/office/drawing/2014/main" id="{441BAA77-1A79-4BD7-9CCD-44838EF31F6A}"/>
              </a:ext>
            </a:extLst>
          </p:cNvPr>
          <p:cNvGraphicFramePr>
            <a:graphicFrameLocks/>
          </p:cNvGraphicFramePr>
          <p:nvPr>
            <p:extLst>
              <p:ext uri="{D42A27DB-BD31-4B8C-83A1-F6EECF244321}">
                <p14:modId xmlns="" xmlns:p14="http://schemas.microsoft.com/office/powerpoint/2010/main" val="948657142"/>
              </p:ext>
            </p:extLst>
          </p:nvPr>
        </p:nvGraphicFramePr>
        <p:xfrm>
          <a:off x="883818" y="335382"/>
          <a:ext cx="10283686" cy="5716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902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BE78A45-0190-4562-9B96-F98110A6E346}"/>
                                            </p:graphicEl>
                                          </p:spTgt>
                                        </p:tgtEl>
                                        <p:attrNameLst>
                                          <p:attrName>style.visibility</p:attrName>
                                        </p:attrNameLst>
                                      </p:cBhvr>
                                      <p:to>
                                        <p:strVal val="visible"/>
                                      </p:to>
                                    </p:set>
                                    <p:anim calcmode="lin" valueType="num">
                                      <p:cBhvr additive="base">
                                        <p:cTn id="7" dur="500" fill="hold"/>
                                        <p:tgtEl>
                                          <p:spTgt spid="4">
                                            <p:graphicEl>
                                              <a:dgm id="{4BE78A45-0190-4562-9B96-F98110A6E34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BE78A45-0190-4562-9B96-F98110A6E34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DE9775E4-6417-4C17-87E6-385C9FAAA45B}"/>
                                            </p:graphicEl>
                                          </p:spTgt>
                                        </p:tgtEl>
                                        <p:attrNameLst>
                                          <p:attrName>style.visibility</p:attrName>
                                        </p:attrNameLst>
                                      </p:cBhvr>
                                      <p:to>
                                        <p:strVal val="visible"/>
                                      </p:to>
                                    </p:set>
                                    <p:anim calcmode="lin" valueType="num">
                                      <p:cBhvr additive="base">
                                        <p:cTn id="11" dur="500" fill="hold"/>
                                        <p:tgtEl>
                                          <p:spTgt spid="4">
                                            <p:graphicEl>
                                              <a:dgm id="{DE9775E4-6417-4C17-87E6-385C9FAAA45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DE9775E4-6417-4C17-87E6-385C9FAAA45B}"/>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07BCAE5A-742A-49FD-B983-1116A7A4F846}"/>
                                            </p:graphicEl>
                                          </p:spTgt>
                                        </p:tgtEl>
                                        <p:attrNameLst>
                                          <p:attrName>style.visibility</p:attrName>
                                        </p:attrNameLst>
                                      </p:cBhvr>
                                      <p:to>
                                        <p:strVal val="visible"/>
                                      </p:to>
                                    </p:set>
                                    <p:anim calcmode="lin" valueType="num">
                                      <p:cBhvr additive="base">
                                        <p:cTn id="17" dur="500" fill="hold"/>
                                        <p:tgtEl>
                                          <p:spTgt spid="4">
                                            <p:graphicEl>
                                              <a:dgm id="{07BCAE5A-742A-49FD-B983-1116A7A4F84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07BCAE5A-742A-49FD-B983-1116A7A4F846}"/>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4E58ED68-828D-4BB9-B531-733EE9A90A1E}"/>
                                            </p:graphicEl>
                                          </p:spTgt>
                                        </p:tgtEl>
                                        <p:attrNameLst>
                                          <p:attrName>style.visibility</p:attrName>
                                        </p:attrNameLst>
                                      </p:cBhvr>
                                      <p:to>
                                        <p:strVal val="visible"/>
                                      </p:to>
                                    </p:set>
                                    <p:anim calcmode="lin" valueType="num">
                                      <p:cBhvr additive="base">
                                        <p:cTn id="21" dur="500" fill="hold"/>
                                        <p:tgtEl>
                                          <p:spTgt spid="4">
                                            <p:graphicEl>
                                              <a:dgm id="{4E58ED68-828D-4BB9-B531-733EE9A90A1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4E58ED68-828D-4BB9-B531-733EE9A90A1E}"/>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0DC445CC-4803-4180-BE37-6B6CB71D01BC}"/>
                                            </p:graphicEl>
                                          </p:spTgt>
                                        </p:tgtEl>
                                        <p:attrNameLst>
                                          <p:attrName>style.visibility</p:attrName>
                                        </p:attrNameLst>
                                      </p:cBhvr>
                                      <p:to>
                                        <p:strVal val="visible"/>
                                      </p:to>
                                    </p:set>
                                    <p:anim calcmode="lin" valueType="num">
                                      <p:cBhvr additive="base">
                                        <p:cTn id="25" dur="500" fill="hold"/>
                                        <p:tgtEl>
                                          <p:spTgt spid="4">
                                            <p:graphicEl>
                                              <a:dgm id="{0DC445CC-4803-4180-BE37-6B6CB71D01B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0DC445CC-4803-4180-BE37-6B6CB71D01B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AC81CBA4-136A-4F58-8619-E629A72E9F9C}"/>
                                            </p:graphicEl>
                                          </p:spTgt>
                                        </p:tgtEl>
                                        <p:attrNameLst>
                                          <p:attrName>style.visibility</p:attrName>
                                        </p:attrNameLst>
                                      </p:cBhvr>
                                      <p:to>
                                        <p:strVal val="visible"/>
                                      </p:to>
                                    </p:set>
                                    <p:anim calcmode="lin" valueType="num">
                                      <p:cBhvr additive="base">
                                        <p:cTn id="31" dur="500" fill="hold"/>
                                        <p:tgtEl>
                                          <p:spTgt spid="4">
                                            <p:graphicEl>
                                              <a:dgm id="{AC81CBA4-136A-4F58-8619-E629A72E9F9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AC81CBA4-136A-4F58-8619-E629A72E9F9C}"/>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1B071F1C-0D62-46E2-AFAF-394C35BCF1B5}"/>
                                            </p:graphicEl>
                                          </p:spTgt>
                                        </p:tgtEl>
                                        <p:attrNameLst>
                                          <p:attrName>style.visibility</p:attrName>
                                        </p:attrNameLst>
                                      </p:cBhvr>
                                      <p:to>
                                        <p:strVal val="visible"/>
                                      </p:to>
                                    </p:set>
                                    <p:anim calcmode="lin" valueType="num">
                                      <p:cBhvr additive="base">
                                        <p:cTn id="35" dur="500" fill="hold"/>
                                        <p:tgtEl>
                                          <p:spTgt spid="4">
                                            <p:graphicEl>
                                              <a:dgm id="{1B071F1C-0D62-46E2-AFAF-394C35BCF1B5}"/>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1B071F1C-0D62-46E2-AFAF-394C35BCF1B5}"/>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6F093455-A997-457D-9B7F-F0A6105C51BD}"/>
                                            </p:graphicEl>
                                          </p:spTgt>
                                        </p:tgtEl>
                                        <p:attrNameLst>
                                          <p:attrName>style.visibility</p:attrName>
                                        </p:attrNameLst>
                                      </p:cBhvr>
                                      <p:to>
                                        <p:strVal val="visible"/>
                                      </p:to>
                                    </p:set>
                                    <p:anim calcmode="lin" valueType="num">
                                      <p:cBhvr additive="base">
                                        <p:cTn id="39" dur="500" fill="hold"/>
                                        <p:tgtEl>
                                          <p:spTgt spid="4">
                                            <p:graphicEl>
                                              <a:dgm id="{6F093455-A997-457D-9B7F-F0A6105C51BD}"/>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6F093455-A997-457D-9B7F-F0A6105C51BD}"/>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graphicEl>
                                              <a:dgm id="{8F9AE488-9644-4337-A1FF-9682EF91BDBB}"/>
                                            </p:graphicEl>
                                          </p:spTgt>
                                        </p:tgtEl>
                                        <p:attrNameLst>
                                          <p:attrName>style.visibility</p:attrName>
                                        </p:attrNameLst>
                                      </p:cBhvr>
                                      <p:to>
                                        <p:strVal val="visible"/>
                                      </p:to>
                                    </p:set>
                                    <p:anim calcmode="lin" valueType="num">
                                      <p:cBhvr additive="base">
                                        <p:cTn id="45" dur="500" fill="hold"/>
                                        <p:tgtEl>
                                          <p:spTgt spid="4">
                                            <p:graphicEl>
                                              <a:dgm id="{8F9AE488-9644-4337-A1FF-9682EF91BDBB}"/>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8F9AE488-9644-4337-A1FF-9682EF91BDBB}"/>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graphicEl>
                                              <a:dgm id="{CF10D897-2865-457A-99AE-97FCE214BD37}"/>
                                            </p:graphicEl>
                                          </p:spTgt>
                                        </p:tgtEl>
                                        <p:attrNameLst>
                                          <p:attrName>style.visibility</p:attrName>
                                        </p:attrNameLst>
                                      </p:cBhvr>
                                      <p:to>
                                        <p:strVal val="visible"/>
                                      </p:to>
                                    </p:set>
                                    <p:anim calcmode="lin" valueType="num">
                                      <p:cBhvr additive="base">
                                        <p:cTn id="49" dur="500" fill="hold"/>
                                        <p:tgtEl>
                                          <p:spTgt spid="4">
                                            <p:graphicEl>
                                              <a:dgm id="{CF10D897-2865-457A-99AE-97FCE214BD37}"/>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CF10D897-2865-457A-99AE-97FCE214BD37}"/>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EE20CDDE-96C4-4A4E-9FAF-9D5A000CE6DE}"/>
                                            </p:graphicEl>
                                          </p:spTgt>
                                        </p:tgtEl>
                                        <p:attrNameLst>
                                          <p:attrName>style.visibility</p:attrName>
                                        </p:attrNameLst>
                                      </p:cBhvr>
                                      <p:to>
                                        <p:strVal val="visible"/>
                                      </p:to>
                                    </p:set>
                                    <p:anim calcmode="lin" valueType="num">
                                      <p:cBhvr additive="base">
                                        <p:cTn id="53" dur="500" fill="hold"/>
                                        <p:tgtEl>
                                          <p:spTgt spid="4">
                                            <p:graphicEl>
                                              <a:dgm id="{EE20CDDE-96C4-4A4E-9FAF-9D5A000CE6DE}"/>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EE20CDDE-96C4-4A4E-9FAF-9D5A000CE6DE}"/>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graphicEl>
                                              <a:dgm id="{C75FC9E0-44E8-440A-ADE3-077E79480F92}"/>
                                            </p:graphicEl>
                                          </p:spTgt>
                                        </p:tgtEl>
                                        <p:attrNameLst>
                                          <p:attrName>style.visibility</p:attrName>
                                        </p:attrNameLst>
                                      </p:cBhvr>
                                      <p:to>
                                        <p:strVal val="visible"/>
                                      </p:to>
                                    </p:set>
                                    <p:anim calcmode="lin" valueType="num">
                                      <p:cBhvr additive="base">
                                        <p:cTn id="59" dur="500" fill="hold"/>
                                        <p:tgtEl>
                                          <p:spTgt spid="4">
                                            <p:graphicEl>
                                              <a:dgm id="{C75FC9E0-44E8-440A-ADE3-077E79480F92}"/>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graphicEl>
                                              <a:dgm id="{C75FC9E0-44E8-440A-ADE3-077E79480F92}"/>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graphicEl>
                                              <a:dgm id="{4D26AB10-1D1C-49D5-A28B-390C740FB934}"/>
                                            </p:graphicEl>
                                          </p:spTgt>
                                        </p:tgtEl>
                                        <p:attrNameLst>
                                          <p:attrName>style.visibility</p:attrName>
                                        </p:attrNameLst>
                                      </p:cBhvr>
                                      <p:to>
                                        <p:strVal val="visible"/>
                                      </p:to>
                                    </p:set>
                                    <p:anim calcmode="lin" valueType="num">
                                      <p:cBhvr additive="base">
                                        <p:cTn id="63" dur="500" fill="hold"/>
                                        <p:tgtEl>
                                          <p:spTgt spid="4">
                                            <p:graphicEl>
                                              <a:dgm id="{4D26AB10-1D1C-49D5-A28B-390C740FB934}"/>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4D26AB10-1D1C-49D5-A28B-390C740FB934}"/>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67D05BC3-4CEC-408A-B1AB-8380C55FCDB4}"/>
                                            </p:graphicEl>
                                          </p:spTgt>
                                        </p:tgtEl>
                                        <p:attrNameLst>
                                          <p:attrName>style.visibility</p:attrName>
                                        </p:attrNameLst>
                                      </p:cBhvr>
                                      <p:to>
                                        <p:strVal val="visible"/>
                                      </p:to>
                                    </p:set>
                                    <p:anim calcmode="lin" valueType="num">
                                      <p:cBhvr additive="base">
                                        <p:cTn id="67" dur="500" fill="hold"/>
                                        <p:tgtEl>
                                          <p:spTgt spid="4">
                                            <p:graphicEl>
                                              <a:dgm id="{67D05BC3-4CEC-408A-B1AB-8380C55FCDB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67D05BC3-4CEC-408A-B1AB-8380C55FCDB4}"/>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412A3625-DE08-4031-8211-7D38B9CBAC39}"/>
                                            </p:graphicEl>
                                          </p:spTgt>
                                        </p:tgtEl>
                                        <p:attrNameLst>
                                          <p:attrName>style.visibility</p:attrName>
                                        </p:attrNameLst>
                                      </p:cBhvr>
                                      <p:to>
                                        <p:strVal val="visible"/>
                                      </p:to>
                                    </p:set>
                                    <p:anim calcmode="lin" valueType="num">
                                      <p:cBhvr additive="base">
                                        <p:cTn id="73" dur="500" fill="hold"/>
                                        <p:tgtEl>
                                          <p:spTgt spid="4">
                                            <p:graphicEl>
                                              <a:dgm id="{412A3625-DE08-4031-8211-7D38B9CBAC39}"/>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412A3625-DE08-4031-8211-7D38B9CBAC39}"/>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graphicEl>
                                              <a:dgm id="{9BFEB32F-C9E2-427A-8AAD-853924F371BA}"/>
                                            </p:graphicEl>
                                          </p:spTgt>
                                        </p:tgtEl>
                                        <p:attrNameLst>
                                          <p:attrName>style.visibility</p:attrName>
                                        </p:attrNameLst>
                                      </p:cBhvr>
                                      <p:to>
                                        <p:strVal val="visible"/>
                                      </p:to>
                                    </p:set>
                                    <p:anim calcmode="lin" valueType="num">
                                      <p:cBhvr additive="base">
                                        <p:cTn id="77" dur="500" fill="hold"/>
                                        <p:tgtEl>
                                          <p:spTgt spid="4">
                                            <p:graphicEl>
                                              <a:dgm id="{9BFEB32F-C9E2-427A-8AAD-853924F371BA}"/>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9BFEB32F-C9E2-427A-8AAD-853924F371BA}"/>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
                                            <p:graphicEl>
                                              <a:dgm id="{9AD10CFA-1514-4660-A92D-A44029C9A328}"/>
                                            </p:graphicEl>
                                          </p:spTgt>
                                        </p:tgtEl>
                                        <p:attrNameLst>
                                          <p:attrName>style.visibility</p:attrName>
                                        </p:attrNameLst>
                                      </p:cBhvr>
                                      <p:to>
                                        <p:strVal val="visible"/>
                                      </p:to>
                                    </p:set>
                                    <p:anim calcmode="lin" valueType="num">
                                      <p:cBhvr additive="base">
                                        <p:cTn id="81" dur="500" fill="hold"/>
                                        <p:tgtEl>
                                          <p:spTgt spid="4">
                                            <p:graphicEl>
                                              <a:dgm id="{9AD10CFA-1514-4660-A92D-A44029C9A328}"/>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graphicEl>
                                              <a:dgm id="{9AD10CFA-1514-4660-A92D-A44029C9A328}"/>
                                            </p:graphic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
                                            <p:graphicEl>
                                              <a:dgm id="{022CC745-D610-4B32-A00C-C743BE4DBC8B}"/>
                                            </p:graphicEl>
                                          </p:spTgt>
                                        </p:tgtEl>
                                        <p:attrNameLst>
                                          <p:attrName>style.visibility</p:attrName>
                                        </p:attrNameLst>
                                      </p:cBhvr>
                                      <p:to>
                                        <p:strVal val="visible"/>
                                      </p:to>
                                    </p:set>
                                    <p:anim calcmode="lin" valueType="num">
                                      <p:cBhvr additive="base">
                                        <p:cTn id="87" dur="500" fill="hold"/>
                                        <p:tgtEl>
                                          <p:spTgt spid="4">
                                            <p:graphicEl>
                                              <a:dgm id="{022CC745-D610-4B32-A00C-C743BE4DBC8B}"/>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022CC745-D610-4B32-A00C-C743BE4DBC8B}"/>
                                            </p:graphic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
                                            <p:graphicEl>
                                              <a:dgm id="{D91B1304-966B-4E44-B5B1-B55FF750682C}"/>
                                            </p:graphicEl>
                                          </p:spTgt>
                                        </p:tgtEl>
                                        <p:attrNameLst>
                                          <p:attrName>style.visibility</p:attrName>
                                        </p:attrNameLst>
                                      </p:cBhvr>
                                      <p:to>
                                        <p:strVal val="visible"/>
                                      </p:to>
                                    </p:set>
                                    <p:anim calcmode="lin" valueType="num">
                                      <p:cBhvr additive="base">
                                        <p:cTn id="91" dur="500" fill="hold"/>
                                        <p:tgtEl>
                                          <p:spTgt spid="4">
                                            <p:graphicEl>
                                              <a:dgm id="{D91B1304-966B-4E44-B5B1-B55FF750682C}"/>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graphicEl>
                                              <a:dgm id="{D91B1304-966B-4E44-B5B1-B55FF750682C}"/>
                                            </p:graphic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
                                            <p:graphicEl>
                                              <a:dgm id="{15DC3265-F755-4CE1-8CDB-1004168880A0}"/>
                                            </p:graphicEl>
                                          </p:spTgt>
                                        </p:tgtEl>
                                        <p:attrNameLst>
                                          <p:attrName>style.visibility</p:attrName>
                                        </p:attrNameLst>
                                      </p:cBhvr>
                                      <p:to>
                                        <p:strVal val="visible"/>
                                      </p:to>
                                    </p:set>
                                    <p:anim calcmode="lin" valueType="num">
                                      <p:cBhvr additive="base">
                                        <p:cTn id="95" dur="500" fill="hold"/>
                                        <p:tgtEl>
                                          <p:spTgt spid="4">
                                            <p:graphicEl>
                                              <a:dgm id="{15DC3265-F755-4CE1-8CDB-1004168880A0}"/>
                                            </p:graphic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graphicEl>
                                              <a:dgm id="{15DC3265-F755-4CE1-8CDB-1004168880A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 xmlns:a16="http://schemas.microsoft.com/office/drawing/2014/main" id="{0BDDE2E7-8C28-431D-A994-F4AD3F9EDC30}"/>
              </a:ext>
            </a:extLst>
          </p:cNvPr>
          <p:cNvSpPr>
            <a:spLocks noGrp="1"/>
          </p:cNvSpPr>
          <p:nvPr>
            <p:ph type="title"/>
          </p:nvPr>
        </p:nvSpPr>
        <p:spPr>
          <a:xfrm>
            <a:off x="609601" y="273050"/>
            <a:ext cx="4011084" cy="1162050"/>
          </a:xfrm>
        </p:spPr>
        <p:txBody>
          <a:bodyPr/>
          <a:lstStyle/>
          <a:p>
            <a:r>
              <a:rPr lang="en-US" dirty="0" smtClean="0"/>
              <a:t>Points</a:t>
            </a:r>
            <a:endParaRPr lang="en-US" dirty="0"/>
          </a:p>
        </p:txBody>
      </p:sp>
      <p:sp>
        <p:nvSpPr>
          <p:cNvPr id="75" name="Text Placeholder 3">
            <a:extLst>
              <a:ext uri="{FF2B5EF4-FFF2-40B4-BE49-F238E27FC236}">
                <a16:creationId xmlns="" xmlns:a16="http://schemas.microsoft.com/office/drawing/2014/main" id="{B20B61D9-8F76-4BEC-ABF5-E2D8B609B6F6}"/>
              </a:ext>
            </a:extLst>
          </p:cNvPr>
          <p:cNvSpPr>
            <a:spLocks noGrp="1"/>
          </p:cNvSpPr>
          <p:nvPr>
            <p:ph type="body" sz="half" idx="2"/>
          </p:nvPr>
        </p:nvSpPr>
        <p:spPr>
          <a:xfrm>
            <a:off x="609601" y="1435101"/>
            <a:ext cx="4011084" cy="4691063"/>
          </a:xfrm>
        </p:spPr>
        <p:txBody>
          <a:bodyPr/>
          <a:lstStyle/>
          <a:p>
            <a:endParaRPr lang="en-US" sz="4800" b="1" dirty="0"/>
          </a:p>
          <a:p>
            <a:r>
              <a:rPr lang="en-US" sz="4800" b="1" dirty="0"/>
              <a:t>Technical and Professional Standards</a:t>
            </a:r>
            <a:endParaRPr lang="en-US" sz="4800" dirty="0"/>
          </a:p>
          <a:p>
            <a:endParaRPr lang="en-US" dirty="0"/>
          </a:p>
        </p:txBody>
      </p:sp>
      <p:graphicFrame>
        <p:nvGraphicFramePr>
          <p:cNvPr id="5124" name="Rectangle 3">
            <a:extLst>
              <a:ext uri="{FF2B5EF4-FFF2-40B4-BE49-F238E27FC236}">
                <a16:creationId xmlns="" xmlns:a16="http://schemas.microsoft.com/office/drawing/2014/main" id="{EDA57B4A-3257-4854-800A-FDD76022680D}"/>
              </a:ext>
            </a:extLst>
          </p:cNvPr>
          <p:cNvGraphicFramePr/>
          <p:nvPr>
            <p:extLst>
              <p:ext uri="{D42A27DB-BD31-4B8C-83A1-F6EECF244321}">
                <p14:modId xmlns="" xmlns:p14="http://schemas.microsoft.com/office/powerpoint/2010/main" val="4028765993"/>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2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2" y="286603"/>
            <a:ext cx="10635418" cy="614149"/>
          </a:xfrm>
        </p:spPr>
        <p:txBody>
          <a:bodyPr>
            <a:noAutofit/>
          </a:bodyPr>
          <a:lstStyle/>
          <a:p>
            <a:r>
              <a:rPr lang="en-US" sz="3600" b="1" dirty="0">
                <a:solidFill>
                  <a:schemeClr val="tx1"/>
                </a:solidFill>
              </a:rPr>
              <a:t>Sec. 143(2) of the Companies Act, 2013</a:t>
            </a:r>
          </a:p>
        </p:txBody>
      </p:sp>
      <p:sp>
        <p:nvSpPr>
          <p:cNvPr id="7" name="Content Placeholder 6"/>
          <p:cNvSpPr>
            <a:spLocks noGrp="1"/>
          </p:cNvSpPr>
          <p:nvPr>
            <p:ph idx="1"/>
          </p:nvPr>
        </p:nvSpPr>
        <p:spPr>
          <a:xfrm>
            <a:off x="341194" y="1022198"/>
            <a:ext cx="11245755" cy="5173885"/>
          </a:xfrm>
        </p:spPr>
        <p:txBody>
          <a:bodyPr>
            <a:normAutofit/>
          </a:bodyPr>
          <a:lstStyle/>
          <a:p>
            <a:pPr fontAlgn="ctr"/>
            <a:r>
              <a:rPr lang="en-US" sz="3200" dirty="0">
                <a:solidFill>
                  <a:srgbClr val="FF0000"/>
                </a:solidFill>
              </a:rPr>
              <a:t>Basic Requirements as to Financial Statements</a:t>
            </a:r>
          </a:p>
          <a:p>
            <a:r>
              <a:rPr lang="en-US" sz="3200" dirty="0"/>
              <a:t>The Auditor shall make the Report after taking into account, the following –</a:t>
            </a:r>
          </a:p>
          <a:p>
            <a:pPr>
              <a:buFont typeface="Wingdings" panose="05000000000000000000" pitchFamily="2" charset="2"/>
              <a:buChar char="Ø"/>
            </a:pPr>
            <a:r>
              <a:rPr lang="en-US" sz="3200" dirty="0"/>
              <a:t>the provisions of the Act,</a:t>
            </a:r>
          </a:p>
          <a:p>
            <a:pPr>
              <a:buFont typeface="Wingdings" panose="05000000000000000000" pitchFamily="2" charset="2"/>
              <a:buChar char="Ø"/>
            </a:pPr>
            <a:r>
              <a:rPr lang="en-US" sz="3200" dirty="0">
                <a:solidFill>
                  <a:srgbClr val="FF0000"/>
                </a:solidFill>
              </a:rPr>
              <a:t>the accounting and auditing Standards,</a:t>
            </a:r>
          </a:p>
          <a:p>
            <a:pPr algn="just">
              <a:buFont typeface="Wingdings" panose="05000000000000000000" pitchFamily="2" charset="2"/>
              <a:buChar char="Ø"/>
            </a:pPr>
            <a:r>
              <a:rPr lang="en-US" sz="3200" dirty="0"/>
              <a:t>matters which are required to be included in the Audit Report under the provisions of the Act / Rules / Order u/s 143(11)</a:t>
            </a:r>
          </a:p>
          <a:p>
            <a:pPr>
              <a:buFont typeface="Wingdings" panose="05000000000000000000" pitchFamily="2" charset="2"/>
              <a:buChar char="Ø"/>
            </a:pPr>
            <a:r>
              <a:rPr lang="en-US" sz="3200" dirty="0">
                <a:solidFill>
                  <a:srgbClr val="FF0000"/>
                </a:solidFill>
              </a:rPr>
              <a:t>best of his information and knowledge.</a:t>
            </a: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7400" y="246479"/>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32085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41194" y="274638"/>
            <a:ext cx="11245755" cy="5921445"/>
          </a:xfrm>
        </p:spPr>
        <p:txBody>
          <a:bodyPr>
            <a:normAutofit/>
          </a:bodyPr>
          <a:lstStyle/>
          <a:p>
            <a:pPr lvl="0" algn="just"/>
            <a:endParaRPr lang="en-US" sz="6600" dirty="0"/>
          </a:p>
          <a:p>
            <a:pPr lvl="0" algn="just"/>
            <a:r>
              <a:rPr lang="en-US" sz="5400" dirty="0"/>
              <a:t>Sec. 143(9) – Every Auditor shall </a:t>
            </a:r>
            <a:r>
              <a:rPr lang="en-US" sz="5400" b="1" dirty="0">
                <a:solidFill>
                  <a:srgbClr val="FF0000"/>
                </a:solidFill>
              </a:rPr>
              <a:t>comply</a:t>
            </a:r>
            <a:r>
              <a:rPr lang="en-US" sz="5400" dirty="0">
                <a:solidFill>
                  <a:srgbClr val="FF0000"/>
                </a:solidFill>
              </a:rPr>
              <a:t> </a:t>
            </a:r>
            <a:r>
              <a:rPr lang="en-US" sz="5400" dirty="0"/>
              <a:t>with the Auditing Standards.</a:t>
            </a: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15510" y="297818"/>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3479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2C97D46-1990-450D-867A-7E981F21C1CF}"/>
              </a:ext>
            </a:extLst>
          </p:cNvPr>
          <p:cNvSpPr txBox="1"/>
          <p:nvPr/>
        </p:nvSpPr>
        <p:spPr>
          <a:xfrm>
            <a:off x="198784" y="980661"/>
            <a:ext cx="11529390" cy="5078313"/>
          </a:xfrm>
          <a:prstGeom prst="rect">
            <a:avLst/>
          </a:prstGeom>
          <a:noFill/>
        </p:spPr>
        <p:txBody>
          <a:bodyPr wrap="square">
            <a:spAutoFit/>
          </a:bodyPr>
          <a:lstStyle/>
          <a:p>
            <a:pPr algn="just"/>
            <a:r>
              <a:rPr lang="en-IN" sz="3600" b="1" dirty="0">
                <a:effectLst/>
                <a:latin typeface="Calibri" panose="020F0502020204030204" pitchFamily="34" charset="0"/>
                <a:ea typeface="Calibri" panose="020F0502020204030204" pitchFamily="34" charset="0"/>
                <a:cs typeface="Arial" panose="020B0604020202020204" pitchFamily="34" charset="0"/>
              </a:rPr>
              <a:t>Disciplinary Action based on Peer Review:</a:t>
            </a:r>
          </a:p>
          <a:p>
            <a:pPr algn="just"/>
            <a:endParaRPr lang="en-IN" sz="3600" dirty="0">
              <a:effectLst/>
              <a:latin typeface="Calibri" panose="020F0502020204030204" pitchFamily="34" charset="0"/>
              <a:ea typeface="Calibri" panose="020F0502020204030204" pitchFamily="34" charset="0"/>
              <a:cs typeface="Arial" panose="020B0604020202020204" pitchFamily="34" charset="0"/>
            </a:endParaRPr>
          </a:p>
          <a:p>
            <a:pPr algn="just"/>
            <a:r>
              <a:rPr lang="en-IN" sz="3600" dirty="0">
                <a:effectLst/>
                <a:latin typeface="Calibri" panose="020F0502020204030204" pitchFamily="34" charset="0"/>
                <a:ea typeface="Calibri" panose="020F0502020204030204" pitchFamily="34" charset="0"/>
                <a:cs typeface="Arial" panose="020B0604020202020204" pitchFamily="34" charset="0"/>
              </a:rPr>
              <a:t>As per the revised Statement on Peer Review, if the Board is of the opinion that the findings of the subgroup </a:t>
            </a:r>
            <a:r>
              <a:rPr lang="en-IN" sz="3600" b="1" dirty="0">
                <a:effectLst/>
                <a:latin typeface="Calibri" panose="020F0502020204030204" pitchFamily="34" charset="0"/>
                <a:ea typeface="Calibri" panose="020F0502020204030204" pitchFamily="34" charset="0"/>
                <a:cs typeface="Arial" panose="020B0604020202020204" pitchFamily="34" charset="0"/>
              </a:rPr>
              <a:t>contains </a:t>
            </a:r>
            <a:r>
              <a:rPr lang="en-IN"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material deficiencies</a:t>
            </a:r>
            <a:r>
              <a:rPr lang="en-IN" sz="3600" dirty="0">
                <a:effectLst/>
                <a:latin typeface="Calibri" panose="020F0502020204030204" pitchFamily="34" charset="0"/>
                <a:ea typeface="Calibri" panose="020F0502020204030204" pitchFamily="34" charset="0"/>
                <a:cs typeface="Arial" panose="020B0604020202020204" pitchFamily="34" charset="0"/>
              </a:rPr>
              <a:t> on the Practicing Unit, then the Board shall revoke the Peer Review Certificate and refer the matter to the Council for considering whether the same may be referred to the Disciplinary Directorate for initiating disciplinary action.</a:t>
            </a:r>
            <a:endParaRPr lang="en-US" sz="3600" dirty="0"/>
          </a:p>
        </p:txBody>
      </p:sp>
    </p:spTree>
    <p:extLst>
      <p:ext uri="{BB962C8B-B14F-4D97-AF65-F5344CB8AC3E}">
        <p14:creationId xmlns="" xmlns:p14="http://schemas.microsoft.com/office/powerpoint/2010/main" val="157034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40676"/>
            <a:ext cx="8761413" cy="1031631"/>
          </a:xfrm>
        </p:spPr>
        <p:txBody>
          <a:bodyPr/>
          <a:lstStyle/>
          <a:p>
            <a:r>
              <a:rPr lang="en-US" sz="2800" b="1" dirty="0" smtClean="0"/>
              <a:t>Meaning of the word ‘Peer’ in layman’s view</a:t>
            </a:r>
            <a:endParaRPr lang="en-US" sz="2800" dirty="0"/>
          </a:p>
        </p:txBody>
      </p:sp>
      <p:sp>
        <p:nvSpPr>
          <p:cNvPr id="3" name="Content Placeholder 2"/>
          <p:cNvSpPr>
            <a:spLocks noGrp="1"/>
          </p:cNvSpPr>
          <p:nvPr>
            <p:ph idx="1"/>
          </p:nvPr>
        </p:nvSpPr>
        <p:spPr>
          <a:xfrm>
            <a:off x="1216025" y="1242646"/>
            <a:ext cx="8761413" cy="4416792"/>
          </a:xfrm>
        </p:spPr>
        <p:txBody>
          <a:bodyPr/>
          <a:lstStyle/>
          <a:p>
            <a:pPr algn="just">
              <a:spcBef>
                <a:spcPts val="0"/>
              </a:spcBef>
            </a:pPr>
            <a:r>
              <a:rPr lang="en-US" sz="2800" b="1" dirty="0" smtClean="0">
                <a:solidFill>
                  <a:srgbClr val="00B050"/>
                </a:solidFill>
              </a:rPr>
              <a:t>What is the dictionary meaning of word ‘Peer’</a:t>
            </a:r>
          </a:p>
          <a:p>
            <a:pPr algn="just">
              <a:spcBef>
                <a:spcPts val="0"/>
              </a:spcBef>
            </a:pPr>
            <a:r>
              <a:rPr lang="en-US" sz="2800" dirty="0" smtClean="0"/>
              <a:t>a person who is of the same age or position in society as you.</a:t>
            </a:r>
          </a:p>
          <a:p>
            <a:pPr algn="just">
              <a:spcBef>
                <a:spcPts val="0"/>
              </a:spcBef>
            </a:pPr>
            <a:r>
              <a:rPr lang="hi-IN" sz="2800" dirty="0" smtClean="0"/>
              <a:t>तुमच्याच वयाचा किंवा समाजात तुमच्याच तोलामोलाचे स्थान असलेला माणूस; समवयस्क, बरोबरीचा माणूस, </a:t>
            </a:r>
            <a:endParaRPr lang="en-US" sz="2800" dirty="0" smtClean="0"/>
          </a:p>
          <a:p>
            <a:pPr algn="just">
              <a:spcBef>
                <a:spcPts val="0"/>
              </a:spcBef>
            </a:pPr>
            <a:r>
              <a:rPr lang="en-US" sz="2800" dirty="0" smtClean="0"/>
              <a:t>To look closely or carefully at somebody/something, for example because you cannot see very well.</a:t>
            </a:r>
          </a:p>
          <a:p>
            <a:pPr algn="just">
              <a:spcBef>
                <a:spcPts val="0"/>
              </a:spcBef>
            </a:pPr>
            <a:r>
              <a:rPr lang="hi-IN" sz="2800" dirty="0" smtClean="0"/>
              <a:t>एखाद्याकडे निरखून पाहणे, उदाहरणार्थ, तुम्हाला नीट दिसत नसते तेव्हा टक लावून पाहणे; न्याहाळणे, डोळे बारीक करून पाहणे.</a:t>
            </a:r>
          </a:p>
          <a:p>
            <a:endParaRPr lang="hi-IN" sz="2800" dirty="0" smtClean="0"/>
          </a:p>
          <a:p>
            <a:endParaRPr lang="en-US" dirty="0"/>
          </a:p>
        </p:txBody>
      </p:sp>
      <p:sp>
        <p:nvSpPr>
          <p:cNvPr id="4" name="Footer Placeholder 3"/>
          <p:cNvSpPr>
            <a:spLocks noGrp="1"/>
          </p:cNvSpPr>
          <p:nvPr>
            <p:ph type="ftr" sz="quarter" idx="11"/>
          </p:nvPr>
        </p:nvSpPr>
        <p:spPr>
          <a:xfrm>
            <a:off x="528638" y="6224954"/>
            <a:ext cx="3859212" cy="471121"/>
          </a:xfrm>
        </p:spPr>
        <p:txBody>
          <a:bodyPr/>
          <a:lstStyle/>
          <a:p>
            <a:pPr>
              <a:defRPr/>
            </a:pPr>
            <a:r>
              <a:rPr lang="en-IN" dirty="0" smtClean="0"/>
              <a:t>CA  Dr </a:t>
            </a:r>
            <a:r>
              <a:rPr lang="en-IN" dirty="0" err="1" smtClean="0"/>
              <a:t>Dilip</a:t>
            </a:r>
            <a:r>
              <a:rPr lang="en-IN" dirty="0" smtClean="0"/>
              <a:t> V Satbhai</a:t>
            </a:r>
          </a:p>
          <a:p>
            <a:pPr>
              <a:defRPr/>
            </a:pP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156" y="380333"/>
            <a:ext cx="9296400" cy="707886"/>
          </a:xfrm>
          <a:prstGeom prst="rect">
            <a:avLst/>
          </a:prstGeom>
          <a:noFill/>
        </p:spPr>
        <p:txBody>
          <a:bodyPr wrap="square" rtlCol="0">
            <a:spAutoFit/>
          </a:bodyPr>
          <a:lstStyle/>
          <a:p>
            <a:r>
              <a:rPr lang="en-US" altLang="en-US" sz="4000" b="1" dirty="0">
                <a:solidFill>
                  <a:schemeClr val="bg1"/>
                </a:solidFill>
              </a:rPr>
              <a:t>Member Guilty of Professional Misconduct</a:t>
            </a:r>
            <a:endParaRPr lang="en-US" sz="1400" dirty="0">
              <a:solidFill>
                <a:schemeClr val="bg1"/>
              </a:solidFill>
              <a:latin typeface="+mj-lt"/>
            </a:endParaRPr>
          </a:p>
        </p:txBody>
      </p:sp>
      <p:sp>
        <p:nvSpPr>
          <p:cNvPr id="24" name="TextBox 23"/>
          <p:cNvSpPr txBox="1"/>
          <p:nvPr/>
        </p:nvSpPr>
        <p:spPr>
          <a:xfrm>
            <a:off x="0" y="1734975"/>
            <a:ext cx="12191999" cy="461665"/>
          </a:xfrm>
          <a:prstGeom prst="rect">
            <a:avLst/>
          </a:prstGeom>
          <a:solidFill>
            <a:schemeClr val="accent3">
              <a:lumMod val="40000"/>
              <a:lumOff val="60000"/>
            </a:schemeClr>
          </a:solidFill>
        </p:spPr>
        <p:txBody>
          <a:bodyPr wrap="square" rtlCol="0">
            <a:spAutoFit/>
          </a:bodyPr>
          <a:lstStyle/>
          <a:p>
            <a:pPr algn="ctr"/>
            <a:r>
              <a:rPr lang="en-US" sz="2400" dirty="0">
                <a:latin typeface="+mj-lt"/>
              </a:rPr>
              <a:t>Second Schedule to CA Act 1949 – Part 1</a:t>
            </a:r>
          </a:p>
        </p:txBody>
      </p:sp>
      <p:graphicFrame>
        <p:nvGraphicFramePr>
          <p:cNvPr id="34" name="Diagram 33"/>
          <p:cNvGraphicFramePr/>
          <p:nvPr>
            <p:extLst>
              <p:ext uri="{D42A27DB-BD31-4B8C-83A1-F6EECF244321}">
                <p14:modId xmlns="" xmlns:p14="http://schemas.microsoft.com/office/powerpoint/2010/main" val="3925906833"/>
              </p:ext>
            </p:extLst>
          </p:nvPr>
        </p:nvGraphicFramePr>
        <p:xfrm>
          <a:off x="0" y="2687782"/>
          <a:ext cx="12191999" cy="343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507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graphicEl>
                                              <a:dgm id="{74A4FE6F-24D3-4A53-AD55-DAEEB58BD20B}"/>
                                            </p:graphicEl>
                                          </p:spTgt>
                                        </p:tgtEl>
                                        <p:attrNameLst>
                                          <p:attrName>style.visibility</p:attrName>
                                        </p:attrNameLst>
                                      </p:cBhvr>
                                      <p:to>
                                        <p:strVal val="visible"/>
                                      </p:to>
                                    </p:set>
                                    <p:anim calcmode="lin" valueType="num">
                                      <p:cBhvr additive="base">
                                        <p:cTn id="7" dur="500" fill="hold"/>
                                        <p:tgtEl>
                                          <p:spTgt spid="34">
                                            <p:graphicEl>
                                              <a:dgm id="{74A4FE6F-24D3-4A53-AD55-DAEEB58BD20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graphicEl>
                                              <a:dgm id="{74A4FE6F-24D3-4A53-AD55-DAEEB58BD20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graphicEl>
                                              <a:dgm id="{9487A962-4033-47C7-86CA-7C7BF39C1E73}"/>
                                            </p:graphicEl>
                                          </p:spTgt>
                                        </p:tgtEl>
                                        <p:attrNameLst>
                                          <p:attrName>style.visibility</p:attrName>
                                        </p:attrNameLst>
                                      </p:cBhvr>
                                      <p:to>
                                        <p:strVal val="visible"/>
                                      </p:to>
                                    </p:set>
                                    <p:anim calcmode="lin" valueType="num">
                                      <p:cBhvr additive="base">
                                        <p:cTn id="13" dur="500" fill="hold"/>
                                        <p:tgtEl>
                                          <p:spTgt spid="34">
                                            <p:graphicEl>
                                              <a:dgm id="{9487A962-4033-47C7-86CA-7C7BF39C1E7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graphicEl>
                                              <a:dgm id="{9487A962-4033-47C7-86CA-7C7BF39C1E7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220724"/>
            <a:ext cx="10772603" cy="1261374"/>
          </a:xfrm>
        </p:spPr>
        <p:txBody>
          <a:bodyPr/>
          <a:lstStyle/>
          <a:p>
            <a:r>
              <a:rPr lang="en-US" sz="3600" b="1" dirty="0">
                <a:solidFill>
                  <a:schemeClr val="tx1"/>
                </a:solidFill>
              </a:rPr>
              <a:t>General Controls</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552671524"/>
              </p:ext>
            </p:extLst>
          </p:nvPr>
        </p:nvGraphicFramePr>
        <p:xfrm>
          <a:off x="347092" y="1016744"/>
          <a:ext cx="11219543" cy="525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894337" y="297818"/>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42612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A596F8A-F688-40B4-A982-19077DEAA08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E42DCA-DC37-41DC-942B-85D45D7280C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F7B73CF-C07D-4DDC-9512-26FDD4C3CC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40BB0F1-0E68-4EC5-AC07-CDD78BE5A0A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91DE71D0-EB90-4BE5-AF21-A5C39EFD462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D82D1CAC-83C7-48D6-A0E5-2D0DC41655C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63A414E2-4F36-42FA-871F-CDF0727FEC9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78201A26-621B-4DD1-8EB8-69C337FED3A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05F83E5A-5E3A-4616-902C-34AF9CC67B4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E50F5533-EFE6-45E6-BEF1-D6F9D2ED397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4C484FB8-E921-4BF1-99B6-50AE5C912FD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220724"/>
            <a:ext cx="10772603" cy="1261374"/>
          </a:xfrm>
        </p:spPr>
        <p:txBody>
          <a:bodyPr/>
          <a:lstStyle/>
          <a:p>
            <a:r>
              <a:rPr lang="en-US" sz="3600" b="1" dirty="0">
                <a:solidFill>
                  <a:schemeClr val="tx1"/>
                </a:solidFill>
              </a:rPr>
              <a:t>Specific Controls – Six Key Controls</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830607573"/>
              </p:ext>
            </p:extLst>
          </p:nvPr>
        </p:nvGraphicFramePr>
        <p:xfrm>
          <a:off x="347092" y="1016744"/>
          <a:ext cx="11219543" cy="525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894337" y="297818"/>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3224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A596F8A-F688-40B4-A982-19077DEAA08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E42DCA-DC37-41DC-942B-85D45D7280C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F7B73CF-C07D-4DDC-9512-26FDD4C3CC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6195BA5-9AC0-48D1-A6E9-45CCA3425EF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05BC017D-F20F-4A1F-A751-81B6E89066D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39D7050A-28A0-4910-8E5D-6061A5A7D56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85C5BCC3-01FB-48B1-A279-0F0D547F82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805D225-40E2-4924-9887-A9CE5C93FF7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505346F2-A5DB-4DC9-988F-ACAD9AD27DC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0DE2B330-28AA-40C6-A939-C34F0C96D1E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460672A4-C1E9-42A4-B975-FDB9718940C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63D98FDD-6765-4A77-B74A-5E5CC4FD9C7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A44E1720-03BE-4C62-92B1-1FBDFB7B96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1BAB6202-80DA-48D3-9D56-D69D6ECA732E}"/>
              </a:ext>
            </a:extLst>
          </p:cNvPr>
          <p:cNvSpPr>
            <a:spLocks noGrp="1" noChangeArrowheads="1"/>
          </p:cNvSpPr>
          <p:nvPr>
            <p:ph type="title"/>
          </p:nvPr>
        </p:nvSpPr>
        <p:spPr/>
        <p:txBody>
          <a:bodyPr/>
          <a:lstStyle/>
          <a:p>
            <a:pPr algn="ctr" eaLnBrk="1" hangingPunct="1"/>
            <a:r>
              <a:rPr lang="en-US" altLang="en-US" b="1"/>
              <a:t>Question 1</a:t>
            </a:r>
          </a:p>
        </p:txBody>
      </p:sp>
      <p:sp>
        <p:nvSpPr>
          <p:cNvPr id="8197" name="Text Box 5">
            <a:extLst>
              <a:ext uri="{FF2B5EF4-FFF2-40B4-BE49-F238E27FC236}">
                <a16:creationId xmlns="" xmlns:a16="http://schemas.microsoft.com/office/drawing/2014/main" id="{F97CC7FD-0E85-42E9-A5A2-388CA12AE809}"/>
              </a:ext>
            </a:extLst>
          </p:cNvPr>
          <p:cNvSpPr txBox="1">
            <a:spLocks noChangeArrowheads="1"/>
          </p:cNvSpPr>
          <p:nvPr/>
        </p:nvSpPr>
        <p:spPr bwMode="auto">
          <a:xfrm>
            <a:off x="5562600" y="3076576"/>
            <a:ext cx="44196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2800" dirty="0">
                <a:solidFill>
                  <a:schemeClr val="bg1"/>
                </a:solidFill>
                <a:latin typeface="Times New Roman" panose="02020603050405020304" pitchFamily="18" charset="0"/>
              </a:rPr>
              <a:t>Assess based on completed questionnaire developed by the Peer Review Board and initial meeting with PU</a:t>
            </a:r>
          </a:p>
        </p:txBody>
      </p:sp>
      <p:graphicFrame>
        <p:nvGraphicFramePr>
          <p:cNvPr id="2" name="Diagram 1">
            <a:extLst>
              <a:ext uri="{FF2B5EF4-FFF2-40B4-BE49-F238E27FC236}">
                <a16:creationId xmlns="" xmlns:a16="http://schemas.microsoft.com/office/drawing/2014/main" id="{9B47BC7B-9C69-4B6A-BA0B-5FB875731741}"/>
              </a:ext>
            </a:extLst>
          </p:cNvPr>
          <p:cNvGraphicFramePr/>
          <p:nvPr>
            <p:extLst>
              <p:ext uri="{D42A27DB-BD31-4B8C-83A1-F6EECF244321}">
                <p14:modId xmlns="" xmlns:p14="http://schemas.microsoft.com/office/powerpoint/2010/main" val="3986088341"/>
              </p:ext>
            </p:extLst>
          </p:nvPr>
        </p:nvGraphicFramePr>
        <p:xfrm>
          <a:off x="437322" y="742122"/>
          <a:ext cx="11476382" cy="5396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4C07286B-03F7-4A92-8D42-8B54D68AF2D6}"/>
                                            </p:graphicEl>
                                          </p:spTgt>
                                        </p:tgtEl>
                                        <p:attrNameLst>
                                          <p:attrName>style.visibility</p:attrName>
                                        </p:attrNameLst>
                                      </p:cBhvr>
                                      <p:to>
                                        <p:strVal val="visible"/>
                                      </p:to>
                                    </p:set>
                                    <p:anim calcmode="lin" valueType="num">
                                      <p:cBhvr additive="base">
                                        <p:cTn id="7" dur="500" fill="hold"/>
                                        <p:tgtEl>
                                          <p:spTgt spid="2">
                                            <p:graphicEl>
                                              <a:dgm id="{4C07286B-03F7-4A92-8D42-8B54D68AF2D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4C07286B-03F7-4A92-8D42-8B54D68AF2D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B657F54D-CDA1-4BB7-9CFD-1A7BD3EC026D}"/>
                                            </p:graphicEl>
                                          </p:spTgt>
                                        </p:tgtEl>
                                        <p:attrNameLst>
                                          <p:attrName>style.visibility</p:attrName>
                                        </p:attrNameLst>
                                      </p:cBhvr>
                                      <p:to>
                                        <p:strVal val="visible"/>
                                      </p:to>
                                    </p:set>
                                    <p:anim calcmode="lin" valueType="num">
                                      <p:cBhvr additive="base">
                                        <p:cTn id="11" dur="500" fill="hold"/>
                                        <p:tgtEl>
                                          <p:spTgt spid="2">
                                            <p:graphicEl>
                                              <a:dgm id="{B657F54D-CDA1-4BB7-9CFD-1A7BD3EC026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B657F54D-CDA1-4BB7-9CFD-1A7BD3EC026D}"/>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DFFB2779-1239-4B14-B9A1-CC70C4EFA450}"/>
                                            </p:graphicEl>
                                          </p:spTgt>
                                        </p:tgtEl>
                                        <p:attrNameLst>
                                          <p:attrName>style.visibility</p:attrName>
                                        </p:attrNameLst>
                                      </p:cBhvr>
                                      <p:to>
                                        <p:strVal val="visible"/>
                                      </p:to>
                                    </p:set>
                                    <p:anim calcmode="lin" valueType="num">
                                      <p:cBhvr additive="base">
                                        <p:cTn id="15" dur="500" fill="hold"/>
                                        <p:tgtEl>
                                          <p:spTgt spid="2">
                                            <p:graphicEl>
                                              <a:dgm id="{DFFB2779-1239-4B14-B9A1-CC70C4EFA45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DFFB2779-1239-4B14-B9A1-CC70C4EFA450}"/>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graphicEl>
                                              <a:dgm id="{AF17184D-559F-454E-8935-DDA0D9B1000B}"/>
                                            </p:graphicEl>
                                          </p:spTgt>
                                        </p:tgtEl>
                                        <p:attrNameLst>
                                          <p:attrName>style.visibility</p:attrName>
                                        </p:attrNameLst>
                                      </p:cBhvr>
                                      <p:to>
                                        <p:strVal val="visible"/>
                                      </p:to>
                                    </p:set>
                                    <p:anim calcmode="lin" valueType="num">
                                      <p:cBhvr additive="base">
                                        <p:cTn id="21" dur="500" fill="hold"/>
                                        <p:tgtEl>
                                          <p:spTgt spid="2">
                                            <p:graphicEl>
                                              <a:dgm id="{AF17184D-559F-454E-8935-DDA0D9B1000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AF17184D-559F-454E-8935-DDA0D9B1000B}"/>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graphicEl>
                                              <a:dgm id="{A3FC0890-BB4D-4266-98B8-C681704D7DB1}"/>
                                            </p:graphicEl>
                                          </p:spTgt>
                                        </p:tgtEl>
                                        <p:attrNameLst>
                                          <p:attrName>style.visibility</p:attrName>
                                        </p:attrNameLst>
                                      </p:cBhvr>
                                      <p:to>
                                        <p:strVal val="visible"/>
                                      </p:to>
                                    </p:set>
                                    <p:anim calcmode="lin" valueType="num">
                                      <p:cBhvr additive="base">
                                        <p:cTn id="25" dur="500" fill="hold"/>
                                        <p:tgtEl>
                                          <p:spTgt spid="2">
                                            <p:graphicEl>
                                              <a:dgm id="{A3FC0890-BB4D-4266-98B8-C681704D7DB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A3FC0890-BB4D-4266-98B8-C681704D7DB1}"/>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graphicEl>
                                              <a:dgm id="{ED8CC826-6921-4369-8A89-6F2B1A6AFE25}"/>
                                            </p:graphicEl>
                                          </p:spTgt>
                                        </p:tgtEl>
                                        <p:attrNameLst>
                                          <p:attrName>style.visibility</p:attrName>
                                        </p:attrNameLst>
                                      </p:cBhvr>
                                      <p:to>
                                        <p:strVal val="visible"/>
                                      </p:to>
                                    </p:set>
                                    <p:anim calcmode="lin" valueType="num">
                                      <p:cBhvr additive="base">
                                        <p:cTn id="29" dur="500" fill="hold"/>
                                        <p:tgtEl>
                                          <p:spTgt spid="2">
                                            <p:graphicEl>
                                              <a:dgm id="{ED8CC826-6921-4369-8A89-6F2B1A6AFE25}"/>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ED8CC826-6921-4369-8A89-6F2B1A6AFE2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1BAB6202-80DA-48D3-9D56-D69D6ECA732E}"/>
              </a:ext>
            </a:extLst>
          </p:cNvPr>
          <p:cNvSpPr>
            <a:spLocks noGrp="1" noChangeArrowheads="1"/>
          </p:cNvSpPr>
          <p:nvPr>
            <p:ph type="title"/>
          </p:nvPr>
        </p:nvSpPr>
        <p:spPr>
          <a:xfrm>
            <a:off x="1219200" y="274638"/>
            <a:ext cx="10363200" cy="838545"/>
          </a:xfrm>
        </p:spPr>
        <p:txBody>
          <a:bodyPr/>
          <a:lstStyle/>
          <a:p>
            <a:pPr algn="ctr" eaLnBrk="1" hangingPunct="1"/>
            <a:r>
              <a:rPr lang="en-US" altLang="en-US" b="1" dirty="0"/>
              <a:t>Question 2</a:t>
            </a:r>
          </a:p>
        </p:txBody>
      </p:sp>
      <p:sp>
        <p:nvSpPr>
          <p:cNvPr id="8197" name="Text Box 5">
            <a:extLst>
              <a:ext uri="{FF2B5EF4-FFF2-40B4-BE49-F238E27FC236}">
                <a16:creationId xmlns="" xmlns:a16="http://schemas.microsoft.com/office/drawing/2014/main" id="{F97CC7FD-0E85-42E9-A5A2-388CA12AE809}"/>
              </a:ext>
            </a:extLst>
          </p:cNvPr>
          <p:cNvSpPr txBox="1">
            <a:spLocks noChangeArrowheads="1"/>
          </p:cNvSpPr>
          <p:nvPr/>
        </p:nvSpPr>
        <p:spPr bwMode="auto">
          <a:xfrm>
            <a:off x="5562600" y="3076576"/>
            <a:ext cx="44196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2800" dirty="0">
                <a:solidFill>
                  <a:schemeClr val="bg1"/>
                </a:solidFill>
                <a:latin typeface="Times New Roman" panose="02020603050405020304" pitchFamily="18" charset="0"/>
              </a:rPr>
              <a:t>Assess based on completed questionnaire developed by the Peer Review Board and initial meeting with PU</a:t>
            </a:r>
          </a:p>
        </p:txBody>
      </p:sp>
      <p:graphicFrame>
        <p:nvGraphicFramePr>
          <p:cNvPr id="2" name="Diagram 1">
            <a:extLst>
              <a:ext uri="{FF2B5EF4-FFF2-40B4-BE49-F238E27FC236}">
                <a16:creationId xmlns="" xmlns:a16="http://schemas.microsoft.com/office/drawing/2014/main" id="{9B47BC7B-9C69-4B6A-BA0B-5FB875731741}"/>
              </a:ext>
            </a:extLst>
          </p:cNvPr>
          <p:cNvGraphicFramePr/>
          <p:nvPr>
            <p:extLst>
              <p:ext uri="{D42A27DB-BD31-4B8C-83A1-F6EECF244321}">
                <p14:modId xmlns="" xmlns:p14="http://schemas.microsoft.com/office/powerpoint/2010/main" val="3360160929"/>
              </p:ext>
            </p:extLst>
          </p:nvPr>
        </p:nvGraphicFramePr>
        <p:xfrm>
          <a:off x="437322" y="1113183"/>
          <a:ext cx="11476382" cy="502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59787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4C07286B-03F7-4A92-8D42-8B54D68AF2D6}"/>
                                            </p:graphicEl>
                                          </p:spTgt>
                                        </p:tgtEl>
                                        <p:attrNameLst>
                                          <p:attrName>style.visibility</p:attrName>
                                        </p:attrNameLst>
                                      </p:cBhvr>
                                      <p:to>
                                        <p:strVal val="visible"/>
                                      </p:to>
                                    </p:set>
                                    <p:animEffect transition="in" filter="fade">
                                      <p:cBhvr>
                                        <p:cTn id="7" dur="1000"/>
                                        <p:tgtEl>
                                          <p:spTgt spid="2">
                                            <p:graphicEl>
                                              <a:dgm id="{4C07286B-03F7-4A92-8D42-8B54D68AF2D6}"/>
                                            </p:graphicEl>
                                          </p:spTgt>
                                        </p:tgtEl>
                                      </p:cBhvr>
                                    </p:animEffect>
                                    <p:anim calcmode="lin" valueType="num">
                                      <p:cBhvr>
                                        <p:cTn id="8" dur="1000" fill="hold"/>
                                        <p:tgtEl>
                                          <p:spTgt spid="2">
                                            <p:graphicEl>
                                              <a:dgm id="{4C07286B-03F7-4A92-8D42-8B54D68AF2D6}"/>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4C07286B-03F7-4A92-8D42-8B54D68AF2D6}"/>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B657F54D-CDA1-4BB7-9CFD-1A7BD3EC026D}"/>
                                            </p:graphicEl>
                                          </p:spTgt>
                                        </p:tgtEl>
                                        <p:attrNameLst>
                                          <p:attrName>style.visibility</p:attrName>
                                        </p:attrNameLst>
                                      </p:cBhvr>
                                      <p:to>
                                        <p:strVal val="visible"/>
                                      </p:to>
                                    </p:set>
                                    <p:animEffect transition="in" filter="fade">
                                      <p:cBhvr>
                                        <p:cTn id="12" dur="1000"/>
                                        <p:tgtEl>
                                          <p:spTgt spid="2">
                                            <p:graphicEl>
                                              <a:dgm id="{B657F54D-CDA1-4BB7-9CFD-1A7BD3EC026D}"/>
                                            </p:graphicEl>
                                          </p:spTgt>
                                        </p:tgtEl>
                                      </p:cBhvr>
                                    </p:animEffect>
                                    <p:anim calcmode="lin" valueType="num">
                                      <p:cBhvr>
                                        <p:cTn id="13" dur="1000" fill="hold"/>
                                        <p:tgtEl>
                                          <p:spTgt spid="2">
                                            <p:graphicEl>
                                              <a:dgm id="{B657F54D-CDA1-4BB7-9CFD-1A7BD3EC026D}"/>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B657F54D-CDA1-4BB7-9CFD-1A7BD3EC026D}"/>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graphicEl>
                                              <a:dgm id="{DFFB2779-1239-4B14-B9A1-CC70C4EFA450}"/>
                                            </p:graphicEl>
                                          </p:spTgt>
                                        </p:tgtEl>
                                        <p:attrNameLst>
                                          <p:attrName>style.visibility</p:attrName>
                                        </p:attrNameLst>
                                      </p:cBhvr>
                                      <p:to>
                                        <p:strVal val="visible"/>
                                      </p:to>
                                    </p:set>
                                    <p:animEffect transition="in" filter="fade">
                                      <p:cBhvr>
                                        <p:cTn id="17" dur="1000"/>
                                        <p:tgtEl>
                                          <p:spTgt spid="2">
                                            <p:graphicEl>
                                              <a:dgm id="{DFFB2779-1239-4B14-B9A1-CC70C4EFA450}"/>
                                            </p:graphicEl>
                                          </p:spTgt>
                                        </p:tgtEl>
                                      </p:cBhvr>
                                    </p:animEffect>
                                    <p:anim calcmode="lin" valueType="num">
                                      <p:cBhvr>
                                        <p:cTn id="18" dur="1000" fill="hold"/>
                                        <p:tgtEl>
                                          <p:spTgt spid="2">
                                            <p:graphicEl>
                                              <a:dgm id="{DFFB2779-1239-4B14-B9A1-CC70C4EFA450}"/>
                                            </p:graphicEl>
                                          </p:spTgt>
                                        </p:tgtEl>
                                        <p:attrNameLst>
                                          <p:attrName>ppt_x</p:attrName>
                                        </p:attrNameLst>
                                      </p:cBhvr>
                                      <p:tavLst>
                                        <p:tav tm="0">
                                          <p:val>
                                            <p:strVal val="#ppt_x"/>
                                          </p:val>
                                        </p:tav>
                                        <p:tav tm="100000">
                                          <p:val>
                                            <p:strVal val="#ppt_x"/>
                                          </p:val>
                                        </p:tav>
                                      </p:tavLst>
                                    </p:anim>
                                    <p:anim calcmode="lin" valueType="num">
                                      <p:cBhvr>
                                        <p:cTn id="19" dur="1000" fill="hold"/>
                                        <p:tgtEl>
                                          <p:spTgt spid="2">
                                            <p:graphicEl>
                                              <a:dgm id="{DFFB2779-1239-4B14-B9A1-CC70C4EFA450}"/>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graphicEl>
                                              <a:dgm id="{AF17184D-559F-454E-8935-DDA0D9B1000B}"/>
                                            </p:graphicEl>
                                          </p:spTgt>
                                        </p:tgtEl>
                                        <p:attrNameLst>
                                          <p:attrName>style.visibility</p:attrName>
                                        </p:attrNameLst>
                                      </p:cBhvr>
                                      <p:to>
                                        <p:strVal val="visible"/>
                                      </p:to>
                                    </p:set>
                                    <p:animEffect transition="in" filter="fade">
                                      <p:cBhvr>
                                        <p:cTn id="24" dur="1000"/>
                                        <p:tgtEl>
                                          <p:spTgt spid="2">
                                            <p:graphicEl>
                                              <a:dgm id="{AF17184D-559F-454E-8935-DDA0D9B1000B}"/>
                                            </p:graphicEl>
                                          </p:spTgt>
                                        </p:tgtEl>
                                      </p:cBhvr>
                                    </p:animEffect>
                                    <p:anim calcmode="lin" valueType="num">
                                      <p:cBhvr>
                                        <p:cTn id="25" dur="1000" fill="hold"/>
                                        <p:tgtEl>
                                          <p:spTgt spid="2">
                                            <p:graphicEl>
                                              <a:dgm id="{AF17184D-559F-454E-8935-DDA0D9B1000B}"/>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AF17184D-559F-454E-8935-DDA0D9B1000B}"/>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graphicEl>
                                              <a:dgm id="{A3FC0890-BB4D-4266-98B8-C681704D7DB1}"/>
                                            </p:graphicEl>
                                          </p:spTgt>
                                        </p:tgtEl>
                                        <p:attrNameLst>
                                          <p:attrName>style.visibility</p:attrName>
                                        </p:attrNameLst>
                                      </p:cBhvr>
                                      <p:to>
                                        <p:strVal val="visible"/>
                                      </p:to>
                                    </p:set>
                                    <p:animEffect transition="in" filter="fade">
                                      <p:cBhvr>
                                        <p:cTn id="29" dur="1000"/>
                                        <p:tgtEl>
                                          <p:spTgt spid="2">
                                            <p:graphicEl>
                                              <a:dgm id="{A3FC0890-BB4D-4266-98B8-C681704D7DB1}"/>
                                            </p:graphicEl>
                                          </p:spTgt>
                                        </p:tgtEl>
                                      </p:cBhvr>
                                    </p:animEffect>
                                    <p:anim calcmode="lin" valueType="num">
                                      <p:cBhvr>
                                        <p:cTn id="30" dur="1000" fill="hold"/>
                                        <p:tgtEl>
                                          <p:spTgt spid="2">
                                            <p:graphicEl>
                                              <a:dgm id="{A3FC0890-BB4D-4266-98B8-C681704D7DB1}"/>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A3FC0890-BB4D-4266-98B8-C681704D7DB1}"/>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ED8CC826-6921-4369-8A89-6F2B1A6AFE25}"/>
                                            </p:graphicEl>
                                          </p:spTgt>
                                        </p:tgtEl>
                                        <p:attrNameLst>
                                          <p:attrName>style.visibility</p:attrName>
                                        </p:attrNameLst>
                                      </p:cBhvr>
                                      <p:to>
                                        <p:strVal val="visible"/>
                                      </p:to>
                                    </p:set>
                                    <p:animEffect transition="in" filter="fade">
                                      <p:cBhvr>
                                        <p:cTn id="34" dur="1000"/>
                                        <p:tgtEl>
                                          <p:spTgt spid="2">
                                            <p:graphicEl>
                                              <a:dgm id="{ED8CC826-6921-4369-8A89-6F2B1A6AFE25}"/>
                                            </p:graphicEl>
                                          </p:spTgt>
                                        </p:tgtEl>
                                      </p:cBhvr>
                                    </p:animEffect>
                                    <p:anim calcmode="lin" valueType="num">
                                      <p:cBhvr>
                                        <p:cTn id="35" dur="1000" fill="hold"/>
                                        <p:tgtEl>
                                          <p:spTgt spid="2">
                                            <p:graphicEl>
                                              <a:dgm id="{ED8CC826-6921-4369-8A89-6F2B1A6AFE25}"/>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ED8CC826-6921-4369-8A89-6F2B1A6AFE2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1BAB6202-80DA-48D3-9D56-D69D6ECA732E}"/>
              </a:ext>
            </a:extLst>
          </p:cNvPr>
          <p:cNvSpPr>
            <a:spLocks noGrp="1" noChangeArrowheads="1"/>
          </p:cNvSpPr>
          <p:nvPr>
            <p:ph type="title"/>
          </p:nvPr>
        </p:nvSpPr>
        <p:spPr>
          <a:xfrm>
            <a:off x="1219200" y="274638"/>
            <a:ext cx="10363200" cy="838545"/>
          </a:xfrm>
        </p:spPr>
        <p:txBody>
          <a:bodyPr/>
          <a:lstStyle/>
          <a:p>
            <a:pPr algn="ctr" eaLnBrk="1" hangingPunct="1"/>
            <a:r>
              <a:rPr lang="en-US" altLang="en-US" b="1" dirty="0"/>
              <a:t>Question 3</a:t>
            </a:r>
          </a:p>
        </p:txBody>
      </p:sp>
      <p:sp>
        <p:nvSpPr>
          <p:cNvPr id="8197" name="Text Box 5">
            <a:extLst>
              <a:ext uri="{FF2B5EF4-FFF2-40B4-BE49-F238E27FC236}">
                <a16:creationId xmlns="" xmlns:a16="http://schemas.microsoft.com/office/drawing/2014/main" id="{F97CC7FD-0E85-42E9-A5A2-388CA12AE809}"/>
              </a:ext>
            </a:extLst>
          </p:cNvPr>
          <p:cNvSpPr txBox="1">
            <a:spLocks noChangeArrowheads="1"/>
          </p:cNvSpPr>
          <p:nvPr/>
        </p:nvSpPr>
        <p:spPr bwMode="auto">
          <a:xfrm>
            <a:off x="5562600" y="3076576"/>
            <a:ext cx="44196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2800" dirty="0">
                <a:solidFill>
                  <a:schemeClr val="bg1"/>
                </a:solidFill>
                <a:latin typeface="Times New Roman" panose="02020603050405020304" pitchFamily="18" charset="0"/>
              </a:rPr>
              <a:t>Assess based on completed questionnaire developed by the Peer Review Board and initial meeting with PU</a:t>
            </a:r>
          </a:p>
        </p:txBody>
      </p:sp>
      <p:graphicFrame>
        <p:nvGraphicFramePr>
          <p:cNvPr id="2" name="Diagram 1">
            <a:extLst>
              <a:ext uri="{FF2B5EF4-FFF2-40B4-BE49-F238E27FC236}">
                <a16:creationId xmlns="" xmlns:a16="http://schemas.microsoft.com/office/drawing/2014/main" id="{9B47BC7B-9C69-4B6A-BA0B-5FB875731741}"/>
              </a:ext>
            </a:extLst>
          </p:cNvPr>
          <p:cNvGraphicFramePr/>
          <p:nvPr>
            <p:extLst>
              <p:ext uri="{D42A27DB-BD31-4B8C-83A1-F6EECF244321}">
                <p14:modId xmlns="" xmlns:p14="http://schemas.microsoft.com/office/powerpoint/2010/main" val="592323957"/>
              </p:ext>
            </p:extLst>
          </p:nvPr>
        </p:nvGraphicFramePr>
        <p:xfrm>
          <a:off x="437322" y="1113183"/>
          <a:ext cx="11476382" cy="502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2207903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 xmlns:a16="http://schemas.microsoft.com/office/drawing/2014/main" id="{F97CC7FD-0E85-42E9-A5A2-388CA12AE809}"/>
              </a:ext>
            </a:extLst>
          </p:cNvPr>
          <p:cNvSpPr txBox="1">
            <a:spLocks noChangeArrowheads="1"/>
          </p:cNvSpPr>
          <p:nvPr/>
        </p:nvSpPr>
        <p:spPr bwMode="auto">
          <a:xfrm>
            <a:off x="5562600" y="3076576"/>
            <a:ext cx="44196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2800" dirty="0">
                <a:solidFill>
                  <a:schemeClr val="bg1"/>
                </a:solidFill>
                <a:latin typeface="Times New Roman" panose="02020603050405020304" pitchFamily="18" charset="0"/>
              </a:rPr>
              <a:t>Assess based on completed questionnaire developed by the Peer Review Board and initial meeting with PU</a:t>
            </a:r>
          </a:p>
        </p:txBody>
      </p:sp>
      <p:graphicFrame>
        <p:nvGraphicFramePr>
          <p:cNvPr id="3" name="Diagram 2">
            <a:extLst>
              <a:ext uri="{FF2B5EF4-FFF2-40B4-BE49-F238E27FC236}">
                <a16:creationId xmlns="" xmlns:a16="http://schemas.microsoft.com/office/drawing/2014/main" id="{090ED721-F13B-4D71-9142-6776BBF24BA6}"/>
              </a:ext>
            </a:extLst>
          </p:cNvPr>
          <p:cNvGraphicFramePr/>
          <p:nvPr>
            <p:extLst>
              <p:ext uri="{D42A27DB-BD31-4B8C-83A1-F6EECF244321}">
                <p14:modId xmlns="" xmlns:p14="http://schemas.microsoft.com/office/powerpoint/2010/main" val="1269678332"/>
              </p:ext>
            </p:extLst>
          </p:nvPr>
        </p:nvGraphicFramePr>
        <p:xfrm>
          <a:off x="371061" y="318052"/>
          <a:ext cx="11542643" cy="597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3366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6D679143-43F4-4D62-B8E9-338F708D8E28}"/>
                                            </p:graphicEl>
                                          </p:spTgt>
                                        </p:tgtEl>
                                        <p:attrNameLst>
                                          <p:attrName>style.visibility</p:attrName>
                                        </p:attrNameLst>
                                      </p:cBhvr>
                                      <p:to>
                                        <p:strVal val="visible"/>
                                      </p:to>
                                    </p:set>
                                    <p:anim calcmode="lin" valueType="num">
                                      <p:cBhvr additive="base">
                                        <p:cTn id="7" dur="500" fill="hold"/>
                                        <p:tgtEl>
                                          <p:spTgt spid="3">
                                            <p:graphicEl>
                                              <a:dgm id="{6D679143-43F4-4D62-B8E9-338F708D8E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6D679143-43F4-4D62-B8E9-338F708D8E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78D6BC4A-B506-4AA8-91AA-DEAD7752BEA0}"/>
                                            </p:graphicEl>
                                          </p:spTgt>
                                        </p:tgtEl>
                                        <p:attrNameLst>
                                          <p:attrName>style.visibility</p:attrName>
                                        </p:attrNameLst>
                                      </p:cBhvr>
                                      <p:to>
                                        <p:strVal val="visible"/>
                                      </p:to>
                                    </p:set>
                                    <p:anim calcmode="lin" valueType="num">
                                      <p:cBhvr additive="base">
                                        <p:cTn id="13" dur="500" fill="hold"/>
                                        <p:tgtEl>
                                          <p:spTgt spid="3">
                                            <p:graphicEl>
                                              <a:dgm id="{78D6BC4A-B506-4AA8-91AA-DEAD7752BEA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78D6BC4A-B506-4AA8-91AA-DEAD7752BEA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4F3D489D-4E08-4A2D-B80E-1BFD43C4858B}"/>
                                            </p:graphicEl>
                                          </p:spTgt>
                                        </p:tgtEl>
                                        <p:attrNameLst>
                                          <p:attrName>style.visibility</p:attrName>
                                        </p:attrNameLst>
                                      </p:cBhvr>
                                      <p:to>
                                        <p:strVal val="visible"/>
                                      </p:to>
                                    </p:set>
                                    <p:anim calcmode="lin" valueType="num">
                                      <p:cBhvr additive="base">
                                        <p:cTn id="17" dur="500" fill="hold"/>
                                        <p:tgtEl>
                                          <p:spTgt spid="3">
                                            <p:graphicEl>
                                              <a:dgm id="{4F3D489D-4E08-4A2D-B80E-1BFD43C4858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4F3D489D-4E08-4A2D-B80E-1BFD43C4858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D4B8A2E0-9EFA-40F3-A388-F7BD8D688737}"/>
                                            </p:graphicEl>
                                          </p:spTgt>
                                        </p:tgtEl>
                                        <p:attrNameLst>
                                          <p:attrName>style.visibility</p:attrName>
                                        </p:attrNameLst>
                                      </p:cBhvr>
                                      <p:to>
                                        <p:strVal val="visible"/>
                                      </p:to>
                                    </p:set>
                                    <p:anim calcmode="lin" valueType="num">
                                      <p:cBhvr additive="base">
                                        <p:cTn id="23" dur="500" fill="hold"/>
                                        <p:tgtEl>
                                          <p:spTgt spid="3">
                                            <p:graphicEl>
                                              <a:dgm id="{D4B8A2E0-9EFA-40F3-A388-F7BD8D688737}"/>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D4B8A2E0-9EFA-40F3-A388-F7BD8D688737}"/>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99641394-3C5A-471F-B54E-B904BB4C55C5}"/>
                                            </p:graphicEl>
                                          </p:spTgt>
                                        </p:tgtEl>
                                        <p:attrNameLst>
                                          <p:attrName>style.visibility</p:attrName>
                                        </p:attrNameLst>
                                      </p:cBhvr>
                                      <p:to>
                                        <p:strVal val="visible"/>
                                      </p:to>
                                    </p:set>
                                    <p:anim calcmode="lin" valueType="num">
                                      <p:cBhvr additive="base">
                                        <p:cTn id="27" dur="500" fill="hold"/>
                                        <p:tgtEl>
                                          <p:spTgt spid="3">
                                            <p:graphicEl>
                                              <a:dgm id="{99641394-3C5A-471F-B54E-B904BB4C55C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99641394-3C5A-471F-B54E-B904BB4C55C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1A495DC3-FC39-4B94-9C0E-CD794B13368F}"/>
                                            </p:graphicEl>
                                          </p:spTgt>
                                        </p:tgtEl>
                                        <p:attrNameLst>
                                          <p:attrName>style.visibility</p:attrName>
                                        </p:attrNameLst>
                                      </p:cBhvr>
                                      <p:to>
                                        <p:strVal val="visible"/>
                                      </p:to>
                                    </p:set>
                                    <p:anim calcmode="lin" valueType="num">
                                      <p:cBhvr additive="base">
                                        <p:cTn id="33" dur="500" fill="hold"/>
                                        <p:tgtEl>
                                          <p:spTgt spid="3">
                                            <p:graphicEl>
                                              <a:dgm id="{1A495DC3-FC39-4B94-9C0E-CD794B13368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1A495DC3-FC39-4B94-9C0E-CD794B13368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C3CD14E6-B315-4830-B5A0-067A05AC7946}"/>
                                            </p:graphicEl>
                                          </p:spTgt>
                                        </p:tgtEl>
                                        <p:attrNameLst>
                                          <p:attrName>style.visibility</p:attrName>
                                        </p:attrNameLst>
                                      </p:cBhvr>
                                      <p:to>
                                        <p:strVal val="visible"/>
                                      </p:to>
                                    </p:set>
                                    <p:anim calcmode="lin" valueType="num">
                                      <p:cBhvr additive="base">
                                        <p:cTn id="37" dur="500" fill="hold"/>
                                        <p:tgtEl>
                                          <p:spTgt spid="3">
                                            <p:graphicEl>
                                              <a:dgm id="{C3CD14E6-B315-4830-B5A0-067A05AC794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C3CD14E6-B315-4830-B5A0-067A05AC794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F25A87DD-2D3D-4BA1-9A79-C28A23021EE7}"/>
                                            </p:graphicEl>
                                          </p:spTgt>
                                        </p:tgtEl>
                                        <p:attrNameLst>
                                          <p:attrName>style.visibility</p:attrName>
                                        </p:attrNameLst>
                                      </p:cBhvr>
                                      <p:to>
                                        <p:strVal val="visible"/>
                                      </p:to>
                                    </p:set>
                                    <p:anim calcmode="lin" valueType="num">
                                      <p:cBhvr additive="base">
                                        <p:cTn id="43" dur="500" fill="hold"/>
                                        <p:tgtEl>
                                          <p:spTgt spid="3">
                                            <p:graphicEl>
                                              <a:dgm id="{F25A87DD-2D3D-4BA1-9A79-C28A23021EE7}"/>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F25A87DD-2D3D-4BA1-9A79-C28A23021EE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 xmlns:a16="http://schemas.microsoft.com/office/drawing/2014/main" id="{F97CC7FD-0E85-42E9-A5A2-388CA12AE809}"/>
              </a:ext>
            </a:extLst>
          </p:cNvPr>
          <p:cNvSpPr txBox="1">
            <a:spLocks noChangeArrowheads="1"/>
          </p:cNvSpPr>
          <p:nvPr/>
        </p:nvSpPr>
        <p:spPr bwMode="auto">
          <a:xfrm>
            <a:off x="5562600" y="3076576"/>
            <a:ext cx="44196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2800" dirty="0">
                <a:solidFill>
                  <a:schemeClr val="bg1"/>
                </a:solidFill>
                <a:latin typeface="Times New Roman" panose="02020603050405020304" pitchFamily="18" charset="0"/>
              </a:rPr>
              <a:t>Assess based on completed questionnaire developed by the Peer Review Board and initial meeting with PU</a:t>
            </a:r>
          </a:p>
        </p:txBody>
      </p:sp>
      <p:graphicFrame>
        <p:nvGraphicFramePr>
          <p:cNvPr id="3" name="Diagram 2">
            <a:extLst>
              <a:ext uri="{FF2B5EF4-FFF2-40B4-BE49-F238E27FC236}">
                <a16:creationId xmlns="" xmlns:a16="http://schemas.microsoft.com/office/drawing/2014/main" id="{090ED721-F13B-4D71-9142-6776BBF24BA6}"/>
              </a:ext>
            </a:extLst>
          </p:cNvPr>
          <p:cNvGraphicFramePr/>
          <p:nvPr>
            <p:extLst>
              <p:ext uri="{D42A27DB-BD31-4B8C-83A1-F6EECF244321}">
                <p14:modId xmlns="" xmlns:p14="http://schemas.microsoft.com/office/powerpoint/2010/main" val="3494954525"/>
              </p:ext>
            </p:extLst>
          </p:nvPr>
        </p:nvGraphicFramePr>
        <p:xfrm>
          <a:off x="371061" y="318052"/>
          <a:ext cx="11542643" cy="597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38600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6D679143-43F4-4D62-B8E9-338F708D8E28}"/>
                                            </p:graphicEl>
                                          </p:spTgt>
                                        </p:tgtEl>
                                        <p:attrNameLst>
                                          <p:attrName>style.visibility</p:attrName>
                                        </p:attrNameLst>
                                      </p:cBhvr>
                                      <p:to>
                                        <p:strVal val="visible"/>
                                      </p:to>
                                    </p:set>
                                    <p:anim calcmode="lin" valueType="num">
                                      <p:cBhvr additive="base">
                                        <p:cTn id="7" dur="500" fill="hold"/>
                                        <p:tgtEl>
                                          <p:spTgt spid="3">
                                            <p:graphicEl>
                                              <a:dgm id="{6D679143-43F4-4D62-B8E9-338F708D8E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6D679143-43F4-4D62-B8E9-338F708D8E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78D6BC4A-B506-4AA8-91AA-DEAD7752BEA0}"/>
                                            </p:graphicEl>
                                          </p:spTgt>
                                        </p:tgtEl>
                                        <p:attrNameLst>
                                          <p:attrName>style.visibility</p:attrName>
                                        </p:attrNameLst>
                                      </p:cBhvr>
                                      <p:to>
                                        <p:strVal val="visible"/>
                                      </p:to>
                                    </p:set>
                                    <p:anim calcmode="lin" valueType="num">
                                      <p:cBhvr additive="base">
                                        <p:cTn id="13" dur="500" fill="hold"/>
                                        <p:tgtEl>
                                          <p:spTgt spid="3">
                                            <p:graphicEl>
                                              <a:dgm id="{78D6BC4A-B506-4AA8-91AA-DEAD7752BEA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78D6BC4A-B506-4AA8-91AA-DEAD7752BEA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4F3D489D-4E08-4A2D-B80E-1BFD43C4858B}"/>
                                            </p:graphicEl>
                                          </p:spTgt>
                                        </p:tgtEl>
                                        <p:attrNameLst>
                                          <p:attrName>style.visibility</p:attrName>
                                        </p:attrNameLst>
                                      </p:cBhvr>
                                      <p:to>
                                        <p:strVal val="visible"/>
                                      </p:to>
                                    </p:set>
                                    <p:anim calcmode="lin" valueType="num">
                                      <p:cBhvr additive="base">
                                        <p:cTn id="17" dur="500" fill="hold"/>
                                        <p:tgtEl>
                                          <p:spTgt spid="3">
                                            <p:graphicEl>
                                              <a:dgm id="{4F3D489D-4E08-4A2D-B80E-1BFD43C4858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4F3D489D-4E08-4A2D-B80E-1BFD43C4858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FA02CAD1-9DC3-4020-9CF5-48A78D4F923D}"/>
                                            </p:graphicEl>
                                          </p:spTgt>
                                        </p:tgtEl>
                                        <p:attrNameLst>
                                          <p:attrName>style.visibility</p:attrName>
                                        </p:attrNameLst>
                                      </p:cBhvr>
                                      <p:to>
                                        <p:strVal val="visible"/>
                                      </p:to>
                                    </p:set>
                                    <p:anim calcmode="lin" valueType="num">
                                      <p:cBhvr additive="base">
                                        <p:cTn id="23" dur="500" fill="hold"/>
                                        <p:tgtEl>
                                          <p:spTgt spid="3">
                                            <p:graphicEl>
                                              <a:dgm id="{FA02CAD1-9DC3-4020-9CF5-48A78D4F923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FA02CAD1-9DC3-4020-9CF5-48A78D4F923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092D9D24-B0C4-449A-9B55-CEAD803AD64F}"/>
                                            </p:graphicEl>
                                          </p:spTgt>
                                        </p:tgtEl>
                                        <p:attrNameLst>
                                          <p:attrName>style.visibility</p:attrName>
                                        </p:attrNameLst>
                                      </p:cBhvr>
                                      <p:to>
                                        <p:strVal val="visible"/>
                                      </p:to>
                                    </p:set>
                                    <p:anim calcmode="lin" valueType="num">
                                      <p:cBhvr additive="base">
                                        <p:cTn id="27" dur="500" fill="hold"/>
                                        <p:tgtEl>
                                          <p:spTgt spid="3">
                                            <p:graphicEl>
                                              <a:dgm id="{092D9D24-B0C4-449A-9B55-CEAD803AD64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092D9D24-B0C4-449A-9B55-CEAD803AD64F}"/>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D4B8A2E0-9EFA-40F3-A388-F7BD8D688737}"/>
                                            </p:graphicEl>
                                          </p:spTgt>
                                        </p:tgtEl>
                                        <p:attrNameLst>
                                          <p:attrName>style.visibility</p:attrName>
                                        </p:attrNameLst>
                                      </p:cBhvr>
                                      <p:to>
                                        <p:strVal val="visible"/>
                                      </p:to>
                                    </p:set>
                                    <p:anim calcmode="lin" valueType="num">
                                      <p:cBhvr additive="base">
                                        <p:cTn id="33" dur="500" fill="hold"/>
                                        <p:tgtEl>
                                          <p:spTgt spid="3">
                                            <p:graphicEl>
                                              <a:dgm id="{D4B8A2E0-9EFA-40F3-A388-F7BD8D688737}"/>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D4B8A2E0-9EFA-40F3-A388-F7BD8D688737}"/>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99641394-3C5A-471F-B54E-B904BB4C55C5}"/>
                                            </p:graphicEl>
                                          </p:spTgt>
                                        </p:tgtEl>
                                        <p:attrNameLst>
                                          <p:attrName>style.visibility</p:attrName>
                                        </p:attrNameLst>
                                      </p:cBhvr>
                                      <p:to>
                                        <p:strVal val="visible"/>
                                      </p:to>
                                    </p:set>
                                    <p:anim calcmode="lin" valueType="num">
                                      <p:cBhvr additive="base">
                                        <p:cTn id="37" dur="500" fill="hold"/>
                                        <p:tgtEl>
                                          <p:spTgt spid="3">
                                            <p:graphicEl>
                                              <a:dgm id="{99641394-3C5A-471F-B54E-B904BB4C55C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99641394-3C5A-471F-B54E-B904BB4C55C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1A495DC3-FC39-4B94-9C0E-CD794B13368F}"/>
                                            </p:graphicEl>
                                          </p:spTgt>
                                        </p:tgtEl>
                                        <p:attrNameLst>
                                          <p:attrName>style.visibility</p:attrName>
                                        </p:attrNameLst>
                                      </p:cBhvr>
                                      <p:to>
                                        <p:strVal val="visible"/>
                                      </p:to>
                                    </p:set>
                                    <p:anim calcmode="lin" valueType="num">
                                      <p:cBhvr additive="base">
                                        <p:cTn id="43" dur="500" fill="hold"/>
                                        <p:tgtEl>
                                          <p:spTgt spid="3">
                                            <p:graphicEl>
                                              <a:dgm id="{1A495DC3-FC39-4B94-9C0E-CD794B13368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1A495DC3-FC39-4B94-9C0E-CD794B13368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C3CD14E6-B315-4830-B5A0-067A05AC7946}"/>
                                            </p:graphicEl>
                                          </p:spTgt>
                                        </p:tgtEl>
                                        <p:attrNameLst>
                                          <p:attrName>style.visibility</p:attrName>
                                        </p:attrNameLst>
                                      </p:cBhvr>
                                      <p:to>
                                        <p:strVal val="visible"/>
                                      </p:to>
                                    </p:set>
                                    <p:anim calcmode="lin" valueType="num">
                                      <p:cBhvr additive="base">
                                        <p:cTn id="47" dur="500" fill="hold"/>
                                        <p:tgtEl>
                                          <p:spTgt spid="3">
                                            <p:graphicEl>
                                              <a:dgm id="{C3CD14E6-B315-4830-B5A0-067A05AC794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C3CD14E6-B315-4830-B5A0-067A05AC794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 dirty="0" smtClean="0">
                <a:latin typeface="Georgia"/>
              </a:rPr>
              <a:t>Types of controls in peer review</a:t>
            </a:r>
            <a:endParaRPr lang="en-US" dirty="0"/>
          </a:p>
        </p:txBody>
      </p:sp>
      <p:sp>
        <p:nvSpPr>
          <p:cNvPr id="3" name="Content Placeholder 2"/>
          <p:cNvSpPr>
            <a:spLocks noGrp="1"/>
          </p:cNvSpPr>
          <p:nvPr>
            <p:ph sz="quarter" idx="1"/>
          </p:nvPr>
        </p:nvSpPr>
        <p:spPr/>
        <p:txBody>
          <a:bodyPr/>
          <a:lstStyle/>
          <a:p>
            <a:pPr marL="355600" indent="-342900" algn="just">
              <a:lnSpc>
                <a:spcPct val="100000"/>
              </a:lnSpc>
              <a:spcBef>
                <a:spcPts val="105"/>
              </a:spcBef>
              <a:buSzPct val="128846"/>
              <a:buFont typeface="Arial"/>
              <a:buChar char="•"/>
              <a:tabLst>
                <a:tab pos="355600" algn="l"/>
                <a:tab pos="356235" algn="l"/>
                <a:tab pos="2933700" algn="l"/>
              </a:tabLst>
            </a:pPr>
            <a:r>
              <a:rPr lang="en-US" sz="2800" b="1" spc="-5" dirty="0" smtClean="0">
                <a:solidFill>
                  <a:srgbClr val="C00000"/>
                </a:solidFill>
                <a:latin typeface="Georgia"/>
                <a:cs typeface="Georgia"/>
              </a:rPr>
              <a:t>General</a:t>
            </a:r>
            <a:r>
              <a:rPr lang="en-US" sz="2800" b="1" spc="25" dirty="0" smtClean="0">
                <a:solidFill>
                  <a:srgbClr val="C00000"/>
                </a:solidFill>
                <a:latin typeface="Georgia"/>
                <a:cs typeface="Georgia"/>
              </a:rPr>
              <a:t> </a:t>
            </a:r>
            <a:r>
              <a:rPr lang="en-US" sz="2800" b="1" spc="-5" dirty="0" smtClean="0">
                <a:solidFill>
                  <a:srgbClr val="C00000"/>
                </a:solidFill>
                <a:latin typeface="Georgia"/>
                <a:cs typeface="Georgia"/>
              </a:rPr>
              <a:t>controls	(SQCs)</a:t>
            </a:r>
            <a:endParaRPr lang="en-US" sz="2800" b="1" dirty="0" smtClean="0">
              <a:solidFill>
                <a:srgbClr val="C00000"/>
              </a:solidFill>
              <a:latin typeface="Georgia"/>
              <a:cs typeface="Georgia"/>
            </a:endParaRPr>
          </a:p>
          <a:p>
            <a:pPr marL="584200" marR="5080" lvl="1" algn="just">
              <a:lnSpc>
                <a:spcPct val="100000"/>
              </a:lnSpc>
              <a:spcBef>
                <a:spcPts val="1814"/>
              </a:spcBef>
              <a:buSzPct val="59090"/>
              <a:buFont typeface="Courier New"/>
              <a:buChar char="o"/>
              <a:tabLst>
                <a:tab pos="584835" algn="l"/>
              </a:tabLst>
            </a:pPr>
            <a:r>
              <a:rPr lang="en-US" sz="2800" spc="-5" dirty="0" smtClean="0">
                <a:solidFill>
                  <a:srgbClr val="205868"/>
                </a:solidFill>
                <a:latin typeface="Georgia"/>
                <a:cs typeface="Georgia"/>
              </a:rPr>
              <a:t>These are quality </a:t>
            </a:r>
            <a:r>
              <a:rPr lang="en-US" sz="2800" spc="-10" dirty="0" smtClean="0">
                <a:solidFill>
                  <a:srgbClr val="205868"/>
                </a:solidFill>
                <a:latin typeface="Georgia"/>
                <a:cs typeface="Georgia"/>
              </a:rPr>
              <a:t>controls </a:t>
            </a:r>
            <a:r>
              <a:rPr lang="en-US" sz="2800" spc="-5" dirty="0" smtClean="0">
                <a:solidFill>
                  <a:srgbClr val="205868"/>
                </a:solidFill>
                <a:latin typeface="Georgia"/>
                <a:cs typeface="Georgia"/>
              </a:rPr>
              <a:t>at the </a:t>
            </a:r>
            <a:r>
              <a:rPr lang="en-US" sz="2800" spc="-10" dirty="0" smtClean="0">
                <a:solidFill>
                  <a:srgbClr val="205868"/>
                </a:solidFill>
                <a:latin typeface="Georgia"/>
                <a:cs typeface="Georgia"/>
              </a:rPr>
              <a:t>firm level, designed to  </a:t>
            </a:r>
            <a:r>
              <a:rPr lang="en-US" sz="2800" spc="-5" dirty="0" smtClean="0">
                <a:solidFill>
                  <a:srgbClr val="205868"/>
                </a:solidFill>
                <a:latin typeface="Georgia"/>
                <a:cs typeface="Georgia"/>
              </a:rPr>
              <a:t>provide it </a:t>
            </a:r>
            <a:r>
              <a:rPr lang="en-US" sz="2800" spc="-10" dirty="0" smtClean="0">
                <a:solidFill>
                  <a:srgbClr val="C00000"/>
                </a:solidFill>
                <a:latin typeface="Georgia"/>
                <a:cs typeface="Georgia"/>
              </a:rPr>
              <a:t>with reasonable </a:t>
            </a:r>
            <a:r>
              <a:rPr lang="en-US" sz="2800" spc="-5" dirty="0" smtClean="0">
                <a:solidFill>
                  <a:srgbClr val="C00000"/>
                </a:solidFill>
                <a:latin typeface="Georgia"/>
                <a:cs typeface="Georgia"/>
              </a:rPr>
              <a:t>assurance</a:t>
            </a:r>
            <a:r>
              <a:rPr lang="en-US" sz="2800" spc="-5" dirty="0" smtClean="0">
                <a:solidFill>
                  <a:srgbClr val="205868"/>
                </a:solidFill>
                <a:latin typeface="Georgia"/>
                <a:cs typeface="Georgia"/>
              </a:rPr>
              <a:t> </a:t>
            </a:r>
            <a:r>
              <a:rPr lang="en-US" sz="2800" spc="-10" dirty="0" smtClean="0">
                <a:solidFill>
                  <a:srgbClr val="205868"/>
                </a:solidFill>
                <a:latin typeface="Georgia"/>
                <a:cs typeface="Georgia"/>
              </a:rPr>
              <a:t>that </a:t>
            </a:r>
            <a:r>
              <a:rPr lang="en-US" sz="2800" spc="-10" dirty="0" smtClean="0">
                <a:solidFill>
                  <a:srgbClr val="C00000"/>
                </a:solidFill>
                <a:latin typeface="Georgia"/>
                <a:cs typeface="Georgia"/>
              </a:rPr>
              <a:t>the </a:t>
            </a:r>
            <a:r>
              <a:rPr lang="en-US" sz="2800" spc="-5" dirty="0" smtClean="0">
                <a:solidFill>
                  <a:srgbClr val="C00000"/>
                </a:solidFill>
                <a:latin typeface="Georgia"/>
                <a:cs typeface="Georgia"/>
              </a:rPr>
              <a:t>firm</a:t>
            </a:r>
            <a:r>
              <a:rPr lang="en-US" sz="2800" spc="-5" dirty="0" smtClean="0">
                <a:solidFill>
                  <a:srgbClr val="205868"/>
                </a:solidFill>
                <a:latin typeface="Georgia"/>
                <a:cs typeface="Georgia"/>
              </a:rPr>
              <a:t> </a:t>
            </a:r>
            <a:r>
              <a:rPr lang="en-US" sz="2800" spc="-10" dirty="0" smtClean="0">
                <a:solidFill>
                  <a:srgbClr val="205868"/>
                </a:solidFill>
                <a:latin typeface="Georgia"/>
                <a:cs typeface="Georgia"/>
              </a:rPr>
              <a:t>and </a:t>
            </a:r>
            <a:r>
              <a:rPr lang="en-US" sz="2800" spc="-5" dirty="0" smtClean="0">
                <a:solidFill>
                  <a:srgbClr val="C00000"/>
                </a:solidFill>
                <a:latin typeface="Georgia"/>
                <a:cs typeface="Georgia"/>
              </a:rPr>
              <a:t>its  </a:t>
            </a:r>
            <a:r>
              <a:rPr lang="en-US" sz="2800" spc="-10" dirty="0" smtClean="0">
                <a:solidFill>
                  <a:srgbClr val="C00000"/>
                </a:solidFill>
                <a:latin typeface="Georgia"/>
                <a:cs typeface="Georgia"/>
              </a:rPr>
              <a:t>personnel</a:t>
            </a:r>
            <a:r>
              <a:rPr lang="en-US" sz="2800" spc="-10" dirty="0" smtClean="0">
                <a:solidFill>
                  <a:srgbClr val="205868"/>
                </a:solidFill>
                <a:latin typeface="Georgia"/>
                <a:cs typeface="Georgia"/>
              </a:rPr>
              <a:t> </a:t>
            </a:r>
            <a:r>
              <a:rPr lang="en-US" sz="2800" b="1" spc="-10" dirty="0" smtClean="0">
                <a:solidFill>
                  <a:srgbClr val="C00000"/>
                </a:solidFill>
                <a:latin typeface="Georgia"/>
                <a:cs typeface="Georgia"/>
              </a:rPr>
              <a:t>comply</a:t>
            </a:r>
            <a:r>
              <a:rPr lang="en-US" sz="2800" spc="-10" dirty="0" smtClean="0">
                <a:solidFill>
                  <a:srgbClr val="205868"/>
                </a:solidFill>
                <a:latin typeface="Georgia"/>
                <a:cs typeface="Georgia"/>
              </a:rPr>
              <a:t> </a:t>
            </a:r>
            <a:r>
              <a:rPr lang="en-US" sz="2800" spc="-5" dirty="0" smtClean="0">
                <a:solidFill>
                  <a:srgbClr val="205868"/>
                </a:solidFill>
                <a:latin typeface="Georgia"/>
                <a:cs typeface="Georgia"/>
              </a:rPr>
              <a:t>with </a:t>
            </a:r>
            <a:r>
              <a:rPr lang="en-US" sz="2800" i="1" spc="-5" dirty="0" smtClean="0">
                <a:solidFill>
                  <a:srgbClr val="C00000"/>
                </a:solidFill>
                <a:latin typeface="Georgia"/>
                <a:cs typeface="Georgia"/>
              </a:rPr>
              <a:t>professional </a:t>
            </a:r>
            <a:r>
              <a:rPr lang="en-US" sz="2800" i="1" spc="-10" dirty="0" smtClean="0">
                <a:solidFill>
                  <a:srgbClr val="C00000"/>
                </a:solidFill>
                <a:latin typeface="Georgia"/>
                <a:cs typeface="Georgia"/>
              </a:rPr>
              <a:t>standards </a:t>
            </a:r>
            <a:r>
              <a:rPr lang="en-US" sz="2800" spc="-5" dirty="0" smtClean="0">
                <a:solidFill>
                  <a:srgbClr val="205868"/>
                </a:solidFill>
                <a:latin typeface="Georgia"/>
                <a:cs typeface="Georgia"/>
              </a:rPr>
              <a:t>and  r</a:t>
            </a:r>
            <a:r>
              <a:rPr lang="en-US" sz="2800" i="1" spc="-5" dirty="0" smtClean="0">
                <a:solidFill>
                  <a:srgbClr val="C00000"/>
                </a:solidFill>
                <a:latin typeface="Georgia"/>
                <a:cs typeface="Georgia"/>
              </a:rPr>
              <a:t>egulatory and </a:t>
            </a:r>
            <a:r>
              <a:rPr lang="en-US" sz="2800" i="1" spc="-10" dirty="0" smtClean="0">
                <a:solidFill>
                  <a:srgbClr val="C00000"/>
                </a:solidFill>
                <a:latin typeface="Georgia"/>
                <a:cs typeface="Georgia"/>
              </a:rPr>
              <a:t>legal requirements </a:t>
            </a:r>
            <a:r>
              <a:rPr lang="en-US" sz="2800" b="1" spc="-5" dirty="0" smtClean="0">
                <a:solidFill>
                  <a:srgbClr val="C00000"/>
                </a:solidFill>
                <a:latin typeface="Georgia"/>
                <a:cs typeface="Georgia"/>
              </a:rPr>
              <a:t>and</a:t>
            </a:r>
            <a:r>
              <a:rPr lang="en-US" sz="2800" spc="-5" dirty="0" smtClean="0">
                <a:solidFill>
                  <a:srgbClr val="205868"/>
                </a:solidFill>
                <a:latin typeface="Georgia"/>
                <a:cs typeface="Georgia"/>
              </a:rPr>
              <a:t> that </a:t>
            </a:r>
            <a:r>
              <a:rPr lang="en-US" sz="2800" spc="-5" dirty="0" smtClean="0">
                <a:solidFill>
                  <a:srgbClr val="C00000"/>
                </a:solidFill>
                <a:latin typeface="Georgia"/>
                <a:cs typeface="Georgia"/>
              </a:rPr>
              <a:t>reports </a:t>
            </a:r>
            <a:r>
              <a:rPr lang="en-US" sz="2800" spc="-5" dirty="0" smtClean="0">
                <a:solidFill>
                  <a:srgbClr val="205868"/>
                </a:solidFill>
                <a:latin typeface="Georgia"/>
                <a:cs typeface="Georgia"/>
              </a:rPr>
              <a:t>issued </a:t>
            </a:r>
            <a:r>
              <a:rPr lang="en-US" sz="2800" spc="-10" dirty="0" smtClean="0">
                <a:solidFill>
                  <a:srgbClr val="205868"/>
                </a:solidFill>
                <a:latin typeface="Georgia"/>
                <a:cs typeface="Georgia"/>
              </a:rPr>
              <a:t>by  the </a:t>
            </a:r>
            <a:r>
              <a:rPr lang="en-US" sz="2800" spc="-5" dirty="0" smtClean="0">
                <a:solidFill>
                  <a:srgbClr val="205868"/>
                </a:solidFill>
                <a:latin typeface="Georgia"/>
                <a:cs typeface="Georgia"/>
              </a:rPr>
              <a:t>firm or </a:t>
            </a:r>
            <a:r>
              <a:rPr lang="en-US" sz="2800" spc="-10" dirty="0" smtClean="0">
                <a:solidFill>
                  <a:srgbClr val="C00000"/>
                </a:solidFill>
                <a:latin typeface="Georgia"/>
                <a:cs typeface="Georgia"/>
              </a:rPr>
              <a:t>engagement partner</a:t>
            </a:r>
            <a:r>
              <a:rPr lang="en-US" sz="2800" spc="-10" dirty="0" smtClean="0">
                <a:solidFill>
                  <a:srgbClr val="205868"/>
                </a:solidFill>
                <a:latin typeface="Georgia"/>
                <a:cs typeface="Georgia"/>
              </a:rPr>
              <a:t> </a:t>
            </a:r>
            <a:r>
              <a:rPr lang="en-US" sz="2800" spc="-5" dirty="0" smtClean="0">
                <a:solidFill>
                  <a:srgbClr val="205868"/>
                </a:solidFill>
                <a:latin typeface="Georgia"/>
                <a:cs typeface="Georgia"/>
              </a:rPr>
              <a:t>are appropriate in </a:t>
            </a:r>
            <a:r>
              <a:rPr lang="en-US" sz="2800" spc="-10" dirty="0" smtClean="0">
                <a:solidFill>
                  <a:srgbClr val="205868"/>
                </a:solidFill>
                <a:latin typeface="Georgia"/>
                <a:cs typeface="Georgia"/>
              </a:rPr>
              <a:t>the  circumstances</a:t>
            </a:r>
            <a:endParaRPr lang="en-US" sz="2800" dirty="0" smtClean="0">
              <a:latin typeface="Georgia"/>
              <a:cs typeface="Georgia"/>
            </a:endParaRPr>
          </a:p>
          <a:p>
            <a:endParaRPr lang="en-US" dirty="0"/>
          </a:p>
        </p:txBody>
      </p:sp>
      <p:sp>
        <p:nvSpPr>
          <p:cNvPr id="4" name="Footer Placeholder 3"/>
          <p:cNvSpPr>
            <a:spLocks noGrp="1"/>
          </p:cNvSpPr>
          <p:nvPr>
            <p:ph type="ftr" sz="quarter" idx="11"/>
          </p:nvPr>
        </p:nvSpPr>
        <p:spPr/>
        <p:txBody>
          <a:bodyPr/>
          <a:lstStyle/>
          <a:p>
            <a:pPr>
              <a:defRPr/>
            </a:pPr>
            <a:r>
              <a:rPr lang="en-US" sz="800" dirty="0" smtClean="0">
                <a:solidFill>
                  <a:srgbClr val="696464"/>
                </a:solidFill>
              </a:rPr>
              <a:t>CA Dr </a:t>
            </a:r>
            <a:r>
              <a:rPr lang="en-US" sz="800" dirty="0" err="1" smtClean="0">
                <a:solidFill>
                  <a:srgbClr val="696464"/>
                </a:solidFill>
              </a:rPr>
              <a:t>Dilip</a:t>
            </a:r>
            <a:r>
              <a:rPr lang="en-US" sz="800" dirty="0" smtClean="0">
                <a:solidFill>
                  <a:srgbClr val="696464"/>
                </a:solidFill>
              </a:rPr>
              <a:t> Satbhai </a:t>
            </a:r>
            <a:r>
              <a:rPr lang="en-US" sz="800" dirty="0" err="1" smtClean="0">
                <a:solidFill>
                  <a:srgbClr val="696464"/>
                </a:solidFill>
              </a:rPr>
              <a:t>Pune</a:t>
            </a:r>
            <a:endParaRPr lang="en-US" sz="800" dirty="0">
              <a:solidFill>
                <a:srgbClr val="696464"/>
              </a:solidFill>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 dirty="0" smtClean="0">
                <a:latin typeface="Georgia"/>
              </a:rPr>
              <a:t>Types of controls in peer review</a:t>
            </a:r>
            <a:endParaRPr lang="en-US" dirty="0"/>
          </a:p>
        </p:txBody>
      </p:sp>
      <p:sp>
        <p:nvSpPr>
          <p:cNvPr id="3" name="Content Placeholder 2"/>
          <p:cNvSpPr>
            <a:spLocks noGrp="1"/>
          </p:cNvSpPr>
          <p:nvPr>
            <p:ph sz="quarter" idx="1"/>
          </p:nvPr>
        </p:nvSpPr>
        <p:spPr/>
        <p:txBody>
          <a:bodyPr/>
          <a:lstStyle/>
          <a:p>
            <a:pPr marL="355600">
              <a:spcBef>
                <a:spcPts val="1789"/>
              </a:spcBef>
              <a:buSzPct val="128846"/>
              <a:buFont typeface="Arial"/>
              <a:buChar char="•"/>
              <a:tabLst>
                <a:tab pos="355600" algn="l"/>
                <a:tab pos="356235" algn="l"/>
              </a:tabLst>
            </a:pPr>
            <a:r>
              <a:rPr lang="en-US" sz="2800" b="1" dirty="0" smtClean="0">
                <a:solidFill>
                  <a:srgbClr val="C00000"/>
                </a:solidFill>
                <a:latin typeface="Georgia"/>
                <a:cs typeface="Georgia"/>
              </a:rPr>
              <a:t>Specific </a:t>
            </a:r>
            <a:r>
              <a:rPr lang="en-US" sz="2800" b="1" spc="-5" dirty="0" smtClean="0">
                <a:solidFill>
                  <a:srgbClr val="C00000"/>
                </a:solidFill>
                <a:latin typeface="Georgia"/>
                <a:cs typeface="Georgia"/>
              </a:rPr>
              <a:t>controls</a:t>
            </a:r>
            <a:r>
              <a:rPr lang="mr-IN" sz="2800" b="1" spc="-5" dirty="0" smtClean="0">
                <a:solidFill>
                  <a:srgbClr val="C00000"/>
                </a:solidFill>
                <a:latin typeface="Georgia"/>
                <a:cs typeface="Georgia"/>
              </a:rPr>
              <a:t>:</a:t>
            </a:r>
            <a:endParaRPr lang="en-US" sz="2800" dirty="0" smtClean="0">
              <a:latin typeface="Georgia"/>
              <a:cs typeface="Georgia"/>
            </a:endParaRPr>
          </a:p>
          <a:p>
            <a:pPr marL="584200" marR="308610" lvl="1" algn="just">
              <a:lnSpc>
                <a:spcPct val="100000"/>
              </a:lnSpc>
              <a:spcBef>
                <a:spcPts val="1814"/>
              </a:spcBef>
              <a:buSzPct val="59090"/>
              <a:buFont typeface="Courier New"/>
              <a:buChar char="o"/>
              <a:tabLst>
                <a:tab pos="584835" algn="l"/>
              </a:tabLst>
            </a:pPr>
            <a:r>
              <a:rPr lang="en-US" sz="2800" spc="-5" dirty="0" smtClean="0">
                <a:solidFill>
                  <a:srgbClr val="205868"/>
                </a:solidFill>
                <a:latin typeface="Georgia"/>
                <a:cs typeface="Georgia"/>
              </a:rPr>
              <a:t>These are </a:t>
            </a:r>
            <a:r>
              <a:rPr lang="en-US" sz="2800" spc="-10" dirty="0" smtClean="0">
                <a:solidFill>
                  <a:srgbClr val="205868"/>
                </a:solidFill>
                <a:latin typeface="Georgia"/>
                <a:cs typeface="Georgia"/>
              </a:rPr>
              <a:t>controls </a:t>
            </a:r>
            <a:r>
              <a:rPr lang="en-US" sz="2800" spc="-5" dirty="0" smtClean="0">
                <a:solidFill>
                  <a:srgbClr val="205868"/>
                </a:solidFill>
                <a:latin typeface="Georgia"/>
                <a:cs typeface="Georgia"/>
              </a:rPr>
              <a:t>at the </a:t>
            </a:r>
            <a:r>
              <a:rPr lang="en-US" sz="2800" spc="-10" dirty="0" smtClean="0">
                <a:solidFill>
                  <a:srgbClr val="C00000"/>
                </a:solidFill>
                <a:latin typeface="Georgia"/>
                <a:cs typeface="Georgia"/>
              </a:rPr>
              <a:t>engagement level</a:t>
            </a:r>
            <a:r>
              <a:rPr lang="en-US" sz="2800" spc="-10" dirty="0" smtClean="0">
                <a:solidFill>
                  <a:srgbClr val="205868"/>
                </a:solidFill>
                <a:latin typeface="Georgia"/>
                <a:cs typeface="Georgia"/>
              </a:rPr>
              <a:t>, designed to  ensure </a:t>
            </a:r>
            <a:r>
              <a:rPr lang="en-US" sz="2800" spc="-5" dirty="0" smtClean="0">
                <a:solidFill>
                  <a:srgbClr val="205868"/>
                </a:solidFill>
                <a:latin typeface="Georgia"/>
                <a:cs typeface="Georgia"/>
              </a:rPr>
              <a:t>that </a:t>
            </a:r>
            <a:r>
              <a:rPr lang="en-US" sz="2800" spc="-10" dirty="0" smtClean="0">
                <a:solidFill>
                  <a:srgbClr val="205868"/>
                </a:solidFill>
                <a:latin typeface="Georgia"/>
                <a:cs typeface="Georgia"/>
              </a:rPr>
              <a:t>the </a:t>
            </a:r>
            <a:r>
              <a:rPr lang="mr-IN" sz="2800" spc="-5" dirty="0" smtClean="0">
                <a:solidFill>
                  <a:srgbClr val="205868"/>
                </a:solidFill>
                <a:latin typeface="Georgia"/>
                <a:cs typeface="Georgia"/>
              </a:rPr>
              <a:t>PU</a:t>
            </a:r>
            <a:r>
              <a:rPr lang="en-US" sz="2800" spc="-5" dirty="0" smtClean="0">
                <a:solidFill>
                  <a:srgbClr val="205868"/>
                </a:solidFill>
                <a:latin typeface="Georgia"/>
                <a:cs typeface="Georgia"/>
              </a:rPr>
              <a:t> </a:t>
            </a:r>
            <a:r>
              <a:rPr lang="en-US" sz="2800" b="1" spc="-10" dirty="0" smtClean="0">
                <a:solidFill>
                  <a:srgbClr val="C00000"/>
                </a:solidFill>
                <a:latin typeface="Georgia"/>
                <a:cs typeface="Georgia"/>
              </a:rPr>
              <a:t>plans</a:t>
            </a:r>
            <a:r>
              <a:rPr lang="en-US" sz="2800" spc="-10" dirty="0" smtClean="0">
                <a:solidFill>
                  <a:srgbClr val="205868"/>
                </a:solidFill>
                <a:latin typeface="Georgia"/>
                <a:cs typeface="Georgia"/>
              </a:rPr>
              <a:t> </a:t>
            </a:r>
            <a:r>
              <a:rPr lang="en-US" sz="2800" spc="-5" dirty="0" smtClean="0">
                <a:solidFill>
                  <a:srgbClr val="205868"/>
                </a:solidFill>
                <a:latin typeface="Georgia"/>
                <a:cs typeface="Georgia"/>
              </a:rPr>
              <a:t>and </a:t>
            </a:r>
            <a:r>
              <a:rPr lang="en-US" sz="2800" spc="-10" dirty="0" smtClean="0">
                <a:solidFill>
                  <a:srgbClr val="C00000"/>
                </a:solidFill>
                <a:latin typeface="Georgia"/>
                <a:cs typeface="Georgia"/>
              </a:rPr>
              <a:t>performs</a:t>
            </a:r>
            <a:r>
              <a:rPr lang="en-US" sz="2800" spc="-10" dirty="0" smtClean="0">
                <a:solidFill>
                  <a:srgbClr val="205868"/>
                </a:solidFill>
                <a:latin typeface="Georgia"/>
                <a:cs typeface="Georgia"/>
              </a:rPr>
              <a:t> an </a:t>
            </a:r>
            <a:r>
              <a:rPr lang="en-US" sz="2800" spc="-5" dirty="0" smtClean="0">
                <a:solidFill>
                  <a:srgbClr val="205868"/>
                </a:solidFill>
                <a:latin typeface="Georgia"/>
                <a:cs typeface="Georgia"/>
              </a:rPr>
              <a:t>assurance  </a:t>
            </a:r>
            <a:r>
              <a:rPr lang="en-US" sz="2800" spc="-10" dirty="0" smtClean="0">
                <a:solidFill>
                  <a:srgbClr val="205868"/>
                </a:solidFill>
                <a:latin typeface="Georgia"/>
                <a:cs typeface="Georgia"/>
              </a:rPr>
              <a:t>engagement </a:t>
            </a:r>
            <a:r>
              <a:rPr lang="en-US" sz="2800" spc="-5" dirty="0" smtClean="0">
                <a:solidFill>
                  <a:srgbClr val="205868"/>
                </a:solidFill>
                <a:latin typeface="Georgia"/>
                <a:cs typeface="Georgia"/>
              </a:rPr>
              <a:t>in </a:t>
            </a:r>
            <a:r>
              <a:rPr lang="en-US" sz="2800" spc="-10" dirty="0" smtClean="0">
                <a:solidFill>
                  <a:srgbClr val="C00000"/>
                </a:solidFill>
                <a:latin typeface="Georgia"/>
                <a:cs typeface="Georgia"/>
              </a:rPr>
              <a:t>compliance with the </a:t>
            </a:r>
            <a:r>
              <a:rPr lang="en-US" sz="2800" spc="-5" dirty="0" smtClean="0">
                <a:solidFill>
                  <a:srgbClr val="C00000"/>
                </a:solidFill>
                <a:latin typeface="Georgia"/>
                <a:cs typeface="Georgia"/>
              </a:rPr>
              <a:t>standards on auditing</a:t>
            </a:r>
            <a:r>
              <a:rPr lang="en-US" sz="2800" spc="-5" dirty="0" smtClean="0">
                <a:solidFill>
                  <a:srgbClr val="205868"/>
                </a:solidFill>
                <a:latin typeface="Georgia"/>
                <a:cs typeface="Georgia"/>
              </a:rPr>
              <a:t>  or review and other </a:t>
            </a:r>
            <a:r>
              <a:rPr lang="en-US" sz="2800" spc="-5" dirty="0" smtClean="0">
                <a:solidFill>
                  <a:srgbClr val="C00000"/>
                </a:solidFill>
                <a:latin typeface="Georgia"/>
                <a:cs typeface="Georgia"/>
              </a:rPr>
              <a:t>regulatory and </a:t>
            </a:r>
            <a:r>
              <a:rPr lang="en-US" sz="2800" spc="-10" dirty="0" smtClean="0">
                <a:solidFill>
                  <a:srgbClr val="C00000"/>
                </a:solidFill>
                <a:latin typeface="Georgia"/>
                <a:cs typeface="Georgia"/>
              </a:rPr>
              <a:t>legal</a:t>
            </a:r>
            <a:r>
              <a:rPr lang="en-US" sz="2800" spc="45" dirty="0" smtClean="0">
                <a:solidFill>
                  <a:srgbClr val="205868"/>
                </a:solidFill>
                <a:latin typeface="Georgia"/>
                <a:cs typeface="Georgia"/>
              </a:rPr>
              <a:t> </a:t>
            </a:r>
            <a:r>
              <a:rPr lang="en-US" sz="2800" spc="-10" dirty="0" smtClean="0">
                <a:solidFill>
                  <a:srgbClr val="205868"/>
                </a:solidFill>
                <a:latin typeface="Georgia"/>
                <a:cs typeface="Georgia"/>
              </a:rPr>
              <a:t>requirements</a:t>
            </a:r>
            <a:endParaRPr lang="en-US" sz="2800" dirty="0" smtClean="0">
              <a:latin typeface="Georgia"/>
              <a:cs typeface="Georgia"/>
            </a:endParaRPr>
          </a:p>
          <a:p>
            <a:endParaRPr lang="en-US" dirty="0"/>
          </a:p>
        </p:txBody>
      </p:sp>
      <p:sp>
        <p:nvSpPr>
          <p:cNvPr id="4" name="Footer Placeholder 3"/>
          <p:cNvSpPr>
            <a:spLocks noGrp="1"/>
          </p:cNvSpPr>
          <p:nvPr>
            <p:ph type="ftr" sz="quarter" idx="11"/>
          </p:nvPr>
        </p:nvSpPr>
        <p:spPr/>
        <p:txBody>
          <a:bodyPr/>
          <a:lstStyle/>
          <a:p>
            <a:pPr>
              <a:defRPr/>
            </a:pPr>
            <a:r>
              <a:rPr lang="en-US" dirty="0" smtClean="0">
                <a:solidFill>
                  <a:srgbClr val="696464"/>
                </a:solidFill>
              </a:rPr>
              <a:t>CA Dr </a:t>
            </a:r>
            <a:r>
              <a:rPr lang="en-US" dirty="0" err="1" smtClean="0">
                <a:solidFill>
                  <a:srgbClr val="696464"/>
                </a:solidFill>
              </a:rPr>
              <a:t>Dilip</a:t>
            </a:r>
            <a:r>
              <a:rPr lang="en-US" dirty="0" smtClean="0">
                <a:solidFill>
                  <a:srgbClr val="696464"/>
                </a:solidFill>
              </a:rPr>
              <a:t> Satbhai </a:t>
            </a:r>
            <a:r>
              <a:rPr lang="en-US" dirty="0" err="1" smtClean="0">
                <a:solidFill>
                  <a:srgbClr val="696464"/>
                </a:solidFill>
              </a:rPr>
              <a:t>Pune</a:t>
            </a:r>
            <a:endParaRPr lang="en-US" dirty="0">
              <a:solidFill>
                <a:srgbClr val="696464"/>
              </a:solidFil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40677"/>
            <a:ext cx="8761413" cy="1031631"/>
          </a:xfrm>
        </p:spPr>
        <p:txBody>
          <a:bodyPr/>
          <a:lstStyle/>
          <a:p>
            <a:r>
              <a:rPr lang="en-US" sz="2800" b="1" dirty="0" smtClean="0"/>
              <a:t>Meaning of peer</a:t>
            </a:r>
            <a:endParaRPr lang="en-US" sz="2800" b="1" dirty="0"/>
          </a:p>
        </p:txBody>
      </p:sp>
      <p:sp>
        <p:nvSpPr>
          <p:cNvPr id="3" name="Content Placeholder 2"/>
          <p:cNvSpPr>
            <a:spLocks noGrp="1"/>
          </p:cNvSpPr>
          <p:nvPr>
            <p:ph idx="1"/>
          </p:nvPr>
        </p:nvSpPr>
        <p:spPr>
          <a:xfrm>
            <a:off x="1216025" y="1254369"/>
            <a:ext cx="8761413" cy="4405069"/>
          </a:xfrm>
        </p:spPr>
        <p:txBody>
          <a:bodyPr/>
          <a:lstStyle/>
          <a:p>
            <a:pPr algn="just"/>
            <a:r>
              <a:rPr lang="en-US" sz="2800" dirty="0" smtClean="0"/>
              <a:t>The term </a:t>
            </a:r>
            <a:r>
              <a:rPr lang="en-US" sz="2800" dirty="0" smtClean="0">
                <a:solidFill>
                  <a:srgbClr val="FF0000"/>
                </a:solidFill>
              </a:rPr>
              <a:t>"peer" </a:t>
            </a:r>
            <a:r>
              <a:rPr lang="en-US" sz="2800" dirty="0" smtClean="0"/>
              <a:t>means a person of similar standing.  </a:t>
            </a:r>
          </a:p>
          <a:p>
            <a:pPr algn="just"/>
            <a:r>
              <a:rPr lang="en-US" sz="2800" dirty="0" smtClean="0"/>
              <a:t>The term </a:t>
            </a:r>
            <a:r>
              <a:rPr lang="en-US" sz="2800" dirty="0" smtClean="0">
                <a:solidFill>
                  <a:srgbClr val="FF0000"/>
                </a:solidFill>
              </a:rPr>
              <a:t>"review" </a:t>
            </a:r>
            <a:r>
              <a:rPr lang="en-US" sz="2800" dirty="0" smtClean="0"/>
              <a:t>means a</a:t>
            </a:r>
            <a:r>
              <a:rPr lang="en-US" sz="2800" b="1" dirty="0" smtClean="0"/>
              <a:t> general</a:t>
            </a:r>
            <a:r>
              <a:rPr lang="en-US" sz="2800" dirty="0" smtClean="0"/>
              <a:t> survey or assessment of a subject or thing. </a:t>
            </a:r>
          </a:p>
          <a:p>
            <a:pPr algn="just"/>
            <a:r>
              <a:rPr lang="en-US" sz="2800" dirty="0" smtClean="0"/>
              <a:t>The term </a:t>
            </a:r>
            <a:r>
              <a:rPr lang="en-US" sz="2800" dirty="0" smtClean="0">
                <a:solidFill>
                  <a:srgbClr val="FF0000"/>
                </a:solidFill>
              </a:rPr>
              <a:t>"peer review"</a:t>
            </a:r>
            <a:r>
              <a:rPr lang="en-US" sz="2800" dirty="0" smtClean="0"/>
              <a:t> would mean review of work done by a professional, by another professional of similar standing. </a:t>
            </a:r>
          </a:p>
          <a:p>
            <a:pPr algn="just"/>
            <a:r>
              <a:rPr lang="en-US" sz="2800" dirty="0" smtClean="0">
                <a:solidFill>
                  <a:srgbClr val="0000FF"/>
                </a:solidFill>
              </a:rPr>
              <a:t>In other words, </a:t>
            </a:r>
            <a:r>
              <a:rPr lang="en-US" sz="2800" dirty="0" smtClean="0"/>
              <a:t>the peer review involves examination of the systems and procedures of the PU but does not aim to identify isolated cases of engagement failure.</a:t>
            </a:r>
            <a:endParaRPr lang="en-US" sz="2800" dirty="0"/>
          </a:p>
        </p:txBody>
      </p:sp>
      <p:sp>
        <p:nvSpPr>
          <p:cNvPr id="4" name="Footer Placeholder 3"/>
          <p:cNvSpPr>
            <a:spLocks noGrp="1"/>
          </p:cNvSpPr>
          <p:nvPr>
            <p:ph type="ftr" sz="quarter" idx="11"/>
          </p:nvPr>
        </p:nvSpPr>
        <p:spPr>
          <a:xfrm>
            <a:off x="528638" y="6295292"/>
            <a:ext cx="3859212" cy="400783"/>
          </a:xfrm>
        </p:spPr>
        <p:txBody>
          <a:bodyPr/>
          <a:lstStyle/>
          <a:p>
            <a:pPr>
              <a:defRPr/>
            </a:pPr>
            <a:r>
              <a:rPr lang="en-IN" dirty="0" smtClean="0"/>
              <a:t>CA  Dr </a:t>
            </a:r>
            <a:r>
              <a:rPr lang="en-IN" dirty="0" err="1" smtClean="0"/>
              <a:t>Dilip</a:t>
            </a:r>
            <a:r>
              <a:rPr lang="en-IN" dirty="0" smtClean="0"/>
              <a:t> V Satbhai</a:t>
            </a:r>
          </a:p>
          <a:p>
            <a:pPr>
              <a:defRPr/>
            </a:pPr>
            <a:endParaRPr lang="en-IN"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307"/>
            <a:ext cx="11277600" cy="839153"/>
          </a:xfrm>
        </p:spPr>
        <p:txBody>
          <a:bodyPr/>
          <a:lstStyle/>
          <a:p>
            <a:r>
              <a:rPr lang="en-US" sz="3600" b="1" dirty="0">
                <a:solidFill>
                  <a:schemeClr val="tx1"/>
                </a:solidFill>
              </a:rPr>
              <a:t>General Controls -</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838026544"/>
              </p:ext>
            </p:extLst>
          </p:nvPr>
        </p:nvGraphicFramePr>
        <p:xfrm>
          <a:off x="406400" y="1285458"/>
          <a:ext cx="11176000" cy="5216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399" y="250521"/>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8326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49617DD-476B-4E83-A11A-6147A784CBD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868741C-979F-4784-967D-B78B164E58E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D8094BDA-5999-4656-9E76-0B7A35989F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E857FC0E-3F0B-4A96-B54F-18552E1544F6}"/>
              </a:ext>
            </a:extLst>
          </p:cNvPr>
          <p:cNvSpPr>
            <a:spLocks noGrp="1"/>
          </p:cNvSpPr>
          <p:nvPr>
            <p:ph type="title"/>
          </p:nvPr>
        </p:nvSpPr>
        <p:spPr>
          <a:xfrm>
            <a:off x="1219200" y="274638"/>
            <a:ext cx="10363200" cy="745779"/>
          </a:xfrm>
        </p:spPr>
        <p:txBody>
          <a:bodyPr/>
          <a:lstStyle/>
          <a:p>
            <a:r>
              <a:rPr lang="en-US" altLang="en-US" dirty="0">
                <a:solidFill>
                  <a:srgbClr val="FF0000"/>
                </a:solidFill>
              </a:rPr>
              <a:t>Concept of Independence</a:t>
            </a:r>
          </a:p>
        </p:txBody>
      </p:sp>
      <p:sp>
        <p:nvSpPr>
          <p:cNvPr id="20483" name="Content Placeholder 2">
            <a:extLst>
              <a:ext uri="{FF2B5EF4-FFF2-40B4-BE49-F238E27FC236}">
                <a16:creationId xmlns="" xmlns:a16="http://schemas.microsoft.com/office/drawing/2014/main" id="{20CA31B9-8EBF-4D63-9FD6-577E9E06E2CE}"/>
              </a:ext>
            </a:extLst>
          </p:cNvPr>
          <p:cNvSpPr>
            <a:spLocks noGrp="1"/>
          </p:cNvSpPr>
          <p:nvPr>
            <p:ph sz="quarter" idx="1"/>
          </p:nvPr>
        </p:nvSpPr>
        <p:spPr>
          <a:xfrm>
            <a:off x="490329" y="914400"/>
            <a:ext cx="11290853" cy="5105400"/>
          </a:xfrm>
        </p:spPr>
        <p:txBody>
          <a:bodyPr/>
          <a:lstStyle/>
          <a:p>
            <a:pPr marL="0" indent="0" algn="just">
              <a:buNone/>
            </a:pPr>
            <a:r>
              <a:rPr lang="en-US" altLang="en-US" b="1" dirty="0">
                <a:solidFill>
                  <a:srgbClr val="0000FF"/>
                </a:solidFill>
              </a:rPr>
              <a:t>Independence of Mind-</a:t>
            </a:r>
          </a:p>
          <a:p>
            <a:pPr algn="just"/>
            <a:r>
              <a:rPr lang="en-US" altLang="en-US" dirty="0"/>
              <a:t>The state of mind that permits the provision of an opinion without being affected by influences that compromise professional judgement, allowing an individual to act with integrity, and exercise objectivity and professional skepticism</a:t>
            </a:r>
          </a:p>
          <a:p>
            <a:pPr marL="0" indent="0" algn="just">
              <a:buNone/>
            </a:pPr>
            <a:endParaRPr lang="en-US" altLang="en-US" dirty="0"/>
          </a:p>
          <a:p>
            <a:pPr marL="0" indent="0" algn="just">
              <a:buNone/>
            </a:pPr>
            <a:r>
              <a:rPr lang="en-US" altLang="en-US" b="1" dirty="0">
                <a:solidFill>
                  <a:srgbClr val="0000FF"/>
                </a:solidFill>
              </a:rPr>
              <a:t>Independence in appearance–</a:t>
            </a:r>
          </a:p>
          <a:p>
            <a:pPr algn="just"/>
            <a:r>
              <a:rPr lang="en-US" altLang="en-US" dirty="0"/>
              <a:t>The </a:t>
            </a:r>
            <a:r>
              <a:rPr lang="en-US" altLang="en-US" dirty="0">
                <a:solidFill>
                  <a:srgbClr val="FF0000"/>
                </a:solidFill>
              </a:rPr>
              <a:t>avoidance of facts and circumstances </a:t>
            </a:r>
            <a:r>
              <a:rPr lang="en-US" altLang="en-US" dirty="0"/>
              <a:t>that are so significant, that a reasonable and informed third party, having knowledge of all relevant information, including safeguards applied, would reasonably conclude a firm’s, or a member of the audit team’s, integrity, objectivity or professional skepticism had been compromised</a:t>
            </a:r>
          </a:p>
          <a:p>
            <a:pPr algn="just"/>
            <a:endParaRPr lang="en-US" alt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0250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fade">
                                      <p:cBhvr>
                                        <p:cTn id="21" dur="1000"/>
                                        <p:tgtEl>
                                          <p:spTgt spid="20483">
                                            <p:txEl>
                                              <p:pRg st="3" end="3"/>
                                            </p:txEl>
                                          </p:spTgt>
                                        </p:tgtEl>
                                      </p:cBhvr>
                                    </p:animEffect>
                                    <p:anim calcmode="lin" valueType="num">
                                      <p:cBhvr>
                                        <p:cTn id="22"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83">
                                            <p:txEl>
                                              <p:pRg st="4" end="4"/>
                                            </p:txEl>
                                          </p:spTgt>
                                        </p:tgtEl>
                                        <p:attrNameLst>
                                          <p:attrName>style.visibility</p:attrName>
                                        </p:attrNameLst>
                                      </p:cBhvr>
                                      <p:to>
                                        <p:strVal val="visible"/>
                                      </p:to>
                                    </p:set>
                                    <p:animEffect transition="in" filter="fade">
                                      <p:cBhvr>
                                        <p:cTn id="28" dur="1000"/>
                                        <p:tgtEl>
                                          <p:spTgt spid="20483">
                                            <p:txEl>
                                              <p:pRg st="4" end="4"/>
                                            </p:txEl>
                                          </p:spTgt>
                                        </p:tgtEl>
                                      </p:cBhvr>
                                    </p:animEffect>
                                    <p:anim calcmode="lin" valueType="num">
                                      <p:cBhvr>
                                        <p:cTn id="29"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pc="-5" dirty="0" smtClean="0">
                <a:solidFill>
                  <a:srgbClr val="00B050"/>
                </a:solidFill>
                <a:latin typeface="Georgia"/>
              </a:rPr>
              <a:t>What are “threats” to independence?</a:t>
            </a:r>
            <a:endParaRPr lang="en-US" sz="3200" dirty="0">
              <a:solidFill>
                <a:srgbClr val="00B050"/>
              </a:solidFill>
            </a:endParaRPr>
          </a:p>
        </p:txBody>
      </p:sp>
      <p:sp>
        <p:nvSpPr>
          <p:cNvPr id="3" name="Content Placeholder 2"/>
          <p:cNvSpPr>
            <a:spLocks noGrp="1"/>
          </p:cNvSpPr>
          <p:nvPr>
            <p:ph sz="quarter" idx="1"/>
          </p:nvPr>
        </p:nvSpPr>
        <p:spPr/>
        <p:txBody>
          <a:bodyPr/>
          <a:lstStyle/>
          <a:p>
            <a:pPr marL="355600" indent="-342900">
              <a:lnSpc>
                <a:spcPct val="100000"/>
              </a:lnSpc>
              <a:spcBef>
                <a:spcPts val="1639"/>
              </a:spcBef>
              <a:buSzPct val="128846"/>
              <a:buFont typeface="Arial"/>
              <a:buChar char="•"/>
              <a:tabLst>
                <a:tab pos="355600" algn="l"/>
                <a:tab pos="356235" algn="l"/>
              </a:tabLst>
            </a:pPr>
            <a:r>
              <a:rPr lang="en-US" sz="2000" b="1" dirty="0" smtClean="0">
                <a:solidFill>
                  <a:srgbClr val="C00000"/>
                </a:solidFill>
                <a:latin typeface="Georgia"/>
                <a:cs typeface="Georgia"/>
              </a:rPr>
              <a:t>Self-interest</a:t>
            </a:r>
            <a:r>
              <a:rPr lang="en-US" sz="2000" b="1" spc="-5" dirty="0" smtClean="0">
                <a:solidFill>
                  <a:srgbClr val="C00000"/>
                </a:solidFill>
                <a:latin typeface="Georgia"/>
                <a:cs typeface="Georgia"/>
              </a:rPr>
              <a:t> threat</a:t>
            </a:r>
            <a:endParaRPr lang="en-US" sz="2000" b="1" dirty="0" smtClean="0">
              <a:solidFill>
                <a:srgbClr val="C00000"/>
              </a:solidFill>
              <a:latin typeface="Georgia"/>
              <a:cs typeface="Georgia"/>
            </a:endParaRPr>
          </a:p>
          <a:p>
            <a:pPr marL="584200" lvl="1">
              <a:lnSpc>
                <a:spcPct val="100000"/>
              </a:lnSpc>
              <a:spcBef>
                <a:spcPts val="1290"/>
              </a:spcBef>
              <a:buSzPct val="59090"/>
              <a:buFont typeface="Courier New"/>
              <a:buChar char="o"/>
              <a:tabLst>
                <a:tab pos="584835" algn="l"/>
              </a:tabLst>
            </a:pPr>
            <a:r>
              <a:rPr lang="en-US" sz="2000" spc="-5" dirty="0" smtClean="0">
                <a:solidFill>
                  <a:srgbClr val="205868"/>
                </a:solidFill>
                <a:latin typeface="Georgia"/>
                <a:cs typeface="Georgia"/>
              </a:rPr>
              <a:t>Auditor </a:t>
            </a:r>
            <a:r>
              <a:rPr lang="en-US" sz="2000" spc="-10" dirty="0" smtClean="0">
                <a:solidFill>
                  <a:srgbClr val="205868"/>
                </a:solidFill>
                <a:latin typeface="Georgia"/>
                <a:cs typeface="Georgia"/>
              </a:rPr>
              <a:t>could benefit </a:t>
            </a:r>
            <a:r>
              <a:rPr lang="en-US" sz="2000" spc="-5" dirty="0" smtClean="0">
                <a:solidFill>
                  <a:srgbClr val="205868"/>
                </a:solidFill>
                <a:latin typeface="Georgia"/>
                <a:cs typeface="Georgia"/>
              </a:rPr>
              <a:t>from an</a:t>
            </a:r>
            <a:r>
              <a:rPr lang="en-US" sz="2000" spc="25" dirty="0" smtClean="0">
                <a:solidFill>
                  <a:srgbClr val="205868"/>
                </a:solidFill>
                <a:latin typeface="Georgia"/>
                <a:cs typeface="Georgia"/>
              </a:rPr>
              <a:t> </a:t>
            </a:r>
            <a:r>
              <a:rPr lang="en-US" sz="2000" spc="-5" dirty="0" smtClean="0">
                <a:solidFill>
                  <a:srgbClr val="205868"/>
                </a:solidFill>
                <a:latin typeface="Georgia"/>
                <a:cs typeface="Georgia"/>
              </a:rPr>
              <a:t>interest</a:t>
            </a:r>
            <a:endParaRPr lang="en-US" sz="2000" dirty="0" smtClean="0">
              <a:latin typeface="Georgia"/>
              <a:cs typeface="Georgia"/>
            </a:endParaRPr>
          </a:p>
          <a:p>
            <a:pPr marL="355600" indent="-342900">
              <a:lnSpc>
                <a:spcPct val="100000"/>
              </a:lnSpc>
              <a:spcBef>
                <a:spcPts val="1160"/>
              </a:spcBef>
              <a:buSzPct val="128846"/>
              <a:buFont typeface="Arial"/>
              <a:buChar char="•"/>
              <a:tabLst>
                <a:tab pos="355600" algn="l"/>
                <a:tab pos="356235" algn="l"/>
              </a:tabLst>
            </a:pPr>
            <a:r>
              <a:rPr lang="en-US" sz="2000" b="1" dirty="0" smtClean="0">
                <a:solidFill>
                  <a:srgbClr val="C00000"/>
                </a:solidFill>
                <a:latin typeface="Georgia"/>
                <a:cs typeface="Georgia"/>
              </a:rPr>
              <a:t>Self-review</a:t>
            </a:r>
            <a:r>
              <a:rPr lang="en-US" sz="2000" b="1" spc="-20" dirty="0" smtClean="0">
                <a:solidFill>
                  <a:srgbClr val="C00000"/>
                </a:solidFill>
                <a:latin typeface="Georgia"/>
                <a:cs typeface="Georgia"/>
              </a:rPr>
              <a:t> </a:t>
            </a:r>
            <a:r>
              <a:rPr lang="en-US" sz="2000" b="1" spc="-5" dirty="0" smtClean="0">
                <a:solidFill>
                  <a:srgbClr val="C00000"/>
                </a:solidFill>
                <a:latin typeface="Georgia"/>
                <a:cs typeface="Georgia"/>
              </a:rPr>
              <a:t>threat</a:t>
            </a:r>
            <a:endParaRPr lang="en-US" sz="2000" b="1" dirty="0" smtClean="0">
              <a:solidFill>
                <a:srgbClr val="C00000"/>
              </a:solidFill>
              <a:latin typeface="Georgia"/>
              <a:cs typeface="Georgia"/>
            </a:endParaRPr>
          </a:p>
          <a:p>
            <a:pPr marL="584200" lvl="1">
              <a:lnSpc>
                <a:spcPct val="100000"/>
              </a:lnSpc>
              <a:spcBef>
                <a:spcPts val="1290"/>
              </a:spcBef>
              <a:buSzPct val="59090"/>
              <a:buFont typeface="Courier New"/>
              <a:buChar char="o"/>
              <a:tabLst>
                <a:tab pos="584835" algn="l"/>
              </a:tabLst>
            </a:pPr>
            <a:r>
              <a:rPr lang="en-US" sz="2000" spc="-5" dirty="0" smtClean="0">
                <a:solidFill>
                  <a:srgbClr val="205868"/>
                </a:solidFill>
                <a:latin typeface="Georgia"/>
                <a:cs typeface="Georgia"/>
              </a:rPr>
              <a:t>Auditor audits his own</a:t>
            </a:r>
            <a:r>
              <a:rPr lang="en-US" sz="2000" spc="5" dirty="0" smtClean="0">
                <a:solidFill>
                  <a:srgbClr val="205868"/>
                </a:solidFill>
                <a:latin typeface="Georgia"/>
                <a:cs typeface="Georgia"/>
              </a:rPr>
              <a:t> </a:t>
            </a:r>
            <a:r>
              <a:rPr lang="en-US" sz="2000" spc="-10" dirty="0" smtClean="0">
                <a:solidFill>
                  <a:srgbClr val="205868"/>
                </a:solidFill>
                <a:latin typeface="Georgia"/>
                <a:cs typeface="Georgia"/>
              </a:rPr>
              <a:t>work</a:t>
            </a:r>
            <a:endParaRPr lang="en-US" sz="2000" dirty="0" smtClean="0">
              <a:solidFill>
                <a:srgbClr val="C00000"/>
              </a:solidFill>
              <a:latin typeface="Georgia"/>
              <a:cs typeface="Georgia"/>
            </a:endParaRPr>
          </a:p>
          <a:p>
            <a:pPr marL="355600" indent="-342900">
              <a:lnSpc>
                <a:spcPct val="100000"/>
              </a:lnSpc>
              <a:spcBef>
                <a:spcPts val="1160"/>
              </a:spcBef>
              <a:buSzPct val="128846"/>
              <a:buFont typeface="Arial"/>
              <a:buChar char="•"/>
              <a:tabLst>
                <a:tab pos="355600" algn="l"/>
                <a:tab pos="356235" algn="l"/>
              </a:tabLst>
            </a:pPr>
            <a:r>
              <a:rPr lang="en-US" sz="2000" b="1" dirty="0" smtClean="0">
                <a:solidFill>
                  <a:srgbClr val="C00000"/>
                </a:solidFill>
                <a:latin typeface="Georgia"/>
                <a:cs typeface="Georgia"/>
              </a:rPr>
              <a:t>Advocacy</a:t>
            </a:r>
            <a:r>
              <a:rPr lang="en-US" sz="2000" b="1" spc="-55" dirty="0" smtClean="0">
                <a:solidFill>
                  <a:srgbClr val="C00000"/>
                </a:solidFill>
                <a:latin typeface="Georgia"/>
                <a:cs typeface="Georgia"/>
              </a:rPr>
              <a:t> </a:t>
            </a:r>
            <a:r>
              <a:rPr lang="en-US" sz="2000" b="1" spc="-5" dirty="0" smtClean="0">
                <a:solidFill>
                  <a:srgbClr val="C00000"/>
                </a:solidFill>
                <a:latin typeface="Georgia"/>
                <a:cs typeface="Georgia"/>
              </a:rPr>
              <a:t>threat</a:t>
            </a:r>
            <a:endParaRPr lang="en-US" sz="2000" b="1" dirty="0" smtClean="0">
              <a:solidFill>
                <a:srgbClr val="C00000"/>
              </a:solidFill>
              <a:latin typeface="Georgia"/>
              <a:cs typeface="Georgia"/>
            </a:endParaRPr>
          </a:p>
          <a:p>
            <a:pPr marL="584200" lvl="1">
              <a:lnSpc>
                <a:spcPct val="100000"/>
              </a:lnSpc>
              <a:spcBef>
                <a:spcPts val="1290"/>
              </a:spcBef>
              <a:buSzPct val="59090"/>
              <a:buFont typeface="Courier New"/>
              <a:buChar char="o"/>
              <a:tabLst>
                <a:tab pos="584835" algn="l"/>
              </a:tabLst>
            </a:pPr>
            <a:r>
              <a:rPr lang="en-US" sz="2000" spc="-5" dirty="0" smtClean="0">
                <a:solidFill>
                  <a:srgbClr val="205868"/>
                </a:solidFill>
                <a:latin typeface="Georgia"/>
                <a:cs typeface="Georgia"/>
              </a:rPr>
              <a:t>Auditor promotes </a:t>
            </a:r>
            <a:r>
              <a:rPr lang="en-US" sz="2000" spc="-10" dirty="0" smtClean="0">
                <a:solidFill>
                  <a:srgbClr val="205868"/>
                </a:solidFill>
                <a:latin typeface="Georgia"/>
                <a:cs typeface="Georgia"/>
              </a:rPr>
              <a:t>client’s </a:t>
            </a:r>
            <a:r>
              <a:rPr lang="en-US" sz="2000" spc="-5" dirty="0" smtClean="0">
                <a:solidFill>
                  <a:srgbClr val="205868"/>
                </a:solidFill>
                <a:latin typeface="Georgia"/>
                <a:cs typeface="Georgia"/>
              </a:rPr>
              <a:t>position/</a:t>
            </a:r>
            <a:r>
              <a:rPr lang="en-US" sz="2000" spc="50" dirty="0" smtClean="0">
                <a:solidFill>
                  <a:srgbClr val="205868"/>
                </a:solidFill>
                <a:latin typeface="Georgia"/>
                <a:cs typeface="Georgia"/>
              </a:rPr>
              <a:t> </a:t>
            </a:r>
            <a:r>
              <a:rPr lang="en-US" sz="2000" spc="-5" dirty="0" smtClean="0">
                <a:solidFill>
                  <a:srgbClr val="205868"/>
                </a:solidFill>
                <a:latin typeface="Georgia"/>
                <a:cs typeface="Georgia"/>
              </a:rPr>
              <a:t>opinion</a:t>
            </a:r>
            <a:endParaRPr lang="en-US" sz="2000" dirty="0" smtClean="0">
              <a:latin typeface="Georgia"/>
              <a:cs typeface="Georgia"/>
            </a:endParaRPr>
          </a:p>
          <a:p>
            <a:pPr marL="355600">
              <a:spcBef>
                <a:spcPts val="1160"/>
              </a:spcBef>
              <a:buSzPct val="128846"/>
              <a:buFont typeface="Arial"/>
              <a:buChar char="•"/>
              <a:tabLst>
                <a:tab pos="355600" algn="l"/>
                <a:tab pos="356235" algn="l"/>
              </a:tabLst>
            </a:pPr>
            <a:r>
              <a:rPr lang="en-US" sz="2000" b="1" spc="-5" dirty="0" smtClean="0">
                <a:solidFill>
                  <a:srgbClr val="C00000"/>
                </a:solidFill>
                <a:latin typeface="Georgia"/>
                <a:cs typeface="Georgia"/>
              </a:rPr>
              <a:t>Familiarity</a:t>
            </a:r>
            <a:r>
              <a:rPr lang="en-US" sz="2000" b="1" spc="-20" dirty="0" smtClean="0">
                <a:solidFill>
                  <a:srgbClr val="C00000"/>
                </a:solidFill>
                <a:latin typeface="Georgia"/>
                <a:cs typeface="Georgia"/>
              </a:rPr>
              <a:t> </a:t>
            </a:r>
            <a:r>
              <a:rPr lang="en-US" sz="2000" b="1" spc="-5" dirty="0" smtClean="0">
                <a:solidFill>
                  <a:srgbClr val="C00000"/>
                </a:solidFill>
                <a:latin typeface="Georgia"/>
                <a:cs typeface="Georgia"/>
              </a:rPr>
              <a:t>threat</a:t>
            </a:r>
            <a:endParaRPr lang="en-US" sz="2000" b="1" dirty="0" smtClean="0">
              <a:solidFill>
                <a:srgbClr val="C00000"/>
              </a:solidFill>
              <a:latin typeface="Georgia"/>
              <a:cs typeface="Georgia"/>
            </a:endParaRPr>
          </a:p>
          <a:p>
            <a:pPr marL="584200" lvl="1">
              <a:lnSpc>
                <a:spcPct val="100000"/>
              </a:lnSpc>
              <a:spcBef>
                <a:spcPts val="1290"/>
              </a:spcBef>
              <a:buSzPct val="59090"/>
              <a:buFont typeface="Courier New"/>
              <a:buChar char="o"/>
              <a:tabLst>
                <a:tab pos="584835" algn="l"/>
              </a:tabLst>
            </a:pPr>
            <a:r>
              <a:rPr lang="en-US" sz="2000" spc="-5" dirty="0" smtClean="0">
                <a:solidFill>
                  <a:srgbClr val="205868"/>
                </a:solidFill>
                <a:latin typeface="Georgia"/>
                <a:cs typeface="Georgia"/>
              </a:rPr>
              <a:t>Relationship </a:t>
            </a:r>
            <a:r>
              <a:rPr lang="en-US" sz="2000" spc="-10" dirty="0" smtClean="0">
                <a:solidFill>
                  <a:srgbClr val="205868"/>
                </a:solidFill>
                <a:latin typeface="Georgia"/>
                <a:cs typeface="Georgia"/>
              </a:rPr>
              <a:t>buys </a:t>
            </a:r>
            <a:r>
              <a:rPr lang="en-US" sz="2000" spc="-5" dirty="0" smtClean="0">
                <a:solidFill>
                  <a:srgbClr val="205868"/>
                </a:solidFill>
                <a:latin typeface="Georgia"/>
                <a:cs typeface="Georgia"/>
              </a:rPr>
              <a:t>auditor’s</a:t>
            </a:r>
            <a:r>
              <a:rPr lang="en-US" sz="2000" spc="50" dirty="0" smtClean="0">
                <a:solidFill>
                  <a:srgbClr val="205868"/>
                </a:solidFill>
                <a:latin typeface="Georgia"/>
                <a:cs typeface="Georgia"/>
              </a:rPr>
              <a:t> </a:t>
            </a:r>
            <a:r>
              <a:rPr lang="en-US" sz="2000" spc="-10" dirty="0" smtClean="0">
                <a:solidFill>
                  <a:srgbClr val="205868"/>
                </a:solidFill>
                <a:latin typeface="Georgia"/>
                <a:cs typeface="Georgia"/>
              </a:rPr>
              <a:t>sympathy</a:t>
            </a:r>
            <a:endParaRPr lang="en-US" sz="2000" dirty="0" smtClean="0">
              <a:latin typeface="Georgia"/>
              <a:cs typeface="Georgia"/>
            </a:endParaRPr>
          </a:p>
          <a:p>
            <a:pPr marL="355600">
              <a:spcBef>
                <a:spcPts val="1160"/>
              </a:spcBef>
              <a:buSzPct val="128846"/>
              <a:buFont typeface="Arial"/>
              <a:buChar char="•"/>
              <a:tabLst>
                <a:tab pos="355600" algn="l"/>
                <a:tab pos="356235" algn="l"/>
              </a:tabLst>
            </a:pPr>
            <a:r>
              <a:rPr lang="en-US" sz="2000" b="1" dirty="0" smtClean="0">
                <a:solidFill>
                  <a:srgbClr val="C00000"/>
                </a:solidFill>
                <a:latin typeface="Georgia"/>
                <a:cs typeface="Georgia"/>
              </a:rPr>
              <a:t>Intimidation</a:t>
            </a:r>
            <a:r>
              <a:rPr lang="en-US" sz="2000" b="1" spc="-45" dirty="0" smtClean="0">
                <a:solidFill>
                  <a:srgbClr val="C00000"/>
                </a:solidFill>
                <a:latin typeface="Georgia"/>
                <a:cs typeface="Georgia"/>
              </a:rPr>
              <a:t> </a:t>
            </a:r>
            <a:r>
              <a:rPr lang="en-US" sz="2000" b="1" spc="-5" dirty="0" smtClean="0">
                <a:solidFill>
                  <a:srgbClr val="C00000"/>
                </a:solidFill>
                <a:latin typeface="Georgia"/>
                <a:cs typeface="Georgia"/>
              </a:rPr>
              <a:t>threat</a:t>
            </a:r>
            <a:endParaRPr lang="en-US" sz="2000" b="1" dirty="0" smtClean="0">
              <a:solidFill>
                <a:srgbClr val="C00000"/>
              </a:solidFill>
              <a:latin typeface="Georgia"/>
              <a:cs typeface="Georgia"/>
            </a:endParaRPr>
          </a:p>
          <a:p>
            <a:pPr marL="584200" lvl="1">
              <a:lnSpc>
                <a:spcPct val="100000"/>
              </a:lnSpc>
              <a:spcBef>
                <a:spcPts val="1290"/>
              </a:spcBef>
              <a:buSzPct val="59090"/>
              <a:buFont typeface="Courier New"/>
              <a:buChar char="o"/>
              <a:tabLst>
                <a:tab pos="584835" algn="l"/>
              </a:tabLst>
            </a:pPr>
            <a:r>
              <a:rPr lang="en-US" sz="2000" spc="-5" dirty="0" smtClean="0">
                <a:solidFill>
                  <a:srgbClr val="205868"/>
                </a:solidFill>
                <a:latin typeface="Georgia"/>
                <a:cs typeface="Georgia"/>
              </a:rPr>
              <a:t>Auditor </a:t>
            </a:r>
            <a:r>
              <a:rPr lang="en-US" sz="2000" spc="-10" dirty="0" smtClean="0">
                <a:solidFill>
                  <a:srgbClr val="205868"/>
                </a:solidFill>
                <a:latin typeface="Georgia"/>
                <a:cs typeface="Georgia"/>
              </a:rPr>
              <a:t>succumbs </a:t>
            </a:r>
            <a:r>
              <a:rPr lang="en-US" sz="2000" spc="-5" dirty="0" smtClean="0">
                <a:solidFill>
                  <a:srgbClr val="205868"/>
                </a:solidFill>
                <a:latin typeface="Georgia"/>
                <a:cs typeface="Georgia"/>
              </a:rPr>
              <a:t>to </a:t>
            </a:r>
            <a:r>
              <a:rPr lang="en-US" sz="2000" spc="-10" dirty="0" smtClean="0">
                <a:solidFill>
                  <a:srgbClr val="205868"/>
                </a:solidFill>
                <a:latin typeface="Georgia"/>
                <a:cs typeface="Georgia"/>
              </a:rPr>
              <a:t>client’s</a:t>
            </a:r>
            <a:r>
              <a:rPr lang="en-US" sz="2000" spc="60" dirty="0" smtClean="0">
                <a:solidFill>
                  <a:srgbClr val="205868"/>
                </a:solidFill>
                <a:latin typeface="Georgia"/>
                <a:cs typeface="Georgia"/>
              </a:rPr>
              <a:t> </a:t>
            </a:r>
            <a:r>
              <a:rPr lang="en-US" sz="2000" spc="-10" dirty="0" smtClean="0">
                <a:solidFill>
                  <a:srgbClr val="205868"/>
                </a:solidFill>
                <a:latin typeface="Georgia"/>
                <a:cs typeface="Georgia"/>
              </a:rPr>
              <a:t>threats</a:t>
            </a:r>
            <a:endParaRPr lang="en-US" sz="2000" dirty="0" smtClean="0">
              <a:latin typeface="Georgia"/>
              <a:cs typeface="Georgia"/>
            </a:endParaRPr>
          </a:p>
          <a:p>
            <a:endParaRPr lang="en-US" dirty="0" smtClean="0"/>
          </a:p>
          <a:p>
            <a:endParaRPr lang="en-US" dirty="0"/>
          </a:p>
        </p:txBody>
      </p:sp>
      <p:sp>
        <p:nvSpPr>
          <p:cNvPr id="4" name="Footer Placeholder 3"/>
          <p:cNvSpPr>
            <a:spLocks noGrp="1"/>
          </p:cNvSpPr>
          <p:nvPr>
            <p:ph type="ftr" sz="quarter" idx="11"/>
          </p:nvPr>
        </p:nvSpPr>
        <p:spPr/>
        <p:txBody>
          <a:bodyPr/>
          <a:lstStyle/>
          <a:p>
            <a:pPr>
              <a:defRPr/>
            </a:pPr>
            <a:endParaRPr lang="pt-BR" dirty="0" smtClean="0"/>
          </a:p>
          <a:p>
            <a:pPr>
              <a:defRPr/>
            </a:pPr>
            <a:endParaRPr lang="pt-BR" dirty="0" smtClean="0"/>
          </a:p>
          <a:p>
            <a:pPr>
              <a:defRPr/>
            </a:pPr>
            <a:r>
              <a:rPr lang="pt-BR" dirty="0" smtClean="0"/>
              <a:t>CA  Dr Dilip V Satbhai Pune</a:t>
            </a:r>
          </a:p>
          <a:p>
            <a:pPr>
              <a:defRPr/>
            </a:pPr>
            <a:endParaRPr lang="en-US" dirty="0">
              <a:solidFill>
                <a:srgbClr val="696464"/>
              </a:solidFill>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pc="-5" dirty="0" smtClean="0">
                <a:solidFill>
                  <a:srgbClr val="C00000"/>
                </a:solidFill>
                <a:latin typeface="Georgia"/>
              </a:rPr>
              <a:t>Illustrative “safeguards”</a:t>
            </a:r>
            <a:endParaRPr lang="en-US" sz="3200" dirty="0">
              <a:solidFill>
                <a:srgbClr val="C00000"/>
              </a:solidFill>
            </a:endParaRPr>
          </a:p>
        </p:txBody>
      </p:sp>
      <p:sp>
        <p:nvSpPr>
          <p:cNvPr id="3" name="Content Placeholder 2"/>
          <p:cNvSpPr>
            <a:spLocks noGrp="1"/>
          </p:cNvSpPr>
          <p:nvPr>
            <p:ph sz="quarter" idx="1"/>
          </p:nvPr>
        </p:nvSpPr>
        <p:spPr/>
        <p:txBody>
          <a:bodyPr/>
          <a:lstStyle/>
          <a:p>
            <a:pPr marL="355600" marR="1057910" indent="-342900" algn="just">
              <a:lnSpc>
                <a:spcPts val="2810"/>
              </a:lnSpc>
              <a:spcBef>
                <a:spcPts val="455"/>
              </a:spcBef>
              <a:buSzPct val="128846"/>
              <a:buFont typeface="Arial"/>
              <a:buChar char="•"/>
              <a:tabLst>
                <a:tab pos="355600" algn="l"/>
                <a:tab pos="356235" algn="l"/>
              </a:tabLst>
            </a:pPr>
            <a:r>
              <a:rPr lang="en-US" sz="2800" dirty="0" smtClean="0">
                <a:latin typeface="Georgia"/>
                <a:cs typeface="Georgia"/>
              </a:rPr>
              <a:t>Involving an additional advisory or</a:t>
            </a:r>
            <a:r>
              <a:rPr lang="en-US" sz="2800" spc="-125" dirty="0" smtClean="0">
                <a:latin typeface="Georgia"/>
                <a:cs typeface="Georgia"/>
              </a:rPr>
              <a:t> </a:t>
            </a:r>
            <a:r>
              <a:rPr lang="en-US" sz="2800" dirty="0" smtClean="0">
                <a:latin typeface="Georgia"/>
                <a:cs typeface="Georgia"/>
              </a:rPr>
              <a:t>reviewing  </a:t>
            </a:r>
            <a:r>
              <a:rPr lang="en-US" sz="2800" spc="-5" dirty="0" smtClean="0">
                <a:latin typeface="Georgia"/>
                <a:cs typeface="Georgia"/>
              </a:rPr>
              <a:t>partner or</a:t>
            </a:r>
            <a:r>
              <a:rPr lang="en-US" sz="2800" spc="-30" dirty="0" smtClean="0">
                <a:latin typeface="Georgia"/>
                <a:cs typeface="Georgia"/>
              </a:rPr>
              <a:t> </a:t>
            </a:r>
            <a:r>
              <a:rPr lang="en-US" sz="2800" dirty="0" smtClean="0">
                <a:latin typeface="Georgia"/>
                <a:cs typeface="Georgia"/>
              </a:rPr>
              <a:t>manager</a:t>
            </a:r>
          </a:p>
          <a:p>
            <a:pPr marL="355600" indent="-342900" algn="just">
              <a:lnSpc>
                <a:spcPct val="100000"/>
              </a:lnSpc>
              <a:spcBef>
                <a:spcPts val="1445"/>
              </a:spcBef>
              <a:buSzPct val="128846"/>
              <a:buFont typeface="Arial"/>
              <a:buChar char="•"/>
              <a:tabLst>
                <a:tab pos="355600" algn="l"/>
                <a:tab pos="356235" algn="l"/>
              </a:tabLst>
            </a:pPr>
            <a:r>
              <a:rPr lang="en-US" sz="2800" dirty="0" smtClean="0">
                <a:latin typeface="Georgia"/>
                <a:cs typeface="Georgia"/>
              </a:rPr>
              <a:t>Rotation </a:t>
            </a:r>
            <a:r>
              <a:rPr lang="en-US" sz="2800" spc="-5" dirty="0" smtClean="0">
                <a:latin typeface="Georgia"/>
                <a:cs typeface="Georgia"/>
              </a:rPr>
              <a:t>of partner/</a:t>
            </a:r>
            <a:r>
              <a:rPr lang="en-US" sz="2800" spc="-25" dirty="0" smtClean="0">
                <a:latin typeface="Georgia"/>
                <a:cs typeface="Georgia"/>
              </a:rPr>
              <a:t> </a:t>
            </a:r>
            <a:r>
              <a:rPr lang="en-US" sz="2800" dirty="0" smtClean="0">
                <a:latin typeface="Georgia"/>
                <a:cs typeface="Georgia"/>
              </a:rPr>
              <a:t>manager</a:t>
            </a:r>
          </a:p>
          <a:p>
            <a:pPr marL="355600" marR="829310" indent="-342900" algn="just">
              <a:lnSpc>
                <a:spcPts val="2810"/>
              </a:lnSpc>
              <a:spcBef>
                <a:spcPts val="1845"/>
              </a:spcBef>
              <a:buSzPct val="128846"/>
              <a:buFont typeface="Arial"/>
              <a:buChar char="•"/>
              <a:tabLst>
                <a:tab pos="355600" algn="l"/>
                <a:tab pos="356235" algn="l"/>
              </a:tabLst>
            </a:pPr>
            <a:r>
              <a:rPr lang="en-US" sz="2800" spc="-5" dirty="0" smtClean="0">
                <a:latin typeface="Georgia"/>
                <a:cs typeface="Georgia"/>
              </a:rPr>
              <a:t>Discussion </a:t>
            </a:r>
            <a:r>
              <a:rPr lang="en-US" sz="2800" dirty="0" smtClean="0">
                <a:latin typeface="Georgia"/>
                <a:cs typeface="Georgia"/>
              </a:rPr>
              <a:t>of independence </a:t>
            </a:r>
            <a:r>
              <a:rPr lang="en-US" sz="2800" spc="-5" dirty="0" smtClean="0">
                <a:latin typeface="Georgia"/>
                <a:cs typeface="Georgia"/>
              </a:rPr>
              <a:t>matters with </a:t>
            </a:r>
            <a:r>
              <a:rPr lang="en-US" sz="2800" dirty="0" smtClean="0">
                <a:latin typeface="Georgia"/>
                <a:cs typeface="Georgia"/>
              </a:rPr>
              <a:t>audit  </a:t>
            </a:r>
            <a:r>
              <a:rPr lang="en-US" sz="2800" spc="-5" dirty="0" smtClean="0">
                <a:latin typeface="Georgia"/>
                <a:cs typeface="Georgia"/>
              </a:rPr>
              <a:t>committee or</a:t>
            </a:r>
            <a:r>
              <a:rPr lang="en-US" sz="2800" spc="-45" dirty="0" smtClean="0">
                <a:latin typeface="Georgia"/>
                <a:cs typeface="Georgia"/>
              </a:rPr>
              <a:t> </a:t>
            </a:r>
            <a:r>
              <a:rPr lang="en-US" sz="2800" spc="-5" dirty="0" smtClean="0">
                <a:latin typeface="Georgia"/>
                <a:cs typeface="Georgia"/>
              </a:rPr>
              <a:t>board</a:t>
            </a:r>
            <a:endParaRPr lang="en-US" sz="2800" dirty="0" smtClean="0">
              <a:latin typeface="Georgia"/>
              <a:cs typeface="Georgia"/>
            </a:endParaRPr>
          </a:p>
          <a:p>
            <a:pPr marL="355600" indent="-342900" algn="just">
              <a:lnSpc>
                <a:spcPct val="100000"/>
              </a:lnSpc>
              <a:spcBef>
                <a:spcPts val="1445"/>
              </a:spcBef>
              <a:buSzPct val="128846"/>
              <a:buFont typeface="Arial"/>
              <a:buChar char="•"/>
              <a:tabLst>
                <a:tab pos="355600" algn="l"/>
                <a:tab pos="356235" algn="l"/>
              </a:tabLst>
            </a:pPr>
            <a:r>
              <a:rPr lang="en-US" sz="2800" dirty="0" smtClean="0">
                <a:latin typeface="Georgia"/>
                <a:cs typeface="Georgia"/>
              </a:rPr>
              <a:t>Independence confirmations </a:t>
            </a:r>
            <a:r>
              <a:rPr lang="en-US" sz="2800" spc="-5" dirty="0" smtClean="0">
                <a:latin typeface="Georgia"/>
                <a:cs typeface="Georgia"/>
              </a:rPr>
              <a:t>from engagement</a:t>
            </a:r>
            <a:r>
              <a:rPr lang="en-US" sz="2800" spc="-110" dirty="0" smtClean="0">
                <a:latin typeface="Georgia"/>
                <a:cs typeface="Georgia"/>
              </a:rPr>
              <a:t> </a:t>
            </a:r>
            <a:r>
              <a:rPr lang="en-US" sz="2800" spc="-5" dirty="0" smtClean="0">
                <a:latin typeface="Georgia"/>
                <a:cs typeface="Georgia"/>
              </a:rPr>
              <a:t>team</a:t>
            </a:r>
            <a:endParaRPr lang="en-US" sz="2800" dirty="0" smtClean="0">
              <a:latin typeface="Georgia"/>
              <a:cs typeface="Georgia"/>
            </a:endParaRPr>
          </a:p>
          <a:p>
            <a:pPr marL="355600" marR="43815" indent="-342900" algn="just">
              <a:spcBef>
                <a:spcPts val="1800"/>
              </a:spcBef>
              <a:buSzPct val="128846"/>
              <a:buFont typeface="Arial"/>
              <a:buChar char="•"/>
              <a:tabLst>
                <a:tab pos="355600" algn="l"/>
                <a:tab pos="356235" algn="l"/>
              </a:tabLst>
            </a:pPr>
            <a:r>
              <a:rPr lang="en-US" sz="2800" dirty="0" smtClean="0">
                <a:latin typeface="Georgia"/>
                <a:cs typeface="Georgia"/>
              </a:rPr>
              <a:t>Removing individuals </a:t>
            </a:r>
            <a:r>
              <a:rPr lang="en-US" sz="2800" spc="-5" dirty="0" smtClean="0">
                <a:latin typeface="Georgia"/>
                <a:cs typeface="Georgia"/>
              </a:rPr>
              <a:t>who </a:t>
            </a:r>
            <a:r>
              <a:rPr lang="en-US" sz="2800" dirty="0" smtClean="0">
                <a:latin typeface="Georgia"/>
                <a:cs typeface="Georgia"/>
              </a:rPr>
              <a:t>might </a:t>
            </a:r>
            <a:r>
              <a:rPr lang="en-US" sz="2800" spc="-5" dirty="0" smtClean="0">
                <a:latin typeface="Georgia"/>
                <a:cs typeface="Georgia"/>
              </a:rPr>
              <a:t>cause </a:t>
            </a:r>
            <a:r>
              <a:rPr lang="en-US" sz="2800" dirty="0" smtClean="0">
                <a:latin typeface="Georgia"/>
                <a:cs typeface="Georgia"/>
              </a:rPr>
              <a:t>a </a:t>
            </a:r>
            <a:r>
              <a:rPr lang="en-US" sz="2800" spc="-5" dirty="0" smtClean="0">
                <a:latin typeface="Georgia"/>
                <a:cs typeface="Georgia"/>
              </a:rPr>
              <a:t>threat </a:t>
            </a:r>
            <a:r>
              <a:rPr lang="en-US" sz="2800" dirty="0" smtClean="0">
                <a:latin typeface="Georgia"/>
                <a:cs typeface="Georgia"/>
              </a:rPr>
              <a:t>– </a:t>
            </a:r>
            <a:r>
              <a:rPr lang="en-US" sz="2800" spc="-5" dirty="0" err="1" smtClean="0">
                <a:latin typeface="Georgia"/>
                <a:cs typeface="Georgia"/>
              </a:rPr>
              <a:t>eg</a:t>
            </a:r>
            <a:r>
              <a:rPr lang="en-US" sz="2800" spc="-5" dirty="0" smtClean="0">
                <a:latin typeface="Georgia"/>
                <a:cs typeface="Georgia"/>
              </a:rPr>
              <a:t>  those with </a:t>
            </a:r>
            <a:r>
              <a:rPr lang="en-US" sz="2800" dirty="0" smtClean="0">
                <a:latin typeface="Georgia"/>
                <a:cs typeface="Georgia"/>
              </a:rPr>
              <a:t>financial/ business interests </a:t>
            </a:r>
            <a:r>
              <a:rPr lang="en-US" sz="2800" spc="-5" dirty="0" smtClean="0">
                <a:latin typeface="Georgia"/>
                <a:cs typeface="Georgia"/>
              </a:rPr>
              <a:t>or having  employment</a:t>
            </a:r>
            <a:r>
              <a:rPr lang="en-US" sz="2800" spc="-25" dirty="0" smtClean="0">
                <a:latin typeface="Georgia"/>
                <a:cs typeface="Georgia"/>
              </a:rPr>
              <a:t> </a:t>
            </a:r>
            <a:r>
              <a:rPr lang="en-US" sz="2800" dirty="0" smtClean="0">
                <a:latin typeface="Georgia"/>
                <a:cs typeface="Georgia"/>
              </a:rPr>
              <a:t>relationships</a:t>
            </a:r>
          </a:p>
          <a:p>
            <a:endParaRPr lang="en-US" dirty="0"/>
          </a:p>
        </p:txBody>
      </p:sp>
      <p:sp>
        <p:nvSpPr>
          <p:cNvPr id="4" name="Footer Placeholder 3"/>
          <p:cNvSpPr>
            <a:spLocks noGrp="1"/>
          </p:cNvSpPr>
          <p:nvPr>
            <p:ph type="ftr" sz="quarter" idx="11"/>
          </p:nvPr>
        </p:nvSpPr>
        <p:spPr/>
        <p:txBody>
          <a:bodyPr/>
          <a:lstStyle/>
          <a:p>
            <a:pPr>
              <a:defRPr/>
            </a:pPr>
            <a:endParaRPr lang="pt-BR" dirty="0" smtClean="0"/>
          </a:p>
          <a:p>
            <a:pPr>
              <a:defRPr/>
            </a:pPr>
            <a:endParaRPr lang="pt-BR" dirty="0" smtClean="0"/>
          </a:p>
          <a:p>
            <a:pPr>
              <a:defRPr/>
            </a:pPr>
            <a:r>
              <a:rPr lang="pt-BR" dirty="0" smtClean="0"/>
              <a:t>CA  Dr Dilip V Satbhai Pune</a:t>
            </a:r>
          </a:p>
          <a:p>
            <a:pPr>
              <a:defRPr/>
            </a:pPr>
            <a:endParaRPr lang="en-US" dirty="0">
              <a:solidFill>
                <a:srgbClr val="696464"/>
              </a:solidFill>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C5C200C2-8237-40EA-A793-0C7BE7F9C66B}"/>
              </a:ext>
            </a:extLst>
          </p:cNvPr>
          <p:cNvSpPr>
            <a:spLocks noGrp="1"/>
          </p:cNvSpPr>
          <p:nvPr>
            <p:ph type="title"/>
          </p:nvPr>
        </p:nvSpPr>
        <p:spPr>
          <a:xfrm>
            <a:off x="1752600" y="152400"/>
            <a:ext cx="8458200" cy="457200"/>
          </a:xfrm>
        </p:spPr>
        <p:txBody>
          <a:bodyPr/>
          <a:lstStyle/>
          <a:p>
            <a:pPr eaLnBrk="1" hangingPunct="1"/>
            <a:r>
              <a:rPr lang="en-US" altLang="en-US" sz="3200">
                <a:solidFill>
                  <a:srgbClr val="0070C0"/>
                </a:solidFill>
              </a:rPr>
              <a:t>Disqualifications [Sec.141(3)]</a:t>
            </a:r>
          </a:p>
        </p:txBody>
      </p:sp>
      <p:graphicFrame>
        <p:nvGraphicFramePr>
          <p:cNvPr id="4" name="Content Placeholder 3">
            <a:extLst>
              <a:ext uri="{FF2B5EF4-FFF2-40B4-BE49-F238E27FC236}">
                <a16:creationId xmlns="" xmlns:a16="http://schemas.microsoft.com/office/drawing/2014/main" id="{26EFF2ED-1EC5-4082-B33E-BC544CCE796C}"/>
              </a:ext>
            </a:extLst>
          </p:cNvPr>
          <p:cNvGraphicFramePr>
            <a:graphicFrameLocks noGrp="1"/>
          </p:cNvGraphicFramePr>
          <p:nvPr>
            <p:ph sz="quarter" idx="1"/>
            <p:extLst>
              <p:ext uri="{D42A27DB-BD31-4B8C-83A1-F6EECF244321}">
                <p14:modId xmlns="" xmlns:p14="http://schemas.microsoft.com/office/powerpoint/2010/main" val="2192267439"/>
              </p:ext>
            </p:extLst>
          </p:nvPr>
        </p:nvGraphicFramePr>
        <p:xfrm>
          <a:off x="410817" y="410817"/>
          <a:ext cx="10999305" cy="6294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D614031-79E8-45BD-8698-3C1F39561ABE}"/>
                                            </p:graphicEl>
                                          </p:spTgt>
                                        </p:tgtEl>
                                        <p:attrNameLst>
                                          <p:attrName>style.visibility</p:attrName>
                                        </p:attrNameLst>
                                      </p:cBhvr>
                                      <p:to>
                                        <p:strVal val="visible"/>
                                      </p:to>
                                    </p:set>
                                    <p:anim calcmode="lin" valueType="num">
                                      <p:cBhvr additive="base">
                                        <p:cTn id="7" dur="500" fill="hold"/>
                                        <p:tgtEl>
                                          <p:spTgt spid="4">
                                            <p:graphicEl>
                                              <a:dgm id="{9D614031-79E8-45BD-8698-3C1F39561AB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D614031-79E8-45BD-8698-3C1F39561AB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07F20016-ABB9-4294-8193-EA79996278EA}"/>
                                            </p:graphicEl>
                                          </p:spTgt>
                                        </p:tgtEl>
                                        <p:attrNameLst>
                                          <p:attrName>style.visibility</p:attrName>
                                        </p:attrNameLst>
                                      </p:cBhvr>
                                      <p:to>
                                        <p:strVal val="visible"/>
                                      </p:to>
                                    </p:set>
                                    <p:anim calcmode="lin" valueType="num">
                                      <p:cBhvr additive="base">
                                        <p:cTn id="13" dur="500" fill="hold"/>
                                        <p:tgtEl>
                                          <p:spTgt spid="4">
                                            <p:graphicEl>
                                              <a:dgm id="{07F20016-ABB9-4294-8193-EA79996278E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07F20016-ABB9-4294-8193-EA79996278E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 xmlns:a16="http://schemas.microsoft.com/office/drawing/2014/main" id="{A7830DA8-F72E-4F18-867D-305F948CBA0B}"/>
              </a:ext>
            </a:extLst>
          </p:cNvPr>
          <p:cNvSpPr>
            <a:spLocks noGrp="1"/>
          </p:cNvSpPr>
          <p:nvPr>
            <p:ph type="title"/>
          </p:nvPr>
        </p:nvSpPr>
        <p:spPr>
          <a:xfrm>
            <a:off x="1752600" y="152400"/>
            <a:ext cx="8458200" cy="457200"/>
          </a:xfrm>
        </p:spPr>
        <p:txBody>
          <a:bodyPr/>
          <a:lstStyle/>
          <a:p>
            <a:pPr eaLnBrk="1" hangingPunct="1"/>
            <a:r>
              <a:rPr lang="en-US" altLang="en-US" sz="3200">
                <a:solidFill>
                  <a:srgbClr val="0070C0"/>
                </a:solidFill>
              </a:rPr>
              <a:t>Disqualifications [Sec.141(3)]</a:t>
            </a:r>
          </a:p>
        </p:txBody>
      </p:sp>
      <p:graphicFrame>
        <p:nvGraphicFramePr>
          <p:cNvPr id="4" name="Content Placeholder 3">
            <a:extLst>
              <a:ext uri="{FF2B5EF4-FFF2-40B4-BE49-F238E27FC236}">
                <a16:creationId xmlns="" xmlns:a16="http://schemas.microsoft.com/office/drawing/2014/main" id="{FAC2E2F3-6C1B-48A6-B179-CB2D2CAF51C4}"/>
              </a:ext>
            </a:extLst>
          </p:cNvPr>
          <p:cNvGraphicFramePr>
            <a:graphicFrameLocks noGrp="1"/>
          </p:cNvGraphicFramePr>
          <p:nvPr>
            <p:ph sz="quarter" idx="1"/>
            <p:extLst>
              <p:ext uri="{D42A27DB-BD31-4B8C-83A1-F6EECF244321}">
                <p14:modId xmlns="" xmlns:p14="http://schemas.microsoft.com/office/powerpoint/2010/main" val="3252188708"/>
              </p:ext>
            </p:extLst>
          </p:nvPr>
        </p:nvGraphicFramePr>
        <p:xfrm>
          <a:off x="596347" y="503583"/>
          <a:ext cx="10747513" cy="6430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3C268A9F-1CC4-4F6B-ADE3-EE6F002296C8}"/>
              </a:ext>
            </a:extLst>
          </p:cNvPr>
          <p:cNvSpPr>
            <a:spLocks noGrp="1"/>
          </p:cNvSpPr>
          <p:nvPr>
            <p:ph type="title"/>
          </p:nvPr>
        </p:nvSpPr>
        <p:spPr>
          <a:xfrm>
            <a:off x="1752600" y="274638"/>
            <a:ext cx="8458200" cy="334962"/>
          </a:xfrm>
        </p:spPr>
        <p:txBody>
          <a:bodyPr/>
          <a:lstStyle/>
          <a:p>
            <a:pPr eaLnBrk="1" hangingPunct="1"/>
            <a:r>
              <a:rPr lang="en-US" altLang="en-US" sz="3200">
                <a:solidFill>
                  <a:srgbClr val="0070C0"/>
                </a:solidFill>
              </a:rPr>
              <a:t>Disqualifications [Sec.141(3)]</a:t>
            </a:r>
          </a:p>
        </p:txBody>
      </p:sp>
      <p:graphicFrame>
        <p:nvGraphicFramePr>
          <p:cNvPr id="4" name="Content Placeholder 3">
            <a:extLst>
              <a:ext uri="{FF2B5EF4-FFF2-40B4-BE49-F238E27FC236}">
                <a16:creationId xmlns="" xmlns:a16="http://schemas.microsoft.com/office/drawing/2014/main" id="{62C9FE43-5441-4413-954B-6074CDC5ADF7}"/>
              </a:ext>
            </a:extLst>
          </p:cNvPr>
          <p:cNvGraphicFramePr>
            <a:graphicFrameLocks noGrp="1"/>
          </p:cNvGraphicFramePr>
          <p:nvPr>
            <p:ph sz="quarter" idx="1"/>
            <p:extLst>
              <p:ext uri="{D42A27DB-BD31-4B8C-83A1-F6EECF244321}">
                <p14:modId xmlns="" xmlns:p14="http://schemas.microsoft.com/office/powerpoint/2010/main" val="2171898578"/>
              </p:ext>
            </p:extLst>
          </p:nvPr>
        </p:nvGraphicFramePr>
        <p:xfrm>
          <a:off x="437322" y="609600"/>
          <a:ext cx="11118574"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A65219E8-12B4-4338-86B8-CCC9B8FEC6B3}"/>
              </a:ext>
            </a:extLst>
          </p:cNvPr>
          <p:cNvSpPr>
            <a:spLocks noGrp="1"/>
          </p:cNvSpPr>
          <p:nvPr>
            <p:ph type="title"/>
          </p:nvPr>
        </p:nvSpPr>
        <p:spPr>
          <a:xfrm>
            <a:off x="1752600" y="76200"/>
            <a:ext cx="8686800" cy="609600"/>
          </a:xfrm>
        </p:spPr>
        <p:txBody>
          <a:bodyPr/>
          <a:lstStyle/>
          <a:p>
            <a:r>
              <a:rPr lang="en-US" altLang="en-US" sz="3200">
                <a:solidFill>
                  <a:srgbClr val="FF0000"/>
                </a:solidFill>
              </a:rPr>
              <a:t>Not to Render Certain Services [Sec.144]</a:t>
            </a:r>
          </a:p>
        </p:txBody>
      </p:sp>
      <p:sp>
        <p:nvSpPr>
          <p:cNvPr id="8195" name="Rectangle 3">
            <a:extLst>
              <a:ext uri="{FF2B5EF4-FFF2-40B4-BE49-F238E27FC236}">
                <a16:creationId xmlns="" xmlns:a16="http://schemas.microsoft.com/office/drawing/2014/main" id="{960A74D8-217E-4789-A751-395CCC71268C}"/>
              </a:ext>
            </a:extLst>
          </p:cNvPr>
          <p:cNvSpPr>
            <a:spLocks noGrp="1"/>
          </p:cNvSpPr>
          <p:nvPr>
            <p:ph type="body" idx="1"/>
          </p:nvPr>
        </p:nvSpPr>
        <p:spPr>
          <a:xfrm>
            <a:off x="463827" y="1043608"/>
            <a:ext cx="11542643" cy="5237922"/>
          </a:xfrm>
        </p:spPr>
        <p:txBody>
          <a:bodyPr/>
          <a:lstStyle/>
          <a:p>
            <a:pPr>
              <a:buFont typeface="Wingdings 2" panose="05020102010507070707" pitchFamily="18" charset="2"/>
              <a:buNone/>
            </a:pPr>
            <a:r>
              <a:rPr lang="en-US" altLang="en-US" sz="2800" dirty="0"/>
              <a:t>Even if approved by Board, Auditor shall not provide the following Services </a:t>
            </a:r>
            <a:r>
              <a:rPr lang="en-US" altLang="en-US" sz="2800" dirty="0">
                <a:solidFill>
                  <a:srgbClr val="FF0000"/>
                </a:solidFill>
              </a:rPr>
              <a:t>Directly or Indirectly</a:t>
            </a:r>
            <a:r>
              <a:rPr lang="en-US" altLang="en-US" sz="2800" dirty="0"/>
              <a:t>:</a:t>
            </a:r>
          </a:p>
          <a:p>
            <a:r>
              <a:rPr lang="en-US" altLang="en-US" sz="2400" dirty="0"/>
              <a:t>Accounting and Book Keeping Services,</a:t>
            </a:r>
          </a:p>
          <a:p>
            <a:r>
              <a:rPr lang="en-US" altLang="en-US" sz="2400" dirty="0"/>
              <a:t>Internal Audit,</a:t>
            </a:r>
          </a:p>
          <a:p>
            <a:r>
              <a:rPr lang="en-US" altLang="en-US" sz="2400" dirty="0"/>
              <a:t>Design and Implementation of any Financial Information System,</a:t>
            </a:r>
          </a:p>
          <a:p>
            <a:r>
              <a:rPr lang="en-US" altLang="en-US" sz="2400" dirty="0"/>
              <a:t>Actuarial Services,</a:t>
            </a:r>
          </a:p>
          <a:p>
            <a:r>
              <a:rPr lang="en-US" altLang="en-US" sz="2400" dirty="0"/>
              <a:t>Investment Advisory Services,</a:t>
            </a:r>
          </a:p>
          <a:p>
            <a:r>
              <a:rPr lang="en-US" altLang="en-US" sz="2400" dirty="0"/>
              <a:t>Investment Banking Services,</a:t>
            </a:r>
          </a:p>
          <a:p>
            <a:r>
              <a:rPr lang="en-US" altLang="en-US" sz="2400" dirty="0"/>
              <a:t>Rendering of Outsourced Financial Services,</a:t>
            </a:r>
          </a:p>
          <a:p>
            <a:r>
              <a:rPr lang="en-US" altLang="en-US" sz="2400" dirty="0">
                <a:solidFill>
                  <a:srgbClr val="FF0000"/>
                </a:solidFill>
              </a:rPr>
              <a:t>Management Services</a:t>
            </a:r>
            <a:r>
              <a:rPr lang="en-US" altLang="en-US" sz="2400" dirty="0"/>
              <a:t>,</a:t>
            </a:r>
          </a:p>
          <a:p>
            <a:r>
              <a:rPr lang="en-US" altLang="en-US" sz="2400" dirty="0">
                <a:solidFill>
                  <a:srgbClr val="FF0000"/>
                </a:solidFill>
              </a:rPr>
              <a:t>Any other kind of Services as may be prescribed.</a:t>
            </a:r>
          </a:p>
          <a:p>
            <a:endParaRPr lang="en-US" altLang="en-US" sz="2800"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307"/>
            <a:ext cx="11277600" cy="839153"/>
          </a:xfrm>
        </p:spPr>
        <p:txBody>
          <a:bodyPr/>
          <a:lstStyle/>
          <a:p>
            <a:r>
              <a:rPr lang="en-US" sz="3600" b="1" dirty="0">
                <a:solidFill>
                  <a:schemeClr val="tx1"/>
                </a:solidFill>
              </a:rPr>
              <a:t>Compliance Review of General Controls -</a:t>
            </a:r>
            <a:br>
              <a:rPr lang="en-US" sz="3600" b="1" dirty="0">
                <a:solidFill>
                  <a:schemeClr val="tx1"/>
                </a:solidFill>
              </a:rPr>
            </a:br>
            <a:r>
              <a:rPr lang="en-US" sz="3600" b="1" dirty="0">
                <a:solidFill>
                  <a:schemeClr val="tx1"/>
                </a:solidFill>
              </a:rPr>
              <a:t>Independence</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1702046540"/>
              </p:ext>
            </p:extLst>
          </p:nvPr>
        </p:nvGraphicFramePr>
        <p:xfrm>
          <a:off x="406400" y="1285458"/>
          <a:ext cx="11176000" cy="5216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399" y="250521"/>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71042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49617DD-476B-4E83-A11A-6147A784CBD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868741C-979F-4784-967D-B78B164E58E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2BF65E6-3DAA-4CB4-BDBA-FB1169C3B72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B406250-EB12-4947-90B6-A7F880B0C7D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81CE59B-1EEB-43E7-A276-C0F12E0DCC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07C5329-E311-4318-A952-8CE9C68EF9A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D8094BDA-5999-4656-9E76-0B7A35989F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220724"/>
            <a:ext cx="10772603" cy="1261374"/>
          </a:xfrm>
        </p:spPr>
        <p:txBody>
          <a:bodyPr/>
          <a:lstStyle/>
          <a:p>
            <a:r>
              <a:rPr lang="en-US" sz="3600" b="1" dirty="0">
                <a:solidFill>
                  <a:schemeClr val="tx1"/>
                </a:solidFill>
              </a:rPr>
              <a:t>Compliance Review - General Controls</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1141039758"/>
              </p:ext>
            </p:extLst>
          </p:nvPr>
        </p:nvGraphicFramePr>
        <p:xfrm>
          <a:off x="347092" y="1016744"/>
          <a:ext cx="11219543" cy="525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894337" y="297818"/>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9399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403FAC9-6B0E-4614-9D3D-48FFE55C023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EC3E623-97CC-4189-BA83-EBEFFC48F67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906E4638-B1E0-43C7-B72B-1F5C620D734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13ACC50-4F7A-472A-91AE-1FC60468569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6275B29-A674-4C58-B6B5-66E4D8A612A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0B90A43C-6B68-438C-90F0-130EBA37CB1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CA188E74-4284-4159-B185-968CCE32D7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12CD7D42-911A-48FF-9040-71ECA96C324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75846"/>
            <a:ext cx="8761413" cy="1202380"/>
          </a:xfrm>
        </p:spPr>
        <p:txBody>
          <a:bodyPr/>
          <a:lstStyle/>
          <a:p>
            <a:r>
              <a:rPr lang="en-US" sz="2800" dirty="0" smtClean="0"/>
              <a:t>Peer review and stakeholders</a:t>
            </a:r>
            <a:endParaRPr lang="en-US" sz="2800" dirty="0"/>
          </a:p>
        </p:txBody>
      </p:sp>
      <p:sp>
        <p:nvSpPr>
          <p:cNvPr id="3" name="Content Placeholder 2"/>
          <p:cNvSpPr>
            <a:spLocks noGrp="1"/>
          </p:cNvSpPr>
          <p:nvPr>
            <p:ph idx="1"/>
          </p:nvPr>
        </p:nvSpPr>
        <p:spPr/>
        <p:txBody>
          <a:bodyPr/>
          <a:lstStyle/>
          <a:p>
            <a:r>
              <a:rPr lang="en-US" sz="2800" dirty="0" smtClean="0"/>
              <a:t>Peer review helps in </a:t>
            </a:r>
            <a:r>
              <a:rPr lang="en-US" sz="2800" b="1" dirty="0" smtClean="0"/>
              <a:t>reassuring</a:t>
            </a:r>
            <a:r>
              <a:rPr lang="en-US" sz="2800" dirty="0" smtClean="0"/>
              <a:t> the stakeholders and the society at large that </a:t>
            </a:r>
            <a:r>
              <a:rPr lang="en-US" sz="2800" dirty="0" smtClean="0">
                <a:solidFill>
                  <a:srgbClr val="0000FF"/>
                </a:solidFill>
              </a:rPr>
              <a:t>the profession is conscious of its responsibilities</a:t>
            </a:r>
            <a:r>
              <a:rPr lang="en-US" sz="2800" dirty="0" smtClean="0"/>
              <a:t> and is always </a:t>
            </a:r>
            <a:r>
              <a:rPr lang="en-US" sz="2800" dirty="0" smtClean="0">
                <a:solidFill>
                  <a:srgbClr val="0000FF"/>
                </a:solidFill>
              </a:rPr>
              <a:t>striving to ensure that the highest standards are observed </a:t>
            </a:r>
            <a:r>
              <a:rPr lang="en-US" sz="2800" dirty="0" smtClean="0"/>
              <a:t>by all practicing members rendering audit and assurance services to the society. </a:t>
            </a:r>
          </a:p>
          <a:p>
            <a:endParaRPr lang="en-US" dirty="0"/>
          </a:p>
        </p:txBody>
      </p:sp>
      <p:sp>
        <p:nvSpPr>
          <p:cNvPr id="4" name="Footer Placeholder 3"/>
          <p:cNvSpPr>
            <a:spLocks noGrp="1"/>
          </p:cNvSpPr>
          <p:nvPr>
            <p:ph type="ftr" sz="quarter" idx="11"/>
          </p:nvPr>
        </p:nvSpPr>
        <p:spPr>
          <a:xfrm>
            <a:off x="528638" y="6271846"/>
            <a:ext cx="3859212" cy="424229"/>
          </a:xfrm>
        </p:spPr>
        <p:txBody>
          <a:bodyPr/>
          <a:lstStyle/>
          <a:p>
            <a:pPr>
              <a:defRPr/>
            </a:pPr>
            <a:r>
              <a:rPr lang="en-IN" dirty="0" smtClean="0"/>
              <a:t>CA  Dr </a:t>
            </a:r>
            <a:r>
              <a:rPr lang="en-IN" dirty="0" err="1" smtClean="0"/>
              <a:t>Dilip</a:t>
            </a:r>
            <a:r>
              <a:rPr lang="en-IN" dirty="0" smtClean="0"/>
              <a:t> V Satbhai</a:t>
            </a:r>
          </a:p>
          <a:p>
            <a:pPr>
              <a:defRPr/>
            </a:pPr>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D759F5-4257-47F9-BE72-5634763DFB22}"/>
              </a:ext>
            </a:extLst>
          </p:cNvPr>
          <p:cNvSpPr>
            <a:spLocks noGrp="1"/>
          </p:cNvSpPr>
          <p:nvPr>
            <p:ph type="title"/>
          </p:nvPr>
        </p:nvSpPr>
        <p:spPr>
          <a:xfrm>
            <a:off x="1219200" y="274638"/>
            <a:ext cx="10363200" cy="692769"/>
          </a:xfrm>
        </p:spPr>
        <p:txBody>
          <a:bodyPr/>
          <a:lstStyle/>
          <a:p>
            <a:r>
              <a:rPr lang="en-US" dirty="0"/>
              <a:t>Staff Supervision:</a:t>
            </a:r>
          </a:p>
        </p:txBody>
      </p:sp>
      <p:pic>
        <p:nvPicPr>
          <p:cNvPr id="6" name="Content Placeholder 5">
            <a:extLst>
              <a:ext uri="{FF2B5EF4-FFF2-40B4-BE49-F238E27FC236}">
                <a16:creationId xmlns="" xmlns:a16="http://schemas.microsoft.com/office/drawing/2014/main" id="{F04E5C2D-A423-4DFE-8F6E-1E3133449699}"/>
              </a:ext>
            </a:extLst>
          </p:cNvPr>
          <p:cNvPicPr>
            <a:picLocks noGrp="1" noChangeAspect="1"/>
          </p:cNvPicPr>
          <p:nvPr>
            <p:ph sz="quarter" idx="1"/>
          </p:nvPr>
        </p:nvPicPr>
        <p:blipFill>
          <a:blip r:embed="rId2" cstate="print"/>
          <a:stretch>
            <a:fillRect/>
          </a:stretch>
        </p:blipFill>
        <p:spPr>
          <a:xfrm>
            <a:off x="503583" y="967408"/>
            <a:ext cx="11171582" cy="5204791"/>
          </a:xfrm>
        </p:spPr>
      </p:pic>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3435982"/>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307"/>
            <a:ext cx="11277600" cy="839153"/>
          </a:xfrm>
        </p:spPr>
        <p:txBody>
          <a:bodyPr/>
          <a:lstStyle/>
          <a:p>
            <a:r>
              <a:rPr lang="en-US" sz="3600" b="1" dirty="0">
                <a:solidFill>
                  <a:schemeClr val="tx1"/>
                </a:solidFill>
              </a:rPr>
              <a:t>Evaluation of General Controls</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2053438700"/>
              </p:ext>
            </p:extLst>
          </p:nvPr>
        </p:nvGraphicFramePr>
        <p:xfrm>
          <a:off x="406400" y="1285458"/>
          <a:ext cx="11176000" cy="5216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399" y="250521"/>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259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43C634A-3D9B-405B-B83B-36F818EBBB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85DB8A-82B0-4687-87F1-B6B98E5A7D9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49617DD-476B-4E83-A11A-6147A784CBD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E868741C-979F-4784-967D-B78B164E58E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2BF65E6-3DAA-4CB4-BDBA-FB1169C3B72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3A668DA-5334-443E-B04B-400AF1D1DD4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E638A49-16E0-4101-ADB0-651ED7AAE6C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1026">
            <a:extLst>
              <a:ext uri="{FF2B5EF4-FFF2-40B4-BE49-F238E27FC236}">
                <a16:creationId xmlns="" xmlns:a16="http://schemas.microsoft.com/office/drawing/2014/main" id="{B50EF3E6-8224-490F-8556-D8140400533F}"/>
              </a:ext>
            </a:extLst>
          </p:cNvPr>
          <p:cNvSpPr>
            <a:spLocks noChangeArrowheads="1"/>
          </p:cNvSpPr>
          <p:nvPr/>
        </p:nvSpPr>
        <p:spPr bwMode="auto">
          <a:xfrm>
            <a:off x="3200400" y="990600"/>
            <a:ext cx="6172200" cy="609600"/>
          </a:xfrm>
          <a:prstGeom prst="rect">
            <a:avLst/>
          </a:prstGeom>
          <a:solidFill>
            <a:srgbClr val="39FFCB"/>
          </a:solidFill>
          <a:ln w="9525">
            <a:solidFill>
              <a:schemeClr val="tx1"/>
            </a:solidFill>
            <a:miter lim="800000"/>
            <a:headEnd/>
            <a:tailEnd/>
          </a:ln>
          <a:effectLst/>
        </p:spPr>
        <p:txBody>
          <a:bodyPr wrap="none" anchor="ctr"/>
          <a:lstStyle/>
          <a:p>
            <a:pPr algn="ctr" eaLnBrk="1" hangingPunct="1">
              <a:defRPr/>
            </a:pPr>
            <a:r>
              <a:rPr lang="en-US" sz="2400" dirty="0">
                <a:solidFill>
                  <a:srgbClr val="000066"/>
                </a:solidFill>
                <a:effectLst>
                  <a:outerShdw blurRad="38100" dist="38100" dir="2700000" algn="tl">
                    <a:srgbClr val="000000"/>
                  </a:outerShdw>
                </a:effectLst>
                <a:latin typeface="Tahoma" panose="020B0604030504040204" pitchFamily="34" charset="0"/>
              </a:rPr>
              <a:t>Selection of Engagements for Review</a:t>
            </a:r>
          </a:p>
        </p:txBody>
      </p:sp>
      <p:sp>
        <p:nvSpPr>
          <p:cNvPr id="18435" name="Rectangle 1027">
            <a:extLst>
              <a:ext uri="{FF2B5EF4-FFF2-40B4-BE49-F238E27FC236}">
                <a16:creationId xmlns="" xmlns:a16="http://schemas.microsoft.com/office/drawing/2014/main" id="{2F976945-19FC-4E9F-B70C-E398A5AAA34A}"/>
              </a:ext>
            </a:extLst>
          </p:cNvPr>
          <p:cNvSpPr>
            <a:spLocks noChangeArrowheads="1"/>
          </p:cNvSpPr>
          <p:nvPr/>
        </p:nvSpPr>
        <p:spPr bwMode="auto">
          <a:xfrm>
            <a:off x="2667000" y="152400"/>
            <a:ext cx="7793038" cy="693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sz="4400" b="1">
                <a:solidFill>
                  <a:srgbClr val="333399"/>
                </a:solidFill>
              </a:rPr>
              <a:t>Procedure</a:t>
            </a:r>
          </a:p>
        </p:txBody>
      </p:sp>
      <p:sp>
        <p:nvSpPr>
          <p:cNvPr id="296964" name="Rectangle 1028">
            <a:extLst>
              <a:ext uri="{FF2B5EF4-FFF2-40B4-BE49-F238E27FC236}">
                <a16:creationId xmlns="" xmlns:a16="http://schemas.microsoft.com/office/drawing/2014/main" id="{DA88E333-CF67-4841-B5C0-4E0B6FA84959}"/>
              </a:ext>
            </a:extLst>
          </p:cNvPr>
          <p:cNvSpPr>
            <a:spLocks noChangeArrowheads="1"/>
          </p:cNvSpPr>
          <p:nvPr/>
        </p:nvSpPr>
        <p:spPr bwMode="auto">
          <a:xfrm>
            <a:off x="3200400" y="1905000"/>
            <a:ext cx="6172200" cy="609600"/>
          </a:xfrm>
          <a:prstGeom prst="rect">
            <a:avLst/>
          </a:prstGeom>
          <a:solidFill>
            <a:srgbClr val="6AC1FC"/>
          </a:solidFill>
          <a:ln w="9525">
            <a:solidFill>
              <a:schemeClr val="tx1"/>
            </a:solidFill>
            <a:miter lim="800000"/>
            <a:headEnd/>
            <a:tailEnd/>
          </a:ln>
          <a:effectLst/>
        </p:spPr>
        <p:txBody>
          <a:bodyPr wrap="none" anchor="ctr"/>
          <a:lstStyle/>
          <a:p>
            <a:pPr algn="ctr" eaLnBrk="1" hangingPunct="1">
              <a:defRPr/>
            </a:pPr>
            <a:r>
              <a:rPr lang="en-US" sz="2400" dirty="0">
                <a:solidFill>
                  <a:srgbClr val="CC3300"/>
                </a:solidFill>
                <a:effectLst>
                  <a:outerShdw blurRad="38100" dist="38100" dir="2700000" algn="tl">
                    <a:srgbClr val="000000"/>
                  </a:outerShdw>
                </a:effectLst>
                <a:latin typeface="Tahoma" panose="020B0604030504040204" pitchFamily="34" charset="0"/>
              </a:rPr>
              <a:t>Review of Records</a:t>
            </a:r>
          </a:p>
        </p:txBody>
      </p:sp>
      <p:sp>
        <p:nvSpPr>
          <p:cNvPr id="18437" name="AutoShape 1029">
            <a:extLst>
              <a:ext uri="{FF2B5EF4-FFF2-40B4-BE49-F238E27FC236}">
                <a16:creationId xmlns="" xmlns:a16="http://schemas.microsoft.com/office/drawing/2014/main" id="{D4ABBBC4-038D-4A49-8CA5-15034D1AC8C8}"/>
              </a:ext>
            </a:extLst>
          </p:cNvPr>
          <p:cNvSpPr>
            <a:spLocks noChangeArrowheads="1"/>
          </p:cNvSpPr>
          <p:nvPr/>
        </p:nvSpPr>
        <p:spPr bwMode="auto">
          <a:xfrm>
            <a:off x="6096000" y="1600200"/>
            <a:ext cx="304800" cy="304800"/>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lang="en-US" altLang="en-US">
              <a:solidFill>
                <a:srgbClr val="000000"/>
              </a:solidFill>
            </a:endParaRPr>
          </a:p>
        </p:txBody>
      </p:sp>
      <p:sp>
        <p:nvSpPr>
          <p:cNvPr id="296966" name="AutoShape 1030">
            <a:extLst>
              <a:ext uri="{FF2B5EF4-FFF2-40B4-BE49-F238E27FC236}">
                <a16:creationId xmlns="" xmlns:a16="http://schemas.microsoft.com/office/drawing/2014/main" id="{C662B689-21A2-4BAB-AAC6-F36B9BEB8BB9}"/>
              </a:ext>
            </a:extLst>
          </p:cNvPr>
          <p:cNvSpPr>
            <a:spLocks noChangeArrowheads="1"/>
          </p:cNvSpPr>
          <p:nvPr/>
        </p:nvSpPr>
        <p:spPr bwMode="auto">
          <a:xfrm>
            <a:off x="1524000" y="2819400"/>
            <a:ext cx="3200400" cy="609600"/>
          </a:xfrm>
          <a:prstGeom prst="plus">
            <a:avLst>
              <a:gd name="adj" fmla="val 25000"/>
            </a:avLst>
          </a:prstGeom>
          <a:solidFill>
            <a:srgbClr val="B3F553"/>
          </a:solidFill>
          <a:ln w="9525">
            <a:solidFill>
              <a:schemeClr val="tx1"/>
            </a:solidFill>
            <a:miter lim="800000"/>
            <a:headEnd/>
            <a:tailEnd/>
          </a:ln>
          <a:effectLst/>
        </p:spPr>
        <p:txBody>
          <a:bodyPr wrap="none" anchor="ctr"/>
          <a:lstStyle/>
          <a:p>
            <a:pPr algn="ctr" eaLnBrk="1" hangingPunct="1">
              <a:defRPr/>
            </a:pPr>
            <a:r>
              <a:rPr lang="en-US" sz="2400" dirty="0">
                <a:solidFill>
                  <a:srgbClr val="000000"/>
                </a:solidFill>
                <a:effectLst>
                  <a:outerShdw blurRad="38100" dist="38100" dir="2700000" algn="tl">
                    <a:srgbClr val="FFFFFF"/>
                  </a:outerShdw>
                </a:effectLst>
                <a:latin typeface="Tahoma" panose="020B0604030504040204" pitchFamily="34" charset="0"/>
              </a:rPr>
              <a:t>Compliance Approach</a:t>
            </a:r>
          </a:p>
        </p:txBody>
      </p:sp>
      <p:sp>
        <p:nvSpPr>
          <p:cNvPr id="296967" name="AutoShape 1031">
            <a:extLst>
              <a:ext uri="{FF2B5EF4-FFF2-40B4-BE49-F238E27FC236}">
                <a16:creationId xmlns="" xmlns:a16="http://schemas.microsoft.com/office/drawing/2014/main" id="{6690726C-A746-4E94-913D-E88396A8A3FE}"/>
              </a:ext>
            </a:extLst>
          </p:cNvPr>
          <p:cNvSpPr>
            <a:spLocks noChangeArrowheads="1"/>
          </p:cNvSpPr>
          <p:nvPr/>
        </p:nvSpPr>
        <p:spPr bwMode="auto">
          <a:xfrm>
            <a:off x="5257800" y="2514600"/>
            <a:ext cx="1676400" cy="1295400"/>
          </a:xfrm>
          <a:prstGeom prst="diamond">
            <a:avLst/>
          </a:prstGeom>
          <a:solidFill>
            <a:srgbClr val="FCD588"/>
          </a:solidFill>
          <a:ln w="9525">
            <a:solidFill>
              <a:schemeClr val="tx1"/>
            </a:solidFill>
            <a:miter lim="800000"/>
            <a:headEnd/>
            <a:tailEnd/>
          </a:ln>
          <a:effectLst/>
        </p:spPr>
        <p:txBody>
          <a:bodyPr wrap="none" anchor="ctr"/>
          <a:lstStyle/>
          <a:p>
            <a:pPr algn="ctr" eaLnBrk="1" hangingPunct="1">
              <a:defRPr/>
            </a:pPr>
            <a:r>
              <a:rPr lang="en-US" dirty="0">
                <a:solidFill>
                  <a:srgbClr val="000000"/>
                </a:solidFill>
                <a:effectLst>
                  <a:outerShdw blurRad="38100" dist="38100" dir="2700000" algn="tl">
                    <a:srgbClr val="FFFFFF"/>
                  </a:outerShdw>
                </a:effectLst>
                <a:latin typeface="Tahoma" panose="020B0604030504040204" pitchFamily="34" charset="0"/>
              </a:rPr>
              <a:t>Which </a:t>
            </a:r>
          </a:p>
          <a:p>
            <a:pPr algn="ctr" eaLnBrk="1" hangingPunct="1">
              <a:defRPr/>
            </a:pPr>
            <a:r>
              <a:rPr lang="en-US" dirty="0">
                <a:solidFill>
                  <a:srgbClr val="000000"/>
                </a:solidFill>
                <a:effectLst>
                  <a:outerShdw blurRad="38100" dist="38100" dir="2700000" algn="tl">
                    <a:srgbClr val="FFFFFF"/>
                  </a:outerShdw>
                </a:effectLst>
                <a:latin typeface="Tahoma" panose="020B0604030504040204" pitchFamily="34" charset="0"/>
              </a:rPr>
              <a:t>Approach</a:t>
            </a:r>
          </a:p>
          <a:p>
            <a:pPr algn="ctr" eaLnBrk="1" hangingPunct="1">
              <a:defRPr/>
            </a:pPr>
            <a:r>
              <a:rPr lang="en-US" dirty="0">
                <a:solidFill>
                  <a:srgbClr val="000000"/>
                </a:solidFill>
                <a:effectLst>
                  <a:outerShdw blurRad="38100" dist="38100" dir="2700000" algn="tl">
                    <a:srgbClr val="FFFFFF"/>
                  </a:outerShdw>
                </a:effectLst>
                <a:latin typeface="Tahoma" panose="020B0604030504040204" pitchFamily="34" charset="0"/>
              </a:rPr>
              <a:t>?</a:t>
            </a:r>
          </a:p>
        </p:txBody>
      </p:sp>
      <p:sp>
        <p:nvSpPr>
          <p:cNvPr id="296968" name="AutoShape 1032">
            <a:extLst>
              <a:ext uri="{FF2B5EF4-FFF2-40B4-BE49-F238E27FC236}">
                <a16:creationId xmlns="" xmlns:a16="http://schemas.microsoft.com/office/drawing/2014/main" id="{5F34325A-E6D2-4ACF-BF5F-83074D26D454}"/>
              </a:ext>
            </a:extLst>
          </p:cNvPr>
          <p:cNvSpPr>
            <a:spLocks noChangeArrowheads="1"/>
          </p:cNvSpPr>
          <p:nvPr/>
        </p:nvSpPr>
        <p:spPr bwMode="auto">
          <a:xfrm>
            <a:off x="7467600" y="2819400"/>
            <a:ext cx="3200400" cy="609600"/>
          </a:xfrm>
          <a:prstGeom prst="plus">
            <a:avLst>
              <a:gd name="adj" fmla="val 25000"/>
            </a:avLst>
          </a:prstGeom>
          <a:solidFill>
            <a:srgbClr val="B3F553"/>
          </a:solidFill>
          <a:ln w="9525">
            <a:solidFill>
              <a:schemeClr val="tx1"/>
            </a:solidFill>
            <a:miter lim="800000"/>
            <a:headEnd/>
            <a:tailEnd/>
          </a:ln>
          <a:effectLst/>
        </p:spPr>
        <p:txBody>
          <a:bodyPr wrap="none" anchor="ctr"/>
          <a:lstStyle/>
          <a:p>
            <a:pPr algn="ctr" eaLnBrk="1" hangingPunct="1">
              <a:defRPr/>
            </a:pPr>
            <a:r>
              <a:rPr lang="en-US" sz="2400" dirty="0">
                <a:solidFill>
                  <a:srgbClr val="000000"/>
                </a:solidFill>
                <a:effectLst>
                  <a:outerShdw blurRad="38100" dist="38100" dir="2700000" algn="tl">
                    <a:srgbClr val="FFFFFF"/>
                  </a:outerShdw>
                </a:effectLst>
                <a:latin typeface="Tahoma" panose="020B0604030504040204" pitchFamily="34" charset="0"/>
              </a:rPr>
              <a:t>Substantive Approach</a:t>
            </a:r>
          </a:p>
        </p:txBody>
      </p:sp>
      <p:sp>
        <p:nvSpPr>
          <p:cNvPr id="18441" name="Line 1033">
            <a:extLst>
              <a:ext uri="{FF2B5EF4-FFF2-40B4-BE49-F238E27FC236}">
                <a16:creationId xmlns="" xmlns:a16="http://schemas.microsoft.com/office/drawing/2014/main" id="{03BC4E44-8BC1-4215-B14F-443AFA5F1260}"/>
              </a:ext>
            </a:extLst>
          </p:cNvPr>
          <p:cNvSpPr>
            <a:spLocks noChangeShapeType="1"/>
          </p:cNvSpPr>
          <p:nvPr/>
        </p:nvSpPr>
        <p:spPr bwMode="auto">
          <a:xfrm>
            <a:off x="6934200" y="3124200"/>
            <a:ext cx="533400" cy="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pPr algn="ctr" eaLnBrk="1" hangingPunct="1"/>
            <a:endParaRPr lang="en-US" sz="2400">
              <a:solidFill>
                <a:srgbClr val="000000"/>
              </a:solidFill>
              <a:latin typeface="Tahoma" panose="020B0604030504040204" pitchFamily="34" charset="0"/>
            </a:endParaRPr>
          </a:p>
        </p:txBody>
      </p:sp>
      <p:sp>
        <p:nvSpPr>
          <p:cNvPr id="18442" name="Line 1034">
            <a:extLst>
              <a:ext uri="{FF2B5EF4-FFF2-40B4-BE49-F238E27FC236}">
                <a16:creationId xmlns="" xmlns:a16="http://schemas.microsoft.com/office/drawing/2014/main" id="{3EFE5DEE-52B8-46E6-A450-0275FF874F4F}"/>
              </a:ext>
            </a:extLst>
          </p:cNvPr>
          <p:cNvSpPr>
            <a:spLocks noChangeShapeType="1"/>
          </p:cNvSpPr>
          <p:nvPr/>
        </p:nvSpPr>
        <p:spPr bwMode="auto">
          <a:xfrm flipH="1">
            <a:off x="4724400" y="3200400"/>
            <a:ext cx="533400" cy="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pPr algn="ctr" eaLnBrk="1" hangingPunct="1"/>
            <a:endParaRPr lang="en-US" sz="2400">
              <a:solidFill>
                <a:srgbClr val="000000"/>
              </a:solidFill>
              <a:latin typeface="Tahoma" panose="020B0604030504040204" pitchFamily="34" charset="0"/>
            </a:endParaRPr>
          </a:p>
        </p:txBody>
      </p:sp>
      <p:sp>
        <p:nvSpPr>
          <p:cNvPr id="296971" name="AutoShape 1035">
            <a:extLst>
              <a:ext uri="{FF2B5EF4-FFF2-40B4-BE49-F238E27FC236}">
                <a16:creationId xmlns="" xmlns:a16="http://schemas.microsoft.com/office/drawing/2014/main" id="{307477CC-DACE-4846-BFAB-30658BF02CD0}"/>
              </a:ext>
            </a:extLst>
          </p:cNvPr>
          <p:cNvSpPr>
            <a:spLocks noChangeArrowheads="1"/>
          </p:cNvSpPr>
          <p:nvPr/>
        </p:nvSpPr>
        <p:spPr bwMode="auto">
          <a:xfrm>
            <a:off x="1905000" y="3429000"/>
            <a:ext cx="2743200" cy="1214438"/>
          </a:xfrm>
          <a:prstGeom prst="diamond">
            <a:avLst/>
          </a:prstGeom>
          <a:solidFill>
            <a:srgbClr val="FCD588"/>
          </a:solidFill>
          <a:ln w="9525">
            <a:solidFill>
              <a:schemeClr val="tx1"/>
            </a:solidFill>
            <a:miter lim="800000"/>
            <a:headEnd/>
            <a:tailEnd/>
          </a:ln>
          <a:effectLst/>
        </p:spPr>
        <p:txBody>
          <a:bodyPr wrap="none" anchor="ctr"/>
          <a:lstStyle/>
          <a:p>
            <a:pPr algn="ctr" eaLnBrk="1" hangingPunct="1">
              <a:defRPr/>
            </a:pPr>
            <a:r>
              <a:rPr lang="en-US" sz="1600" b="1" dirty="0">
                <a:solidFill>
                  <a:srgbClr val="000000"/>
                </a:solidFill>
                <a:effectLst>
                  <a:outerShdw blurRad="38100" dist="38100" dir="2700000" algn="tl">
                    <a:srgbClr val="FFFFFF"/>
                  </a:outerShdw>
                </a:effectLst>
                <a:latin typeface="Tahoma" panose="020B0604030504040204" pitchFamily="34" charset="0"/>
              </a:rPr>
              <a:t>Do reliable </a:t>
            </a:r>
          </a:p>
          <a:p>
            <a:pPr algn="ctr" eaLnBrk="1" hangingPunct="1">
              <a:defRPr/>
            </a:pPr>
            <a:r>
              <a:rPr lang="en-US" sz="1600" b="1" dirty="0">
                <a:solidFill>
                  <a:srgbClr val="000000"/>
                </a:solidFill>
                <a:effectLst>
                  <a:outerShdw blurRad="38100" dist="38100" dir="2700000" algn="tl">
                    <a:srgbClr val="FFFFFF"/>
                  </a:outerShdw>
                </a:effectLst>
                <a:latin typeface="Tahoma" panose="020B0604030504040204" pitchFamily="34" charset="0"/>
              </a:rPr>
              <a:t>controls exist</a:t>
            </a:r>
          </a:p>
          <a:p>
            <a:pPr algn="ctr" eaLnBrk="1" hangingPunct="1">
              <a:defRPr/>
            </a:pPr>
            <a:r>
              <a:rPr lang="en-US" sz="1600" b="1" dirty="0">
                <a:solidFill>
                  <a:srgbClr val="000000"/>
                </a:solidFill>
                <a:effectLst>
                  <a:outerShdw blurRad="38100" dist="38100" dir="2700000" algn="tl">
                    <a:srgbClr val="FFFFFF"/>
                  </a:outerShdw>
                </a:effectLst>
                <a:latin typeface="Tahoma" panose="020B0604030504040204" pitchFamily="34" charset="0"/>
              </a:rPr>
              <a:t>?</a:t>
            </a:r>
          </a:p>
        </p:txBody>
      </p:sp>
      <p:sp>
        <p:nvSpPr>
          <p:cNvPr id="296972" name="Rectangle 1036">
            <a:extLst>
              <a:ext uri="{FF2B5EF4-FFF2-40B4-BE49-F238E27FC236}">
                <a16:creationId xmlns="" xmlns:a16="http://schemas.microsoft.com/office/drawing/2014/main" id="{9D8D99B4-4991-442D-8E39-DD5479FF19BC}"/>
              </a:ext>
            </a:extLst>
          </p:cNvPr>
          <p:cNvSpPr>
            <a:spLocks noChangeArrowheads="1"/>
          </p:cNvSpPr>
          <p:nvPr/>
        </p:nvSpPr>
        <p:spPr bwMode="auto">
          <a:xfrm>
            <a:off x="6781800" y="4267200"/>
            <a:ext cx="3733800" cy="1066800"/>
          </a:xfrm>
          <a:prstGeom prst="rect">
            <a:avLst/>
          </a:prstGeom>
          <a:solidFill>
            <a:srgbClr val="8F92B1"/>
          </a:solidFill>
          <a:ln w="9525">
            <a:solidFill>
              <a:srgbClr val="003300"/>
            </a:solidFill>
            <a:miter lim="800000"/>
            <a:headEnd/>
            <a:tailEnd/>
          </a:ln>
          <a:effectLst/>
        </p:spPr>
        <p:txBody>
          <a:bodyPr wrap="none" anchor="ctr"/>
          <a:lstStyle/>
          <a:p>
            <a:pPr algn="ctr" eaLnBrk="1" hangingPunct="1">
              <a:defRPr/>
            </a:pPr>
            <a:r>
              <a:rPr lang="en-US" sz="2400" dirty="0">
                <a:solidFill>
                  <a:srgbClr val="000066"/>
                </a:solidFill>
                <a:effectLst>
                  <a:outerShdw blurRad="38100" dist="38100" dir="2700000" algn="tl">
                    <a:srgbClr val="000000"/>
                  </a:outerShdw>
                </a:effectLst>
                <a:latin typeface="Tahoma" panose="020B0604030504040204" pitchFamily="34" charset="0"/>
              </a:rPr>
              <a:t>Do not rely on controls </a:t>
            </a:r>
          </a:p>
          <a:p>
            <a:pPr algn="ctr" eaLnBrk="1" hangingPunct="1">
              <a:defRPr/>
            </a:pPr>
            <a:r>
              <a:rPr lang="en-US" sz="2400" dirty="0">
                <a:solidFill>
                  <a:srgbClr val="000066"/>
                </a:solidFill>
                <a:effectLst>
                  <a:outerShdw blurRad="38100" dist="38100" dir="2700000" algn="tl">
                    <a:srgbClr val="000000"/>
                  </a:outerShdw>
                </a:effectLst>
                <a:latin typeface="Tahoma" panose="020B0604030504040204" pitchFamily="34" charset="0"/>
              </a:rPr>
              <a:t>and do an intermediate </a:t>
            </a:r>
          </a:p>
          <a:p>
            <a:pPr algn="ctr" eaLnBrk="1" hangingPunct="1">
              <a:defRPr/>
            </a:pPr>
            <a:r>
              <a:rPr lang="en-US" sz="2400" dirty="0">
                <a:solidFill>
                  <a:srgbClr val="000066"/>
                </a:solidFill>
                <a:effectLst>
                  <a:outerShdw blurRad="38100" dist="38100" dir="2700000" algn="tl">
                    <a:srgbClr val="000000"/>
                  </a:outerShdw>
                </a:effectLst>
                <a:latin typeface="Tahoma" panose="020B0604030504040204" pitchFamily="34" charset="0"/>
              </a:rPr>
              <a:t>level of substantive testing</a:t>
            </a:r>
            <a:r>
              <a:rPr lang="en-US" sz="2400" dirty="0">
                <a:solidFill>
                  <a:srgbClr val="000000"/>
                </a:solidFill>
                <a:latin typeface="Tahoma" panose="020B0604030504040204" pitchFamily="34" charset="0"/>
              </a:rPr>
              <a:t> </a:t>
            </a:r>
          </a:p>
        </p:txBody>
      </p:sp>
      <p:sp>
        <p:nvSpPr>
          <p:cNvPr id="18445" name="Line 1037">
            <a:extLst>
              <a:ext uri="{FF2B5EF4-FFF2-40B4-BE49-F238E27FC236}">
                <a16:creationId xmlns="" xmlns:a16="http://schemas.microsoft.com/office/drawing/2014/main" id="{4AE9AE15-212C-42E2-AD18-37DD1FCF9E28}"/>
              </a:ext>
            </a:extLst>
          </p:cNvPr>
          <p:cNvSpPr>
            <a:spLocks noChangeShapeType="1"/>
          </p:cNvSpPr>
          <p:nvPr/>
        </p:nvSpPr>
        <p:spPr bwMode="auto">
          <a:xfrm>
            <a:off x="8991600" y="3429000"/>
            <a:ext cx="0" cy="83820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pPr algn="ctr" eaLnBrk="1" hangingPunct="1"/>
            <a:endParaRPr lang="en-US" sz="2400">
              <a:solidFill>
                <a:srgbClr val="000000"/>
              </a:solidFill>
              <a:latin typeface="Tahoma" panose="020B0604030504040204" pitchFamily="34" charset="0"/>
            </a:endParaRPr>
          </a:p>
        </p:txBody>
      </p:sp>
      <p:sp>
        <p:nvSpPr>
          <p:cNvPr id="18446" name="Line 1038">
            <a:extLst>
              <a:ext uri="{FF2B5EF4-FFF2-40B4-BE49-F238E27FC236}">
                <a16:creationId xmlns="" xmlns:a16="http://schemas.microsoft.com/office/drawing/2014/main" id="{3B18C7DC-D1CA-4DEC-9964-3CEDAB96AE44}"/>
              </a:ext>
            </a:extLst>
          </p:cNvPr>
          <p:cNvSpPr>
            <a:spLocks noChangeShapeType="1"/>
          </p:cNvSpPr>
          <p:nvPr/>
        </p:nvSpPr>
        <p:spPr bwMode="auto">
          <a:xfrm>
            <a:off x="5029200" y="4038600"/>
            <a:ext cx="3962400" cy="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pPr algn="ctr" eaLnBrk="1" hangingPunct="1"/>
            <a:endParaRPr lang="en-US" sz="2400">
              <a:solidFill>
                <a:srgbClr val="000000"/>
              </a:solidFill>
              <a:latin typeface="Tahoma" panose="020B0604030504040204" pitchFamily="34" charset="0"/>
            </a:endParaRPr>
          </a:p>
        </p:txBody>
      </p:sp>
      <p:sp>
        <p:nvSpPr>
          <p:cNvPr id="18447" name="Text Box 1039">
            <a:extLst>
              <a:ext uri="{FF2B5EF4-FFF2-40B4-BE49-F238E27FC236}">
                <a16:creationId xmlns="" xmlns:a16="http://schemas.microsoft.com/office/drawing/2014/main" id="{E6DCC5F1-6B86-45D1-A326-5D7D6F7DBA2C}"/>
              </a:ext>
            </a:extLst>
          </p:cNvPr>
          <p:cNvSpPr txBox="1">
            <a:spLocks noChangeArrowheads="1"/>
          </p:cNvSpPr>
          <p:nvPr/>
        </p:nvSpPr>
        <p:spPr bwMode="auto">
          <a:xfrm>
            <a:off x="4572000" y="3810000"/>
            <a:ext cx="5524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a:solidFill>
                  <a:srgbClr val="000000"/>
                </a:solidFill>
              </a:rPr>
              <a:t>No</a:t>
            </a:r>
          </a:p>
        </p:txBody>
      </p:sp>
      <p:sp>
        <p:nvSpPr>
          <p:cNvPr id="18448" name="Line 1040">
            <a:extLst>
              <a:ext uri="{FF2B5EF4-FFF2-40B4-BE49-F238E27FC236}">
                <a16:creationId xmlns="" xmlns:a16="http://schemas.microsoft.com/office/drawing/2014/main" id="{6B253F84-05BD-4C70-B9B8-4956437160E1}"/>
              </a:ext>
            </a:extLst>
          </p:cNvPr>
          <p:cNvSpPr>
            <a:spLocks noChangeShapeType="1"/>
          </p:cNvSpPr>
          <p:nvPr/>
        </p:nvSpPr>
        <p:spPr bwMode="auto">
          <a:xfrm>
            <a:off x="9067800" y="5334000"/>
            <a:ext cx="0" cy="38100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pPr algn="ctr" eaLnBrk="1" hangingPunct="1"/>
            <a:endParaRPr lang="en-US" sz="2400">
              <a:solidFill>
                <a:srgbClr val="000000"/>
              </a:solidFill>
              <a:latin typeface="Tahoma" panose="020B0604030504040204" pitchFamily="34" charset="0"/>
            </a:endParaRPr>
          </a:p>
        </p:txBody>
      </p:sp>
      <p:sp>
        <p:nvSpPr>
          <p:cNvPr id="296977" name="Oval 1041">
            <a:extLst>
              <a:ext uri="{FF2B5EF4-FFF2-40B4-BE49-F238E27FC236}">
                <a16:creationId xmlns="" xmlns:a16="http://schemas.microsoft.com/office/drawing/2014/main" id="{080AC975-5C67-43F8-8970-200F4B07B856}"/>
              </a:ext>
            </a:extLst>
          </p:cNvPr>
          <p:cNvSpPr>
            <a:spLocks noChangeArrowheads="1"/>
          </p:cNvSpPr>
          <p:nvPr/>
        </p:nvSpPr>
        <p:spPr bwMode="auto">
          <a:xfrm>
            <a:off x="8077200" y="5715000"/>
            <a:ext cx="1981200" cy="914400"/>
          </a:xfrm>
          <a:prstGeom prst="ellipse">
            <a:avLst/>
          </a:prstGeom>
          <a:solidFill>
            <a:srgbClr val="FB4B3D"/>
          </a:solidFill>
          <a:ln w="9525">
            <a:solidFill>
              <a:schemeClr val="tx1"/>
            </a:solidFill>
            <a:miter lim="800000"/>
            <a:headEnd/>
            <a:tailEnd/>
          </a:ln>
          <a:effectLst/>
        </p:spPr>
        <p:txBody>
          <a:bodyPr wrap="none" anchor="ctr"/>
          <a:lstStyle/>
          <a:p>
            <a:pPr algn="ctr" eaLnBrk="1" hangingPunct="1">
              <a:defRPr/>
            </a:pPr>
            <a:r>
              <a:rPr lang="en-US" sz="2400" b="1" dirty="0">
                <a:solidFill>
                  <a:srgbClr val="000000"/>
                </a:solidFill>
                <a:effectLst>
                  <a:outerShdw blurRad="38100" dist="38100" dir="2700000" algn="tl">
                    <a:srgbClr val="FFFFFF"/>
                  </a:outerShdw>
                </a:effectLst>
                <a:latin typeface="Tahoma" panose="020B0604030504040204" pitchFamily="34" charset="0"/>
              </a:rPr>
              <a:t>Reporting</a:t>
            </a:r>
          </a:p>
        </p:txBody>
      </p:sp>
      <p:sp>
        <p:nvSpPr>
          <p:cNvPr id="18450" name="Line 1042">
            <a:extLst>
              <a:ext uri="{FF2B5EF4-FFF2-40B4-BE49-F238E27FC236}">
                <a16:creationId xmlns="" xmlns:a16="http://schemas.microsoft.com/office/drawing/2014/main" id="{3AFDCC17-9B45-4393-84A4-160BDCEEB7E7}"/>
              </a:ext>
            </a:extLst>
          </p:cNvPr>
          <p:cNvSpPr>
            <a:spLocks noChangeShapeType="1"/>
          </p:cNvSpPr>
          <p:nvPr/>
        </p:nvSpPr>
        <p:spPr bwMode="auto">
          <a:xfrm>
            <a:off x="5562600" y="6096000"/>
            <a:ext cx="2514600" cy="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pPr algn="ctr" eaLnBrk="1" hangingPunct="1"/>
            <a:endParaRPr lang="en-US" sz="2400">
              <a:solidFill>
                <a:srgbClr val="000000"/>
              </a:solidFill>
              <a:latin typeface="Tahoma" panose="020B0604030504040204" pitchFamily="34" charset="0"/>
            </a:endParaRPr>
          </a:p>
        </p:txBody>
      </p:sp>
      <p:sp>
        <p:nvSpPr>
          <p:cNvPr id="296979" name="Rectangle 1043">
            <a:extLst>
              <a:ext uri="{FF2B5EF4-FFF2-40B4-BE49-F238E27FC236}">
                <a16:creationId xmlns="" xmlns:a16="http://schemas.microsoft.com/office/drawing/2014/main" id="{0BC3A0EE-0A83-4AF3-B8A7-F216494BD06F}"/>
              </a:ext>
            </a:extLst>
          </p:cNvPr>
          <p:cNvSpPr>
            <a:spLocks noChangeArrowheads="1"/>
          </p:cNvSpPr>
          <p:nvPr/>
        </p:nvSpPr>
        <p:spPr bwMode="auto">
          <a:xfrm>
            <a:off x="1676400" y="5638800"/>
            <a:ext cx="3886200" cy="1066800"/>
          </a:xfrm>
          <a:prstGeom prst="rect">
            <a:avLst/>
          </a:prstGeom>
          <a:solidFill>
            <a:srgbClr val="8F92B1"/>
          </a:solidFill>
          <a:ln w="9525">
            <a:solidFill>
              <a:srgbClr val="003300"/>
            </a:solidFill>
            <a:miter lim="800000"/>
            <a:headEnd/>
            <a:tailEnd/>
          </a:ln>
          <a:effectLst/>
        </p:spPr>
        <p:txBody>
          <a:bodyPr wrap="none" anchor="ctr"/>
          <a:lstStyle/>
          <a:p>
            <a:pPr algn="ctr" eaLnBrk="1" hangingPunct="1">
              <a:defRPr/>
            </a:pPr>
            <a:r>
              <a:rPr lang="en-US" sz="2400" dirty="0">
                <a:solidFill>
                  <a:srgbClr val="000066"/>
                </a:solidFill>
                <a:effectLst>
                  <a:outerShdw blurRad="38100" dist="38100" dir="2700000" algn="tl">
                    <a:srgbClr val="000000"/>
                  </a:outerShdw>
                </a:effectLst>
                <a:latin typeface="Tahoma" panose="020B0604030504040204" pitchFamily="34" charset="0"/>
              </a:rPr>
              <a:t>Rely on controls and </a:t>
            </a:r>
          </a:p>
          <a:p>
            <a:pPr algn="ctr" eaLnBrk="1" hangingPunct="1">
              <a:defRPr/>
            </a:pPr>
            <a:r>
              <a:rPr lang="en-US" sz="2400" dirty="0">
                <a:solidFill>
                  <a:srgbClr val="000066"/>
                </a:solidFill>
                <a:effectLst>
                  <a:outerShdw blurRad="38100" dist="38100" dir="2700000" algn="tl">
                    <a:srgbClr val="000000"/>
                  </a:outerShdw>
                </a:effectLst>
                <a:latin typeface="Tahoma" panose="020B0604030504040204" pitchFamily="34" charset="0"/>
              </a:rPr>
              <a:t>do basic level of </a:t>
            </a:r>
          </a:p>
          <a:p>
            <a:pPr algn="ctr" eaLnBrk="1" hangingPunct="1">
              <a:defRPr/>
            </a:pPr>
            <a:r>
              <a:rPr lang="en-US" sz="2400" dirty="0">
                <a:solidFill>
                  <a:srgbClr val="000066"/>
                </a:solidFill>
                <a:effectLst>
                  <a:outerShdw blurRad="38100" dist="38100" dir="2700000" algn="tl">
                    <a:srgbClr val="000000"/>
                  </a:outerShdw>
                </a:effectLst>
                <a:latin typeface="Tahoma" panose="020B0604030504040204" pitchFamily="34" charset="0"/>
              </a:rPr>
              <a:t>substantive testing</a:t>
            </a:r>
          </a:p>
        </p:txBody>
      </p:sp>
      <p:sp>
        <p:nvSpPr>
          <p:cNvPr id="18452" name="Line 1044">
            <a:extLst>
              <a:ext uri="{FF2B5EF4-FFF2-40B4-BE49-F238E27FC236}">
                <a16:creationId xmlns="" xmlns:a16="http://schemas.microsoft.com/office/drawing/2014/main" id="{FDC70FD0-E75D-4D5D-B685-CCA462518A14}"/>
              </a:ext>
            </a:extLst>
          </p:cNvPr>
          <p:cNvSpPr>
            <a:spLocks noChangeShapeType="1"/>
          </p:cNvSpPr>
          <p:nvPr/>
        </p:nvSpPr>
        <p:spPr bwMode="auto">
          <a:xfrm>
            <a:off x="3200400" y="4953000"/>
            <a:ext cx="0" cy="685800"/>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pPr algn="ctr" eaLnBrk="1" hangingPunct="1"/>
            <a:endParaRPr lang="en-US" sz="2400">
              <a:solidFill>
                <a:srgbClr val="000000"/>
              </a:solidFill>
              <a:latin typeface="Tahoma" panose="020B0604030504040204" pitchFamily="34" charset="0"/>
            </a:endParaRPr>
          </a:p>
        </p:txBody>
      </p:sp>
      <p:sp>
        <p:nvSpPr>
          <p:cNvPr id="18453" name="Text Box 1045">
            <a:extLst>
              <a:ext uri="{FF2B5EF4-FFF2-40B4-BE49-F238E27FC236}">
                <a16:creationId xmlns="" xmlns:a16="http://schemas.microsoft.com/office/drawing/2014/main" id="{167D3E0B-3BBD-4368-BCB8-0323AD41151A}"/>
              </a:ext>
            </a:extLst>
          </p:cNvPr>
          <p:cNvSpPr txBox="1">
            <a:spLocks noChangeArrowheads="1"/>
          </p:cNvSpPr>
          <p:nvPr/>
        </p:nvSpPr>
        <p:spPr bwMode="auto">
          <a:xfrm>
            <a:off x="2895600" y="45720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a:solidFill>
                  <a:srgbClr val="000000"/>
                </a:solidFill>
              </a:rPr>
              <a:t>Yes</a:t>
            </a:r>
          </a:p>
        </p:txBody>
      </p:sp>
      <p:pic>
        <p:nvPicPr>
          <p:cNvPr id="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 xmlns:a16="http://schemas.microsoft.com/office/drawing/2014/main" id="{F97CC7FD-0E85-42E9-A5A2-388CA12AE809}"/>
              </a:ext>
            </a:extLst>
          </p:cNvPr>
          <p:cNvSpPr txBox="1">
            <a:spLocks noChangeArrowheads="1"/>
          </p:cNvSpPr>
          <p:nvPr/>
        </p:nvSpPr>
        <p:spPr bwMode="auto">
          <a:xfrm>
            <a:off x="5562600" y="3076576"/>
            <a:ext cx="44196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Assess based on completed questionnaire developed by the Peer Review Board and initial meeting with PU</a:t>
            </a:r>
          </a:p>
        </p:txBody>
      </p:sp>
      <p:graphicFrame>
        <p:nvGraphicFramePr>
          <p:cNvPr id="3" name="Diagram 2">
            <a:extLst>
              <a:ext uri="{FF2B5EF4-FFF2-40B4-BE49-F238E27FC236}">
                <a16:creationId xmlns="" xmlns:a16="http://schemas.microsoft.com/office/drawing/2014/main" id="{090ED721-F13B-4D71-9142-6776BBF24BA6}"/>
              </a:ext>
            </a:extLst>
          </p:cNvPr>
          <p:cNvGraphicFramePr/>
          <p:nvPr>
            <p:extLst>
              <p:ext uri="{D42A27DB-BD31-4B8C-83A1-F6EECF244321}">
                <p14:modId xmlns="" xmlns:p14="http://schemas.microsoft.com/office/powerpoint/2010/main" val="141974739"/>
              </p:ext>
            </p:extLst>
          </p:nvPr>
        </p:nvGraphicFramePr>
        <p:xfrm>
          <a:off x="371061" y="318052"/>
          <a:ext cx="11542643" cy="612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3187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220724"/>
            <a:ext cx="10772603" cy="1261374"/>
          </a:xfrm>
        </p:spPr>
        <p:txBody>
          <a:bodyPr/>
          <a:lstStyle/>
          <a:p>
            <a:r>
              <a:rPr lang="en-US" sz="3600" b="1" dirty="0">
                <a:solidFill>
                  <a:schemeClr val="tx1"/>
                </a:solidFill>
              </a:rPr>
              <a:t>Specific Controls – Six Key Controls</a:t>
            </a:r>
          </a:p>
        </p:txBody>
      </p:sp>
      <p:graphicFrame>
        <p:nvGraphicFramePr>
          <p:cNvPr id="5" name="Content Placeholder 4"/>
          <p:cNvGraphicFramePr>
            <a:graphicFrameLocks noGrp="1"/>
          </p:cNvGraphicFramePr>
          <p:nvPr>
            <p:ph sz="quarter" idx="1"/>
          </p:nvPr>
        </p:nvGraphicFramePr>
        <p:xfrm>
          <a:off x="347092" y="1016744"/>
          <a:ext cx="11219543" cy="525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894337" y="297818"/>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5760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A596F8A-F688-40B4-A982-19077DEAA08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E42DCA-DC37-41DC-942B-85D45D7280C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F7B73CF-C07D-4DDC-9512-26FDD4C3CC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6195BA5-9AC0-48D1-A6E9-45CCA3425EF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05BC017D-F20F-4A1F-A751-81B6E89066D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39D7050A-28A0-4910-8E5D-6061A5A7D56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85C5BCC3-01FB-48B1-A279-0F0D547F82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805D225-40E2-4924-9887-A9CE5C93FF7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505346F2-A5DB-4DC9-988F-ACAD9AD27DC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0DE2B330-28AA-40C6-A939-C34F0C96D1E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460672A4-C1E9-42A4-B975-FDB9718940C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63D98FDD-6765-4A77-B74A-5E5CC4FD9C7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A44E1720-03BE-4C62-92B1-1FBDFB7B96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9314" y="1447800"/>
            <a:ext cx="11263086" cy="4572000"/>
          </a:xfrm>
        </p:spPr>
        <p:txBody>
          <a:bodyPr/>
          <a:lstStyle/>
          <a:p>
            <a:pPr algn="just"/>
            <a:r>
              <a:rPr lang="en-US" sz="5400" dirty="0">
                <a:solidFill>
                  <a:srgbClr val="FF0000"/>
                </a:solidFill>
              </a:rPr>
              <a:t>Substantive Testing</a:t>
            </a:r>
            <a:endParaRPr lang="en-US" sz="5400"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78572" y="329349"/>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03450116"/>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 xmlns:a16="http://schemas.microsoft.com/office/drawing/2014/main" id="{6681750E-9EA2-4B14-8C44-D37644D27B08}"/>
              </a:ext>
            </a:extLst>
          </p:cNvPr>
          <p:cNvSpPr>
            <a:spLocks noChangeArrowheads="1"/>
          </p:cNvSpPr>
          <p:nvPr/>
        </p:nvSpPr>
        <p:spPr bwMode="auto">
          <a:xfrm>
            <a:off x="609599" y="185530"/>
            <a:ext cx="9858377" cy="86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4400" b="1" dirty="0">
                <a:solidFill>
                  <a:schemeClr val="tx2"/>
                </a:solidFill>
              </a:rPr>
              <a:t>Substantive Testing - 1</a:t>
            </a:r>
          </a:p>
        </p:txBody>
      </p:sp>
      <p:sp>
        <p:nvSpPr>
          <p:cNvPr id="21507" name="Rectangle 1027">
            <a:extLst>
              <a:ext uri="{FF2B5EF4-FFF2-40B4-BE49-F238E27FC236}">
                <a16:creationId xmlns="" xmlns:a16="http://schemas.microsoft.com/office/drawing/2014/main" id="{D02D49F2-01F2-4B1E-9EF4-DC8D3BAC7894}"/>
              </a:ext>
            </a:extLst>
          </p:cNvPr>
          <p:cNvSpPr>
            <a:spLocks noChangeArrowheads="1"/>
          </p:cNvSpPr>
          <p:nvPr/>
        </p:nvSpPr>
        <p:spPr bwMode="auto">
          <a:xfrm>
            <a:off x="609599" y="1760538"/>
            <a:ext cx="10561983"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20000"/>
              </a:spcBef>
              <a:buClr>
                <a:schemeClr val="folHlink"/>
              </a:buClr>
              <a:buSzPct val="60000"/>
              <a:buFont typeface="Wingdings" panose="05000000000000000000" pitchFamily="2" charset="2"/>
              <a:buChar char="n"/>
            </a:pPr>
            <a:endParaRPr lang="en-US" altLang="en-US" sz="3200" dirty="0"/>
          </a:p>
        </p:txBody>
      </p:sp>
      <p:graphicFrame>
        <p:nvGraphicFramePr>
          <p:cNvPr id="2" name="Diagram 1">
            <a:extLst>
              <a:ext uri="{FF2B5EF4-FFF2-40B4-BE49-F238E27FC236}">
                <a16:creationId xmlns="" xmlns:a16="http://schemas.microsoft.com/office/drawing/2014/main" id="{22F55D43-EBD5-429F-BAD5-13218490834C}"/>
              </a:ext>
            </a:extLst>
          </p:cNvPr>
          <p:cNvGraphicFramePr/>
          <p:nvPr>
            <p:extLst>
              <p:ext uri="{D42A27DB-BD31-4B8C-83A1-F6EECF244321}">
                <p14:modId xmlns="" xmlns:p14="http://schemas.microsoft.com/office/powerpoint/2010/main" val="3737909635"/>
              </p:ext>
            </p:extLst>
          </p:nvPr>
        </p:nvGraphicFramePr>
        <p:xfrm>
          <a:off x="1020418" y="1099931"/>
          <a:ext cx="10151164" cy="508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 xmlns:a16="http://schemas.microsoft.com/office/drawing/2014/main" id="{6681750E-9EA2-4B14-8C44-D37644D27B08}"/>
              </a:ext>
            </a:extLst>
          </p:cNvPr>
          <p:cNvSpPr>
            <a:spLocks noChangeArrowheads="1"/>
          </p:cNvSpPr>
          <p:nvPr/>
        </p:nvSpPr>
        <p:spPr bwMode="auto">
          <a:xfrm>
            <a:off x="609599" y="185530"/>
            <a:ext cx="9858377" cy="86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4400" b="1" dirty="0">
                <a:solidFill>
                  <a:schemeClr val="tx2"/>
                </a:solidFill>
              </a:rPr>
              <a:t>Substantive Testing - 2</a:t>
            </a:r>
          </a:p>
        </p:txBody>
      </p:sp>
      <p:sp>
        <p:nvSpPr>
          <p:cNvPr id="21507" name="Rectangle 1027">
            <a:extLst>
              <a:ext uri="{FF2B5EF4-FFF2-40B4-BE49-F238E27FC236}">
                <a16:creationId xmlns="" xmlns:a16="http://schemas.microsoft.com/office/drawing/2014/main" id="{D02D49F2-01F2-4B1E-9EF4-DC8D3BAC7894}"/>
              </a:ext>
            </a:extLst>
          </p:cNvPr>
          <p:cNvSpPr>
            <a:spLocks noChangeArrowheads="1"/>
          </p:cNvSpPr>
          <p:nvPr/>
        </p:nvSpPr>
        <p:spPr bwMode="auto">
          <a:xfrm>
            <a:off x="609599" y="1760538"/>
            <a:ext cx="10561983"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20000"/>
              </a:spcBef>
              <a:buClr>
                <a:schemeClr val="folHlink"/>
              </a:buClr>
              <a:buSzPct val="60000"/>
              <a:buFont typeface="Wingdings" panose="05000000000000000000" pitchFamily="2" charset="2"/>
              <a:buChar char="n"/>
            </a:pPr>
            <a:endParaRPr lang="en-US" altLang="en-US" sz="3200" dirty="0"/>
          </a:p>
        </p:txBody>
      </p:sp>
      <p:graphicFrame>
        <p:nvGraphicFramePr>
          <p:cNvPr id="2" name="Diagram 1">
            <a:extLst>
              <a:ext uri="{FF2B5EF4-FFF2-40B4-BE49-F238E27FC236}">
                <a16:creationId xmlns="" xmlns:a16="http://schemas.microsoft.com/office/drawing/2014/main" id="{22F55D43-EBD5-429F-BAD5-13218490834C}"/>
              </a:ext>
            </a:extLst>
          </p:cNvPr>
          <p:cNvGraphicFramePr/>
          <p:nvPr>
            <p:extLst>
              <p:ext uri="{D42A27DB-BD31-4B8C-83A1-F6EECF244321}">
                <p14:modId xmlns="" xmlns:p14="http://schemas.microsoft.com/office/powerpoint/2010/main" val="693716128"/>
              </p:ext>
            </p:extLst>
          </p:nvPr>
        </p:nvGraphicFramePr>
        <p:xfrm>
          <a:off x="1020418" y="1046923"/>
          <a:ext cx="10151164" cy="508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7971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 xmlns:a16="http://schemas.microsoft.com/office/drawing/2014/main" id="{6681750E-9EA2-4B14-8C44-D37644D27B08}"/>
              </a:ext>
            </a:extLst>
          </p:cNvPr>
          <p:cNvSpPr>
            <a:spLocks noChangeArrowheads="1"/>
          </p:cNvSpPr>
          <p:nvPr/>
        </p:nvSpPr>
        <p:spPr bwMode="auto">
          <a:xfrm>
            <a:off x="609599" y="185530"/>
            <a:ext cx="9858377" cy="86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4400" b="1" dirty="0">
                <a:solidFill>
                  <a:schemeClr val="tx2"/>
                </a:solidFill>
              </a:rPr>
              <a:t>Substantive Testing - 3</a:t>
            </a:r>
          </a:p>
        </p:txBody>
      </p:sp>
      <p:sp>
        <p:nvSpPr>
          <p:cNvPr id="21507" name="Rectangle 1027">
            <a:extLst>
              <a:ext uri="{FF2B5EF4-FFF2-40B4-BE49-F238E27FC236}">
                <a16:creationId xmlns="" xmlns:a16="http://schemas.microsoft.com/office/drawing/2014/main" id="{D02D49F2-01F2-4B1E-9EF4-DC8D3BAC7894}"/>
              </a:ext>
            </a:extLst>
          </p:cNvPr>
          <p:cNvSpPr>
            <a:spLocks noChangeArrowheads="1"/>
          </p:cNvSpPr>
          <p:nvPr/>
        </p:nvSpPr>
        <p:spPr bwMode="auto">
          <a:xfrm>
            <a:off x="609599" y="1760538"/>
            <a:ext cx="10561983"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20000"/>
              </a:spcBef>
              <a:buClr>
                <a:schemeClr val="folHlink"/>
              </a:buClr>
              <a:buSzPct val="60000"/>
              <a:buFont typeface="Wingdings" panose="05000000000000000000" pitchFamily="2" charset="2"/>
              <a:buChar char="n"/>
            </a:pPr>
            <a:endParaRPr lang="en-US" altLang="en-US" sz="3200" dirty="0"/>
          </a:p>
        </p:txBody>
      </p:sp>
      <p:graphicFrame>
        <p:nvGraphicFramePr>
          <p:cNvPr id="3" name="Diagram 2">
            <a:extLst>
              <a:ext uri="{FF2B5EF4-FFF2-40B4-BE49-F238E27FC236}">
                <a16:creationId xmlns="" xmlns:a16="http://schemas.microsoft.com/office/drawing/2014/main" id="{F366F002-6A27-4DF9-A191-9CEBD1414D04}"/>
              </a:ext>
            </a:extLst>
          </p:cNvPr>
          <p:cNvGraphicFramePr/>
          <p:nvPr>
            <p:extLst>
              <p:ext uri="{D42A27DB-BD31-4B8C-83A1-F6EECF244321}">
                <p14:modId xmlns="" xmlns:p14="http://schemas.microsoft.com/office/powerpoint/2010/main" val="1444940755"/>
              </p:ext>
            </p:extLst>
          </p:nvPr>
        </p:nvGraphicFramePr>
        <p:xfrm>
          <a:off x="609599" y="719666"/>
          <a:ext cx="10972801" cy="5667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80727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 xmlns:a16="http://schemas.microsoft.com/office/drawing/2014/main" id="{6681750E-9EA2-4B14-8C44-D37644D27B08}"/>
              </a:ext>
            </a:extLst>
          </p:cNvPr>
          <p:cNvSpPr>
            <a:spLocks noChangeArrowheads="1"/>
          </p:cNvSpPr>
          <p:nvPr/>
        </p:nvSpPr>
        <p:spPr bwMode="auto">
          <a:xfrm>
            <a:off x="609599" y="185530"/>
            <a:ext cx="9858377" cy="86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4400" b="1" dirty="0">
                <a:solidFill>
                  <a:schemeClr val="tx2"/>
                </a:solidFill>
              </a:rPr>
              <a:t>Substantive Testing - 4</a:t>
            </a:r>
          </a:p>
        </p:txBody>
      </p:sp>
      <p:sp>
        <p:nvSpPr>
          <p:cNvPr id="21507" name="Rectangle 1027">
            <a:extLst>
              <a:ext uri="{FF2B5EF4-FFF2-40B4-BE49-F238E27FC236}">
                <a16:creationId xmlns="" xmlns:a16="http://schemas.microsoft.com/office/drawing/2014/main" id="{D02D49F2-01F2-4B1E-9EF4-DC8D3BAC7894}"/>
              </a:ext>
            </a:extLst>
          </p:cNvPr>
          <p:cNvSpPr>
            <a:spLocks noChangeArrowheads="1"/>
          </p:cNvSpPr>
          <p:nvPr/>
        </p:nvSpPr>
        <p:spPr bwMode="auto">
          <a:xfrm>
            <a:off x="609599" y="1760538"/>
            <a:ext cx="10561983"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20000"/>
              </a:spcBef>
              <a:buClr>
                <a:schemeClr val="folHlink"/>
              </a:buClr>
              <a:buSzPct val="60000"/>
              <a:buFont typeface="Wingdings" panose="05000000000000000000" pitchFamily="2" charset="2"/>
              <a:buChar char="n"/>
            </a:pPr>
            <a:endParaRPr lang="en-US" altLang="en-US" sz="3200" dirty="0"/>
          </a:p>
        </p:txBody>
      </p:sp>
      <p:graphicFrame>
        <p:nvGraphicFramePr>
          <p:cNvPr id="2" name="Diagram 1">
            <a:extLst>
              <a:ext uri="{FF2B5EF4-FFF2-40B4-BE49-F238E27FC236}">
                <a16:creationId xmlns="" xmlns:a16="http://schemas.microsoft.com/office/drawing/2014/main" id="{22F55D43-EBD5-429F-BAD5-13218490834C}"/>
              </a:ext>
            </a:extLst>
          </p:cNvPr>
          <p:cNvGraphicFramePr/>
          <p:nvPr>
            <p:extLst>
              <p:ext uri="{D42A27DB-BD31-4B8C-83A1-F6EECF244321}">
                <p14:modId xmlns="" xmlns:p14="http://schemas.microsoft.com/office/powerpoint/2010/main" val="138268130"/>
              </p:ext>
            </p:extLst>
          </p:nvPr>
        </p:nvGraphicFramePr>
        <p:xfrm>
          <a:off x="463204" y="1066767"/>
          <a:ext cx="11278221" cy="508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89586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Peer review in USA and India</a:t>
            </a:r>
            <a:endParaRPr lang="en-US" sz="2800" b="1" dirty="0"/>
          </a:p>
        </p:txBody>
      </p:sp>
      <p:sp>
        <p:nvSpPr>
          <p:cNvPr id="3" name="Content Placeholder 2"/>
          <p:cNvSpPr>
            <a:spLocks noGrp="1"/>
          </p:cNvSpPr>
          <p:nvPr>
            <p:ph idx="1"/>
          </p:nvPr>
        </p:nvSpPr>
        <p:spPr>
          <a:xfrm>
            <a:off x="1216025" y="1207477"/>
            <a:ext cx="8761413" cy="4979500"/>
          </a:xfrm>
        </p:spPr>
        <p:txBody>
          <a:bodyPr/>
          <a:lstStyle/>
          <a:p>
            <a:pPr algn="just"/>
            <a:r>
              <a:rPr lang="en-US" sz="2600" dirty="0" smtClean="0"/>
              <a:t>In the US, public accountancy firms are </a:t>
            </a:r>
            <a:r>
              <a:rPr lang="en-US" sz="2600" b="1" dirty="0" smtClean="0">
                <a:solidFill>
                  <a:srgbClr val="0000FF"/>
                </a:solidFill>
              </a:rPr>
              <a:t>required </a:t>
            </a:r>
            <a:r>
              <a:rPr lang="en-US" sz="2600" dirty="0" smtClean="0"/>
              <a:t>to enroll professionals in an </a:t>
            </a:r>
            <a:r>
              <a:rPr lang="en-US" sz="2600" dirty="0" smtClean="0">
                <a:solidFill>
                  <a:srgbClr val="0000FF"/>
                </a:solidFill>
              </a:rPr>
              <a:t>approved Practice Monitoring </a:t>
            </a:r>
            <a:r>
              <a:rPr lang="en-US" sz="2600" dirty="0" err="1" smtClean="0">
                <a:solidFill>
                  <a:srgbClr val="0000FF"/>
                </a:solidFill>
              </a:rPr>
              <a:t>Programme</a:t>
            </a:r>
            <a:r>
              <a:rPr lang="en-US" sz="2600" dirty="0" smtClean="0">
                <a:solidFill>
                  <a:srgbClr val="0000FF"/>
                </a:solidFill>
              </a:rPr>
              <a:t> </a:t>
            </a:r>
            <a:r>
              <a:rPr lang="en-US" sz="2600" dirty="0" smtClean="0"/>
              <a:t>in order to be admitted to or retain membership in the AICPA (the professional body in the US). Under </a:t>
            </a:r>
            <a:r>
              <a:rPr lang="en-US" sz="2600" b="1" dirty="0" smtClean="0"/>
              <a:t>Sec 104 of the Sarbanes-Oxley Act, 2002 </a:t>
            </a:r>
            <a:r>
              <a:rPr lang="en-US" sz="2600" dirty="0" smtClean="0"/>
              <a:t>they are additionally </a:t>
            </a:r>
            <a:r>
              <a:rPr lang="en-US" sz="2600" dirty="0" smtClean="0">
                <a:solidFill>
                  <a:srgbClr val="0000FF"/>
                </a:solidFill>
              </a:rPr>
              <a:t>liable to be inspected by the PCAOB</a:t>
            </a:r>
            <a:r>
              <a:rPr lang="en-US" sz="2600" dirty="0" smtClean="0"/>
              <a:t> (Public Companies Accounting Oversight Board), to assess the degree to which each firm and persons associated with it comply with the Act</a:t>
            </a:r>
          </a:p>
          <a:p>
            <a:pPr algn="just"/>
            <a:r>
              <a:rPr lang="en-US" sz="2600" dirty="0" smtClean="0"/>
              <a:t>However, in India, the system of peer review is intended to be </a:t>
            </a:r>
            <a:r>
              <a:rPr lang="en-US" sz="2600" dirty="0" smtClean="0">
                <a:solidFill>
                  <a:srgbClr val="0000FF"/>
                </a:solidFill>
              </a:rPr>
              <a:t>educative</a:t>
            </a:r>
            <a:r>
              <a:rPr lang="en-US" sz="2600" dirty="0" smtClean="0"/>
              <a:t> and is </a:t>
            </a:r>
            <a:r>
              <a:rPr lang="en-US" sz="2600" dirty="0" smtClean="0">
                <a:solidFill>
                  <a:srgbClr val="0000FF"/>
                </a:solidFill>
              </a:rPr>
              <a:t>aimed at enhancing the quality of assurance services</a:t>
            </a:r>
            <a:r>
              <a:rPr lang="en-US" sz="2600" dirty="0" smtClean="0"/>
              <a:t> rendered by the members of the Institute who are in practice </a:t>
            </a:r>
          </a:p>
          <a:p>
            <a:pPr algn="just"/>
            <a:endParaRPr lang="en-US" sz="2600" dirty="0" smtClean="0"/>
          </a:p>
          <a:p>
            <a:pPr algn="just"/>
            <a:endParaRPr lang="en-US" sz="2600" dirty="0"/>
          </a:p>
        </p:txBody>
      </p:sp>
      <p:sp>
        <p:nvSpPr>
          <p:cNvPr id="4" name="Footer Placeholder 3"/>
          <p:cNvSpPr>
            <a:spLocks noGrp="1"/>
          </p:cNvSpPr>
          <p:nvPr>
            <p:ph type="ftr" sz="quarter" idx="11"/>
          </p:nvPr>
        </p:nvSpPr>
        <p:spPr>
          <a:xfrm>
            <a:off x="528638" y="6283569"/>
            <a:ext cx="3859212" cy="412506"/>
          </a:xfrm>
        </p:spPr>
        <p:txBody>
          <a:bodyPr/>
          <a:lstStyle/>
          <a:p>
            <a:pPr>
              <a:defRPr/>
            </a:pPr>
            <a:r>
              <a:rPr lang="en-IN" dirty="0" smtClean="0"/>
              <a:t>CA  Dr </a:t>
            </a:r>
            <a:r>
              <a:rPr lang="en-IN" dirty="0" err="1" smtClean="0"/>
              <a:t>Dilip</a:t>
            </a:r>
            <a:r>
              <a:rPr lang="en-IN" dirty="0" smtClean="0"/>
              <a:t> V Satbhai</a:t>
            </a:r>
          </a:p>
          <a:p>
            <a:pPr>
              <a:defRPr/>
            </a:pPr>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 xmlns:a16="http://schemas.microsoft.com/office/drawing/2014/main" id="{6681750E-9EA2-4B14-8C44-D37644D27B08}"/>
              </a:ext>
            </a:extLst>
          </p:cNvPr>
          <p:cNvSpPr>
            <a:spLocks noChangeArrowheads="1"/>
          </p:cNvSpPr>
          <p:nvPr/>
        </p:nvSpPr>
        <p:spPr bwMode="auto">
          <a:xfrm>
            <a:off x="609599" y="185530"/>
            <a:ext cx="9858377" cy="86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4400" b="1" dirty="0">
                <a:solidFill>
                  <a:schemeClr val="tx2"/>
                </a:solidFill>
              </a:rPr>
              <a:t>Substantive Testing - 5</a:t>
            </a:r>
          </a:p>
        </p:txBody>
      </p:sp>
      <p:sp>
        <p:nvSpPr>
          <p:cNvPr id="21507" name="Rectangle 1027">
            <a:extLst>
              <a:ext uri="{FF2B5EF4-FFF2-40B4-BE49-F238E27FC236}">
                <a16:creationId xmlns="" xmlns:a16="http://schemas.microsoft.com/office/drawing/2014/main" id="{D02D49F2-01F2-4B1E-9EF4-DC8D3BAC7894}"/>
              </a:ext>
            </a:extLst>
          </p:cNvPr>
          <p:cNvSpPr>
            <a:spLocks noChangeArrowheads="1"/>
          </p:cNvSpPr>
          <p:nvPr/>
        </p:nvSpPr>
        <p:spPr bwMode="auto">
          <a:xfrm>
            <a:off x="609599" y="1760538"/>
            <a:ext cx="10561983"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20000"/>
              </a:spcBef>
              <a:buClr>
                <a:schemeClr val="folHlink"/>
              </a:buClr>
              <a:buSzPct val="60000"/>
              <a:buFont typeface="Wingdings" panose="05000000000000000000" pitchFamily="2" charset="2"/>
              <a:buChar char="n"/>
            </a:pPr>
            <a:endParaRPr lang="en-US" altLang="en-US" sz="3200" dirty="0"/>
          </a:p>
        </p:txBody>
      </p:sp>
      <p:graphicFrame>
        <p:nvGraphicFramePr>
          <p:cNvPr id="2" name="Diagram 1">
            <a:extLst>
              <a:ext uri="{FF2B5EF4-FFF2-40B4-BE49-F238E27FC236}">
                <a16:creationId xmlns="" xmlns:a16="http://schemas.microsoft.com/office/drawing/2014/main" id="{22F55D43-EBD5-429F-BAD5-13218490834C}"/>
              </a:ext>
            </a:extLst>
          </p:cNvPr>
          <p:cNvGraphicFramePr/>
          <p:nvPr>
            <p:extLst>
              <p:ext uri="{D42A27DB-BD31-4B8C-83A1-F6EECF244321}">
                <p14:modId xmlns="" xmlns:p14="http://schemas.microsoft.com/office/powerpoint/2010/main" val="4278124316"/>
              </p:ext>
            </p:extLst>
          </p:nvPr>
        </p:nvGraphicFramePr>
        <p:xfrm>
          <a:off x="357809" y="1046923"/>
          <a:ext cx="11343861" cy="508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20684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 xmlns:a16="http://schemas.microsoft.com/office/drawing/2014/main" id="{6681750E-9EA2-4B14-8C44-D37644D27B08}"/>
              </a:ext>
            </a:extLst>
          </p:cNvPr>
          <p:cNvSpPr>
            <a:spLocks noChangeArrowheads="1"/>
          </p:cNvSpPr>
          <p:nvPr/>
        </p:nvSpPr>
        <p:spPr bwMode="auto">
          <a:xfrm>
            <a:off x="609599" y="185530"/>
            <a:ext cx="9858377" cy="86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4400" b="1" dirty="0">
                <a:solidFill>
                  <a:schemeClr val="tx2"/>
                </a:solidFill>
              </a:rPr>
              <a:t>Substantive Testing - 6</a:t>
            </a:r>
          </a:p>
        </p:txBody>
      </p:sp>
      <p:sp>
        <p:nvSpPr>
          <p:cNvPr id="21507" name="Rectangle 1027">
            <a:extLst>
              <a:ext uri="{FF2B5EF4-FFF2-40B4-BE49-F238E27FC236}">
                <a16:creationId xmlns="" xmlns:a16="http://schemas.microsoft.com/office/drawing/2014/main" id="{D02D49F2-01F2-4B1E-9EF4-DC8D3BAC7894}"/>
              </a:ext>
            </a:extLst>
          </p:cNvPr>
          <p:cNvSpPr>
            <a:spLocks noChangeArrowheads="1"/>
          </p:cNvSpPr>
          <p:nvPr/>
        </p:nvSpPr>
        <p:spPr bwMode="auto">
          <a:xfrm>
            <a:off x="609599" y="1760538"/>
            <a:ext cx="10561983"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20000"/>
              </a:spcBef>
              <a:buClr>
                <a:schemeClr val="folHlink"/>
              </a:buClr>
              <a:buSzPct val="60000"/>
              <a:buFont typeface="Wingdings" panose="05000000000000000000" pitchFamily="2" charset="2"/>
              <a:buChar char="n"/>
            </a:pPr>
            <a:endParaRPr lang="en-US" altLang="en-US" sz="3200" dirty="0"/>
          </a:p>
        </p:txBody>
      </p:sp>
      <p:graphicFrame>
        <p:nvGraphicFramePr>
          <p:cNvPr id="2" name="Diagram 1">
            <a:extLst>
              <a:ext uri="{FF2B5EF4-FFF2-40B4-BE49-F238E27FC236}">
                <a16:creationId xmlns="" xmlns:a16="http://schemas.microsoft.com/office/drawing/2014/main" id="{22F55D43-EBD5-429F-BAD5-13218490834C}"/>
              </a:ext>
            </a:extLst>
          </p:cNvPr>
          <p:cNvGraphicFramePr/>
          <p:nvPr>
            <p:extLst>
              <p:ext uri="{D42A27DB-BD31-4B8C-83A1-F6EECF244321}">
                <p14:modId xmlns="" xmlns:p14="http://schemas.microsoft.com/office/powerpoint/2010/main" val="1884924722"/>
              </p:ext>
            </p:extLst>
          </p:nvPr>
        </p:nvGraphicFramePr>
        <p:xfrm>
          <a:off x="344557" y="1086609"/>
          <a:ext cx="11396869" cy="5045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7402572"/>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 xmlns:a16="http://schemas.microsoft.com/office/drawing/2014/main" id="{6681750E-9EA2-4B14-8C44-D37644D27B08}"/>
              </a:ext>
            </a:extLst>
          </p:cNvPr>
          <p:cNvSpPr>
            <a:spLocks noChangeArrowheads="1"/>
          </p:cNvSpPr>
          <p:nvPr/>
        </p:nvSpPr>
        <p:spPr bwMode="auto">
          <a:xfrm>
            <a:off x="609599" y="185530"/>
            <a:ext cx="9858377" cy="86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4400" b="1" dirty="0">
                <a:solidFill>
                  <a:schemeClr val="tx2"/>
                </a:solidFill>
              </a:rPr>
              <a:t>Substantive Testing - 7</a:t>
            </a:r>
          </a:p>
        </p:txBody>
      </p:sp>
      <p:sp>
        <p:nvSpPr>
          <p:cNvPr id="21507" name="Rectangle 1027">
            <a:extLst>
              <a:ext uri="{FF2B5EF4-FFF2-40B4-BE49-F238E27FC236}">
                <a16:creationId xmlns="" xmlns:a16="http://schemas.microsoft.com/office/drawing/2014/main" id="{D02D49F2-01F2-4B1E-9EF4-DC8D3BAC7894}"/>
              </a:ext>
            </a:extLst>
          </p:cNvPr>
          <p:cNvSpPr>
            <a:spLocks noChangeArrowheads="1"/>
          </p:cNvSpPr>
          <p:nvPr/>
        </p:nvSpPr>
        <p:spPr bwMode="auto">
          <a:xfrm>
            <a:off x="609599" y="1760538"/>
            <a:ext cx="10561983"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20000"/>
              </a:spcBef>
              <a:buClr>
                <a:schemeClr val="folHlink"/>
              </a:buClr>
              <a:buSzPct val="60000"/>
              <a:buFont typeface="Wingdings" panose="05000000000000000000" pitchFamily="2" charset="2"/>
              <a:buChar char="n"/>
            </a:pPr>
            <a:endParaRPr lang="en-US" altLang="en-US" sz="3200" dirty="0"/>
          </a:p>
        </p:txBody>
      </p:sp>
      <p:graphicFrame>
        <p:nvGraphicFramePr>
          <p:cNvPr id="2" name="Diagram 1">
            <a:extLst>
              <a:ext uri="{FF2B5EF4-FFF2-40B4-BE49-F238E27FC236}">
                <a16:creationId xmlns="" xmlns:a16="http://schemas.microsoft.com/office/drawing/2014/main" id="{22F55D43-EBD5-429F-BAD5-13218490834C}"/>
              </a:ext>
            </a:extLst>
          </p:cNvPr>
          <p:cNvGraphicFramePr/>
          <p:nvPr>
            <p:extLst>
              <p:ext uri="{D42A27DB-BD31-4B8C-83A1-F6EECF244321}">
                <p14:modId xmlns="" xmlns:p14="http://schemas.microsoft.com/office/powerpoint/2010/main" val="1959573209"/>
              </p:ext>
            </p:extLst>
          </p:nvPr>
        </p:nvGraphicFramePr>
        <p:xfrm>
          <a:off x="449943" y="1046923"/>
          <a:ext cx="11248571" cy="508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55087358"/>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 xmlns:a16="http://schemas.microsoft.com/office/drawing/2014/main" id="{6681750E-9EA2-4B14-8C44-D37644D27B08}"/>
              </a:ext>
            </a:extLst>
          </p:cNvPr>
          <p:cNvSpPr>
            <a:spLocks noChangeArrowheads="1"/>
          </p:cNvSpPr>
          <p:nvPr/>
        </p:nvSpPr>
        <p:spPr bwMode="auto">
          <a:xfrm>
            <a:off x="609599" y="185530"/>
            <a:ext cx="9858377" cy="86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4400" b="1" dirty="0">
                <a:solidFill>
                  <a:schemeClr val="tx2"/>
                </a:solidFill>
              </a:rPr>
              <a:t>Substantive Testing - 8</a:t>
            </a:r>
          </a:p>
        </p:txBody>
      </p:sp>
      <p:sp>
        <p:nvSpPr>
          <p:cNvPr id="21507" name="Rectangle 1027">
            <a:extLst>
              <a:ext uri="{FF2B5EF4-FFF2-40B4-BE49-F238E27FC236}">
                <a16:creationId xmlns="" xmlns:a16="http://schemas.microsoft.com/office/drawing/2014/main" id="{D02D49F2-01F2-4B1E-9EF4-DC8D3BAC7894}"/>
              </a:ext>
            </a:extLst>
          </p:cNvPr>
          <p:cNvSpPr>
            <a:spLocks noChangeArrowheads="1"/>
          </p:cNvSpPr>
          <p:nvPr/>
        </p:nvSpPr>
        <p:spPr bwMode="auto">
          <a:xfrm>
            <a:off x="609599" y="1760538"/>
            <a:ext cx="10561983"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20000"/>
              </a:spcBef>
              <a:buClr>
                <a:schemeClr val="folHlink"/>
              </a:buClr>
              <a:buSzPct val="60000"/>
              <a:buFont typeface="Wingdings" panose="05000000000000000000" pitchFamily="2" charset="2"/>
              <a:buChar char="n"/>
            </a:pPr>
            <a:endParaRPr lang="en-US" altLang="en-US" sz="3200" dirty="0"/>
          </a:p>
        </p:txBody>
      </p:sp>
      <p:graphicFrame>
        <p:nvGraphicFramePr>
          <p:cNvPr id="2" name="Diagram 1">
            <a:extLst>
              <a:ext uri="{FF2B5EF4-FFF2-40B4-BE49-F238E27FC236}">
                <a16:creationId xmlns="" xmlns:a16="http://schemas.microsoft.com/office/drawing/2014/main" id="{22F55D43-EBD5-429F-BAD5-13218490834C}"/>
              </a:ext>
            </a:extLst>
          </p:cNvPr>
          <p:cNvGraphicFramePr/>
          <p:nvPr>
            <p:extLst>
              <p:ext uri="{D42A27DB-BD31-4B8C-83A1-F6EECF244321}">
                <p14:modId xmlns="" xmlns:p14="http://schemas.microsoft.com/office/powerpoint/2010/main" val="2665387744"/>
              </p:ext>
            </p:extLst>
          </p:nvPr>
        </p:nvGraphicFramePr>
        <p:xfrm>
          <a:off x="1020418" y="1046923"/>
          <a:ext cx="10151164" cy="508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68717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F454F01-2C01-41D4-B61F-2BBC5F7F4B0F}"/>
                                            </p:graphicEl>
                                          </p:spTgt>
                                        </p:tgtEl>
                                        <p:attrNameLst>
                                          <p:attrName>style.visibility</p:attrName>
                                        </p:attrNameLst>
                                      </p:cBhvr>
                                      <p:to>
                                        <p:strVal val="visible"/>
                                      </p:to>
                                    </p:set>
                                    <p:anim calcmode="lin" valueType="num">
                                      <p:cBhvr additive="base">
                                        <p:cTn id="7" dur="500" fill="hold"/>
                                        <p:tgtEl>
                                          <p:spTgt spid="2">
                                            <p:graphicEl>
                                              <a:dgm id="{CF454F01-2C01-41D4-B61F-2BBC5F7F4B0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F454F01-2C01-41D4-B61F-2BBC5F7F4B0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5D25222A-111F-4A45-9388-9E675160BBF4}"/>
                                            </p:graphicEl>
                                          </p:spTgt>
                                        </p:tgtEl>
                                        <p:attrNameLst>
                                          <p:attrName>style.visibility</p:attrName>
                                        </p:attrNameLst>
                                      </p:cBhvr>
                                      <p:to>
                                        <p:strVal val="visible"/>
                                      </p:to>
                                    </p:set>
                                    <p:anim calcmode="lin" valueType="num">
                                      <p:cBhvr additive="base">
                                        <p:cTn id="11" dur="500" fill="hold"/>
                                        <p:tgtEl>
                                          <p:spTgt spid="2">
                                            <p:graphicEl>
                                              <a:dgm id="{5D25222A-111F-4A45-9388-9E675160BBF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5D25222A-111F-4A45-9388-9E675160BBF4}"/>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55D81708-C2D7-4D1B-B831-4027AB789D5C}"/>
                                            </p:graphicEl>
                                          </p:spTgt>
                                        </p:tgtEl>
                                        <p:attrNameLst>
                                          <p:attrName>style.visibility</p:attrName>
                                        </p:attrNameLst>
                                      </p:cBhvr>
                                      <p:to>
                                        <p:strVal val="visible"/>
                                      </p:to>
                                    </p:set>
                                    <p:anim calcmode="lin" valueType="num">
                                      <p:cBhvr additive="base">
                                        <p:cTn id="17" dur="500" fill="hold"/>
                                        <p:tgtEl>
                                          <p:spTgt spid="2">
                                            <p:graphicEl>
                                              <a:dgm id="{55D81708-C2D7-4D1B-B831-4027AB789D5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55D81708-C2D7-4D1B-B831-4027AB789D5C}"/>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839D640C-CFBC-4281-8B21-C1E95CB2FB75}"/>
                                            </p:graphicEl>
                                          </p:spTgt>
                                        </p:tgtEl>
                                        <p:attrNameLst>
                                          <p:attrName>style.visibility</p:attrName>
                                        </p:attrNameLst>
                                      </p:cBhvr>
                                      <p:to>
                                        <p:strVal val="visible"/>
                                      </p:to>
                                    </p:set>
                                    <p:anim calcmode="lin" valueType="num">
                                      <p:cBhvr additive="base">
                                        <p:cTn id="21" dur="500" fill="hold"/>
                                        <p:tgtEl>
                                          <p:spTgt spid="2">
                                            <p:graphicEl>
                                              <a:dgm id="{839D640C-CFBC-4281-8B21-C1E95CB2FB75}"/>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839D640C-CFBC-4281-8B21-C1E95CB2FB75}"/>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E12D749E-9573-4BDC-9166-81D0B9A122A4}"/>
                                            </p:graphicEl>
                                          </p:spTgt>
                                        </p:tgtEl>
                                        <p:attrNameLst>
                                          <p:attrName>style.visibility</p:attrName>
                                        </p:attrNameLst>
                                      </p:cBhvr>
                                      <p:to>
                                        <p:strVal val="visible"/>
                                      </p:to>
                                    </p:set>
                                    <p:anim calcmode="lin" valueType="num">
                                      <p:cBhvr additive="base">
                                        <p:cTn id="27" dur="500" fill="hold"/>
                                        <p:tgtEl>
                                          <p:spTgt spid="2">
                                            <p:graphicEl>
                                              <a:dgm id="{E12D749E-9573-4BDC-9166-81D0B9A122A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E12D749E-9573-4BDC-9166-81D0B9A122A4}"/>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B675347F-7E87-4EC2-B975-8ECCD0E274AD}"/>
                                            </p:graphicEl>
                                          </p:spTgt>
                                        </p:tgtEl>
                                        <p:attrNameLst>
                                          <p:attrName>style.visibility</p:attrName>
                                        </p:attrNameLst>
                                      </p:cBhvr>
                                      <p:to>
                                        <p:strVal val="visible"/>
                                      </p:to>
                                    </p:set>
                                    <p:anim calcmode="lin" valueType="num">
                                      <p:cBhvr additive="base">
                                        <p:cTn id="31" dur="500" fill="hold"/>
                                        <p:tgtEl>
                                          <p:spTgt spid="2">
                                            <p:graphicEl>
                                              <a:dgm id="{B675347F-7E87-4EC2-B975-8ECCD0E274A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B675347F-7E87-4EC2-B975-8ECCD0E274A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3F6D4871-1AAA-488F-9C97-F383BC56AFE6}"/>
                                            </p:graphicEl>
                                          </p:spTgt>
                                        </p:tgtEl>
                                        <p:attrNameLst>
                                          <p:attrName>style.visibility</p:attrName>
                                        </p:attrNameLst>
                                      </p:cBhvr>
                                      <p:to>
                                        <p:strVal val="visible"/>
                                      </p:to>
                                    </p:set>
                                    <p:anim calcmode="lin" valueType="num">
                                      <p:cBhvr additive="base">
                                        <p:cTn id="37" dur="500" fill="hold"/>
                                        <p:tgtEl>
                                          <p:spTgt spid="2">
                                            <p:graphicEl>
                                              <a:dgm id="{3F6D4871-1AAA-488F-9C97-F383BC56AFE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3F6D4871-1AAA-488F-9C97-F383BC56AFE6}"/>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E8F95B1D-2726-4888-9AFC-85F0625EAE8F}"/>
                                            </p:graphicEl>
                                          </p:spTgt>
                                        </p:tgtEl>
                                        <p:attrNameLst>
                                          <p:attrName>style.visibility</p:attrName>
                                        </p:attrNameLst>
                                      </p:cBhvr>
                                      <p:to>
                                        <p:strVal val="visible"/>
                                      </p:to>
                                    </p:set>
                                    <p:anim calcmode="lin" valueType="num">
                                      <p:cBhvr additive="base">
                                        <p:cTn id="41" dur="500" fill="hold"/>
                                        <p:tgtEl>
                                          <p:spTgt spid="2">
                                            <p:graphicEl>
                                              <a:dgm id="{E8F95B1D-2726-4888-9AFC-85F0625EAE8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E8F95B1D-2726-4888-9AFC-85F0625EAE8F}"/>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graphicEl>
                                              <a:dgm id="{E00B71D9-6ADC-47E1-A71A-043DF90F341C}"/>
                                            </p:graphicEl>
                                          </p:spTgt>
                                        </p:tgtEl>
                                        <p:attrNameLst>
                                          <p:attrName>style.visibility</p:attrName>
                                        </p:attrNameLst>
                                      </p:cBhvr>
                                      <p:to>
                                        <p:strVal val="visible"/>
                                      </p:to>
                                    </p:set>
                                    <p:anim calcmode="lin" valueType="num">
                                      <p:cBhvr additive="base">
                                        <p:cTn id="47" dur="500" fill="hold"/>
                                        <p:tgtEl>
                                          <p:spTgt spid="2">
                                            <p:graphicEl>
                                              <a:dgm id="{E00B71D9-6ADC-47E1-A71A-043DF90F341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E00B71D9-6ADC-47E1-A71A-043DF90F341C}"/>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graphicEl>
                                              <a:dgm id="{3C02C6C5-0523-47F3-9C19-F579DC0F69E0}"/>
                                            </p:graphicEl>
                                          </p:spTgt>
                                        </p:tgtEl>
                                        <p:attrNameLst>
                                          <p:attrName>style.visibility</p:attrName>
                                        </p:attrNameLst>
                                      </p:cBhvr>
                                      <p:to>
                                        <p:strVal val="visible"/>
                                      </p:to>
                                    </p:set>
                                    <p:anim calcmode="lin" valueType="num">
                                      <p:cBhvr additive="base">
                                        <p:cTn id="51" dur="500" fill="hold"/>
                                        <p:tgtEl>
                                          <p:spTgt spid="2">
                                            <p:graphicEl>
                                              <a:dgm id="{3C02C6C5-0523-47F3-9C19-F579DC0F69E0}"/>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graphicEl>
                                              <a:dgm id="{3C02C6C5-0523-47F3-9C19-F579DC0F69E0}"/>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graphicEl>
                                              <a:dgm id="{B880B2C9-0784-4CF9-8F1D-7E05F0F7DDE0}"/>
                                            </p:graphicEl>
                                          </p:spTgt>
                                        </p:tgtEl>
                                        <p:attrNameLst>
                                          <p:attrName>style.visibility</p:attrName>
                                        </p:attrNameLst>
                                      </p:cBhvr>
                                      <p:to>
                                        <p:strVal val="visible"/>
                                      </p:to>
                                    </p:set>
                                    <p:anim calcmode="lin" valueType="num">
                                      <p:cBhvr additive="base">
                                        <p:cTn id="57" dur="500" fill="hold"/>
                                        <p:tgtEl>
                                          <p:spTgt spid="2">
                                            <p:graphicEl>
                                              <a:dgm id="{B880B2C9-0784-4CF9-8F1D-7E05F0F7DDE0}"/>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B880B2C9-0784-4CF9-8F1D-7E05F0F7DDE0}"/>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
                                            <p:graphicEl>
                                              <a:dgm id="{9802F791-A61B-44C8-878C-4BCFCD38CC77}"/>
                                            </p:graphicEl>
                                          </p:spTgt>
                                        </p:tgtEl>
                                        <p:attrNameLst>
                                          <p:attrName>style.visibility</p:attrName>
                                        </p:attrNameLst>
                                      </p:cBhvr>
                                      <p:to>
                                        <p:strVal val="visible"/>
                                      </p:to>
                                    </p:set>
                                    <p:anim calcmode="lin" valueType="num">
                                      <p:cBhvr additive="base">
                                        <p:cTn id="61" dur="500" fill="hold"/>
                                        <p:tgtEl>
                                          <p:spTgt spid="2">
                                            <p:graphicEl>
                                              <a:dgm id="{9802F791-A61B-44C8-878C-4BCFCD38CC77}"/>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graphicEl>
                                              <a:dgm id="{9802F791-A61B-44C8-878C-4BCFCD38CC77}"/>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graphicEl>
                                              <a:dgm id="{56920DB7-8434-43D1-B6B8-A3A11DA81A04}"/>
                                            </p:graphicEl>
                                          </p:spTgt>
                                        </p:tgtEl>
                                        <p:attrNameLst>
                                          <p:attrName>style.visibility</p:attrName>
                                        </p:attrNameLst>
                                      </p:cBhvr>
                                      <p:to>
                                        <p:strVal val="visible"/>
                                      </p:to>
                                    </p:set>
                                    <p:anim calcmode="lin" valueType="num">
                                      <p:cBhvr additive="base">
                                        <p:cTn id="67" dur="500" fill="hold"/>
                                        <p:tgtEl>
                                          <p:spTgt spid="2">
                                            <p:graphicEl>
                                              <a:dgm id="{56920DB7-8434-43D1-B6B8-A3A11DA81A0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dgm id="{56920DB7-8434-43D1-B6B8-A3A11DA81A04}"/>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
                                            <p:graphicEl>
                                              <a:dgm id="{0DC1AC37-8BBB-41F8-B299-F174DE0F9C03}"/>
                                            </p:graphicEl>
                                          </p:spTgt>
                                        </p:tgtEl>
                                        <p:attrNameLst>
                                          <p:attrName>style.visibility</p:attrName>
                                        </p:attrNameLst>
                                      </p:cBhvr>
                                      <p:to>
                                        <p:strVal val="visible"/>
                                      </p:to>
                                    </p:set>
                                    <p:anim calcmode="lin" valueType="num">
                                      <p:cBhvr additive="base">
                                        <p:cTn id="71" dur="500" fill="hold"/>
                                        <p:tgtEl>
                                          <p:spTgt spid="2">
                                            <p:graphicEl>
                                              <a:dgm id="{0DC1AC37-8BBB-41F8-B299-F174DE0F9C03}"/>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graphicEl>
                                              <a:dgm id="{0DC1AC37-8BBB-41F8-B299-F174DE0F9C0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9314" y="1447800"/>
            <a:ext cx="11263086" cy="4572000"/>
          </a:xfrm>
        </p:spPr>
        <p:txBody>
          <a:bodyPr/>
          <a:lstStyle/>
          <a:p>
            <a:pPr algn="just"/>
            <a:r>
              <a:rPr lang="en-US" sz="5400" dirty="0">
                <a:solidFill>
                  <a:srgbClr val="FF0000"/>
                </a:solidFill>
              </a:rPr>
              <a:t>Documentation of procedures performed by PU is of critical importance</a:t>
            </a:r>
            <a:endParaRPr lang="en-US" sz="5400"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78572" y="329349"/>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03222697"/>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75370" y="567560"/>
            <a:ext cx="11567886" cy="667657"/>
          </a:xfrm>
        </p:spPr>
        <p:txBody>
          <a:bodyPr/>
          <a:lstStyle/>
          <a:p>
            <a:pPr eaLnBrk="1" hangingPunct="1">
              <a:lnSpc>
                <a:spcPct val="80000"/>
              </a:lnSpc>
              <a:spcBef>
                <a:spcPct val="20000"/>
              </a:spcBef>
            </a:pPr>
            <a:r>
              <a:rPr lang="en-US" sz="3200" b="1" dirty="0">
                <a:solidFill>
                  <a:schemeClr val="tx1"/>
                </a:solidFill>
                <a:cs typeface="Arial" pitchFamily="34" charset="0"/>
              </a:rPr>
              <a:t>Documentation of the Audit Procedures Performed &amp; Audit Evidence Obtained</a:t>
            </a:r>
            <a:endParaRPr lang="en-US" sz="3200" b="1" dirty="0">
              <a:solidFill>
                <a:schemeClr val="tx1"/>
              </a:solidFill>
              <a:cs typeface="Arial" charset="0"/>
            </a:endParaRPr>
          </a:p>
        </p:txBody>
      </p:sp>
      <p:sp>
        <p:nvSpPr>
          <p:cNvPr id="30722" name="Rectangle 3"/>
          <p:cNvSpPr>
            <a:spLocks noGrp="1" noChangeArrowheads="1"/>
          </p:cNvSpPr>
          <p:nvPr>
            <p:ph sz="quarter" idx="1"/>
          </p:nvPr>
        </p:nvSpPr>
        <p:spPr>
          <a:xfrm>
            <a:off x="0" y="1507397"/>
            <a:ext cx="11451772" cy="5618617"/>
          </a:xfrm>
        </p:spPr>
        <p:txBody>
          <a:bodyPr/>
          <a:lstStyle/>
          <a:p>
            <a:pPr algn="just" eaLnBrk="1" hangingPunct="1">
              <a:lnSpc>
                <a:spcPct val="80000"/>
              </a:lnSpc>
              <a:buFont typeface="Wingdings" pitchFamily="2" charset="2"/>
              <a:buNone/>
            </a:pPr>
            <a:r>
              <a:rPr lang="en-US" sz="4000" dirty="0"/>
              <a:t>  </a:t>
            </a:r>
            <a:r>
              <a:rPr lang="en-US" sz="2800" dirty="0"/>
              <a:t>Auditor shall prepare audit documentation that is sufficient to </a:t>
            </a:r>
            <a:r>
              <a:rPr lang="en-US" sz="2800" b="1" dirty="0">
                <a:solidFill>
                  <a:srgbClr val="FF0000"/>
                </a:solidFill>
              </a:rPr>
              <a:t>enable an Experienced Auditor</a:t>
            </a:r>
            <a:r>
              <a:rPr lang="en-US" sz="2800" dirty="0"/>
              <a:t>, having no previous connection with the audit to understand</a:t>
            </a:r>
            <a:endParaRPr lang="en-US" sz="4000" dirty="0"/>
          </a:p>
        </p:txBody>
      </p:sp>
      <p:graphicFrame>
        <p:nvGraphicFramePr>
          <p:cNvPr id="6" name="Diagram 5"/>
          <p:cNvGraphicFramePr/>
          <p:nvPr>
            <p:extLst>
              <p:ext uri="{D42A27DB-BD31-4B8C-83A1-F6EECF244321}">
                <p14:modId xmlns="" xmlns:p14="http://schemas.microsoft.com/office/powerpoint/2010/main" val="1032742267"/>
              </p:ext>
            </p:extLst>
          </p:nvPr>
        </p:nvGraphicFramePr>
        <p:xfrm>
          <a:off x="249244" y="2900855"/>
          <a:ext cx="11567886" cy="3525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221104" y="157660"/>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89986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BC4BA2B-26BE-4E15-A437-065BB4787D0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F0AD91B-975F-4614-AB86-BD011B4A9D1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17470950-E56C-4F2A-ADA4-E9F2390637B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626BBF22-5719-45B0-A033-E64EFA2747D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FE330341-5391-4C27-A559-4AF87ECC9E6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62C14F5-F0AF-4C52-BFFD-BA0A556DFA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3F9FE225-062C-4281-87EE-D8B0BDBCC0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Graphic spid="6"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274638"/>
            <a:ext cx="11263086" cy="726848"/>
          </a:xfrm>
        </p:spPr>
        <p:txBody>
          <a:bodyPr/>
          <a:lstStyle/>
          <a:p>
            <a:r>
              <a:rPr lang="en-US" sz="3600" b="1" dirty="0">
                <a:solidFill>
                  <a:schemeClr val="tx1"/>
                </a:solidFill>
              </a:rPr>
              <a:t>Meaning of the term “Experienced Auditor”</a:t>
            </a:r>
          </a:p>
        </p:txBody>
      </p:sp>
      <p:sp>
        <p:nvSpPr>
          <p:cNvPr id="3" name="Content Placeholder 2"/>
          <p:cNvSpPr>
            <a:spLocks noGrp="1"/>
          </p:cNvSpPr>
          <p:nvPr>
            <p:ph sz="quarter" idx="1"/>
          </p:nvPr>
        </p:nvSpPr>
        <p:spPr>
          <a:xfrm>
            <a:off x="319314" y="1001486"/>
            <a:ext cx="11263086" cy="5018314"/>
          </a:xfrm>
        </p:spPr>
        <p:txBody>
          <a:bodyPr/>
          <a:lstStyle/>
          <a:p>
            <a:pPr algn="just" eaLnBrk="1" hangingPunct="1">
              <a:lnSpc>
                <a:spcPct val="80000"/>
              </a:lnSpc>
              <a:buFont typeface="Wingdings" pitchFamily="2" charset="2"/>
              <a:buNone/>
            </a:pPr>
            <a:r>
              <a:rPr lang="en-US" sz="4400" dirty="0"/>
              <a:t>  </a:t>
            </a:r>
          </a:p>
          <a:p>
            <a:pPr algn="just" eaLnBrk="1" hangingPunct="1">
              <a:lnSpc>
                <a:spcPct val="80000"/>
              </a:lnSpc>
              <a:buFont typeface="Wingdings" pitchFamily="2" charset="2"/>
              <a:buNone/>
            </a:pPr>
            <a:r>
              <a:rPr lang="en-US" sz="4400" dirty="0"/>
              <a:t>	</a:t>
            </a:r>
            <a:r>
              <a:rPr lang="en-US" sz="3200" dirty="0"/>
              <a:t>An individual (whether internal or external to firm) having practical audit experience, and a reasonable understanding of:</a:t>
            </a:r>
          </a:p>
          <a:p>
            <a:pPr algn="just" eaLnBrk="1" hangingPunct="1">
              <a:lnSpc>
                <a:spcPct val="80000"/>
              </a:lnSpc>
              <a:buFont typeface="Wingdings" pitchFamily="2" charset="2"/>
              <a:buNone/>
            </a:pPr>
            <a:endParaRPr lang="en-US" sz="3200" dirty="0"/>
          </a:p>
          <a:p>
            <a:pPr lvl="2" algn="just" eaLnBrk="1" hangingPunct="1">
              <a:lnSpc>
                <a:spcPct val="80000"/>
              </a:lnSpc>
              <a:spcAft>
                <a:spcPts val="600"/>
              </a:spcAft>
              <a:buClr>
                <a:srgbClr val="660066"/>
              </a:buClr>
            </a:pPr>
            <a:r>
              <a:rPr lang="en-US" sz="2800" dirty="0">
                <a:latin typeface="Arial" charset="0"/>
              </a:rPr>
              <a:t>Audit processes</a:t>
            </a:r>
          </a:p>
          <a:p>
            <a:pPr lvl="2" algn="just" eaLnBrk="1" hangingPunct="1">
              <a:lnSpc>
                <a:spcPct val="80000"/>
              </a:lnSpc>
              <a:spcAft>
                <a:spcPts val="600"/>
              </a:spcAft>
              <a:buClr>
                <a:srgbClr val="660066"/>
              </a:buClr>
            </a:pPr>
            <a:r>
              <a:rPr lang="en-US" sz="2800" dirty="0">
                <a:latin typeface="Arial" charset="0"/>
              </a:rPr>
              <a:t>SAs and applicable </a:t>
            </a:r>
            <a:r>
              <a:rPr lang="en-US" sz="2800" dirty="0" smtClean="0">
                <a:latin typeface="Arial" charset="0"/>
              </a:rPr>
              <a:t>requirements</a:t>
            </a:r>
            <a:endParaRPr lang="en-US" sz="2800" dirty="0">
              <a:latin typeface="Arial" charset="0"/>
            </a:endParaRPr>
          </a:p>
          <a:p>
            <a:pPr lvl="2" algn="just" eaLnBrk="1" hangingPunct="1">
              <a:lnSpc>
                <a:spcPct val="80000"/>
              </a:lnSpc>
              <a:spcAft>
                <a:spcPts val="600"/>
              </a:spcAft>
              <a:buClr>
                <a:srgbClr val="660066"/>
              </a:buClr>
            </a:pPr>
            <a:r>
              <a:rPr lang="en-US" sz="2800" dirty="0">
                <a:latin typeface="Arial" charset="0"/>
              </a:rPr>
              <a:t>Business environment </a:t>
            </a:r>
          </a:p>
          <a:p>
            <a:pPr lvl="2" algn="just" eaLnBrk="1" hangingPunct="1">
              <a:lnSpc>
                <a:spcPct val="80000"/>
              </a:lnSpc>
              <a:spcAft>
                <a:spcPts val="600"/>
              </a:spcAft>
              <a:buClr>
                <a:srgbClr val="660066"/>
              </a:buClr>
            </a:pPr>
            <a:r>
              <a:rPr lang="en-US" sz="2800" dirty="0">
                <a:latin typeface="Arial" charset="0"/>
              </a:rPr>
              <a:t>Auditing and financial reporting issues</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6508" y="203223"/>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68225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1" y="330968"/>
            <a:ext cx="11538857" cy="1143000"/>
          </a:xfrm>
        </p:spPr>
        <p:txBody>
          <a:bodyPr/>
          <a:lstStyle/>
          <a:p>
            <a:r>
              <a:rPr lang="en-US" sz="3600" b="1" dirty="0">
                <a:solidFill>
                  <a:schemeClr val="tx1"/>
                </a:solidFill>
              </a:rPr>
              <a:t>Form, Content and Extent of Documentation </a:t>
            </a:r>
            <a:br>
              <a:rPr lang="en-US" sz="3600" b="1" dirty="0">
                <a:solidFill>
                  <a:schemeClr val="tx1"/>
                </a:solidFill>
              </a:rPr>
            </a:br>
            <a:r>
              <a:rPr lang="en-US" sz="3600" b="1" dirty="0">
                <a:solidFill>
                  <a:schemeClr val="tx1"/>
                </a:solidFill>
              </a:rPr>
              <a:t>shall depend on</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130022725"/>
              </p:ext>
            </p:extLst>
          </p:nvPr>
        </p:nvGraphicFramePr>
        <p:xfrm>
          <a:off x="362857" y="1505497"/>
          <a:ext cx="11219543" cy="525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020462" y="218991"/>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7908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A596F8A-F688-40B4-A982-19077DEAA08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E42DCA-DC37-41DC-942B-85D45D7280C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F7B73CF-C07D-4DDC-9512-26FDD4C3CC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BD90D80-2FAC-4E51-8036-E08F8D6F624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A68C54D8-2E15-4958-9571-DC8291E9648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B6491886-B792-4EB9-996F-EA01CFA12B9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27268D58-6117-48F2-9D97-375DC1005B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18DF8C1-E7D5-466B-ABFF-F6E3816C281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4E8243C1-DB33-42C2-AF30-CCFD4398F42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69BFD2A5-42A6-4E92-BAEF-256CAE12259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7FF91BC0-7AF8-44D0-A3E8-D8B63B1C539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099337DB-E925-494B-A0AD-30B937086F4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93D03713-3DBA-45F3-8A78-7D2351BFA52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4" y="369232"/>
            <a:ext cx="11277600" cy="523648"/>
          </a:xfrm>
        </p:spPr>
        <p:txBody>
          <a:bodyPr/>
          <a:lstStyle/>
          <a:p>
            <a:r>
              <a:rPr lang="en-US" sz="3600" b="1" dirty="0">
                <a:solidFill>
                  <a:schemeClr val="tx1"/>
                </a:solidFill>
              </a:rPr>
              <a:t>Significant Matters that requires Documentation</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980812681"/>
              </p:ext>
            </p:extLst>
          </p:nvPr>
        </p:nvGraphicFramePr>
        <p:xfrm>
          <a:off x="914400" y="1166648"/>
          <a:ext cx="10668000" cy="533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036228" y="313583"/>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7892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49617DD-476B-4E83-A11A-6147A784CBD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868741C-979F-4784-967D-B78B164E58E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E9E6F84-FC76-4471-9BA2-DF60CC9FDE8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03D8D5E-6604-4E01-97F9-7BD363F1572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7B85827-ED76-4436-9E69-1B78D11A40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3D00FCA-12A5-48EC-975B-A8C0A31C233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EE1127A-5A1C-41B3-B202-6D97EE95B3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22" y="0"/>
            <a:ext cx="10762592" cy="1143000"/>
          </a:xfrm>
        </p:spPr>
        <p:txBody>
          <a:bodyPr/>
          <a:lstStyle/>
          <a:p>
            <a:r>
              <a:rPr lang="en-US" sz="3600" b="1" dirty="0">
                <a:solidFill>
                  <a:schemeClr val="tx1"/>
                </a:solidFill>
              </a:rPr>
              <a:t>Specific Aspects for Documentation</a:t>
            </a: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134903429"/>
              </p:ext>
            </p:extLst>
          </p:nvPr>
        </p:nvGraphicFramePr>
        <p:xfrm>
          <a:off x="1219200" y="1447800"/>
          <a:ext cx="10363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036227" y="282052"/>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59492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C7F9213-5BFC-432D-B002-0F6407B838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88E0E9A-085E-499A-BE9B-49A5E515570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C9FF45AA-6504-4AB9-9E24-2CC1D50DAF3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60C923A-DF8F-4DA6-BBD1-5F6BB075D9F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32E2E2C-AE3F-497C-95DB-89A5ED3EA3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CE113FA-C3B5-4084-AE8B-85C660A3ECA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4EE70C73-D75E-4A94-83D8-7968D637804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DEB0CB3-7A63-4D0C-8BFE-1318DCADFD2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E1E5C4D7-F8C1-4E61-9730-73D392A98F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Peer review for </a:t>
            </a:r>
            <a:r>
              <a:rPr lang="en-US" sz="2800" b="1" dirty="0" smtClean="0"/>
              <a:t>Assurance Services</a:t>
            </a:r>
            <a:endParaRPr lang="en-US" sz="2800" dirty="0"/>
          </a:p>
        </p:txBody>
      </p:sp>
      <p:sp>
        <p:nvSpPr>
          <p:cNvPr id="3" name="Content Placeholder 2"/>
          <p:cNvSpPr>
            <a:spLocks noGrp="1"/>
          </p:cNvSpPr>
          <p:nvPr>
            <p:ph idx="1"/>
          </p:nvPr>
        </p:nvSpPr>
        <p:spPr>
          <a:xfrm>
            <a:off x="1216025" y="1277815"/>
            <a:ext cx="8761413" cy="5076093"/>
          </a:xfrm>
        </p:spPr>
        <p:txBody>
          <a:bodyPr/>
          <a:lstStyle/>
          <a:p>
            <a:pPr algn="just"/>
            <a:r>
              <a:rPr lang="en-US" sz="2800" dirty="0" smtClean="0">
                <a:solidFill>
                  <a:srgbClr val="C00000"/>
                </a:solidFill>
              </a:rPr>
              <a:t>The whole concept of peer review is </a:t>
            </a:r>
            <a:r>
              <a:rPr lang="en-US" sz="2800" b="1" dirty="0" smtClean="0">
                <a:solidFill>
                  <a:srgbClr val="0000FF"/>
                </a:solidFill>
              </a:rPr>
              <a:t>directed at assurance services </a:t>
            </a:r>
            <a:r>
              <a:rPr lang="en-US" sz="2800" b="1" dirty="0" smtClean="0">
                <a:solidFill>
                  <a:srgbClr val="FF0000"/>
                </a:solidFill>
              </a:rPr>
              <a:t>o</a:t>
            </a:r>
            <a:r>
              <a:rPr lang="en-US" sz="2800" dirty="0" smtClean="0">
                <a:solidFill>
                  <a:srgbClr val="FF0000"/>
                </a:solidFill>
              </a:rPr>
              <a:t>nly</a:t>
            </a:r>
            <a:r>
              <a:rPr lang="en-US" sz="2800" dirty="0" smtClean="0"/>
              <a:t>. Therefore, one must clearly understand the term “assurance services”. As per the Statement, the </a:t>
            </a:r>
            <a:r>
              <a:rPr lang="en-US" sz="2800" b="1" dirty="0" smtClean="0"/>
              <a:t>assurance services include </a:t>
            </a:r>
            <a:r>
              <a:rPr lang="en-US" sz="2800" dirty="0" smtClean="0">
                <a:solidFill>
                  <a:srgbClr val="FF0000"/>
                </a:solidFill>
              </a:rPr>
              <a:t>auditing</a:t>
            </a:r>
            <a:r>
              <a:rPr lang="en-US" sz="2800" dirty="0" smtClean="0"/>
              <a:t> or </a:t>
            </a:r>
            <a:r>
              <a:rPr lang="en-US" sz="2800" dirty="0" smtClean="0">
                <a:solidFill>
                  <a:srgbClr val="FF0000"/>
                </a:solidFill>
              </a:rPr>
              <a:t>verification of financial transactions, books, accounts</a:t>
            </a:r>
            <a:r>
              <a:rPr lang="en-US" sz="2800" dirty="0" smtClean="0"/>
              <a:t> or </a:t>
            </a:r>
            <a:r>
              <a:rPr lang="en-US" sz="2800" dirty="0" smtClean="0">
                <a:solidFill>
                  <a:srgbClr val="FF0000"/>
                </a:solidFill>
              </a:rPr>
              <a:t>records and  verification or certification of financial accounting </a:t>
            </a:r>
            <a:r>
              <a:rPr lang="en-US" sz="2800" dirty="0" smtClean="0"/>
              <a:t>and </a:t>
            </a:r>
            <a:r>
              <a:rPr lang="en-US" sz="2800" dirty="0" smtClean="0">
                <a:solidFill>
                  <a:srgbClr val="FF0000"/>
                </a:solidFill>
              </a:rPr>
              <a:t>related statements </a:t>
            </a:r>
            <a:r>
              <a:rPr lang="en-US" sz="2800" dirty="0" smtClean="0"/>
              <a:t>as defined under </a:t>
            </a:r>
            <a:r>
              <a:rPr lang="en-US" sz="2800" b="1" dirty="0" smtClean="0">
                <a:solidFill>
                  <a:srgbClr val="FF0000"/>
                </a:solidFill>
              </a:rPr>
              <a:t>Section 2(2)(ii) </a:t>
            </a:r>
            <a:r>
              <a:rPr lang="en-US" sz="2800" dirty="0" smtClean="0"/>
              <a:t>of the </a:t>
            </a:r>
            <a:r>
              <a:rPr lang="en-US" sz="2800" b="1" dirty="0" smtClean="0"/>
              <a:t>Chartered Accountants Act, 1949.</a:t>
            </a:r>
            <a:r>
              <a:rPr lang="en-US" sz="2800" dirty="0" smtClean="0"/>
              <a:t> Thus, the term assurance services include all those services such as </a:t>
            </a:r>
            <a:r>
              <a:rPr lang="en-US" sz="2800" dirty="0" smtClean="0">
                <a:solidFill>
                  <a:srgbClr val="FF0000"/>
                </a:solidFill>
              </a:rPr>
              <a:t>internal audit, concurrent audit etc.</a:t>
            </a:r>
            <a:r>
              <a:rPr lang="en-US" sz="2800" dirty="0" smtClean="0"/>
              <a:t>, which involve provisions of some kind of element of </a:t>
            </a:r>
            <a:r>
              <a:rPr lang="en-US" sz="2800" b="1" dirty="0" smtClean="0">
                <a:solidFill>
                  <a:srgbClr val="FF0000"/>
                </a:solidFill>
              </a:rPr>
              <a:t>assurance to users</a:t>
            </a:r>
            <a:r>
              <a:rPr lang="en-US" sz="2800" dirty="0" smtClean="0"/>
              <a:t>.</a:t>
            </a:r>
          </a:p>
          <a:p>
            <a:pPr algn="just"/>
            <a:endParaRPr lang="en-US" sz="2800" dirty="0"/>
          </a:p>
        </p:txBody>
      </p:sp>
      <p:sp>
        <p:nvSpPr>
          <p:cNvPr id="4" name="Footer Placeholder 3"/>
          <p:cNvSpPr>
            <a:spLocks noGrp="1"/>
          </p:cNvSpPr>
          <p:nvPr>
            <p:ph type="ftr" sz="quarter" idx="11"/>
          </p:nvPr>
        </p:nvSpPr>
        <p:spPr>
          <a:xfrm>
            <a:off x="528638" y="6236677"/>
            <a:ext cx="3859212" cy="459398"/>
          </a:xfrm>
        </p:spPr>
        <p:txBody>
          <a:bodyPr/>
          <a:lstStyle/>
          <a:p>
            <a:pPr>
              <a:defRPr/>
            </a:pPr>
            <a:r>
              <a:rPr lang="en-IN" dirty="0" smtClean="0"/>
              <a:t>CA  Dr </a:t>
            </a:r>
            <a:r>
              <a:rPr lang="en-IN" dirty="0" err="1" smtClean="0"/>
              <a:t>Dilip</a:t>
            </a:r>
            <a:r>
              <a:rPr lang="en-IN" dirty="0" smtClean="0"/>
              <a:t> V Satbhai</a:t>
            </a:r>
          </a:p>
          <a:p>
            <a:pPr>
              <a:defRPr/>
            </a:pPr>
            <a:endParaRPr lang="en-IN"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265011" y="465085"/>
            <a:ext cx="11466286" cy="762000"/>
          </a:xfrm>
        </p:spPr>
        <p:txBody>
          <a:bodyPr rtlCol="0">
            <a:noAutofit/>
          </a:bodyPr>
          <a:lstStyle/>
          <a:p>
            <a:pPr eaLnBrk="1" fontAlgn="auto" hangingPunct="1">
              <a:lnSpc>
                <a:spcPct val="80000"/>
              </a:lnSpc>
              <a:spcBef>
                <a:spcPct val="20000"/>
              </a:spcBef>
              <a:spcAft>
                <a:spcPts val="0"/>
              </a:spcAft>
              <a:defRPr/>
            </a:pPr>
            <a:r>
              <a:rPr lang="en-US" sz="3600" b="1" dirty="0">
                <a:solidFill>
                  <a:schemeClr val="tx1"/>
                </a:solidFill>
                <a:cs typeface="Arial" pitchFamily="34" charset="0"/>
              </a:rPr>
              <a:t>Specific Aspects in case of Smaller Entities</a:t>
            </a:r>
            <a:endParaRPr lang="en-US" sz="3600" dirty="0">
              <a:solidFill>
                <a:schemeClr val="tx1"/>
              </a:solidFill>
              <a:cs typeface="Arial" pitchFamily="34" charset="0"/>
            </a:endParaRPr>
          </a:p>
        </p:txBody>
      </p:sp>
      <p:graphicFrame>
        <p:nvGraphicFramePr>
          <p:cNvPr id="2" name="Diagram 1"/>
          <p:cNvGraphicFramePr/>
          <p:nvPr/>
        </p:nvGraphicFramePr>
        <p:xfrm>
          <a:off x="630620" y="1450428"/>
          <a:ext cx="11084911" cy="4987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099291" y="110362"/>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1380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EC2B7C1-B9B9-4FF3-AA5C-656790BA7FC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9DE50F2-4053-406B-8792-B539FB40B7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312307" y="78830"/>
            <a:ext cx="11466286" cy="762000"/>
          </a:xfrm>
        </p:spPr>
        <p:txBody>
          <a:bodyPr rtlCol="0">
            <a:normAutofit/>
          </a:bodyPr>
          <a:lstStyle/>
          <a:p>
            <a:pPr eaLnBrk="1" fontAlgn="auto" hangingPunct="1">
              <a:lnSpc>
                <a:spcPct val="80000"/>
              </a:lnSpc>
              <a:spcBef>
                <a:spcPct val="20000"/>
              </a:spcBef>
              <a:spcAft>
                <a:spcPts val="0"/>
              </a:spcAft>
              <a:defRPr/>
            </a:pPr>
            <a:r>
              <a:rPr lang="en-US" sz="3600" b="1" dirty="0">
                <a:solidFill>
                  <a:schemeClr val="tx1"/>
                </a:solidFill>
                <a:cs typeface="Arial" pitchFamily="34" charset="0"/>
              </a:rPr>
              <a:t>Meaning of Smaller Entity - As per SA 200</a:t>
            </a:r>
            <a:endParaRPr lang="en-US" sz="3600" dirty="0">
              <a:solidFill>
                <a:schemeClr val="tx1"/>
              </a:solidFill>
              <a:cs typeface="Arial" pitchFamily="34" charset="0"/>
            </a:endParaRPr>
          </a:p>
        </p:txBody>
      </p:sp>
      <p:graphicFrame>
        <p:nvGraphicFramePr>
          <p:cNvPr id="2" name="Diagram 1"/>
          <p:cNvGraphicFramePr/>
          <p:nvPr/>
        </p:nvGraphicFramePr>
        <p:xfrm>
          <a:off x="435429" y="1290154"/>
          <a:ext cx="11248572" cy="5147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093029" y="4102296"/>
            <a:ext cx="362857" cy="984885"/>
          </a:xfrm>
          <a:prstGeom prst="rect">
            <a:avLst/>
          </a:prstGeom>
          <a:noFill/>
        </p:spPr>
        <p:txBody>
          <a:bodyPr wrap="square" rtlCol="0">
            <a:spAutoFit/>
          </a:bodyPr>
          <a:lstStyle/>
          <a:p>
            <a:r>
              <a:rPr lang="en-US" dirty="0"/>
              <a:t> </a:t>
            </a:r>
            <a:r>
              <a:rPr lang="en-US" sz="4000" dirty="0">
                <a:solidFill>
                  <a:srgbClr val="FF0000"/>
                </a:solidFill>
              </a:rPr>
              <a:t>&amp; </a:t>
            </a:r>
            <a:endParaRPr lang="en-US" dirty="0">
              <a:solidFill>
                <a:srgbClr val="FF0000"/>
              </a:solidFill>
            </a:endParaRPr>
          </a:p>
        </p:txBody>
      </p:sp>
      <p:pic>
        <p:nvPicPr>
          <p:cNvPr id="5"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78119" y="250522"/>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863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EC2B7C1-B9B9-4FF3-AA5C-656790BA7FC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9EC04C6-2E74-40B2-9194-D271278454E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9DE50F2-4053-406B-8792-B539FB40B79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7A273-CDF1-4AE5-AC9B-E00C10FAC7AE}"/>
              </a:ext>
            </a:extLst>
          </p:cNvPr>
          <p:cNvSpPr>
            <a:spLocks noGrp="1"/>
          </p:cNvSpPr>
          <p:nvPr>
            <p:ph type="title"/>
          </p:nvPr>
        </p:nvSpPr>
        <p:spPr>
          <a:xfrm>
            <a:off x="1828801" y="301625"/>
            <a:ext cx="9749367" cy="614362"/>
          </a:xfrm>
        </p:spPr>
        <p:txBody>
          <a:bodyPr/>
          <a:lstStyle/>
          <a:p>
            <a:r>
              <a:rPr lang="en-US" dirty="0"/>
              <a:t>Some Observations</a:t>
            </a:r>
          </a:p>
        </p:txBody>
      </p:sp>
      <p:graphicFrame>
        <p:nvGraphicFramePr>
          <p:cNvPr id="5" name="SmartArt Placeholder 4">
            <a:extLst>
              <a:ext uri="{FF2B5EF4-FFF2-40B4-BE49-F238E27FC236}">
                <a16:creationId xmlns="" xmlns:a16="http://schemas.microsoft.com/office/drawing/2014/main" id="{6C69C8E2-72F1-4994-B368-49BF542FF67A}"/>
              </a:ext>
            </a:extLst>
          </p:cNvPr>
          <p:cNvGraphicFramePr>
            <a:graphicFrameLocks noGrp="1"/>
          </p:cNvGraphicFramePr>
          <p:nvPr>
            <p:ph type="dgm" idx="1"/>
            <p:extLst>
              <p:ext uri="{D42A27DB-BD31-4B8C-83A1-F6EECF244321}">
                <p14:modId xmlns="" xmlns:p14="http://schemas.microsoft.com/office/powerpoint/2010/main" val="3718446164"/>
              </p:ext>
            </p:extLst>
          </p:nvPr>
        </p:nvGraphicFramePr>
        <p:xfrm>
          <a:off x="344557" y="915987"/>
          <a:ext cx="11635408" cy="5484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20027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FF0000"/>
                </a:solidFill>
              </a:rPr>
              <a:t>Amendment to SQC 1 - Retention Period for Engagement Documentation (Working Papers) </a:t>
            </a:r>
            <a:endParaRPr lang="en-US" sz="2400" dirty="0">
              <a:solidFill>
                <a:srgbClr val="FF0000"/>
              </a:solidFill>
            </a:endParaRPr>
          </a:p>
        </p:txBody>
      </p:sp>
      <p:sp>
        <p:nvSpPr>
          <p:cNvPr id="4" name="Footer Placeholder 3"/>
          <p:cNvSpPr>
            <a:spLocks noGrp="1"/>
          </p:cNvSpPr>
          <p:nvPr>
            <p:ph type="ftr" sz="quarter" idx="11"/>
          </p:nvPr>
        </p:nvSpPr>
        <p:spPr/>
        <p:txBody>
          <a:bodyPr/>
          <a:lstStyle/>
          <a:p>
            <a:pPr>
              <a:defRPr/>
            </a:pPr>
            <a:r>
              <a:rPr lang="en-US" sz="800" dirty="0" smtClean="0"/>
              <a:t>CA Dr </a:t>
            </a:r>
            <a:r>
              <a:rPr lang="en-US" sz="800" dirty="0" err="1" smtClean="0"/>
              <a:t>Dilip</a:t>
            </a:r>
            <a:r>
              <a:rPr lang="en-US" sz="800" dirty="0" smtClean="0"/>
              <a:t> V Satbhai </a:t>
            </a:r>
            <a:r>
              <a:rPr lang="en-US" sz="800" dirty="0" err="1" smtClean="0"/>
              <a:t>Pune</a:t>
            </a:r>
            <a:endParaRPr lang="en-US" sz="800" dirty="0"/>
          </a:p>
        </p:txBody>
      </p:sp>
      <p:sp>
        <p:nvSpPr>
          <p:cNvPr id="5" name="Rectangle 4"/>
          <p:cNvSpPr/>
          <p:nvPr/>
        </p:nvSpPr>
        <p:spPr>
          <a:xfrm>
            <a:off x="1817077" y="1430215"/>
            <a:ext cx="9777046" cy="1938992"/>
          </a:xfrm>
          <a:prstGeom prst="rect">
            <a:avLst/>
          </a:prstGeom>
        </p:spPr>
        <p:txBody>
          <a:bodyPr wrap="square">
            <a:spAutoFit/>
          </a:bodyPr>
          <a:lstStyle/>
          <a:p>
            <a:pPr algn="just"/>
            <a:r>
              <a:rPr lang="en-US" sz="2400" dirty="0" smtClean="0"/>
              <a:t>The Council of the Institute of Chartered Accountants of India, at its 289th meeting held on August 19, 2009 at New Delhi, pursuant to the provisions of Rule 12 of the Chartered Accountants (Procedures of Investigations of Professional and Other Misconduct and Conduct of Cases) Rules, 2007, has decided to amend paragraph 83 of the SQC 1 as follows:</a:t>
            </a:r>
            <a:endParaRPr lang="en-US" sz="2400" dirty="0"/>
          </a:p>
        </p:txBody>
      </p:sp>
      <p:sp>
        <p:nvSpPr>
          <p:cNvPr id="6" name="Rectangle 5"/>
          <p:cNvSpPr/>
          <p:nvPr/>
        </p:nvSpPr>
        <p:spPr>
          <a:xfrm>
            <a:off x="1808504" y="3540370"/>
            <a:ext cx="8688739" cy="2677656"/>
          </a:xfrm>
          <a:prstGeom prst="rect">
            <a:avLst/>
          </a:prstGeom>
        </p:spPr>
        <p:txBody>
          <a:bodyPr wrap="square">
            <a:spAutoFit/>
          </a:bodyPr>
          <a:lstStyle/>
          <a:p>
            <a:r>
              <a:rPr lang="en-US" dirty="0" smtClean="0"/>
              <a:t>: </a:t>
            </a:r>
            <a:r>
              <a:rPr lang="en-US" sz="2800" dirty="0" smtClean="0"/>
              <a:t>“83. The needs of the firm for retention ……………………………… ............................................... In the specific case of audit engagements, the retention period ordinarily is no shorter than seven years from the date of the auditor’s report, or, if later, the date of the group auditor’s report.” (emphasis added)</a:t>
            </a:r>
            <a:endParaRPr 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7A273-CDF1-4AE5-AC9B-E00C10FAC7AE}"/>
              </a:ext>
            </a:extLst>
          </p:cNvPr>
          <p:cNvSpPr>
            <a:spLocks noGrp="1"/>
          </p:cNvSpPr>
          <p:nvPr>
            <p:ph type="title"/>
          </p:nvPr>
        </p:nvSpPr>
        <p:spPr>
          <a:xfrm>
            <a:off x="1828801" y="301625"/>
            <a:ext cx="9749367" cy="614362"/>
          </a:xfrm>
        </p:spPr>
        <p:txBody>
          <a:bodyPr/>
          <a:lstStyle/>
          <a:p>
            <a:r>
              <a:rPr lang="en-US" dirty="0"/>
              <a:t>Some Observations</a:t>
            </a:r>
          </a:p>
        </p:txBody>
      </p:sp>
      <p:graphicFrame>
        <p:nvGraphicFramePr>
          <p:cNvPr id="5" name="SmartArt Placeholder 4">
            <a:extLst>
              <a:ext uri="{FF2B5EF4-FFF2-40B4-BE49-F238E27FC236}">
                <a16:creationId xmlns="" xmlns:a16="http://schemas.microsoft.com/office/drawing/2014/main" id="{6C69C8E2-72F1-4994-B368-49BF542FF67A}"/>
              </a:ext>
            </a:extLst>
          </p:cNvPr>
          <p:cNvGraphicFramePr>
            <a:graphicFrameLocks noGrp="1"/>
          </p:cNvGraphicFramePr>
          <p:nvPr>
            <p:ph type="dgm" idx="1"/>
            <p:extLst>
              <p:ext uri="{D42A27DB-BD31-4B8C-83A1-F6EECF244321}">
                <p14:modId xmlns="" xmlns:p14="http://schemas.microsoft.com/office/powerpoint/2010/main" val="444669153"/>
              </p:ext>
            </p:extLst>
          </p:nvPr>
        </p:nvGraphicFramePr>
        <p:xfrm>
          <a:off x="344557" y="915987"/>
          <a:ext cx="11635408" cy="5484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87381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7A273-CDF1-4AE5-AC9B-E00C10FAC7AE}"/>
              </a:ext>
            </a:extLst>
          </p:cNvPr>
          <p:cNvSpPr>
            <a:spLocks noGrp="1"/>
          </p:cNvSpPr>
          <p:nvPr>
            <p:ph type="title"/>
          </p:nvPr>
        </p:nvSpPr>
        <p:spPr>
          <a:xfrm>
            <a:off x="1828801" y="301625"/>
            <a:ext cx="9749367" cy="614362"/>
          </a:xfrm>
        </p:spPr>
        <p:txBody>
          <a:bodyPr/>
          <a:lstStyle/>
          <a:p>
            <a:r>
              <a:rPr lang="en-US" dirty="0"/>
              <a:t>Some Observations</a:t>
            </a:r>
          </a:p>
        </p:txBody>
      </p:sp>
      <p:graphicFrame>
        <p:nvGraphicFramePr>
          <p:cNvPr id="5" name="SmartArt Placeholder 4">
            <a:extLst>
              <a:ext uri="{FF2B5EF4-FFF2-40B4-BE49-F238E27FC236}">
                <a16:creationId xmlns="" xmlns:a16="http://schemas.microsoft.com/office/drawing/2014/main" id="{6C69C8E2-72F1-4994-B368-49BF542FF67A}"/>
              </a:ext>
            </a:extLst>
          </p:cNvPr>
          <p:cNvGraphicFramePr>
            <a:graphicFrameLocks noGrp="1"/>
          </p:cNvGraphicFramePr>
          <p:nvPr>
            <p:ph type="dgm" idx="1"/>
            <p:extLst>
              <p:ext uri="{D42A27DB-BD31-4B8C-83A1-F6EECF244321}">
                <p14:modId xmlns="" xmlns:p14="http://schemas.microsoft.com/office/powerpoint/2010/main" val="2633122482"/>
              </p:ext>
            </p:extLst>
          </p:nvPr>
        </p:nvGraphicFramePr>
        <p:xfrm>
          <a:off x="344557" y="915987"/>
          <a:ext cx="11635408" cy="5484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812694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7A273-CDF1-4AE5-AC9B-E00C10FAC7AE}"/>
              </a:ext>
            </a:extLst>
          </p:cNvPr>
          <p:cNvSpPr>
            <a:spLocks noGrp="1"/>
          </p:cNvSpPr>
          <p:nvPr>
            <p:ph type="title"/>
          </p:nvPr>
        </p:nvSpPr>
        <p:spPr>
          <a:xfrm>
            <a:off x="1828801" y="301625"/>
            <a:ext cx="9749367" cy="614362"/>
          </a:xfrm>
        </p:spPr>
        <p:txBody>
          <a:bodyPr/>
          <a:lstStyle/>
          <a:p>
            <a:r>
              <a:rPr lang="en-US" dirty="0"/>
              <a:t>Some Observations</a:t>
            </a:r>
          </a:p>
        </p:txBody>
      </p:sp>
      <p:graphicFrame>
        <p:nvGraphicFramePr>
          <p:cNvPr id="5" name="SmartArt Placeholder 4">
            <a:extLst>
              <a:ext uri="{FF2B5EF4-FFF2-40B4-BE49-F238E27FC236}">
                <a16:creationId xmlns="" xmlns:a16="http://schemas.microsoft.com/office/drawing/2014/main" id="{6C69C8E2-72F1-4994-B368-49BF542FF67A}"/>
              </a:ext>
            </a:extLst>
          </p:cNvPr>
          <p:cNvGraphicFramePr>
            <a:graphicFrameLocks noGrp="1"/>
          </p:cNvGraphicFramePr>
          <p:nvPr>
            <p:ph type="dgm" idx="1"/>
            <p:extLst>
              <p:ext uri="{D42A27DB-BD31-4B8C-83A1-F6EECF244321}">
                <p14:modId xmlns="" xmlns:p14="http://schemas.microsoft.com/office/powerpoint/2010/main" val="975336809"/>
              </p:ext>
            </p:extLst>
          </p:nvPr>
        </p:nvGraphicFramePr>
        <p:xfrm>
          <a:off x="344557" y="915987"/>
          <a:ext cx="11635408" cy="5484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07526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304" y="846610"/>
            <a:ext cx="11315648" cy="473975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8000" dirty="0">
                <a:ln w="0"/>
                <a:solidFill>
                  <a:srgbClr val="C00000"/>
                </a:solidFill>
                <a:effectLst>
                  <a:outerShdw blurRad="38100" dist="25400" dir="5400000" algn="ctr" rotWithShape="0">
                    <a:srgbClr val="6E747A">
                      <a:alpha val="43000"/>
                    </a:srgbClr>
                  </a:outerShdw>
                </a:effectLst>
              </a:rPr>
              <a:t>Thank </a:t>
            </a:r>
            <a:r>
              <a:rPr lang="en-US" sz="8000" dirty="0" smtClean="0">
                <a:ln w="0"/>
                <a:solidFill>
                  <a:srgbClr val="C00000"/>
                </a:solidFill>
                <a:effectLst>
                  <a:outerShdw blurRad="38100" dist="25400" dir="5400000" algn="ctr" rotWithShape="0">
                    <a:srgbClr val="6E747A">
                      <a:alpha val="43000"/>
                    </a:srgbClr>
                  </a:outerShdw>
                </a:effectLst>
              </a:rPr>
              <a:t>You</a:t>
            </a:r>
          </a:p>
          <a:p>
            <a:pPr algn="ctr">
              <a:defRPr/>
            </a:pPr>
            <a:r>
              <a:rPr lang="en-US" sz="8000" dirty="0" smtClean="0">
                <a:ln w="0"/>
                <a:solidFill>
                  <a:srgbClr val="C00000"/>
                </a:solidFill>
                <a:effectLst>
                  <a:outerShdw blurRad="38100" dist="25400" dir="5400000" algn="ctr" rotWithShape="0">
                    <a:srgbClr val="6E747A">
                      <a:alpha val="43000"/>
                    </a:srgbClr>
                  </a:outerShdw>
                </a:effectLst>
              </a:rPr>
              <a:t>Learned audience for patient hearing</a:t>
            </a:r>
          </a:p>
          <a:p>
            <a:pPr algn="ctr">
              <a:defRPr/>
            </a:pPr>
            <a:r>
              <a:rPr lang="en-US" sz="1400" b="1" dirty="0" smtClean="0">
                <a:ln w="0"/>
                <a:solidFill>
                  <a:srgbClr val="C00000"/>
                </a:solidFill>
                <a:effectLst>
                  <a:outerShdw blurRad="38100" dist="25400" dir="5400000" algn="ctr" rotWithShape="0">
                    <a:srgbClr val="6E747A">
                      <a:alpha val="43000"/>
                    </a:srgbClr>
                  </a:outerShdw>
                </a:effectLst>
              </a:rPr>
              <a:t>Cell: 9822850606</a:t>
            </a:r>
            <a:endParaRPr lang="en-US" sz="1400" b="1" dirty="0">
              <a:ln w="0"/>
              <a:solidFill>
                <a:srgbClr val="C00000"/>
              </a:solidFill>
              <a:effectLst>
                <a:outerShdw blurRad="38100" dist="25400" dir="5400000" algn="ctr" rotWithShape="0">
                  <a:srgbClr val="6E747A">
                    <a:alpha val="43000"/>
                  </a:srgbClr>
                </a:outerShdw>
              </a:effectLst>
            </a:endParaRPr>
          </a:p>
          <a:p>
            <a:pPr algn="ctr">
              <a:defRPr/>
            </a:pPr>
            <a:endParaRPr lang="en-US" sz="4800" dirty="0">
              <a:ln w="0"/>
              <a:solidFill>
                <a:srgbClr val="FF0000"/>
              </a:solidFill>
              <a:effectLst>
                <a:outerShdw blurRad="38100" dist="25400" dir="5400000" algn="ctr" rotWithShape="0">
                  <a:srgbClr val="6E747A">
                    <a:alpha val="43000"/>
                  </a:srgbClr>
                </a:outerShdw>
              </a:effectLst>
            </a:endParaRPr>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57400" y="234756"/>
            <a:ext cx="876300" cy="839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364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187570"/>
            <a:ext cx="8761413" cy="973016"/>
          </a:xfrm>
        </p:spPr>
        <p:txBody>
          <a:bodyPr/>
          <a:lstStyle/>
          <a:p>
            <a:r>
              <a:rPr lang="en-US" sz="2800" b="1" dirty="0" smtClean="0"/>
              <a:t>What is Assurance Services</a:t>
            </a:r>
            <a:endParaRPr lang="en-US" sz="2800" b="1" dirty="0"/>
          </a:p>
        </p:txBody>
      </p:sp>
      <p:sp>
        <p:nvSpPr>
          <p:cNvPr id="3" name="Content Placeholder 2"/>
          <p:cNvSpPr>
            <a:spLocks noGrp="1"/>
          </p:cNvSpPr>
          <p:nvPr>
            <p:ph idx="1"/>
          </p:nvPr>
        </p:nvSpPr>
        <p:spPr>
          <a:xfrm>
            <a:off x="1216025" y="1254369"/>
            <a:ext cx="8761413" cy="4405069"/>
          </a:xfrm>
        </p:spPr>
        <p:txBody>
          <a:bodyPr/>
          <a:lstStyle/>
          <a:p>
            <a:pPr algn="just">
              <a:spcBef>
                <a:spcPts val="0"/>
              </a:spcBef>
            </a:pPr>
            <a:r>
              <a:rPr lang="en-US" sz="2800" b="1" dirty="0" smtClean="0"/>
              <a:t>Assurance Services – </a:t>
            </a:r>
            <a:r>
              <a:rPr lang="en-US" sz="2800" dirty="0" smtClean="0"/>
              <a:t>means assurance engagements services as specified in the  </a:t>
            </a:r>
            <a:r>
              <a:rPr lang="en-US" sz="2800" b="1" dirty="0" smtClean="0"/>
              <a:t>Framework For Assurance Engagements”</a:t>
            </a:r>
            <a:r>
              <a:rPr lang="en-US" sz="2800" dirty="0" smtClean="0"/>
              <a:t> issued by the Institute of Chartered Accountants of India and as may be amended from time to time </a:t>
            </a:r>
            <a:r>
              <a:rPr lang="en-US" sz="2800" b="1" dirty="0" smtClean="0">
                <a:solidFill>
                  <a:srgbClr val="FF0000"/>
                </a:solidFill>
              </a:rPr>
              <a:t>but does not include</a:t>
            </a:r>
            <a:r>
              <a:rPr lang="en-US" sz="2800" dirty="0" smtClean="0"/>
              <a:t>:</a:t>
            </a:r>
          </a:p>
          <a:p>
            <a:pPr algn="just">
              <a:spcBef>
                <a:spcPts val="0"/>
              </a:spcBef>
            </a:pPr>
            <a:r>
              <a:rPr lang="en-US" sz="2800" dirty="0" smtClean="0"/>
              <a:t>(</a:t>
            </a:r>
            <a:r>
              <a:rPr lang="en-US" sz="2800" dirty="0" err="1" smtClean="0"/>
              <a:t>i</a:t>
            </a:r>
            <a:r>
              <a:rPr lang="en-US" sz="2800" dirty="0" smtClean="0"/>
              <a:t>) Management Consultancy Engagements;</a:t>
            </a:r>
          </a:p>
          <a:p>
            <a:pPr algn="just">
              <a:spcBef>
                <a:spcPts val="0"/>
              </a:spcBef>
            </a:pPr>
            <a:r>
              <a:rPr lang="en-US" sz="2800" dirty="0" smtClean="0"/>
              <a:t>(ii) Representation before various Authorities;</a:t>
            </a:r>
          </a:p>
          <a:p>
            <a:pPr algn="just">
              <a:spcBef>
                <a:spcPts val="0"/>
              </a:spcBef>
            </a:pPr>
            <a:r>
              <a:rPr lang="en-US" sz="2800" dirty="0" smtClean="0"/>
              <a:t>(iii) Engagements to prepare tax returns or advising clients in taxation matters;</a:t>
            </a:r>
          </a:p>
          <a:p>
            <a:pPr algn="just">
              <a:spcBef>
                <a:spcPts val="0"/>
              </a:spcBef>
            </a:pPr>
            <a:r>
              <a:rPr lang="en-US" sz="2800" dirty="0" smtClean="0"/>
              <a:t>(iv) Engagements for the compilation of financial statements;</a:t>
            </a:r>
          </a:p>
          <a:p>
            <a:endParaRPr lang="en-US" dirty="0"/>
          </a:p>
        </p:txBody>
      </p:sp>
      <p:sp>
        <p:nvSpPr>
          <p:cNvPr id="4" name="Footer Placeholder 3"/>
          <p:cNvSpPr>
            <a:spLocks noGrp="1"/>
          </p:cNvSpPr>
          <p:nvPr>
            <p:ph type="ftr" sz="quarter" idx="11"/>
          </p:nvPr>
        </p:nvSpPr>
        <p:spPr>
          <a:xfrm>
            <a:off x="528638" y="6213231"/>
            <a:ext cx="3859212" cy="482844"/>
          </a:xfrm>
        </p:spPr>
        <p:txBody>
          <a:bodyPr/>
          <a:lstStyle/>
          <a:p>
            <a:pPr>
              <a:defRPr/>
            </a:pPr>
            <a:r>
              <a:rPr lang="en-IN" dirty="0" smtClean="0"/>
              <a:t>CA  Dr </a:t>
            </a:r>
            <a:r>
              <a:rPr lang="en-IN" dirty="0" err="1" smtClean="0"/>
              <a:t>Dilip</a:t>
            </a:r>
            <a:r>
              <a:rPr lang="en-IN" dirty="0" smtClean="0"/>
              <a:t> V Satbhai</a:t>
            </a:r>
          </a:p>
          <a:p>
            <a:pPr>
              <a:defRPr/>
            </a:pP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18" y="551526"/>
            <a:ext cx="8761413" cy="609059"/>
          </a:xfrm>
        </p:spPr>
        <p:txBody>
          <a:bodyPr/>
          <a:lstStyle/>
          <a:p>
            <a:r>
              <a:rPr lang="en-US" sz="2800" b="1" dirty="0" smtClean="0"/>
              <a:t>What is Assurance Services</a:t>
            </a:r>
            <a:endParaRPr lang="en-US" sz="2800" b="1" dirty="0"/>
          </a:p>
        </p:txBody>
      </p:sp>
      <p:sp>
        <p:nvSpPr>
          <p:cNvPr id="3" name="Content Placeholder 2"/>
          <p:cNvSpPr>
            <a:spLocks noGrp="1"/>
          </p:cNvSpPr>
          <p:nvPr>
            <p:ph idx="1"/>
          </p:nvPr>
        </p:nvSpPr>
        <p:spPr>
          <a:xfrm>
            <a:off x="1216025" y="1266092"/>
            <a:ext cx="8761413" cy="4783016"/>
          </a:xfrm>
        </p:spPr>
        <p:txBody>
          <a:bodyPr/>
          <a:lstStyle/>
          <a:p>
            <a:pPr algn="just">
              <a:spcBef>
                <a:spcPts val="0"/>
              </a:spcBef>
            </a:pPr>
            <a:r>
              <a:rPr lang="en-US" sz="2800" dirty="0" smtClean="0"/>
              <a:t>(v) Engagements solely to assist the client in preparing, compiling or collating information other than financial statements</a:t>
            </a:r>
          </a:p>
          <a:p>
            <a:pPr algn="just">
              <a:spcBef>
                <a:spcPts val="0"/>
              </a:spcBef>
            </a:pPr>
            <a:r>
              <a:rPr lang="en-US" sz="2800" dirty="0" smtClean="0"/>
              <a:t>(vi) Testifying as an expert witness;</a:t>
            </a:r>
          </a:p>
          <a:p>
            <a:pPr algn="just">
              <a:spcBef>
                <a:spcPts val="0"/>
              </a:spcBef>
            </a:pPr>
            <a:r>
              <a:rPr lang="en-US" sz="2800" dirty="0" smtClean="0"/>
              <a:t>(vii) Providing expert opinion on points of principle, such as Accounting Standards or the applicability of certain laws, on the basis of facts provided by the client; and</a:t>
            </a:r>
          </a:p>
          <a:p>
            <a:pPr algn="just">
              <a:spcBef>
                <a:spcPts val="0"/>
              </a:spcBef>
            </a:pPr>
            <a:r>
              <a:rPr lang="en-US" sz="2800" dirty="0" smtClean="0"/>
              <a:t>(viii) Engagement for Due diligence</a:t>
            </a:r>
          </a:p>
          <a:p>
            <a:pPr algn="just">
              <a:spcBef>
                <a:spcPts val="0"/>
              </a:spcBef>
            </a:pPr>
            <a:r>
              <a:rPr lang="en-US" sz="2800" dirty="0" smtClean="0"/>
              <a:t>The phrase 'Assurance Services' is used in this Statement interchangeably with </a:t>
            </a:r>
            <a:r>
              <a:rPr lang="en-US" sz="2800" b="1" dirty="0" smtClean="0"/>
              <a:t>Audit Services, Attestation Functions, and Audit Functions</a:t>
            </a:r>
            <a:r>
              <a:rPr lang="en-US" sz="2800" dirty="0" smtClean="0"/>
              <a:t>.</a:t>
            </a:r>
          </a:p>
          <a:p>
            <a:endParaRPr lang="en-US" sz="2800" dirty="0"/>
          </a:p>
        </p:txBody>
      </p:sp>
      <p:sp>
        <p:nvSpPr>
          <p:cNvPr id="4" name="Footer Placeholder 3"/>
          <p:cNvSpPr>
            <a:spLocks noGrp="1"/>
          </p:cNvSpPr>
          <p:nvPr>
            <p:ph type="ftr" sz="quarter" idx="11"/>
          </p:nvPr>
        </p:nvSpPr>
        <p:spPr>
          <a:xfrm>
            <a:off x="528638" y="6201508"/>
            <a:ext cx="3859212" cy="494567"/>
          </a:xfrm>
        </p:spPr>
        <p:txBody>
          <a:bodyPr/>
          <a:lstStyle/>
          <a:p>
            <a:pPr>
              <a:defRPr/>
            </a:pPr>
            <a:r>
              <a:rPr lang="en-IN" dirty="0" smtClean="0"/>
              <a:t>CA  Dr </a:t>
            </a:r>
            <a:r>
              <a:rPr lang="en-IN" dirty="0" err="1" smtClean="0"/>
              <a:t>Dilip</a:t>
            </a:r>
            <a:r>
              <a:rPr lang="en-IN" dirty="0" smtClean="0"/>
              <a:t> V Satbhai</a:t>
            </a:r>
          </a:p>
          <a:p>
            <a:pPr>
              <a:defRPr/>
            </a:pP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Ion Boardroom">
  <a:themeElements>
    <a:clrScheme name="Custom 2">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00B050"/>
      </a:hlink>
      <a:folHlink>
        <a:srgbClr val="00B050"/>
      </a:folHlink>
    </a:clrScheme>
    <a:fontScheme name="Custom 1">
      <a:majorFont>
        <a:latin typeface="Palatino Linotype"/>
        <a:ea typeface=""/>
        <a:cs typeface=""/>
      </a:majorFont>
      <a:minorFont>
        <a:latin typeface="Times New Roman"/>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spDef>
      <a:spPr/>
      <a:bodyPr wrap="square">
        <a:spAutoFit/>
      </a:bodyPr>
      <a:lstStyle>
        <a:defPPr algn="just">
          <a:defRPr sz="2400" dirty="0" smtClean="0">
            <a:latin typeface="+mj-lt"/>
          </a:defRPr>
        </a:defPPr>
      </a:lstStyle>
    </a:spDef>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3154</TotalTime>
  <Words>4243</Words>
  <Application>Microsoft Office PowerPoint</Application>
  <PresentationFormat>Custom</PresentationFormat>
  <Paragraphs>523</Paragraphs>
  <Slides>77</Slides>
  <Notes>4</Notes>
  <HiddenSlides>0</HiddenSlides>
  <MMClips>0</MMClips>
  <ScaleCrop>false</ScaleCrop>
  <HeadingPairs>
    <vt:vector size="6" baseType="variant">
      <vt:variant>
        <vt:lpstr>Theme</vt:lpstr>
      </vt:variant>
      <vt:variant>
        <vt:i4>4</vt:i4>
      </vt:variant>
      <vt:variant>
        <vt:lpstr>Slide Titles</vt:lpstr>
      </vt:variant>
      <vt:variant>
        <vt:i4>77</vt:i4>
      </vt:variant>
      <vt:variant>
        <vt:lpstr>Custom Shows</vt:lpstr>
      </vt:variant>
      <vt:variant>
        <vt:i4>16</vt:i4>
      </vt:variant>
    </vt:vector>
  </HeadingPairs>
  <TitlesOfParts>
    <vt:vector size="97" baseType="lpstr">
      <vt:lpstr>Ion Boardroom</vt:lpstr>
      <vt:lpstr>Equity</vt:lpstr>
      <vt:lpstr>Blends</vt:lpstr>
      <vt:lpstr>Angles</vt:lpstr>
      <vt:lpstr>ONE DAY TRAINING PROGRAMME FOR PEER REVIEWERS</vt:lpstr>
      <vt:lpstr>Sunday, 7th May 2023 at   Pune  branch of  WIRC of  The Institute of Chartered accountants of India, New Delhi </vt:lpstr>
      <vt:lpstr>Meaning of the word ‘Peer’ in layman’s view</vt:lpstr>
      <vt:lpstr>Meaning of peer</vt:lpstr>
      <vt:lpstr>Peer review and stakeholders</vt:lpstr>
      <vt:lpstr>Peer review in USA and India</vt:lpstr>
      <vt:lpstr>Peer review for Assurance Services</vt:lpstr>
      <vt:lpstr>What is Assurance Services</vt:lpstr>
      <vt:lpstr>What is Assurance Services</vt:lpstr>
      <vt:lpstr>What is Peer Review</vt:lpstr>
      <vt:lpstr>Slide 11</vt:lpstr>
      <vt:lpstr>Purpose</vt:lpstr>
      <vt:lpstr>System of quality control</vt:lpstr>
      <vt:lpstr>Tips</vt:lpstr>
      <vt:lpstr>Role of controls testing </vt:lpstr>
      <vt:lpstr>COSO </vt:lpstr>
      <vt:lpstr>Key concepts of the COSO framework</vt:lpstr>
      <vt:lpstr>Key concepts</vt:lpstr>
      <vt:lpstr>COMPLIANCE TEST SUBSTANTIVE TEST</vt:lpstr>
      <vt:lpstr>COMPLIANCE TEST SUBSTANTIVE TEST</vt:lpstr>
      <vt:lpstr>COMPLIANCE TEST SUBSTANTIVE TEST</vt:lpstr>
      <vt:lpstr>Slide 22</vt:lpstr>
      <vt:lpstr>Slide 23</vt:lpstr>
      <vt:lpstr>Slide 24</vt:lpstr>
      <vt:lpstr>Slide 25</vt:lpstr>
      <vt:lpstr>Points</vt:lpstr>
      <vt:lpstr>Sec. 143(2) of the Companies Act, 2013</vt:lpstr>
      <vt:lpstr>Slide 28</vt:lpstr>
      <vt:lpstr>Slide 29</vt:lpstr>
      <vt:lpstr>Slide 30</vt:lpstr>
      <vt:lpstr>General Controls</vt:lpstr>
      <vt:lpstr>Specific Controls – Six Key Controls</vt:lpstr>
      <vt:lpstr>Question 1</vt:lpstr>
      <vt:lpstr>Question 2</vt:lpstr>
      <vt:lpstr>Question 3</vt:lpstr>
      <vt:lpstr>Slide 36</vt:lpstr>
      <vt:lpstr>Slide 37</vt:lpstr>
      <vt:lpstr>Types of controls in peer review</vt:lpstr>
      <vt:lpstr>Types of controls in peer review</vt:lpstr>
      <vt:lpstr>General Controls -</vt:lpstr>
      <vt:lpstr>Concept of Independence</vt:lpstr>
      <vt:lpstr>What are “threats” to independence?</vt:lpstr>
      <vt:lpstr>Illustrative “safeguards”</vt:lpstr>
      <vt:lpstr>Disqualifications [Sec.141(3)]</vt:lpstr>
      <vt:lpstr>Disqualifications [Sec.141(3)]</vt:lpstr>
      <vt:lpstr>Disqualifications [Sec.141(3)]</vt:lpstr>
      <vt:lpstr>Not to Render Certain Services [Sec.144]</vt:lpstr>
      <vt:lpstr>Compliance Review of General Controls - Independence</vt:lpstr>
      <vt:lpstr>Compliance Review - General Controls</vt:lpstr>
      <vt:lpstr>Staff Supervision:</vt:lpstr>
      <vt:lpstr>Evaluation of General Controls</vt:lpstr>
      <vt:lpstr>Slide 52</vt:lpstr>
      <vt:lpstr>Slide 53</vt:lpstr>
      <vt:lpstr>Specific Controls – Six Key Controls</vt:lpstr>
      <vt:lpstr>Slide 55</vt:lpstr>
      <vt:lpstr>Slide 56</vt:lpstr>
      <vt:lpstr>Slide 57</vt:lpstr>
      <vt:lpstr>Slide 58</vt:lpstr>
      <vt:lpstr>Slide 59</vt:lpstr>
      <vt:lpstr>Slide 60</vt:lpstr>
      <vt:lpstr>Slide 61</vt:lpstr>
      <vt:lpstr>Slide 62</vt:lpstr>
      <vt:lpstr>Slide 63</vt:lpstr>
      <vt:lpstr>Slide 64</vt:lpstr>
      <vt:lpstr>Documentation of the Audit Procedures Performed &amp; Audit Evidence Obtained</vt:lpstr>
      <vt:lpstr>Meaning of the term “Experienced Auditor”</vt:lpstr>
      <vt:lpstr>Form, Content and Extent of Documentation  shall depend on</vt:lpstr>
      <vt:lpstr>Significant Matters that requires Documentation</vt:lpstr>
      <vt:lpstr>Specific Aspects for Documentation</vt:lpstr>
      <vt:lpstr>Specific Aspects in case of Smaller Entities</vt:lpstr>
      <vt:lpstr>Meaning of Smaller Entity - As per SA 200</vt:lpstr>
      <vt:lpstr>Some Observations</vt:lpstr>
      <vt:lpstr>Amendment to SQC 1 - Retention Period for Engagement Documentation (Working Papers) </vt:lpstr>
      <vt:lpstr>Some Observations</vt:lpstr>
      <vt:lpstr>Some Observations</vt:lpstr>
      <vt:lpstr>Some Observations</vt:lpstr>
      <vt:lpstr>Slide 77</vt:lpstr>
      <vt:lpstr>Intra state supply</vt:lpstr>
      <vt:lpstr>Goods</vt:lpstr>
      <vt:lpstr>Services</vt:lpstr>
      <vt:lpstr>Consideration</vt:lpstr>
      <vt:lpstr>Taxable person</vt:lpstr>
      <vt:lpstr>Business</vt:lpstr>
      <vt:lpstr>Actionable claim</vt:lpstr>
      <vt:lpstr>composite supply</vt:lpstr>
      <vt:lpstr>Mixed Supply</vt:lpstr>
      <vt:lpstr>Principal supply</vt:lpstr>
      <vt:lpstr>Agent</vt:lpstr>
      <vt:lpstr>Money</vt:lpstr>
      <vt:lpstr>Works Contract</vt:lpstr>
      <vt:lpstr>Schedule I</vt:lpstr>
      <vt:lpstr>Schedule II</vt:lpstr>
      <vt:lpstr>Schedule III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Balaji R S</dc:creator>
  <cp:lastModifiedBy>admin</cp:lastModifiedBy>
  <cp:revision>122</cp:revision>
  <dcterms:created xsi:type="dcterms:W3CDTF">2021-01-22T07:53:46Z</dcterms:created>
  <dcterms:modified xsi:type="dcterms:W3CDTF">2023-05-07T06:55:14Z</dcterms:modified>
</cp:coreProperties>
</file>