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57" r:id="rId4"/>
    <p:sldId id="258" r:id="rId5"/>
    <p:sldId id="260" r:id="rId6"/>
    <p:sldId id="259" r:id="rId7"/>
    <p:sldId id="262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92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 sz="2000">
                <a:latin typeface="Aharoni" pitchFamily="2" charset="-79"/>
                <a:cs typeface="Aharoni" pitchFamily="2" charset="-79"/>
              </a:defRPr>
            </a:lvl1pPr>
          </a:lstStyle>
          <a:p>
            <a:r>
              <a:rPr lang="en-US" dirty="0" smtClean="0"/>
              <a:t>CA Sarang Gudhate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</p:spPr>
        <p:txBody>
          <a:bodyPr/>
          <a:lstStyle>
            <a:lvl1pPr algn="ctr">
              <a:defRPr sz="2000">
                <a:latin typeface="Aharoni" pitchFamily="2" charset="-79"/>
                <a:cs typeface="Aharoni" pitchFamily="2" charset="-79"/>
              </a:defRPr>
            </a:lvl1pPr>
          </a:lstStyle>
          <a:p>
            <a:r>
              <a:rPr lang="en-US" dirty="0" smtClean="0"/>
              <a:t>CA Sarang Gudhate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</p:spPr>
        <p:txBody>
          <a:bodyPr/>
          <a:lstStyle>
            <a:lvl1pPr algn="ctr">
              <a:defRPr sz="2000">
                <a:latin typeface="Aharoni" pitchFamily="2" charset="-79"/>
                <a:cs typeface="Aharoni" pitchFamily="2" charset="-79"/>
              </a:defRPr>
            </a:lvl1pPr>
          </a:lstStyle>
          <a:p>
            <a:r>
              <a:rPr lang="en-US" dirty="0" smtClean="0"/>
              <a:t>CA Sarang Gudhate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tx2"/>
                </a:solidFill>
                <a:latin typeface="Aharoni" pitchFamily="2" charset="-79"/>
                <a:cs typeface="Aharoni" pitchFamily="2" charset="-79"/>
              </a:defRPr>
            </a:lvl1pPr>
          </a:lstStyle>
          <a:p>
            <a:r>
              <a:rPr lang="en-US" dirty="0" smtClean="0"/>
              <a:t>CA Sarang Gudhate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Tax Audit Documentation</a:t>
            </a:r>
            <a:br>
              <a:rPr lang="en-US" dirty="0" smtClean="0"/>
            </a:br>
            <a:r>
              <a:rPr lang="en-US" sz="2400" dirty="0" smtClean="0"/>
              <a:t>A Practical Approach</a:t>
            </a:r>
            <a:endParaRPr lang="en-IN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CA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Sarang Gudhate</a:t>
            </a:r>
          </a:p>
          <a:p>
            <a:endParaRPr lang="en-IN" dirty="0">
              <a:solidFill>
                <a:schemeClr val="tx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</p:spPr>
        <p:txBody>
          <a:bodyPr/>
          <a:lstStyle>
            <a:lvl1pPr algn="ctr">
              <a:defRPr sz="2000">
                <a:latin typeface="Aharoni" pitchFamily="2" charset="-79"/>
                <a:cs typeface="Aharoni" pitchFamily="2" charset="-79"/>
              </a:defRPr>
            </a:lvl1pPr>
          </a:lstStyle>
          <a:p>
            <a:r>
              <a:rPr lang="en-US" dirty="0" smtClean="0"/>
              <a:t>19</a:t>
            </a:r>
            <a:r>
              <a:rPr lang="en-US" baseline="30000" dirty="0" smtClean="0"/>
              <a:t>th</a:t>
            </a:r>
            <a:r>
              <a:rPr lang="en-US" dirty="0" smtClean="0"/>
              <a:t> Sep, 2015.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Disclaimer</a:t>
            </a:r>
          </a:p>
          <a:p>
            <a:r>
              <a:rPr lang="en-GB" dirty="0" smtClean="0"/>
              <a:t>Benefits </a:t>
            </a:r>
            <a:r>
              <a:rPr lang="en-GB" dirty="0"/>
              <a:t>of </a:t>
            </a:r>
            <a:r>
              <a:rPr lang="en-GB" dirty="0" smtClean="0"/>
              <a:t>Documentation</a:t>
            </a:r>
          </a:p>
          <a:p>
            <a:r>
              <a:rPr lang="en-US" dirty="0" smtClean="0"/>
              <a:t>Types </a:t>
            </a:r>
            <a:r>
              <a:rPr lang="en-US" dirty="0"/>
              <a:t>of Audit </a:t>
            </a:r>
            <a:r>
              <a:rPr lang="en-US" dirty="0" smtClean="0"/>
              <a:t>File</a:t>
            </a:r>
          </a:p>
          <a:p>
            <a:r>
              <a:rPr lang="en-GB" dirty="0"/>
              <a:t>Tax Audit Documentation Coverage</a:t>
            </a:r>
            <a:endParaRPr lang="en-GB" dirty="0" smtClean="0"/>
          </a:p>
          <a:p>
            <a:r>
              <a:rPr lang="en-GB" dirty="0" smtClean="0"/>
              <a:t>Example</a:t>
            </a:r>
          </a:p>
          <a:p>
            <a:r>
              <a:rPr lang="en-GB" dirty="0"/>
              <a:t>Question &amp; Answer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29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How to Do Audit?</a:t>
            </a:r>
          </a:p>
          <a:p>
            <a:endParaRPr lang="en-US" dirty="0"/>
          </a:p>
          <a:p>
            <a:r>
              <a:rPr lang="en-US" dirty="0"/>
              <a:t>How to Frame an Opinion?</a:t>
            </a:r>
          </a:p>
          <a:p>
            <a:endParaRPr lang="en-US" dirty="0"/>
          </a:p>
          <a:p>
            <a:r>
              <a:rPr lang="en-US" dirty="0"/>
              <a:t>Not Covering </a:t>
            </a:r>
            <a:r>
              <a:rPr lang="en-US" dirty="0" smtClean="0"/>
              <a:t>Technicalities </a:t>
            </a:r>
            <a:endParaRPr lang="en-US" dirty="0"/>
          </a:p>
          <a:p>
            <a:endParaRPr lang="en-US" dirty="0"/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Disclaimer</a:t>
            </a:r>
            <a:br>
              <a:rPr lang="en-US" dirty="0" smtClean="0"/>
            </a:b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Legal Support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How Numbers were </a:t>
            </a:r>
            <a:r>
              <a:rPr lang="en-US" dirty="0" smtClean="0"/>
              <a:t>arrived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How Opinion was </a:t>
            </a:r>
            <a:r>
              <a:rPr lang="en-US" dirty="0" smtClean="0"/>
              <a:t>Framed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Only Specific Data</a:t>
            </a:r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</a:t>
            </a:r>
            <a:r>
              <a:rPr lang="en-US" dirty="0" smtClean="0"/>
              <a:t>of Documentation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</a:t>
            </a:r>
            <a:r>
              <a:rPr lang="en-US" dirty="0" smtClean="0"/>
              <a:t>of Audit </a:t>
            </a:r>
            <a:r>
              <a:rPr lang="en-US" dirty="0" smtClean="0"/>
              <a:t>File</a:t>
            </a:r>
            <a:endParaRPr lang="en-IN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Hard File</a:t>
            </a:r>
          </a:p>
          <a:p>
            <a:pPr>
              <a:buFont typeface="Symbol" pitchFamily="18" charset="2"/>
              <a:buNone/>
            </a:pPr>
            <a:endParaRPr lang="en-US" dirty="0" smtClean="0"/>
          </a:p>
          <a:p>
            <a:r>
              <a:rPr lang="en-US" dirty="0" smtClean="0"/>
              <a:t>Soft File</a:t>
            </a:r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Financial </a:t>
            </a:r>
            <a:r>
              <a:rPr lang="en-US" dirty="0" smtClean="0"/>
              <a:t>Review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Tax Audit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Tax Audit Documentation </a:t>
            </a:r>
            <a:r>
              <a:rPr lang="en-US" dirty="0" smtClean="0"/>
              <a:t>Coverage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&amp; Answer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Any Questions?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222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2362200" y="2514601"/>
            <a:ext cx="3818467" cy="1600200"/>
          </a:xfrm>
        </p:spPr>
        <p:txBody>
          <a:bodyPr>
            <a:normAutofit/>
          </a:bodyPr>
          <a:lstStyle/>
          <a:p>
            <a:pPr algn="ctr"/>
            <a:r>
              <a:rPr lang="en-GB" sz="5400" dirty="0" smtClean="0">
                <a:solidFill>
                  <a:schemeClr val="tx2">
                    <a:lumMod val="50000"/>
                  </a:schemeClr>
                </a:solidFill>
                <a:latin typeface="AR DARLING" pitchFamily="2" charset="0"/>
              </a:rPr>
              <a:t>Thank You!</a:t>
            </a:r>
            <a:endParaRPr lang="en-GB" sz="5400" dirty="0">
              <a:solidFill>
                <a:schemeClr val="tx2">
                  <a:lumMod val="50000"/>
                </a:schemeClr>
              </a:solidFill>
              <a:latin typeface="AR DARL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66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424</TotalTime>
  <Words>84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Waveform</vt:lpstr>
      <vt:lpstr>Tax Audit Documentation A Practical Approach</vt:lpstr>
      <vt:lpstr>Agenda</vt:lpstr>
      <vt:lpstr>Disclaimer </vt:lpstr>
      <vt:lpstr>Benefits of Documentation</vt:lpstr>
      <vt:lpstr>Types of Audit File</vt:lpstr>
      <vt:lpstr>Tax Audit Documentation Coverage</vt:lpstr>
      <vt:lpstr>Question &amp; Answer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Tax Audit Documentation A Practical Approach</dc:title>
  <dc:creator>sarang</dc:creator>
  <cp:lastModifiedBy>Swanand Gudhate</cp:lastModifiedBy>
  <cp:revision>45</cp:revision>
  <dcterms:created xsi:type="dcterms:W3CDTF">2006-08-16T00:00:00Z</dcterms:created>
  <dcterms:modified xsi:type="dcterms:W3CDTF">2015-09-18T18:05:00Z</dcterms:modified>
</cp:coreProperties>
</file>