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6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6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7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7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8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8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82.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8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84.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8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8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87.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88.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89.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9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5"/>
  </p:notesMasterIdLst>
  <p:sldIdLst>
    <p:sldId id="256" r:id="rId2"/>
    <p:sldId id="633" r:id="rId3"/>
    <p:sldId id="725" r:id="rId4"/>
    <p:sldId id="319" r:id="rId5"/>
    <p:sldId id="726" r:id="rId6"/>
    <p:sldId id="727" r:id="rId7"/>
    <p:sldId id="644" r:id="rId8"/>
    <p:sldId id="647" r:id="rId9"/>
    <p:sldId id="649" r:id="rId10"/>
    <p:sldId id="735" r:id="rId11"/>
    <p:sldId id="651" r:id="rId12"/>
    <p:sldId id="737" r:id="rId13"/>
    <p:sldId id="654" r:id="rId14"/>
    <p:sldId id="655" r:id="rId15"/>
    <p:sldId id="656" r:id="rId16"/>
    <p:sldId id="657" r:id="rId17"/>
    <p:sldId id="658" r:id="rId18"/>
    <p:sldId id="659" r:id="rId19"/>
    <p:sldId id="660" r:id="rId20"/>
    <p:sldId id="661" r:id="rId21"/>
    <p:sldId id="379" r:id="rId22"/>
    <p:sldId id="728" r:id="rId23"/>
    <p:sldId id="729" r:id="rId24"/>
    <p:sldId id="730" r:id="rId25"/>
    <p:sldId id="731" r:id="rId26"/>
    <p:sldId id="632" r:id="rId27"/>
    <p:sldId id="662" r:id="rId28"/>
    <p:sldId id="732" r:id="rId29"/>
    <p:sldId id="618" r:id="rId30"/>
    <p:sldId id="738" r:id="rId31"/>
    <p:sldId id="745" r:id="rId32"/>
    <p:sldId id="739" r:id="rId33"/>
    <p:sldId id="761" r:id="rId34"/>
    <p:sldId id="682" r:id="rId35"/>
    <p:sldId id="762" r:id="rId36"/>
    <p:sldId id="619" r:id="rId37"/>
    <p:sldId id="620" r:id="rId38"/>
    <p:sldId id="613" r:id="rId39"/>
    <p:sldId id="696" r:id="rId40"/>
    <p:sldId id="577" r:id="rId41"/>
    <p:sldId id="701" r:id="rId42"/>
    <p:sldId id="702" r:id="rId43"/>
    <p:sldId id="703" r:id="rId44"/>
    <p:sldId id="704" r:id="rId45"/>
    <p:sldId id="705" r:id="rId46"/>
    <p:sldId id="706" r:id="rId47"/>
    <p:sldId id="707" r:id="rId48"/>
    <p:sldId id="708" r:id="rId49"/>
    <p:sldId id="709" r:id="rId50"/>
    <p:sldId id="710" r:id="rId51"/>
    <p:sldId id="711" r:id="rId52"/>
    <p:sldId id="712" r:id="rId53"/>
    <p:sldId id="713" r:id="rId54"/>
    <p:sldId id="714" r:id="rId55"/>
    <p:sldId id="715" r:id="rId56"/>
    <p:sldId id="716" r:id="rId57"/>
    <p:sldId id="763" r:id="rId58"/>
    <p:sldId id="764" r:id="rId59"/>
    <p:sldId id="765" r:id="rId60"/>
    <p:sldId id="766" r:id="rId61"/>
    <p:sldId id="767" r:id="rId62"/>
    <p:sldId id="768" r:id="rId63"/>
    <p:sldId id="769" r:id="rId64"/>
    <p:sldId id="770" r:id="rId65"/>
    <p:sldId id="771" r:id="rId66"/>
    <p:sldId id="772" r:id="rId67"/>
    <p:sldId id="697" r:id="rId68"/>
    <p:sldId id="672" r:id="rId69"/>
    <p:sldId id="673" r:id="rId70"/>
    <p:sldId id="674" r:id="rId71"/>
    <p:sldId id="675" r:id="rId72"/>
    <p:sldId id="676" r:id="rId73"/>
    <p:sldId id="677" r:id="rId74"/>
    <p:sldId id="678" r:id="rId75"/>
    <p:sldId id="741" r:id="rId76"/>
    <p:sldId id="742" r:id="rId77"/>
    <p:sldId id="743" r:id="rId78"/>
    <p:sldId id="744" r:id="rId79"/>
    <p:sldId id="759" r:id="rId80"/>
    <p:sldId id="699" r:id="rId81"/>
    <p:sldId id="700" r:id="rId82"/>
    <p:sldId id="698" r:id="rId83"/>
    <p:sldId id="717" r:id="rId84"/>
    <p:sldId id="718" r:id="rId85"/>
    <p:sldId id="719" r:id="rId86"/>
    <p:sldId id="720" r:id="rId87"/>
    <p:sldId id="721" r:id="rId88"/>
    <p:sldId id="722" r:id="rId89"/>
    <p:sldId id="746" r:id="rId90"/>
    <p:sldId id="747" r:id="rId91"/>
    <p:sldId id="748" r:id="rId92"/>
    <p:sldId id="749" r:id="rId93"/>
    <p:sldId id="750" r:id="rId94"/>
    <p:sldId id="751" r:id="rId95"/>
    <p:sldId id="752" r:id="rId96"/>
    <p:sldId id="753" r:id="rId97"/>
    <p:sldId id="754" r:id="rId98"/>
    <p:sldId id="755" r:id="rId99"/>
    <p:sldId id="756" r:id="rId100"/>
    <p:sldId id="757" r:id="rId101"/>
    <p:sldId id="758" r:id="rId102"/>
    <p:sldId id="760" r:id="rId103"/>
    <p:sldId id="688"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09BEAF-D6FF-4D52-8B28-352D60D0B451}">
          <p14:sldIdLst>
            <p14:sldId id="256"/>
            <p14:sldId id="633"/>
            <p14:sldId id="725"/>
            <p14:sldId id="319"/>
            <p14:sldId id="726"/>
            <p14:sldId id="727"/>
            <p14:sldId id="644"/>
            <p14:sldId id="647"/>
            <p14:sldId id="649"/>
            <p14:sldId id="735"/>
            <p14:sldId id="651"/>
            <p14:sldId id="737"/>
            <p14:sldId id="654"/>
            <p14:sldId id="655"/>
            <p14:sldId id="656"/>
            <p14:sldId id="657"/>
            <p14:sldId id="658"/>
            <p14:sldId id="659"/>
            <p14:sldId id="660"/>
            <p14:sldId id="661"/>
            <p14:sldId id="379"/>
            <p14:sldId id="728"/>
            <p14:sldId id="729"/>
            <p14:sldId id="730"/>
            <p14:sldId id="731"/>
            <p14:sldId id="632"/>
            <p14:sldId id="662"/>
            <p14:sldId id="732"/>
            <p14:sldId id="618"/>
            <p14:sldId id="738"/>
            <p14:sldId id="745"/>
            <p14:sldId id="739"/>
            <p14:sldId id="761"/>
            <p14:sldId id="682"/>
            <p14:sldId id="762"/>
            <p14:sldId id="619"/>
            <p14:sldId id="620"/>
            <p14:sldId id="613"/>
            <p14:sldId id="696"/>
            <p14:sldId id="577"/>
            <p14:sldId id="701"/>
            <p14:sldId id="702"/>
            <p14:sldId id="703"/>
            <p14:sldId id="704"/>
            <p14:sldId id="705"/>
            <p14:sldId id="706"/>
            <p14:sldId id="707"/>
            <p14:sldId id="708"/>
            <p14:sldId id="709"/>
            <p14:sldId id="710"/>
            <p14:sldId id="711"/>
            <p14:sldId id="712"/>
            <p14:sldId id="713"/>
            <p14:sldId id="714"/>
            <p14:sldId id="715"/>
            <p14:sldId id="716"/>
            <p14:sldId id="763"/>
            <p14:sldId id="764"/>
            <p14:sldId id="765"/>
            <p14:sldId id="766"/>
            <p14:sldId id="767"/>
            <p14:sldId id="768"/>
            <p14:sldId id="769"/>
            <p14:sldId id="770"/>
            <p14:sldId id="771"/>
            <p14:sldId id="772"/>
            <p14:sldId id="697"/>
            <p14:sldId id="672"/>
            <p14:sldId id="673"/>
            <p14:sldId id="674"/>
            <p14:sldId id="675"/>
            <p14:sldId id="676"/>
            <p14:sldId id="677"/>
            <p14:sldId id="678"/>
            <p14:sldId id="741"/>
            <p14:sldId id="742"/>
            <p14:sldId id="743"/>
            <p14:sldId id="744"/>
            <p14:sldId id="759"/>
            <p14:sldId id="699"/>
            <p14:sldId id="700"/>
            <p14:sldId id="698"/>
            <p14:sldId id="717"/>
            <p14:sldId id="718"/>
            <p14:sldId id="719"/>
            <p14:sldId id="720"/>
            <p14:sldId id="721"/>
            <p14:sldId id="722"/>
            <p14:sldId id="746"/>
            <p14:sldId id="747"/>
            <p14:sldId id="748"/>
            <p14:sldId id="749"/>
            <p14:sldId id="750"/>
            <p14:sldId id="751"/>
            <p14:sldId id="752"/>
            <p14:sldId id="753"/>
            <p14:sldId id="754"/>
            <p14:sldId id="755"/>
            <p14:sldId id="756"/>
            <p14:sldId id="757"/>
            <p14:sldId id="758"/>
            <p14:sldId id="760"/>
            <p14:sldId id="6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CCFF"/>
    <a:srgbClr val="FF3399"/>
    <a:srgbClr val="CC0099"/>
    <a:srgbClr val="000000"/>
    <a:srgbClr val="7F7F7F"/>
    <a:srgbClr val="FF99CC"/>
    <a:srgbClr val="FFCCCC"/>
    <a:srgbClr val="FF33CC"/>
    <a:srgbClr val="FF3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86559" autoAdjust="0"/>
  </p:normalViewPr>
  <p:slideViewPr>
    <p:cSldViewPr>
      <p:cViewPr>
        <p:scale>
          <a:sx n="61" d="100"/>
          <a:sy n="61" d="100"/>
        </p:scale>
        <p:origin x="-778" y="-34"/>
      </p:cViewPr>
      <p:guideLst>
        <p:guide orient="horz" pos="2160"/>
        <p:guide pos="2880"/>
      </p:guideLst>
    </p:cSldViewPr>
  </p:slideViewPr>
  <p:outlineViewPr>
    <p:cViewPr>
      <p:scale>
        <a:sx n="33" d="100"/>
        <a:sy n="33" d="100"/>
      </p:scale>
      <p:origin x="0" y="326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95808-CC58-4F4A-AE4C-F007117844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C95234-B3BF-4573-BA34-2FC5A669F2EA}">
      <dgm:prSet phldrT="[Text]"/>
      <dgm:spPr>
        <a:solidFill>
          <a:schemeClr val="tx1">
            <a:lumMod val="75000"/>
            <a:lumOff val="25000"/>
          </a:schemeClr>
        </a:solidFill>
      </dgm:spPr>
      <dgm:t>
        <a:bodyPr/>
        <a:lstStyle/>
        <a:p>
          <a:r>
            <a:rPr lang="en-US" dirty="0" smtClean="0"/>
            <a:t>All</a:t>
          </a:r>
          <a:endParaRPr lang="en-US" dirty="0"/>
        </a:p>
      </dgm:t>
    </dgm:pt>
    <dgm:pt modelId="{9F7F7B37-9C8C-4095-A4E1-4A978B344E25}" type="parTrans" cxnId="{E300C79E-899D-4A99-8B27-A351C5CB0D45}">
      <dgm:prSet/>
      <dgm:spPr/>
      <dgm:t>
        <a:bodyPr/>
        <a:lstStyle/>
        <a:p>
          <a:endParaRPr lang="en-US"/>
        </a:p>
      </dgm:t>
    </dgm:pt>
    <dgm:pt modelId="{0A86F787-8224-42BF-BEF0-BFF8F6C45017}" type="sibTrans" cxnId="{E300C79E-899D-4A99-8B27-A351C5CB0D45}">
      <dgm:prSet/>
      <dgm:spPr/>
      <dgm:t>
        <a:bodyPr/>
        <a:lstStyle/>
        <a:p>
          <a:endParaRPr lang="en-US"/>
        </a:p>
      </dgm:t>
    </dgm:pt>
    <dgm:pt modelId="{65943575-8F51-4113-8F1E-12AF37A2D147}">
      <dgm:prSet phldrT="[Text]" custT="1"/>
      <dgm:spPr>
        <a:noFill/>
        <a:ln>
          <a:solidFill>
            <a:srgbClr val="FF3399">
              <a:alpha val="90000"/>
            </a:srgbClr>
          </a:solidFill>
        </a:ln>
      </dgm:spPr>
      <dgm:t>
        <a:bodyPr/>
        <a:lstStyle/>
        <a:p>
          <a:r>
            <a:rPr lang="en-US" sz="2000" dirty="0" smtClean="0"/>
            <a:t>Income tax</a:t>
          </a:r>
          <a:endParaRPr lang="en-US" sz="2000" dirty="0"/>
        </a:p>
      </dgm:t>
    </dgm:pt>
    <dgm:pt modelId="{FF69492E-4E81-4593-BF6A-79758D00ABB2}" type="parTrans" cxnId="{863599EC-3AB6-44D8-A014-DAA86EAE62A2}">
      <dgm:prSet/>
      <dgm:spPr/>
      <dgm:t>
        <a:bodyPr/>
        <a:lstStyle/>
        <a:p>
          <a:endParaRPr lang="en-US"/>
        </a:p>
      </dgm:t>
    </dgm:pt>
    <dgm:pt modelId="{FD291873-CBED-42C2-89AF-F05A91933A15}" type="sibTrans" cxnId="{863599EC-3AB6-44D8-A014-DAA86EAE62A2}">
      <dgm:prSet/>
      <dgm:spPr/>
      <dgm:t>
        <a:bodyPr/>
        <a:lstStyle/>
        <a:p>
          <a:endParaRPr lang="en-US"/>
        </a:p>
      </dgm:t>
    </dgm:pt>
    <dgm:pt modelId="{BD263F7E-134D-4DE1-9979-81391B761EAE}">
      <dgm:prSet phldrT="[Text]" phldr="1" custT="1"/>
      <dgm:spPr>
        <a:noFill/>
        <a:ln>
          <a:solidFill>
            <a:srgbClr val="FF3399">
              <a:alpha val="90000"/>
            </a:srgbClr>
          </a:solidFill>
        </a:ln>
      </dgm:spPr>
      <dgm:t>
        <a:bodyPr/>
        <a:lstStyle/>
        <a:p>
          <a:endParaRPr lang="en-US" sz="2000" dirty="0"/>
        </a:p>
      </dgm:t>
    </dgm:pt>
    <dgm:pt modelId="{E04C897A-0232-419A-B449-2621DE4DA9ED}" type="parTrans" cxnId="{AD0F6CD4-89E3-4727-A703-27ECD5704381}">
      <dgm:prSet/>
      <dgm:spPr/>
      <dgm:t>
        <a:bodyPr/>
        <a:lstStyle/>
        <a:p>
          <a:endParaRPr lang="en-US"/>
        </a:p>
      </dgm:t>
    </dgm:pt>
    <dgm:pt modelId="{3DFF44E7-AA87-4A46-BF62-35F774F599A8}" type="sibTrans" cxnId="{AD0F6CD4-89E3-4727-A703-27ECD5704381}">
      <dgm:prSet/>
      <dgm:spPr/>
      <dgm:t>
        <a:bodyPr/>
        <a:lstStyle/>
        <a:p>
          <a:endParaRPr lang="en-US"/>
        </a:p>
      </dgm:t>
    </dgm:pt>
    <dgm:pt modelId="{1A9F1161-245F-4F1C-8EE4-A0F65435F84E}">
      <dgm:prSet phldrT="[Text]"/>
      <dgm:spPr>
        <a:solidFill>
          <a:schemeClr val="tx1">
            <a:lumMod val="75000"/>
            <a:lumOff val="25000"/>
          </a:schemeClr>
        </a:solidFill>
      </dgm:spPr>
      <dgm:t>
        <a:bodyPr/>
        <a:lstStyle/>
        <a:p>
          <a:r>
            <a:rPr lang="en-US" dirty="0" smtClean="0"/>
            <a:t>Business men</a:t>
          </a:r>
          <a:endParaRPr lang="en-US" dirty="0"/>
        </a:p>
      </dgm:t>
    </dgm:pt>
    <dgm:pt modelId="{35FEAD6A-62C7-47E5-903C-A11AF89B84DD}" type="parTrans" cxnId="{9366E96E-43CC-4A4F-A138-42E74BE5035B}">
      <dgm:prSet/>
      <dgm:spPr/>
      <dgm:t>
        <a:bodyPr/>
        <a:lstStyle/>
        <a:p>
          <a:endParaRPr lang="en-US"/>
        </a:p>
      </dgm:t>
    </dgm:pt>
    <dgm:pt modelId="{9568175E-A2B9-47C5-8CA1-5190FBA70DCF}" type="sibTrans" cxnId="{9366E96E-43CC-4A4F-A138-42E74BE5035B}">
      <dgm:prSet/>
      <dgm:spPr/>
      <dgm:t>
        <a:bodyPr/>
        <a:lstStyle/>
        <a:p>
          <a:endParaRPr lang="en-US"/>
        </a:p>
      </dgm:t>
    </dgm:pt>
    <dgm:pt modelId="{2ADB2414-64EE-4D39-AF14-C335FC856802}">
      <dgm:prSet phldrT="[Text]" custT="1"/>
      <dgm:spPr>
        <a:noFill/>
        <a:ln>
          <a:solidFill>
            <a:srgbClr val="FF3399">
              <a:alpha val="90000"/>
            </a:srgbClr>
          </a:solidFill>
        </a:ln>
      </dgm:spPr>
      <dgm:t>
        <a:bodyPr/>
        <a:lstStyle/>
        <a:p>
          <a:r>
            <a:rPr lang="en-IN" sz="2000" dirty="0" smtClean="0"/>
            <a:t>Customs Duty, Excise Duty</a:t>
          </a:r>
          <a:endParaRPr lang="en-US" sz="2000" dirty="0"/>
        </a:p>
      </dgm:t>
    </dgm:pt>
    <dgm:pt modelId="{709B1DB8-3BF7-439A-A81F-D523B52A9D79}" type="parTrans" cxnId="{357C5CC2-13FC-4B4C-9EDC-75DEC1654ED4}">
      <dgm:prSet/>
      <dgm:spPr/>
      <dgm:t>
        <a:bodyPr/>
        <a:lstStyle/>
        <a:p>
          <a:endParaRPr lang="en-US"/>
        </a:p>
      </dgm:t>
    </dgm:pt>
    <dgm:pt modelId="{7F7E4549-D400-476C-95EB-918DBE127245}" type="sibTrans" cxnId="{357C5CC2-13FC-4B4C-9EDC-75DEC1654ED4}">
      <dgm:prSet/>
      <dgm:spPr/>
      <dgm:t>
        <a:bodyPr/>
        <a:lstStyle/>
        <a:p>
          <a:endParaRPr lang="en-US"/>
        </a:p>
      </dgm:t>
    </dgm:pt>
    <dgm:pt modelId="{8FB5B04D-8F99-4643-B9A7-CFEE3517E3D8}">
      <dgm:prSet custT="1"/>
      <dgm:spPr>
        <a:noFill/>
        <a:ln>
          <a:solidFill>
            <a:srgbClr val="FF3399">
              <a:alpha val="90000"/>
            </a:srgbClr>
          </a:solidFill>
        </a:ln>
      </dgm:spPr>
      <dgm:t>
        <a:bodyPr/>
        <a:lstStyle/>
        <a:p>
          <a:r>
            <a:rPr lang="en-IN" sz="2000" dirty="0" smtClean="0"/>
            <a:t>Service tax, VAT, LBT</a:t>
          </a:r>
        </a:p>
      </dgm:t>
    </dgm:pt>
    <dgm:pt modelId="{784EED54-A2A6-4E5E-8E6D-1F48296D033D}" type="parTrans" cxnId="{711C5552-0131-4074-B502-D2CCE49AEB12}">
      <dgm:prSet/>
      <dgm:spPr/>
      <dgm:t>
        <a:bodyPr/>
        <a:lstStyle/>
        <a:p>
          <a:endParaRPr lang="en-US"/>
        </a:p>
      </dgm:t>
    </dgm:pt>
    <dgm:pt modelId="{9B2183B0-38FE-4382-BF5F-9B4011D15B11}" type="sibTrans" cxnId="{711C5552-0131-4074-B502-D2CCE49AEB12}">
      <dgm:prSet/>
      <dgm:spPr/>
      <dgm:t>
        <a:bodyPr/>
        <a:lstStyle/>
        <a:p>
          <a:endParaRPr lang="en-US"/>
        </a:p>
      </dgm:t>
    </dgm:pt>
    <dgm:pt modelId="{0BAAE78E-2789-4E40-A10C-56E0CE449AA8}">
      <dgm:prSet/>
      <dgm:spPr>
        <a:solidFill>
          <a:schemeClr val="tx1">
            <a:lumMod val="75000"/>
            <a:lumOff val="25000"/>
          </a:schemeClr>
        </a:solidFill>
      </dgm:spPr>
      <dgm:t>
        <a:bodyPr/>
        <a:lstStyle/>
        <a:p>
          <a:r>
            <a:rPr lang="en-US" dirty="0" smtClean="0"/>
            <a:t>Professionals</a:t>
          </a:r>
          <a:endParaRPr lang="en-US" dirty="0"/>
        </a:p>
      </dgm:t>
    </dgm:pt>
    <dgm:pt modelId="{61E8B9D5-27F7-41CC-91DC-015B3175A684}" type="parTrans" cxnId="{21BB5101-D745-468C-9AEA-61B2C1CE27E2}">
      <dgm:prSet/>
      <dgm:spPr/>
      <dgm:t>
        <a:bodyPr/>
        <a:lstStyle/>
        <a:p>
          <a:endParaRPr lang="en-US"/>
        </a:p>
      </dgm:t>
    </dgm:pt>
    <dgm:pt modelId="{D74F06C3-F0E1-4DB6-8FEA-ACE74BD97A7D}" type="sibTrans" cxnId="{21BB5101-D745-468C-9AEA-61B2C1CE27E2}">
      <dgm:prSet/>
      <dgm:spPr/>
      <dgm:t>
        <a:bodyPr/>
        <a:lstStyle/>
        <a:p>
          <a:endParaRPr lang="en-US"/>
        </a:p>
      </dgm:t>
    </dgm:pt>
    <dgm:pt modelId="{C92EC401-05A5-45CC-B1DF-35DAD1B33C14}">
      <dgm:prSet custT="1"/>
      <dgm:spPr>
        <a:noFill/>
        <a:ln>
          <a:solidFill>
            <a:srgbClr val="FF3399">
              <a:alpha val="90000"/>
            </a:srgbClr>
          </a:solidFill>
        </a:ln>
      </dgm:spPr>
      <dgm:t>
        <a:bodyPr/>
        <a:lstStyle/>
        <a:p>
          <a:r>
            <a:rPr lang="en-US" sz="2000" dirty="0" smtClean="0"/>
            <a:t>Profession </a:t>
          </a:r>
          <a:r>
            <a:rPr lang="en-US" sz="2000" dirty="0" smtClean="0"/>
            <a:t>Tax, Service tax</a:t>
          </a:r>
          <a:endParaRPr lang="en-US" sz="2000" dirty="0"/>
        </a:p>
      </dgm:t>
    </dgm:pt>
    <dgm:pt modelId="{FAF73616-20FA-4E0A-9A91-35CC0F6FB7B6}" type="parTrans" cxnId="{C2229099-A922-4FBA-8988-F49EC045AABC}">
      <dgm:prSet/>
      <dgm:spPr/>
      <dgm:t>
        <a:bodyPr/>
        <a:lstStyle/>
        <a:p>
          <a:endParaRPr lang="en-US"/>
        </a:p>
      </dgm:t>
    </dgm:pt>
    <dgm:pt modelId="{54DDA466-3B94-4AA0-901A-8EEFD6CB9552}" type="sibTrans" cxnId="{C2229099-A922-4FBA-8988-F49EC045AABC}">
      <dgm:prSet/>
      <dgm:spPr/>
      <dgm:t>
        <a:bodyPr/>
        <a:lstStyle/>
        <a:p>
          <a:endParaRPr lang="en-US"/>
        </a:p>
      </dgm:t>
    </dgm:pt>
    <dgm:pt modelId="{FA27AE78-2485-47BF-BD7E-774641334F1F}">
      <dgm:prSet/>
      <dgm:spPr>
        <a:solidFill>
          <a:schemeClr val="tx1">
            <a:lumMod val="75000"/>
            <a:lumOff val="25000"/>
          </a:schemeClr>
        </a:solidFill>
      </dgm:spPr>
      <dgm:t>
        <a:bodyPr/>
        <a:lstStyle/>
        <a:p>
          <a:r>
            <a:rPr lang="en-US" dirty="0" smtClean="0"/>
            <a:t>At Home</a:t>
          </a:r>
          <a:endParaRPr lang="en-US" dirty="0"/>
        </a:p>
      </dgm:t>
    </dgm:pt>
    <dgm:pt modelId="{B045B031-7867-443D-8760-40EA74E318EA}" type="parTrans" cxnId="{83DF0255-4998-44C6-9E25-0D313B149D93}">
      <dgm:prSet/>
      <dgm:spPr/>
      <dgm:t>
        <a:bodyPr/>
        <a:lstStyle/>
        <a:p>
          <a:endParaRPr lang="en-US"/>
        </a:p>
      </dgm:t>
    </dgm:pt>
    <dgm:pt modelId="{8FE341AE-7A23-4191-B341-AE9A4A79E1BA}" type="sibTrans" cxnId="{83DF0255-4998-44C6-9E25-0D313B149D93}">
      <dgm:prSet/>
      <dgm:spPr/>
      <dgm:t>
        <a:bodyPr/>
        <a:lstStyle/>
        <a:p>
          <a:endParaRPr lang="en-US"/>
        </a:p>
      </dgm:t>
    </dgm:pt>
    <dgm:pt modelId="{2B36EB02-D4DE-41F1-9AB4-71D998755BFD}">
      <dgm:prSet custT="1"/>
      <dgm:spPr>
        <a:noFill/>
        <a:ln>
          <a:solidFill>
            <a:srgbClr val="FF3399">
              <a:alpha val="90000"/>
            </a:srgbClr>
          </a:solidFill>
        </a:ln>
      </dgm:spPr>
      <dgm:t>
        <a:bodyPr/>
        <a:lstStyle/>
        <a:p>
          <a:r>
            <a:rPr lang="en-US" sz="2000" dirty="0" smtClean="0"/>
            <a:t>Stamp Duty</a:t>
          </a:r>
          <a:endParaRPr lang="en-US" sz="2000" dirty="0"/>
        </a:p>
      </dgm:t>
    </dgm:pt>
    <dgm:pt modelId="{67F4BBBF-84B3-45AA-8149-5524358B7FFD}" type="parTrans" cxnId="{079F1096-2F96-4DFB-88E6-161BD787C147}">
      <dgm:prSet/>
      <dgm:spPr/>
      <dgm:t>
        <a:bodyPr/>
        <a:lstStyle/>
        <a:p>
          <a:endParaRPr lang="en-US"/>
        </a:p>
      </dgm:t>
    </dgm:pt>
    <dgm:pt modelId="{DC2F9E5A-0639-4B09-9DFE-95F0D07FF202}" type="sibTrans" cxnId="{079F1096-2F96-4DFB-88E6-161BD787C147}">
      <dgm:prSet/>
      <dgm:spPr/>
      <dgm:t>
        <a:bodyPr/>
        <a:lstStyle/>
        <a:p>
          <a:endParaRPr lang="en-US"/>
        </a:p>
      </dgm:t>
    </dgm:pt>
    <dgm:pt modelId="{0B8A2499-13E3-48C6-9620-A4000751B6F7}">
      <dgm:prSet custT="1"/>
      <dgm:spPr>
        <a:noFill/>
        <a:ln>
          <a:solidFill>
            <a:srgbClr val="FF3399">
              <a:alpha val="90000"/>
            </a:srgbClr>
          </a:solidFill>
        </a:ln>
      </dgm:spPr>
      <dgm:t>
        <a:bodyPr/>
        <a:lstStyle/>
        <a:p>
          <a:r>
            <a:rPr lang="en-US" sz="2000" dirty="0" smtClean="0"/>
            <a:t>Electricity Duty</a:t>
          </a:r>
          <a:endParaRPr lang="en-US" sz="2000" dirty="0"/>
        </a:p>
      </dgm:t>
    </dgm:pt>
    <dgm:pt modelId="{F125FF5C-6C01-407A-99E4-3F9E5670E6CA}" type="parTrans" cxnId="{A2388810-B36B-4AB0-89DD-B3F098B1E91E}">
      <dgm:prSet/>
      <dgm:spPr/>
      <dgm:t>
        <a:bodyPr/>
        <a:lstStyle/>
        <a:p>
          <a:endParaRPr lang="en-US"/>
        </a:p>
      </dgm:t>
    </dgm:pt>
    <dgm:pt modelId="{498FFEF4-45B2-490C-B814-E2DE8C3DF354}" type="sibTrans" cxnId="{A2388810-B36B-4AB0-89DD-B3F098B1E91E}">
      <dgm:prSet/>
      <dgm:spPr/>
      <dgm:t>
        <a:bodyPr/>
        <a:lstStyle/>
        <a:p>
          <a:endParaRPr lang="en-US"/>
        </a:p>
      </dgm:t>
    </dgm:pt>
    <dgm:pt modelId="{9C3F5404-D6B5-467A-9180-94232E446A09}">
      <dgm:prSet/>
      <dgm:spPr>
        <a:solidFill>
          <a:schemeClr val="tx1">
            <a:lumMod val="75000"/>
            <a:lumOff val="25000"/>
          </a:schemeClr>
        </a:solidFill>
      </dgm:spPr>
      <dgm:t>
        <a:bodyPr/>
        <a:lstStyle/>
        <a:p>
          <a:r>
            <a:rPr lang="en-US" dirty="0" smtClean="0"/>
            <a:t>Travelling</a:t>
          </a:r>
          <a:endParaRPr lang="en-US" dirty="0"/>
        </a:p>
      </dgm:t>
    </dgm:pt>
    <dgm:pt modelId="{E6ECA49D-CEDD-48A9-8788-7A8BBD57EEDB}" type="parTrans" cxnId="{C7502B72-02FB-41A0-BBC9-D5F20649B7FB}">
      <dgm:prSet/>
      <dgm:spPr/>
      <dgm:t>
        <a:bodyPr/>
        <a:lstStyle/>
        <a:p>
          <a:endParaRPr lang="en-US"/>
        </a:p>
      </dgm:t>
    </dgm:pt>
    <dgm:pt modelId="{A2838BD2-D815-457D-80BC-2179C4DACE57}" type="sibTrans" cxnId="{C7502B72-02FB-41A0-BBC9-D5F20649B7FB}">
      <dgm:prSet/>
      <dgm:spPr/>
      <dgm:t>
        <a:bodyPr/>
        <a:lstStyle/>
        <a:p>
          <a:endParaRPr lang="en-US"/>
        </a:p>
      </dgm:t>
    </dgm:pt>
    <dgm:pt modelId="{D7D4324B-B9AB-48A1-9A6E-ACF0C3529300}">
      <dgm:prSet custT="1"/>
      <dgm:spPr>
        <a:noFill/>
        <a:ln>
          <a:solidFill>
            <a:srgbClr val="FF3399">
              <a:alpha val="90000"/>
            </a:srgbClr>
          </a:solidFill>
        </a:ln>
      </dgm:spPr>
      <dgm:t>
        <a:bodyPr/>
        <a:lstStyle/>
        <a:p>
          <a:r>
            <a:rPr lang="en-US" sz="2000" dirty="0" smtClean="0"/>
            <a:t>Toll Tax</a:t>
          </a:r>
          <a:endParaRPr lang="en-US" sz="2000" dirty="0"/>
        </a:p>
      </dgm:t>
    </dgm:pt>
    <dgm:pt modelId="{3F08E682-088A-48B6-AFDA-CAFA3B741990}" type="parTrans" cxnId="{CAE69A5D-47C0-43E3-9664-D71C6BEC7922}">
      <dgm:prSet/>
      <dgm:spPr/>
      <dgm:t>
        <a:bodyPr/>
        <a:lstStyle/>
        <a:p>
          <a:endParaRPr lang="en-US"/>
        </a:p>
      </dgm:t>
    </dgm:pt>
    <dgm:pt modelId="{6F32055B-FCD2-4617-845F-0E8F5E6F138F}" type="sibTrans" cxnId="{CAE69A5D-47C0-43E3-9664-D71C6BEC7922}">
      <dgm:prSet/>
      <dgm:spPr/>
      <dgm:t>
        <a:bodyPr/>
        <a:lstStyle/>
        <a:p>
          <a:endParaRPr lang="en-US"/>
        </a:p>
      </dgm:t>
    </dgm:pt>
    <dgm:pt modelId="{50D9C764-4F7D-435E-BD21-2FC4931E17D8}">
      <dgm:prSet/>
      <dgm:spPr>
        <a:solidFill>
          <a:schemeClr val="tx1">
            <a:lumMod val="75000"/>
            <a:lumOff val="25000"/>
          </a:schemeClr>
        </a:solidFill>
      </dgm:spPr>
      <dgm:t>
        <a:bodyPr/>
        <a:lstStyle/>
        <a:p>
          <a:r>
            <a:rPr lang="en-US" dirty="0" smtClean="0"/>
            <a:t>Entertainment</a:t>
          </a:r>
          <a:endParaRPr lang="en-US" dirty="0"/>
        </a:p>
      </dgm:t>
    </dgm:pt>
    <dgm:pt modelId="{6E125E0D-4B7A-4C88-8A2C-6951C9647546}" type="parTrans" cxnId="{D8D8F2C5-BB23-4337-93E1-B9A8D30F2899}">
      <dgm:prSet/>
      <dgm:spPr/>
      <dgm:t>
        <a:bodyPr/>
        <a:lstStyle/>
        <a:p>
          <a:endParaRPr lang="en-US"/>
        </a:p>
      </dgm:t>
    </dgm:pt>
    <dgm:pt modelId="{E7BD5247-2E13-471C-9045-C701FA4AB6D2}" type="sibTrans" cxnId="{D8D8F2C5-BB23-4337-93E1-B9A8D30F2899}">
      <dgm:prSet/>
      <dgm:spPr/>
      <dgm:t>
        <a:bodyPr/>
        <a:lstStyle/>
        <a:p>
          <a:endParaRPr lang="en-US"/>
        </a:p>
      </dgm:t>
    </dgm:pt>
    <dgm:pt modelId="{ABE5C18F-D5E2-414F-B409-949460C06201}">
      <dgm:prSet custT="1"/>
      <dgm:spPr>
        <a:noFill/>
        <a:ln>
          <a:solidFill>
            <a:srgbClr val="FF3399">
              <a:alpha val="90000"/>
            </a:srgbClr>
          </a:solidFill>
        </a:ln>
      </dgm:spPr>
      <dgm:t>
        <a:bodyPr/>
        <a:lstStyle/>
        <a:p>
          <a:r>
            <a:rPr lang="en-US" sz="2000" dirty="0" smtClean="0"/>
            <a:t>Entertainment Tax</a:t>
          </a:r>
        </a:p>
      </dgm:t>
    </dgm:pt>
    <dgm:pt modelId="{4B6030F0-FC23-4D8B-8088-1AB191CE3B0A}" type="parTrans" cxnId="{B5891806-5C71-4D8A-823C-CB10600165B6}">
      <dgm:prSet/>
      <dgm:spPr/>
      <dgm:t>
        <a:bodyPr/>
        <a:lstStyle/>
        <a:p>
          <a:endParaRPr lang="en-US"/>
        </a:p>
      </dgm:t>
    </dgm:pt>
    <dgm:pt modelId="{EBCF42A1-502F-4F39-BC35-EACB4DA6F22B}" type="sibTrans" cxnId="{B5891806-5C71-4D8A-823C-CB10600165B6}">
      <dgm:prSet/>
      <dgm:spPr/>
      <dgm:t>
        <a:bodyPr/>
        <a:lstStyle/>
        <a:p>
          <a:endParaRPr lang="en-US"/>
        </a:p>
      </dgm:t>
    </dgm:pt>
    <dgm:pt modelId="{2BEF1207-937F-4D6C-818C-CC3D36C13803}" type="pres">
      <dgm:prSet presAssocID="{71195808-CC58-4F4A-AE4C-F00711784467}" presName="Name0" presStyleCnt="0">
        <dgm:presLayoutVars>
          <dgm:dir/>
          <dgm:animLvl val="lvl"/>
          <dgm:resizeHandles val="exact"/>
        </dgm:presLayoutVars>
      </dgm:prSet>
      <dgm:spPr/>
      <dgm:t>
        <a:bodyPr/>
        <a:lstStyle/>
        <a:p>
          <a:endParaRPr lang="en-US"/>
        </a:p>
      </dgm:t>
    </dgm:pt>
    <dgm:pt modelId="{22D0DFDB-8DA9-4B61-AC8B-1B014EE7C80E}" type="pres">
      <dgm:prSet presAssocID="{70C95234-B3BF-4573-BA34-2FC5A669F2EA}" presName="linNode" presStyleCnt="0"/>
      <dgm:spPr/>
    </dgm:pt>
    <dgm:pt modelId="{9E3CE00A-5360-49F4-8157-C64018BD2500}" type="pres">
      <dgm:prSet presAssocID="{70C95234-B3BF-4573-BA34-2FC5A669F2EA}" presName="parentText" presStyleLbl="node1" presStyleIdx="0" presStyleCnt="6">
        <dgm:presLayoutVars>
          <dgm:chMax val="1"/>
          <dgm:bulletEnabled val="1"/>
        </dgm:presLayoutVars>
      </dgm:prSet>
      <dgm:spPr/>
      <dgm:t>
        <a:bodyPr/>
        <a:lstStyle/>
        <a:p>
          <a:endParaRPr lang="en-US"/>
        </a:p>
      </dgm:t>
    </dgm:pt>
    <dgm:pt modelId="{66F95F50-C70C-4BFE-B876-1E945A75E7E5}" type="pres">
      <dgm:prSet presAssocID="{70C95234-B3BF-4573-BA34-2FC5A669F2EA}" presName="descendantText" presStyleLbl="alignAccFollowNode1" presStyleIdx="0" presStyleCnt="6">
        <dgm:presLayoutVars>
          <dgm:bulletEnabled val="1"/>
        </dgm:presLayoutVars>
      </dgm:prSet>
      <dgm:spPr/>
      <dgm:t>
        <a:bodyPr/>
        <a:lstStyle/>
        <a:p>
          <a:endParaRPr lang="en-US"/>
        </a:p>
      </dgm:t>
    </dgm:pt>
    <dgm:pt modelId="{6A756BA6-2388-48AC-9C47-DE137220C723}" type="pres">
      <dgm:prSet presAssocID="{0A86F787-8224-42BF-BEF0-BFF8F6C45017}" presName="sp" presStyleCnt="0"/>
      <dgm:spPr/>
    </dgm:pt>
    <dgm:pt modelId="{A24C2967-130A-4DCE-8F7C-95E87FC1AF85}" type="pres">
      <dgm:prSet presAssocID="{1A9F1161-245F-4F1C-8EE4-A0F65435F84E}" presName="linNode" presStyleCnt="0"/>
      <dgm:spPr/>
    </dgm:pt>
    <dgm:pt modelId="{017354DA-9E96-4264-9AAA-4E824E829E55}" type="pres">
      <dgm:prSet presAssocID="{1A9F1161-245F-4F1C-8EE4-A0F65435F84E}" presName="parentText" presStyleLbl="node1" presStyleIdx="1" presStyleCnt="6">
        <dgm:presLayoutVars>
          <dgm:chMax val="1"/>
          <dgm:bulletEnabled val="1"/>
        </dgm:presLayoutVars>
      </dgm:prSet>
      <dgm:spPr/>
      <dgm:t>
        <a:bodyPr/>
        <a:lstStyle/>
        <a:p>
          <a:endParaRPr lang="en-US"/>
        </a:p>
      </dgm:t>
    </dgm:pt>
    <dgm:pt modelId="{40EE603A-DF58-4F28-AC4F-058D4E16350E}" type="pres">
      <dgm:prSet presAssocID="{1A9F1161-245F-4F1C-8EE4-A0F65435F84E}" presName="descendantText" presStyleLbl="alignAccFollowNode1" presStyleIdx="1" presStyleCnt="6">
        <dgm:presLayoutVars>
          <dgm:bulletEnabled val="1"/>
        </dgm:presLayoutVars>
      </dgm:prSet>
      <dgm:spPr/>
      <dgm:t>
        <a:bodyPr/>
        <a:lstStyle/>
        <a:p>
          <a:endParaRPr lang="en-US"/>
        </a:p>
      </dgm:t>
    </dgm:pt>
    <dgm:pt modelId="{4A5B21C5-C9F9-4EE0-AA7D-1CD08E55E926}" type="pres">
      <dgm:prSet presAssocID="{9568175E-A2B9-47C5-8CA1-5190FBA70DCF}" presName="sp" presStyleCnt="0"/>
      <dgm:spPr/>
    </dgm:pt>
    <dgm:pt modelId="{5173B5EA-436E-4B75-9E2E-7FEED2FDAF05}" type="pres">
      <dgm:prSet presAssocID="{0BAAE78E-2789-4E40-A10C-56E0CE449AA8}" presName="linNode" presStyleCnt="0"/>
      <dgm:spPr/>
    </dgm:pt>
    <dgm:pt modelId="{D543D007-7852-4FA0-BC97-3D33D4DF847B}" type="pres">
      <dgm:prSet presAssocID="{0BAAE78E-2789-4E40-A10C-56E0CE449AA8}" presName="parentText" presStyleLbl="node1" presStyleIdx="2" presStyleCnt="6">
        <dgm:presLayoutVars>
          <dgm:chMax val="1"/>
          <dgm:bulletEnabled val="1"/>
        </dgm:presLayoutVars>
      </dgm:prSet>
      <dgm:spPr/>
      <dgm:t>
        <a:bodyPr/>
        <a:lstStyle/>
        <a:p>
          <a:endParaRPr lang="en-US"/>
        </a:p>
      </dgm:t>
    </dgm:pt>
    <dgm:pt modelId="{33D3E2A6-FF9E-44DF-9300-880133E1C3C7}" type="pres">
      <dgm:prSet presAssocID="{0BAAE78E-2789-4E40-A10C-56E0CE449AA8}" presName="descendantText" presStyleLbl="alignAccFollowNode1" presStyleIdx="2" presStyleCnt="6">
        <dgm:presLayoutVars>
          <dgm:bulletEnabled val="1"/>
        </dgm:presLayoutVars>
      </dgm:prSet>
      <dgm:spPr/>
      <dgm:t>
        <a:bodyPr/>
        <a:lstStyle/>
        <a:p>
          <a:endParaRPr lang="en-US"/>
        </a:p>
      </dgm:t>
    </dgm:pt>
    <dgm:pt modelId="{BD7624F9-7C43-42D1-94A5-90ADD54531D5}" type="pres">
      <dgm:prSet presAssocID="{D74F06C3-F0E1-4DB6-8FEA-ACE74BD97A7D}" presName="sp" presStyleCnt="0"/>
      <dgm:spPr/>
    </dgm:pt>
    <dgm:pt modelId="{3D1D7C5B-4BEA-4EAB-81A4-CF555289025D}" type="pres">
      <dgm:prSet presAssocID="{FA27AE78-2485-47BF-BD7E-774641334F1F}" presName="linNode" presStyleCnt="0"/>
      <dgm:spPr/>
    </dgm:pt>
    <dgm:pt modelId="{DC139A8C-2E5E-4A34-B204-E829FACB1283}" type="pres">
      <dgm:prSet presAssocID="{FA27AE78-2485-47BF-BD7E-774641334F1F}" presName="parentText" presStyleLbl="node1" presStyleIdx="3" presStyleCnt="6">
        <dgm:presLayoutVars>
          <dgm:chMax val="1"/>
          <dgm:bulletEnabled val="1"/>
        </dgm:presLayoutVars>
      </dgm:prSet>
      <dgm:spPr/>
      <dgm:t>
        <a:bodyPr/>
        <a:lstStyle/>
        <a:p>
          <a:endParaRPr lang="en-US"/>
        </a:p>
      </dgm:t>
    </dgm:pt>
    <dgm:pt modelId="{13270115-3863-4E99-B46A-A1D40FAEDEC3}" type="pres">
      <dgm:prSet presAssocID="{FA27AE78-2485-47BF-BD7E-774641334F1F}" presName="descendantText" presStyleLbl="alignAccFollowNode1" presStyleIdx="3" presStyleCnt="6">
        <dgm:presLayoutVars>
          <dgm:bulletEnabled val="1"/>
        </dgm:presLayoutVars>
      </dgm:prSet>
      <dgm:spPr/>
      <dgm:t>
        <a:bodyPr/>
        <a:lstStyle/>
        <a:p>
          <a:endParaRPr lang="en-US"/>
        </a:p>
      </dgm:t>
    </dgm:pt>
    <dgm:pt modelId="{EF04F132-847E-4514-92BB-A6BD4CA9AA48}" type="pres">
      <dgm:prSet presAssocID="{8FE341AE-7A23-4191-B341-AE9A4A79E1BA}" presName="sp" presStyleCnt="0"/>
      <dgm:spPr/>
    </dgm:pt>
    <dgm:pt modelId="{AED4B6DD-C3C1-4882-B949-2F52B2FD8870}" type="pres">
      <dgm:prSet presAssocID="{9C3F5404-D6B5-467A-9180-94232E446A09}" presName="linNode" presStyleCnt="0"/>
      <dgm:spPr/>
    </dgm:pt>
    <dgm:pt modelId="{DF340E65-50BC-4D89-A425-7A77F2C05341}" type="pres">
      <dgm:prSet presAssocID="{9C3F5404-D6B5-467A-9180-94232E446A09}" presName="parentText" presStyleLbl="node1" presStyleIdx="4" presStyleCnt="6">
        <dgm:presLayoutVars>
          <dgm:chMax val="1"/>
          <dgm:bulletEnabled val="1"/>
        </dgm:presLayoutVars>
      </dgm:prSet>
      <dgm:spPr/>
      <dgm:t>
        <a:bodyPr/>
        <a:lstStyle/>
        <a:p>
          <a:endParaRPr lang="en-US"/>
        </a:p>
      </dgm:t>
    </dgm:pt>
    <dgm:pt modelId="{455EB3EE-9663-4742-8109-4B6BB7A8C1EC}" type="pres">
      <dgm:prSet presAssocID="{9C3F5404-D6B5-467A-9180-94232E446A09}" presName="descendantText" presStyleLbl="alignAccFollowNode1" presStyleIdx="4" presStyleCnt="6">
        <dgm:presLayoutVars>
          <dgm:bulletEnabled val="1"/>
        </dgm:presLayoutVars>
      </dgm:prSet>
      <dgm:spPr/>
      <dgm:t>
        <a:bodyPr/>
        <a:lstStyle/>
        <a:p>
          <a:endParaRPr lang="en-US"/>
        </a:p>
      </dgm:t>
    </dgm:pt>
    <dgm:pt modelId="{CD33C4FE-9633-4371-AE46-B6F070D03B18}" type="pres">
      <dgm:prSet presAssocID="{A2838BD2-D815-457D-80BC-2179C4DACE57}" presName="sp" presStyleCnt="0"/>
      <dgm:spPr/>
    </dgm:pt>
    <dgm:pt modelId="{D88E1E8B-1F68-4954-9113-58D1C3FB14C6}" type="pres">
      <dgm:prSet presAssocID="{50D9C764-4F7D-435E-BD21-2FC4931E17D8}" presName="linNode" presStyleCnt="0"/>
      <dgm:spPr/>
    </dgm:pt>
    <dgm:pt modelId="{2CBFC4BA-477C-4F1A-AAFA-7138317E9138}" type="pres">
      <dgm:prSet presAssocID="{50D9C764-4F7D-435E-BD21-2FC4931E17D8}" presName="parentText" presStyleLbl="node1" presStyleIdx="5" presStyleCnt="6">
        <dgm:presLayoutVars>
          <dgm:chMax val="1"/>
          <dgm:bulletEnabled val="1"/>
        </dgm:presLayoutVars>
      </dgm:prSet>
      <dgm:spPr/>
      <dgm:t>
        <a:bodyPr/>
        <a:lstStyle/>
        <a:p>
          <a:endParaRPr lang="en-US"/>
        </a:p>
      </dgm:t>
    </dgm:pt>
    <dgm:pt modelId="{19FD5F7C-09FE-4E72-BC20-ABAE15BEE62F}" type="pres">
      <dgm:prSet presAssocID="{50D9C764-4F7D-435E-BD21-2FC4931E17D8}" presName="descendantText" presStyleLbl="alignAccFollowNode1" presStyleIdx="5" presStyleCnt="6">
        <dgm:presLayoutVars>
          <dgm:bulletEnabled val="1"/>
        </dgm:presLayoutVars>
      </dgm:prSet>
      <dgm:spPr/>
      <dgm:t>
        <a:bodyPr/>
        <a:lstStyle/>
        <a:p>
          <a:endParaRPr lang="en-US"/>
        </a:p>
      </dgm:t>
    </dgm:pt>
  </dgm:ptLst>
  <dgm:cxnLst>
    <dgm:cxn modelId="{9366E96E-43CC-4A4F-A138-42E74BE5035B}" srcId="{71195808-CC58-4F4A-AE4C-F00711784467}" destId="{1A9F1161-245F-4F1C-8EE4-A0F65435F84E}" srcOrd="1" destOrd="0" parTransId="{35FEAD6A-62C7-47E5-903C-A11AF89B84DD}" sibTransId="{9568175E-A2B9-47C5-8CA1-5190FBA70DCF}"/>
    <dgm:cxn modelId="{711C5552-0131-4074-B502-D2CCE49AEB12}" srcId="{1A9F1161-245F-4F1C-8EE4-A0F65435F84E}" destId="{8FB5B04D-8F99-4643-B9A7-CFEE3517E3D8}" srcOrd="1" destOrd="0" parTransId="{784EED54-A2A6-4E5E-8E6D-1F48296D033D}" sibTransId="{9B2183B0-38FE-4382-BF5F-9B4011D15B11}"/>
    <dgm:cxn modelId="{E300C79E-899D-4A99-8B27-A351C5CB0D45}" srcId="{71195808-CC58-4F4A-AE4C-F00711784467}" destId="{70C95234-B3BF-4573-BA34-2FC5A669F2EA}" srcOrd="0" destOrd="0" parTransId="{9F7F7B37-9C8C-4095-A4E1-4A978B344E25}" sibTransId="{0A86F787-8224-42BF-BEF0-BFF8F6C45017}"/>
    <dgm:cxn modelId="{002E15B5-19E4-4126-8C62-C8A99CBCDC31}" type="presOf" srcId="{2ADB2414-64EE-4D39-AF14-C335FC856802}" destId="{40EE603A-DF58-4F28-AC4F-058D4E16350E}" srcOrd="0" destOrd="0" presId="urn:microsoft.com/office/officeart/2005/8/layout/vList5"/>
    <dgm:cxn modelId="{95EDBB12-6E04-4EDC-8318-0BB38EF3EB89}" type="presOf" srcId="{8FB5B04D-8F99-4643-B9A7-CFEE3517E3D8}" destId="{40EE603A-DF58-4F28-AC4F-058D4E16350E}" srcOrd="0" destOrd="1" presId="urn:microsoft.com/office/officeart/2005/8/layout/vList5"/>
    <dgm:cxn modelId="{AC1B7534-B8C3-4085-AC2D-6E536FE62FB7}" type="presOf" srcId="{65943575-8F51-4113-8F1E-12AF37A2D147}" destId="{66F95F50-C70C-4BFE-B876-1E945A75E7E5}" srcOrd="0" destOrd="0" presId="urn:microsoft.com/office/officeart/2005/8/layout/vList5"/>
    <dgm:cxn modelId="{079F1096-2F96-4DFB-88E6-161BD787C147}" srcId="{FA27AE78-2485-47BF-BD7E-774641334F1F}" destId="{2B36EB02-D4DE-41F1-9AB4-71D998755BFD}" srcOrd="0" destOrd="0" parTransId="{67F4BBBF-84B3-45AA-8149-5524358B7FFD}" sibTransId="{DC2F9E5A-0639-4B09-9DFE-95F0D07FF202}"/>
    <dgm:cxn modelId="{B5891806-5C71-4D8A-823C-CB10600165B6}" srcId="{50D9C764-4F7D-435E-BD21-2FC4931E17D8}" destId="{ABE5C18F-D5E2-414F-B409-949460C06201}" srcOrd="0" destOrd="0" parTransId="{4B6030F0-FC23-4D8B-8088-1AB191CE3B0A}" sibTransId="{EBCF42A1-502F-4F39-BC35-EACB4DA6F22B}"/>
    <dgm:cxn modelId="{42AD18F9-E19A-441A-AAC4-240E8E2F6524}" type="presOf" srcId="{2B36EB02-D4DE-41F1-9AB4-71D998755BFD}" destId="{13270115-3863-4E99-B46A-A1D40FAEDEC3}" srcOrd="0" destOrd="0" presId="urn:microsoft.com/office/officeart/2005/8/layout/vList5"/>
    <dgm:cxn modelId="{148EC83A-840D-405A-A5F5-4DC225100716}" type="presOf" srcId="{9C3F5404-D6B5-467A-9180-94232E446A09}" destId="{DF340E65-50BC-4D89-A425-7A77F2C05341}" srcOrd="0" destOrd="0" presId="urn:microsoft.com/office/officeart/2005/8/layout/vList5"/>
    <dgm:cxn modelId="{C2229099-A922-4FBA-8988-F49EC045AABC}" srcId="{0BAAE78E-2789-4E40-A10C-56E0CE449AA8}" destId="{C92EC401-05A5-45CC-B1DF-35DAD1B33C14}" srcOrd="0" destOrd="0" parTransId="{FAF73616-20FA-4E0A-9A91-35CC0F6FB7B6}" sibTransId="{54DDA466-3B94-4AA0-901A-8EEFD6CB9552}"/>
    <dgm:cxn modelId="{A2388810-B36B-4AB0-89DD-B3F098B1E91E}" srcId="{FA27AE78-2485-47BF-BD7E-774641334F1F}" destId="{0B8A2499-13E3-48C6-9620-A4000751B6F7}" srcOrd="1" destOrd="0" parTransId="{F125FF5C-6C01-407A-99E4-3F9E5670E6CA}" sibTransId="{498FFEF4-45B2-490C-B814-E2DE8C3DF354}"/>
    <dgm:cxn modelId="{CAE69A5D-47C0-43E3-9664-D71C6BEC7922}" srcId="{9C3F5404-D6B5-467A-9180-94232E446A09}" destId="{D7D4324B-B9AB-48A1-9A6E-ACF0C3529300}" srcOrd="0" destOrd="0" parTransId="{3F08E682-088A-48B6-AFDA-CAFA3B741990}" sibTransId="{6F32055B-FCD2-4617-845F-0E8F5E6F138F}"/>
    <dgm:cxn modelId="{AD0F6CD4-89E3-4727-A703-27ECD5704381}" srcId="{70C95234-B3BF-4573-BA34-2FC5A669F2EA}" destId="{BD263F7E-134D-4DE1-9979-81391B761EAE}" srcOrd="1" destOrd="0" parTransId="{E04C897A-0232-419A-B449-2621DE4DA9ED}" sibTransId="{3DFF44E7-AA87-4A46-BF62-35F774F599A8}"/>
    <dgm:cxn modelId="{9795FECD-8E67-4B84-9975-E7E2D382489A}" type="presOf" srcId="{1A9F1161-245F-4F1C-8EE4-A0F65435F84E}" destId="{017354DA-9E96-4264-9AAA-4E824E829E55}" srcOrd="0" destOrd="0" presId="urn:microsoft.com/office/officeart/2005/8/layout/vList5"/>
    <dgm:cxn modelId="{0CA9DDB8-294F-4832-A4E0-106DA3615DE5}" type="presOf" srcId="{70C95234-B3BF-4573-BA34-2FC5A669F2EA}" destId="{9E3CE00A-5360-49F4-8157-C64018BD2500}" srcOrd="0" destOrd="0" presId="urn:microsoft.com/office/officeart/2005/8/layout/vList5"/>
    <dgm:cxn modelId="{153DF3B0-CCCA-460A-8947-4473162ECE06}" type="presOf" srcId="{FA27AE78-2485-47BF-BD7E-774641334F1F}" destId="{DC139A8C-2E5E-4A34-B204-E829FACB1283}" srcOrd="0" destOrd="0" presId="urn:microsoft.com/office/officeart/2005/8/layout/vList5"/>
    <dgm:cxn modelId="{201F5715-E88D-49C8-9270-03A2205F314F}" type="presOf" srcId="{50D9C764-4F7D-435E-BD21-2FC4931E17D8}" destId="{2CBFC4BA-477C-4F1A-AAFA-7138317E9138}" srcOrd="0" destOrd="0" presId="urn:microsoft.com/office/officeart/2005/8/layout/vList5"/>
    <dgm:cxn modelId="{AA2349CE-56CA-4663-A776-9DA42972E45D}" type="presOf" srcId="{D7D4324B-B9AB-48A1-9A6E-ACF0C3529300}" destId="{455EB3EE-9663-4742-8109-4B6BB7A8C1EC}" srcOrd="0" destOrd="0" presId="urn:microsoft.com/office/officeart/2005/8/layout/vList5"/>
    <dgm:cxn modelId="{C7502B72-02FB-41A0-BBC9-D5F20649B7FB}" srcId="{71195808-CC58-4F4A-AE4C-F00711784467}" destId="{9C3F5404-D6B5-467A-9180-94232E446A09}" srcOrd="4" destOrd="0" parTransId="{E6ECA49D-CEDD-48A9-8788-7A8BBD57EEDB}" sibTransId="{A2838BD2-D815-457D-80BC-2179C4DACE57}"/>
    <dgm:cxn modelId="{9BA5EC09-41EE-484B-98F5-41A66C7AD3EE}" type="presOf" srcId="{ABE5C18F-D5E2-414F-B409-949460C06201}" destId="{19FD5F7C-09FE-4E72-BC20-ABAE15BEE62F}" srcOrd="0" destOrd="0" presId="urn:microsoft.com/office/officeart/2005/8/layout/vList5"/>
    <dgm:cxn modelId="{863599EC-3AB6-44D8-A014-DAA86EAE62A2}" srcId="{70C95234-B3BF-4573-BA34-2FC5A669F2EA}" destId="{65943575-8F51-4113-8F1E-12AF37A2D147}" srcOrd="0" destOrd="0" parTransId="{FF69492E-4E81-4593-BF6A-79758D00ABB2}" sibTransId="{FD291873-CBED-42C2-89AF-F05A91933A15}"/>
    <dgm:cxn modelId="{45C9E861-AD45-4CD0-A259-3AAE8B2FC105}" type="presOf" srcId="{0B8A2499-13E3-48C6-9620-A4000751B6F7}" destId="{13270115-3863-4E99-B46A-A1D40FAEDEC3}" srcOrd="0" destOrd="1" presId="urn:microsoft.com/office/officeart/2005/8/layout/vList5"/>
    <dgm:cxn modelId="{5BCA18A7-0752-4333-88C7-6FED14A5EF87}" type="presOf" srcId="{71195808-CC58-4F4A-AE4C-F00711784467}" destId="{2BEF1207-937F-4D6C-818C-CC3D36C13803}" srcOrd="0" destOrd="0" presId="urn:microsoft.com/office/officeart/2005/8/layout/vList5"/>
    <dgm:cxn modelId="{40144890-D6C7-400E-B437-D02843E4D730}" type="presOf" srcId="{BD263F7E-134D-4DE1-9979-81391B761EAE}" destId="{66F95F50-C70C-4BFE-B876-1E945A75E7E5}" srcOrd="0" destOrd="1" presId="urn:microsoft.com/office/officeart/2005/8/layout/vList5"/>
    <dgm:cxn modelId="{2CCA9E2F-55D8-490E-B6B2-707E1137F38F}" type="presOf" srcId="{C92EC401-05A5-45CC-B1DF-35DAD1B33C14}" destId="{33D3E2A6-FF9E-44DF-9300-880133E1C3C7}" srcOrd="0" destOrd="0" presId="urn:microsoft.com/office/officeart/2005/8/layout/vList5"/>
    <dgm:cxn modelId="{83DF0255-4998-44C6-9E25-0D313B149D93}" srcId="{71195808-CC58-4F4A-AE4C-F00711784467}" destId="{FA27AE78-2485-47BF-BD7E-774641334F1F}" srcOrd="3" destOrd="0" parTransId="{B045B031-7867-443D-8760-40EA74E318EA}" sibTransId="{8FE341AE-7A23-4191-B341-AE9A4A79E1BA}"/>
    <dgm:cxn modelId="{548E3054-571A-482C-B043-828517010533}" type="presOf" srcId="{0BAAE78E-2789-4E40-A10C-56E0CE449AA8}" destId="{D543D007-7852-4FA0-BC97-3D33D4DF847B}" srcOrd="0" destOrd="0" presId="urn:microsoft.com/office/officeart/2005/8/layout/vList5"/>
    <dgm:cxn modelId="{D8D8F2C5-BB23-4337-93E1-B9A8D30F2899}" srcId="{71195808-CC58-4F4A-AE4C-F00711784467}" destId="{50D9C764-4F7D-435E-BD21-2FC4931E17D8}" srcOrd="5" destOrd="0" parTransId="{6E125E0D-4B7A-4C88-8A2C-6951C9647546}" sibTransId="{E7BD5247-2E13-471C-9045-C701FA4AB6D2}"/>
    <dgm:cxn modelId="{21BB5101-D745-468C-9AEA-61B2C1CE27E2}" srcId="{71195808-CC58-4F4A-AE4C-F00711784467}" destId="{0BAAE78E-2789-4E40-A10C-56E0CE449AA8}" srcOrd="2" destOrd="0" parTransId="{61E8B9D5-27F7-41CC-91DC-015B3175A684}" sibTransId="{D74F06C3-F0E1-4DB6-8FEA-ACE74BD97A7D}"/>
    <dgm:cxn modelId="{357C5CC2-13FC-4B4C-9EDC-75DEC1654ED4}" srcId="{1A9F1161-245F-4F1C-8EE4-A0F65435F84E}" destId="{2ADB2414-64EE-4D39-AF14-C335FC856802}" srcOrd="0" destOrd="0" parTransId="{709B1DB8-3BF7-439A-A81F-D523B52A9D79}" sibTransId="{7F7E4549-D400-476C-95EB-918DBE127245}"/>
    <dgm:cxn modelId="{D2102227-C2A6-458E-8040-FE14220FD527}" type="presParOf" srcId="{2BEF1207-937F-4D6C-818C-CC3D36C13803}" destId="{22D0DFDB-8DA9-4B61-AC8B-1B014EE7C80E}" srcOrd="0" destOrd="0" presId="urn:microsoft.com/office/officeart/2005/8/layout/vList5"/>
    <dgm:cxn modelId="{B891AEF1-A506-41AC-82B6-88520B01470A}" type="presParOf" srcId="{22D0DFDB-8DA9-4B61-AC8B-1B014EE7C80E}" destId="{9E3CE00A-5360-49F4-8157-C64018BD2500}" srcOrd="0" destOrd="0" presId="urn:microsoft.com/office/officeart/2005/8/layout/vList5"/>
    <dgm:cxn modelId="{E18C19FA-327E-4A19-A5AD-62F310FAFA3E}" type="presParOf" srcId="{22D0DFDB-8DA9-4B61-AC8B-1B014EE7C80E}" destId="{66F95F50-C70C-4BFE-B876-1E945A75E7E5}" srcOrd="1" destOrd="0" presId="urn:microsoft.com/office/officeart/2005/8/layout/vList5"/>
    <dgm:cxn modelId="{1A10D9C7-7327-4DB9-A142-EAD72322A795}" type="presParOf" srcId="{2BEF1207-937F-4D6C-818C-CC3D36C13803}" destId="{6A756BA6-2388-48AC-9C47-DE137220C723}" srcOrd="1" destOrd="0" presId="urn:microsoft.com/office/officeart/2005/8/layout/vList5"/>
    <dgm:cxn modelId="{7352DF0B-2CC8-4B72-AA4E-F46843846479}" type="presParOf" srcId="{2BEF1207-937F-4D6C-818C-CC3D36C13803}" destId="{A24C2967-130A-4DCE-8F7C-95E87FC1AF85}" srcOrd="2" destOrd="0" presId="urn:microsoft.com/office/officeart/2005/8/layout/vList5"/>
    <dgm:cxn modelId="{00A433CD-E411-42A0-A462-B8D1BC59FA4D}" type="presParOf" srcId="{A24C2967-130A-4DCE-8F7C-95E87FC1AF85}" destId="{017354DA-9E96-4264-9AAA-4E824E829E55}" srcOrd="0" destOrd="0" presId="urn:microsoft.com/office/officeart/2005/8/layout/vList5"/>
    <dgm:cxn modelId="{BFF0C5E1-9708-4893-9789-7C6A1D625D8A}" type="presParOf" srcId="{A24C2967-130A-4DCE-8F7C-95E87FC1AF85}" destId="{40EE603A-DF58-4F28-AC4F-058D4E16350E}" srcOrd="1" destOrd="0" presId="urn:microsoft.com/office/officeart/2005/8/layout/vList5"/>
    <dgm:cxn modelId="{27E51AAB-1F47-4FCA-A181-6B04D9E5B32B}" type="presParOf" srcId="{2BEF1207-937F-4D6C-818C-CC3D36C13803}" destId="{4A5B21C5-C9F9-4EE0-AA7D-1CD08E55E926}" srcOrd="3" destOrd="0" presId="urn:microsoft.com/office/officeart/2005/8/layout/vList5"/>
    <dgm:cxn modelId="{16C9E3E5-8B99-40EE-B83E-37265855E6ED}" type="presParOf" srcId="{2BEF1207-937F-4D6C-818C-CC3D36C13803}" destId="{5173B5EA-436E-4B75-9E2E-7FEED2FDAF05}" srcOrd="4" destOrd="0" presId="urn:microsoft.com/office/officeart/2005/8/layout/vList5"/>
    <dgm:cxn modelId="{5C713C5F-251F-4892-B0F1-0B1180763D88}" type="presParOf" srcId="{5173B5EA-436E-4B75-9E2E-7FEED2FDAF05}" destId="{D543D007-7852-4FA0-BC97-3D33D4DF847B}" srcOrd="0" destOrd="0" presId="urn:microsoft.com/office/officeart/2005/8/layout/vList5"/>
    <dgm:cxn modelId="{F839C62C-26C7-4215-9C3A-5623BCF99511}" type="presParOf" srcId="{5173B5EA-436E-4B75-9E2E-7FEED2FDAF05}" destId="{33D3E2A6-FF9E-44DF-9300-880133E1C3C7}" srcOrd="1" destOrd="0" presId="urn:microsoft.com/office/officeart/2005/8/layout/vList5"/>
    <dgm:cxn modelId="{6BF6DE3A-60AF-4B3A-9A84-8EC255A59761}" type="presParOf" srcId="{2BEF1207-937F-4D6C-818C-CC3D36C13803}" destId="{BD7624F9-7C43-42D1-94A5-90ADD54531D5}" srcOrd="5" destOrd="0" presId="urn:microsoft.com/office/officeart/2005/8/layout/vList5"/>
    <dgm:cxn modelId="{03D69852-A27A-4935-AB45-478F3FB55719}" type="presParOf" srcId="{2BEF1207-937F-4D6C-818C-CC3D36C13803}" destId="{3D1D7C5B-4BEA-4EAB-81A4-CF555289025D}" srcOrd="6" destOrd="0" presId="urn:microsoft.com/office/officeart/2005/8/layout/vList5"/>
    <dgm:cxn modelId="{B447FA8E-B314-4654-8328-D078B4902434}" type="presParOf" srcId="{3D1D7C5B-4BEA-4EAB-81A4-CF555289025D}" destId="{DC139A8C-2E5E-4A34-B204-E829FACB1283}" srcOrd="0" destOrd="0" presId="urn:microsoft.com/office/officeart/2005/8/layout/vList5"/>
    <dgm:cxn modelId="{37D7D231-0BA2-4494-8CA0-137E1801D39D}" type="presParOf" srcId="{3D1D7C5B-4BEA-4EAB-81A4-CF555289025D}" destId="{13270115-3863-4E99-B46A-A1D40FAEDEC3}" srcOrd="1" destOrd="0" presId="urn:microsoft.com/office/officeart/2005/8/layout/vList5"/>
    <dgm:cxn modelId="{46E30C43-238B-40C7-8421-A36345167C60}" type="presParOf" srcId="{2BEF1207-937F-4D6C-818C-CC3D36C13803}" destId="{EF04F132-847E-4514-92BB-A6BD4CA9AA48}" srcOrd="7" destOrd="0" presId="urn:microsoft.com/office/officeart/2005/8/layout/vList5"/>
    <dgm:cxn modelId="{F95752F4-9923-4A1D-BDB9-470160CFC869}" type="presParOf" srcId="{2BEF1207-937F-4D6C-818C-CC3D36C13803}" destId="{AED4B6DD-C3C1-4882-B949-2F52B2FD8870}" srcOrd="8" destOrd="0" presId="urn:microsoft.com/office/officeart/2005/8/layout/vList5"/>
    <dgm:cxn modelId="{F1FA26C6-B33C-4728-AB0D-727E00D0B92D}" type="presParOf" srcId="{AED4B6DD-C3C1-4882-B949-2F52B2FD8870}" destId="{DF340E65-50BC-4D89-A425-7A77F2C05341}" srcOrd="0" destOrd="0" presId="urn:microsoft.com/office/officeart/2005/8/layout/vList5"/>
    <dgm:cxn modelId="{61C881AB-7892-421F-8832-DEC6902C9D31}" type="presParOf" srcId="{AED4B6DD-C3C1-4882-B949-2F52B2FD8870}" destId="{455EB3EE-9663-4742-8109-4B6BB7A8C1EC}" srcOrd="1" destOrd="0" presId="urn:microsoft.com/office/officeart/2005/8/layout/vList5"/>
    <dgm:cxn modelId="{DE624BEF-8F2A-4F96-BD84-5B5BA083DFDD}" type="presParOf" srcId="{2BEF1207-937F-4D6C-818C-CC3D36C13803}" destId="{CD33C4FE-9633-4371-AE46-B6F070D03B18}" srcOrd="9" destOrd="0" presId="urn:microsoft.com/office/officeart/2005/8/layout/vList5"/>
    <dgm:cxn modelId="{52B4D49C-685A-468D-B676-31B69B7A2C49}" type="presParOf" srcId="{2BEF1207-937F-4D6C-818C-CC3D36C13803}" destId="{D88E1E8B-1F68-4954-9113-58D1C3FB14C6}" srcOrd="10" destOrd="0" presId="urn:microsoft.com/office/officeart/2005/8/layout/vList5"/>
    <dgm:cxn modelId="{1DAE75B5-0554-4B48-9913-2DAB516760A1}" type="presParOf" srcId="{D88E1E8B-1F68-4954-9113-58D1C3FB14C6}" destId="{2CBFC4BA-477C-4F1A-AAFA-7138317E9138}" srcOrd="0" destOrd="0" presId="urn:microsoft.com/office/officeart/2005/8/layout/vList5"/>
    <dgm:cxn modelId="{94D9B95E-092F-4C99-A4F5-7B42560DEB8B}" type="presParOf" srcId="{D88E1E8B-1F68-4954-9113-58D1C3FB14C6}" destId="{19FD5F7C-09FE-4E72-BC20-ABAE15BEE6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C9DFA8-F5F3-45AA-AF28-BBA63E39259A}" type="doc">
      <dgm:prSet loTypeId="urn:microsoft.com/office/officeart/2005/8/layout/StepDownProcess" loCatId="process" qsTypeId="urn:microsoft.com/office/officeart/2005/8/quickstyle/3d2" qsCatId="3D" csTypeId="urn:microsoft.com/office/officeart/2005/8/colors/accent4_1" csCatId="accent4" phldr="1"/>
      <dgm:spPr/>
      <dgm:t>
        <a:bodyPr/>
        <a:lstStyle/>
        <a:p>
          <a:endParaRPr lang="en-IN"/>
        </a:p>
      </dgm:t>
    </dgm:pt>
    <dgm:pt modelId="{607E473B-E227-409D-B4F3-D92BB412B53A}">
      <dgm:prSet phldrT="[Text]"/>
      <dgm:spPr>
        <a:solidFill>
          <a:srgbClr val="FF3399">
            <a:alpha val="50196"/>
          </a:srgbClr>
        </a:solidFill>
      </dgm:spPr>
      <dgm:t>
        <a:bodyPr/>
        <a:lstStyle/>
        <a:p>
          <a:r>
            <a:rPr lang="en-IN" dirty="0" smtClean="0">
              <a:solidFill>
                <a:schemeClr val="bg1"/>
              </a:solidFill>
            </a:rPr>
            <a:t>Registration</a:t>
          </a:r>
          <a:endParaRPr lang="en-IN" dirty="0">
            <a:solidFill>
              <a:schemeClr val="bg1"/>
            </a:solidFill>
          </a:endParaRPr>
        </a:p>
      </dgm:t>
    </dgm:pt>
    <dgm:pt modelId="{DDD268A0-6431-4778-BBB9-C63F7BE217DA}" type="parTrans" cxnId="{310938DC-A840-42F2-BD7D-26E347F0BA52}">
      <dgm:prSet/>
      <dgm:spPr/>
      <dgm:t>
        <a:bodyPr/>
        <a:lstStyle/>
        <a:p>
          <a:endParaRPr lang="en-IN"/>
        </a:p>
      </dgm:t>
    </dgm:pt>
    <dgm:pt modelId="{B19968A0-011B-4332-BD0F-3CCA0E6383D1}" type="sibTrans" cxnId="{310938DC-A840-42F2-BD7D-26E347F0BA52}">
      <dgm:prSet/>
      <dgm:spPr/>
      <dgm:t>
        <a:bodyPr/>
        <a:lstStyle/>
        <a:p>
          <a:endParaRPr lang="en-IN"/>
        </a:p>
      </dgm:t>
    </dgm:pt>
    <dgm:pt modelId="{A0C6C8A1-0AD6-40FE-A2E1-1362129AC5DA}">
      <dgm:prSet phldrT="[Text]" phldr="1"/>
      <dgm:spPr/>
      <dgm:t>
        <a:bodyPr/>
        <a:lstStyle/>
        <a:p>
          <a:endParaRPr lang="en-IN" dirty="0"/>
        </a:p>
      </dgm:t>
    </dgm:pt>
    <dgm:pt modelId="{D1058405-5EF9-4633-BADE-94FD09F098D0}" type="parTrans" cxnId="{998B03CB-CC94-4665-B579-0A1156390200}">
      <dgm:prSet/>
      <dgm:spPr/>
      <dgm:t>
        <a:bodyPr/>
        <a:lstStyle/>
        <a:p>
          <a:endParaRPr lang="en-IN"/>
        </a:p>
      </dgm:t>
    </dgm:pt>
    <dgm:pt modelId="{DB5AFA85-23BD-4584-A925-CD1C1181B87F}" type="sibTrans" cxnId="{998B03CB-CC94-4665-B579-0A1156390200}">
      <dgm:prSet/>
      <dgm:spPr/>
      <dgm:t>
        <a:bodyPr/>
        <a:lstStyle/>
        <a:p>
          <a:endParaRPr lang="en-IN"/>
        </a:p>
      </dgm:t>
    </dgm:pt>
    <dgm:pt modelId="{B22DD454-14D6-4D81-AD32-AAE33D3B8981}">
      <dgm:prSet phldrT="[Text]"/>
      <dgm:spPr>
        <a:solidFill>
          <a:srgbClr val="FF3399">
            <a:alpha val="50196"/>
          </a:srgbClr>
        </a:solidFill>
      </dgm:spPr>
      <dgm:t>
        <a:bodyPr/>
        <a:lstStyle/>
        <a:p>
          <a:r>
            <a:rPr lang="en-IN" dirty="0" smtClean="0">
              <a:solidFill>
                <a:schemeClr val="bg1"/>
              </a:solidFill>
            </a:rPr>
            <a:t>Payments</a:t>
          </a:r>
          <a:endParaRPr lang="en-IN" dirty="0">
            <a:solidFill>
              <a:schemeClr val="bg1"/>
            </a:solidFill>
          </a:endParaRPr>
        </a:p>
      </dgm:t>
    </dgm:pt>
    <dgm:pt modelId="{169CEF72-00A3-4BA8-9775-54E45288A34B}" type="parTrans" cxnId="{EA41F472-C541-4BA9-A473-B8B39B8B0503}">
      <dgm:prSet/>
      <dgm:spPr/>
      <dgm:t>
        <a:bodyPr/>
        <a:lstStyle/>
        <a:p>
          <a:endParaRPr lang="en-IN"/>
        </a:p>
      </dgm:t>
    </dgm:pt>
    <dgm:pt modelId="{B788AD25-A184-4C36-959E-2C362AE2E256}" type="sibTrans" cxnId="{EA41F472-C541-4BA9-A473-B8B39B8B0503}">
      <dgm:prSet/>
      <dgm:spPr/>
      <dgm:t>
        <a:bodyPr/>
        <a:lstStyle/>
        <a:p>
          <a:endParaRPr lang="en-IN"/>
        </a:p>
      </dgm:t>
    </dgm:pt>
    <dgm:pt modelId="{28F70E09-EB9D-4136-96DC-156F06A084BC}">
      <dgm:prSet phldrT="[Text]" phldr="1"/>
      <dgm:spPr/>
      <dgm:t>
        <a:bodyPr/>
        <a:lstStyle/>
        <a:p>
          <a:endParaRPr lang="en-IN" dirty="0"/>
        </a:p>
      </dgm:t>
    </dgm:pt>
    <dgm:pt modelId="{6BDA8FD3-AD2C-41B8-91E5-6B29941F66D7}" type="parTrans" cxnId="{AECAC2F2-AF02-4712-92A7-FA6026449006}">
      <dgm:prSet/>
      <dgm:spPr/>
      <dgm:t>
        <a:bodyPr/>
        <a:lstStyle/>
        <a:p>
          <a:endParaRPr lang="en-IN"/>
        </a:p>
      </dgm:t>
    </dgm:pt>
    <dgm:pt modelId="{D8570BBA-8841-4C2E-AC0C-F1672BB4710D}" type="sibTrans" cxnId="{AECAC2F2-AF02-4712-92A7-FA6026449006}">
      <dgm:prSet/>
      <dgm:spPr/>
      <dgm:t>
        <a:bodyPr/>
        <a:lstStyle/>
        <a:p>
          <a:endParaRPr lang="en-IN"/>
        </a:p>
      </dgm:t>
    </dgm:pt>
    <dgm:pt modelId="{E9FD2627-FFD9-4066-B934-D94DC3FCB740}">
      <dgm:prSet phldrT="[Text]"/>
      <dgm:spPr>
        <a:solidFill>
          <a:srgbClr val="FF3399">
            <a:alpha val="50196"/>
          </a:srgbClr>
        </a:solidFill>
      </dgm:spPr>
      <dgm:t>
        <a:bodyPr/>
        <a:lstStyle/>
        <a:p>
          <a:r>
            <a:rPr lang="en-IN" dirty="0" smtClean="0">
              <a:solidFill>
                <a:schemeClr val="bg1"/>
              </a:solidFill>
            </a:rPr>
            <a:t>Returns</a:t>
          </a:r>
          <a:endParaRPr lang="en-IN" dirty="0">
            <a:solidFill>
              <a:schemeClr val="bg1"/>
            </a:solidFill>
          </a:endParaRPr>
        </a:p>
      </dgm:t>
    </dgm:pt>
    <dgm:pt modelId="{1CA8E905-0F5B-436D-B71F-F46BA1206451}" type="parTrans" cxnId="{BD81DE99-D981-4329-96FD-79C42CED2898}">
      <dgm:prSet/>
      <dgm:spPr/>
      <dgm:t>
        <a:bodyPr/>
        <a:lstStyle/>
        <a:p>
          <a:endParaRPr lang="en-IN"/>
        </a:p>
      </dgm:t>
    </dgm:pt>
    <dgm:pt modelId="{F80FF119-C779-41D0-824D-B987DEB3DD37}" type="sibTrans" cxnId="{BD81DE99-D981-4329-96FD-79C42CED2898}">
      <dgm:prSet/>
      <dgm:spPr/>
      <dgm:t>
        <a:bodyPr/>
        <a:lstStyle/>
        <a:p>
          <a:endParaRPr lang="en-IN"/>
        </a:p>
      </dgm:t>
    </dgm:pt>
    <dgm:pt modelId="{10F633D7-226B-4717-B66C-93F6790488B7}">
      <dgm:prSet phldrT="[Text]" phldr="1"/>
      <dgm:spPr/>
      <dgm:t>
        <a:bodyPr/>
        <a:lstStyle/>
        <a:p>
          <a:endParaRPr lang="en-IN" dirty="0"/>
        </a:p>
      </dgm:t>
    </dgm:pt>
    <dgm:pt modelId="{F50A8B24-B9BE-462C-A0B7-3DAAC05DF16B}" type="parTrans" cxnId="{2D45EA0A-CD4E-491E-BC7B-8F00617A132F}">
      <dgm:prSet/>
      <dgm:spPr/>
      <dgm:t>
        <a:bodyPr/>
        <a:lstStyle/>
        <a:p>
          <a:endParaRPr lang="en-IN"/>
        </a:p>
      </dgm:t>
    </dgm:pt>
    <dgm:pt modelId="{0CF3FB88-29A3-4DBA-9965-1FE99264072E}" type="sibTrans" cxnId="{2D45EA0A-CD4E-491E-BC7B-8F00617A132F}">
      <dgm:prSet/>
      <dgm:spPr/>
      <dgm:t>
        <a:bodyPr/>
        <a:lstStyle/>
        <a:p>
          <a:endParaRPr lang="en-IN"/>
        </a:p>
      </dgm:t>
    </dgm:pt>
    <dgm:pt modelId="{56279574-5463-4FEF-901E-E1B7AF63783E}">
      <dgm:prSet phldrT="[Text]"/>
      <dgm:spPr/>
      <dgm:t>
        <a:bodyPr/>
        <a:lstStyle/>
        <a:p>
          <a:endParaRPr lang="en-IN" dirty="0"/>
        </a:p>
      </dgm:t>
    </dgm:pt>
    <dgm:pt modelId="{69FCE2AE-9DED-4CF6-999B-37C36E45F6D2}" type="parTrans" cxnId="{84476ED9-C646-47F0-AFBD-03E6CC4624D5}">
      <dgm:prSet/>
      <dgm:spPr/>
      <dgm:t>
        <a:bodyPr/>
        <a:lstStyle/>
        <a:p>
          <a:endParaRPr lang="en-IN"/>
        </a:p>
      </dgm:t>
    </dgm:pt>
    <dgm:pt modelId="{3F0B4D15-2C21-4C57-AFC9-EE1719E45F5C}" type="sibTrans" cxnId="{84476ED9-C646-47F0-AFBD-03E6CC4624D5}">
      <dgm:prSet/>
      <dgm:spPr/>
      <dgm:t>
        <a:bodyPr/>
        <a:lstStyle/>
        <a:p>
          <a:endParaRPr lang="en-IN"/>
        </a:p>
      </dgm:t>
    </dgm:pt>
    <dgm:pt modelId="{6ED4F189-5145-4EE1-89C0-56B04203D897}">
      <dgm:prSet phldrT="[Text]"/>
      <dgm:spPr>
        <a:solidFill>
          <a:srgbClr val="FF3399">
            <a:alpha val="50196"/>
          </a:srgbClr>
        </a:solidFill>
      </dgm:spPr>
      <dgm:t>
        <a:bodyPr/>
        <a:lstStyle/>
        <a:p>
          <a:r>
            <a:rPr lang="en-IN" dirty="0" smtClean="0">
              <a:solidFill>
                <a:schemeClr val="bg1"/>
              </a:solidFill>
            </a:rPr>
            <a:t>Refunds</a:t>
          </a:r>
          <a:endParaRPr lang="en-IN" dirty="0">
            <a:solidFill>
              <a:schemeClr val="bg1"/>
            </a:solidFill>
          </a:endParaRPr>
        </a:p>
      </dgm:t>
    </dgm:pt>
    <dgm:pt modelId="{D01B214E-DFAF-45E1-AE9F-7BAB9A456386}" type="parTrans" cxnId="{92BC5700-085E-429D-8BC5-AA30E3380BFE}">
      <dgm:prSet/>
      <dgm:spPr/>
      <dgm:t>
        <a:bodyPr/>
        <a:lstStyle/>
        <a:p>
          <a:endParaRPr lang="en-IN"/>
        </a:p>
      </dgm:t>
    </dgm:pt>
    <dgm:pt modelId="{74A575C1-1700-4554-B53B-6E1953165436}" type="sibTrans" cxnId="{92BC5700-085E-429D-8BC5-AA30E3380BFE}">
      <dgm:prSet/>
      <dgm:spPr/>
      <dgm:t>
        <a:bodyPr/>
        <a:lstStyle/>
        <a:p>
          <a:endParaRPr lang="en-IN"/>
        </a:p>
      </dgm:t>
    </dgm:pt>
    <dgm:pt modelId="{B00C50FD-6BF1-43B6-81CA-049AF04E17F1}" type="pres">
      <dgm:prSet presAssocID="{26C9DFA8-F5F3-45AA-AF28-BBA63E39259A}" presName="rootnode" presStyleCnt="0">
        <dgm:presLayoutVars>
          <dgm:chMax/>
          <dgm:chPref/>
          <dgm:dir/>
          <dgm:animLvl val="lvl"/>
        </dgm:presLayoutVars>
      </dgm:prSet>
      <dgm:spPr/>
      <dgm:t>
        <a:bodyPr/>
        <a:lstStyle/>
        <a:p>
          <a:endParaRPr lang="en-IN"/>
        </a:p>
      </dgm:t>
    </dgm:pt>
    <dgm:pt modelId="{14EE22B2-72C5-4566-AB94-E3C2B83D7536}" type="pres">
      <dgm:prSet presAssocID="{607E473B-E227-409D-B4F3-D92BB412B53A}" presName="composite" presStyleCnt="0"/>
      <dgm:spPr/>
      <dgm:t>
        <a:bodyPr/>
        <a:lstStyle/>
        <a:p>
          <a:endParaRPr lang="en-US"/>
        </a:p>
      </dgm:t>
    </dgm:pt>
    <dgm:pt modelId="{02B8BCB3-4D99-422D-8FDE-7319B811055A}" type="pres">
      <dgm:prSet presAssocID="{607E473B-E227-409D-B4F3-D92BB412B53A}" presName="bentUpArrow1" presStyleLbl="alignImgPlace1" presStyleIdx="0" presStyleCnt="3"/>
      <dgm:spPr>
        <a:solidFill>
          <a:srgbClr val="7F7F7F">
            <a:alpha val="72157"/>
          </a:srgbClr>
        </a:solidFill>
        <a:ln>
          <a:noFill/>
        </a:ln>
        <a:effectLst/>
        <a:scene3d>
          <a:camera prst="orthographicFront">
            <a:rot lat="0" lon="0" rev="0"/>
          </a:camera>
          <a:lightRig rig="contrasting" dir="t">
            <a:rot lat="0" lon="0" rev="7800000"/>
          </a:lightRig>
        </a:scene3d>
        <a:sp3d z="254000">
          <a:bevelT w="139700" h="139700"/>
        </a:sp3d>
      </dgm:spPr>
      <dgm:t>
        <a:bodyPr/>
        <a:lstStyle/>
        <a:p>
          <a:endParaRPr lang="en-US"/>
        </a:p>
      </dgm:t>
    </dgm:pt>
    <dgm:pt modelId="{9EFC0B60-223F-4DD5-A6DA-21FC37E8F0E5}" type="pres">
      <dgm:prSet presAssocID="{607E473B-E227-409D-B4F3-D92BB412B53A}" presName="ParentText" presStyleLbl="node1" presStyleIdx="0" presStyleCnt="4">
        <dgm:presLayoutVars>
          <dgm:chMax val="1"/>
          <dgm:chPref val="1"/>
          <dgm:bulletEnabled val="1"/>
        </dgm:presLayoutVars>
      </dgm:prSet>
      <dgm:spPr/>
      <dgm:t>
        <a:bodyPr/>
        <a:lstStyle/>
        <a:p>
          <a:endParaRPr lang="en-IN"/>
        </a:p>
      </dgm:t>
    </dgm:pt>
    <dgm:pt modelId="{07412A78-21B7-4DE8-909B-CEED21E3A40D}" type="pres">
      <dgm:prSet presAssocID="{607E473B-E227-409D-B4F3-D92BB412B53A}" presName="ChildText" presStyleLbl="revTx" presStyleIdx="0" presStyleCnt="4">
        <dgm:presLayoutVars>
          <dgm:chMax val="0"/>
          <dgm:chPref val="0"/>
          <dgm:bulletEnabled val="1"/>
        </dgm:presLayoutVars>
      </dgm:prSet>
      <dgm:spPr/>
      <dgm:t>
        <a:bodyPr/>
        <a:lstStyle/>
        <a:p>
          <a:endParaRPr lang="en-IN"/>
        </a:p>
      </dgm:t>
    </dgm:pt>
    <dgm:pt modelId="{DDB25F70-EF0C-49F5-89ED-FAA951F6E67D}" type="pres">
      <dgm:prSet presAssocID="{B19968A0-011B-4332-BD0F-3CCA0E6383D1}" presName="sibTrans" presStyleCnt="0"/>
      <dgm:spPr/>
      <dgm:t>
        <a:bodyPr/>
        <a:lstStyle/>
        <a:p>
          <a:endParaRPr lang="en-US"/>
        </a:p>
      </dgm:t>
    </dgm:pt>
    <dgm:pt modelId="{E2BCB256-8EAC-4BCD-8594-A22F70407B70}" type="pres">
      <dgm:prSet presAssocID="{B22DD454-14D6-4D81-AD32-AAE33D3B8981}" presName="composite" presStyleCnt="0"/>
      <dgm:spPr/>
      <dgm:t>
        <a:bodyPr/>
        <a:lstStyle/>
        <a:p>
          <a:endParaRPr lang="en-US"/>
        </a:p>
      </dgm:t>
    </dgm:pt>
    <dgm:pt modelId="{398DC431-9ADF-42DF-8BEC-08D298611E29}" type="pres">
      <dgm:prSet presAssocID="{B22DD454-14D6-4D81-AD32-AAE33D3B8981}" presName="bentUpArrow1" presStyleLbl="alignImgPlace1" presStyleIdx="1" presStyleCnt="3"/>
      <dgm:spPr>
        <a:solidFill>
          <a:srgbClr val="7F7F7F">
            <a:alpha val="72157"/>
          </a:srgbClr>
        </a:solidFill>
        <a:ln>
          <a:noFill/>
        </a:ln>
        <a:effectLst/>
        <a:scene3d>
          <a:camera prst="orthographicFront">
            <a:rot lat="0" lon="0" rev="0"/>
          </a:camera>
          <a:lightRig rig="contrasting" dir="t">
            <a:rot lat="0" lon="0" rev="7800000"/>
          </a:lightRig>
        </a:scene3d>
        <a:sp3d z="254000">
          <a:bevelT w="139700" h="139700"/>
        </a:sp3d>
      </dgm:spPr>
      <dgm:t>
        <a:bodyPr/>
        <a:lstStyle/>
        <a:p>
          <a:endParaRPr lang="en-US"/>
        </a:p>
      </dgm:t>
    </dgm:pt>
    <dgm:pt modelId="{75ED5257-2536-4902-BD5A-39E549ED093B}" type="pres">
      <dgm:prSet presAssocID="{B22DD454-14D6-4D81-AD32-AAE33D3B8981}" presName="ParentText" presStyleLbl="node1" presStyleIdx="1" presStyleCnt="4">
        <dgm:presLayoutVars>
          <dgm:chMax val="1"/>
          <dgm:chPref val="1"/>
          <dgm:bulletEnabled val="1"/>
        </dgm:presLayoutVars>
      </dgm:prSet>
      <dgm:spPr/>
      <dgm:t>
        <a:bodyPr/>
        <a:lstStyle/>
        <a:p>
          <a:endParaRPr lang="en-IN"/>
        </a:p>
      </dgm:t>
    </dgm:pt>
    <dgm:pt modelId="{A6505F8C-07A7-42FC-8DB5-2CDBDF9198B0}" type="pres">
      <dgm:prSet presAssocID="{B22DD454-14D6-4D81-AD32-AAE33D3B8981}" presName="ChildText" presStyleLbl="revTx" presStyleIdx="1" presStyleCnt="4">
        <dgm:presLayoutVars>
          <dgm:chMax val="0"/>
          <dgm:chPref val="0"/>
          <dgm:bulletEnabled val="1"/>
        </dgm:presLayoutVars>
      </dgm:prSet>
      <dgm:spPr/>
      <dgm:t>
        <a:bodyPr/>
        <a:lstStyle/>
        <a:p>
          <a:endParaRPr lang="en-IN"/>
        </a:p>
      </dgm:t>
    </dgm:pt>
    <dgm:pt modelId="{2BE74053-AECD-4CFC-B430-310C36E4755A}" type="pres">
      <dgm:prSet presAssocID="{B788AD25-A184-4C36-959E-2C362AE2E256}" presName="sibTrans" presStyleCnt="0"/>
      <dgm:spPr/>
      <dgm:t>
        <a:bodyPr/>
        <a:lstStyle/>
        <a:p>
          <a:endParaRPr lang="en-US"/>
        </a:p>
      </dgm:t>
    </dgm:pt>
    <dgm:pt modelId="{6A34ADC9-C64E-4450-B411-E293A87EAB31}" type="pres">
      <dgm:prSet presAssocID="{E9FD2627-FFD9-4066-B934-D94DC3FCB740}" presName="composite" presStyleCnt="0"/>
      <dgm:spPr/>
      <dgm:t>
        <a:bodyPr/>
        <a:lstStyle/>
        <a:p>
          <a:endParaRPr lang="en-US"/>
        </a:p>
      </dgm:t>
    </dgm:pt>
    <dgm:pt modelId="{1FE2775E-2EE5-4EF7-A416-0C8F5A13250E}" type="pres">
      <dgm:prSet presAssocID="{E9FD2627-FFD9-4066-B934-D94DC3FCB740}" presName="bentUpArrow1" presStyleLbl="alignImgPlace1" presStyleIdx="2" presStyleCnt="3"/>
      <dgm:spPr>
        <a:solidFill>
          <a:srgbClr val="7F7F7F">
            <a:alpha val="72157"/>
          </a:srgbClr>
        </a:solidFill>
        <a:ln>
          <a:noFill/>
        </a:ln>
        <a:effectLst/>
        <a:scene3d>
          <a:camera prst="orthographicFront">
            <a:rot lat="0" lon="0" rev="0"/>
          </a:camera>
          <a:lightRig rig="contrasting" dir="t">
            <a:rot lat="0" lon="0" rev="7800000"/>
          </a:lightRig>
        </a:scene3d>
        <a:sp3d z="254000">
          <a:bevelT w="139700" h="139700"/>
        </a:sp3d>
      </dgm:spPr>
      <dgm:t>
        <a:bodyPr/>
        <a:lstStyle/>
        <a:p>
          <a:endParaRPr lang="en-US"/>
        </a:p>
      </dgm:t>
    </dgm:pt>
    <dgm:pt modelId="{A24C9409-43AB-4DB5-B7EB-161521E262A9}" type="pres">
      <dgm:prSet presAssocID="{E9FD2627-FFD9-4066-B934-D94DC3FCB740}" presName="ParentText" presStyleLbl="node1" presStyleIdx="2" presStyleCnt="4">
        <dgm:presLayoutVars>
          <dgm:chMax val="1"/>
          <dgm:chPref val="1"/>
          <dgm:bulletEnabled val="1"/>
        </dgm:presLayoutVars>
      </dgm:prSet>
      <dgm:spPr/>
      <dgm:t>
        <a:bodyPr/>
        <a:lstStyle/>
        <a:p>
          <a:endParaRPr lang="en-IN"/>
        </a:p>
      </dgm:t>
    </dgm:pt>
    <dgm:pt modelId="{9A50C6F0-D823-487C-A79F-04F6D5218D99}" type="pres">
      <dgm:prSet presAssocID="{E9FD2627-FFD9-4066-B934-D94DC3FCB740}" presName="ChildText" presStyleLbl="revTx" presStyleIdx="2" presStyleCnt="4">
        <dgm:presLayoutVars>
          <dgm:chMax val="0"/>
          <dgm:chPref val="0"/>
          <dgm:bulletEnabled val="1"/>
        </dgm:presLayoutVars>
      </dgm:prSet>
      <dgm:spPr/>
      <dgm:t>
        <a:bodyPr/>
        <a:lstStyle/>
        <a:p>
          <a:endParaRPr lang="en-IN"/>
        </a:p>
      </dgm:t>
    </dgm:pt>
    <dgm:pt modelId="{5266838D-7A48-41C3-AE31-197F383A3992}" type="pres">
      <dgm:prSet presAssocID="{F80FF119-C779-41D0-824D-B987DEB3DD37}" presName="sibTrans" presStyleCnt="0"/>
      <dgm:spPr/>
      <dgm:t>
        <a:bodyPr/>
        <a:lstStyle/>
        <a:p>
          <a:endParaRPr lang="en-US"/>
        </a:p>
      </dgm:t>
    </dgm:pt>
    <dgm:pt modelId="{6BBC12D2-DD5B-4853-8530-C81D5B7751AF}" type="pres">
      <dgm:prSet presAssocID="{6ED4F189-5145-4EE1-89C0-56B04203D897}" presName="composite" presStyleCnt="0"/>
      <dgm:spPr/>
      <dgm:t>
        <a:bodyPr/>
        <a:lstStyle/>
        <a:p>
          <a:endParaRPr lang="en-US"/>
        </a:p>
      </dgm:t>
    </dgm:pt>
    <dgm:pt modelId="{9689E2B6-63F2-4B4E-A6ED-8AA8C3AAE1F2}" type="pres">
      <dgm:prSet presAssocID="{6ED4F189-5145-4EE1-89C0-56B04203D897}" presName="ParentText" presStyleLbl="node1" presStyleIdx="3" presStyleCnt="4">
        <dgm:presLayoutVars>
          <dgm:chMax val="1"/>
          <dgm:chPref val="1"/>
          <dgm:bulletEnabled val="1"/>
        </dgm:presLayoutVars>
      </dgm:prSet>
      <dgm:spPr/>
      <dgm:t>
        <a:bodyPr/>
        <a:lstStyle/>
        <a:p>
          <a:endParaRPr lang="en-IN"/>
        </a:p>
      </dgm:t>
    </dgm:pt>
    <dgm:pt modelId="{178D80AB-7D50-4E46-A752-AA091020FC04}" type="pres">
      <dgm:prSet presAssocID="{6ED4F189-5145-4EE1-89C0-56B04203D897}" presName="FinalChildText" presStyleLbl="revTx" presStyleIdx="3" presStyleCnt="4">
        <dgm:presLayoutVars>
          <dgm:chMax val="0"/>
          <dgm:chPref val="0"/>
          <dgm:bulletEnabled val="1"/>
        </dgm:presLayoutVars>
      </dgm:prSet>
      <dgm:spPr/>
      <dgm:t>
        <a:bodyPr/>
        <a:lstStyle/>
        <a:p>
          <a:endParaRPr lang="en-IN"/>
        </a:p>
      </dgm:t>
    </dgm:pt>
  </dgm:ptLst>
  <dgm:cxnLst>
    <dgm:cxn modelId="{30676DBE-67A4-498A-A373-E9A6332BE612}" type="presOf" srcId="{A0C6C8A1-0AD6-40FE-A2E1-1362129AC5DA}" destId="{07412A78-21B7-4DE8-909B-CEED21E3A40D}" srcOrd="0" destOrd="0" presId="urn:microsoft.com/office/officeart/2005/8/layout/StepDownProcess"/>
    <dgm:cxn modelId="{AECAC2F2-AF02-4712-92A7-FA6026449006}" srcId="{B22DD454-14D6-4D81-AD32-AAE33D3B8981}" destId="{28F70E09-EB9D-4136-96DC-156F06A084BC}" srcOrd="0" destOrd="0" parTransId="{6BDA8FD3-AD2C-41B8-91E5-6B29941F66D7}" sibTransId="{D8570BBA-8841-4C2E-AC0C-F1672BB4710D}"/>
    <dgm:cxn modelId="{998B03CB-CC94-4665-B579-0A1156390200}" srcId="{607E473B-E227-409D-B4F3-D92BB412B53A}" destId="{A0C6C8A1-0AD6-40FE-A2E1-1362129AC5DA}" srcOrd="0" destOrd="0" parTransId="{D1058405-5EF9-4633-BADE-94FD09F098D0}" sibTransId="{DB5AFA85-23BD-4584-A925-CD1C1181B87F}"/>
    <dgm:cxn modelId="{BD81DE99-D981-4329-96FD-79C42CED2898}" srcId="{26C9DFA8-F5F3-45AA-AF28-BBA63E39259A}" destId="{E9FD2627-FFD9-4066-B934-D94DC3FCB740}" srcOrd="2" destOrd="0" parTransId="{1CA8E905-0F5B-436D-B71F-F46BA1206451}" sibTransId="{F80FF119-C779-41D0-824D-B987DEB3DD37}"/>
    <dgm:cxn modelId="{E2A3C6DE-04FB-4C5C-BF78-5BDEEBEE916B}" type="presOf" srcId="{28F70E09-EB9D-4136-96DC-156F06A084BC}" destId="{A6505F8C-07A7-42FC-8DB5-2CDBDF9198B0}" srcOrd="0" destOrd="0" presId="urn:microsoft.com/office/officeart/2005/8/layout/StepDownProcess"/>
    <dgm:cxn modelId="{C7C1917D-36BD-45BD-AEA4-89415E796C71}" type="presOf" srcId="{B22DD454-14D6-4D81-AD32-AAE33D3B8981}" destId="{75ED5257-2536-4902-BD5A-39E549ED093B}" srcOrd="0" destOrd="0" presId="urn:microsoft.com/office/officeart/2005/8/layout/StepDownProcess"/>
    <dgm:cxn modelId="{310938DC-A840-42F2-BD7D-26E347F0BA52}" srcId="{26C9DFA8-F5F3-45AA-AF28-BBA63E39259A}" destId="{607E473B-E227-409D-B4F3-D92BB412B53A}" srcOrd="0" destOrd="0" parTransId="{DDD268A0-6431-4778-BBB9-C63F7BE217DA}" sibTransId="{B19968A0-011B-4332-BD0F-3CCA0E6383D1}"/>
    <dgm:cxn modelId="{92BC5700-085E-429D-8BC5-AA30E3380BFE}" srcId="{26C9DFA8-F5F3-45AA-AF28-BBA63E39259A}" destId="{6ED4F189-5145-4EE1-89C0-56B04203D897}" srcOrd="3" destOrd="0" parTransId="{D01B214E-DFAF-45E1-AE9F-7BAB9A456386}" sibTransId="{74A575C1-1700-4554-B53B-6E1953165436}"/>
    <dgm:cxn modelId="{2D45EA0A-CD4E-491E-BC7B-8F00617A132F}" srcId="{E9FD2627-FFD9-4066-B934-D94DC3FCB740}" destId="{10F633D7-226B-4717-B66C-93F6790488B7}" srcOrd="0" destOrd="0" parTransId="{F50A8B24-B9BE-462C-A0B7-3DAAC05DF16B}" sibTransId="{0CF3FB88-29A3-4DBA-9965-1FE99264072E}"/>
    <dgm:cxn modelId="{8DB5E8D2-6C6D-4772-AFC2-AC924CBB57A2}" type="presOf" srcId="{10F633D7-226B-4717-B66C-93F6790488B7}" destId="{9A50C6F0-D823-487C-A79F-04F6D5218D99}" srcOrd="0" destOrd="0" presId="urn:microsoft.com/office/officeart/2005/8/layout/StepDownProcess"/>
    <dgm:cxn modelId="{622B0056-2DCB-448A-9668-7F2B6569F6FA}" type="presOf" srcId="{607E473B-E227-409D-B4F3-D92BB412B53A}" destId="{9EFC0B60-223F-4DD5-A6DA-21FC37E8F0E5}" srcOrd="0" destOrd="0" presId="urn:microsoft.com/office/officeart/2005/8/layout/StepDownProcess"/>
    <dgm:cxn modelId="{F77FC024-3DAE-4115-AFF7-AF2F3E8A0059}" type="presOf" srcId="{26C9DFA8-F5F3-45AA-AF28-BBA63E39259A}" destId="{B00C50FD-6BF1-43B6-81CA-049AF04E17F1}" srcOrd="0" destOrd="0" presId="urn:microsoft.com/office/officeart/2005/8/layout/StepDownProcess"/>
    <dgm:cxn modelId="{EA41F472-C541-4BA9-A473-B8B39B8B0503}" srcId="{26C9DFA8-F5F3-45AA-AF28-BBA63E39259A}" destId="{B22DD454-14D6-4D81-AD32-AAE33D3B8981}" srcOrd="1" destOrd="0" parTransId="{169CEF72-00A3-4BA8-9775-54E45288A34B}" sibTransId="{B788AD25-A184-4C36-959E-2C362AE2E256}"/>
    <dgm:cxn modelId="{AC5DE422-8804-4717-961E-74E09B2962D0}" type="presOf" srcId="{56279574-5463-4FEF-901E-E1B7AF63783E}" destId="{178D80AB-7D50-4E46-A752-AA091020FC04}" srcOrd="0" destOrd="0" presId="urn:microsoft.com/office/officeart/2005/8/layout/StepDownProcess"/>
    <dgm:cxn modelId="{0FC035E3-88F5-49EC-BAD6-A9EE78D1B16F}" type="presOf" srcId="{6ED4F189-5145-4EE1-89C0-56B04203D897}" destId="{9689E2B6-63F2-4B4E-A6ED-8AA8C3AAE1F2}" srcOrd="0" destOrd="0" presId="urn:microsoft.com/office/officeart/2005/8/layout/StepDownProcess"/>
    <dgm:cxn modelId="{D6CA3693-582D-495F-8983-266B8E71F457}" type="presOf" srcId="{E9FD2627-FFD9-4066-B934-D94DC3FCB740}" destId="{A24C9409-43AB-4DB5-B7EB-161521E262A9}" srcOrd="0" destOrd="0" presId="urn:microsoft.com/office/officeart/2005/8/layout/StepDownProcess"/>
    <dgm:cxn modelId="{84476ED9-C646-47F0-AFBD-03E6CC4624D5}" srcId="{6ED4F189-5145-4EE1-89C0-56B04203D897}" destId="{56279574-5463-4FEF-901E-E1B7AF63783E}" srcOrd="0" destOrd="0" parTransId="{69FCE2AE-9DED-4CF6-999B-37C36E45F6D2}" sibTransId="{3F0B4D15-2C21-4C57-AFC9-EE1719E45F5C}"/>
    <dgm:cxn modelId="{A47A9CF4-B81B-46CB-A81A-2C1BE450C855}" type="presParOf" srcId="{B00C50FD-6BF1-43B6-81CA-049AF04E17F1}" destId="{14EE22B2-72C5-4566-AB94-E3C2B83D7536}" srcOrd="0" destOrd="0" presId="urn:microsoft.com/office/officeart/2005/8/layout/StepDownProcess"/>
    <dgm:cxn modelId="{8F04F546-DB0C-4298-A9FB-C51128A7885C}" type="presParOf" srcId="{14EE22B2-72C5-4566-AB94-E3C2B83D7536}" destId="{02B8BCB3-4D99-422D-8FDE-7319B811055A}" srcOrd="0" destOrd="0" presId="urn:microsoft.com/office/officeart/2005/8/layout/StepDownProcess"/>
    <dgm:cxn modelId="{45E37661-E253-47C7-A050-EBF7BB888DE5}" type="presParOf" srcId="{14EE22B2-72C5-4566-AB94-E3C2B83D7536}" destId="{9EFC0B60-223F-4DD5-A6DA-21FC37E8F0E5}" srcOrd="1" destOrd="0" presId="urn:microsoft.com/office/officeart/2005/8/layout/StepDownProcess"/>
    <dgm:cxn modelId="{B0814D04-3AE7-4BFD-8132-D6A3B9BC0807}" type="presParOf" srcId="{14EE22B2-72C5-4566-AB94-E3C2B83D7536}" destId="{07412A78-21B7-4DE8-909B-CEED21E3A40D}" srcOrd="2" destOrd="0" presId="urn:microsoft.com/office/officeart/2005/8/layout/StepDownProcess"/>
    <dgm:cxn modelId="{E9526593-0439-4FAA-BD33-BC844F3646B0}" type="presParOf" srcId="{B00C50FD-6BF1-43B6-81CA-049AF04E17F1}" destId="{DDB25F70-EF0C-49F5-89ED-FAA951F6E67D}" srcOrd="1" destOrd="0" presId="urn:microsoft.com/office/officeart/2005/8/layout/StepDownProcess"/>
    <dgm:cxn modelId="{FDF8F1D3-3A0C-4FFD-9735-DA13E31A73CE}" type="presParOf" srcId="{B00C50FD-6BF1-43B6-81CA-049AF04E17F1}" destId="{E2BCB256-8EAC-4BCD-8594-A22F70407B70}" srcOrd="2" destOrd="0" presId="urn:microsoft.com/office/officeart/2005/8/layout/StepDownProcess"/>
    <dgm:cxn modelId="{F3644E94-9BCA-4982-843E-CD7E8ACBD91E}" type="presParOf" srcId="{E2BCB256-8EAC-4BCD-8594-A22F70407B70}" destId="{398DC431-9ADF-42DF-8BEC-08D298611E29}" srcOrd="0" destOrd="0" presId="urn:microsoft.com/office/officeart/2005/8/layout/StepDownProcess"/>
    <dgm:cxn modelId="{AD243676-6217-4D11-BDC1-C86F13383B59}" type="presParOf" srcId="{E2BCB256-8EAC-4BCD-8594-A22F70407B70}" destId="{75ED5257-2536-4902-BD5A-39E549ED093B}" srcOrd="1" destOrd="0" presId="urn:microsoft.com/office/officeart/2005/8/layout/StepDownProcess"/>
    <dgm:cxn modelId="{3FD130F7-A4C9-478A-86A4-4F95932A4C10}" type="presParOf" srcId="{E2BCB256-8EAC-4BCD-8594-A22F70407B70}" destId="{A6505F8C-07A7-42FC-8DB5-2CDBDF9198B0}" srcOrd="2" destOrd="0" presId="urn:microsoft.com/office/officeart/2005/8/layout/StepDownProcess"/>
    <dgm:cxn modelId="{79684574-BECF-4010-81A0-B5B071B542CA}" type="presParOf" srcId="{B00C50FD-6BF1-43B6-81CA-049AF04E17F1}" destId="{2BE74053-AECD-4CFC-B430-310C36E4755A}" srcOrd="3" destOrd="0" presId="urn:microsoft.com/office/officeart/2005/8/layout/StepDownProcess"/>
    <dgm:cxn modelId="{49441C03-9604-4B3A-A54E-DD48ABA5DC01}" type="presParOf" srcId="{B00C50FD-6BF1-43B6-81CA-049AF04E17F1}" destId="{6A34ADC9-C64E-4450-B411-E293A87EAB31}" srcOrd="4" destOrd="0" presId="urn:microsoft.com/office/officeart/2005/8/layout/StepDownProcess"/>
    <dgm:cxn modelId="{59951DF8-A333-4831-90B3-42FD45BA2148}" type="presParOf" srcId="{6A34ADC9-C64E-4450-B411-E293A87EAB31}" destId="{1FE2775E-2EE5-4EF7-A416-0C8F5A13250E}" srcOrd="0" destOrd="0" presId="urn:microsoft.com/office/officeart/2005/8/layout/StepDownProcess"/>
    <dgm:cxn modelId="{8785CDB9-9607-401F-A294-3960C9298F54}" type="presParOf" srcId="{6A34ADC9-C64E-4450-B411-E293A87EAB31}" destId="{A24C9409-43AB-4DB5-B7EB-161521E262A9}" srcOrd="1" destOrd="0" presId="urn:microsoft.com/office/officeart/2005/8/layout/StepDownProcess"/>
    <dgm:cxn modelId="{47F18941-2A50-4C95-953B-EF457D4CC3D5}" type="presParOf" srcId="{6A34ADC9-C64E-4450-B411-E293A87EAB31}" destId="{9A50C6F0-D823-487C-A79F-04F6D5218D99}" srcOrd="2" destOrd="0" presId="urn:microsoft.com/office/officeart/2005/8/layout/StepDownProcess"/>
    <dgm:cxn modelId="{9F30AE60-91DD-4CFC-9087-EFF5A4E00F09}" type="presParOf" srcId="{B00C50FD-6BF1-43B6-81CA-049AF04E17F1}" destId="{5266838D-7A48-41C3-AE31-197F383A3992}" srcOrd="5" destOrd="0" presId="urn:microsoft.com/office/officeart/2005/8/layout/StepDownProcess"/>
    <dgm:cxn modelId="{CA2DB9CA-A2A1-4D36-AF02-0463239B157B}" type="presParOf" srcId="{B00C50FD-6BF1-43B6-81CA-049AF04E17F1}" destId="{6BBC12D2-DD5B-4853-8530-C81D5B7751AF}" srcOrd="6" destOrd="0" presId="urn:microsoft.com/office/officeart/2005/8/layout/StepDownProcess"/>
    <dgm:cxn modelId="{0271289E-26BF-4701-86B2-DFC3A05DF125}" type="presParOf" srcId="{6BBC12D2-DD5B-4853-8530-C81D5B7751AF}" destId="{9689E2B6-63F2-4B4E-A6ED-8AA8C3AAE1F2}" srcOrd="0" destOrd="0" presId="urn:microsoft.com/office/officeart/2005/8/layout/StepDownProcess"/>
    <dgm:cxn modelId="{142FA169-EE1E-4AE6-8D0E-AA51B20AC8EC}" type="presParOf" srcId="{6BBC12D2-DD5B-4853-8530-C81D5B7751AF}" destId="{178D80AB-7D50-4E46-A752-AA091020FC0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03E83D-D931-4B6F-BD7C-C0380F248117}" type="doc">
      <dgm:prSet loTypeId="urn:microsoft.com/office/officeart/2005/8/layout/cycle6" loCatId="cycle" qsTypeId="urn:microsoft.com/office/officeart/2005/8/quickstyle/3d3" qsCatId="3D" csTypeId="urn:microsoft.com/office/officeart/2005/8/colors/accent4_3" csCatId="accent4" phldr="1"/>
      <dgm:spPr/>
      <dgm:t>
        <a:bodyPr/>
        <a:lstStyle/>
        <a:p>
          <a:endParaRPr lang="en-IN"/>
        </a:p>
      </dgm:t>
    </dgm:pt>
    <dgm:pt modelId="{9AF2892C-D60A-4538-BC88-8F323549DB55}">
      <dgm:prSet phldrT="[Text]"/>
      <dgm:spPr>
        <a:solidFill>
          <a:schemeClr val="bg1">
            <a:lumMod val="95000"/>
          </a:schemeClr>
        </a:solidFill>
      </dgm:spPr>
      <dgm:t>
        <a:bodyPr/>
        <a:lstStyle/>
        <a:p>
          <a:r>
            <a:rPr lang="en-IN" b="1" dirty="0" smtClean="0">
              <a:solidFill>
                <a:srgbClr val="FF3399"/>
              </a:solidFill>
            </a:rPr>
            <a:t>ACES</a:t>
          </a:r>
          <a:endParaRPr lang="en-IN" b="1" dirty="0">
            <a:solidFill>
              <a:srgbClr val="FF3399"/>
            </a:solidFill>
          </a:endParaRPr>
        </a:p>
      </dgm:t>
    </dgm:pt>
    <dgm:pt modelId="{36A410F1-91C5-4312-A26D-68E52E1FBC91}" type="parTrans" cxnId="{C6A31A3C-2680-4440-AB6C-D3D43EE9006E}">
      <dgm:prSet/>
      <dgm:spPr/>
      <dgm:t>
        <a:bodyPr/>
        <a:lstStyle/>
        <a:p>
          <a:endParaRPr lang="en-IN"/>
        </a:p>
      </dgm:t>
    </dgm:pt>
    <dgm:pt modelId="{EA338AE0-20F5-4AB1-BC38-A3943DD361AF}" type="sibTrans" cxnId="{C6A31A3C-2680-4440-AB6C-D3D43EE9006E}">
      <dgm:prSet/>
      <dgm:spPr/>
      <dgm:t>
        <a:bodyPr/>
        <a:lstStyle/>
        <a:p>
          <a:endParaRPr lang="en-IN"/>
        </a:p>
      </dgm:t>
    </dgm:pt>
    <dgm:pt modelId="{6576252B-CF31-47D6-8159-5878E594DD11}">
      <dgm:prSet phldrT="[Text]"/>
      <dgm:spPr>
        <a:solidFill>
          <a:schemeClr val="bg1">
            <a:lumMod val="95000"/>
          </a:schemeClr>
        </a:solidFill>
      </dgm:spPr>
      <dgm:t>
        <a:bodyPr/>
        <a:lstStyle/>
        <a:p>
          <a:r>
            <a:rPr lang="en-IN" b="1" dirty="0" smtClean="0">
              <a:solidFill>
                <a:srgbClr val="FF3399"/>
              </a:solidFill>
            </a:rPr>
            <a:t>MAHAVAT</a:t>
          </a:r>
          <a:endParaRPr lang="en-IN" b="1" dirty="0">
            <a:solidFill>
              <a:srgbClr val="FF3399"/>
            </a:solidFill>
          </a:endParaRPr>
        </a:p>
      </dgm:t>
    </dgm:pt>
    <dgm:pt modelId="{0AF0A3F8-D580-4630-83BB-8C19A7DB6788}" type="parTrans" cxnId="{75EAD1BC-C871-425B-8827-9C81ED102923}">
      <dgm:prSet/>
      <dgm:spPr/>
      <dgm:t>
        <a:bodyPr/>
        <a:lstStyle/>
        <a:p>
          <a:endParaRPr lang="en-IN"/>
        </a:p>
      </dgm:t>
    </dgm:pt>
    <dgm:pt modelId="{C2C54813-A99D-4092-A102-5A351C73E8C1}" type="sibTrans" cxnId="{75EAD1BC-C871-425B-8827-9C81ED102923}">
      <dgm:prSet/>
      <dgm:spPr/>
      <dgm:t>
        <a:bodyPr/>
        <a:lstStyle/>
        <a:p>
          <a:endParaRPr lang="en-IN"/>
        </a:p>
      </dgm:t>
    </dgm:pt>
    <dgm:pt modelId="{2D33C5B2-9BD8-488A-ADFE-F6676C8E9106}">
      <dgm:prSet phldrT="[Text]"/>
      <dgm:spPr>
        <a:solidFill>
          <a:schemeClr val="bg1">
            <a:lumMod val="95000"/>
          </a:schemeClr>
        </a:solidFill>
      </dgm:spPr>
      <dgm:t>
        <a:bodyPr/>
        <a:lstStyle/>
        <a:p>
          <a:r>
            <a:rPr lang="en-IN" b="1" dirty="0" smtClean="0">
              <a:solidFill>
                <a:srgbClr val="FF3399"/>
              </a:solidFill>
            </a:rPr>
            <a:t>ICEGATE</a:t>
          </a:r>
          <a:endParaRPr lang="en-IN" b="1" dirty="0">
            <a:solidFill>
              <a:srgbClr val="FF3399"/>
            </a:solidFill>
          </a:endParaRPr>
        </a:p>
      </dgm:t>
    </dgm:pt>
    <dgm:pt modelId="{5B04BA95-50D0-4E38-8E58-D63963680FF5}" type="parTrans" cxnId="{365EB30B-1F65-40BA-B91A-089841A66D16}">
      <dgm:prSet/>
      <dgm:spPr/>
      <dgm:t>
        <a:bodyPr/>
        <a:lstStyle/>
        <a:p>
          <a:endParaRPr lang="en-IN"/>
        </a:p>
      </dgm:t>
    </dgm:pt>
    <dgm:pt modelId="{AEF9EB40-2773-48FE-8396-B2680DCCE5A9}" type="sibTrans" cxnId="{365EB30B-1F65-40BA-B91A-089841A66D16}">
      <dgm:prSet/>
      <dgm:spPr/>
      <dgm:t>
        <a:bodyPr/>
        <a:lstStyle/>
        <a:p>
          <a:endParaRPr lang="en-IN"/>
        </a:p>
      </dgm:t>
    </dgm:pt>
    <dgm:pt modelId="{B86139D4-CF08-471B-9289-F584970EAA2F}">
      <dgm:prSet phldrT="[Text]"/>
      <dgm:spPr>
        <a:solidFill>
          <a:schemeClr val="bg1">
            <a:lumMod val="95000"/>
          </a:schemeClr>
        </a:solidFill>
      </dgm:spPr>
      <dgm:t>
        <a:bodyPr/>
        <a:lstStyle/>
        <a:p>
          <a:r>
            <a:rPr lang="en-IN" b="1" dirty="0" smtClean="0">
              <a:solidFill>
                <a:srgbClr val="FF3399"/>
              </a:solidFill>
            </a:rPr>
            <a:t>NMMCONLINE</a:t>
          </a:r>
          <a:endParaRPr lang="en-IN" b="1" dirty="0">
            <a:solidFill>
              <a:srgbClr val="FF3399"/>
            </a:solidFill>
          </a:endParaRPr>
        </a:p>
      </dgm:t>
    </dgm:pt>
    <dgm:pt modelId="{B97F093B-1701-4E8A-8AB8-03B6D662CF49}" type="parTrans" cxnId="{0BBF22B5-67BC-4996-8D45-DA4450E80581}">
      <dgm:prSet/>
      <dgm:spPr/>
      <dgm:t>
        <a:bodyPr/>
        <a:lstStyle/>
        <a:p>
          <a:endParaRPr lang="en-IN"/>
        </a:p>
      </dgm:t>
    </dgm:pt>
    <dgm:pt modelId="{6B6FD90F-697B-4F95-8156-9EF6B54A818C}" type="sibTrans" cxnId="{0BBF22B5-67BC-4996-8D45-DA4450E80581}">
      <dgm:prSet/>
      <dgm:spPr/>
      <dgm:t>
        <a:bodyPr/>
        <a:lstStyle/>
        <a:p>
          <a:endParaRPr lang="en-IN"/>
        </a:p>
      </dgm:t>
    </dgm:pt>
    <dgm:pt modelId="{E4CD30F3-3425-47D0-84DB-597F830F8197}" type="pres">
      <dgm:prSet presAssocID="{A503E83D-D931-4B6F-BD7C-C0380F248117}" presName="cycle" presStyleCnt="0">
        <dgm:presLayoutVars>
          <dgm:dir/>
          <dgm:resizeHandles val="exact"/>
        </dgm:presLayoutVars>
      </dgm:prSet>
      <dgm:spPr/>
      <dgm:t>
        <a:bodyPr/>
        <a:lstStyle/>
        <a:p>
          <a:endParaRPr lang="en-US"/>
        </a:p>
      </dgm:t>
    </dgm:pt>
    <dgm:pt modelId="{61B3B7D8-BF79-441C-BB97-533157448D80}" type="pres">
      <dgm:prSet presAssocID="{9AF2892C-D60A-4538-BC88-8F323549DB55}" presName="node" presStyleLbl="node1" presStyleIdx="0" presStyleCnt="4">
        <dgm:presLayoutVars>
          <dgm:bulletEnabled val="1"/>
        </dgm:presLayoutVars>
      </dgm:prSet>
      <dgm:spPr/>
      <dgm:t>
        <a:bodyPr/>
        <a:lstStyle/>
        <a:p>
          <a:endParaRPr lang="en-US"/>
        </a:p>
      </dgm:t>
    </dgm:pt>
    <dgm:pt modelId="{FBD6EE06-DC90-4BA8-90E4-AD711CA5FD19}" type="pres">
      <dgm:prSet presAssocID="{9AF2892C-D60A-4538-BC88-8F323549DB55}" presName="spNode" presStyleCnt="0"/>
      <dgm:spPr/>
    </dgm:pt>
    <dgm:pt modelId="{1409F76C-3855-4A34-A706-18BF7D1EC66B}" type="pres">
      <dgm:prSet presAssocID="{EA338AE0-20F5-4AB1-BC38-A3943DD361AF}" presName="sibTrans" presStyleLbl="sibTrans1D1" presStyleIdx="0" presStyleCnt="4"/>
      <dgm:spPr/>
      <dgm:t>
        <a:bodyPr/>
        <a:lstStyle/>
        <a:p>
          <a:endParaRPr lang="en-US"/>
        </a:p>
      </dgm:t>
    </dgm:pt>
    <dgm:pt modelId="{082BF923-9418-4241-B253-D484B3ED3343}" type="pres">
      <dgm:prSet presAssocID="{2D33C5B2-9BD8-488A-ADFE-F6676C8E9106}" presName="node" presStyleLbl="node1" presStyleIdx="1" presStyleCnt="4">
        <dgm:presLayoutVars>
          <dgm:bulletEnabled val="1"/>
        </dgm:presLayoutVars>
      </dgm:prSet>
      <dgm:spPr/>
      <dgm:t>
        <a:bodyPr/>
        <a:lstStyle/>
        <a:p>
          <a:endParaRPr lang="en-US"/>
        </a:p>
      </dgm:t>
    </dgm:pt>
    <dgm:pt modelId="{DF6AED37-239F-40D8-B776-02F0C9E08A64}" type="pres">
      <dgm:prSet presAssocID="{2D33C5B2-9BD8-488A-ADFE-F6676C8E9106}" presName="spNode" presStyleCnt="0"/>
      <dgm:spPr/>
    </dgm:pt>
    <dgm:pt modelId="{138E4BB6-D185-4D29-89D7-CD521DDB4442}" type="pres">
      <dgm:prSet presAssocID="{AEF9EB40-2773-48FE-8396-B2680DCCE5A9}" presName="sibTrans" presStyleLbl="sibTrans1D1" presStyleIdx="1" presStyleCnt="4"/>
      <dgm:spPr/>
      <dgm:t>
        <a:bodyPr/>
        <a:lstStyle/>
        <a:p>
          <a:endParaRPr lang="en-US"/>
        </a:p>
      </dgm:t>
    </dgm:pt>
    <dgm:pt modelId="{01F9CD8C-18C6-40A6-AFAA-7D9355072E35}" type="pres">
      <dgm:prSet presAssocID="{6576252B-CF31-47D6-8159-5878E594DD11}" presName="node" presStyleLbl="node1" presStyleIdx="2" presStyleCnt="4">
        <dgm:presLayoutVars>
          <dgm:bulletEnabled val="1"/>
        </dgm:presLayoutVars>
      </dgm:prSet>
      <dgm:spPr/>
      <dgm:t>
        <a:bodyPr/>
        <a:lstStyle/>
        <a:p>
          <a:endParaRPr lang="en-US"/>
        </a:p>
      </dgm:t>
    </dgm:pt>
    <dgm:pt modelId="{9EECC40A-629F-4502-A904-41B6C242FCA5}" type="pres">
      <dgm:prSet presAssocID="{6576252B-CF31-47D6-8159-5878E594DD11}" presName="spNode" presStyleCnt="0"/>
      <dgm:spPr/>
    </dgm:pt>
    <dgm:pt modelId="{67E5A61B-0B09-4703-BF7A-D190E4082D27}" type="pres">
      <dgm:prSet presAssocID="{C2C54813-A99D-4092-A102-5A351C73E8C1}" presName="sibTrans" presStyleLbl="sibTrans1D1" presStyleIdx="2" presStyleCnt="4"/>
      <dgm:spPr/>
      <dgm:t>
        <a:bodyPr/>
        <a:lstStyle/>
        <a:p>
          <a:endParaRPr lang="en-US"/>
        </a:p>
      </dgm:t>
    </dgm:pt>
    <dgm:pt modelId="{F3034A89-C27F-45BD-B15C-C59D00508E6C}" type="pres">
      <dgm:prSet presAssocID="{B86139D4-CF08-471B-9289-F584970EAA2F}" presName="node" presStyleLbl="node1" presStyleIdx="3" presStyleCnt="4">
        <dgm:presLayoutVars>
          <dgm:bulletEnabled val="1"/>
        </dgm:presLayoutVars>
      </dgm:prSet>
      <dgm:spPr/>
      <dgm:t>
        <a:bodyPr/>
        <a:lstStyle/>
        <a:p>
          <a:endParaRPr lang="en-US"/>
        </a:p>
      </dgm:t>
    </dgm:pt>
    <dgm:pt modelId="{A97E86D0-F403-4374-8C6C-977B1266664A}" type="pres">
      <dgm:prSet presAssocID="{B86139D4-CF08-471B-9289-F584970EAA2F}" presName="spNode" presStyleCnt="0"/>
      <dgm:spPr/>
    </dgm:pt>
    <dgm:pt modelId="{8D63D717-EACA-4692-8D2E-0BAF0F6BB73C}" type="pres">
      <dgm:prSet presAssocID="{6B6FD90F-697B-4F95-8156-9EF6B54A818C}" presName="sibTrans" presStyleLbl="sibTrans1D1" presStyleIdx="3" presStyleCnt="4"/>
      <dgm:spPr/>
      <dgm:t>
        <a:bodyPr/>
        <a:lstStyle/>
        <a:p>
          <a:endParaRPr lang="en-US"/>
        </a:p>
      </dgm:t>
    </dgm:pt>
  </dgm:ptLst>
  <dgm:cxnLst>
    <dgm:cxn modelId="{9F7D9BC0-1BBA-462A-B348-61472889ACFA}" type="presOf" srcId="{A503E83D-D931-4B6F-BD7C-C0380F248117}" destId="{E4CD30F3-3425-47D0-84DB-597F830F8197}" srcOrd="0" destOrd="0" presId="urn:microsoft.com/office/officeart/2005/8/layout/cycle6"/>
    <dgm:cxn modelId="{0BB5B1A1-F61C-448D-8F3B-FF06120602B4}" type="presOf" srcId="{C2C54813-A99D-4092-A102-5A351C73E8C1}" destId="{67E5A61B-0B09-4703-BF7A-D190E4082D27}" srcOrd="0" destOrd="0" presId="urn:microsoft.com/office/officeart/2005/8/layout/cycle6"/>
    <dgm:cxn modelId="{0BBF22B5-67BC-4996-8D45-DA4450E80581}" srcId="{A503E83D-D931-4B6F-BD7C-C0380F248117}" destId="{B86139D4-CF08-471B-9289-F584970EAA2F}" srcOrd="3" destOrd="0" parTransId="{B97F093B-1701-4E8A-8AB8-03B6D662CF49}" sibTransId="{6B6FD90F-697B-4F95-8156-9EF6B54A818C}"/>
    <dgm:cxn modelId="{54718577-B35D-4FBB-93A1-A8F45E71E5E8}" type="presOf" srcId="{EA338AE0-20F5-4AB1-BC38-A3943DD361AF}" destId="{1409F76C-3855-4A34-A706-18BF7D1EC66B}" srcOrd="0" destOrd="0" presId="urn:microsoft.com/office/officeart/2005/8/layout/cycle6"/>
    <dgm:cxn modelId="{C6A31A3C-2680-4440-AB6C-D3D43EE9006E}" srcId="{A503E83D-D931-4B6F-BD7C-C0380F248117}" destId="{9AF2892C-D60A-4538-BC88-8F323549DB55}" srcOrd="0" destOrd="0" parTransId="{36A410F1-91C5-4312-A26D-68E52E1FBC91}" sibTransId="{EA338AE0-20F5-4AB1-BC38-A3943DD361AF}"/>
    <dgm:cxn modelId="{4D86A8E0-36B0-421E-8264-BFA99D953D9D}" type="presOf" srcId="{AEF9EB40-2773-48FE-8396-B2680DCCE5A9}" destId="{138E4BB6-D185-4D29-89D7-CD521DDB4442}" srcOrd="0" destOrd="0" presId="urn:microsoft.com/office/officeart/2005/8/layout/cycle6"/>
    <dgm:cxn modelId="{365EB30B-1F65-40BA-B91A-089841A66D16}" srcId="{A503E83D-D931-4B6F-BD7C-C0380F248117}" destId="{2D33C5B2-9BD8-488A-ADFE-F6676C8E9106}" srcOrd="1" destOrd="0" parTransId="{5B04BA95-50D0-4E38-8E58-D63963680FF5}" sibTransId="{AEF9EB40-2773-48FE-8396-B2680DCCE5A9}"/>
    <dgm:cxn modelId="{75EAD1BC-C871-425B-8827-9C81ED102923}" srcId="{A503E83D-D931-4B6F-BD7C-C0380F248117}" destId="{6576252B-CF31-47D6-8159-5878E594DD11}" srcOrd="2" destOrd="0" parTransId="{0AF0A3F8-D580-4630-83BB-8C19A7DB6788}" sibTransId="{C2C54813-A99D-4092-A102-5A351C73E8C1}"/>
    <dgm:cxn modelId="{0FB0B7CD-83FB-44AC-981C-CC7B2B2EA951}" type="presOf" srcId="{B86139D4-CF08-471B-9289-F584970EAA2F}" destId="{F3034A89-C27F-45BD-B15C-C59D00508E6C}" srcOrd="0" destOrd="0" presId="urn:microsoft.com/office/officeart/2005/8/layout/cycle6"/>
    <dgm:cxn modelId="{21123900-501E-49EA-99E8-F7EE976FF554}" type="presOf" srcId="{2D33C5B2-9BD8-488A-ADFE-F6676C8E9106}" destId="{082BF923-9418-4241-B253-D484B3ED3343}" srcOrd="0" destOrd="0" presId="urn:microsoft.com/office/officeart/2005/8/layout/cycle6"/>
    <dgm:cxn modelId="{0984C798-82BF-4764-9AA3-76332AD00A81}" type="presOf" srcId="{6576252B-CF31-47D6-8159-5878E594DD11}" destId="{01F9CD8C-18C6-40A6-AFAA-7D9355072E35}" srcOrd="0" destOrd="0" presId="urn:microsoft.com/office/officeart/2005/8/layout/cycle6"/>
    <dgm:cxn modelId="{6AA0EF50-EBF6-4D50-9374-7BE478DB152D}" type="presOf" srcId="{9AF2892C-D60A-4538-BC88-8F323549DB55}" destId="{61B3B7D8-BF79-441C-BB97-533157448D80}" srcOrd="0" destOrd="0" presId="urn:microsoft.com/office/officeart/2005/8/layout/cycle6"/>
    <dgm:cxn modelId="{38DEFE18-91A2-40A2-94C5-CC7908294FFE}" type="presOf" srcId="{6B6FD90F-697B-4F95-8156-9EF6B54A818C}" destId="{8D63D717-EACA-4692-8D2E-0BAF0F6BB73C}" srcOrd="0" destOrd="0" presId="urn:microsoft.com/office/officeart/2005/8/layout/cycle6"/>
    <dgm:cxn modelId="{48631F29-9B91-45EA-A8B5-2405D3D29C38}" type="presParOf" srcId="{E4CD30F3-3425-47D0-84DB-597F830F8197}" destId="{61B3B7D8-BF79-441C-BB97-533157448D80}" srcOrd="0" destOrd="0" presId="urn:microsoft.com/office/officeart/2005/8/layout/cycle6"/>
    <dgm:cxn modelId="{1440F51B-1BC2-4941-BE20-070005A78075}" type="presParOf" srcId="{E4CD30F3-3425-47D0-84DB-597F830F8197}" destId="{FBD6EE06-DC90-4BA8-90E4-AD711CA5FD19}" srcOrd="1" destOrd="0" presId="urn:microsoft.com/office/officeart/2005/8/layout/cycle6"/>
    <dgm:cxn modelId="{945CC1B3-FDAA-47D1-922F-7E4512185649}" type="presParOf" srcId="{E4CD30F3-3425-47D0-84DB-597F830F8197}" destId="{1409F76C-3855-4A34-A706-18BF7D1EC66B}" srcOrd="2" destOrd="0" presId="urn:microsoft.com/office/officeart/2005/8/layout/cycle6"/>
    <dgm:cxn modelId="{CD07B07E-2813-4D90-AEF4-128542BDB02A}" type="presParOf" srcId="{E4CD30F3-3425-47D0-84DB-597F830F8197}" destId="{082BF923-9418-4241-B253-D484B3ED3343}" srcOrd="3" destOrd="0" presId="urn:microsoft.com/office/officeart/2005/8/layout/cycle6"/>
    <dgm:cxn modelId="{CDD06EE9-6DD8-4056-A2DD-156FC8C7BD4A}" type="presParOf" srcId="{E4CD30F3-3425-47D0-84DB-597F830F8197}" destId="{DF6AED37-239F-40D8-B776-02F0C9E08A64}" srcOrd="4" destOrd="0" presId="urn:microsoft.com/office/officeart/2005/8/layout/cycle6"/>
    <dgm:cxn modelId="{3C60DA15-CA29-400E-B882-30A335C0B6CE}" type="presParOf" srcId="{E4CD30F3-3425-47D0-84DB-597F830F8197}" destId="{138E4BB6-D185-4D29-89D7-CD521DDB4442}" srcOrd="5" destOrd="0" presId="urn:microsoft.com/office/officeart/2005/8/layout/cycle6"/>
    <dgm:cxn modelId="{0C13E8DC-C7AF-4401-A151-2E19C0630549}" type="presParOf" srcId="{E4CD30F3-3425-47D0-84DB-597F830F8197}" destId="{01F9CD8C-18C6-40A6-AFAA-7D9355072E35}" srcOrd="6" destOrd="0" presId="urn:microsoft.com/office/officeart/2005/8/layout/cycle6"/>
    <dgm:cxn modelId="{1374562E-AEAC-49BF-8F6D-2C4DC6A4D1C6}" type="presParOf" srcId="{E4CD30F3-3425-47D0-84DB-597F830F8197}" destId="{9EECC40A-629F-4502-A904-41B6C242FCA5}" srcOrd="7" destOrd="0" presId="urn:microsoft.com/office/officeart/2005/8/layout/cycle6"/>
    <dgm:cxn modelId="{55078B34-B39B-4128-BB16-C17D0EC9019A}" type="presParOf" srcId="{E4CD30F3-3425-47D0-84DB-597F830F8197}" destId="{67E5A61B-0B09-4703-BF7A-D190E4082D27}" srcOrd="8" destOrd="0" presId="urn:microsoft.com/office/officeart/2005/8/layout/cycle6"/>
    <dgm:cxn modelId="{0920FF27-207B-43AA-8433-39DD2A96F850}" type="presParOf" srcId="{E4CD30F3-3425-47D0-84DB-597F830F8197}" destId="{F3034A89-C27F-45BD-B15C-C59D00508E6C}" srcOrd="9" destOrd="0" presId="urn:microsoft.com/office/officeart/2005/8/layout/cycle6"/>
    <dgm:cxn modelId="{3157A0BA-971A-4186-8F46-0C7C2F24DB9B}" type="presParOf" srcId="{E4CD30F3-3425-47D0-84DB-597F830F8197}" destId="{A97E86D0-F403-4374-8C6C-977B1266664A}" srcOrd="10" destOrd="0" presId="urn:microsoft.com/office/officeart/2005/8/layout/cycle6"/>
    <dgm:cxn modelId="{38F8C53C-D51F-4A19-BF4D-21BA264B1104}" type="presParOf" srcId="{E4CD30F3-3425-47D0-84DB-597F830F8197}" destId="{8D63D717-EACA-4692-8D2E-0BAF0F6BB73C}"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E4525F-C8F6-4424-9E95-7256C1497A3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AC603045-9D38-43CC-AF3C-4BF4B8382C97}">
      <dgm:prSet phldrT="[Text]"/>
      <dgm:spPr>
        <a:solidFill>
          <a:srgbClr val="FFCCFF"/>
        </a:solidFill>
      </dgm:spPr>
      <dgm:t>
        <a:bodyPr/>
        <a:lstStyle/>
        <a:p>
          <a:r>
            <a:rPr lang="en-US" b="1" dirty="0" smtClean="0">
              <a:solidFill>
                <a:srgbClr val="FF3399"/>
              </a:solidFill>
            </a:rPr>
            <a:t>TAX</a:t>
          </a:r>
          <a:endParaRPr lang="en-US" b="1" dirty="0">
            <a:solidFill>
              <a:srgbClr val="FF3399"/>
            </a:solidFill>
          </a:endParaRPr>
        </a:p>
      </dgm:t>
    </dgm:pt>
    <dgm:pt modelId="{840E7DEC-6019-4F33-A36E-E135240BD6FF}" type="parTrans" cxnId="{26A7BC38-9A54-4FD2-AE3B-01B26BF427CE}">
      <dgm:prSet/>
      <dgm:spPr/>
      <dgm:t>
        <a:bodyPr/>
        <a:lstStyle/>
        <a:p>
          <a:endParaRPr lang="en-US"/>
        </a:p>
      </dgm:t>
    </dgm:pt>
    <dgm:pt modelId="{E99B9B73-7349-4B88-BD54-5F11B7C23946}" type="sibTrans" cxnId="{26A7BC38-9A54-4FD2-AE3B-01B26BF427CE}">
      <dgm:prSet/>
      <dgm:spPr/>
      <dgm:t>
        <a:bodyPr/>
        <a:lstStyle/>
        <a:p>
          <a:endParaRPr lang="en-US"/>
        </a:p>
      </dgm:t>
    </dgm:pt>
    <dgm:pt modelId="{A54C82F5-48B5-4E77-A21E-938F87705F3C}">
      <dgm:prSet phldrT="[Text]"/>
      <dgm:spPr>
        <a:solidFill>
          <a:srgbClr val="FFCCFF"/>
        </a:solidFill>
      </dgm:spPr>
      <dgm:t>
        <a:bodyPr/>
        <a:lstStyle/>
        <a:p>
          <a:r>
            <a:rPr lang="en-US" b="1" dirty="0" smtClean="0">
              <a:solidFill>
                <a:srgbClr val="FF3399"/>
              </a:solidFill>
            </a:rPr>
            <a:t>SUPPLY of goods, or </a:t>
          </a:r>
        </a:p>
        <a:p>
          <a:r>
            <a:rPr lang="en-US" b="1" dirty="0" smtClean="0">
              <a:solidFill>
                <a:srgbClr val="FF3399"/>
              </a:solidFill>
            </a:rPr>
            <a:t>services or </a:t>
          </a:r>
        </a:p>
        <a:p>
          <a:r>
            <a:rPr lang="en-US" b="1" dirty="0" smtClean="0">
              <a:solidFill>
                <a:srgbClr val="FF3399"/>
              </a:solidFill>
            </a:rPr>
            <a:t>both</a:t>
          </a:r>
          <a:endParaRPr lang="en-US" b="1" dirty="0">
            <a:solidFill>
              <a:srgbClr val="FF3399"/>
            </a:solidFill>
          </a:endParaRPr>
        </a:p>
      </dgm:t>
    </dgm:pt>
    <dgm:pt modelId="{A1986C9F-7703-4EF4-BA25-925E89E85903}" type="parTrans" cxnId="{AC790B99-F03C-4FF3-ADCF-4FA8820CA1C7}">
      <dgm:prSet/>
      <dgm:spPr/>
      <dgm:t>
        <a:bodyPr/>
        <a:lstStyle/>
        <a:p>
          <a:endParaRPr lang="en-US"/>
        </a:p>
      </dgm:t>
    </dgm:pt>
    <dgm:pt modelId="{E9018415-000B-4C1B-81C6-08FFD568EE62}" type="sibTrans" cxnId="{AC790B99-F03C-4FF3-ADCF-4FA8820CA1C7}">
      <dgm:prSet/>
      <dgm:spPr/>
      <dgm:t>
        <a:bodyPr/>
        <a:lstStyle/>
        <a:p>
          <a:endParaRPr lang="en-US"/>
        </a:p>
      </dgm:t>
    </dgm:pt>
    <dgm:pt modelId="{F37CD1D5-58E9-4618-B4FF-9B6264A4EB9B}">
      <dgm:prSet phldrT="[Text]"/>
      <dgm:spPr>
        <a:solidFill>
          <a:srgbClr val="FFCCFF"/>
        </a:solidFill>
      </dgm:spPr>
      <dgm:t>
        <a:bodyPr/>
        <a:lstStyle/>
        <a:p>
          <a:r>
            <a:rPr lang="en-US" b="1" dirty="0" smtClean="0">
              <a:solidFill>
                <a:srgbClr val="FF3399"/>
              </a:solidFill>
            </a:rPr>
            <a:t>except taxes on the supply of the alcoholic liquor for human consumption</a:t>
          </a:r>
          <a:endParaRPr lang="en-US" b="1" dirty="0">
            <a:solidFill>
              <a:srgbClr val="FF3399"/>
            </a:solidFill>
          </a:endParaRPr>
        </a:p>
      </dgm:t>
    </dgm:pt>
    <dgm:pt modelId="{A82B9D24-D988-41D9-B356-93466C045193}" type="parTrans" cxnId="{ECCBF0DF-C59F-44FC-83D7-70B01F8E3D05}">
      <dgm:prSet/>
      <dgm:spPr/>
      <dgm:t>
        <a:bodyPr/>
        <a:lstStyle/>
        <a:p>
          <a:endParaRPr lang="en-US"/>
        </a:p>
      </dgm:t>
    </dgm:pt>
    <dgm:pt modelId="{D34F52C0-4028-47A0-A61B-0D6C25C162FF}" type="sibTrans" cxnId="{ECCBF0DF-C59F-44FC-83D7-70B01F8E3D05}">
      <dgm:prSet/>
      <dgm:spPr/>
      <dgm:t>
        <a:bodyPr/>
        <a:lstStyle/>
        <a:p>
          <a:endParaRPr lang="en-US"/>
        </a:p>
      </dgm:t>
    </dgm:pt>
    <dgm:pt modelId="{76EDB301-B432-487D-B8DA-5CD05DAC7F73}">
      <dgm:prSet phldrT="[Text]"/>
      <dgm:spPr/>
      <dgm:t>
        <a:bodyPr/>
        <a:lstStyle/>
        <a:p>
          <a:r>
            <a:rPr lang="en-US" b="1" dirty="0" smtClean="0">
              <a:solidFill>
                <a:srgbClr val="FF3399"/>
              </a:solidFill>
            </a:rPr>
            <a:t>GST</a:t>
          </a:r>
          <a:endParaRPr lang="en-US" b="1" dirty="0">
            <a:solidFill>
              <a:srgbClr val="FF3399"/>
            </a:solidFill>
          </a:endParaRPr>
        </a:p>
      </dgm:t>
    </dgm:pt>
    <dgm:pt modelId="{1600F598-9119-4B5C-8D0A-0C29801DF929}" type="parTrans" cxnId="{79415441-BFD9-4DD7-A61E-672E61751693}">
      <dgm:prSet/>
      <dgm:spPr/>
      <dgm:t>
        <a:bodyPr/>
        <a:lstStyle/>
        <a:p>
          <a:endParaRPr lang="en-US"/>
        </a:p>
      </dgm:t>
    </dgm:pt>
    <dgm:pt modelId="{85147C24-6810-4F81-9E2A-C8235170F79C}" type="sibTrans" cxnId="{79415441-BFD9-4DD7-A61E-672E61751693}">
      <dgm:prSet/>
      <dgm:spPr/>
      <dgm:t>
        <a:bodyPr/>
        <a:lstStyle/>
        <a:p>
          <a:endParaRPr lang="en-US"/>
        </a:p>
      </dgm:t>
    </dgm:pt>
    <dgm:pt modelId="{E7C9D364-1002-4C47-89C1-282BA1FD1DB8}" type="pres">
      <dgm:prSet presAssocID="{94E4525F-C8F6-4424-9E95-7256C1497A37}" presName="Name0" presStyleCnt="0">
        <dgm:presLayoutVars>
          <dgm:chMax val="4"/>
          <dgm:resizeHandles val="exact"/>
        </dgm:presLayoutVars>
      </dgm:prSet>
      <dgm:spPr/>
      <dgm:t>
        <a:bodyPr/>
        <a:lstStyle/>
        <a:p>
          <a:endParaRPr lang="en-US"/>
        </a:p>
      </dgm:t>
    </dgm:pt>
    <dgm:pt modelId="{ABAD373C-BB83-467F-945C-B8D97C1B6650}" type="pres">
      <dgm:prSet presAssocID="{94E4525F-C8F6-4424-9E95-7256C1497A37}" presName="ellipse" presStyleLbl="trBgShp" presStyleIdx="0" presStyleCnt="1" custScaleX="107547" custLinFactNeighborX="0" custLinFactNeighborY="742"/>
      <dgm:spPr>
        <a:solidFill>
          <a:schemeClr val="tx1">
            <a:lumMod val="65000"/>
            <a:lumOff val="35000"/>
            <a:alpha val="40000"/>
          </a:schemeClr>
        </a:solidFill>
      </dgm:spPr>
    </dgm:pt>
    <dgm:pt modelId="{0AE295A5-A0B4-41D1-995E-3B86D7419B6C}" type="pres">
      <dgm:prSet presAssocID="{94E4525F-C8F6-4424-9E95-7256C1497A37}" presName="arrow1" presStyleLbl="fgShp" presStyleIdx="0" presStyleCnt="1" custLinFactNeighborX="6668" custLinFactNeighborY="14375"/>
      <dgm:spPr>
        <a:solidFill>
          <a:schemeClr val="bg1"/>
        </a:solidFill>
        <a:ln>
          <a:solidFill>
            <a:schemeClr val="bg1">
              <a:lumMod val="75000"/>
            </a:schemeClr>
          </a:solidFill>
        </a:ln>
      </dgm:spPr>
    </dgm:pt>
    <dgm:pt modelId="{0F390D24-11E3-4975-9AAE-05455F0DDD71}" type="pres">
      <dgm:prSet presAssocID="{94E4525F-C8F6-4424-9E95-7256C1497A37}" presName="rectangle" presStyleLbl="revTx" presStyleIdx="0" presStyleCnt="1" custLinFactNeighborX="-694" custLinFactNeighborY="-1667">
        <dgm:presLayoutVars>
          <dgm:bulletEnabled val="1"/>
        </dgm:presLayoutVars>
      </dgm:prSet>
      <dgm:spPr/>
      <dgm:t>
        <a:bodyPr/>
        <a:lstStyle/>
        <a:p>
          <a:endParaRPr lang="en-US"/>
        </a:p>
      </dgm:t>
    </dgm:pt>
    <dgm:pt modelId="{3DE8E210-D82A-4082-9CF6-09A0B9CA73B1}" type="pres">
      <dgm:prSet presAssocID="{A54C82F5-48B5-4E77-A21E-938F87705F3C}" presName="item1" presStyleLbl="node1" presStyleIdx="0" presStyleCnt="3" custScaleX="116151" custScaleY="115882" custLinFactNeighborX="19854" custLinFactNeighborY="-2637">
        <dgm:presLayoutVars>
          <dgm:bulletEnabled val="1"/>
        </dgm:presLayoutVars>
      </dgm:prSet>
      <dgm:spPr/>
      <dgm:t>
        <a:bodyPr/>
        <a:lstStyle/>
        <a:p>
          <a:endParaRPr lang="en-US"/>
        </a:p>
      </dgm:t>
    </dgm:pt>
    <dgm:pt modelId="{33AEBC4D-2F88-40C3-8F6B-2AB31DF77DD0}" type="pres">
      <dgm:prSet presAssocID="{F37CD1D5-58E9-4618-B4FF-9B6264A4EB9B}" presName="item2" presStyleLbl="node1" presStyleIdx="1" presStyleCnt="3" custScaleX="125928" custScaleY="126669" custLinFactNeighborX="-14814" custLinFactNeighborY="4074">
        <dgm:presLayoutVars>
          <dgm:bulletEnabled val="1"/>
        </dgm:presLayoutVars>
      </dgm:prSet>
      <dgm:spPr/>
      <dgm:t>
        <a:bodyPr/>
        <a:lstStyle/>
        <a:p>
          <a:endParaRPr lang="en-US"/>
        </a:p>
      </dgm:t>
    </dgm:pt>
    <dgm:pt modelId="{5A7FD717-15E8-4DAD-A32A-E071A9CB9333}" type="pres">
      <dgm:prSet presAssocID="{76EDB301-B432-487D-B8DA-5CD05DAC7F73}" presName="item3" presStyleLbl="node1" presStyleIdx="2" presStyleCnt="3" custScaleX="77039" custScaleY="70165" custLinFactNeighborX="28891" custLinFactNeighborY="-18519">
        <dgm:presLayoutVars>
          <dgm:bulletEnabled val="1"/>
        </dgm:presLayoutVars>
      </dgm:prSet>
      <dgm:spPr/>
      <dgm:t>
        <a:bodyPr/>
        <a:lstStyle/>
        <a:p>
          <a:endParaRPr lang="en-US"/>
        </a:p>
      </dgm:t>
    </dgm:pt>
    <dgm:pt modelId="{B95A6A09-AD6C-4991-AF25-887085E8FCF8}" type="pres">
      <dgm:prSet presAssocID="{94E4525F-C8F6-4424-9E95-7256C1497A37}" presName="funnel" presStyleLbl="trAlignAcc1" presStyleIdx="0" presStyleCnt="1" custScaleX="116668" custScaleY="105358" custLinFactNeighborX="596" custLinFactNeighborY="447"/>
      <dgm:spPr>
        <a:solidFill>
          <a:schemeClr val="bg1">
            <a:lumMod val="85000"/>
            <a:alpha val="40000"/>
          </a:schemeClr>
        </a:solidFill>
        <a:ln>
          <a:solidFill>
            <a:schemeClr val="bg1">
              <a:lumMod val="50000"/>
            </a:schemeClr>
          </a:solidFill>
        </a:ln>
      </dgm:spPr>
    </dgm:pt>
  </dgm:ptLst>
  <dgm:cxnLst>
    <dgm:cxn modelId="{ECCBF0DF-C59F-44FC-83D7-70B01F8E3D05}" srcId="{94E4525F-C8F6-4424-9E95-7256C1497A37}" destId="{F37CD1D5-58E9-4618-B4FF-9B6264A4EB9B}" srcOrd="2" destOrd="0" parTransId="{A82B9D24-D988-41D9-B356-93466C045193}" sibTransId="{D34F52C0-4028-47A0-A61B-0D6C25C162FF}"/>
    <dgm:cxn modelId="{26A7BC38-9A54-4FD2-AE3B-01B26BF427CE}" srcId="{94E4525F-C8F6-4424-9E95-7256C1497A37}" destId="{AC603045-9D38-43CC-AF3C-4BF4B8382C97}" srcOrd="0" destOrd="0" parTransId="{840E7DEC-6019-4F33-A36E-E135240BD6FF}" sibTransId="{E99B9B73-7349-4B88-BD54-5F11B7C23946}"/>
    <dgm:cxn modelId="{E94338CD-73C4-48DA-950C-D6D691FDD048}" type="presOf" srcId="{94E4525F-C8F6-4424-9E95-7256C1497A37}" destId="{E7C9D364-1002-4C47-89C1-282BA1FD1DB8}" srcOrd="0" destOrd="0" presId="urn:microsoft.com/office/officeart/2005/8/layout/funnel1"/>
    <dgm:cxn modelId="{79415441-BFD9-4DD7-A61E-672E61751693}" srcId="{94E4525F-C8F6-4424-9E95-7256C1497A37}" destId="{76EDB301-B432-487D-B8DA-5CD05DAC7F73}" srcOrd="3" destOrd="0" parTransId="{1600F598-9119-4B5C-8D0A-0C29801DF929}" sibTransId="{85147C24-6810-4F81-9E2A-C8235170F79C}"/>
    <dgm:cxn modelId="{4656784E-B2E4-4E01-90A8-324AA17E1A21}" type="presOf" srcId="{A54C82F5-48B5-4E77-A21E-938F87705F3C}" destId="{33AEBC4D-2F88-40C3-8F6B-2AB31DF77DD0}" srcOrd="0" destOrd="0" presId="urn:microsoft.com/office/officeart/2005/8/layout/funnel1"/>
    <dgm:cxn modelId="{AC790B99-F03C-4FF3-ADCF-4FA8820CA1C7}" srcId="{94E4525F-C8F6-4424-9E95-7256C1497A37}" destId="{A54C82F5-48B5-4E77-A21E-938F87705F3C}" srcOrd="1" destOrd="0" parTransId="{A1986C9F-7703-4EF4-BA25-925E89E85903}" sibTransId="{E9018415-000B-4C1B-81C6-08FFD568EE62}"/>
    <dgm:cxn modelId="{F0B5B0E8-2AE5-4D5E-B7AE-0D2F426985C3}" type="presOf" srcId="{AC603045-9D38-43CC-AF3C-4BF4B8382C97}" destId="{5A7FD717-15E8-4DAD-A32A-E071A9CB9333}" srcOrd="0" destOrd="0" presId="urn:microsoft.com/office/officeart/2005/8/layout/funnel1"/>
    <dgm:cxn modelId="{D97648EF-374F-4ED4-B267-2E2D838A3D1E}" type="presOf" srcId="{76EDB301-B432-487D-B8DA-5CD05DAC7F73}" destId="{0F390D24-11E3-4975-9AAE-05455F0DDD71}" srcOrd="0" destOrd="0" presId="urn:microsoft.com/office/officeart/2005/8/layout/funnel1"/>
    <dgm:cxn modelId="{C7E3C556-1D14-47B4-94F1-115A6585F050}" type="presOf" srcId="{F37CD1D5-58E9-4618-B4FF-9B6264A4EB9B}" destId="{3DE8E210-D82A-4082-9CF6-09A0B9CA73B1}" srcOrd="0" destOrd="0" presId="urn:microsoft.com/office/officeart/2005/8/layout/funnel1"/>
    <dgm:cxn modelId="{484E931C-7B50-4BEB-A48A-CECFDE18D977}" type="presParOf" srcId="{E7C9D364-1002-4C47-89C1-282BA1FD1DB8}" destId="{ABAD373C-BB83-467F-945C-B8D97C1B6650}" srcOrd="0" destOrd="0" presId="urn:microsoft.com/office/officeart/2005/8/layout/funnel1"/>
    <dgm:cxn modelId="{A77A51C6-BEAC-41C4-951C-53FECE451042}" type="presParOf" srcId="{E7C9D364-1002-4C47-89C1-282BA1FD1DB8}" destId="{0AE295A5-A0B4-41D1-995E-3B86D7419B6C}" srcOrd="1" destOrd="0" presId="urn:microsoft.com/office/officeart/2005/8/layout/funnel1"/>
    <dgm:cxn modelId="{9A59EEBA-64F5-4F78-909E-4FD1E9B0C9A5}" type="presParOf" srcId="{E7C9D364-1002-4C47-89C1-282BA1FD1DB8}" destId="{0F390D24-11E3-4975-9AAE-05455F0DDD71}" srcOrd="2" destOrd="0" presId="urn:microsoft.com/office/officeart/2005/8/layout/funnel1"/>
    <dgm:cxn modelId="{AF82A34F-1161-42E5-A8ED-B6467A78F196}" type="presParOf" srcId="{E7C9D364-1002-4C47-89C1-282BA1FD1DB8}" destId="{3DE8E210-D82A-4082-9CF6-09A0B9CA73B1}" srcOrd="3" destOrd="0" presId="urn:microsoft.com/office/officeart/2005/8/layout/funnel1"/>
    <dgm:cxn modelId="{DCF1E359-3B0F-46C4-A762-A25C348880D2}" type="presParOf" srcId="{E7C9D364-1002-4C47-89C1-282BA1FD1DB8}" destId="{33AEBC4D-2F88-40C3-8F6B-2AB31DF77DD0}" srcOrd="4" destOrd="0" presId="urn:microsoft.com/office/officeart/2005/8/layout/funnel1"/>
    <dgm:cxn modelId="{CF8C1C19-3F44-4295-B32F-79837C7FA908}" type="presParOf" srcId="{E7C9D364-1002-4C47-89C1-282BA1FD1DB8}" destId="{5A7FD717-15E8-4DAD-A32A-E071A9CB9333}" srcOrd="5" destOrd="0" presId="urn:microsoft.com/office/officeart/2005/8/layout/funnel1"/>
    <dgm:cxn modelId="{5F35CA51-7E91-4885-AF5C-EB511BCDB163}" type="presParOf" srcId="{E7C9D364-1002-4C47-89C1-282BA1FD1DB8}" destId="{B95A6A09-AD6C-4991-AF25-887085E8FCF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036A91-F140-414C-A4E4-6BCC3C7A0BE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643060C-3D56-4316-B758-1100979BF285}">
      <dgm:prSet phldrT="[Text]"/>
      <dgm:spPr>
        <a:solidFill>
          <a:srgbClr val="FF3399">
            <a:alpha val="50000"/>
          </a:srgbClr>
        </a:solidFill>
      </dgm:spPr>
      <dgm:t>
        <a:bodyPr/>
        <a:lstStyle/>
        <a:p>
          <a:r>
            <a:rPr lang="en-US" dirty="0" smtClean="0"/>
            <a:t>Supply??</a:t>
          </a:r>
          <a:endParaRPr lang="en-US" dirty="0"/>
        </a:p>
      </dgm:t>
    </dgm:pt>
    <dgm:pt modelId="{554F3CAE-0999-472E-870D-F5EFBAACF2BB}" type="parTrans" cxnId="{65CC202B-9481-4204-8AE2-B4446998ED30}">
      <dgm:prSet/>
      <dgm:spPr/>
      <dgm:t>
        <a:bodyPr/>
        <a:lstStyle/>
        <a:p>
          <a:endParaRPr lang="en-US"/>
        </a:p>
      </dgm:t>
    </dgm:pt>
    <dgm:pt modelId="{1EFA0D29-D13B-4D29-AF62-059CD1DFEB01}" type="sibTrans" cxnId="{65CC202B-9481-4204-8AE2-B4446998ED30}">
      <dgm:prSet/>
      <dgm:spPr/>
      <dgm:t>
        <a:bodyPr/>
        <a:lstStyle/>
        <a:p>
          <a:endParaRPr lang="en-US"/>
        </a:p>
      </dgm:t>
    </dgm:pt>
    <dgm:pt modelId="{9A8DE8B3-5526-4D35-ACCB-82BD7FE7529B}">
      <dgm:prSet phldrT="[Text]"/>
      <dgm:spPr>
        <a:solidFill>
          <a:schemeClr val="tx1">
            <a:lumMod val="65000"/>
            <a:lumOff val="35000"/>
            <a:alpha val="50000"/>
          </a:schemeClr>
        </a:solidFill>
      </dgm:spPr>
      <dgm:t>
        <a:bodyPr/>
        <a:lstStyle/>
        <a:p>
          <a:r>
            <a:rPr lang="en-US" dirty="0" smtClean="0"/>
            <a:t>Free Distribution</a:t>
          </a:r>
          <a:endParaRPr lang="en-US" dirty="0"/>
        </a:p>
      </dgm:t>
    </dgm:pt>
    <dgm:pt modelId="{599F1EA1-6A10-44DE-AB98-B2206168A4C2}" type="parTrans" cxnId="{0472EB03-3E67-4C0A-8BEA-56CAE1D4857A}">
      <dgm:prSet/>
      <dgm:spPr/>
      <dgm:t>
        <a:bodyPr/>
        <a:lstStyle/>
        <a:p>
          <a:endParaRPr lang="en-US"/>
        </a:p>
      </dgm:t>
    </dgm:pt>
    <dgm:pt modelId="{CF9FFBB2-3C66-45B4-8511-A7F32596FCFE}" type="sibTrans" cxnId="{0472EB03-3E67-4C0A-8BEA-56CAE1D4857A}">
      <dgm:prSet/>
      <dgm:spPr/>
      <dgm:t>
        <a:bodyPr/>
        <a:lstStyle/>
        <a:p>
          <a:endParaRPr lang="en-US"/>
        </a:p>
      </dgm:t>
    </dgm:pt>
    <dgm:pt modelId="{B6363380-82A0-437E-AF19-B981443FB1BD}">
      <dgm:prSet phldrT="[Text]"/>
      <dgm:spPr>
        <a:solidFill>
          <a:schemeClr val="tx1">
            <a:lumMod val="65000"/>
            <a:lumOff val="35000"/>
            <a:alpha val="50000"/>
          </a:schemeClr>
        </a:solidFill>
      </dgm:spPr>
      <dgm:t>
        <a:bodyPr/>
        <a:lstStyle/>
        <a:p>
          <a:r>
            <a:rPr lang="en-US" dirty="0" smtClean="0"/>
            <a:t>Branch Transfer</a:t>
          </a:r>
          <a:endParaRPr lang="en-US" dirty="0"/>
        </a:p>
      </dgm:t>
    </dgm:pt>
    <dgm:pt modelId="{E74D4847-5F90-4DCA-AA41-D89062E9966D}" type="parTrans" cxnId="{191894B0-3995-4BED-8143-BDD318E72A18}">
      <dgm:prSet/>
      <dgm:spPr/>
      <dgm:t>
        <a:bodyPr/>
        <a:lstStyle/>
        <a:p>
          <a:endParaRPr lang="en-US"/>
        </a:p>
      </dgm:t>
    </dgm:pt>
    <dgm:pt modelId="{BED13E5D-7936-4105-8A9C-7AF5D5CE6560}" type="sibTrans" cxnId="{191894B0-3995-4BED-8143-BDD318E72A18}">
      <dgm:prSet/>
      <dgm:spPr/>
      <dgm:t>
        <a:bodyPr/>
        <a:lstStyle/>
        <a:p>
          <a:endParaRPr lang="en-US"/>
        </a:p>
      </dgm:t>
    </dgm:pt>
    <dgm:pt modelId="{B8FDBE15-BAED-4EEB-ADFD-9626820E9B0E}">
      <dgm:prSet phldrT="[Text]"/>
      <dgm:spPr>
        <a:solidFill>
          <a:schemeClr val="tx1">
            <a:lumMod val="65000"/>
            <a:lumOff val="35000"/>
            <a:alpha val="50000"/>
          </a:schemeClr>
        </a:solidFill>
      </dgm:spPr>
      <dgm:t>
        <a:bodyPr/>
        <a:lstStyle/>
        <a:p>
          <a:r>
            <a:rPr lang="en-US" dirty="0" smtClean="0"/>
            <a:t>Theft</a:t>
          </a:r>
          <a:endParaRPr lang="en-US" dirty="0"/>
        </a:p>
      </dgm:t>
    </dgm:pt>
    <dgm:pt modelId="{F82E173C-17BB-4E54-A6A4-CC2F99E01E61}" type="parTrans" cxnId="{A71B492D-831A-455C-A35E-C4532F2DF77A}">
      <dgm:prSet/>
      <dgm:spPr/>
      <dgm:t>
        <a:bodyPr/>
        <a:lstStyle/>
        <a:p>
          <a:endParaRPr lang="en-US"/>
        </a:p>
      </dgm:t>
    </dgm:pt>
    <dgm:pt modelId="{A85C0687-E2E7-40F8-BDD8-F583BC565E7B}" type="sibTrans" cxnId="{A71B492D-831A-455C-A35E-C4532F2DF77A}">
      <dgm:prSet/>
      <dgm:spPr/>
      <dgm:t>
        <a:bodyPr/>
        <a:lstStyle/>
        <a:p>
          <a:endParaRPr lang="en-US"/>
        </a:p>
      </dgm:t>
    </dgm:pt>
    <dgm:pt modelId="{EBE6C72C-9D5F-4CFE-BD44-8E5E265A81F1}">
      <dgm:prSet phldrT="[Text]"/>
      <dgm:spPr>
        <a:solidFill>
          <a:schemeClr val="tx1">
            <a:lumMod val="65000"/>
            <a:lumOff val="35000"/>
            <a:alpha val="50000"/>
          </a:schemeClr>
        </a:solidFill>
      </dgm:spPr>
      <dgm:t>
        <a:bodyPr/>
        <a:lstStyle/>
        <a:p>
          <a:r>
            <a:rPr lang="en-US" dirty="0" smtClean="0"/>
            <a:t>Barter</a:t>
          </a:r>
          <a:endParaRPr lang="en-US" dirty="0"/>
        </a:p>
      </dgm:t>
    </dgm:pt>
    <dgm:pt modelId="{43F8FF54-4796-436A-8385-5B1AF37605BB}" type="parTrans" cxnId="{C84C14CD-7465-4FEC-9E3D-3B7AA763948D}">
      <dgm:prSet/>
      <dgm:spPr/>
      <dgm:t>
        <a:bodyPr/>
        <a:lstStyle/>
        <a:p>
          <a:endParaRPr lang="en-US"/>
        </a:p>
      </dgm:t>
    </dgm:pt>
    <dgm:pt modelId="{77601678-601F-4771-9ED4-1078035E6C7F}" type="sibTrans" cxnId="{C84C14CD-7465-4FEC-9E3D-3B7AA763948D}">
      <dgm:prSet/>
      <dgm:spPr/>
      <dgm:t>
        <a:bodyPr/>
        <a:lstStyle/>
        <a:p>
          <a:endParaRPr lang="en-US"/>
        </a:p>
      </dgm:t>
    </dgm:pt>
    <dgm:pt modelId="{7B1F7059-DBE6-47A2-8F94-4FF1B8F64B97}" type="pres">
      <dgm:prSet presAssocID="{8E036A91-F140-414C-A4E4-6BCC3C7A0BED}" presName="composite" presStyleCnt="0">
        <dgm:presLayoutVars>
          <dgm:chMax val="1"/>
          <dgm:dir/>
          <dgm:resizeHandles val="exact"/>
        </dgm:presLayoutVars>
      </dgm:prSet>
      <dgm:spPr/>
      <dgm:t>
        <a:bodyPr/>
        <a:lstStyle/>
        <a:p>
          <a:endParaRPr lang="en-US"/>
        </a:p>
      </dgm:t>
    </dgm:pt>
    <dgm:pt modelId="{35E03E39-AB62-4825-ABD4-101DFA9AA8CB}" type="pres">
      <dgm:prSet presAssocID="{8E036A91-F140-414C-A4E4-6BCC3C7A0BED}" presName="radial" presStyleCnt="0">
        <dgm:presLayoutVars>
          <dgm:animLvl val="ctr"/>
        </dgm:presLayoutVars>
      </dgm:prSet>
      <dgm:spPr/>
    </dgm:pt>
    <dgm:pt modelId="{3C8A4E19-B6B4-4732-A0C7-3D945B738A7B}" type="pres">
      <dgm:prSet presAssocID="{E643060C-3D56-4316-B758-1100979BF285}" presName="centerShape" presStyleLbl="vennNode1" presStyleIdx="0" presStyleCnt="5"/>
      <dgm:spPr/>
      <dgm:t>
        <a:bodyPr/>
        <a:lstStyle/>
        <a:p>
          <a:endParaRPr lang="en-US"/>
        </a:p>
      </dgm:t>
    </dgm:pt>
    <dgm:pt modelId="{FFBCE56F-3BE8-4515-9E08-4DA79C47F9AF}" type="pres">
      <dgm:prSet presAssocID="{9A8DE8B3-5526-4D35-ACCB-82BD7FE7529B}" presName="node" presStyleLbl="vennNode1" presStyleIdx="1" presStyleCnt="5" custScaleX="118512" custScaleY="114725" custRadScaleRad="98785">
        <dgm:presLayoutVars>
          <dgm:bulletEnabled val="1"/>
        </dgm:presLayoutVars>
      </dgm:prSet>
      <dgm:spPr/>
      <dgm:t>
        <a:bodyPr/>
        <a:lstStyle/>
        <a:p>
          <a:endParaRPr lang="en-US"/>
        </a:p>
      </dgm:t>
    </dgm:pt>
    <dgm:pt modelId="{4215162C-42ED-4306-890E-0646E6F77687}" type="pres">
      <dgm:prSet presAssocID="{B6363380-82A0-437E-AF19-B981443FB1BD}" presName="node" presStyleLbl="vennNode1" presStyleIdx="2" presStyleCnt="5" custScaleX="118512" custScaleY="114725" custRadScaleRad="100053" custRadScaleInc="-2078">
        <dgm:presLayoutVars>
          <dgm:bulletEnabled val="1"/>
        </dgm:presLayoutVars>
      </dgm:prSet>
      <dgm:spPr/>
      <dgm:t>
        <a:bodyPr/>
        <a:lstStyle/>
        <a:p>
          <a:endParaRPr lang="en-US"/>
        </a:p>
      </dgm:t>
    </dgm:pt>
    <dgm:pt modelId="{71290E32-334F-46B8-A5F4-EECE6BE41E19}" type="pres">
      <dgm:prSet presAssocID="{B8FDBE15-BAED-4EEB-ADFD-9626820E9B0E}" presName="node" presStyleLbl="vennNode1" presStyleIdx="3" presStyleCnt="5" custScaleX="118512" custScaleY="114725" custRadScaleRad="96735">
        <dgm:presLayoutVars>
          <dgm:bulletEnabled val="1"/>
        </dgm:presLayoutVars>
      </dgm:prSet>
      <dgm:spPr/>
      <dgm:t>
        <a:bodyPr/>
        <a:lstStyle/>
        <a:p>
          <a:endParaRPr lang="en-US"/>
        </a:p>
      </dgm:t>
    </dgm:pt>
    <dgm:pt modelId="{F92888B7-CF56-4317-8392-660AD65032D3}" type="pres">
      <dgm:prSet presAssocID="{EBE6C72C-9D5F-4CFE-BD44-8E5E265A81F1}" presName="node" presStyleLbl="vennNode1" presStyleIdx="4" presStyleCnt="5" custScaleX="118512" custScaleY="114725" custRadScaleRad="100053" custRadScaleInc="2078">
        <dgm:presLayoutVars>
          <dgm:bulletEnabled val="1"/>
        </dgm:presLayoutVars>
      </dgm:prSet>
      <dgm:spPr/>
      <dgm:t>
        <a:bodyPr/>
        <a:lstStyle/>
        <a:p>
          <a:endParaRPr lang="en-US"/>
        </a:p>
      </dgm:t>
    </dgm:pt>
  </dgm:ptLst>
  <dgm:cxnLst>
    <dgm:cxn modelId="{C84C14CD-7465-4FEC-9E3D-3B7AA763948D}" srcId="{E643060C-3D56-4316-B758-1100979BF285}" destId="{EBE6C72C-9D5F-4CFE-BD44-8E5E265A81F1}" srcOrd="3" destOrd="0" parTransId="{43F8FF54-4796-436A-8385-5B1AF37605BB}" sibTransId="{77601678-601F-4771-9ED4-1078035E6C7F}"/>
    <dgm:cxn modelId="{654DBA27-95FB-419D-8AE6-AEBC48D5B789}" type="presOf" srcId="{B8FDBE15-BAED-4EEB-ADFD-9626820E9B0E}" destId="{71290E32-334F-46B8-A5F4-EECE6BE41E19}" srcOrd="0" destOrd="0" presId="urn:microsoft.com/office/officeart/2005/8/layout/radial3"/>
    <dgm:cxn modelId="{A71B492D-831A-455C-A35E-C4532F2DF77A}" srcId="{E643060C-3D56-4316-B758-1100979BF285}" destId="{B8FDBE15-BAED-4EEB-ADFD-9626820E9B0E}" srcOrd="2" destOrd="0" parTransId="{F82E173C-17BB-4E54-A6A4-CC2F99E01E61}" sibTransId="{A85C0687-E2E7-40F8-BDD8-F583BC565E7B}"/>
    <dgm:cxn modelId="{65CC202B-9481-4204-8AE2-B4446998ED30}" srcId="{8E036A91-F140-414C-A4E4-6BCC3C7A0BED}" destId="{E643060C-3D56-4316-B758-1100979BF285}" srcOrd="0" destOrd="0" parTransId="{554F3CAE-0999-472E-870D-F5EFBAACF2BB}" sibTransId="{1EFA0D29-D13B-4D29-AF62-059CD1DFEB01}"/>
    <dgm:cxn modelId="{191894B0-3995-4BED-8143-BDD318E72A18}" srcId="{E643060C-3D56-4316-B758-1100979BF285}" destId="{B6363380-82A0-437E-AF19-B981443FB1BD}" srcOrd="1" destOrd="0" parTransId="{E74D4847-5F90-4DCA-AA41-D89062E9966D}" sibTransId="{BED13E5D-7936-4105-8A9C-7AF5D5CE6560}"/>
    <dgm:cxn modelId="{6A835FAD-2949-4909-81B6-E279A541F6FF}" type="presOf" srcId="{9A8DE8B3-5526-4D35-ACCB-82BD7FE7529B}" destId="{FFBCE56F-3BE8-4515-9E08-4DA79C47F9AF}" srcOrd="0" destOrd="0" presId="urn:microsoft.com/office/officeart/2005/8/layout/radial3"/>
    <dgm:cxn modelId="{0472EB03-3E67-4C0A-8BEA-56CAE1D4857A}" srcId="{E643060C-3D56-4316-B758-1100979BF285}" destId="{9A8DE8B3-5526-4D35-ACCB-82BD7FE7529B}" srcOrd="0" destOrd="0" parTransId="{599F1EA1-6A10-44DE-AB98-B2206168A4C2}" sibTransId="{CF9FFBB2-3C66-45B4-8511-A7F32596FCFE}"/>
    <dgm:cxn modelId="{574E40F5-B5F0-4816-B72E-2F6C0AFEEB29}" type="presOf" srcId="{EBE6C72C-9D5F-4CFE-BD44-8E5E265A81F1}" destId="{F92888B7-CF56-4317-8392-660AD65032D3}" srcOrd="0" destOrd="0" presId="urn:microsoft.com/office/officeart/2005/8/layout/radial3"/>
    <dgm:cxn modelId="{8BFB2FBD-5BD9-4527-BAB8-DB1B5D6A6E38}" type="presOf" srcId="{8E036A91-F140-414C-A4E4-6BCC3C7A0BED}" destId="{7B1F7059-DBE6-47A2-8F94-4FF1B8F64B97}" srcOrd="0" destOrd="0" presId="urn:microsoft.com/office/officeart/2005/8/layout/radial3"/>
    <dgm:cxn modelId="{EAC1F1A0-477B-4652-A7FE-2E72E0E72114}" type="presOf" srcId="{B6363380-82A0-437E-AF19-B981443FB1BD}" destId="{4215162C-42ED-4306-890E-0646E6F77687}" srcOrd="0" destOrd="0" presId="urn:microsoft.com/office/officeart/2005/8/layout/radial3"/>
    <dgm:cxn modelId="{436DC928-BCFE-46CB-90C5-AFC387A82002}" type="presOf" srcId="{E643060C-3D56-4316-B758-1100979BF285}" destId="{3C8A4E19-B6B4-4732-A0C7-3D945B738A7B}" srcOrd="0" destOrd="0" presId="urn:microsoft.com/office/officeart/2005/8/layout/radial3"/>
    <dgm:cxn modelId="{5036E925-C350-4B57-9639-E88DA425F5E4}" type="presParOf" srcId="{7B1F7059-DBE6-47A2-8F94-4FF1B8F64B97}" destId="{35E03E39-AB62-4825-ABD4-101DFA9AA8CB}" srcOrd="0" destOrd="0" presId="urn:microsoft.com/office/officeart/2005/8/layout/radial3"/>
    <dgm:cxn modelId="{E9F4190E-9D14-4A18-85BD-00A1721B581D}" type="presParOf" srcId="{35E03E39-AB62-4825-ABD4-101DFA9AA8CB}" destId="{3C8A4E19-B6B4-4732-A0C7-3D945B738A7B}" srcOrd="0" destOrd="0" presId="urn:microsoft.com/office/officeart/2005/8/layout/radial3"/>
    <dgm:cxn modelId="{F03B1572-CFFB-4331-8420-3C7167CD83F0}" type="presParOf" srcId="{35E03E39-AB62-4825-ABD4-101DFA9AA8CB}" destId="{FFBCE56F-3BE8-4515-9E08-4DA79C47F9AF}" srcOrd="1" destOrd="0" presId="urn:microsoft.com/office/officeart/2005/8/layout/radial3"/>
    <dgm:cxn modelId="{56D9BE6F-8E9E-4DFC-AE0C-5F5B367302A4}" type="presParOf" srcId="{35E03E39-AB62-4825-ABD4-101DFA9AA8CB}" destId="{4215162C-42ED-4306-890E-0646E6F77687}" srcOrd="2" destOrd="0" presId="urn:microsoft.com/office/officeart/2005/8/layout/radial3"/>
    <dgm:cxn modelId="{584D6119-CFF0-4104-9526-1E4C96363E57}" type="presParOf" srcId="{35E03E39-AB62-4825-ABD4-101DFA9AA8CB}" destId="{71290E32-334F-46B8-A5F4-EECE6BE41E19}" srcOrd="3" destOrd="0" presId="urn:microsoft.com/office/officeart/2005/8/layout/radial3"/>
    <dgm:cxn modelId="{E3E6F9ED-8D78-48AE-95DD-4C78DA94ACB3}" type="presParOf" srcId="{35E03E39-AB62-4825-ABD4-101DFA9AA8CB}" destId="{F92888B7-CF56-4317-8392-660AD65032D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C529C5-E3D6-4FA3-9C51-9FE07A8EBC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FDC787-3D13-46F3-B3FE-5F76C11A0283}">
      <dgm:prSet phldrT="[Text]"/>
      <dgm:spPr>
        <a:ln>
          <a:solidFill>
            <a:srgbClr val="FF3399"/>
          </a:solidFill>
        </a:ln>
      </dgm:spPr>
      <dgm:t>
        <a:bodyPr/>
        <a:lstStyle/>
        <a:p>
          <a:r>
            <a:rPr lang="en-US" dirty="0" smtClean="0"/>
            <a:t>Definitions</a:t>
          </a:r>
          <a:endParaRPr lang="en-US" dirty="0"/>
        </a:p>
      </dgm:t>
    </dgm:pt>
    <dgm:pt modelId="{7555E031-59C1-4AA0-8F74-28C30AED7D12}" type="parTrans" cxnId="{9A4DA01A-47E5-4E86-A8BD-392E9C75D4E6}">
      <dgm:prSet/>
      <dgm:spPr/>
      <dgm:t>
        <a:bodyPr/>
        <a:lstStyle/>
        <a:p>
          <a:endParaRPr lang="en-US"/>
        </a:p>
      </dgm:t>
    </dgm:pt>
    <dgm:pt modelId="{830DB212-4FAF-4D7C-8EE2-CD61E6C982EB}" type="sibTrans" cxnId="{9A4DA01A-47E5-4E86-A8BD-392E9C75D4E6}">
      <dgm:prSet/>
      <dgm:spPr/>
      <dgm:t>
        <a:bodyPr/>
        <a:lstStyle/>
        <a:p>
          <a:endParaRPr lang="en-US"/>
        </a:p>
      </dgm:t>
    </dgm:pt>
    <dgm:pt modelId="{E89E29FD-7183-4961-999B-95801EAD239C}">
      <dgm:prSet phldrT="[Text]" custT="1"/>
      <dgm:spPr>
        <a:ln>
          <a:solidFill>
            <a:srgbClr val="FF3399"/>
          </a:solidFill>
        </a:ln>
      </dgm:spPr>
      <dgm:t>
        <a:bodyPr/>
        <a:lstStyle/>
        <a:p>
          <a:r>
            <a:rPr lang="en-US" sz="2100" dirty="0" smtClean="0"/>
            <a:t>Services</a:t>
          </a:r>
        </a:p>
        <a:p>
          <a:r>
            <a:rPr lang="en-US" sz="1600" dirty="0" smtClean="0"/>
            <a:t>(Proposed)</a:t>
          </a:r>
          <a:endParaRPr lang="en-US" sz="1600" dirty="0"/>
        </a:p>
      </dgm:t>
    </dgm:pt>
    <dgm:pt modelId="{B08355DB-375C-45A4-8D15-19246AD499CA}" type="parTrans" cxnId="{27BBABDF-2AB6-472F-A0C8-CC4C2660F418}">
      <dgm:prSet/>
      <dgm:spPr>
        <a:ln>
          <a:solidFill>
            <a:srgbClr val="FF3399"/>
          </a:solidFill>
        </a:ln>
      </dgm:spPr>
      <dgm:t>
        <a:bodyPr/>
        <a:lstStyle/>
        <a:p>
          <a:endParaRPr lang="en-US"/>
        </a:p>
      </dgm:t>
    </dgm:pt>
    <dgm:pt modelId="{4A3DDD46-0832-4192-8283-692011891CD0}" type="sibTrans" cxnId="{27BBABDF-2AB6-472F-A0C8-CC4C2660F418}">
      <dgm:prSet/>
      <dgm:spPr/>
      <dgm:t>
        <a:bodyPr/>
        <a:lstStyle/>
        <a:p>
          <a:endParaRPr lang="en-US"/>
        </a:p>
      </dgm:t>
    </dgm:pt>
    <dgm:pt modelId="{CEAEEFA8-FC75-4FEA-AB8A-D69371B5079F}">
      <dgm:prSet phldrT="[Text]"/>
      <dgm:spPr>
        <a:ln>
          <a:solidFill>
            <a:srgbClr val="FF3399"/>
          </a:solidFill>
        </a:ln>
      </dgm:spPr>
      <dgm:t>
        <a:bodyPr/>
        <a:lstStyle/>
        <a:p>
          <a:pPr algn="ctr"/>
          <a:r>
            <a:rPr lang="en-US" dirty="0" smtClean="0"/>
            <a:t>Other than Goods</a:t>
          </a:r>
        </a:p>
        <a:p>
          <a:pPr algn="l"/>
          <a:r>
            <a:rPr lang="en-US" dirty="0" smtClean="0"/>
            <a:t>    -UK</a:t>
          </a:r>
        </a:p>
        <a:p>
          <a:pPr algn="l"/>
          <a:r>
            <a:rPr lang="en-US" dirty="0" smtClean="0"/>
            <a:t>    -New Zealand</a:t>
          </a:r>
          <a:endParaRPr lang="en-US" dirty="0"/>
        </a:p>
      </dgm:t>
    </dgm:pt>
    <dgm:pt modelId="{5B481F06-145C-4532-9E85-9A6EAC68FD25}" type="parTrans" cxnId="{4F5BC9E7-FE0C-4747-9BDF-CEF19E017A34}">
      <dgm:prSet/>
      <dgm:spPr>
        <a:ln>
          <a:solidFill>
            <a:srgbClr val="FF3399"/>
          </a:solidFill>
        </a:ln>
      </dgm:spPr>
      <dgm:t>
        <a:bodyPr/>
        <a:lstStyle/>
        <a:p>
          <a:endParaRPr lang="en-US"/>
        </a:p>
      </dgm:t>
    </dgm:pt>
    <dgm:pt modelId="{9CC6C6FA-30F5-410B-A4E4-0B7E93927AC5}" type="sibTrans" cxnId="{4F5BC9E7-FE0C-4747-9BDF-CEF19E017A34}">
      <dgm:prSet/>
      <dgm:spPr/>
      <dgm:t>
        <a:bodyPr/>
        <a:lstStyle/>
        <a:p>
          <a:endParaRPr lang="en-US"/>
        </a:p>
      </dgm:t>
    </dgm:pt>
    <dgm:pt modelId="{C6C35015-CE68-4A3C-BEA6-D440F5B07963}">
      <dgm:prSet phldrT="[Text]"/>
      <dgm:spPr>
        <a:ln>
          <a:solidFill>
            <a:srgbClr val="FF3399"/>
          </a:solidFill>
        </a:ln>
      </dgm:spPr>
      <dgm:t>
        <a:bodyPr/>
        <a:lstStyle/>
        <a:p>
          <a:r>
            <a:rPr lang="en-US" dirty="0" smtClean="0"/>
            <a:t>What is ‘other than Goods?’</a:t>
          </a:r>
          <a:endParaRPr lang="en-US" dirty="0"/>
        </a:p>
      </dgm:t>
    </dgm:pt>
    <dgm:pt modelId="{AAC02391-EF81-46C0-B1F4-567A50474841}" type="parTrans" cxnId="{7B76E5A6-2A63-4637-8140-ED512D072C68}">
      <dgm:prSet/>
      <dgm:spPr>
        <a:ln>
          <a:solidFill>
            <a:srgbClr val="FF3399"/>
          </a:solidFill>
        </a:ln>
      </dgm:spPr>
      <dgm:t>
        <a:bodyPr/>
        <a:lstStyle/>
        <a:p>
          <a:endParaRPr lang="en-US"/>
        </a:p>
      </dgm:t>
    </dgm:pt>
    <dgm:pt modelId="{00462EC6-0C28-45F1-8363-40629607299D}" type="sibTrans" cxnId="{7B76E5A6-2A63-4637-8140-ED512D072C68}">
      <dgm:prSet/>
      <dgm:spPr/>
      <dgm:t>
        <a:bodyPr/>
        <a:lstStyle/>
        <a:p>
          <a:endParaRPr lang="en-US"/>
        </a:p>
      </dgm:t>
    </dgm:pt>
    <dgm:pt modelId="{6A79BF3A-926A-45ED-B38D-CB8F58FE9B57}">
      <dgm:prSet phldrT="[Text]"/>
      <dgm:spPr>
        <a:ln>
          <a:solidFill>
            <a:srgbClr val="FF3399"/>
          </a:solidFill>
        </a:ln>
      </dgm:spPr>
      <dgm:t>
        <a:bodyPr/>
        <a:lstStyle/>
        <a:p>
          <a:r>
            <a:rPr lang="en-US" dirty="0" smtClean="0"/>
            <a:t>Goods</a:t>
          </a:r>
          <a:endParaRPr lang="en-US" dirty="0"/>
        </a:p>
      </dgm:t>
    </dgm:pt>
    <dgm:pt modelId="{EA7DE37A-ED96-47D8-91BA-B72446F8C73D}" type="parTrans" cxnId="{87810D8C-719B-48F2-A6C8-A298F5F6A9E4}">
      <dgm:prSet/>
      <dgm:spPr>
        <a:ln>
          <a:solidFill>
            <a:srgbClr val="FF3399"/>
          </a:solidFill>
        </a:ln>
      </dgm:spPr>
      <dgm:t>
        <a:bodyPr/>
        <a:lstStyle/>
        <a:p>
          <a:endParaRPr lang="en-US"/>
        </a:p>
      </dgm:t>
    </dgm:pt>
    <dgm:pt modelId="{F3E0F2ED-2CEE-4B6E-9139-2079278015E7}" type="sibTrans" cxnId="{87810D8C-719B-48F2-A6C8-A298F5F6A9E4}">
      <dgm:prSet/>
      <dgm:spPr/>
      <dgm:t>
        <a:bodyPr/>
        <a:lstStyle/>
        <a:p>
          <a:endParaRPr lang="en-US"/>
        </a:p>
      </dgm:t>
    </dgm:pt>
    <dgm:pt modelId="{76C1615F-827D-418F-BBF6-BF4FB9DA63F0}">
      <dgm:prSet phldrT="[Text]"/>
      <dgm:spPr>
        <a:ln>
          <a:solidFill>
            <a:srgbClr val="FF3399"/>
          </a:solidFill>
        </a:ln>
      </dgm:spPr>
      <dgm:t>
        <a:bodyPr/>
        <a:lstStyle/>
        <a:p>
          <a:r>
            <a:rPr lang="en-US" dirty="0" smtClean="0"/>
            <a:t>Includes all materials, commodities and articles</a:t>
          </a:r>
          <a:endParaRPr lang="en-US" dirty="0"/>
        </a:p>
      </dgm:t>
    </dgm:pt>
    <dgm:pt modelId="{B66016F4-70EB-460D-BAB1-B5FD96989311}" type="parTrans" cxnId="{DBC7A441-F751-401E-BD70-3C045FE33FD7}">
      <dgm:prSet/>
      <dgm:spPr>
        <a:ln>
          <a:solidFill>
            <a:srgbClr val="FF3399"/>
          </a:solidFill>
        </a:ln>
      </dgm:spPr>
      <dgm:t>
        <a:bodyPr/>
        <a:lstStyle/>
        <a:p>
          <a:endParaRPr lang="en-US"/>
        </a:p>
      </dgm:t>
    </dgm:pt>
    <dgm:pt modelId="{281EE590-4A1E-4465-820E-98F0670C5CF0}" type="sibTrans" cxnId="{DBC7A441-F751-401E-BD70-3C045FE33FD7}">
      <dgm:prSet/>
      <dgm:spPr/>
      <dgm:t>
        <a:bodyPr/>
        <a:lstStyle/>
        <a:p>
          <a:endParaRPr lang="en-US"/>
        </a:p>
      </dgm:t>
    </dgm:pt>
    <dgm:pt modelId="{D0EB3EAC-07D6-4738-9C8D-744AD3EDD6D9}" type="pres">
      <dgm:prSet presAssocID="{02C529C5-E3D6-4FA3-9C51-9FE07A8EBCA4}" presName="hierChild1" presStyleCnt="0">
        <dgm:presLayoutVars>
          <dgm:chPref val="1"/>
          <dgm:dir/>
          <dgm:animOne val="branch"/>
          <dgm:animLvl val="lvl"/>
          <dgm:resizeHandles/>
        </dgm:presLayoutVars>
      </dgm:prSet>
      <dgm:spPr/>
      <dgm:t>
        <a:bodyPr/>
        <a:lstStyle/>
        <a:p>
          <a:endParaRPr lang="en-US"/>
        </a:p>
      </dgm:t>
    </dgm:pt>
    <dgm:pt modelId="{E779E971-85BC-4CC2-9195-5423E403DEC0}" type="pres">
      <dgm:prSet presAssocID="{93FDC787-3D13-46F3-B3FE-5F76C11A0283}" presName="hierRoot1" presStyleCnt="0"/>
      <dgm:spPr/>
    </dgm:pt>
    <dgm:pt modelId="{EF0BFC0D-14DE-4AFE-95A0-825795F5D110}" type="pres">
      <dgm:prSet presAssocID="{93FDC787-3D13-46F3-B3FE-5F76C11A0283}" presName="composite" presStyleCnt="0"/>
      <dgm:spPr/>
    </dgm:pt>
    <dgm:pt modelId="{A9563377-418E-438F-9DDC-DF00489DBD8F}" type="pres">
      <dgm:prSet presAssocID="{93FDC787-3D13-46F3-B3FE-5F76C11A0283}" presName="background" presStyleLbl="node0" presStyleIdx="0" presStyleCnt="1"/>
      <dgm:spPr>
        <a:solidFill>
          <a:srgbClr val="FFCCFF"/>
        </a:solidFill>
      </dgm:spPr>
    </dgm:pt>
    <dgm:pt modelId="{0734D263-C776-477A-BBC1-8B91D83B20FF}" type="pres">
      <dgm:prSet presAssocID="{93FDC787-3D13-46F3-B3FE-5F76C11A0283}" presName="text" presStyleLbl="fgAcc0" presStyleIdx="0" presStyleCnt="1">
        <dgm:presLayoutVars>
          <dgm:chPref val="3"/>
        </dgm:presLayoutVars>
      </dgm:prSet>
      <dgm:spPr/>
      <dgm:t>
        <a:bodyPr/>
        <a:lstStyle/>
        <a:p>
          <a:endParaRPr lang="en-US"/>
        </a:p>
      </dgm:t>
    </dgm:pt>
    <dgm:pt modelId="{F5DA60CA-7441-4838-8EE4-C9013CA454FA}" type="pres">
      <dgm:prSet presAssocID="{93FDC787-3D13-46F3-B3FE-5F76C11A0283}" presName="hierChild2" presStyleCnt="0"/>
      <dgm:spPr/>
    </dgm:pt>
    <dgm:pt modelId="{E23B4199-6531-4DF9-A616-42F5202F345F}" type="pres">
      <dgm:prSet presAssocID="{B08355DB-375C-45A4-8D15-19246AD499CA}" presName="Name10" presStyleLbl="parChTrans1D2" presStyleIdx="0" presStyleCnt="2"/>
      <dgm:spPr/>
      <dgm:t>
        <a:bodyPr/>
        <a:lstStyle/>
        <a:p>
          <a:endParaRPr lang="en-US"/>
        </a:p>
      </dgm:t>
    </dgm:pt>
    <dgm:pt modelId="{5D173296-3D1E-4D1F-A746-E23783E74914}" type="pres">
      <dgm:prSet presAssocID="{E89E29FD-7183-4961-999B-95801EAD239C}" presName="hierRoot2" presStyleCnt="0"/>
      <dgm:spPr/>
    </dgm:pt>
    <dgm:pt modelId="{C7C7F7B0-68E4-494F-AC60-87A2BB135844}" type="pres">
      <dgm:prSet presAssocID="{E89E29FD-7183-4961-999B-95801EAD239C}" presName="composite2" presStyleCnt="0"/>
      <dgm:spPr/>
    </dgm:pt>
    <dgm:pt modelId="{EA2D9B97-C313-4612-84A2-2464980EE2EB}" type="pres">
      <dgm:prSet presAssocID="{E89E29FD-7183-4961-999B-95801EAD239C}" presName="background2" presStyleLbl="node2" presStyleIdx="0" presStyleCnt="2"/>
      <dgm:spPr>
        <a:solidFill>
          <a:srgbClr val="FFCCFF"/>
        </a:solidFill>
      </dgm:spPr>
    </dgm:pt>
    <dgm:pt modelId="{A059AAD9-E36C-4898-920B-44DD485423B7}" type="pres">
      <dgm:prSet presAssocID="{E89E29FD-7183-4961-999B-95801EAD239C}" presName="text2" presStyleLbl="fgAcc2" presStyleIdx="0" presStyleCnt="2">
        <dgm:presLayoutVars>
          <dgm:chPref val="3"/>
        </dgm:presLayoutVars>
      </dgm:prSet>
      <dgm:spPr/>
      <dgm:t>
        <a:bodyPr/>
        <a:lstStyle/>
        <a:p>
          <a:endParaRPr lang="en-US"/>
        </a:p>
      </dgm:t>
    </dgm:pt>
    <dgm:pt modelId="{CB38B555-7644-494E-BBDD-0462AF25B62D}" type="pres">
      <dgm:prSet presAssocID="{E89E29FD-7183-4961-999B-95801EAD239C}" presName="hierChild3" presStyleCnt="0"/>
      <dgm:spPr/>
    </dgm:pt>
    <dgm:pt modelId="{E468B1E8-7E18-4BAA-9A92-3052746E746C}" type="pres">
      <dgm:prSet presAssocID="{5B481F06-145C-4532-9E85-9A6EAC68FD25}" presName="Name17" presStyleLbl="parChTrans1D3" presStyleIdx="0" presStyleCnt="3"/>
      <dgm:spPr/>
      <dgm:t>
        <a:bodyPr/>
        <a:lstStyle/>
        <a:p>
          <a:endParaRPr lang="en-US"/>
        </a:p>
      </dgm:t>
    </dgm:pt>
    <dgm:pt modelId="{9DC24251-4D32-4736-93FA-CABDD40B921E}" type="pres">
      <dgm:prSet presAssocID="{CEAEEFA8-FC75-4FEA-AB8A-D69371B5079F}" presName="hierRoot3" presStyleCnt="0"/>
      <dgm:spPr/>
    </dgm:pt>
    <dgm:pt modelId="{C58F4984-FAEA-4122-AC9D-717351A017C1}" type="pres">
      <dgm:prSet presAssocID="{CEAEEFA8-FC75-4FEA-AB8A-D69371B5079F}" presName="composite3" presStyleCnt="0"/>
      <dgm:spPr/>
    </dgm:pt>
    <dgm:pt modelId="{DE886314-CE19-42DC-8FBF-33D35BEC14A6}" type="pres">
      <dgm:prSet presAssocID="{CEAEEFA8-FC75-4FEA-AB8A-D69371B5079F}" presName="background3" presStyleLbl="node3" presStyleIdx="0" presStyleCnt="3"/>
      <dgm:spPr>
        <a:solidFill>
          <a:srgbClr val="FFCCFF"/>
        </a:solidFill>
      </dgm:spPr>
    </dgm:pt>
    <dgm:pt modelId="{6BD77BDA-EA0E-4D05-B649-B1E3E7BF356B}" type="pres">
      <dgm:prSet presAssocID="{CEAEEFA8-FC75-4FEA-AB8A-D69371B5079F}" presName="text3" presStyleLbl="fgAcc3" presStyleIdx="0" presStyleCnt="3">
        <dgm:presLayoutVars>
          <dgm:chPref val="3"/>
        </dgm:presLayoutVars>
      </dgm:prSet>
      <dgm:spPr/>
      <dgm:t>
        <a:bodyPr/>
        <a:lstStyle/>
        <a:p>
          <a:endParaRPr lang="en-US"/>
        </a:p>
      </dgm:t>
    </dgm:pt>
    <dgm:pt modelId="{0BD4E323-DBA1-43DE-8B25-270FD8608D4F}" type="pres">
      <dgm:prSet presAssocID="{CEAEEFA8-FC75-4FEA-AB8A-D69371B5079F}" presName="hierChild4" presStyleCnt="0"/>
      <dgm:spPr/>
    </dgm:pt>
    <dgm:pt modelId="{B5E55171-A87F-4750-B7D8-C10C711C10DF}" type="pres">
      <dgm:prSet presAssocID="{AAC02391-EF81-46C0-B1F4-567A50474841}" presName="Name17" presStyleLbl="parChTrans1D3" presStyleIdx="1" presStyleCnt="3"/>
      <dgm:spPr/>
      <dgm:t>
        <a:bodyPr/>
        <a:lstStyle/>
        <a:p>
          <a:endParaRPr lang="en-US"/>
        </a:p>
      </dgm:t>
    </dgm:pt>
    <dgm:pt modelId="{21112487-26F5-4A1B-94BA-3F55504E31B3}" type="pres">
      <dgm:prSet presAssocID="{C6C35015-CE68-4A3C-BEA6-D440F5B07963}" presName="hierRoot3" presStyleCnt="0"/>
      <dgm:spPr/>
    </dgm:pt>
    <dgm:pt modelId="{70692BED-BDAD-4FC7-B30C-701D0D3BF8DF}" type="pres">
      <dgm:prSet presAssocID="{C6C35015-CE68-4A3C-BEA6-D440F5B07963}" presName="composite3" presStyleCnt="0"/>
      <dgm:spPr/>
    </dgm:pt>
    <dgm:pt modelId="{D83E0D09-9F87-48E8-AD01-B97CD9CD25AA}" type="pres">
      <dgm:prSet presAssocID="{C6C35015-CE68-4A3C-BEA6-D440F5B07963}" presName="background3" presStyleLbl="node3" presStyleIdx="1" presStyleCnt="3"/>
      <dgm:spPr>
        <a:solidFill>
          <a:srgbClr val="FFCCFF"/>
        </a:solidFill>
      </dgm:spPr>
    </dgm:pt>
    <dgm:pt modelId="{4AA5CFC8-7986-4A20-BA1A-D3E9FC53AD6C}" type="pres">
      <dgm:prSet presAssocID="{C6C35015-CE68-4A3C-BEA6-D440F5B07963}" presName="text3" presStyleLbl="fgAcc3" presStyleIdx="1" presStyleCnt="3">
        <dgm:presLayoutVars>
          <dgm:chPref val="3"/>
        </dgm:presLayoutVars>
      </dgm:prSet>
      <dgm:spPr/>
      <dgm:t>
        <a:bodyPr/>
        <a:lstStyle/>
        <a:p>
          <a:endParaRPr lang="en-US"/>
        </a:p>
      </dgm:t>
    </dgm:pt>
    <dgm:pt modelId="{563B74A9-39A5-43A7-BC6B-D613C6207C0A}" type="pres">
      <dgm:prSet presAssocID="{C6C35015-CE68-4A3C-BEA6-D440F5B07963}" presName="hierChild4" presStyleCnt="0"/>
      <dgm:spPr/>
    </dgm:pt>
    <dgm:pt modelId="{BE2BCA6D-D3D1-486A-A1FB-210E207CDD2A}" type="pres">
      <dgm:prSet presAssocID="{EA7DE37A-ED96-47D8-91BA-B72446F8C73D}" presName="Name10" presStyleLbl="parChTrans1D2" presStyleIdx="1" presStyleCnt="2"/>
      <dgm:spPr/>
      <dgm:t>
        <a:bodyPr/>
        <a:lstStyle/>
        <a:p>
          <a:endParaRPr lang="en-US"/>
        </a:p>
      </dgm:t>
    </dgm:pt>
    <dgm:pt modelId="{D8BC0F8F-F922-4804-8D0D-8FC7BF40F07B}" type="pres">
      <dgm:prSet presAssocID="{6A79BF3A-926A-45ED-B38D-CB8F58FE9B57}" presName="hierRoot2" presStyleCnt="0"/>
      <dgm:spPr/>
    </dgm:pt>
    <dgm:pt modelId="{1BEA558F-AC47-4E6F-8B1C-9BAE2273CD5B}" type="pres">
      <dgm:prSet presAssocID="{6A79BF3A-926A-45ED-B38D-CB8F58FE9B57}" presName="composite2" presStyleCnt="0"/>
      <dgm:spPr/>
    </dgm:pt>
    <dgm:pt modelId="{2AFF1A3C-8CB7-48EA-817E-203C7C516D29}" type="pres">
      <dgm:prSet presAssocID="{6A79BF3A-926A-45ED-B38D-CB8F58FE9B57}" presName="background2" presStyleLbl="node2" presStyleIdx="1" presStyleCnt="2"/>
      <dgm:spPr>
        <a:solidFill>
          <a:srgbClr val="FFCCFF"/>
        </a:solidFill>
      </dgm:spPr>
    </dgm:pt>
    <dgm:pt modelId="{745CF169-9BD4-43EF-8DA2-07E0A3C3EAB5}" type="pres">
      <dgm:prSet presAssocID="{6A79BF3A-926A-45ED-B38D-CB8F58FE9B57}" presName="text2" presStyleLbl="fgAcc2" presStyleIdx="1" presStyleCnt="2">
        <dgm:presLayoutVars>
          <dgm:chPref val="3"/>
        </dgm:presLayoutVars>
      </dgm:prSet>
      <dgm:spPr/>
      <dgm:t>
        <a:bodyPr/>
        <a:lstStyle/>
        <a:p>
          <a:endParaRPr lang="en-US"/>
        </a:p>
      </dgm:t>
    </dgm:pt>
    <dgm:pt modelId="{9844663F-2332-4C1C-AB8F-C866CF180CA7}" type="pres">
      <dgm:prSet presAssocID="{6A79BF3A-926A-45ED-B38D-CB8F58FE9B57}" presName="hierChild3" presStyleCnt="0"/>
      <dgm:spPr/>
    </dgm:pt>
    <dgm:pt modelId="{6390A00E-A690-41A1-8656-A9892E665DE9}" type="pres">
      <dgm:prSet presAssocID="{B66016F4-70EB-460D-BAB1-B5FD96989311}" presName="Name17" presStyleLbl="parChTrans1D3" presStyleIdx="2" presStyleCnt="3"/>
      <dgm:spPr/>
      <dgm:t>
        <a:bodyPr/>
        <a:lstStyle/>
        <a:p>
          <a:endParaRPr lang="en-US"/>
        </a:p>
      </dgm:t>
    </dgm:pt>
    <dgm:pt modelId="{E3EC7336-43D1-4E58-BDE8-F6A2A19E3606}" type="pres">
      <dgm:prSet presAssocID="{76C1615F-827D-418F-BBF6-BF4FB9DA63F0}" presName="hierRoot3" presStyleCnt="0"/>
      <dgm:spPr/>
    </dgm:pt>
    <dgm:pt modelId="{D333A000-C920-4951-9750-FC0B92C6625E}" type="pres">
      <dgm:prSet presAssocID="{76C1615F-827D-418F-BBF6-BF4FB9DA63F0}" presName="composite3" presStyleCnt="0"/>
      <dgm:spPr/>
    </dgm:pt>
    <dgm:pt modelId="{EE11F7D5-9CD1-453D-9755-730FD80ACB78}" type="pres">
      <dgm:prSet presAssocID="{76C1615F-827D-418F-BBF6-BF4FB9DA63F0}" presName="background3" presStyleLbl="node3" presStyleIdx="2" presStyleCnt="3"/>
      <dgm:spPr>
        <a:solidFill>
          <a:srgbClr val="FFCCFF"/>
        </a:solidFill>
      </dgm:spPr>
    </dgm:pt>
    <dgm:pt modelId="{EA400768-6B4D-4495-804B-2A1AEEF58BD1}" type="pres">
      <dgm:prSet presAssocID="{76C1615F-827D-418F-BBF6-BF4FB9DA63F0}" presName="text3" presStyleLbl="fgAcc3" presStyleIdx="2" presStyleCnt="3">
        <dgm:presLayoutVars>
          <dgm:chPref val="3"/>
        </dgm:presLayoutVars>
      </dgm:prSet>
      <dgm:spPr/>
      <dgm:t>
        <a:bodyPr/>
        <a:lstStyle/>
        <a:p>
          <a:endParaRPr lang="en-US"/>
        </a:p>
      </dgm:t>
    </dgm:pt>
    <dgm:pt modelId="{A05B171A-CDCC-406E-94C5-54BBF90886F4}" type="pres">
      <dgm:prSet presAssocID="{76C1615F-827D-418F-BBF6-BF4FB9DA63F0}" presName="hierChild4" presStyleCnt="0"/>
      <dgm:spPr/>
    </dgm:pt>
  </dgm:ptLst>
  <dgm:cxnLst>
    <dgm:cxn modelId="{0690A324-A49A-4B9A-8352-65FA8127BEDA}" type="presOf" srcId="{CEAEEFA8-FC75-4FEA-AB8A-D69371B5079F}" destId="{6BD77BDA-EA0E-4D05-B649-B1E3E7BF356B}" srcOrd="0" destOrd="0" presId="urn:microsoft.com/office/officeart/2005/8/layout/hierarchy1"/>
    <dgm:cxn modelId="{5B54DD70-B894-48D3-B0E5-FD1422C9075C}" type="presOf" srcId="{C6C35015-CE68-4A3C-BEA6-D440F5B07963}" destId="{4AA5CFC8-7986-4A20-BA1A-D3E9FC53AD6C}" srcOrd="0" destOrd="0" presId="urn:microsoft.com/office/officeart/2005/8/layout/hierarchy1"/>
    <dgm:cxn modelId="{9A4DA01A-47E5-4E86-A8BD-392E9C75D4E6}" srcId="{02C529C5-E3D6-4FA3-9C51-9FE07A8EBCA4}" destId="{93FDC787-3D13-46F3-B3FE-5F76C11A0283}" srcOrd="0" destOrd="0" parTransId="{7555E031-59C1-4AA0-8F74-28C30AED7D12}" sibTransId="{830DB212-4FAF-4D7C-8EE2-CD61E6C982EB}"/>
    <dgm:cxn modelId="{A72CEF5D-7459-4488-BEB3-231C3AFD5FF5}" type="presOf" srcId="{76C1615F-827D-418F-BBF6-BF4FB9DA63F0}" destId="{EA400768-6B4D-4495-804B-2A1AEEF58BD1}" srcOrd="0" destOrd="0" presId="urn:microsoft.com/office/officeart/2005/8/layout/hierarchy1"/>
    <dgm:cxn modelId="{75920A6E-1AE7-4454-BE22-148B3D62CD23}" type="presOf" srcId="{B08355DB-375C-45A4-8D15-19246AD499CA}" destId="{E23B4199-6531-4DF9-A616-42F5202F345F}" srcOrd="0" destOrd="0" presId="urn:microsoft.com/office/officeart/2005/8/layout/hierarchy1"/>
    <dgm:cxn modelId="{4F5BC9E7-FE0C-4747-9BDF-CEF19E017A34}" srcId="{E89E29FD-7183-4961-999B-95801EAD239C}" destId="{CEAEEFA8-FC75-4FEA-AB8A-D69371B5079F}" srcOrd="0" destOrd="0" parTransId="{5B481F06-145C-4532-9E85-9A6EAC68FD25}" sibTransId="{9CC6C6FA-30F5-410B-A4E4-0B7E93927AC5}"/>
    <dgm:cxn modelId="{9D2C45F9-6737-455D-B784-FFB7D00041C1}" type="presOf" srcId="{EA7DE37A-ED96-47D8-91BA-B72446F8C73D}" destId="{BE2BCA6D-D3D1-486A-A1FB-210E207CDD2A}" srcOrd="0" destOrd="0" presId="urn:microsoft.com/office/officeart/2005/8/layout/hierarchy1"/>
    <dgm:cxn modelId="{7813C55B-2310-4745-B1F3-AB6CE4B6941C}" type="presOf" srcId="{5B481F06-145C-4532-9E85-9A6EAC68FD25}" destId="{E468B1E8-7E18-4BAA-9A92-3052746E746C}" srcOrd="0" destOrd="0" presId="urn:microsoft.com/office/officeart/2005/8/layout/hierarchy1"/>
    <dgm:cxn modelId="{27BBABDF-2AB6-472F-A0C8-CC4C2660F418}" srcId="{93FDC787-3D13-46F3-B3FE-5F76C11A0283}" destId="{E89E29FD-7183-4961-999B-95801EAD239C}" srcOrd="0" destOrd="0" parTransId="{B08355DB-375C-45A4-8D15-19246AD499CA}" sibTransId="{4A3DDD46-0832-4192-8283-692011891CD0}"/>
    <dgm:cxn modelId="{1B72184C-2F0C-4C21-9C05-4D1DC7BB0033}" type="presOf" srcId="{6A79BF3A-926A-45ED-B38D-CB8F58FE9B57}" destId="{745CF169-9BD4-43EF-8DA2-07E0A3C3EAB5}" srcOrd="0" destOrd="0" presId="urn:microsoft.com/office/officeart/2005/8/layout/hierarchy1"/>
    <dgm:cxn modelId="{7B76E5A6-2A63-4637-8140-ED512D072C68}" srcId="{E89E29FD-7183-4961-999B-95801EAD239C}" destId="{C6C35015-CE68-4A3C-BEA6-D440F5B07963}" srcOrd="1" destOrd="0" parTransId="{AAC02391-EF81-46C0-B1F4-567A50474841}" sibTransId="{00462EC6-0C28-45F1-8363-40629607299D}"/>
    <dgm:cxn modelId="{DBC7A441-F751-401E-BD70-3C045FE33FD7}" srcId="{6A79BF3A-926A-45ED-B38D-CB8F58FE9B57}" destId="{76C1615F-827D-418F-BBF6-BF4FB9DA63F0}" srcOrd="0" destOrd="0" parTransId="{B66016F4-70EB-460D-BAB1-B5FD96989311}" sibTransId="{281EE590-4A1E-4465-820E-98F0670C5CF0}"/>
    <dgm:cxn modelId="{87810D8C-719B-48F2-A6C8-A298F5F6A9E4}" srcId="{93FDC787-3D13-46F3-B3FE-5F76C11A0283}" destId="{6A79BF3A-926A-45ED-B38D-CB8F58FE9B57}" srcOrd="1" destOrd="0" parTransId="{EA7DE37A-ED96-47D8-91BA-B72446F8C73D}" sibTransId="{F3E0F2ED-2CEE-4B6E-9139-2079278015E7}"/>
    <dgm:cxn modelId="{C954FED9-6AE3-4513-AC13-55629A21F824}" type="presOf" srcId="{AAC02391-EF81-46C0-B1F4-567A50474841}" destId="{B5E55171-A87F-4750-B7D8-C10C711C10DF}" srcOrd="0" destOrd="0" presId="urn:microsoft.com/office/officeart/2005/8/layout/hierarchy1"/>
    <dgm:cxn modelId="{7A7A33D2-2819-4BC3-A47D-5A9FD05CC0EB}" type="presOf" srcId="{B66016F4-70EB-460D-BAB1-B5FD96989311}" destId="{6390A00E-A690-41A1-8656-A9892E665DE9}" srcOrd="0" destOrd="0" presId="urn:microsoft.com/office/officeart/2005/8/layout/hierarchy1"/>
    <dgm:cxn modelId="{236253BE-0B6C-4AC0-91EB-DFBEC71DD682}" type="presOf" srcId="{93FDC787-3D13-46F3-B3FE-5F76C11A0283}" destId="{0734D263-C776-477A-BBC1-8B91D83B20FF}" srcOrd="0" destOrd="0" presId="urn:microsoft.com/office/officeart/2005/8/layout/hierarchy1"/>
    <dgm:cxn modelId="{F90B1EC2-3207-4917-9B9B-7BDCDCF5486D}" type="presOf" srcId="{02C529C5-E3D6-4FA3-9C51-9FE07A8EBCA4}" destId="{D0EB3EAC-07D6-4738-9C8D-744AD3EDD6D9}" srcOrd="0" destOrd="0" presId="urn:microsoft.com/office/officeart/2005/8/layout/hierarchy1"/>
    <dgm:cxn modelId="{7135D4D2-4A93-4DCD-A7F2-B10B09ACA6BE}" type="presOf" srcId="{E89E29FD-7183-4961-999B-95801EAD239C}" destId="{A059AAD9-E36C-4898-920B-44DD485423B7}" srcOrd="0" destOrd="0" presId="urn:microsoft.com/office/officeart/2005/8/layout/hierarchy1"/>
    <dgm:cxn modelId="{69D3A359-B9EA-4160-9090-5CB61F91D906}" type="presParOf" srcId="{D0EB3EAC-07D6-4738-9C8D-744AD3EDD6D9}" destId="{E779E971-85BC-4CC2-9195-5423E403DEC0}" srcOrd="0" destOrd="0" presId="urn:microsoft.com/office/officeart/2005/8/layout/hierarchy1"/>
    <dgm:cxn modelId="{D37A1DDB-4C1A-47F7-825D-DEA7C7456C23}" type="presParOf" srcId="{E779E971-85BC-4CC2-9195-5423E403DEC0}" destId="{EF0BFC0D-14DE-4AFE-95A0-825795F5D110}" srcOrd="0" destOrd="0" presId="urn:microsoft.com/office/officeart/2005/8/layout/hierarchy1"/>
    <dgm:cxn modelId="{11DE9AD3-B6B6-4C2F-B661-9C13A9A92FB6}" type="presParOf" srcId="{EF0BFC0D-14DE-4AFE-95A0-825795F5D110}" destId="{A9563377-418E-438F-9DDC-DF00489DBD8F}" srcOrd="0" destOrd="0" presId="urn:microsoft.com/office/officeart/2005/8/layout/hierarchy1"/>
    <dgm:cxn modelId="{990F5F62-AAEE-47B1-BCA3-355937ABC1AF}" type="presParOf" srcId="{EF0BFC0D-14DE-4AFE-95A0-825795F5D110}" destId="{0734D263-C776-477A-BBC1-8B91D83B20FF}" srcOrd="1" destOrd="0" presId="urn:microsoft.com/office/officeart/2005/8/layout/hierarchy1"/>
    <dgm:cxn modelId="{40F085AC-B67D-419B-B907-6C44F3EABB38}" type="presParOf" srcId="{E779E971-85BC-4CC2-9195-5423E403DEC0}" destId="{F5DA60CA-7441-4838-8EE4-C9013CA454FA}" srcOrd="1" destOrd="0" presId="urn:microsoft.com/office/officeart/2005/8/layout/hierarchy1"/>
    <dgm:cxn modelId="{D067F511-AAEE-46EF-A540-B2CB1D9F92EE}" type="presParOf" srcId="{F5DA60CA-7441-4838-8EE4-C9013CA454FA}" destId="{E23B4199-6531-4DF9-A616-42F5202F345F}" srcOrd="0" destOrd="0" presId="urn:microsoft.com/office/officeart/2005/8/layout/hierarchy1"/>
    <dgm:cxn modelId="{6F6D7C4B-F2AD-4DC0-8852-6A1E8D12AB58}" type="presParOf" srcId="{F5DA60CA-7441-4838-8EE4-C9013CA454FA}" destId="{5D173296-3D1E-4D1F-A746-E23783E74914}" srcOrd="1" destOrd="0" presId="urn:microsoft.com/office/officeart/2005/8/layout/hierarchy1"/>
    <dgm:cxn modelId="{8C0E755C-C41E-4F6B-BC69-1D71E9D5333F}" type="presParOf" srcId="{5D173296-3D1E-4D1F-A746-E23783E74914}" destId="{C7C7F7B0-68E4-494F-AC60-87A2BB135844}" srcOrd="0" destOrd="0" presId="urn:microsoft.com/office/officeart/2005/8/layout/hierarchy1"/>
    <dgm:cxn modelId="{BDF7C983-6A31-4C3B-888B-78FDF28F98E3}" type="presParOf" srcId="{C7C7F7B0-68E4-494F-AC60-87A2BB135844}" destId="{EA2D9B97-C313-4612-84A2-2464980EE2EB}" srcOrd="0" destOrd="0" presId="urn:microsoft.com/office/officeart/2005/8/layout/hierarchy1"/>
    <dgm:cxn modelId="{C250A518-10F8-4EF9-9A66-43EEF3885BB0}" type="presParOf" srcId="{C7C7F7B0-68E4-494F-AC60-87A2BB135844}" destId="{A059AAD9-E36C-4898-920B-44DD485423B7}" srcOrd="1" destOrd="0" presId="urn:microsoft.com/office/officeart/2005/8/layout/hierarchy1"/>
    <dgm:cxn modelId="{C6C07E34-2F64-4A2C-B7C8-55B907F768D7}" type="presParOf" srcId="{5D173296-3D1E-4D1F-A746-E23783E74914}" destId="{CB38B555-7644-494E-BBDD-0462AF25B62D}" srcOrd="1" destOrd="0" presId="urn:microsoft.com/office/officeart/2005/8/layout/hierarchy1"/>
    <dgm:cxn modelId="{A0F58355-B190-4966-818D-EE72055F6697}" type="presParOf" srcId="{CB38B555-7644-494E-BBDD-0462AF25B62D}" destId="{E468B1E8-7E18-4BAA-9A92-3052746E746C}" srcOrd="0" destOrd="0" presId="urn:microsoft.com/office/officeart/2005/8/layout/hierarchy1"/>
    <dgm:cxn modelId="{0DF23E23-78B4-469F-8A88-413858540BAF}" type="presParOf" srcId="{CB38B555-7644-494E-BBDD-0462AF25B62D}" destId="{9DC24251-4D32-4736-93FA-CABDD40B921E}" srcOrd="1" destOrd="0" presId="urn:microsoft.com/office/officeart/2005/8/layout/hierarchy1"/>
    <dgm:cxn modelId="{3ECBFA35-982A-4F67-BEAB-45607409B9E4}" type="presParOf" srcId="{9DC24251-4D32-4736-93FA-CABDD40B921E}" destId="{C58F4984-FAEA-4122-AC9D-717351A017C1}" srcOrd="0" destOrd="0" presId="urn:microsoft.com/office/officeart/2005/8/layout/hierarchy1"/>
    <dgm:cxn modelId="{24B76CB6-F38D-4CB6-9402-C904EB7B2655}" type="presParOf" srcId="{C58F4984-FAEA-4122-AC9D-717351A017C1}" destId="{DE886314-CE19-42DC-8FBF-33D35BEC14A6}" srcOrd="0" destOrd="0" presId="urn:microsoft.com/office/officeart/2005/8/layout/hierarchy1"/>
    <dgm:cxn modelId="{5D725107-68B0-4743-9B81-FEA96FC87879}" type="presParOf" srcId="{C58F4984-FAEA-4122-AC9D-717351A017C1}" destId="{6BD77BDA-EA0E-4D05-B649-B1E3E7BF356B}" srcOrd="1" destOrd="0" presId="urn:microsoft.com/office/officeart/2005/8/layout/hierarchy1"/>
    <dgm:cxn modelId="{96D87473-5822-4525-A923-8B8B5FF00D24}" type="presParOf" srcId="{9DC24251-4D32-4736-93FA-CABDD40B921E}" destId="{0BD4E323-DBA1-43DE-8B25-270FD8608D4F}" srcOrd="1" destOrd="0" presId="urn:microsoft.com/office/officeart/2005/8/layout/hierarchy1"/>
    <dgm:cxn modelId="{B1F628B3-80E3-4EC9-8BEA-D0E71D75B1DD}" type="presParOf" srcId="{CB38B555-7644-494E-BBDD-0462AF25B62D}" destId="{B5E55171-A87F-4750-B7D8-C10C711C10DF}" srcOrd="2" destOrd="0" presId="urn:microsoft.com/office/officeart/2005/8/layout/hierarchy1"/>
    <dgm:cxn modelId="{181B891B-DC47-49C0-AB7B-278B350ECE44}" type="presParOf" srcId="{CB38B555-7644-494E-BBDD-0462AF25B62D}" destId="{21112487-26F5-4A1B-94BA-3F55504E31B3}" srcOrd="3" destOrd="0" presId="urn:microsoft.com/office/officeart/2005/8/layout/hierarchy1"/>
    <dgm:cxn modelId="{4273EDC5-1337-46E4-A2A7-D0063AD336DF}" type="presParOf" srcId="{21112487-26F5-4A1B-94BA-3F55504E31B3}" destId="{70692BED-BDAD-4FC7-B30C-701D0D3BF8DF}" srcOrd="0" destOrd="0" presId="urn:microsoft.com/office/officeart/2005/8/layout/hierarchy1"/>
    <dgm:cxn modelId="{2F162C53-DE72-4796-8352-B806CB42D346}" type="presParOf" srcId="{70692BED-BDAD-4FC7-B30C-701D0D3BF8DF}" destId="{D83E0D09-9F87-48E8-AD01-B97CD9CD25AA}" srcOrd="0" destOrd="0" presId="urn:microsoft.com/office/officeart/2005/8/layout/hierarchy1"/>
    <dgm:cxn modelId="{F9BB09A2-8F36-47F8-A754-DB2E10FD8012}" type="presParOf" srcId="{70692BED-BDAD-4FC7-B30C-701D0D3BF8DF}" destId="{4AA5CFC8-7986-4A20-BA1A-D3E9FC53AD6C}" srcOrd="1" destOrd="0" presId="urn:microsoft.com/office/officeart/2005/8/layout/hierarchy1"/>
    <dgm:cxn modelId="{BFF6CDBC-BA13-443E-A645-57B1477F25EC}" type="presParOf" srcId="{21112487-26F5-4A1B-94BA-3F55504E31B3}" destId="{563B74A9-39A5-43A7-BC6B-D613C6207C0A}" srcOrd="1" destOrd="0" presId="urn:microsoft.com/office/officeart/2005/8/layout/hierarchy1"/>
    <dgm:cxn modelId="{28C70BDD-69C5-4541-96E6-CFED5844FFAF}" type="presParOf" srcId="{F5DA60CA-7441-4838-8EE4-C9013CA454FA}" destId="{BE2BCA6D-D3D1-486A-A1FB-210E207CDD2A}" srcOrd="2" destOrd="0" presId="urn:microsoft.com/office/officeart/2005/8/layout/hierarchy1"/>
    <dgm:cxn modelId="{95BC976C-FB3A-4B3A-894C-3ADFB220BA9B}" type="presParOf" srcId="{F5DA60CA-7441-4838-8EE4-C9013CA454FA}" destId="{D8BC0F8F-F922-4804-8D0D-8FC7BF40F07B}" srcOrd="3" destOrd="0" presId="urn:microsoft.com/office/officeart/2005/8/layout/hierarchy1"/>
    <dgm:cxn modelId="{01A43263-E125-42CE-80A5-C22E5531EC60}" type="presParOf" srcId="{D8BC0F8F-F922-4804-8D0D-8FC7BF40F07B}" destId="{1BEA558F-AC47-4E6F-8B1C-9BAE2273CD5B}" srcOrd="0" destOrd="0" presId="urn:microsoft.com/office/officeart/2005/8/layout/hierarchy1"/>
    <dgm:cxn modelId="{5EC008F7-726C-4512-B1FB-8F6BCEBB836E}" type="presParOf" srcId="{1BEA558F-AC47-4E6F-8B1C-9BAE2273CD5B}" destId="{2AFF1A3C-8CB7-48EA-817E-203C7C516D29}" srcOrd="0" destOrd="0" presId="urn:microsoft.com/office/officeart/2005/8/layout/hierarchy1"/>
    <dgm:cxn modelId="{F0D0720B-48C9-464B-B7C4-37719CA80F97}" type="presParOf" srcId="{1BEA558F-AC47-4E6F-8B1C-9BAE2273CD5B}" destId="{745CF169-9BD4-43EF-8DA2-07E0A3C3EAB5}" srcOrd="1" destOrd="0" presId="urn:microsoft.com/office/officeart/2005/8/layout/hierarchy1"/>
    <dgm:cxn modelId="{BA840436-0271-4502-B6A4-B1D18EE4707C}" type="presParOf" srcId="{D8BC0F8F-F922-4804-8D0D-8FC7BF40F07B}" destId="{9844663F-2332-4C1C-AB8F-C866CF180CA7}" srcOrd="1" destOrd="0" presId="urn:microsoft.com/office/officeart/2005/8/layout/hierarchy1"/>
    <dgm:cxn modelId="{5C31535E-33A6-49E6-A2A6-B0C3713E5EEE}" type="presParOf" srcId="{9844663F-2332-4C1C-AB8F-C866CF180CA7}" destId="{6390A00E-A690-41A1-8656-A9892E665DE9}" srcOrd="0" destOrd="0" presId="urn:microsoft.com/office/officeart/2005/8/layout/hierarchy1"/>
    <dgm:cxn modelId="{0C3EE5A4-4247-433C-A956-51901D60A4E3}" type="presParOf" srcId="{9844663F-2332-4C1C-AB8F-C866CF180CA7}" destId="{E3EC7336-43D1-4E58-BDE8-F6A2A19E3606}" srcOrd="1" destOrd="0" presId="urn:microsoft.com/office/officeart/2005/8/layout/hierarchy1"/>
    <dgm:cxn modelId="{0346E5C7-CFDF-4296-B228-C74D206DC772}" type="presParOf" srcId="{E3EC7336-43D1-4E58-BDE8-F6A2A19E3606}" destId="{D333A000-C920-4951-9750-FC0B92C6625E}" srcOrd="0" destOrd="0" presId="urn:microsoft.com/office/officeart/2005/8/layout/hierarchy1"/>
    <dgm:cxn modelId="{DD18BFD2-C72A-4180-99C5-F0C71788D5AA}" type="presParOf" srcId="{D333A000-C920-4951-9750-FC0B92C6625E}" destId="{EE11F7D5-9CD1-453D-9755-730FD80ACB78}" srcOrd="0" destOrd="0" presId="urn:microsoft.com/office/officeart/2005/8/layout/hierarchy1"/>
    <dgm:cxn modelId="{A303B5DC-8AF2-4A37-A920-D596CF8C0A6B}" type="presParOf" srcId="{D333A000-C920-4951-9750-FC0B92C6625E}" destId="{EA400768-6B4D-4495-804B-2A1AEEF58BD1}" srcOrd="1" destOrd="0" presId="urn:microsoft.com/office/officeart/2005/8/layout/hierarchy1"/>
    <dgm:cxn modelId="{0AF659A7-D224-4C5E-B591-B272B9A32947}" type="presParOf" srcId="{E3EC7336-43D1-4E58-BDE8-F6A2A19E3606}" destId="{A05B171A-CDCC-406E-94C5-54BBF90886F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BAFD1E-8F51-49C7-BCF7-9483D514CB4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A53469D4-EFE0-4413-B1F6-1A8695A5BA1F}">
      <dgm:prSet phldrT="[Text]"/>
      <dgm:spPr>
        <a:noFill/>
        <a:ln>
          <a:solidFill>
            <a:srgbClr val="FF3399"/>
          </a:solidFill>
        </a:ln>
      </dgm:spPr>
      <dgm:t>
        <a:bodyPr/>
        <a:lstStyle/>
        <a:p>
          <a:r>
            <a:rPr lang="en-US" dirty="0" smtClean="0">
              <a:solidFill>
                <a:schemeClr val="tx1"/>
              </a:solidFill>
            </a:rPr>
            <a:t>Goods Outside GST</a:t>
          </a:r>
          <a:endParaRPr lang="en-US" dirty="0">
            <a:solidFill>
              <a:schemeClr val="tx1"/>
            </a:solidFill>
          </a:endParaRPr>
        </a:p>
      </dgm:t>
    </dgm:pt>
    <dgm:pt modelId="{F1DC548A-5048-40BD-81C1-C856AB27BC4D}" type="parTrans" cxnId="{529E4236-B63F-4AFE-80B1-4915BEB8CDCE}">
      <dgm:prSet/>
      <dgm:spPr/>
      <dgm:t>
        <a:bodyPr/>
        <a:lstStyle/>
        <a:p>
          <a:endParaRPr lang="en-US"/>
        </a:p>
      </dgm:t>
    </dgm:pt>
    <dgm:pt modelId="{4880DB5C-E0E3-4DC3-8099-5935E36D28E1}" type="sibTrans" cxnId="{529E4236-B63F-4AFE-80B1-4915BEB8CDCE}">
      <dgm:prSet/>
      <dgm:spPr/>
      <dgm:t>
        <a:bodyPr/>
        <a:lstStyle/>
        <a:p>
          <a:endParaRPr lang="en-US"/>
        </a:p>
      </dgm:t>
    </dgm:pt>
    <dgm:pt modelId="{9AB9C0D9-72BF-4343-B761-03E1189767DC}">
      <dgm:prSet phldrT="[Text]"/>
      <dgm:spPr>
        <a:solidFill>
          <a:srgbClr val="FFCCFF"/>
        </a:solidFill>
        <a:ln>
          <a:solidFill>
            <a:srgbClr val="FF3399"/>
          </a:solidFill>
        </a:ln>
      </dgm:spPr>
      <dgm:t>
        <a:bodyPr/>
        <a:lstStyle/>
        <a:p>
          <a:r>
            <a:rPr lang="en-US" dirty="0" smtClean="0">
              <a:solidFill>
                <a:schemeClr val="tx1"/>
              </a:solidFill>
            </a:rPr>
            <a:t>Alcohol for Human Consumption </a:t>
          </a:r>
          <a:endParaRPr lang="en-US" dirty="0">
            <a:solidFill>
              <a:schemeClr val="tx1"/>
            </a:solidFill>
          </a:endParaRPr>
        </a:p>
      </dgm:t>
    </dgm:pt>
    <dgm:pt modelId="{57BE8B2E-6472-4829-967E-41095E4B38EF}" type="parTrans" cxnId="{AD2DD8B9-66F3-49B1-A539-BCD2746182F2}">
      <dgm:prSet/>
      <dgm:spPr>
        <a:noFill/>
        <a:ln>
          <a:solidFill>
            <a:srgbClr val="FF3399"/>
          </a:solidFill>
        </a:ln>
      </dgm:spPr>
      <dgm:t>
        <a:bodyPr/>
        <a:lstStyle/>
        <a:p>
          <a:endParaRPr lang="en-US">
            <a:solidFill>
              <a:schemeClr val="tx1"/>
            </a:solidFill>
          </a:endParaRPr>
        </a:p>
      </dgm:t>
    </dgm:pt>
    <dgm:pt modelId="{6956D4D5-5108-4C88-813E-C0B820CF8893}" type="sibTrans" cxnId="{AD2DD8B9-66F3-49B1-A539-BCD2746182F2}">
      <dgm:prSet/>
      <dgm:spPr/>
      <dgm:t>
        <a:bodyPr/>
        <a:lstStyle/>
        <a:p>
          <a:endParaRPr lang="en-US"/>
        </a:p>
      </dgm:t>
    </dgm:pt>
    <dgm:pt modelId="{F551FFC5-D75B-4DFF-B141-F88454A9D188}">
      <dgm:prSet phldrT="[Text]"/>
      <dgm:spPr>
        <a:solidFill>
          <a:schemeClr val="bg1">
            <a:lumMod val="75000"/>
          </a:schemeClr>
        </a:solidFill>
        <a:ln>
          <a:solidFill>
            <a:srgbClr val="FF3399"/>
          </a:solidFill>
        </a:ln>
      </dgm:spPr>
      <dgm:t>
        <a:bodyPr/>
        <a:lstStyle/>
        <a:p>
          <a:r>
            <a:rPr lang="en-US" dirty="0" smtClean="0">
              <a:solidFill>
                <a:schemeClr val="tx1"/>
              </a:solidFill>
            </a:rPr>
            <a:t>Petroleum Crude</a:t>
          </a:r>
          <a:endParaRPr lang="en-US" dirty="0">
            <a:solidFill>
              <a:schemeClr val="tx1"/>
            </a:solidFill>
          </a:endParaRPr>
        </a:p>
      </dgm:t>
    </dgm:pt>
    <dgm:pt modelId="{22A31964-EA27-43CB-864A-C530960246FB}" type="parTrans" cxnId="{D7861ED7-6EA1-42C0-9368-E519C0ACCE33}">
      <dgm:prSet/>
      <dgm:spPr>
        <a:noFill/>
        <a:ln>
          <a:solidFill>
            <a:srgbClr val="FF3399"/>
          </a:solidFill>
        </a:ln>
      </dgm:spPr>
      <dgm:t>
        <a:bodyPr/>
        <a:lstStyle/>
        <a:p>
          <a:endParaRPr lang="en-US">
            <a:solidFill>
              <a:schemeClr val="tx1"/>
            </a:solidFill>
          </a:endParaRPr>
        </a:p>
      </dgm:t>
    </dgm:pt>
    <dgm:pt modelId="{7584A8F8-CCDC-4286-BC22-9386977BD655}" type="sibTrans" cxnId="{D7861ED7-6EA1-42C0-9368-E519C0ACCE33}">
      <dgm:prSet/>
      <dgm:spPr/>
      <dgm:t>
        <a:bodyPr/>
        <a:lstStyle/>
        <a:p>
          <a:endParaRPr lang="en-US"/>
        </a:p>
      </dgm:t>
    </dgm:pt>
    <dgm:pt modelId="{39D7F95F-DC46-404D-B43D-9934D1459C2B}">
      <dgm:prSet phldrT="[Text]"/>
      <dgm:spPr>
        <a:solidFill>
          <a:schemeClr val="bg1">
            <a:lumMod val="75000"/>
          </a:schemeClr>
        </a:solidFill>
        <a:ln>
          <a:solidFill>
            <a:srgbClr val="FF3399"/>
          </a:solidFill>
        </a:ln>
      </dgm:spPr>
      <dgm:t>
        <a:bodyPr/>
        <a:lstStyle/>
        <a:p>
          <a:r>
            <a:rPr lang="en-US" dirty="0" smtClean="0">
              <a:solidFill>
                <a:schemeClr val="tx1"/>
              </a:solidFill>
            </a:rPr>
            <a:t>High Speed Diesel</a:t>
          </a:r>
          <a:endParaRPr lang="en-US" dirty="0">
            <a:solidFill>
              <a:schemeClr val="tx1"/>
            </a:solidFill>
          </a:endParaRPr>
        </a:p>
      </dgm:t>
    </dgm:pt>
    <dgm:pt modelId="{2A53C9CD-4697-49F7-AB77-4981EB7BEE62}" type="parTrans" cxnId="{EC1B93B0-9CC6-4A20-A969-2EE0A903D70E}">
      <dgm:prSet/>
      <dgm:spPr>
        <a:noFill/>
        <a:ln>
          <a:solidFill>
            <a:srgbClr val="FF3399"/>
          </a:solidFill>
        </a:ln>
      </dgm:spPr>
      <dgm:t>
        <a:bodyPr/>
        <a:lstStyle/>
        <a:p>
          <a:endParaRPr lang="en-US">
            <a:solidFill>
              <a:schemeClr val="tx1"/>
            </a:solidFill>
          </a:endParaRPr>
        </a:p>
      </dgm:t>
    </dgm:pt>
    <dgm:pt modelId="{6029AA57-EC47-401C-AB12-1296CCD42E8E}" type="sibTrans" cxnId="{EC1B93B0-9CC6-4A20-A969-2EE0A903D70E}">
      <dgm:prSet/>
      <dgm:spPr/>
      <dgm:t>
        <a:bodyPr/>
        <a:lstStyle/>
        <a:p>
          <a:endParaRPr lang="en-US"/>
        </a:p>
      </dgm:t>
    </dgm:pt>
    <dgm:pt modelId="{E3AC01BC-1361-4EB1-970C-CD73DCA94466}">
      <dgm:prSet phldrT="[Text]"/>
      <dgm:spPr>
        <a:solidFill>
          <a:schemeClr val="bg1">
            <a:lumMod val="75000"/>
          </a:schemeClr>
        </a:solidFill>
        <a:ln>
          <a:solidFill>
            <a:srgbClr val="FF3399"/>
          </a:solidFill>
        </a:ln>
      </dgm:spPr>
      <dgm:t>
        <a:bodyPr/>
        <a:lstStyle/>
        <a:p>
          <a:r>
            <a:rPr lang="en-US" dirty="0" smtClean="0">
              <a:solidFill>
                <a:schemeClr val="tx1"/>
              </a:solidFill>
            </a:rPr>
            <a:t>Motor Spirit</a:t>
          </a:r>
          <a:endParaRPr lang="en-US" dirty="0">
            <a:solidFill>
              <a:schemeClr val="tx1"/>
            </a:solidFill>
          </a:endParaRPr>
        </a:p>
      </dgm:t>
    </dgm:pt>
    <dgm:pt modelId="{C58778B3-D56A-4899-A798-9A3862EE551F}" type="parTrans" cxnId="{A35CC113-C6F3-4722-BCEB-64C1ADCB2E40}">
      <dgm:prSet/>
      <dgm:spPr>
        <a:noFill/>
        <a:ln>
          <a:solidFill>
            <a:srgbClr val="FF3399"/>
          </a:solidFill>
        </a:ln>
      </dgm:spPr>
      <dgm:t>
        <a:bodyPr/>
        <a:lstStyle/>
        <a:p>
          <a:endParaRPr lang="en-US">
            <a:solidFill>
              <a:schemeClr val="tx1"/>
            </a:solidFill>
          </a:endParaRPr>
        </a:p>
      </dgm:t>
    </dgm:pt>
    <dgm:pt modelId="{66F16B5F-A12B-4D93-9936-7682EE331448}" type="sibTrans" cxnId="{A35CC113-C6F3-4722-BCEB-64C1ADCB2E40}">
      <dgm:prSet/>
      <dgm:spPr/>
      <dgm:t>
        <a:bodyPr/>
        <a:lstStyle/>
        <a:p>
          <a:endParaRPr lang="en-US"/>
        </a:p>
      </dgm:t>
    </dgm:pt>
    <dgm:pt modelId="{AE7F6A22-43C9-468E-ABAF-13C18EA8D942}">
      <dgm:prSet/>
      <dgm:spPr>
        <a:solidFill>
          <a:schemeClr val="bg1">
            <a:lumMod val="75000"/>
          </a:schemeClr>
        </a:solidFill>
        <a:ln>
          <a:solidFill>
            <a:srgbClr val="FF3399"/>
          </a:solidFill>
        </a:ln>
      </dgm:spPr>
      <dgm:t>
        <a:bodyPr/>
        <a:lstStyle/>
        <a:p>
          <a:r>
            <a:rPr lang="en-US" dirty="0" smtClean="0">
              <a:solidFill>
                <a:schemeClr val="tx1"/>
              </a:solidFill>
            </a:rPr>
            <a:t>Aviation Turbine fuel</a:t>
          </a:r>
          <a:endParaRPr lang="en-US" dirty="0">
            <a:solidFill>
              <a:schemeClr val="tx1"/>
            </a:solidFill>
          </a:endParaRPr>
        </a:p>
      </dgm:t>
    </dgm:pt>
    <dgm:pt modelId="{120D5EC0-DEF7-4D66-9607-331941609E6F}" type="parTrans" cxnId="{4B20AC88-52CC-427A-A39D-C84572C2A6C2}">
      <dgm:prSet/>
      <dgm:spPr>
        <a:noFill/>
        <a:ln>
          <a:solidFill>
            <a:srgbClr val="FF3399"/>
          </a:solidFill>
        </a:ln>
      </dgm:spPr>
      <dgm:t>
        <a:bodyPr/>
        <a:lstStyle/>
        <a:p>
          <a:endParaRPr lang="en-US">
            <a:solidFill>
              <a:schemeClr val="tx1"/>
            </a:solidFill>
          </a:endParaRPr>
        </a:p>
      </dgm:t>
    </dgm:pt>
    <dgm:pt modelId="{F608E70C-F6B7-4046-B88D-92EFE6C4E523}" type="sibTrans" cxnId="{4B20AC88-52CC-427A-A39D-C84572C2A6C2}">
      <dgm:prSet/>
      <dgm:spPr/>
      <dgm:t>
        <a:bodyPr/>
        <a:lstStyle/>
        <a:p>
          <a:endParaRPr lang="en-US"/>
        </a:p>
      </dgm:t>
    </dgm:pt>
    <dgm:pt modelId="{F863AD1C-8462-467E-B577-361B68F07151}">
      <dgm:prSet/>
      <dgm:spPr>
        <a:solidFill>
          <a:schemeClr val="bg1">
            <a:lumMod val="75000"/>
          </a:schemeClr>
        </a:solidFill>
        <a:ln>
          <a:solidFill>
            <a:srgbClr val="FF3399"/>
          </a:solidFill>
        </a:ln>
      </dgm:spPr>
      <dgm:t>
        <a:bodyPr/>
        <a:lstStyle/>
        <a:p>
          <a:r>
            <a:rPr lang="en-US" dirty="0" smtClean="0">
              <a:solidFill>
                <a:schemeClr val="tx1"/>
              </a:solidFill>
            </a:rPr>
            <a:t>Natural Gas</a:t>
          </a:r>
          <a:endParaRPr lang="en-US" dirty="0">
            <a:solidFill>
              <a:schemeClr val="tx1"/>
            </a:solidFill>
          </a:endParaRPr>
        </a:p>
      </dgm:t>
    </dgm:pt>
    <dgm:pt modelId="{A5EDF12D-0C7D-499B-B23D-46B0DE4323D6}" type="parTrans" cxnId="{1772D4F6-89EE-4A44-BF93-67774C1B0993}">
      <dgm:prSet/>
      <dgm:spPr>
        <a:noFill/>
        <a:ln>
          <a:solidFill>
            <a:srgbClr val="FF3399"/>
          </a:solidFill>
        </a:ln>
      </dgm:spPr>
      <dgm:t>
        <a:bodyPr/>
        <a:lstStyle/>
        <a:p>
          <a:endParaRPr lang="en-US">
            <a:solidFill>
              <a:schemeClr val="tx1"/>
            </a:solidFill>
          </a:endParaRPr>
        </a:p>
      </dgm:t>
    </dgm:pt>
    <dgm:pt modelId="{78D6854A-177C-4A84-B85D-B824B24F3F86}" type="sibTrans" cxnId="{1772D4F6-89EE-4A44-BF93-67774C1B0993}">
      <dgm:prSet/>
      <dgm:spPr/>
      <dgm:t>
        <a:bodyPr/>
        <a:lstStyle/>
        <a:p>
          <a:endParaRPr lang="en-US"/>
        </a:p>
      </dgm:t>
    </dgm:pt>
    <dgm:pt modelId="{804BDFF9-B4D4-4341-B9B3-B43D818054F0}">
      <dgm:prSet/>
      <dgm:spPr>
        <a:solidFill>
          <a:schemeClr val="bg1">
            <a:lumMod val="75000"/>
          </a:schemeClr>
        </a:solidFill>
        <a:ln>
          <a:solidFill>
            <a:srgbClr val="FF3399"/>
          </a:solidFill>
        </a:ln>
      </dgm:spPr>
      <dgm:t>
        <a:bodyPr/>
        <a:lstStyle/>
        <a:p>
          <a:r>
            <a:rPr lang="en-US" dirty="0" smtClean="0">
              <a:solidFill>
                <a:schemeClr val="tx1"/>
              </a:solidFill>
            </a:rPr>
            <a:t>Tobacco and Tobacco products</a:t>
          </a:r>
          <a:endParaRPr lang="en-US" dirty="0">
            <a:solidFill>
              <a:schemeClr val="tx1"/>
            </a:solidFill>
          </a:endParaRPr>
        </a:p>
      </dgm:t>
    </dgm:pt>
    <dgm:pt modelId="{604B5AEE-BF3D-450F-9AC1-84F194BB70F6}" type="parTrans" cxnId="{B50B60CF-CE1E-4DEA-A6F2-C2272211BD6C}">
      <dgm:prSet/>
      <dgm:spPr>
        <a:noFill/>
        <a:ln>
          <a:solidFill>
            <a:srgbClr val="FF3399"/>
          </a:solidFill>
        </a:ln>
      </dgm:spPr>
      <dgm:t>
        <a:bodyPr/>
        <a:lstStyle/>
        <a:p>
          <a:endParaRPr lang="en-US">
            <a:solidFill>
              <a:schemeClr val="tx1"/>
            </a:solidFill>
          </a:endParaRPr>
        </a:p>
      </dgm:t>
    </dgm:pt>
    <dgm:pt modelId="{E9627E6C-F3E7-4017-8D1A-0773983A6FEA}" type="sibTrans" cxnId="{B50B60CF-CE1E-4DEA-A6F2-C2272211BD6C}">
      <dgm:prSet/>
      <dgm:spPr/>
      <dgm:t>
        <a:bodyPr/>
        <a:lstStyle/>
        <a:p>
          <a:endParaRPr lang="en-US"/>
        </a:p>
      </dgm:t>
    </dgm:pt>
    <dgm:pt modelId="{E53DEC1C-4C44-4A93-AF93-4601E41445E0}" type="pres">
      <dgm:prSet presAssocID="{D8BAFD1E-8F51-49C7-BCF7-9483D514CB48}" presName="Name0" presStyleCnt="0">
        <dgm:presLayoutVars>
          <dgm:chMax val="1"/>
          <dgm:dir/>
          <dgm:animLvl val="ctr"/>
          <dgm:resizeHandles val="exact"/>
        </dgm:presLayoutVars>
      </dgm:prSet>
      <dgm:spPr/>
      <dgm:t>
        <a:bodyPr/>
        <a:lstStyle/>
        <a:p>
          <a:endParaRPr lang="en-US"/>
        </a:p>
      </dgm:t>
    </dgm:pt>
    <dgm:pt modelId="{D9ECD6F1-899E-46C4-B828-373654A47DC7}" type="pres">
      <dgm:prSet presAssocID="{A53469D4-EFE0-4413-B1F6-1A8695A5BA1F}" presName="centerShape" presStyleLbl="node0" presStyleIdx="0" presStyleCnt="1" custScaleX="82576" custScaleY="82464"/>
      <dgm:spPr/>
      <dgm:t>
        <a:bodyPr/>
        <a:lstStyle/>
        <a:p>
          <a:endParaRPr lang="en-US"/>
        </a:p>
      </dgm:t>
    </dgm:pt>
    <dgm:pt modelId="{48841F1A-41AA-44FF-AB8B-D27132DAD633}" type="pres">
      <dgm:prSet presAssocID="{57BE8B2E-6472-4829-967E-41095E4B38EF}" presName="parTrans" presStyleLbl="sibTrans2D1" presStyleIdx="0" presStyleCnt="7"/>
      <dgm:spPr/>
      <dgm:t>
        <a:bodyPr/>
        <a:lstStyle/>
        <a:p>
          <a:endParaRPr lang="en-US"/>
        </a:p>
      </dgm:t>
    </dgm:pt>
    <dgm:pt modelId="{0B51075F-ADAF-4B78-8DF0-57C4F0869478}" type="pres">
      <dgm:prSet presAssocID="{57BE8B2E-6472-4829-967E-41095E4B38EF}" presName="connectorText" presStyleLbl="sibTrans2D1" presStyleIdx="0" presStyleCnt="7"/>
      <dgm:spPr/>
      <dgm:t>
        <a:bodyPr/>
        <a:lstStyle/>
        <a:p>
          <a:endParaRPr lang="en-US"/>
        </a:p>
      </dgm:t>
    </dgm:pt>
    <dgm:pt modelId="{EF9E0E0E-CF69-46EA-9DB4-CBCDF2905F46}" type="pres">
      <dgm:prSet presAssocID="{9AB9C0D9-72BF-4343-B761-03E1189767DC}" presName="node" presStyleLbl="node1" presStyleIdx="0" presStyleCnt="7">
        <dgm:presLayoutVars>
          <dgm:bulletEnabled val="1"/>
        </dgm:presLayoutVars>
      </dgm:prSet>
      <dgm:spPr/>
      <dgm:t>
        <a:bodyPr/>
        <a:lstStyle/>
        <a:p>
          <a:endParaRPr lang="en-US"/>
        </a:p>
      </dgm:t>
    </dgm:pt>
    <dgm:pt modelId="{EEEFCFBA-57AF-4936-96D3-B7A30F2CE2AE}" type="pres">
      <dgm:prSet presAssocID="{22A31964-EA27-43CB-864A-C530960246FB}" presName="parTrans" presStyleLbl="sibTrans2D1" presStyleIdx="1" presStyleCnt="7"/>
      <dgm:spPr/>
      <dgm:t>
        <a:bodyPr/>
        <a:lstStyle/>
        <a:p>
          <a:endParaRPr lang="en-US"/>
        </a:p>
      </dgm:t>
    </dgm:pt>
    <dgm:pt modelId="{7383485E-D610-4E5D-BD3D-1C32E0AEE53D}" type="pres">
      <dgm:prSet presAssocID="{22A31964-EA27-43CB-864A-C530960246FB}" presName="connectorText" presStyleLbl="sibTrans2D1" presStyleIdx="1" presStyleCnt="7"/>
      <dgm:spPr/>
      <dgm:t>
        <a:bodyPr/>
        <a:lstStyle/>
        <a:p>
          <a:endParaRPr lang="en-US"/>
        </a:p>
      </dgm:t>
    </dgm:pt>
    <dgm:pt modelId="{B740C85B-4551-4D03-9CC2-848663B10118}" type="pres">
      <dgm:prSet presAssocID="{F551FFC5-D75B-4DFF-B141-F88454A9D188}" presName="node" presStyleLbl="node1" presStyleIdx="1" presStyleCnt="7">
        <dgm:presLayoutVars>
          <dgm:bulletEnabled val="1"/>
        </dgm:presLayoutVars>
      </dgm:prSet>
      <dgm:spPr/>
      <dgm:t>
        <a:bodyPr/>
        <a:lstStyle/>
        <a:p>
          <a:endParaRPr lang="en-US"/>
        </a:p>
      </dgm:t>
    </dgm:pt>
    <dgm:pt modelId="{09C3EC8A-5027-4ECF-BA84-7638D3D2A4C5}" type="pres">
      <dgm:prSet presAssocID="{2A53C9CD-4697-49F7-AB77-4981EB7BEE62}" presName="parTrans" presStyleLbl="sibTrans2D1" presStyleIdx="2" presStyleCnt="7"/>
      <dgm:spPr/>
      <dgm:t>
        <a:bodyPr/>
        <a:lstStyle/>
        <a:p>
          <a:endParaRPr lang="en-US"/>
        </a:p>
      </dgm:t>
    </dgm:pt>
    <dgm:pt modelId="{72028B93-F720-4086-B98C-B55E39E2E93F}" type="pres">
      <dgm:prSet presAssocID="{2A53C9CD-4697-49F7-AB77-4981EB7BEE62}" presName="connectorText" presStyleLbl="sibTrans2D1" presStyleIdx="2" presStyleCnt="7"/>
      <dgm:spPr/>
      <dgm:t>
        <a:bodyPr/>
        <a:lstStyle/>
        <a:p>
          <a:endParaRPr lang="en-US"/>
        </a:p>
      </dgm:t>
    </dgm:pt>
    <dgm:pt modelId="{C539E9EB-46E7-455F-8CF6-A06E9DC7858E}" type="pres">
      <dgm:prSet presAssocID="{39D7F95F-DC46-404D-B43D-9934D1459C2B}" presName="node" presStyleLbl="node1" presStyleIdx="2" presStyleCnt="7">
        <dgm:presLayoutVars>
          <dgm:bulletEnabled val="1"/>
        </dgm:presLayoutVars>
      </dgm:prSet>
      <dgm:spPr/>
      <dgm:t>
        <a:bodyPr/>
        <a:lstStyle/>
        <a:p>
          <a:endParaRPr lang="en-US"/>
        </a:p>
      </dgm:t>
    </dgm:pt>
    <dgm:pt modelId="{B3FEEC8C-4A6E-4985-80FF-C5A0F45BB18C}" type="pres">
      <dgm:prSet presAssocID="{120D5EC0-DEF7-4D66-9607-331941609E6F}" presName="parTrans" presStyleLbl="sibTrans2D1" presStyleIdx="3" presStyleCnt="7"/>
      <dgm:spPr/>
      <dgm:t>
        <a:bodyPr/>
        <a:lstStyle/>
        <a:p>
          <a:endParaRPr lang="en-US"/>
        </a:p>
      </dgm:t>
    </dgm:pt>
    <dgm:pt modelId="{C264BFE0-1549-4CF9-94A7-7E18CF0428B6}" type="pres">
      <dgm:prSet presAssocID="{120D5EC0-DEF7-4D66-9607-331941609E6F}" presName="connectorText" presStyleLbl="sibTrans2D1" presStyleIdx="3" presStyleCnt="7"/>
      <dgm:spPr/>
      <dgm:t>
        <a:bodyPr/>
        <a:lstStyle/>
        <a:p>
          <a:endParaRPr lang="en-US"/>
        </a:p>
      </dgm:t>
    </dgm:pt>
    <dgm:pt modelId="{1C06D3A9-AC3D-47C1-A1E1-F058B9E2FBDB}" type="pres">
      <dgm:prSet presAssocID="{AE7F6A22-43C9-468E-ABAF-13C18EA8D942}" presName="node" presStyleLbl="node1" presStyleIdx="3" presStyleCnt="7">
        <dgm:presLayoutVars>
          <dgm:bulletEnabled val="1"/>
        </dgm:presLayoutVars>
      </dgm:prSet>
      <dgm:spPr/>
      <dgm:t>
        <a:bodyPr/>
        <a:lstStyle/>
        <a:p>
          <a:endParaRPr lang="en-US"/>
        </a:p>
      </dgm:t>
    </dgm:pt>
    <dgm:pt modelId="{26D3CA69-858E-4E46-97E0-AAC4E2B422B4}" type="pres">
      <dgm:prSet presAssocID="{A5EDF12D-0C7D-499B-B23D-46B0DE4323D6}" presName="parTrans" presStyleLbl="sibTrans2D1" presStyleIdx="4" presStyleCnt="7"/>
      <dgm:spPr/>
      <dgm:t>
        <a:bodyPr/>
        <a:lstStyle/>
        <a:p>
          <a:endParaRPr lang="en-US"/>
        </a:p>
      </dgm:t>
    </dgm:pt>
    <dgm:pt modelId="{70F97CE4-126D-4C41-B673-8AF05C2FA6D7}" type="pres">
      <dgm:prSet presAssocID="{A5EDF12D-0C7D-499B-B23D-46B0DE4323D6}" presName="connectorText" presStyleLbl="sibTrans2D1" presStyleIdx="4" presStyleCnt="7"/>
      <dgm:spPr/>
      <dgm:t>
        <a:bodyPr/>
        <a:lstStyle/>
        <a:p>
          <a:endParaRPr lang="en-US"/>
        </a:p>
      </dgm:t>
    </dgm:pt>
    <dgm:pt modelId="{BB2BF091-6374-4E34-BCA8-91809AF3F746}" type="pres">
      <dgm:prSet presAssocID="{F863AD1C-8462-467E-B577-361B68F07151}" presName="node" presStyleLbl="node1" presStyleIdx="4" presStyleCnt="7">
        <dgm:presLayoutVars>
          <dgm:bulletEnabled val="1"/>
        </dgm:presLayoutVars>
      </dgm:prSet>
      <dgm:spPr/>
      <dgm:t>
        <a:bodyPr/>
        <a:lstStyle/>
        <a:p>
          <a:endParaRPr lang="en-US"/>
        </a:p>
      </dgm:t>
    </dgm:pt>
    <dgm:pt modelId="{B158E0B1-D384-4E5E-A140-ACAAADEBDC54}" type="pres">
      <dgm:prSet presAssocID="{604B5AEE-BF3D-450F-9AC1-84F194BB70F6}" presName="parTrans" presStyleLbl="sibTrans2D1" presStyleIdx="5" presStyleCnt="7"/>
      <dgm:spPr/>
      <dgm:t>
        <a:bodyPr/>
        <a:lstStyle/>
        <a:p>
          <a:endParaRPr lang="en-US"/>
        </a:p>
      </dgm:t>
    </dgm:pt>
    <dgm:pt modelId="{B716E484-A35B-4C6F-823E-BBC24BAC372D}" type="pres">
      <dgm:prSet presAssocID="{604B5AEE-BF3D-450F-9AC1-84F194BB70F6}" presName="connectorText" presStyleLbl="sibTrans2D1" presStyleIdx="5" presStyleCnt="7"/>
      <dgm:spPr/>
      <dgm:t>
        <a:bodyPr/>
        <a:lstStyle/>
        <a:p>
          <a:endParaRPr lang="en-US"/>
        </a:p>
      </dgm:t>
    </dgm:pt>
    <dgm:pt modelId="{D0666F52-6774-41D9-BCD6-D18482116160}" type="pres">
      <dgm:prSet presAssocID="{804BDFF9-B4D4-4341-B9B3-B43D818054F0}" presName="node" presStyleLbl="node1" presStyleIdx="5" presStyleCnt="7">
        <dgm:presLayoutVars>
          <dgm:bulletEnabled val="1"/>
        </dgm:presLayoutVars>
      </dgm:prSet>
      <dgm:spPr/>
      <dgm:t>
        <a:bodyPr/>
        <a:lstStyle/>
        <a:p>
          <a:endParaRPr lang="en-US"/>
        </a:p>
      </dgm:t>
    </dgm:pt>
    <dgm:pt modelId="{392A2AEE-F2F5-49D0-8441-2A77A90FBD9A}" type="pres">
      <dgm:prSet presAssocID="{C58778B3-D56A-4899-A798-9A3862EE551F}" presName="parTrans" presStyleLbl="sibTrans2D1" presStyleIdx="6" presStyleCnt="7"/>
      <dgm:spPr/>
      <dgm:t>
        <a:bodyPr/>
        <a:lstStyle/>
        <a:p>
          <a:endParaRPr lang="en-US"/>
        </a:p>
      </dgm:t>
    </dgm:pt>
    <dgm:pt modelId="{4119785B-6AE6-4B97-B266-1D03087AFFB3}" type="pres">
      <dgm:prSet presAssocID="{C58778B3-D56A-4899-A798-9A3862EE551F}" presName="connectorText" presStyleLbl="sibTrans2D1" presStyleIdx="6" presStyleCnt="7"/>
      <dgm:spPr/>
      <dgm:t>
        <a:bodyPr/>
        <a:lstStyle/>
        <a:p>
          <a:endParaRPr lang="en-US"/>
        </a:p>
      </dgm:t>
    </dgm:pt>
    <dgm:pt modelId="{14B2F849-A8F9-41A8-8B82-77A989E0B21B}" type="pres">
      <dgm:prSet presAssocID="{E3AC01BC-1361-4EB1-970C-CD73DCA94466}" presName="node" presStyleLbl="node1" presStyleIdx="6" presStyleCnt="7">
        <dgm:presLayoutVars>
          <dgm:bulletEnabled val="1"/>
        </dgm:presLayoutVars>
      </dgm:prSet>
      <dgm:spPr/>
      <dgm:t>
        <a:bodyPr/>
        <a:lstStyle/>
        <a:p>
          <a:endParaRPr lang="en-US"/>
        </a:p>
      </dgm:t>
    </dgm:pt>
  </dgm:ptLst>
  <dgm:cxnLst>
    <dgm:cxn modelId="{529E4236-B63F-4AFE-80B1-4915BEB8CDCE}" srcId="{D8BAFD1E-8F51-49C7-BCF7-9483D514CB48}" destId="{A53469D4-EFE0-4413-B1F6-1A8695A5BA1F}" srcOrd="0" destOrd="0" parTransId="{F1DC548A-5048-40BD-81C1-C856AB27BC4D}" sibTransId="{4880DB5C-E0E3-4DC3-8099-5935E36D28E1}"/>
    <dgm:cxn modelId="{4B20AC88-52CC-427A-A39D-C84572C2A6C2}" srcId="{A53469D4-EFE0-4413-B1F6-1A8695A5BA1F}" destId="{AE7F6A22-43C9-468E-ABAF-13C18EA8D942}" srcOrd="3" destOrd="0" parTransId="{120D5EC0-DEF7-4D66-9607-331941609E6F}" sibTransId="{F608E70C-F6B7-4046-B88D-92EFE6C4E523}"/>
    <dgm:cxn modelId="{74678639-E837-4BA9-8229-5F3F97F799AA}" type="presOf" srcId="{9AB9C0D9-72BF-4343-B761-03E1189767DC}" destId="{EF9E0E0E-CF69-46EA-9DB4-CBCDF2905F46}" srcOrd="0" destOrd="0" presId="urn:microsoft.com/office/officeart/2005/8/layout/radial5"/>
    <dgm:cxn modelId="{316E5182-9F4A-4EB6-B6CC-E7F45D3495A8}" type="presOf" srcId="{22A31964-EA27-43CB-864A-C530960246FB}" destId="{EEEFCFBA-57AF-4936-96D3-B7A30F2CE2AE}" srcOrd="0" destOrd="0" presId="urn:microsoft.com/office/officeart/2005/8/layout/radial5"/>
    <dgm:cxn modelId="{EC1B93B0-9CC6-4A20-A969-2EE0A903D70E}" srcId="{A53469D4-EFE0-4413-B1F6-1A8695A5BA1F}" destId="{39D7F95F-DC46-404D-B43D-9934D1459C2B}" srcOrd="2" destOrd="0" parTransId="{2A53C9CD-4697-49F7-AB77-4981EB7BEE62}" sibTransId="{6029AA57-EC47-401C-AB12-1296CCD42E8E}"/>
    <dgm:cxn modelId="{D7861ED7-6EA1-42C0-9368-E519C0ACCE33}" srcId="{A53469D4-EFE0-4413-B1F6-1A8695A5BA1F}" destId="{F551FFC5-D75B-4DFF-B141-F88454A9D188}" srcOrd="1" destOrd="0" parTransId="{22A31964-EA27-43CB-864A-C530960246FB}" sibTransId="{7584A8F8-CCDC-4286-BC22-9386977BD655}"/>
    <dgm:cxn modelId="{E92102FC-7413-406C-A1CB-3C62DB5D5564}" type="presOf" srcId="{2A53C9CD-4697-49F7-AB77-4981EB7BEE62}" destId="{09C3EC8A-5027-4ECF-BA84-7638D3D2A4C5}" srcOrd="0" destOrd="0" presId="urn:microsoft.com/office/officeart/2005/8/layout/radial5"/>
    <dgm:cxn modelId="{A35CC113-C6F3-4722-BCEB-64C1ADCB2E40}" srcId="{A53469D4-EFE0-4413-B1F6-1A8695A5BA1F}" destId="{E3AC01BC-1361-4EB1-970C-CD73DCA94466}" srcOrd="6" destOrd="0" parTransId="{C58778B3-D56A-4899-A798-9A3862EE551F}" sibTransId="{66F16B5F-A12B-4D93-9936-7682EE331448}"/>
    <dgm:cxn modelId="{AAF6FDBC-E8AA-451B-974F-C5A66276AFD6}" type="presOf" srcId="{C58778B3-D56A-4899-A798-9A3862EE551F}" destId="{4119785B-6AE6-4B97-B266-1D03087AFFB3}" srcOrd="1" destOrd="0" presId="urn:microsoft.com/office/officeart/2005/8/layout/radial5"/>
    <dgm:cxn modelId="{E631E5ED-D3AD-4053-8DD1-4C3D3B8E1810}" type="presOf" srcId="{39D7F95F-DC46-404D-B43D-9934D1459C2B}" destId="{C539E9EB-46E7-455F-8CF6-A06E9DC7858E}" srcOrd="0" destOrd="0" presId="urn:microsoft.com/office/officeart/2005/8/layout/radial5"/>
    <dgm:cxn modelId="{810F6476-FB30-492F-811B-D5F609C860BB}" type="presOf" srcId="{604B5AEE-BF3D-450F-9AC1-84F194BB70F6}" destId="{B716E484-A35B-4C6F-823E-BBC24BAC372D}" srcOrd="1" destOrd="0" presId="urn:microsoft.com/office/officeart/2005/8/layout/radial5"/>
    <dgm:cxn modelId="{68309B05-AC0F-412D-8EB9-15F5DA08C191}" type="presOf" srcId="{22A31964-EA27-43CB-864A-C530960246FB}" destId="{7383485E-D610-4E5D-BD3D-1C32E0AEE53D}" srcOrd="1" destOrd="0" presId="urn:microsoft.com/office/officeart/2005/8/layout/radial5"/>
    <dgm:cxn modelId="{AD2DD8B9-66F3-49B1-A539-BCD2746182F2}" srcId="{A53469D4-EFE0-4413-B1F6-1A8695A5BA1F}" destId="{9AB9C0D9-72BF-4343-B761-03E1189767DC}" srcOrd="0" destOrd="0" parTransId="{57BE8B2E-6472-4829-967E-41095E4B38EF}" sibTransId="{6956D4D5-5108-4C88-813E-C0B820CF8893}"/>
    <dgm:cxn modelId="{6C4D4725-5AAD-41D9-9D03-5DBCF8AA8DEF}" type="presOf" srcId="{C58778B3-D56A-4899-A798-9A3862EE551F}" destId="{392A2AEE-F2F5-49D0-8441-2A77A90FBD9A}" srcOrd="0" destOrd="0" presId="urn:microsoft.com/office/officeart/2005/8/layout/radial5"/>
    <dgm:cxn modelId="{8B7C23E2-7056-4C22-B389-44101DDE1560}" type="presOf" srcId="{AE7F6A22-43C9-468E-ABAF-13C18EA8D942}" destId="{1C06D3A9-AC3D-47C1-A1E1-F058B9E2FBDB}" srcOrd="0" destOrd="0" presId="urn:microsoft.com/office/officeart/2005/8/layout/radial5"/>
    <dgm:cxn modelId="{1797B318-E927-452D-BCE5-D5FEBDB01414}" type="presOf" srcId="{D8BAFD1E-8F51-49C7-BCF7-9483D514CB48}" destId="{E53DEC1C-4C44-4A93-AF93-4601E41445E0}" srcOrd="0" destOrd="0" presId="urn:microsoft.com/office/officeart/2005/8/layout/radial5"/>
    <dgm:cxn modelId="{C947BDF0-888E-4F4E-8D2B-9113447B9047}" type="presOf" srcId="{F863AD1C-8462-467E-B577-361B68F07151}" destId="{BB2BF091-6374-4E34-BCA8-91809AF3F746}" srcOrd="0" destOrd="0" presId="urn:microsoft.com/office/officeart/2005/8/layout/radial5"/>
    <dgm:cxn modelId="{54980F0B-229C-4114-A2E5-CF9E33A91D45}" type="presOf" srcId="{120D5EC0-DEF7-4D66-9607-331941609E6F}" destId="{B3FEEC8C-4A6E-4985-80FF-C5A0F45BB18C}" srcOrd="0" destOrd="0" presId="urn:microsoft.com/office/officeart/2005/8/layout/radial5"/>
    <dgm:cxn modelId="{B0FE0452-7CF1-4E9B-A8D6-AEB298D5D023}" type="presOf" srcId="{A5EDF12D-0C7D-499B-B23D-46B0DE4323D6}" destId="{26D3CA69-858E-4E46-97E0-AAC4E2B422B4}" srcOrd="0" destOrd="0" presId="urn:microsoft.com/office/officeart/2005/8/layout/radial5"/>
    <dgm:cxn modelId="{07D17270-350D-465C-8E2A-6F92AEE1CAD5}" type="presOf" srcId="{E3AC01BC-1361-4EB1-970C-CD73DCA94466}" destId="{14B2F849-A8F9-41A8-8B82-77A989E0B21B}" srcOrd="0" destOrd="0" presId="urn:microsoft.com/office/officeart/2005/8/layout/radial5"/>
    <dgm:cxn modelId="{1A134375-1500-4DBF-B37A-E72713DD969F}" type="presOf" srcId="{120D5EC0-DEF7-4D66-9607-331941609E6F}" destId="{C264BFE0-1549-4CF9-94A7-7E18CF0428B6}" srcOrd="1" destOrd="0" presId="urn:microsoft.com/office/officeart/2005/8/layout/radial5"/>
    <dgm:cxn modelId="{6762AFAA-DCAB-4656-B501-9A6F77E37B1B}" type="presOf" srcId="{A53469D4-EFE0-4413-B1F6-1A8695A5BA1F}" destId="{D9ECD6F1-899E-46C4-B828-373654A47DC7}" srcOrd="0" destOrd="0" presId="urn:microsoft.com/office/officeart/2005/8/layout/radial5"/>
    <dgm:cxn modelId="{81C694B5-3D89-4942-AF14-870E02CDFD40}" type="presOf" srcId="{804BDFF9-B4D4-4341-B9B3-B43D818054F0}" destId="{D0666F52-6774-41D9-BCD6-D18482116160}" srcOrd="0" destOrd="0" presId="urn:microsoft.com/office/officeart/2005/8/layout/radial5"/>
    <dgm:cxn modelId="{5AF7D27E-E6B2-4C68-9F8E-9552C4914A85}" type="presOf" srcId="{F551FFC5-D75B-4DFF-B141-F88454A9D188}" destId="{B740C85B-4551-4D03-9CC2-848663B10118}" srcOrd="0" destOrd="0" presId="urn:microsoft.com/office/officeart/2005/8/layout/radial5"/>
    <dgm:cxn modelId="{D873EE1F-9F7B-4C0B-B9D3-EC1FEBBEB51C}" type="presOf" srcId="{2A53C9CD-4697-49F7-AB77-4981EB7BEE62}" destId="{72028B93-F720-4086-B98C-B55E39E2E93F}" srcOrd="1" destOrd="0" presId="urn:microsoft.com/office/officeart/2005/8/layout/radial5"/>
    <dgm:cxn modelId="{0959FCFA-258F-4CC8-A83F-77C68BC390BC}" type="presOf" srcId="{57BE8B2E-6472-4829-967E-41095E4B38EF}" destId="{48841F1A-41AA-44FF-AB8B-D27132DAD633}" srcOrd="0" destOrd="0" presId="urn:microsoft.com/office/officeart/2005/8/layout/radial5"/>
    <dgm:cxn modelId="{072B6D20-F1C5-42E7-B921-5AB4B9D51C88}" type="presOf" srcId="{A5EDF12D-0C7D-499B-B23D-46B0DE4323D6}" destId="{70F97CE4-126D-4C41-B673-8AF05C2FA6D7}" srcOrd="1" destOrd="0" presId="urn:microsoft.com/office/officeart/2005/8/layout/radial5"/>
    <dgm:cxn modelId="{4B2252A5-9971-47B6-8049-D28EE30194C9}" type="presOf" srcId="{57BE8B2E-6472-4829-967E-41095E4B38EF}" destId="{0B51075F-ADAF-4B78-8DF0-57C4F0869478}" srcOrd="1" destOrd="0" presId="urn:microsoft.com/office/officeart/2005/8/layout/radial5"/>
    <dgm:cxn modelId="{B50B60CF-CE1E-4DEA-A6F2-C2272211BD6C}" srcId="{A53469D4-EFE0-4413-B1F6-1A8695A5BA1F}" destId="{804BDFF9-B4D4-4341-B9B3-B43D818054F0}" srcOrd="5" destOrd="0" parTransId="{604B5AEE-BF3D-450F-9AC1-84F194BB70F6}" sibTransId="{E9627E6C-F3E7-4017-8D1A-0773983A6FEA}"/>
    <dgm:cxn modelId="{4FA5281C-7EC4-4517-91CD-398169D8B4F5}" type="presOf" srcId="{604B5AEE-BF3D-450F-9AC1-84F194BB70F6}" destId="{B158E0B1-D384-4E5E-A140-ACAAADEBDC54}" srcOrd="0" destOrd="0" presId="urn:microsoft.com/office/officeart/2005/8/layout/radial5"/>
    <dgm:cxn modelId="{1772D4F6-89EE-4A44-BF93-67774C1B0993}" srcId="{A53469D4-EFE0-4413-B1F6-1A8695A5BA1F}" destId="{F863AD1C-8462-467E-B577-361B68F07151}" srcOrd="4" destOrd="0" parTransId="{A5EDF12D-0C7D-499B-B23D-46B0DE4323D6}" sibTransId="{78D6854A-177C-4A84-B85D-B824B24F3F86}"/>
    <dgm:cxn modelId="{D4E6B9AD-40E0-43FA-8E26-3BFAB31D0802}" type="presParOf" srcId="{E53DEC1C-4C44-4A93-AF93-4601E41445E0}" destId="{D9ECD6F1-899E-46C4-B828-373654A47DC7}" srcOrd="0" destOrd="0" presId="urn:microsoft.com/office/officeart/2005/8/layout/radial5"/>
    <dgm:cxn modelId="{C264B2AF-60BB-4689-BD04-8CF4B6C6E726}" type="presParOf" srcId="{E53DEC1C-4C44-4A93-AF93-4601E41445E0}" destId="{48841F1A-41AA-44FF-AB8B-D27132DAD633}" srcOrd="1" destOrd="0" presId="urn:microsoft.com/office/officeart/2005/8/layout/radial5"/>
    <dgm:cxn modelId="{E410477E-A49D-4783-AC37-3A8A62C392ED}" type="presParOf" srcId="{48841F1A-41AA-44FF-AB8B-D27132DAD633}" destId="{0B51075F-ADAF-4B78-8DF0-57C4F0869478}" srcOrd="0" destOrd="0" presId="urn:microsoft.com/office/officeart/2005/8/layout/radial5"/>
    <dgm:cxn modelId="{ECAFB4A1-907A-4B70-BF3C-F27D9678FA01}" type="presParOf" srcId="{E53DEC1C-4C44-4A93-AF93-4601E41445E0}" destId="{EF9E0E0E-CF69-46EA-9DB4-CBCDF2905F46}" srcOrd="2" destOrd="0" presId="urn:microsoft.com/office/officeart/2005/8/layout/radial5"/>
    <dgm:cxn modelId="{CE6847C9-E23E-42C5-BA81-D490305A337F}" type="presParOf" srcId="{E53DEC1C-4C44-4A93-AF93-4601E41445E0}" destId="{EEEFCFBA-57AF-4936-96D3-B7A30F2CE2AE}" srcOrd="3" destOrd="0" presId="urn:microsoft.com/office/officeart/2005/8/layout/radial5"/>
    <dgm:cxn modelId="{4286CD0E-000F-4005-8591-D96A3BECDFE0}" type="presParOf" srcId="{EEEFCFBA-57AF-4936-96D3-B7A30F2CE2AE}" destId="{7383485E-D610-4E5D-BD3D-1C32E0AEE53D}" srcOrd="0" destOrd="0" presId="urn:microsoft.com/office/officeart/2005/8/layout/radial5"/>
    <dgm:cxn modelId="{8860F5B4-F7C9-43A6-B124-66EE14C2D09D}" type="presParOf" srcId="{E53DEC1C-4C44-4A93-AF93-4601E41445E0}" destId="{B740C85B-4551-4D03-9CC2-848663B10118}" srcOrd="4" destOrd="0" presId="urn:microsoft.com/office/officeart/2005/8/layout/radial5"/>
    <dgm:cxn modelId="{8BF0224E-49CA-4C52-9B4B-201AF230CFEF}" type="presParOf" srcId="{E53DEC1C-4C44-4A93-AF93-4601E41445E0}" destId="{09C3EC8A-5027-4ECF-BA84-7638D3D2A4C5}" srcOrd="5" destOrd="0" presId="urn:microsoft.com/office/officeart/2005/8/layout/radial5"/>
    <dgm:cxn modelId="{BE1CE5E2-3105-47FF-9E39-A2A5EE926B87}" type="presParOf" srcId="{09C3EC8A-5027-4ECF-BA84-7638D3D2A4C5}" destId="{72028B93-F720-4086-B98C-B55E39E2E93F}" srcOrd="0" destOrd="0" presId="urn:microsoft.com/office/officeart/2005/8/layout/radial5"/>
    <dgm:cxn modelId="{9A2E3C63-9A50-4ACF-8751-A5FB58C1750E}" type="presParOf" srcId="{E53DEC1C-4C44-4A93-AF93-4601E41445E0}" destId="{C539E9EB-46E7-455F-8CF6-A06E9DC7858E}" srcOrd="6" destOrd="0" presId="urn:microsoft.com/office/officeart/2005/8/layout/radial5"/>
    <dgm:cxn modelId="{C3FA3C6F-51EF-4C1A-98AF-432D048F5E50}" type="presParOf" srcId="{E53DEC1C-4C44-4A93-AF93-4601E41445E0}" destId="{B3FEEC8C-4A6E-4985-80FF-C5A0F45BB18C}" srcOrd="7" destOrd="0" presId="urn:microsoft.com/office/officeart/2005/8/layout/radial5"/>
    <dgm:cxn modelId="{46828619-7B35-468D-89CC-333A6A270B63}" type="presParOf" srcId="{B3FEEC8C-4A6E-4985-80FF-C5A0F45BB18C}" destId="{C264BFE0-1549-4CF9-94A7-7E18CF0428B6}" srcOrd="0" destOrd="0" presId="urn:microsoft.com/office/officeart/2005/8/layout/radial5"/>
    <dgm:cxn modelId="{5A5C7B38-5A8F-44EA-8FF7-00253B743316}" type="presParOf" srcId="{E53DEC1C-4C44-4A93-AF93-4601E41445E0}" destId="{1C06D3A9-AC3D-47C1-A1E1-F058B9E2FBDB}" srcOrd="8" destOrd="0" presId="urn:microsoft.com/office/officeart/2005/8/layout/radial5"/>
    <dgm:cxn modelId="{EC4EE599-2952-495C-8209-C0EF18F5F333}" type="presParOf" srcId="{E53DEC1C-4C44-4A93-AF93-4601E41445E0}" destId="{26D3CA69-858E-4E46-97E0-AAC4E2B422B4}" srcOrd="9" destOrd="0" presId="urn:microsoft.com/office/officeart/2005/8/layout/radial5"/>
    <dgm:cxn modelId="{A6B854AC-2807-4A39-BCCD-DD34B11F00E2}" type="presParOf" srcId="{26D3CA69-858E-4E46-97E0-AAC4E2B422B4}" destId="{70F97CE4-126D-4C41-B673-8AF05C2FA6D7}" srcOrd="0" destOrd="0" presId="urn:microsoft.com/office/officeart/2005/8/layout/radial5"/>
    <dgm:cxn modelId="{A3E7B249-EEBE-43DE-9909-D4832889F768}" type="presParOf" srcId="{E53DEC1C-4C44-4A93-AF93-4601E41445E0}" destId="{BB2BF091-6374-4E34-BCA8-91809AF3F746}" srcOrd="10" destOrd="0" presId="urn:microsoft.com/office/officeart/2005/8/layout/radial5"/>
    <dgm:cxn modelId="{65FE88C9-FB3B-4D6A-9F2D-4D70A2E86D20}" type="presParOf" srcId="{E53DEC1C-4C44-4A93-AF93-4601E41445E0}" destId="{B158E0B1-D384-4E5E-A140-ACAAADEBDC54}" srcOrd="11" destOrd="0" presId="urn:microsoft.com/office/officeart/2005/8/layout/radial5"/>
    <dgm:cxn modelId="{D64DF0A3-83E5-40F6-BF8F-65E52644763D}" type="presParOf" srcId="{B158E0B1-D384-4E5E-A140-ACAAADEBDC54}" destId="{B716E484-A35B-4C6F-823E-BBC24BAC372D}" srcOrd="0" destOrd="0" presId="urn:microsoft.com/office/officeart/2005/8/layout/radial5"/>
    <dgm:cxn modelId="{851EF4F1-96B4-4E14-ACFD-8B3C8E963477}" type="presParOf" srcId="{E53DEC1C-4C44-4A93-AF93-4601E41445E0}" destId="{D0666F52-6774-41D9-BCD6-D18482116160}" srcOrd="12" destOrd="0" presId="urn:microsoft.com/office/officeart/2005/8/layout/radial5"/>
    <dgm:cxn modelId="{813AF99A-2FC3-4A07-B49C-8685E019A3FA}" type="presParOf" srcId="{E53DEC1C-4C44-4A93-AF93-4601E41445E0}" destId="{392A2AEE-F2F5-49D0-8441-2A77A90FBD9A}" srcOrd="13" destOrd="0" presId="urn:microsoft.com/office/officeart/2005/8/layout/radial5"/>
    <dgm:cxn modelId="{C5FC3F08-B06D-47AC-89C4-645563350468}" type="presParOf" srcId="{392A2AEE-F2F5-49D0-8441-2A77A90FBD9A}" destId="{4119785B-6AE6-4B97-B266-1D03087AFFB3}" srcOrd="0" destOrd="0" presId="urn:microsoft.com/office/officeart/2005/8/layout/radial5"/>
    <dgm:cxn modelId="{23F832EC-065A-416F-BD40-5026AFA809E7}" type="presParOf" srcId="{E53DEC1C-4C44-4A93-AF93-4601E41445E0}" destId="{14B2F849-A8F9-41A8-8B82-77A989E0B21B}"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24C195-AFD6-4C32-995A-78FBDED708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8499E67-8482-4038-A576-46179E783F8F}">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t>GST</a:t>
          </a:r>
          <a:endParaRPr lang="en-US" dirty="0"/>
        </a:p>
      </dgm:t>
    </dgm:pt>
    <dgm:pt modelId="{FCB5E526-6C7F-4AA3-B816-8CD13CB0345F}" type="parTrans" cxnId="{462E1D86-DBA6-4CEE-98EA-4F7423B67C2C}">
      <dgm:prSet/>
      <dgm:spPr/>
      <dgm:t>
        <a:bodyPr/>
        <a:lstStyle/>
        <a:p>
          <a:endParaRPr lang="en-US"/>
        </a:p>
      </dgm:t>
    </dgm:pt>
    <dgm:pt modelId="{93351318-FEDF-4555-BB2C-2ADFC23AA33A}" type="sibTrans" cxnId="{462E1D86-DBA6-4CEE-98EA-4F7423B67C2C}">
      <dgm:prSet/>
      <dgm:spPr/>
      <dgm:t>
        <a:bodyPr/>
        <a:lstStyle/>
        <a:p>
          <a:endParaRPr lang="en-US"/>
        </a:p>
      </dgm:t>
    </dgm:pt>
    <dgm:pt modelId="{C95E7B8A-2949-4F76-9339-EB9256E2E6A4}">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t>Central GST</a:t>
          </a:r>
          <a:endParaRPr lang="en-US" dirty="0"/>
        </a:p>
      </dgm:t>
    </dgm:pt>
    <dgm:pt modelId="{5731DD14-6BA0-4A80-993C-7BB1D8DA7378}" type="parTrans" cxnId="{286DC66D-2018-49D3-A805-3B37289341F7}">
      <dgm:prSet>
        <dgm:style>
          <a:lnRef idx="1">
            <a:schemeClr val="accent2"/>
          </a:lnRef>
          <a:fillRef idx="2">
            <a:schemeClr val="accent2"/>
          </a:fillRef>
          <a:effectRef idx="1">
            <a:schemeClr val="accent2"/>
          </a:effectRef>
          <a:fontRef idx="minor">
            <a:schemeClr val="dk1"/>
          </a:fontRef>
        </dgm:style>
      </dgm:prSet>
      <dgm:spPr>
        <a:ln>
          <a:solidFill>
            <a:srgbClr val="FF3399"/>
          </a:solidFill>
        </a:ln>
      </dgm:spPr>
      <dgm:t>
        <a:bodyPr/>
        <a:lstStyle/>
        <a:p>
          <a:endParaRPr lang="en-US"/>
        </a:p>
      </dgm:t>
    </dgm:pt>
    <dgm:pt modelId="{69820DFD-E467-43F1-BC13-4844501781D6}" type="sibTrans" cxnId="{286DC66D-2018-49D3-A805-3B37289341F7}">
      <dgm:prSet/>
      <dgm:spPr/>
      <dgm:t>
        <a:bodyPr/>
        <a:lstStyle/>
        <a:p>
          <a:endParaRPr lang="en-US"/>
        </a:p>
      </dgm:t>
    </dgm:pt>
    <dgm:pt modelId="{723D615F-C712-450A-8204-12E055193E63}">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t>State GST</a:t>
          </a:r>
          <a:endParaRPr lang="en-US" dirty="0"/>
        </a:p>
      </dgm:t>
    </dgm:pt>
    <dgm:pt modelId="{FD4DED85-6215-40BE-997E-93664B7324F0}" type="parTrans" cxnId="{9FC3E061-8F9E-4230-9027-92A8C8FF260E}">
      <dgm:prSet>
        <dgm:style>
          <a:lnRef idx="1">
            <a:schemeClr val="accent2"/>
          </a:lnRef>
          <a:fillRef idx="2">
            <a:schemeClr val="accent2"/>
          </a:fillRef>
          <a:effectRef idx="1">
            <a:schemeClr val="accent2"/>
          </a:effectRef>
          <a:fontRef idx="minor">
            <a:schemeClr val="dk1"/>
          </a:fontRef>
        </dgm:style>
      </dgm:prSet>
      <dgm:spPr>
        <a:ln>
          <a:solidFill>
            <a:srgbClr val="FF3399"/>
          </a:solidFill>
        </a:ln>
      </dgm:spPr>
      <dgm:t>
        <a:bodyPr/>
        <a:lstStyle/>
        <a:p>
          <a:endParaRPr lang="en-US"/>
        </a:p>
      </dgm:t>
    </dgm:pt>
    <dgm:pt modelId="{FE1A9C37-135D-45AA-AC06-C08730204AC6}" type="sibTrans" cxnId="{9FC3E061-8F9E-4230-9027-92A8C8FF260E}">
      <dgm:prSet/>
      <dgm:spPr/>
      <dgm:t>
        <a:bodyPr/>
        <a:lstStyle/>
        <a:p>
          <a:endParaRPr lang="en-US"/>
        </a:p>
      </dgm:t>
    </dgm:pt>
    <dgm:pt modelId="{5A059E36-EC51-4CE0-8878-4E189CDC73BC}">
      <dgm:prSe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t>Dual GST</a:t>
          </a:r>
          <a:endParaRPr lang="en-US" dirty="0"/>
        </a:p>
      </dgm:t>
    </dgm:pt>
    <dgm:pt modelId="{44C2682E-A662-431C-8BB2-B3C6EF329A0F}" type="parTrans" cxnId="{2BF10F07-205C-49CA-B3F7-6E94A07C1D63}">
      <dgm:prSet>
        <dgm:style>
          <a:lnRef idx="1">
            <a:schemeClr val="accent2"/>
          </a:lnRef>
          <a:fillRef idx="2">
            <a:schemeClr val="accent2"/>
          </a:fillRef>
          <a:effectRef idx="1">
            <a:schemeClr val="accent2"/>
          </a:effectRef>
          <a:fontRef idx="minor">
            <a:schemeClr val="dk1"/>
          </a:fontRef>
        </dgm:style>
      </dgm:prSet>
      <dgm:spPr>
        <a:ln>
          <a:solidFill>
            <a:srgbClr val="FF3399"/>
          </a:solidFill>
        </a:ln>
      </dgm:spPr>
      <dgm:t>
        <a:bodyPr/>
        <a:lstStyle/>
        <a:p>
          <a:endParaRPr lang="en-US"/>
        </a:p>
      </dgm:t>
    </dgm:pt>
    <dgm:pt modelId="{7495E5FB-622F-4668-A4CC-1715E65194DD}" type="sibTrans" cxnId="{2BF10F07-205C-49CA-B3F7-6E94A07C1D63}">
      <dgm:prSet/>
      <dgm:spPr/>
      <dgm:t>
        <a:bodyPr/>
        <a:lstStyle/>
        <a:p>
          <a:endParaRPr lang="en-US"/>
        </a:p>
      </dgm:t>
    </dgm:pt>
    <dgm:pt modelId="{704AB14E-779B-4486-9E92-3C1DC0FA0F3F}">
      <dgm:prSe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t>Concurrent Dual GST</a:t>
          </a:r>
          <a:endParaRPr lang="en-US" dirty="0"/>
        </a:p>
      </dgm:t>
    </dgm:pt>
    <dgm:pt modelId="{2806444E-3F3F-4DE2-A28D-7D7C6A3DE81F}" type="parTrans" cxnId="{B01E9328-8981-4EBE-9C86-670F71CEF890}">
      <dgm:prSet>
        <dgm:style>
          <a:lnRef idx="1">
            <a:schemeClr val="accent2"/>
          </a:lnRef>
          <a:fillRef idx="2">
            <a:schemeClr val="accent2"/>
          </a:fillRef>
          <a:effectRef idx="1">
            <a:schemeClr val="accent2"/>
          </a:effectRef>
          <a:fontRef idx="minor">
            <a:schemeClr val="dk1"/>
          </a:fontRef>
        </dgm:style>
      </dgm:prSet>
      <dgm:spPr>
        <a:ln>
          <a:solidFill>
            <a:srgbClr val="FF3399"/>
          </a:solidFill>
        </a:ln>
      </dgm:spPr>
      <dgm:t>
        <a:bodyPr/>
        <a:lstStyle/>
        <a:p>
          <a:endParaRPr lang="en-US"/>
        </a:p>
      </dgm:t>
    </dgm:pt>
    <dgm:pt modelId="{A8AC4594-36B3-4FC5-873F-D3BAADE5177C}" type="sibTrans" cxnId="{B01E9328-8981-4EBE-9C86-670F71CEF890}">
      <dgm:prSet/>
      <dgm:spPr/>
      <dgm:t>
        <a:bodyPr/>
        <a:lstStyle/>
        <a:p>
          <a:endParaRPr lang="en-US"/>
        </a:p>
      </dgm:t>
    </dgm:pt>
    <dgm:pt modelId="{EE1C1107-E8F9-4618-BDD6-5B318EE8CB97}">
      <dgm:prSe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t>Non Concurrent Dual GST</a:t>
          </a:r>
          <a:endParaRPr lang="en-US" dirty="0"/>
        </a:p>
      </dgm:t>
    </dgm:pt>
    <dgm:pt modelId="{1A64100E-B123-425F-A9F6-5AEB18DE3087}" type="parTrans" cxnId="{F9BD4999-CA86-414A-815E-D4E0BA08661D}">
      <dgm:prSet>
        <dgm:style>
          <a:lnRef idx="1">
            <a:schemeClr val="accent2"/>
          </a:lnRef>
          <a:fillRef idx="2">
            <a:schemeClr val="accent2"/>
          </a:fillRef>
          <a:effectRef idx="1">
            <a:schemeClr val="accent2"/>
          </a:effectRef>
          <a:fontRef idx="minor">
            <a:schemeClr val="dk1"/>
          </a:fontRef>
        </dgm:style>
      </dgm:prSet>
      <dgm:spPr>
        <a:ln>
          <a:solidFill>
            <a:srgbClr val="FF3399"/>
          </a:solidFill>
        </a:ln>
      </dgm:spPr>
      <dgm:t>
        <a:bodyPr/>
        <a:lstStyle/>
        <a:p>
          <a:endParaRPr lang="en-US"/>
        </a:p>
      </dgm:t>
    </dgm:pt>
    <dgm:pt modelId="{FE036BA6-AE9E-433D-A47F-4C2482BD6E10}" type="sibTrans" cxnId="{F9BD4999-CA86-414A-815E-D4E0BA08661D}">
      <dgm:prSet/>
      <dgm:spPr/>
      <dgm:t>
        <a:bodyPr/>
        <a:lstStyle/>
        <a:p>
          <a:endParaRPr lang="en-US"/>
        </a:p>
      </dgm:t>
    </dgm:pt>
    <dgm:pt modelId="{017CBFFB-3B9B-4CE8-B600-74BCB39321E8}" type="pres">
      <dgm:prSet presAssocID="{E124C195-AFD6-4C32-995A-78FBDED708DA}" presName="hierChild1" presStyleCnt="0">
        <dgm:presLayoutVars>
          <dgm:chPref val="1"/>
          <dgm:dir/>
          <dgm:animOne val="branch"/>
          <dgm:animLvl val="lvl"/>
          <dgm:resizeHandles/>
        </dgm:presLayoutVars>
      </dgm:prSet>
      <dgm:spPr/>
      <dgm:t>
        <a:bodyPr/>
        <a:lstStyle/>
        <a:p>
          <a:endParaRPr lang="en-US"/>
        </a:p>
      </dgm:t>
    </dgm:pt>
    <dgm:pt modelId="{8FC3E681-3CAA-4F7E-AD03-C8D8196AD260}" type="pres">
      <dgm:prSet presAssocID="{78499E67-8482-4038-A576-46179E783F8F}" presName="hierRoot1" presStyleCnt="0"/>
      <dgm:spPr/>
    </dgm:pt>
    <dgm:pt modelId="{BD25229F-45D5-47D3-8D1C-3EE4313648FA}" type="pres">
      <dgm:prSet presAssocID="{78499E67-8482-4038-A576-46179E783F8F}" presName="composite" presStyleCnt="0"/>
      <dgm:spPr/>
    </dgm:pt>
    <dgm:pt modelId="{7ED5FEF7-4C3F-4793-B1B2-E1BACCF3CF37}" type="pres">
      <dgm:prSet presAssocID="{78499E67-8482-4038-A576-46179E783F8F}" presName="background" presStyleLbl="node0" presStyleIdx="0" presStyleCn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ln>
          <a:solidFill>
            <a:srgbClr val="FF3399"/>
          </a:solidFill>
        </a:ln>
      </dgm:spPr>
      <dgm:t>
        <a:bodyPr/>
        <a:lstStyle/>
        <a:p>
          <a:endParaRPr lang="en-US"/>
        </a:p>
      </dgm:t>
    </dgm:pt>
    <dgm:pt modelId="{95C6E91D-C7A3-4C14-86CA-386120108EF2}" type="pres">
      <dgm:prSet presAssocID="{78499E67-8482-4038-A576-46179E783F8F}" presName="text" presStyleLbl="fgAcc0" presStyleIdx="0" presStyleCnt="1">
        <dgm:presLayoutVars>
          <dgm:chPref val="3"/>
        </dgm:presLayoutVars>
      </dgm:prSet>
      <dgm:spPr/>
      <dgm:t>
        <a:bodyPr/>
        <a:lstStyle/>
        <a:p>
          <a:endParaRPr lang="en-US"/>
        </a:p>
      </dgm:t>
    </dgm:pt>
    <dgm:pt modelId="{E9336F2C-1284-47CD-AF3B-F7DEF5A140E6}" type="pres">
      <dgm:prSet presAssocID="{78499E67-8482-4038-A576-46179E783F8F}" presName="hierChild2" presStyleCnt="0"/>
      <dgm:spPr/>
    </dgm:pt>
    <dgm:pt modelId="{73B7DBC7-5936-4932-8255-F7F01F85BA2A}" type="pres">
      <dgm:prSet presAssocID="{5731DD14-6BA0-4A80-993C-7BB1D8DA7378}" presName="Name10" presStyleLbl="parChTrans1D2" presStyleIdx="0" presStyleCnt="3"/>
      <dgm:spPr/>
      <dgm:t>
        <a:bodyPr/>
        <a:lstStyle/>
        <a:p>
          <a:endParaRPr lang="en-US"/>
        </a:p>
      </dgm:t>
    </dgm:pt>
    <dgm:pt modelId="{02BB16E7-4382-48E6-9AA6-AA023F9134D9}" type="pres">
      <dgm:prSet presAssocID="{C95E7B8A-2949-4F76-9339-EB9256E2E6A4}" presName="hierRoot2" presStyleCnt="0"/>
      <dgm:spPr/>
    </dgm:pt>
    <dgm:pt modelId="{F7AE171D-FEB9-4368-B672-7DED79D8A6A2}" type="pres">
      <dgm:prSet presAssocID="{C95E7B8A-2949-4F76-9339-EB9256E2E6A4}" presName="composite2" presStyleCnt="0"/>
      <dgm:spPr/>
    </dgm:pt>
    <dgm:pt modelId="{CBDD2B30-CB62-42AA-90F1-EC6175CB1587}" type="pres">
      <dgm:prSet presAssocID="{C95E7B8A-2949-4F76-9339-EB9256E2E6A4}" presName="background2" presStyleLbl="node2" presStyleIdx="0" presStyleCnt="3">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ln>
          <a:solidFill>
            <a:srgbClr val="FF3399"/>
          </a:solidFill>
        </a:ln>
      </dgm:spPr>
      <dgm:t>
        <a:bodyPr/>
        <a:lstStyle/>
        <a:p>
          <a:endParaRPr lang="en-US"/>
        </a:p>
      </dgm:t>
    </dgm:pt>
    <dgm:pt modelId="{207029FA-E8EB-4CDC-A2AD-55FA19092668}" type="pres">
      <dgm:prSet presAssocID="{C95E7B8A-2949-4F76-9339-EB9256E2E6A4}" presName="text2" presStyleLbl="fgAcc2" presStyleIdx="0" presStyleCnt="3">
        <dgm:presLayoutVars>
          <dgm:chPref val="3"/>
        </dgm:presLayoutVars>
      </dgm:prSet>
      <dgm:spPr/>
      <dgm:t>
        <a:bodyPr/>
        <a:lstStyle/>
        <a:p>
          <a:endParaRPr lang="en-US"/>
        </a:p>
      </dgm:t>
    </dgm:pt>
    <dgm:pt modelId="{078EA1C2-13C0-4942-BFBC-1A65170FCBDA}" type="pres">
      <dgm:prSet presAssocID="{C95E7B8A-2949-4F76-9339-EB9256E2E6A4}" presName="hierChild3" presStyleCnt="0"/>
      <dgm:spPr/>
    </dgm:pt>
    <dgm:pt modelId="{5C78CCA6-F9F2-43B3-842A-6BA95654F6D2}" type="pres">
      <dgm:prSet presAssocID="{FD4DED85-6215-40BE-997E-93664B7324F0}" presName="Name10" presStyleLbl="parChTrans1D2" presStyleIdx="1" presStyleCnt="3"/>
      <dgm:spPr/>
      <dgm:t>
        <a:bodyPr/>
        <a:lstStyle/>
        <a:p>
          <a:endParaRPr lang="en-US"/>
        </a:p>
      </dgm:t>
    </dgm:pt>
    <dgm:pt modelId="{A7372D78-A65B-4A44-8684-5257DE9AE164}" type="pres">
      <dgm:prSet presAssocID="{723D615F-C712-450A-8204-12E055193E63}" presName="hierRoot2" presStyleCnt="0"/>
      <dgm:spPr/>
    </dgm:pt>
    <dgm:pt modelId="{8F423589-A4D9-44A6-890F-9009F7760EF3}" type="pres">
      <dgm:prSet presAssocID="{723D615F-C712-450A-8204-12E055193E63}" presName="composite2" presStyleCnt="0"/>
      <dgm:spPr/>
    </dgm:pt>
    <dgm:pt modelId="{2273E7C4-5E25-4A5B-90AE-0D0741D8F73C}" type="pres">
      <dgm:prSet presAssocID="{723D615F-C712-450A-8204-12E055193E63}" presName="background2" presStyleLbl="node2" presStyleIdx="1" presStyleCnt="3">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ln>
          <a:solidFill>
            <a:srgbClr val="FF3399"/>
          </a:solidFill>
        </a:ln>
      </dgm:spPr>
      <dgm:t>
        <a:bodyPr/>
        <a:lstStyle/>
        <a:p>
          <a:endParaRPr lang="en-US"/>
        </a:p>
      </dgm:t>
    </dgm:pt>
    <dgm:pt modelId="{F1AEC1ED-428E-4636-B71C-A789C3CE6242}" type="pres">
      <dgm:prSet presAssocID="{723D615F-C712-450A-8204-12E055193E63}" presName="text2" presStyleLbl="fgAcc2" presStyleIdx="1" presStyleCnt="3">
        <dgm:presLayoutVars>
          <dgm:chPref val="3"/>
        </dgm:presLayoutVars>
      </dgm:prSet>
      <dgm:spPr/>
      <dgm:t>
        <a:bodyPr/>
        <a:lstStyle/>
        <a:p>
          <a:endParaRPr lang="en-US"/>
        </a:p>
      </dgm:t>
    </dgm:pt>
    <dgm:pt modelId="{925B4F22-5B82-467C-AC51-3F6CB242A53F}" type="pres">
      <dgm:prSet presAssocID="{723D615F-C712-450A-8204-12E055193E63}" presName="hierChild3" presStyleCnt="0"/>
      <dgm:spPr/>
    </dgm:pt>
    <dgm:pt modelId="{38C2E996-25AB-44FE-A99B-5B370EED37C0}" type="pres">
      <dgm:prSet presAssocID="{44C2682E-A662-431C-8BB2-B3C6EF329A0F}" presName="Name10" presStyleLbl="parChTrans1D2" presStyleIdx="2" presStyleCnt="3"/>
      <dgm:spPr/>
      <dgm:t>
        <a:bodyPr/>
        <a:lstStyle/>
        <a:p>
          <a:endParaRPr lang="en-US"/>
        </a:p>
      </dgm:t>
    </dgm:pt>
    <dgm:pt modelId="{15204C42-5D61-4C73-BDCA-88D530135404}" type="pres">
      <dgm:prSet presAssocID="{5A059E36-EC51-4CE0-8878-4E189CDC73BC}" presName="hierRoot2" presStyleCnt="0"/>
      <dgm:spPr/>
    </dgm:pt>
    <dgm:pt modelId="{F41062FD-15AD-4A01-8CE0-8796F0800C6A}" type="pres">
      <dgm:prSet presAssocID="{5A059E36-EC51-4CE0-8878-4E189CDC73BC}" presName="composite2" presStyleCnt="0"/>
      <dgm:spPr/>
    </dgm:pt>
    <dgm:pt modelId="{63998B33-A451-4A87-8A6C-49CD79BB9FEC}" type="pres">
      <dgm:prSet presAssocID="{5A059E36-EC51-4CE0-8878-4E189CDC73BC}" presName="background2" presStyleLbl="node2" presStyleIdx="2" presStyleCnt="3">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ln>
          <a:solidFill>
            <a:srgbClr val="FF3399"/>
          </a:solidFill>
        </a:ln>
      </dgm:spPr>
      <dgm:t>
        <a:bodyPr/>
        <a:lstStyle/>
        <a:p>
          <a:endParaRPr lang="en-US"/>
        </a:p>
      </dgm:t>
    </dgm:pt>
    <dgm:pt modelId="{21D885C0-9CF0-496A-897E-DB090663F682}" type="pres">
      <dgm:prSet presAssocID="{5A059E36-EC51-4CE0-8878-4E189CDC73BC}" presName="text2" presStyleLbl="fgAcc2" presStyleIdx="2" presStyleCnt="3">
        <dgm:presLayoutVars>
          <dgm:chPref val="3"/>
        </dgm:presLayoutVars>
      </dgm:prSet>
      <dgm:spPr/>
      <dgm:t>
        <a:bodyPr/>
        <a:lstStyle/>
        <a:p>
          <a:endParaRPr lang="en-US"/>
        </a:p>
      </dgm:t>
    </dgm:pt>
    <dgm:pt modelId="{A890E294-A2E9-404A-95F1-B66E2EC3E9B5}" type="pres">
      <dgm:prSet presAssocID="{5A059E36-EC51-4CE0-8878-4E189CDC73BC}" presName="hierChild3" presStyleCnt="0"/>
      <dgm:spPr/>
    </dgm:pt>
    <dgm:pt modelId="{11891C0C-3FB0-4288-AD72-8418C0884C0C}" type="pres">
      <dgm:prSet presAssocID="{2806444E-3F3F-4DE2-A28D-7D7C6A3DE81F}" presName="Name17" presStyleLbl="parChTrans1D3" presStyleIdx="0" presStyleCnt="2"/>
      <dgm:spPr/>
      <dgm:t>
        <a:bodyPr/>
        <a:lstStyle/>
        <a:p>
          <a:endParaRPr lang="en-US"/>
        </a:p>
      </dgm:t>
    </dgm:pt>
    <dgm:pt modelId="{53B4934F-AE22-493D-91D9-D4F2FC63D327}" type="pres">
      <dgm:prSet presAssocID="{704AB14E-779B-4486-9E92-3C1DC0FA0F3F}" presName="hierRoot3" presStyleCnt="0"/>
      <dgm:spPr/>
    </dgm:pt>
    <dgm:pt modelId="{C5386936-6214-4618-B973-C8881FF776EE}" type="pres">
      <dgm:prSet presAssocID="{704AB14E-779B-4486-9E92-3C1DC0FA0F3F}" presName="composite3" presStyleCnt="0"/>
      <dgm:spPr/>
    </dgm:pt>
    <dgm:pt modelId="{B2D29B88-FADA-475D-BE63-AF2F201E813A}" type="pres">
      <dgm:prSet presAssocID="{704AB14E-779B-4486-9E92-3C1DC0FA0F3F}" presName="background3" presStyleLbl="node3" presStyleIdx="0" presStyleCnt="2">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ln>
          <a:solidFill>
            <a:srgbClr val="FF3399"/>
          </a:solidFill>
        </a:ln>
      </dgm:spPr>
      <dgm:t>
        <a:bodyPr/>
        <a:lstStyle/>
        <a:p>
          <a:endParaRPr lang="en-US"/>
        </a:p>
      </dgm:t>
    </dgm:pt>
    <dgm:pt modelId="{C828387F-4356-4417-AFC6-1A2BB82DF0E8}" type="pres">
      <dgm:prSet presAssocID="{704AB14E-779B-4486-9E92-3C1DC0FA0F3F}" presName="text3" presStyleLbl="fgAcc3" presStyleIdx="0" presStyleCnt="2">
        <dgm:presLayoutVars>
          <dgm:chPref val="3"/>
        </dgm:presLayoutVars>
      </dgm:prSet>
      <dgm:spPr/>
      <dgm:t>
        <a:bodyPr/>
        <a:lstStyle/>
        <a:p>
          <a:endParaRPr lang="en-US"/>
        </a:p>
      </dgm:t>
    </dgm:pt>
    <dgm:pt modelId="{99FD1948-3ED2-4347-B77B-47A311B53690}" type="pres">
      <dgm:prSet presAssocID="{704AB14E-779B-4486-9E92-3C1DC0FA0F3F}" presName="hierChild4" presStyleCnt="0"/>
      <dgm:spPr/>
    </dgm:pt>
    <dgm:pt modelId="{EFCBC122-BE44-452A-BEA3-0018A1A46379}" type="pres">
      <dgm:prSet presAssocID="{1A64100E-B123-425F-A9F6-5AEB18DE3087}" presName="Name17" presStyleLbl="parChTrans1D3" presStyleIdx="1" presStyleCnt="2"/>
      <dgm:spPr/>
      <dgm:t>
        <a:bodyPr/>
        <a:lstStyle/>
        <a:p>
          <a:endParaRPr lang="en-US"/>
        </a:p>
      </dgm:t>
    </dgm:pt>
    <dgm:pt modelId="{B793FB86-B8AC-4488-B0FD-DF6CD929A421}" type="pres">
      <dgm:prSet presAssocID="{EE1C1107-E8F9-4618-BDD6-5B318EE8CB97}" presName="hierRoot3" presStyleCnt="0"/>
      <dgm:spPr/>
    </dgm:pt>
    <dgm:pt modelId="{8C34FC10-A304-4862-9381-9FAFF1ABE210}" type="pres">
      <dgm:prSet presAssocID="{EE1C1107-E8F9-4618-BDD6-5B318EE8CB97}" presName="composite3" presStyleCnt="0"/>
      <dgm:spPr/>
    </dgm:pt>
    <dgm:pt modelId="{88DBE5B8-4794-417A-9970-1F11B2E0D434}" type="pres">
      <dgm:prSet presAssocID="{EE1C1107-E8F9-4618-BDD6-5B318EE8CB97}" presName="background3" presStyleLbl="node3" presStyleIdx="1" presStyleCnt="2">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ln>
          <a:solidFill>
            <a:srgbClr val="FF3399"/>
          </a:solidFill>
        </a:ln>
      </dgm:spPr>
      <dgm:t>
        <a:bodyPr/>
        <a:lstStyle/>
        <a:p>
          <a:endParaRPr lang="en-US"/>
        </a:p>
      </dgm:t>
    </dgm:pt>
    <dgm:pt modelId="{3B456556-8C8C-4A21-97BA-9E03737A788F}" type="pres">
      <dgm:prSet presAssocID="{EE1C1107-E8F9-4618-BDD6-5B318EE8CB97}" presName="text3" presStyleLbl="fgAcc3" presStyleIdx="1" presStyleCnt="2">
        <dgm:presLayoutVars>
          <dgm:chPref val="3"/>
        </dgm:presLayoutVars>
      </dgm:prSet>
      <dgm:spPr/>
      <dgm:t>
        <a:bodyPr/>
        <a:lstStyle/>
        <a:p>
          <a:endParaRPr lang="en-US"/>
        </a:p>
      </dgm:t>
    </dgm:pt>
    <dgm:pt modelId="{28B70B67-46D4-43E3-AE29-3FF183E7ACCD}" type="pres">
      <dgm:prSet presAssocID="{EE1C1107-E8F9-4618-BDD6-5B318EE8CB97}" presName="hierChild4" presStyleCnt="0"/>
      <dgm:spPr/>
    </dgm:pt>
  </dgm:ptLst>
  <dgm:cxnLst>
    <dgm:cxn modelId="{527E2681-3EA8-45D0-A774-25AC1FAE8B1E}" type="presOf" srcId="{FD4DED85-6215-40BE-997E-93664B7324F0}" destId="{5C78CCA6-F9F2-43B3-842A-6BA95654F6D2}" srcOrd="0" destOrd="0" presId="urn:microsoft.com/office/officeart/2005/8/layout/hierarchy1"/>
    <dgm:cxn modelId="{9FC3E061-8F9E-4230-9027-92A8C8FF260E}" srcId="{78499E67-8482-4038-A576-46179E783F8F}" destId="{723D615F-C712-450A-8204-12E055193E63}" srcOrd="1" destOrd="0" parTransId="{FD4DED85-6215-40BE-997E-93664B7324F0}" sibTransId="{FE1A9C37-135D-45AA-AC06-C08730204AC6}"/>
    <dgm:cxn modelId="{9478595F-CF33-4EB2-8D8F-DCD8565E0E87}" type="presOf" srcId="{C95E7B8A-2949-4F76-9339-EB9256E2E6A4}" destId="{207029FA-E8EB-4CDC-A2AD-55FA19092668}" srcOrd="0" destOrd="0" presId="urn:microsoft.com/office/officeart/2005/8/layout/hierarchy1"/>
    <dgm:cxn modelId="{6C0AF982-6359-4B5F-8A02-DEA6067F347B}" type="presOf" srcId="{44C2682E-A662-431C-8BB2-B3C6EF329A0F}" destId="{38C2E996-25AB-44FE-A99B-5B370EED37C0}" srcOrd="0" destOrd="0" presId="urn:microsoft.com/office/officeart/2005/8/layout/hierarchy1"/>
    <dgm:cxn modelId="{101CC227-3599-4ECC-B841-0D8F6DB5AB65}" type="presOf" srcId="{5731DD14-6BA0-4A80-993C-7BB1D8DA7378}" destId="{73B7DBC7-5936-4932-8255-F7F01F85BA2A}" srcOrd="0" destOrd="0" presId="urn:microsoft.com/office/officeart/2005/8/layout/hierarchy1"/>
    <dgm:cxn modelId="{03DDBCC7-12F7-4822-87C1-A52C1A6E89B5}" type="presOf" srcId="{5A059E36-EC51-4CE0-8878-4E189CDC73BC}" destId="{21D885C0-9CF0-496A-897E-DB090663F682}" srcOrd="0" destOrd="0" presId="urn:microsoft.com/office/officeart/2005/8/layout/hierarchy1"/>
    <dgm:cxn modelId="{8345297B-8F7A-40F4-84D1-2D8D7793609C}" type="presOf" srcId="{723D615F-C712-450A-8204-12E055193E63}" destId="{F1AEC1ED-428E-4636-B71C-A789C3CE6242}" srcOrd="0" destOrd="0" presId="urn:microsoft.com/office/officeart/2005/8/layout/hierarchy1"/>
    <dgm:cxn modelId="{2BF10F07-205C-49CA-B3F7-6E94A07C1D63}" srcId="{78499E67-8482-4038-A576-46179E783F8F}" destId="{5A059E36-EC51-4CE0-8878-4E189CDC73BC}" srcOrd="2" destOrd="0" parTransId="{44C2682E-A662-431C-8BB2-B3C6EF329A0F}" sibTransId="{7495E5FB-622F-4668-A4CC-1715E65194DD}"/>
    <dgm:cxn modelId="{34E619E4-F9F3-4E23-88EA-D21A8A4BE82B}" type="presOf" srcId="{78499E67-8482-4038-A576-46179E783F8F}" destId="{95C6E91D-C7A3-4C14-86CA-386120108EF2}" srcOrd="0" destOrd="0" presId="urn:microsoft.com/office/officeart/2005/8/layout/hierarchy1"/>
    <dgm:cxn modelId="{462E1D86-DBA6-4CEE-98EA-4F7423B67C2C}" srcId="{E124C195-AFD6-4C32-995A-78FBDED708DA}" destId="{78499E67-8482-4038-A576-46179E783F8F}" srcOrd="0" destOrd="0" parTransId="{FCB5E526-6C7F-4AA3-B816-8CD13CB0345F}" sibTransId="{93351318-FEDF-4555-BB2C-2ADFC23AA33A}"/>
    <dgm:cxn modelId="{BB6D2E61-7E3C-462B-BFDF-AA216F9A6843}" type="presOf" srcId="{EE1C1107-E8F9-4618-BDD6-5B318EE8CB97}" destId="{3B456556-8C8C-4A21-97BA-9E03737A788F}" srcOrd="0" destOrd="0" presId="urn:microsoft.com/office/officeart/2005/8/layout/hierarchy1"/>
    <dgm:cxn modelId="{B01E9328-8981-4EBE-9C86-670F71CEF890}" srcId="{5A059E36-EC51-4CE0-8878-4E189CDC73BC}" destId="{704AB14E-779B-4486-9E92-3C1DC0FA0F3F}" srcOrd="0" destOrd="0" parTransId="{2806444E-3F3F-4DE2-A28D-7D7C6A3DE81F}" sibTransId="{A8AC4594-36B3-4FC5-873F-D3BAADE5177C}"/>
    <dgm:cxn modelId="{C9D82BA3-7217-4317-8BC8-5406569D5C1F}" type="presOf" srcId="{E124C195-AFD6-4C32-995A-78FBDED708DA}" destId="{017CBFFB-3B9B-4CE8-B600-74BCB39321E8}" srcOrd="0" destOrd="0" presId="urn:microsoft.com/office/officeart/2005/8/layout/hierarchy1"/>
    <dgm:cxn modelId="{ECDE71D9-FA53-43D9-BAE5-D0619EF84013}" type="presOf" srcId="{2806444E-3F3F-4DE2-A28D-7D7C6A3DE81F}" destId="{11891C0C-3FB0-4288-AD72-8418C0884C0C}" srcOrd="0" destOrd="0" presId="urn:microsoft.com/office/officeart/2005/8/layout/hierarchy1"/>
    <dgm:cxn modelId="{286DC66D-2018-49D3-A805-3B37289341F7}" srcId="{78499E67-8482-4038-A576-46179E783F8F}" destId="{C95E7B8A-2949-4F76-9339-EB9256E2E6A4}" srcOrd="0" destOrd="0" parTransId="{5731DD14-6BA0-4A80-993C-7BB1D8DA7378}" sibTransId="{69820DFD-E467-43F1-BC13-4844501781D6}"/>
    <dgm:cxn modelId="{F9BD4999-CA86-414A-815E-D4E0BA08661D}" srcId="{5A059E36-EC51-4CE0-8878-4E189CDC73BC}" destId="{EE1C1107-E8F9-4618-BDD6-5B318EE8CB97}" srcOrd="1" destOrd="0" parTransId="{1A64100E-B123-425F-A9F6-5AEB18DE3087}" sibTransId="{FE036BA6-AE9E-433D-A47F-4C2482BD6E10}"/>
    <dgm:cxn modelId="{75890755-62C3-4607-BE2A-8BBAF1BE40A3}" type="presOf" srcId="{704AB14E-779B-4486-9E92-3C1DC0FA0F3F}" destId="{C828387F-4356-4417-AFC6-1A2BB82DF0E8}" srcOrd="0" destOrd="0" presId="urn:microsoft.com/office/officeart/2005/8/layout/hierarchy1"/>
    <dgm:cxn modelId="{5319665D-C51B-4017-BF56-A6E69F2BB0EF}" type="presOf" srcId="{1A64100E-B123-425F-A9F6-5AEB18DE3087}" destId="{EFCBC122-BE44-452A-BEA3-0018A1A46379}" srcOrd="0" destOrd="0" presId="urn:microsoft.com/office/officeart/2005/8/layout/hierarchy1"/>
    <dgm:cxn modelId="{C787FDD8-6801-46F1-80F8-D0CCBDD024A0}" type="presParOf" srcId="{017CBFFB-3B9B-4CE8-B600-74BCB39321E8}" destId="{8FC3E681-3CAA-4F7E-AD03-C8D8196AD260}" srcOrd="0" destOrd="0" presId="urn:microsoft.com/office/officeart/2005/8/layout/hierarchy1"/>
    <dgm:cxn modelId="{A7FBDD11-CCB7-43F5-B604-2523DE6EC2B6}" type="presParOf" srcId="{8FC3E681-3CAA-4F7E-AD03-C8D8196AD260}" destId="{BD25229F-45D5-47D3-8D1C-3EE4313648FA}" srcOrd="0" destOrd="0" presId="urn:microsoft.com/office/officeart/2005/8/layout/hierarchy1"/>
    <dgm:cxn modelId="{F55BEF95-14B3-464E-86B6-E5298B390391}" type="presParOf" srcId="{BD25229F-45D5-47D3-8D1C-3EE4313648FA}" destId="{7ED5FEF7-4C3F-4793-B1B2-E1BACCF3CF37}" srcOrd="0" destOrd="0" presId="urn:microsoft.com/office/officeart/2005/8/layout/hierarchy1"/>
    <dgm:cxn modelId="{0F4A7BBF-C529-42BC-8B62-3ABFF45E1239}" type="presParOf" srcId="{BD25229F-45D5-47D3-8D1C-3EE4313648FA}" destId="{95C6E91D-C7A3-4C14-86CA-386120108EF2}" srcOrd="1" destOrd="0" presId="urn:microsoft.com/office/officeart/2005/8/layout/hierarchy1"/>
    <dgm:cxn modelId="{62D36F20-1F00-4CEA-B8BB-9E9661CEE608}" type="presParOf" srcId="{8FC3E681-3CAA-4F7E-AD03-C8D8196AD260}" destId="{E9336F2C-1284-47CD-AF3B-F7DEF5A140E6}" srcOrd="1" destOrd="0" presId="urn:microsoft.com/office/officeart/2005/8/layout/hierarchy1"/>
    <dgm:cxn modelId="{EC082359-551C-47D6-9BE0-96DDB1053BC2}" type="presParOf" srcId="{E9336F2C-1284-47CD-AF3B-F7DEF5A140E6}" destId="{73B7DBC7-5936-4932-8255-F7F01F85BA2A}" srcOrd="0" destOrd="0" presId="urn:microsoft.com/office/officeart/2005/8/layout/hierarchy1"/>
    <dgm:cxn modelId="{3F2ECFB2-8B2A-4AF8-8666-FD32E8E0FF31}" type="presParOf" srcId="{E9336F2C-1284-47CD-AF3B-F7DEF5A140E6}" destId="{02BB16E7-4382-48E6-9AA6-AA023F9134D9}" srcOrd="1" destOrd="0" presId="urn:microsoft.com/office/officeart/2005/8/layout/hierarchy1"/>
    <dgm:cxn modelId="{D3ADEA31-2AC9-44B0-96A2-780BE3A11773}" type="presParOf" srcId="{02BB16E7-4382-48E6-9AA6-AA023F9134D9}" destId="{F7AE171D-FEB9-4368-B672-7DED79D8A6A2}" srcOrd="0" destOrd="0" presId="urn:microsoft.com/office/officeart/2005/8/layout/hierarchy1"/>
    <dgm:cxn modelId="{9A4374BF-C56E-4F8E-B7E9-A2FD3A55884B}" type="presParOf" srcId="{F7AE171D-FEB9-4368-B672-7DED79D8A6A2}" destId="{CBDD2B30-CB62-42AA-90F1-EC6175CB1587}" srcOrd="0" destOrd="0" presId="urn:microsoft.com/office/officeart/2005/8/layout/hierarchy1"/>
    <dgm:cxn modelId="{5DBCE12E-9D51-4FA1-80F2-1C1C68E0EB5C}" type="presParOf" srcId="{F7AE171D-FEB9-4368-B672-7DED79D8A6A2}" destId="{207029FA-E8EB-4CDC-A2AD-55FA19092668}" srcOrd="1" destOrd="0" presId="urn:microsoft.com/office/officeart/2005/8/layout/hierarchy1"/>
    <dgm:cxn modelId="{F1914ED3-C459-4737-93C2-9330B368769D}" type="presParOf" srcId="{02BB16E7-4382-48E6-9AA6-AA023F9134D9}" destId="{078EA1C2-13C0-4942-BFBC-1A65170FCBDA}" srcOrd="1" destOrd="0" presId="urn:microsoft.com/office/officeart/2005/8/layout/hierarchy1"/>
    <dgm:cxn modelId="{4FBFD5FF-5519-40B3-B55B-6FE4C463DF34}" type="presParOf" srcId="{E9336F2C-1284-47CD-AF3B-F7DEF5A140E6}" destId="{5C78CCA6-F9F2-43B3-842A-6BA95654F6D2}" srcOrd="2" destOrd="0" presId="urn:microsoft.com/office/officeart/2005/8/layout/hierarchy1"/>
    <dgm:cxn modelId="{B38EBE2A-6B72-4FDA-8EC6-063CC4D3D9CF}" type="presParOf" srcId="{E9336F2C-1284-47CD-AF3B-F7DEF5A140E6}" destId="{A7372D78-A65B-4A44-8684-5257DE9AE164}" srcOrd="3" destOrd="0" presId="urn:microsoft.com/office/officeart/2005/8/layout/hierarchy1"/>
    <dgm:cxn modelId="{92F6A8A0-351C-46F0-81B2-732D346B3194}" type="presParOf" srcId="{A7372D78-A65B-4A44-8684-5257DE9AE164}" destId="{8F423589-A4D9-44A6-890F-9009F7760EF3}" srcOrd="0" destOrd="0" presId="urn:microsoft.com/office/officeart/2005/8/layout/hierarchy1"/>
    <dgm:cxn modelId="{C6ECAD0D-062C-4E07-807F-0F951B28E742}" type="presParOf" srcId="{8F423589-A4D9-44A6-890F-9009F7760EF3}" destId="{2273E7C4-5E25-4A5B-90AE-0D0741D8F73C}" srcOrd="0" destOrd="0" presId="urn:microsoft.com/office/officeart/2005/8/layout/hierarchy1"/>
    <dgm:cxn modelId="{D2540E38-696B-47A6-96CA-13D5D6EC3936}" type="presParOf" srcId="{8F423589-A4D9-44A6-890F-9009F7760EF3}" destId="{F1AEC1ED-428E-4636-B71C-A789C3CE6242}" srcOrd="1" destOrd="0" presId="urn:microsoft.com/office/officeart/2005/8/layout/hierarchy1"/>
    <dgm:cxn modelId="{CA2FB69B-2761-4C0A-B61E-E6BB32240E9A}" type="presParOf" srcId="{A7372D78-A65B-4A44-8684-5257DE9AE164}" destId="{925B4F22-5B82-467C-AC51-3F6CB242A53F}" srcOrd="1" destOrd="0" presId="urn:microsoft.com/office/officeart/2005/8/layout/hierarchy1"/>
    <dgm:cxn modelId="{2450AEBF-261A-457A-BB76-371E7747BF8F}" type="presParOf" srcId="{E9336F2C-1284-47CD-AF3B-F7DEF5A140E6}" destId="{38C2E996-25AB-44FE-A99B-5B370EED37C0}" srcOrd="4" destOrd="0" presId="urn:microsoft.com/office/officeart/2005/8/layout/hierarchy1"/>
    <dgm:cxn modelId="{17FC4AFD-B613-482D-B430-3B8512CF9C5F}" type="presParOf" srcId="{E9336F2C-1284-47CD-AF3B-F7DEF5A140E6}" destId="{15204C42-5D61-4C73-BDCA-88D530135404}" srcOrd="5" destOrd="0" presId="urn:microsoft.com/office/officeart/2005/8/layout/hierarchy1"/>
    <dgm:cxn modelId="{BFE5FF83-A97B-447E-A624-0C7C1E6A1224}" type="presParOf" srcId="{15204C42-5D61-4C73-BDCA-88D530135404}" destId="{F41062FD-15AD-4A01-8CE0-8796F0800C6A}" srcOrd="0" destOrd="0" presId="urn:microsoft.com/office/officeart/2005/8/layout/hierarchy1"/>
    <dgm:cxn modelId="{0912893E-CD33-4706-BEDD-3470826B299C}" type="presParOf" srcId="{F41062FD-15AD-4A01-8CE0-8796F0800C6A}" destId="{63998B33-A451-4A87-8A6C-49CD79BB9FEC}" srcOrd="0" destOrd="0" presId="urn:microsoft.com/office/officeart/2005/8/layout/hierarchy1"/>
    <dgm:cxn modelId="{9A95F1CA-4197-46B0-88F2-151E8E506A0C}" type="presParOf" srcId="{F41062FD-15AD-4A01-8CE0-8796F0800C6A}" destId="{21D885C0-9CF0-496A-897E-DB090663F682}" srcOrd="1" destOrd="0" presId="urn:microsoft.com/office/officeart/2005/8/layout/hierarchy1"/>
    <dgm:cxn modelId="{AA9E182E-A08D-45B4-BD10-14621E74656A}" type="presParOf" srcId="{15204C42-5D61-4C73-BDCA-88D530135404}" destId="{A890E294-A2E9-404A-95F1-B66E2EC3E9B5}" srcOrd="1" destOrd="0" presId="urn:microsoft.com/office/officeart/2005/8/layout/hierarchy1"/>
    <dgm:cxn modelId="{6D1F57E6-B31F-4CD3-BEFA-C5B609713231}" type="presParOf" srcId="{A890E294-A2E9-404A-95F1-B66E2EC3E9B5}" destId="{11891C0C-3FB0-4288-AD72-8418C0884C0C}" srcOrd="0" destOrd="0" presId="urn:microsoft.com/office/officeart/2005/8/layout/hierarchy1"/>
    <dgm:cxn modelId="{E868647D-6F88-4E6D-A4AF-B3C115A81DF6}" type="presParOf" srcId="{A890E294-A2E9-404A-95F1-B66E2EC3E9B5}" destId="{53B4934F-AE22-493D-91D9-D4F2FC63D327}" srcOrd="1" destOrd="0" presId="urn:microsoft.com/office/officeart/2005/8/layout/hierarchy1"/>
    <dgm:cxn modelId="{FD6D1CF9-CE36-404C-B1BC-3C51139E5B9D}" type="presParOf" srcId="{53B4934F-AE22-493D-91D9-D4F2FC63D327}" destId="{C5386936-6214-4618-B973-C8881FF776EE}" srcOrd="0" destOrd="0" presId="urn:microsoft.com/office/officeart/2005/8/layout/hierarchy1"/>
    <dgm:cxn modelId="{54D2786B-DCFB-428A-9817-07E3BB090B6C}" type="presParOf" srcId="{C5386936-6214-4618-B973-C8881FF776EE}" destId="{B2D29B88-FADA-475D-BE63-AF2F201E813A}" srcOrd="0" destOrd="0" presId="urn:microsoft.com/office/officeart/2005/8/layout/hierarchy1"/>
    <dgm:cxn modelId="{4EE729BC-7E07-4414-BD09-B45A5A0A5804}" type="presParOf" srcId="{C5386936-6214-4618-B973-C8881FF776EE}" destId="{C828387F-4356-4417-AFC6-1A2BB82DF0E8}" srcOrd="1" destOrd="0" presId="urn:microsoft.com/office/officeart/2005/8/layout/hierarchy1"/>
    <dgm:cxn modelId="{9A4476F4-AAE4-46C0-833E-9A0884DEC810}" type="presParOf" srcId="{53B4934F-AE22-493D-91D9-D4F2FC63D327}" destId="{99FD1948-3ED2-4347-B77B-47A311B53690}" srcOrd="1" destOrd="0" presId="urn:microsoft.com/office/officeart/2005/8/layout/hierarchy1"/>
    <dgm:cxn modelId="{A24BBA7B-35D2-48C5-A43F-8EBF4A6713D7}" type="presParOf" srcId="{A890E294-A2E9-404A-95F1-B66E2EC3E9B5}" destId="{EFCBC122-BE44-452A-BEA3-0018A1A46379}" srcOrd="2" destOrd="0" presId="urn:microsoft.com/office/officeart/2005/8/layout/hierarchy1"/>
    <dgm:cxn modelId="{D72941CD-D865-4660-9D4F-FC98F8DFE1BE}" type="presParOf" srcId="{A890E294-A2E9-404A-95F1-B66E2EC3E9B5}" destId="{B793FB86-B8AC-4488-B0FD-DF6CD929A421}" srcOrd="3" destOrd="0" presId="urn:microsoft.com/office/officeart/2005/8/layout/hierarchy1"/>
    <dgm:cxn modelId="{B051254B-2272-4DBD-8F53-E2366CAC2477}" type="presParOf" srcId="{B793FB86-B8AC-4488-B0FD-DF6CD929A421}" destId="{8C34FC10-A304-4862-9381-9FAFF1ABE210}" srcOrd="0" destOrd="0" presId="urn:microsoft.com/office/officeart/2005/8/layout/hierarchy1"/>
    <dgm:cxn modelId="{12430253-BF37-4AC9-80FE-33D1AA756140}" type="presParOf" srcId="{8C34FC10-A304-4862-9381-9FAFF1ABE210}" destId="{88DBE5B8-4794-417A-9970-1F11B2E0D434}" srcOrd="0" destOrd="0" presId="urn:microsoft.com/office/officeart/2005/8/layout/hierarchy1"/>
    <dgm:cxn modelId="{1770BCFC-7CA5-47E5-B10D-E64162BF98BA}" type="presParOf" srcId="{8C34FC10-A304-4862-9381-9FAFF1ABE210}" destId="{3B456556-8C8C-4A21-97BA-9E03737A788F}" srcOrd="1" destOrd="0" presId="urn:microsoft.com/office/officeart/2005/8/layout/hierarchy1"/>
    <dgm:cxn modelId="{0A138435-7C23-4828-8818-0F79330B0C81}" type="presParOf" srcId="{B793FB86-B8AC-4488-B0FD-DF6CD929A421}" destId="{28B70B67-46D4-43E3-AE29-3FF183E7ACC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D804D7-707A-6B4A-9F81-CA5119559260}" type="doc">
      <dgm:prSet loTypeId="urn:microsoft.com/office/officeart/2005/8/layout/venn3" loCatId="" qsTypeId="urn:microsoft.com/office/officeart/2005/8/quickstyle/3D7" qsCatId="3D" csTypeId="urn:microsoft.com/office/officeart/2005/8/colors/accent1_2" csCatId="accent1" phldr="1"/>
      <dgm:spPr/>
      <dgm:t>
        <a:bodyPr/>
        <a:lstStyle/>
        <a:p>
          <a:endParaRPr lang="en-US"/>
        </a:p>
      </dgm:t>
    </dgm:pt>
    <dgm:pt modelId="{9C4DE941-DD75-9F42-94BF-524A234B1F27}">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US" dirty="0" smtClean="0"/>
            <a:t>CGST</a:t>
          </a:r>
          <a:endParaRPr lang="en-US" dirty="0"/>
        </a:p>
      </dgm:t>
    </dgm:pt>
    <dgm:pt modelId="{9E4FA283-8DFD-A94C-BBE5-4AF833466E9D}" type="parTrans" cxnId="{140A5A28-2DEB-514F-85AC-7D05068C2B8D}">
      <dgm:prSet/>
      <dgm:spPr/>
      <dgm:t>
        <a:bodyPr/>
        <a:lstStyle/>
        <a:p>
          <a:endParaRPr lang="en-US"/>
        </a:p>
      </dgm:t>
    </dgm:pt>
    <dgm:pt modelId="{D3A7450E-0E27-9B42-8413-80C7114471CF}" type="sibTrans" cxnId="{140A5A28-2DEB-514F-85AC-7D05068C2B8D}">
      <dgm:prSet/>
      <dgm:spPr/>
      <dgm:t>
        <a:bodyPr/>
        <a:lstStyle/>
        <a:p>
          <a:endParaRPr lang="en-US"/>
        </a:p>
      </dgm:t>
    </dgm:pt>
    <dgm:pt modelId="{8F936B23-D879-774C-AAFD-7D3A35D48473}">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US" dirty="0" smtClean="0"/>
            <a:t>SGST</a:t>
          </a:r>
          <a:endParaRPr lang="en-US" dirty="0"/>
        </a:p>
      </dgm:t>
    </dgm:pt>
    <dgm:pt modelId="{B8C5040D-692E-7945-B477-C45420C10934}" type="parTrans" cxnId="{983F3EC9-9BEC-EC40-9DCF-68716316B76A}">
      <dgm:prSet/>
      <dgm:spPr/>
      <dgm:t>
        <a:bodyPr/>
        <a:lstStyle/>
        <a:p>
          <a:endParaRPr lang="en-US"/>
        </a:p>
      </dgm:t>
    </dgm:pt>
    <dgm:pt modelId="{D0A89243-9FEF-5E4A-90B5-86C262C105A9}" type="sibTrans" cxnId="{983F3EC9-9BEC-EC40-9DCF-68716316B76A}">
      <dgm:prSet/>
      <dgm:spPr/>
      <dgm:t>
        <a:bodyPr/>
        <a:lstStyle/>
        <a:p>
          <a:endParaRPr lang="en-US"/>
        </a:p>
      </dgm:t>
    </dgm:pt>
    <dgm:pt modelId="{50817274-F942-8B4C-8912-4BAB8FBBFC59}">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US" dirty="0" smtClean="0"/>
            <a:t>IGST</a:t>
          </a:r>
          <a:endParaRPr lang="en-US" dirty="0"/>
        </a:p>
      </dgm:t>
    </dgm:pt>
    <dgm:pt modelId="{8A14BBAF-B054-A643-A2E1-11E41FCA9278}" type="parTrans" cxnId="{9607F90B-3714-EA43-80C0-4314C3D13DA3}">
      <dgm:prSet/>
      <dgm:spPr/>
      <dgm:t>
        <a:bodyPr/>
        <a:lstStyle/>
        <a:p>
          <a:endParaRPr lang="en-US"/>
        </a:p>
      </dgm:t>
    </dgm:pt>
    <dgm:pt modelId="{819FBF88-7A62-494E-AE25-B1B783C64FAF}" type="sibTrans" cxnId="{9607F90B-3714-EA43-80C0-4314C3D13DA3}">
      <dgm:prSet/>
      <dgm:spPr/>
      <dgm:t>
        <a:bodyPr/>
        <a:lstStyle/>
        <a:p>
          <a:endParaRPr lang="en-US"/>
        </a:p>
      </dgm:t>
    </dgm:pt>
    <dgm:pt modelId="{4D9D0F46-2C54-4F43-B491-B9E2A76C18BE}">
      <dgm:prSet custT="1"/>
      <dgm:spPr>
        <a:ln>
          <a:solidFill>
            <a:srgbClr val="FF3399"/>
          </a:solidFill>
        </a:ln>
      </dgm:spPr>
      <dgm:t>
        <a:bodyPr/>
        <a:lstStyle/>
        <a:p>
          <a:r>
            <a:rPr lang="en-US" sz="2700" dirty="0" smtClean="0"/>
            <a:t>Additional Tax </a:t>
          </a:r>
          <a:br>
            <a:rPr lang="en-US" sz="2700" dirty="0" smtClean="0"/>
          </a:br>
          <a:r>
            <a:rPr lang="en-US" sz="1800" dirty="0" smtClean="0"/>
            <a:t>(on goods)</a:t>
          </a:r>
          <a:endParaRPr lang="en-US" sz="2800" dirty="0"/>
        </a:p>
      </dgm:t>
    </dgm:pt>
    <dgm:pt modelId="{EADCA875-C337-4093-8C4D-F70F3A2EB0E7}" type="parTrans" cxnId="{EC06D03D-DFDD-427F-9146-987EB4EC5957}">
      <dgm:prSet/>
      <dgm:spPr/>
      <dgm:t>
        <a:bodyPr/>
        <a:lstStyle/>
        <a:p>
          <a:endParaRPr lang="en-US"/>
        </a:p>
      </dgm:t>
    </dgm:pt>
    <dgm:pt modelId="{833EAD65-CE78-4DB4-A681-9648BF498766}" type="sibTrans" cxnId="{EC06D03D-DFDD-427F-9146-987EB4EC5957}">
      <dgm:prSet/>
      <dgm:spPr/>
      <dgm:t>
        <a:bodyPr/>
        <a:lstStyle/>
        <a:p>
          <a:endParaRPr lang="en-US"/>
        </a:p>
      </dgm:t>
    </dgm:pt>
    <dgm:pt modelId="{273342C3-592A-D84F-A1BD-173FFAFB7FC5}" type="pres">
      <dgm:prSet presAssocID="{5BD804D7-707A-6B4A-9F81-CA5119559260}" presName="Name0" presStyleCnt="0">
        <dgm:presLayoutVars>
          <dgm:dir/>
          <dgm:resizeHandles val="exact"/>
        </dgm:presLayoutVars>
      </dgm:prSet>
      <dgm:spPr/>
      <dgm:t>
        <a:bodyPr/>
        <a:lstStyle/>
        <a:p>
          <a:endParaRPr lang="en-US"/>
        </a:p>
      </dgm:t>
    </dgm:pt>
    <dgm:pt modelId="{29D13E90-E621-8843-91F9-99DCC2066B12}" type="pres">
      <dgm:prSet presAssocID="{9C4DE941-DD75-9F42-94BF-524A234B1F27}" presName="Name5" presStyleLbl="vennNode1" presStyleIdx="0" presStyleCnt="4">
        <dgm:presLayoutVars>
          <dgm:bulletEnabled val="1"/>
        </dgm:presLayoutVars>
      </dgm:prSet>
      <dgm:spPr/>
      <dgm:t>
        <a:bodyPr/>
        <a:lstStyle/>
        <a:p>
          <a:endParaRPr lang="en-US"/>
        </a:p>
      </dgm:t>
    </dgm:pt>
    <dgm:pt modelId="{A9DE5D7C-641A-9748-B0FE-936657800851}" type="pres">
      <dgm:prSet presAssocID="{D3A7450E-0E27-9B42-8413-80C7114471CF}" presName="space" presStyleCnt="0"/>
      <dgm:spPr/>
    </dgm:pt>
    <dgm:pt modelId="{3564341D-894B-264E-9CD8-1CE99EC75631}" type="pres">
      <dgm:prSet presAssocID="{8F936B23-D879-774C-AAFD-7D3A35D48473}" presName="Name5" presStyleLbl="vennNode1" presStyleIdx="1" presStyleCnt="4">
        <dgm:presLayoutVars>
          <dgm:bulletEnabled val="1"/>
        </dgm:presLayoutVars>
      </dgm:prSet>
      <dgm:spPr/>
      <dgm:t>
        <a:bodyPr/>
        <a:lstStyle/>
        <a:p>
          <a:endParaRPr lang="en-US"/>
        </a:p>
      </dgm:t>
    </dgm:pt>
    <dgm:pt modelId="{D8F24FAD-DB8D-8446-8F08-79E716095693}" type="pres">
      <dgm:prSet presAssocID="{D0A89243-9FEF-5E4A-90B5-86C262C105A9}" presName="space" presStyleCnt="0"/>
      <dgm:spPr/>
    </dgm:pt>
    <dgm:pt modelId="{FDC57E7F-01DF-DF47-AB63-C49360F73EBE}" type="pres">
      <dgm:prSet presAssocID="{50817274-F942-8B4C-8912-4BAB8FBBFC59}" presName="Name5" presStyleLbl="vennNode1" presStyleIdx="2" presStyleCnt="4">
        <dgm:presLayoutVars>
          <dgm:bulletEnabled val="1"/>
        </dgm:presLayoutVars>
      </dgm:prSet>
      <dgm:spPr/>
      <dgm:t>
        <a:bodyPr/>
        <a:lstStyle/>
        <a:p>
          <a:endParaRPr lang="en-US"/>
        </a:p>
      </dgm:t>
    </dgm:pt>
    <dgm:pt modelId="{9B3D1729-CDEB-4883-BBE7-29280A855CD9}" type="pres">
      <dgm:prSet presAssocID="{819FBF88-7A62-494E-AE25-B1B783C64FAF}" presName="space" presStyleCnt="0"/>
      <dgm:spPr/>
    </dgm:pt>
    <dgm:pt modelId="{45361956-4327-4C2C-9DFE-B1E48FCB62A5}" type="pres">
      <dgm:prSet presAssocID="{4D9D0F46-2C54-4F43-B491-B9E2A76C18BE}" presName="Name5" presStyleLbl="vennNode1" presStyleIdx="3" presStyleCnt="4">
        <dgm:presLayoutVars>
          <dgm:bulletEnabled val="1"/>
        </dgm:presLayoutVars>
      </dgm:prSet>
      <dgm:spPr/>
      <dgm:t>
        <a:bodyPr/>
        <a:lstStyle/>
        <a:p>
          <a:endParaRPr lang="en-US"/>
        </a:p>
      </dgm:t>
    </dgm:pt>
  </dgm:ptLst>
  <dgm:cxnLst>
    <dgm:cxn modelId="{983F3EC9-9BEC-EC40-9DCF-68716316B76A}" srcId="{5BD804D7-707A-6B4A-9F81-CA5119559260}" destId="{8F936B23-D879-774C-AAFD-7D3A35D48473}" srcOrd="1" destOrd="0" parTransId="{B8C5040D-692E-7945-B477-C45420C10934}" sibTransId="{D0A89243-9FEF-5E4A-90B5-86C262C105A9}"/>
    <dgm:cxn modelId="{EC06D03D-DFDD-427F-9146-987EB4EC5957}" srcId="{5BD804D7-707A-6B4A-9F81-CA5119559260}" destId="{4D9D0F46-2C54-4F43-B491-B9E2A76C18BE}" srcOrd="3" destOrd="0" parTransId="{EADCA875-C337-4093-8C4D-F70F3A2EB0E7}" sibTransId="{833EAD65-CE78-4DB4-A681-9648BF498766}"/>
    <dgm:cxn modelId="{9607F90B-3714-EA43-80C0-4314C3D13DA3}" srcId="{5BD804D7-707A-6B4A-9F81-CA5119559260}" destId="{50817274-F942-8B4C-8912-4BAB8FBBFC59}" srcOrd="2" destOrd="0" parTransId="{8A14BBAF-B054-A643-A2E1-11E41FCA9278}" sibTransId="{819FBF88-7A62-494E-AE25-B1B783C64FAF}"/>
    <dgm:cxn modelId="{07897D27-701C-4F7E-A1C8-C5E70C10B9FC}" type="presOf" srcId="{4D9D0F46-2C54-4F43-B491-B9E2A76C18BE}" destId="{45361956-4327-4C2C-9DFE-B1E48FCB62A5}" srcOrd="0" destOrd="0" presId="urn:microsoft.com/office/officeart/2005/8/layout/venn3"/>
    <dgm:cxn modelId="{A3D75172-97A8-421E-ADFA-E5A0A33B9847}" type="presOf" srcId="{5BD804D7-707A-6B4A-9F81-CA5119559260}" destId="{273342C3-592A-D84F-A1BD-173FFAFB7FC5}" srcOrd="0" destOrd="0" presId="urn:microsoft.com/office/officeart/2005/8/layout/venn3"/>
    <dgm:cxn modelId="{56060564-DBB0-4CEA-8591-898D06AF5675}" type="presOf" srcId="{8F936B23-D879-774C-AAFD-7D3A35D48473}" destId="{3564341D-894B-264E-9CD8-1CE99EC75631}" srcOrd="0" destOrd="0" presId="urn:microsoft.com/office/officeart/2005/8/layout/venn3"/>
    <dgm:cxn modelId="{42156118-BFBC-4B11-839A-F97DD22B8F1F}" type="presOf" srcId="{9C4DE941-DD75-9F42-94BF-524A234B1F27}" destId="{29D13E90-E621-8843-91F9-99DCC2066B12}" srcOrd="0" destOrd="0" presId="urn:microsoft.com/office/officeart/2005/8/layout/venn3"/>
    <dgm:cxn modelId="{140A5A28-2DEB-514F-85AC-7D05068C2B8D}" srcId="{5BD804D7-707A-6B4A-9F81-CA5119559260}" destId="{9C4DE941-DD75-9F42-94BF-524A234B1F27}" srcOrd="0" destOrd="0" parTransId="{9E4FA283-8DFD-A94C-BBE5-4AF833466E9D}" sibTransId="{D3A7450E-0E27-9B42-8413-80C7114471CF}"/>
    <dgm:cxn modelId="{7F27AF85-57EC-43DE-A26E-7DA942D0C59E}" type="presOf" srcId="{50817274-F942-8B4C-8912-4BAB8FBBFC59}" destId="{FDC57E7F-01DF-DF47-AB63-C49360F73EBE}" srcOrd="0" destOrd="0" presId="urn:microsoft.com/office/officeart/2005/8/layout/venn3"/>
    <dgm:cxn modelId="{0BAD6359-0715-481B-836F-55EDC1325BBA}" type="presParOf" srcId="{273342C3-592A-D84F-A1BD-173FFAFB7FC5}" destId="{29D13E90-E621-8843-91F9-99DCC2066B12}" srcOrd="0" destOrd="0" presId="urn:microsoft.com/office/officeart/2005/8/layout/venn3"/>
    <dgm:cxn modelId="{A8937382-1ABA-4B9F-A0D1-F57C71975A98}" type="presParOf" srcId="{273342C3-592A-D84F-A1BD-173FFAFB7FC5}" destId="{A9DE5D7C-641A-9748-B0FE-936657800851}" srcOrd="1" destOrd="0" presId="urn:microsoft.com/office/officeart/2005/8/layout/venn3"/>
    <dgm:cxn modelId="{955B4170-DB75-4819-8F1C-B1D80BA8479E}" type="presParOf" srcId="{273342C3-592A-D84F-A1BD-173FFAFB7FC5}" destId="{3564341D-894B-264E-9CD8-1CE99EC75631}" srcOrd="2" destOrd="0" presId="urn:microsoft.com/office/officeart/2005/8/layout/venn3"/>
    <dgm:cxn modelId="{F7FFCEE3-4A5A-45EF-AB8D-B41401A773A7}" type="presParOf" srcId="{273342C3-592A-D84F-A1BD-173FFAFB7FC5}" destId="{D8F24FAD-DB8D-8446-8F08-79E716095693}" srcOrd="3" destOrd="0" presId="urn:microsoft.com/office/officeart/2005/8/layout/venn3"/>
    <dgm:cxn modelId="{62987E28-7768-4B9A-8F70-6534A3F048E1}" type="presParOf" srcId="{273342C3-592A-D84F-A1BD-173FFAFB7FC5}" destId="{FDC57E7F-01DF-DF47-AB63-C49360F73EBE}" srcOrd="4" destOrd="0" presId="urn:microsoft.com/office/officeart/2005/8/layout/venn3"/>
    <dgm:cxn modelId="{A93541C1-C211-4A04-8390-B048623B731E}" type="presParOf" srcId="{273342C3-592A-D84F-A1BD-173FFAFB7FC5}" destId="{9B3D1729-CDEB-4883-BBE7-29280A855CD9}" srcOrd="5" destOrd="0" presId="urn:microsoft.com/office/officeart/2005/8/layout/venn3"/>
    <dgm:cxn modelId="{83A51A61-C68A-4FFD-9031-8A659B05EBEE}" type="presParOf" srcId="{273342C3-592A-D84F-A1BD-173FFAFB7FC5}" destId="{45361956-4327-4C2C-9DFE-B1E48FCB62A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DCDC79-0DA3-4CEB-AEE2-894A7706181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2EAE7C29-3123-41A5-9A71-B3083F1A2660}">
      <dgm:prSet phldrT="[Text]">
        <dgm:style>
          <a:lnRef idx="2">
            <a:schemeClr val="accent1"/>
          </a:lnRef>
          <a:fillRef idx="1">
            <a:schemeClr val="lt1"/>
          </a:fillRef>
          <a:effectRef idx="0">
            <a:schemeClr val="accent1"/>
          </a:effectRef>
          <a:fontRef idx="minor">
            <a:schemeClr val="dk1"/>
          </a:fontRef>
        </dgm:style>
      </dgm:prSet>
      <dgm:spPr>
        <a:noFill/>
        <a:ln>
          <a:solidFill>
            <a:srgbClr val="FF3399"/>
          </a:solidFill>
        </a:ln>
      </dgm:spPr>
      <dgm:t>
        <a:bodyPr/>
        <a:lstStyle/>
        <a:p>
          <a:r>
            <a:rPr lang="en-US" dirty="0" smtClean="0"/>
            <a:t>CGST</a:t>
          </a:r>
          <a:endParaRPr lang="en-US" dirty="0"/>
        </a:p>
      </dgm:t>
    </dgm:pt>
    <dgm:pt modelId="{C23B34AA-2199-422A-95B9-4959A03D0C0A}" type="parTrans" cxnId="{AAA6F568-F68D-42CF-B824-ACC55A27A61B}">
      <dgm:prSet/>
      <dgm:spPr/>
      <dgm:t>
        <a:bodyPr/>
        <a:lstStyle/>
        <a:p>
          <a:endParaRPr lang="en-US"/>
        </a:p>
      </dgm:t>
    </dgm:pt>
    <dgm:pt modelId="{F103F8ED-89BA-4CDD-B467-A4215FDE9F08}" type="sibTrans" cxnId="{AAA6F568-F68D-42CF-B824-ACC55A27A61B}">
      <dgm:prSet/>
      <dgm:spPr/>
      <dgm:t>
        <a:bodyPr/>
        <a:lstStyle/>
        <a:p>
          <a:endParaRPr lang="en-US"/>
        </a:p>
      </dgm:t>
    </dgm:pt>
    <dgm:pt modelId="{B9D6B814-604C-4B84-9E49-565AD897DCA2}">
      <dgm:prSet phldrT="[Text]" custT="1">
        <dgm:style>
          <a:lnRef idx="2">
            <a:schemeClr val="accent2"/>
          </a:lnRef>
          <a:fillRef idx="1">
            <a:schemeClr val="lt1"/>
          </a:fillRef>
          <a:effectRef idx="0">
            <a:schemeClr val="accent2"/>
          </a:effectRef>
          <a:fontRef idx="minor">
            <a:schemeClr val="dk1"/>
          </a:fontRef>
        </dgm:style>
      </dgm:prSet>
      <dgm:spPr>
        <a:noFill/>
        <a:ln>
          <a:solidFill>
            <a:srgbClr val="FF3399"/>
          </a:solidFill>
        </a:ln>
      </dgm:spPr>
      <dgm:t>
        <a:bodyPr/>
        <a:lstStyle/>
        <a:p>
          <a:r>
            <a:rPr lang="en-US" sz="1600" b="1" dirty="0" smtClean="0"/>
            <a:t>Central Excise Duty</a:t>
          </a:r>
          <a:endParaRPr lang="en-US" sz="1600" b="1" dirty="0"/>
        </a:p>
      </dgm:t>
    </dgm:pt>
    <dgm:pt modelId="{4C9C44ED-1AD4-47A8-BBC6-A30F29BF45ED}" type="parTrans" cxnId="{87389866-DF9E-49EC-A1CE-E0EAF2F2A955}">
      <dgm:prSet>
        <dgm:style>
          <a:lnRef idx="1">
            <a:schemeClr val="accent2"/>
          </a:lnRef>
          <a:fillRef idx="2">
            <a:schemeClr val="accent2"/>
          </a:fillRef>
          <a:effectRef idx="1">
            <a:schemeClr val="accent2"/>
          </a:effectRef>
          <a:fontRef idx="minor">
            <a:schemeClr val="dk1"/>
          </a:fontRef>
        </dgm:style>
      </dgm:prSet>
      <dgm:spPr>
        <a:noFill/>
        <a:ln>
          <a:solidFill>
            <a:srgbClr val="FF3399"/>
          </a:solidFill>
        </a:ln>
      </dgm:spPr>
      <dgm:t>
        <a:bodyPr/>
        <a:lstStyle/>
        <a:p>
          <a:endParaRPr lang="en-US"/>
        </a:p>
      </dgm:t>
    </dgm:pt>
    <dgm:pt modelId="{26D32FAC-B396-4594-9E2B-5BA88DC73EA8}" type="sibTrans" cxnId="{87389866-DF9E-49EC-A1CE-E0EAF2F2A955}">
      <dgm:prSet/>
      <dgm:spPr/>
      <dgm:t>
        <a:bodyPr/>
        <a:lstStyle/>
        <a:p>
          <a:endParaRPr lang="en-US"/>
        </a:p>
      </dgm:t>
    </dgm:pt>
    <dgm:pt modelId="{E3191C93-A680-4A81-948A-347682156032}">
      <dgm:prSet phldrT="[Text]" custT="1">
        <dgm:style>
          <a:lnRef idx="2">
            <a:schemeClr val="accent2"/>
          </a:lnRef>
          <a:fillRef idx="1">
            <a:schemeClr val="lt1"/>
          </a:fillRef>
          <a:effectRef idx="0">
            <a:schemeClr val="accent2"/>
          </a:effectRef>
          <a:fontRef idx="minor">
            <a:schemeClr val="dk1"/>
          </a:fontRef>
        </dgm:style>
      </dgm:prSet>
      <dgm:spPr>
        <a:noFill/>
        <a:ln>
          <a:solidFill>
            <a:srgbClr val="FF3399"/>
          </a:solidFill>
        </a:ln>
      </dgm:spPr>
      <dgm:t>
        <a:bodyPr/>
        <a:lstStyle/>
        <a:p>
          <a:r>
            <a:rPr lang="en-US" sz="1600" b="1" dirty="0" smtClean="0"/>
            <a:t>Additional Excise Duty</a:t>
          </a:r>
          <a:endParaRPr lang="en-US" sz="1600" b="1" dirty="0"/>
        </a:p>
      </dgm:t>
    </dgm:pt>
    <dgm:pt modelId="{B9E98041-7A51-43DD-AD3D-1A7A3BAB9496}" type="parTrans" cxnId="{BC3B93B0-81EE-4AC9-AC5F-E140F2B6A8CA}">
      <dgm:prSet>
        <dgm:style>
          <a:lnRef idx="1">
            <a:schemeClr val="accent2"/>
          </a:lnRef>
          <a:fillRef idx="2">
            <a:schemeClr val="accent2"/>
          </a:fillRef>
          <a:effectRef idx="1">
            <a:schemeClr val="accent2"/>
          </a:effectRef>
          <a:fontRef idx="minor">
            <a:schemeClr val="dk1"/>
          </a:fontRef>
        </dgm:style>
      </dgm:prSet>
      <dgm:spPr>
        <a:noFill/>
        <a:ln>
          <a:solidFill>
            <a:srgbClr val="FF3399"/>
          </a:solidFill>
        </a:ln>
      </dgm:spPr>
      <dgm:t>
        <a:bodyPr/>
        <a:lstStyle/>
        <a:p>
          <a:endParaRPr lang="en-US"/>
        </a:p>
      </dgm:t>
    </dgm:pt>
    <dgm:pt modelId="{A0C8E909-7B02-4B3D-9374-54BF9CC83CB0}" type="sibTrans" cxnId="{BC3B93B0-81EE-4AC9-AC5F-E140F2B6A8CA}">
      <dgm:prSet/>
      <dgm:spPr/>
      <dgm:t>
        <a:bodyPr/>
        <a:lstStyle/>
        <a:p>
          <a:endParaRPr lang="en-US"/>
        </a:p>
      </dgm:t>
    </dgm:pt>
    <dgm:pt modelId="{8266EB0E-9FDA-474B-9104-153078DDEE0D}">
      <dgm:prSet phldrT="[Text]" custT="1">
        <dgm:style>
          <a:lnRef idx="2">
            <a:schemeClr val="accent2"/>
          </a:lnRef>
          <a:fillRef idx="1">
            <a:schemeClr val="lt1"/>
          </a:fillRef>
          <a:effectRef idx="0">
            <a:schemeClr val="accent2"/>
          </a:effectRef>
          <a:fontRef idx="minor">
            <a:schemeClr val="dk1"/>
          </a:fontRef>
        </dgm:style>
      </dgm:prSet>
      <dgm:spPr>
        <a:noFill/>
        <a:ln>
          <a:solidFill>
            <a:srgbClr val="FF3399"/>
          </a:solidFill>
        </a:ln>
      </dgm:spPr>
      <dgm:t>
        <a:bodyPr/>
        <a:lstStyle/>
        <a:p>
          <a:r>
            <a:rPr lang="en-IN" sz="1600" b="1" dirty="0" smtClean="0"/>
            <a:t>Excise Duty under Medical and Toilet Preparations Act, 1955</a:t>
          </a:r>
          <a:endParaRPr lang="en-US" sz="1600" b="1" dirty="0"/>
        </a:p>
      </dgm:t>
    </dgm:pt>
    <dgm:pt modelId="{FE5A9F7A-CC25-4144-AB27-87674636E7F8}" type="parTrans" cxnId="{E6694E2A-7682-4F5A-AA08-B82D51B07B9E}">
      <dgm:prSet>
        <dgm:style>
          <a:lnRef idx="1">
            <a:schemeClr val="accent2"/>
          </a:lnRef>
          <a:fillRef idx="2">
            <a:schemeClr val="accent2"/>
          </a:fillRef>
          <a:effectRef idx="1">
            <a:schemeClr val="accent2"/>
          </a:effectRef>
          <a:fontRef idx="minor">
            <a:schemeClr val="dk1"/>
          </a:fontRef>
        </dgm:style>
      </dgm:prSet>
      <dgm:spPr>
        <a:noFill/>
        <a:ln>
          <a:solidFill>
            <a:srgbClr val="FF3399"/>
          </a:solidFill>
        </a:ln>
      </dgm:spPr>
      <dgm:t>
        <a:bodyPr/>
        <a:lstStyle/>
        <a:p>
          <a:endParaRPr lang="en-US"/>
        </a:p>
      </dgm:t>
    </dgm:pt>
    <dgm:pt modelId="{4CBAE799-72CF-4CCC-AB35-1EEA19994CBD}" type="sibTrans" cxnId="{E6694E2A-7682-4F5A-AA08-B82D51B07B9E}">
      <dgm:prSet/>
      <dgm:spPr/>
      <dgm:t>
        <a:bodyPr/>
        <a:lstStyle/>
        <a:p>
          <a:endParaRPr lang="en-US"/>
        </a:p>
      </dgm:t>
    </dgm:pt>
    <dgm:pt modelId="{00798BEB-C9E5-4E35-8C76-02E1B69942DF}">
      <dgm:prSet custT="1">
        <dgm:style>
          <a:lnRef idx="2">
            <a:schemeClr val="accent2"/>
          </a:lnRef>
          <a:fillRef idx="1">
            <a:schemeClr val="lt1"/>
          </a:fillRef>
          <a:effectRef idx="0">
            <a:schemeClr val="accent2"/>
          </a:effectRef>
          <a:fontRef idx="minor">
            <a:schemeClr val="dk1"/>
          </a:fontRef>
        </dgm:style>
      </dgm:prSet>
      <dgm:spPr>
        <a:noFill/>
        <a:ln>
          <a:solidFill>
            <a:srgbClr val="FF3399"/>
          </a:solidFill>
        </a:ln>
      </dgm:spPr>
      <dgm:t>
        <a:bodyPr/>
        <a:lstStyle/>
        <a:p>
          <a:r>
            <a:rPr lang="en-IN" sz="1600" b="1" dirty="0" smtClean="0"/>
            <a:t>Additional Customs </a:t>
          </a:r>
          <a:r>
            <a:rPr lang="en-IN" sz="1600" b="1" dirty="0" smtClean="0"/>
            <a:t>Duties</a:t>
          </a:r>
          <a:endParaRPr lang="en-US" sz="1600" b="1" dirty="0"/>
        </a:p>
      </dgm:t>
    </dgm:pt>
    <dgm:pt modelId="{0C5DA20D-9913-450A-BABB-7A16FE99B19D}" type="parTrans" cxnId="{C2B5A4BA-7A81-40B6-819E-B1486683068F}">
      <dgm:prSet>
        <dgm:style>
          <a:lnRef idx="1">
            <a:schemeClr val="accent2"/>
          </a:lnRef>
          <a:fillRef idx="2">
            <a:schemeClr val="accent2"/>
          </a:fillRef>
          <a:effectRef idx="1">
            <a:schemeClr val="accent2"/>
          </a:effectRef>
          <a:fontRef idx="minor">
            <a:schemeClr val="dk1"/>
          </a:fontRef>
        </dgm:style>
      </dgm:prSet>
      <dgm:spPr>
        <a:noFill/>
        <a:ln>
          <a:solidFill>
            <a:srgbClr val="FF3399"/>
          </a:solidFill>
        </a:ln>
      </dgm:spPr>
      <dgm:t>
        <a:bodyPr/>
        <a:lstStyle/>
        <a:p>
          <a:endParaRPr lang="en-US"/>
        </a:p>
      </dgm:t>
    </dgm:pt>
    <dgm:pt modelId="{F851414D-47FC-40AF-9414-7B0439004E81}" type="sibTrans" cxnId="{C2B5A4BA-7A81-40B6-819E-B1486683068F}">
      <dgm:prSet/>
      <dgm:spPr/>
      <dgm:t>
        <a:bodyPr/>
        <a:lstStyle/>
        <a:p>
          <a:endParaRPr lang="en-US"/>
        </a:p>
      </dgm:t>
    </dgm:pt>
    <dgm:pt modelId="{B6822D51-4127-48DE-A984-EBB10FFF6522}">
      <dgm:prSet custT="1">
        <dgm:style>
          <a:lnRef idx="2">
            <a:schemeClr val="accent2"/>
          </a:lnRef>
          <a:fillRef idx="1">
            <a:schemeClr val="lt1"/>
          </a:fillRef>
          <a:effectRef idx="0">
            <a:schemeClr val="accent2"/>
          </a:effectRef>
          <a:fontRef idx="minor">
            <a:schemeClr val="dk1"/>
          </a:fontRef>
        </dgm:style>
      </dgm:prSet>
      <dgm:spPr>
        <a:noFill/>
        <a:ln>
          <a:solidFill>
            <a:srgbClr val="FF3399"/>
          </a:solidFill>
        </a:ln>
      </dgm:spPr>
      <dgm:t>
        <a:bodyPr/>
        <a:lstStyle/>
        <a:p>
          <a:r>
            <a:rPr lang="en-IN" sz="1600" b="1" dirty="0" smtClean="0"/>
            <a:t>Service Tax</a:t>
          </a:r>
          <a:endParaRPr lang="en-US" sz="1600" b="1" dirty="0"/>
        </a:p>
      </dgm:t>
    </dgm:pt>
    <dgm:pt modelId="{17558C96-F259-4EA2-9193-08ACF4298314}" type="parTrans" cxnId="{DF122F31-E326-4299-8907-356BCE255BB0}">
      <dgm:prSet>
        <dgm:style>
          <a:lnRef idx="1">
            <a:schemeClr val="accent2"/>
          </a:lnRef>
          <a:fillRef idx="2">
            <a:schemeClr val="accent2"/>
          </a:fillRef>
          <a:effectRef idx="1">
            <a:schemeClr val="accent2"/>
          </a:effectRef>
          <a:fontRef idx="minor">
            <a:schemeClr val="dk1"/>
          </a:fontRef>
        </dgm:style>
      </dgm:prSet>
      <dgm:spPr>
        <a:noFill/>
        <a:ln>
          <a:solidFill>
            <a:srgbClr val="FF3399"/>
          </a:solidFill>
        </a:ln>
      </dgm:spPr>
      <dgm:t>
        <a:bodyPr/>
        <a:lstStyle/>
        <a:p>
          <a:endParaRPr lang="en-US"/>
        </a:p>
      </dgm:t>
    </dgm:pt>
    <dgm:pt modelId="{C82AE145-BD24-44DB-9257-4F7EC49A5BE7}" type="sibTrans" cxnId="{DF122F31-E326-4299-8907-356BCE255BB0}">
      <dgm:prSet/>
      <dgm:spPr/>
      <dgm:t>
        <a:bodyPr/>
        <a:lstStyle/>
        <a:p>
          <a:endParaRPr lang="en-US"/>
        </a:p>
      </dgm:t>
    </dgm:pt>
    <dgm:pt modelId="{5D5EFC0A-F1B7-431A-8B62-AC2158B4D4CA}">
      <dgm:prSet custT="1">
        <dgm:style>
          <a:lnRef idx="2">
            <a:schemeClr val="accent2"/>
          </a:lnRef>
          <a:fillRef idx="1">
            <a:schemeClr val="lt1"/>
          </a:fillRef>
          <a:effectRef idx="0">
            <a:schemeClr val="accent2"/>
          </a:effectRef>
          <a:fontRef idx="minor">
            <a:schemeClr val="dk1"/>
          </a:fontRef>
        </dgm:style>
      </dgm:prSet>
      <dgm:spPr>
        <a:noFill/>
        <a:ln>
          <a:solidFill>
            <a:srgbClr val="FF3399"/>
          </a:solidFill>
        </a:ln>
      </dgm:spPr>
      <dgm:t>
        <a:bodyPr/>
        <a:lstStyle/>
        <a:p>
          <a:r>
            <a:rPr lang="en-US" sz="1600" b="1" dirty="0" smtClean="0"/>
            <a:t>Central surchages and </a:t>
          </a:r>
          <a:r>
            <a:rPr lang="en-US" sz="1600" b="1" dirty="0" err="1" smtClean="0"/>
            <a:t>Cesses</a:t>
          </a:r>
          <a:endParaRPr lang="en-US" sz="1600" b="1" dirty="0"/>
        </a:p>
      </dgm:t>
    </dgm:pt>
    <dgm:pt modelId="{7D0AE8B4-2B86-48F7-A392-665D3317562F}" type="parTrans" cxnId="{1B4241BF-E180-4FA4-9616-C0B8E3BD0CC8}">
      <dgm:prSet>
        <dgm:style>
          <a:lnRef idx="1">
            <a:schemeClr val="accent2"/>
          </a:lnRef>
          <a:fillRef idx="2">
            <a:schemeClr val="accent2"/>
          </a:fillRef>
          <a:effectRef idx="1">
            <a:schemeClr val="accent2"/>
          </a:effectRef>
          <a:fontRef idx="minor">
            <a:schemeClr val="dk1"/>
          </a:fontRef>
        </dgm:style>
      </dgm:prSet>
      <dgm:spPr>
        <a:noFill/>
        <a:ln>
          <a:solidFill>
            <a:srgbClr val="FF3399"/>
          </a:solidFill>
        </a:ln>
      </dgm:spPr>
      <dgm:t>
        <a:bodyPr/>
        <a:lstStyle/>
        <a:p>
          <a:endParaRPr lang="en-US"/>
        </a:p>
      </dgm:t>
    </dgm:pt>
    <dgm:pt modelId="{01959344-AF59-410A-8576-074D749BB62E}" type="sibTrans" cxnId="{1B4241BF-E180-4FA4-9616-C0B8E3BD0CC8}">
      <dgm:prSet/>
      <dgm:spPr/>
      <dgm:t>
        <a:bodyPr/>
        <a:lstStyle/>
        <a:p>
          <a:endParaRPr lang="en-US"/>
        </a:p>
      </dgm:t>
    </dgm:pt>
    <dgm:pt modelId="{350E9DA4-0438-4958-B8CC-E6AD712073E4}" type="pres">
      <dgm:prSet presAssocID="{DBDCDC79-0DA3-4CEB-AEE2-894A77061818}" presName="Name0" presStyleCnt="0">
        <dgm:presLayoutVars>
          <dgm:chMax val="1"/>
          <dgm:dir/>
          <dgm:animLvl val="ctr"/>
          <dgm:resizeHandles val="exact"/>
        </dgm:presLayoutVars>
      </dgm:prSet>
      <dgm:spPr/>
      <dgm:t>
        <a:bodyPr/>
        <a:lstStyle/>
        <a:p>
          <a:endParaRPr lang="en-IN"/>
        </a:p>
      </dgm:t>
    </dgm:pt>
    <dgm:pt modelId="{1004968D-10A5-4606-A477-85CF2244878F}" type="pres">
      <dgm:prSet presAssocID="{2EAE7C29-3123-41A5-9A71-B3083F1A2660}" presName="centerShape" presStyleLbl="node0" presStyleIdx="0" presStyleCnt="1" custScaleX="102636" custScaleY="98945"/>
      <dgm:spPr/>
      <dgm:t>
        <a:bodyPr/>
        <a:lstStyle/>
        <a:p>
          <a:endParaRPr lang="en-US"/>
        </a:p>
      </dgm:t>
    </dgm:pt>
    <dgm:pt modelId="{E0BC756F-20DD-48CD-BFC4-274EFA09A276}" type="pres">
      <dgm:prSet presAssocID="{4C9C44ED-1AD4-47A8-BBC6-A30F29BF45ED}" presName="parTrans" presStyleLbl="sibTrans2D1" presStyleIdx="0" presStyleCnt="6" custAng="10800000" custScaleX="130907" custScaleY="105081"/>
      <dgm:spPr/>
      <dgm:t>
        <a:bodyPr/>
        <a:lstStyle/>
        <a:p>
          <a:endParaRPr lang="en-IN"/>
        </a:p>
      </dgm:t>
    </dgm:pt>
    <dgm:pt modelId="{D326EAA2-49F7-4A5B-8176-48E798CF3C95}" type="pres">
      <dgm:prSet presAssocID="{4C9C44ED-1AD4-47A8-BBC6-A30F29BF45ED}" presName="connectorText" presStyleLbl="sibTrans2D1" presStyleIdx="0" presStyleCnt="6"/>
      <dgm:spPr/>
      <dgm:t>
        <a:bodyPr/>
        <a:lstStyle/>
        <a:p>
          <a:endParaRPr lang="en-IN"/>
        </a:p>
      </dgm:t>
    </dgm:pt>
    <dgm:pt modelId="{7F2EAFB2-D4A7-483D-BC99-0A2D2B792355}" type="pres">
      <dgm:prSet presAssocID="{B9D6B814-604C-4B84-9E49-565AD897DCA2}" presName="node" presStyleLbl="node1" presStyleIdx="0" presStyleCnt="6" custScaleX="102636" custScaleY="98945">
        <dgm:presLayoutVars>
          <dgm:bulletEnabled val="1"/>
        </dgm:presLayoutVars>
      </dgm:prSet>
      <dgm:spPr/>
      <dgm:t>
        <a:bodyPr/>
        <a:lstStyle/>
        <a:p>
          <a:endParaRPr lang="en-IN"/>
        </a:p>
      </dgm:t>
    </dgm:pt>
    <dgm:pt modelId="{1AF32B01-4CC4-4C46-AF02-1F65704F0191}" type="pres">
      <dgm:prSet presAssocID="{B9E98041-7A51-43DD-AD3D-1A7A3BAB9496}" presName="parTrans" presStyleLbl="sibTrans2D1" presStyleIdx="1" presStyleCnt="6" custAng="10800000" custScaleX="130905" custScaleY="105081"/>
      <dgm:spPr/>
      <dgm:t>
        <a:bodyPr/>
        <a:lstStyle/>
        <a:p>
          <a:endParaRPr lang="en-IN"/>
        </a:p>
      </dgm:t>
    </dgm:pt>
    <dgm:pt modelId="{56500359-0654-40F7-BD37-ABB28EDDE55D}" type="pres">
      <dgm:prSet presAssocID="{B9E98041-7A51-43DD-AD3D-1A7A3BAB9496}" presName="connectorText" presStyleLbl="sibTrans2D1" presStyleIdx="1" presStyleCnt="6"/>
      <dgm:spPr/>
      <dgm:t>
        <a:bodyPr/>
        <a:lstStyle/>
        <a:p>
          <a:endParaRPr lang="en-IN"/>
        </a:p>
      </dgm:t>
    </dgm:pt>
    <dgm:pt modelId="{846C3BC4-EDB2-4114-AE38-2761F2E71A14}" type="pres">
      <dgm:prSet presAssocID="{E3191C93-A680-4A81-948A-347682156032}" presName="node" presStyleLbl="node1" presStyleIdx="1" presStyleCnt="6" custScaleX="102636" custScaleY="98945">
        <dgm:presLayoutVars>
          <dgm:bulletEnabled val="1"/>
        </dgm:presLayoutVars>
      </dgm:prSet>
      <dgm:spPr/>
      <dgm:t>
        <a:bodyPr/>
        <a:lstStyle/>
        <a:p>
          <a:endParaRPr lang="en-US"/>
        </a:p>
      </dgm:t>
    </dgm:pt>
    <dgm:pt modelId="{B9B0CC30-7CBF-447E-BA34-9BCEA277F511}" type="pres">
      <dgm:prSet presAssocID="{FE5A9F7A-CC25-4144-AB27-87674636E7F8}" presName="parTrans" presStyleLbl="sibTrans2D1" presStyleIdx="2" presStyleCnt="6" custAng="10800000" custScaleX="130905" custScaleY="105081"/>
      <dgm:spPr/>
      <dgm:t>
        <a:bodyPr/>
        <a:lstStyle/>
        <a:p>
          <a:endParaRPr lang="en-IN"/>
        </a:p>
      </dgm:t>
    </dgm:pt>
    <dgm:pt modelId="{5956DF43-CC92-471F-BDB8-5B404582B9B2}" type="pres">
      <dgm:prSet presAssocID="{FE5A9F7A-CC25-4144-AB27-87674636E7F8}" presName="connectorText" presStyleLbl="sibTrans2D1" presStyleIdx="2" presStyleCnt="6"/>
      <dgm:spPr/>
      <dgm:t>
        <a:bodyPr/>
        <a:lstStyle/>
        <a:p>
          <a:endParaRPr lang="en-IN"/>
        </a:p>
      </dgm:t>
    </dgm:pt>
    <dgm:pt modelId="{E64B5ECC-C702-4697-AA58-4F08B9CEE852}" type="pres">
      <dgm:prSet presAssocID="{8266EB0E-9FDA-474B-9104-153078DDEE0D}" presName="node" presStyleLbl="node1" presStyleIdx="2" presStyleCnt="6" custScaleX="102636" custScaleY="98945">
        <dgm:presLayoutVars>
          <dgm:bulletEnabled val="1"/>
        </dgm:presLayoutVars>
      </dgm:prSet>
      <dgm:spPr/>
      <dgm:t>
        <a:bodyPr/>
        <a:lstStyle/>
        <a:p>
          <a:endParaRPr lang="en-US"/>
        </a:p>
      </dgm:t>
    </dgm:pt>
    <dgm:pt modelId="{F18BD9B5-7C1E-4C84-BDEC-501C74468FC6}" type="pres">
      <dgm:prSet presAssocID="{0C5DA20D-9913-450A-BABB-7A16FE99B19D}" presName="parTrans" presStyleLbl="sibTrans2D1" presStyleIdx="3" presStyleCnt="6" custAng="10800000" custScaleX="130907" custScaleY="105081"/>
      <dgm:spPr/>
      <dgm:t>
        <a:bodyPr/>
        <a:lstStyle/>
        <a:p>
          <a:endParaRPr lang="en-IN"/>
        </a:p>
      </dgm:t>
    </dgm:pt>
    <dgm:pt modelId="{5294EE9A-FD3E-43E9-9A52-58AFE7ECCA58}" type="pres">
      <dgm:prSet presAssocID="{0C5DA20D-9913-450A-BABB-7A16FE99B19D}" presName="connectorText" presStyleLbl="sibTrans2D1" presStyleIdx="3" presStyleCnt="6"/>
      <dgm:spPr/>
      <dgm:t>
        <a:bodyPr/>
        <a:lstStyle/>
        <a:p>
          <a:endParaRPr lang="en-IN"/>
        </a:p>
      </dgm:t>
    </dgm:pt>
    <dgm:pt modelId="{02CCA01C-326F-4179-BC23-12D6A630C992}" type="pres">
      <dgm:prSet presAssocID="{00798BEB-C9E5-4E35-8C76-02E1B69942DF}" presName="node" presStyleLbl="node1" presStyleIdx="3" presStyleCnt="6" custScaleX="102636" custScaleY="98945">
        <dgm:presLayoutVars>
          <dgm:bulletEnabled val="1"/>
        </dgm:presLayoutVars>
      </dgm:prSet>
      <dgm:spPr/>
      <dgm:t>
        <a:bodyPr/>
        <a:lstStyle/>
        <a:p>
          <a:endParaRPr lang="en-US"/>
        </a:p>
      </dgm:t>
    </dgm:pt>
    <dgm:pt modelId="{3E5FEEC5-B577-47D3-B3C7-F25D6922F969}" type="pres">
      <dgm:prSet presAssocID="{17558C96-F259-4EA2-9193-08ACF4298314}" presName="parTrans" presStyleLbl="sibTrans2D1" presStyleIdx="4" presStyleCnt="6" custAng="10800000" custScaleX="130905" custScaleY="105081"/>
      <dgm:spPr/>
      <dgm:t>
        <a:bodyPr/>
        <a:lstStyle/>
        <a:p>
          <a:endParaRPr lang="en-IN"/>
        </a:p>
      </dgm:t>
    </dgm:pt>
    <dgm:pt modelId="{468D9713-E437-4E01-BB81-CDD3AC80F333}" type="pres">
      <dgm:prSet presAssocID="{17558C96-F259-4EA2-9193-08ACF4298314}" presName="connectorText" presStyleLbl="sibTrans2D1" presStyleIdx="4" presStyleCnt="6"/>
      <dgm:spPr/>
      <dgm:t>
        <a:bodyPr/>
        <a:lstStyle/>
        <a:p>
          <a:endParaRPr lang="en-IN"/>
        </a:p>
      </dgm:t>
    </dgm:pt>
    <dgm:pt modelId="{67BE0882-5413-403A-B8BC-A0BEB8494B98}" type="pres">
      <dgm:prSet presAssocID="{B6822D51-4127-48DE-A984-EBB10FFF6522}" presName="node" presStyleLbl="node1" presStyleIdx="4" presStyleCnt="6" custScaleX="102636" custScaleY="98945">
        <dgm:presLayoutVars>
          <dgm:bulletEnabled val="1"/>
        </dgm:presLayoutVars>
      </dgm:prSet>
      <dgm:spPr/>
      <dgm:t>
        <a:bodyPr/>
        <a:lstStyle/>
        <a:p>
          <a:endParaRPr lang="en-US"/>
        </a:p>
      </dgm:t>
    </dgm:pt>
    <dgm:pt modelId="{12521EA2-7F60-40EF-BBBE-367443B6400D}" type="pres">
      <dgm:prSet presAssocID="{7D0AE8B4-2B86-48F7-A392-665D3317562F}" presName="parTrans" presStyleLbl="sibTrans2D1" presStyleIdx="5" presStyleCnt="6" custAng="10800000" custScaleX="130905" custScaleY="105081"/>
      <dgm:spPr/>
      <dgm:t>
        <a:bodyPr/>
        <a:lstStyle/>
        <a:p>
          <a:endParaRPr lang="en-IN"/>
        </a:p>
      </dgm:t>
    </dgm:pt>
    <dgm:pt modelId="{C28A7B99-6A84-4911-B08B-9A83E779D4D6}" type="pres">
      <dgm:prSet presAssocID="{7D0AE8B4-2B86-48F7-A392-665D3317562F}" presName="connectorText" presStyleLbl="sibTrans2D1" presStyleIdx="5" presStyleCnt="6"/>
      <dgm:spPr/>
      <dgm:t>
        <a:bodyPr/>
        <a:lstStyle/>
        <a:p>
          <a:endParaRPr lang="en-IN"/>
        </a:p>
      </dgm:t>
    </dgm:pt>
    <dgm:pt modelId="{039142D7-4E35-41ED-AFBA-C14C05290C48}" type="pres">
      <dgm:prSet presAssocID="{5D5EFC0A-F1B7-431A-8B62-AC2158B4D4CA}" presName="node" presStyleLbl="node1" presStyleIdx="5" presStyleCnt="6" custScaleX="102636" custScaleY="98945">
        <dgm:presLayoutVars>
          <dgm:bulletEnabled val="1"/>
        </dgm:presLayoutVars>
      </dgm:prSet>
      <dgm:spPr/>
      <dgm:t>
        <a:bodyPr/>
        <a:lstStyle/>
        <a:p>
          <a:endParaRPr lang="en-US"/>
        </a:p>
      </dgm:t>
    </dgm:pt>
  </dgm:ptLst>
  <dgm:cxnLst>
    <dgm:cxn modelId="{C2B5A4BA-7A81-40B6-819E-B1486683068F}" srcId="{2EAE7C29-3123-41A5-9A71-B3083F1A2660}" destId="{00798BEB-C9E5-4E35-8C76-02E1B69942DF}" srcOrd="3" destOrd="0" parTransId="{0C5DA20D-9913-450A-BABB-7A16FE99B19D}" sibTransId="{F851414D-47FC-40AF-9414-7B0439004E81}"/>
    <dgm:cxn modelId="{DF122F31-E326-4299-8907-356BCE255BB0}" srcId="{2EAE7C29-3123-41A5-9A71-B3083F1A2660}" destId="{B6822D51-4127-48DE-A984-EBB10FFF6522}" srcOrd="4" destOrd="0" parTransId="{17558C96-F259-4EA2-9193-08ACF4298314}" sibTransId="{C82AE145-BD24-44DB-9257-4F7EC49A5BE7}"/>
    <dgm:cxn modelId="{87389866-DF9E-49EC-A1CE-E0EAF2F2A955}" srcId="{2EAE7C29-3123-41A5-9A71-B3083F1A2660}" destId="{B9D6B814-604C-4B84-9E49-565AD897DCA2}" srcOrd="0" destOrd="0" parTransId="{4C9C44ED-1AD4-47A8-BBC6-A30F29BF45ED}" sibTransId="{26D32FAC-B396-4594-9E2B-5BA88DC73EA8}"/>
    <dgm:cxn modelId="{B0624FF1-93D4-4E11-BD19-B2DC7ACD70AC}" type="presOf" srcId="{4C9C44ED-1AD4-47A8-BBC6-A30F29BF45ED}" destId="{E0BC756F-20DD-48CD-BFC4-274EFA09A276}" srcOrd="0" destOrd="0" presId="urn:microsoft.com/office/officeart/2005/8/layout/radial5"/>
    <dgm:cxn modelId="{E6694E2A-7682-4F5A-AA08-B82D51B07B9E}" srcId="{2EAE7C29-3123-41A5-9A71-B3083F1A2660}" destId="{8266EB0E-9FDA-474B-9104-153078DDEE0D}" srcOrd="2" destOrd="0" parTransId="{FE5A9F7A-CC25-4144-AB27-87674636E7F8}" sibTransId="{4CBAE799-72CF-4CCC-AB35-1EEA19994CBD}"/>
    <dgm:cxn modelId="{0F028C92-BC50-4A7B-9C79-DE3FA9FB5538}" type="presOf" srcId="{7D0AE8B4-2B86-48F7-A392-665D3317562F}" destId="{C28A7B99-6A84-4911-B08B-9A83E779D4D6}" srcOrd="1" destOrd="0" presId="urn:microsoft.com/office/officeart/2005/8/layout/radial5"/>
    <dgm:cxn modelId="{D8A19B4C-5F1F-4A50-BCF2-27EAA8B2AD69}" type="presOf" srcId="{B6822D51-4127-48DE-A984-EBB10FFF6522}" destId="{67BE0882-5413-403A-B8BC-A0BEB8494B98}" srcOrd="0" destOrd="0" presId="urn:microsoft.com/office/officeart/2005/8/layout/radial5"/>
    <dgm:cxn modelId="{CBE107C3-D3BA-414C-B2BF-5C7948B1B55D}" type="presOf" srcId="{FE5A9F7A-CC25-4144-AB27-87674636E7F8}" destId="{5956DF43-CC92-471F-BDB8-5B404582B9B2}" srcOrd="1" destOrd="0" presId="urn:microsoft.com/office/officeart/2005/8/layout/radial5"/>
    <dgm:cxn modelId="{E92E78AA-9547-4057-9FE4-7674B0B63C04}" type="presOf" srcId="{8266EB0E-9FDA-474B-9104-153078DDEE0D}" destId="{E64B5ECC-C702-4697-AA58-4F08B9CEE852}" srcOrd="0" destOrd="0" presId="urn:microsoft.com/office/officeart/2005/8/layout/radial5"/>
    <dgm:cxn modelId="{5056FBF0-D7B9-4AEF-B04E-791CE1D5DABC}" type="presOf" srcId="{B9E98041-7A51-43DD-AD3D-1A7A3BAB9496}" destId="{56500359-0654-40F7-BD37-ABB28EDDE55D}" srcOrd="1" destOrd="0" presId="urn:microsoft.com/office/officeart/2005/8/layout/radial5"/>
    <dgm:cxn modelId="{0FD22CC2-7581-48E9-9434-749259975F0C}" type="presOf" srcId="{5D5EFC0A-F1B7-431A-8B62-AC2158B4D4CA}" destId="{039142D7-4E35-41ED-AFBA-C14C05290C48}" srcOrd="0" destOrd="0" presId="urn:microsoft.com/office/officeart/2005/8/layout/radial5"/>
    <dgm:cxn modelId="{A16152E6-C4C6-4A70-A436-2B27EB138736}" type="presOf" srcId="{4C9C44ED-1AD4-47A8-BBC6-A30F29BF45ED}" destId="{D326EAA2-49F7-4A5B-8176-48E798CF3C95}" srcOrd="1" destOrd="0" presId="urn:microsoft.com/office/officeart/2005/8/layout/radial5"/>
    <dgm:cxn modelId="{DCD31247-00C6-41D1-B034-98EACD53780C}" type="presOf" srcId="{B9D6B814-604C-4B84-9E49-565AD897DCA2}" destId="{7F2EAFB2-D4A7-483D-BC99-0A2D2B792355}" srcOrd="0" destOrd="0" presId="urn:microsoft.com/office/officeart/2005/8/layout/radial5"/>
    <dgm:cxn modelId="{8FD03CBA-DFA8-40FC-9866-E9F64C10001A}" type="presOf" srcId="{7D0AE8B4-2B86-48F7-A392-665D3317562F}" destId="{12521EA2-7F60-40EF-BBBE-367443B6400D}" srcOrd="0" destOrd="0" presId="urn:microsoft.com/office/officeart/2005/8/layout/radial5"/>
    <dgm:cxn modelId="{BC3B93B0-81EE-4AC9-AC5F-E140F2B6A8CA}" srcId="{2EAE7C29-3123-41A5-9A71-B3083F1A2660}" destId="{E3191C93-A680-4A81-948A-347682156032}" srcOrd="1" destOrd="0" parTransId="{B9E98041-7A51-43DD-AD3D-1A7A3BAB9496}" sibTransId="{A0C8E909-7B02-4B3D-9374-54BF9CC83CB0}"/>
    <dgm:cxn modelId="{F6D6F0A3-407F-433E-98BF-54AC33901CE5}" type="presOf" srcId="{2EAE7C29-3123-41A5-9A71-B3083F1A2660}" destId="{1004968D-10A5-4606-A477-85CF2244878F}" srcOrd="0" destOrd="0" presId="urn:microsoft.com/office/officeart/2005/8/layout/radial5"/>
    <dgm:cxn modelId="{B30E7A49-BB9E-4168-B819-C4C3AD44FD3F}" type="presOf" srcId="{00798BEB-C9E5-4E35-8C76-02E1B69942DF}" destId="{02CCA01C-326F-4179-BC23-12D6A630C992}" srcOrd="0" destOrd="0" presId="urn:microsoft.com/office/officeart/2005/8/layout/radial5"/>
    <dgm:cxn modelId="{AAA6F568-F68D-42CF-B824-ACC55A27A61B}" srcId="{DBDCDC79-0DA3-4CEB-AEE2-894A77061818}" destId="{2EAE7C29-3123-41A5-9A71-B3083F1A2660}" srcOrd="0" destOrd="0" parTransId="{C23B34AA-2199-422A-95B9-4959A03D0C0A}" sibTransId="{F103F8ED-89BA-4CDD-B467-A4215FDE9F08}"/>
    <dgm:cxn modelId="{D1B91AB0-2843-4AD3-B911-0DC3185D84CA}" type="presOf" srcId="{DBDCDC79-0DA3-4CEB-AEE2-894A77061818}" destId="{350E9DA4-0438-4958-B8CC-E6AD712073E4}" srcOrd="0" destOrd="0" presId="urn:microsoft.com/office/officeart/2005/8/layout/radial5"/>
    <dgm:cxn modelId="{E067013C-B86A-48F1-B048-AB92EE7FCE6A}" type="presOf" srcId="{17558C96-F259-4EA2-9193-08ACF4298314}" destId="{3E5FEEC5-B577-47D3-B3C7-F25D6922F969}" srcOrd="0" destOrd="0" presId="urn:microsoft.com/office/officeart/2005/8/layout/radial5"/>
    <dgm:cxn modelId="{EB7DAC1A-4B8A-4EDF-BA9F-E83FF64FF768}" type="presOf" srcId="{E3191C93-A680-4A81-948A-347682156032}" destId="{846C3BC4-EDB2-4114-AE38-2761F2E71A14}" srcOrd="0" destOrd="0" presId="urn:microsoft.com/office/officeart/2005/8/layout/radial5"/>
    <dgm:cxn modelId="{C15C425D-BD88-41F0-813A-6748114011C0}" type="presOf" srcId="{B9E98041-7A51-43DD-AD3D-1A7A3BAB9496}" destId="{1AF32B01-4CC4-4C46-AF02-1F65704F0191}" srcOrd="0" destOrd="0" presId="urn:microsoft.com/office/officeart/2005/8/layout/radial5"/>
    <dgm:cxn modelId="{00C9CC82-66F4-434C-AFFD-79FACD32D45C}" type="presOf" srcId="{FE5A9F7A-CC25-4144-AB27-87674636E7F8}" destId="{B9B0CC30-7CBF-447E-BA34-9BCEA277F511}" srcOrd="0" destOrd="0" presId="urn:microsoft.com/office/officeart/2005/8/layout/radial5"/>
    <dgm:cxn modelId="{13A227CE-C6AE-4F55-A614-A2D1A6CDB76A}" type="presOf" srcId="{17558C96-F259-4EA2-9193-08ACF4298314}" destId="{468D9713-E437-4E01-BB81-CDD3AC80F333}" srcOrd="1" destOrd="0" presId="urn:microsoft.com/office/officeart/2005/8/layout/radial5"/>
    <dgm:cxn modelId="{3C55572A-BEDD-4382-B4DC-4BB812BF65C6}" type="presOf" srcId="{0C5DA20D-9913-450A-BABB-7A16FE99B19D}" destId="{5294EE9A-FD3E-43E9-9A52-58AFE7ECCA58}" srcOrd="1" destOrd="0" presId="urn:microsoft.com/office/officeart/2005/8/layout/radial5"/>
    <dgm:cxn modelId="{1B4241BF-E180-4FA4-9616-C0B8E3BD0CC8}" srcId="{2EAE7C29-3123-41A5-9A71-B3083F1A2660}" destId="{5D5EFC0A-F1B7-431A-8B62-AC2158B4D4CA}" srcOrd="5" destOrd="0" parTransId="{7D0AE8B4-2B86-48F7-A392-665D3317562F}" sibTransId="{01959344-AF59-410A-8576-074D749BB62E}"/>
    <dgm:cxn modelId="{ADFE95BC-5A70-46E5-B57F-5EA7E7CED6BB}" type="presOf" srcId="{0C5DA20D-9913-450A-BABB-7A16FE99B19D}" destId="{F18BD9B5-7C1E-4C84-BDEC-501C74468FC6}" srcOrd="0" destOrd="0" presId="urn:microsoft.com/office/officeart/2005/8/layout/radial5"/>
    <dgm:cxn modelId="{55356BEB-0844-46B5-BED9-3E7ADE9016BC}" type="presParOf" srcId="{350E9DA4-0438-4958-B8CC-E6AD712073E4}" destId="{1004968D-10A5-4606-A477-85CF2244878F}" srcOrd="0" destOrd="0" presId="urn:microsoft.com/office/officeart/2005/8/layout/radial5"/>
    <dgm:cxn modelId="{6807879E-A2CE-455D-A90B-05A154302E51}" type="presParOf" srcId="{350E9DA4-0438-4958-B8CC-E6AD712073E4}" destId="{E0BC756F-20DD-48CD-BFC4-274EFA09A276}" srcOrd="1" destOrd="0" presId="urn:microsoft.com/office/officeart/2005/8/layout/radial5"/>
    <dgm:cxn modelId="{8F4A8AF2-8BBA-4379-9703-A10D377B2764}" type="presParOf" srcId="{E0BC756F-20DD-48CD-BFC4-274EFA09A276}" destId="{D326EAA2-49F7-4A5B-8176-48E798CF3C95}" srcOrd="0" destOrd="0" presId="urn:microsoft.com/office/officeart/2005/8/layout/radial5"/>
    <dgm:cxn modelId="{F390C80D-D163-443B-8847-B5E3311575BA}" type="presParOf" srcId="{350E9DA4-0438-4958-B8CC-E6AD712073E4}" destId="{7F2EAFB2-D4A7-483D-BC99-0A2D2B792355}" srcOrd="2" destOrd="0" presId="urn:microsoft.com/office/officeart/2005/8/layout/radial5"/>
    <dgm:cxn modelId="{3272D226-6CBA-432D-92DC-0EFD4E7EF6D8}" type="presParOf" srcId="{350E9DA4-0438-4958-B8CC-E6AD712073E4}" destId="{1AF32B01-4CC4-4C46-AF02-1F65704F0191}" srcOrd="3" destOrd="0" presId="urn:microsoft.com/office/officeart/2005/8/layout/radial5"/>
    <dgm:cxn modelId="{B9161BA4-009C-4058-9F28-63540AC6A6D1}" type="presParOf" srcId="{1AF32B01-4CC4-4C46-AF02-1F65704F0191}" destId="{56500359-0654-40F7-BD37-ABB28EDDE55D}" srcOrd="0" destOrd="0" presId="urn:microsoft.com/office/officeart/2005/8/layout/radial5"/>
    <dgm:cxn modelId="{2270DC36-71D2-44BF-BCD7-E2998D4AB197}" type="presParOf" srcId="{350E9DA4-0438-4958-B8CC-E6AD712073E4}" destId="{846C3BC4-EDB2-4114-AE38-2761F2E71A14}" srcOrd="4" destOrd="0" presId="urn:microsoft.com/office/officeart/2005/8/layout/radial5"/>
    <dgm:cxn modelId="{B3684448-A946-40A9-ADAD-C3ACA3AC0DAD}" type="presParOf" srcId="{350E9DA4-0438-4958-B8CC-E6AD712073E4}" destId="{B9B0CC30-7CBF-447E-BA34-9BCEA277F511}" srcOrd="5" destOrd="0" presId="urn:microsoft.com/office/officeart/2005/8/layout/radial5"/>
    <dgm:cxn modelId="{1C937F82-DB9E-4BCB-A7E1-D48813BF5003}" type="presParOf" srcId="{B9B0CC30-7CBF-447E-BA34-9BCEA277F511}" destId="{5956DF43-CC92-471F-BDB8-5B404582B9B2}" srcOrd="0" destOrd="0" presId="urn:microsoft.com/office/officeart/2005/8/layout/radial5"/>
    <dgm:cxn modelId="{B3CA6C62-0FA2-4C20-A8FC-BFE0BCEB644C}" type="presParOf" srcId="{350E9DA4-0438-4958-B8CC-E6AD712073E4}" destId="{E64B5ECC-C702-4697-AA58-4F08B9CEE852}" srcOrd="6" destOrd="0" presId="urn:microsoft.com/office/officeart/2005/8/layout/radial5"/>
    <dgm:cxn modelId="{AA0AA1A1-E93B-481D-B082-C7B4A569C638}" type="presParOf" srcId="{350E9DA4-0438-4958-B8CC-E6AD712073E4}" destId="{F18BD9B5-7C1E-4C84-BDEC-501C74468FC6}" srcOrd="7" destOrd="0" presId="urn:microsoft.com/office/officeart/2005/8/layout/radial5"/>
    <dgm:cxn modelId="{D4201F6E-C578-4DE0-A098-73A9E91023B0}" type="presParOf" srcId="{F18BD9B5-7C1E-4C84-BDEC-501C74468FC6}" destId="{5294EE9A-FD3E-43E9-9A52-58AFE7ECCA58}" srcOrd="0" destOrd="0" presId="urn:microsoft.com/office/officeart/2005/8/layout/radial5"/>
    <dgm:cxn modelId="{1B915534-AB3B-4EB5-9753-4750CC56795E}" type="presParOf" srcId="{350E9DA4-0438-4958-B8CC-E6AD712073E4}" destId="{02CCA01C-326F-4179-BC23-12D6A630C992}" srcOrd="8" destOrd="0" presId="urn:microsoft.com/office/officeart/2005/8/layout/radial5"/>
    <dgm:cxn modelId="{28D2069E-717A-42CB-AA5B-31CFDB9A71D9}" type="presParOf" srcId="{350E9DA4-0438-4958-B8CC-E6AD712073E4}" destId="{3E5FEEC5-B577-47D3-B3C7-F25D6922F969}" srcOrd="9" destOrd="0" presId="urn:microsoft.com/office/officeart/2005/8/layout/radial5"/>
    <dgm:cxn modelId="{165AAD12-672C-48AD-B174-835E5BDC9A28}" type="presParOf" srcId="{3E5FEEC5-B577-47D3-B3C7-F25D6922F969}" destId="{468D9713-E437-4E01-BB81-CDD3AC80F333}" srcOrd="0" destOrd="0" presId="urn:microsoft.com/office/officeart/2005/8/layout/radial5"/>
    <dgm:cxn modelId="{BDD1017B-FDC9-4BC1-AEAA-3691CF64A8F1}" type="presParOf" srcId="{350E9DA4-0438-4958-B8CC-E6AD712073E4}" destId="{67BE0882-5413-403A-B8BC-A0BEB8494B98}" srcOrd="10" destOrd="0" presId="urn:microsoft.com/office/officeart/2005/8/layout/radial5"/>
    <dgm:cxn modelId="{B2A66D0E-9EA9-4685-B8BC-E7651C4C7FA5}" type="presParOf" srcId="{350E9DA4-0438-4958-B8CC-E6AD712073E4}" destId="{12521EA2-7F60-40EF-BBBE-367443B6400D}" srcOrd="11" destOrd="0" presId="urn:microsoft.com/office/officeart/2005/8/layout/radial5"/>
    <dgm:cxn modelId="{7E3D976B-1153-4F6C-A290-9A43F4C2D8BA}" type="presParOf" srcId="{12521EA2-7F60-40EF-BBBE-367443B6400D}" destId="{C28A7B99-6A84-4911-B08B-9A83E779D4D6}" srcOrd="0" destOrd="0" presId="urn:microsoft.com/office/officeart/2005/8/layout/radial5"/>
    <dgm:cxn modelId="{44F47A4B-AAAD-42CC-AC84-3E4920E0E928}" type="presParOf" srcId="{350E9DA4-0438-4958-B8CC-E6AD712073E4}" destId="{039142D7-4E35-41ED-AFBA-C14C05290C4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67FC1A-DDF9-45BA-9FCA-41AAF546A00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1D612AE-5650-4A4B-B5D7-7F374D799393}">
      <dgm:prSet phldrT="[Text]"/>
      <dgm:spPr>
        <a:solidFill>
          <a:schemeClr val="bg1">
            <a:lumMod val="95000"/>
          </a:schemeClr>
        </a:solidFill>
        <a:ln>
          <a:solidFill>
            <a:srgbClr val="FF3399"/>
          </a:solidFill>
        </a:ln>
      </dgm:spPr>
      <dgm:t>
        <a:bodyPr/>
        <a:lstStyle/>
        <a:p>
          <a:r>
            <a:rPr lang="en-US" dirty="0" smtClean="0"/>
            <a:t>Central Government</a:t>
          </a:r>
          <a:endParaRPr lang="en-US" dirty="0"/>
        </a:p>
      </dgm:t>
    </dgm:pt>
    <dgm:pt modelId="{59AC9ACB-CC8B-44FE-8775-B61330B30AC6}" type="parTrans" cxnId="{B27CF4F1-5D80-478C-868C-4186E894AC09}">
      <dgm:prSet/>
      <dgm:spPr/>
      <dgm:t>
        <a:bodyPr/>
        <a:lstStyle/>
        <a:p>
          <a:endParaRPr lang="en-US"/>
        </a:p>
      </dgm:t>
    </dgm:pt>
    <dgm:pt modelId="{CD89A1B8-C837-49C0-A2D5-5CEB3E34B58C}" type="sibTrans" cxnId="{B27CF4F1-5D80-478C-868C-4186E894AC09}">
      <dgm:prSet/>
      <dgm:spPr/>
      <dgm:t>
        <a:bodyPr/>
        <a:lstStyle/>
        <a:p>
          <a:endParaRPr lang="en-US"/>
        </a:p>
      </dgm:t>
    </dgm:pt>
    <dgm:pt modelId="{BC76E881-8FB5-4835-938B-B99583D19A86}">
      <dgm:prSet phldrT="[Text]"/>
      <dgm:spPr>
        <a:solidFill>
          <a:schemeClr val="bg1">
            <a:lumMod val="50000"/>
          </a:schemeClr>
        </a:solidFill>
        <a:ln>
          <a:solidFill>
            <a:schemeClr val="bg1">
              <a:lumMod val="65000"/>
            </a:schemeClr>
          </a:solidFill>
        </a:ln>
      </dgm:spPr>
      <dgm:t>
        <a:bodyPr/>
        <a:lstStyle/>
        <a:p>
          <a:r>
            <a:rPr lang="en-US" dirty="0" smtClean="0"/>
            <a:t>Basic Customs Duty</a:t>
          </a:r>
          <a:endParaRPr lang="en-US" dirty="0"/>
        </a:p>
      </dgm:t>
    </dgm:pt>
    <dgm:pt modelId="{B941495B-F291-49C9-B083-C6BE171E504B}" type="parTrans" cxnId="{F7666035-0677-4625-8AED-1DA49876A62E}">
      <dgm:prSet/>
      <dgm:spPr/>
      <dgm:t>
        <a:bodyPr/>
        <a:lstStyle/>
        <a:p>
          <a:endParaRPr lang="en-US"/>
        </a:p>
      </dgm:t>
    </dgm:pt>
    <dgm:pt modelId="{BC6FC0A4-CECE-4E54-A27E-C3C2C2A6678F}" type="sibTrans" cxnId="{F7666035-0677-4625-8AED-1DA49876A62E}">
      <dgm:prSet/>
      <dgm:spPr/>
      <dgm:t>
        <a:bodyPr/>
        <a:lstStyle/>
        <a:p>
          <a:endParaRPr lang="en-US"/>
        </a:p>
      </dgm:t>
    </dgm:pt>
    <dgm:pt modelId="{4DAB5807-D03A-4496-9357-804D60B35521}">
      <dgm:prSet phldrT="[Text]"/>
      <dgm:spPr>
        <a:solidFill>
          <a:schemeClr val="bg1">
            <a:lumMod val="50000"/>
          </a:schemeClr>
        </a:solidFill>
        <a:ln>
          <a:solidFill>
            <a:schemeClr val="bg1">
              <a:lumMod val="65000"/>
            </a:schemeClr>
          </a:solidFill>
        </a:ln>
      </dgm:spPr>
      <dgm:t>
        <a:bodyPr/>
        <a:lstStyle/>
        <a:p>
          <a:r>
            <a:rPr lang="en-US" dirty="0" smtClean="0"/>
            <a:t>Central Excise on: petroleum crude,</a:t>
          </a:r>
          <a:r>
            <a:rPr lang="en-US" baseline="0" dirty="0" smtClean="0"/>
            <a:t> </a:t>
          </a:r>
          <a:r>
            <a:rPr lang="en-US" dirty="0" smtClean="0"/>
            <a:t>petrol, diesel, natural gas, </a:t>
          </a:r>
          <a:r>
            <a:rPr lang="it-IT" dirty="0" smtClean="0"/>
            <a:t>aviation turbine fuel, </a:t>
          </a:r>
          <a:r>
            <a:rPr lang="en-US" dirty="0" smtClean="0"/>
            <a:t>tobacco and tobacco products</a:t>
          </a:r>
          <a:endParaRPr lang="en-US" dirty="0"/>
        </a:p>
      </dgm:t>
    </dgm:pt>
    <dgm:pt modelId="{02E178F7-0736-4A72-9B18-67AD8608E4D0}" type="parTrans" cxnId="{BD4BE782-035F-42A2-B9C7-EC28BCD0993E}">
      <dgm:prSet/>
      <dgm:spPr/>
      <dgm:t>
        <a:bodyPr/>
        <a:lstStyle/>
        <a:p>
          <a:endParaRPr lang="en-US"/>
        </a:p>
      </dgm:t>
    </dgm:pt>
    <dgm:pt modelId="{BCB76D88-1AA6-4EEB-A30A-8897DAC221FD}" type="sibTrans" cxnId="{BD4BE782-035F-42A2-B9C7-EC28BCD0993E}">
      <dgm:prSet/>
      <dgm:spPr/>
      <dgm:t>
        <a:bodyPr/>
        <a:lstStyle/>
        <a:p>
          <a:endParaRPr lang="en-US"/>
        </a:p>
      </dgm:t>
    </dgm:pt>
    <dgm:pt modelId="{7D63D7A5-4F41-429B-A8CB-4EFBFB8DBC3C}">
      <dgm:prSet/>
      <dgm:spPr>
        <a:solidFill>
          <a:schemeClr val="bg1">
            <a:lumMod val="50000"/>
          </a:schemeClr>
        </a:solidFill>
        <a:ln>
          <a:solidFill>
            <a:schemeClr val="bg1">
              <a:lumMod val="65000"/>
            </a:schemeClr>
          </a:solidFill>
        </a:ln>
      </dgm:spPr>
      <dgm:t>
        <a:bodyPr/>
        <a:lstStyle/>
        <a:p>
          <a:r>
            <a:rPr lang="en-US" dirty="0" smtClean="0"/>
            <a:t>Stamp Duty</a:t>
          </a:r>
          <a:endParaRPr lang="en-US" dirty="0"/>
        </a:p>
      </dgm:t>
    </dgm:pt>
    <dgm:pt modelId="{284A32E6-3F13-40E8-A8FB-2D5031DAC3C1}" type="parTrans" cxnId="{4B3DDB62-7AA8-43D6-A0F0-D3362518301A}">
      <dgm:prSet/>
      <dgm:spPr/>
      <dgm:t>
        <a:bodyPr/>
        <a:lstStyle/>
        <a:p>
          <a:endParaRPr lang="en-US"/>
        </a:p>
      </dgm:t>
    </dgm:pt>
    <dgm:pt modelId="{1ABEC5AF-9D3C-49FD-A338-00891AD8934C}" type="sibTrans" cxnId="{4B3DDB62-7AA8-43D6-A0F0-D3362518301A}">
      <dgm:prSet/>
      <dgm:spPr/>
      <dgm:t>
        <a:bodyPr/>
        <a:lstStyle/>
        <a:p>
          <a:endParaRPr lang="en-US"/>
        </a:p>
      </dgm:t>
    </dgm:pt>
    <dgm:pt modelId="{6F7F89D9-9126-4A0E-AD47-5725B908FF91}">
      <dgm:prSet phldrT="[Text]"/>
      <dgm:spPr>
        <a:solidFill>
          <a:schemeClr val="bg1">
            <a:lumMod val="95000"/>
          </a:schemeClr>
        </a:solidFill>
        <a:ln>
          <a:solidFill>
            <a:srgbClr val="FF3399"/>
          </a:solidFill>
        </a:ln>
      </dgm:spPr>
      <dgm:t>
        <a:bodyPr/>
        <a:lstStyle/>
        <a:p>
          <a:r>
            <a:rPr lang="en-US" dirty="0" smtClean="0"/>
            <a:t>State Government</a:t>
          </a:r>
          <a:endParaRPr lang="en-US" dirty="0"/>
        </a:p>
      </dgm:t>
    </dgm:pt>
    <dgm:pt modelId="{F3182ABB-AD9B-48AC-858B-48D586593F45}" type="parTrans" cxnId="{35E46300-0518-4A8D-A4EA-019E3C2FA94E}">
      <dgm:prSet/>
      <dgm:spPr/>
      <dgm:t>
        <a:bodyPr/>
        <a:lstStyle/>
        <a:p>
          <a:endParaRPr lang="en-US"/>
        </a:p>
      </dgm:t>
    </dgm:pt>
    <dgm:pt modelId="{70F439C0-42E7-4F62-A357-2DED98CFD4A8}" type="sibTrans" cxnId="{35E46300-0518-4A8D-A4EA-019E3C2FA94E}">
      <dgm:prSet/>
      <dgm:spPr/>
      <dgm:t>
        <a:bodyPr/>
        <a:lstStyle/>
        <a:p>
          <a:endParaRPr lang="en-US"/>
        </a:p>
      </dgm:t>
    </dgm:pt>
    <dgm:pt modelId="{D54CA190-D590-4662-B339-F5464305481B}">
      <dgm:prSet phldrT="[Text]"/>
      <dgm:spPr>
        <a:solidFill>
          <a:schemeClr val="bg1">
            <a:lumMod val="50000"/>
          </a:schemeClr>
        </a:solidFill>
        <a:ln>
          <a:solidFill>
            <a:schemeClr val="bg1">
              <a:lumMod val="65000"/>
            </a:schemeClr>
          </a:solidFill>
        </a:ln>
      </dgm:spPr>
      <dgm:t>
        <a:bodyPr/>
        <a:lstStyle/>
        <a:p>
          <a:r>
            <a:rPr lang="en-US" dirty="0" smtClean="0"/>
            <a:t>Profession Tax</a:t>
          </a:r>
          <a:endParaRPr lang="en-US" dirty="0"/>
        </a:p>
      </dgm:t>
    </dgm:pt>
    <dgm:pt modelId="{DD9DCA4C-F969-4C2F-B989-D93764396D7D}" type="parTrans" cxnId="{CE1C4F07-76AF-4627-B2D3-37C784D87B8A}">
      <dgm:prSet/>
      <dgm:spPr/>
      <dgm:t>
        <a:bodyPr/>
        <a:lstStyle/>
        <a:p>
          <a:endParaRPr lang="en-US"/>
        </a:p>
      </dgm:t>
    </dgm:pt>
    <dgm:pt modelId="{17523CD9-24B8-4D96-951A-C92CFFA10B0C}" type="sibTrans" cxnId="{CE1C4F07-76AF-4627-B2D3-37C784D87B8A}">
      <dgm:prSet/>
      <dgm:spPr/>
      <dgm:t>
        <a:bodyPr/>
        <a:lstStyle/>
        <a:p>
          <a:endParaRPr lang="en-US"/>
        </a:p>
      </dgm:t>
    </dgm:pt>
    <dgm:pt modelId="{D9832B20-6B58-4A2E-88AE-945BC2D9D7B4}">
      <dgm:prSet phldrT="[Text]"/>
      <dgm:spPr>
        <a:solidFill>
          <a:schemeClr val="bg1">
            <a:lumMod val="50000"/>
          </a:schemeClr>
        </a:solidFill>
        <a:ln>
          <a:solidFill>
            <a:schemeClr val="bg1">
              <a:lumMod val="65000"/>
            </a:schemeClr>
          </a:solidFill>
        </a:ln>
      </dgm:spPr>
      <dgm:t>
        <a:bodyPr/>
        <a:lstStyle/>
        <a:p>
          <a:r>
            <a:rPr lang="en-US" dirty="0" smtClean="0"/>
            <a:t>State Excise</a:t>
          </a:r>
          <a:endParaRPr lang="en-US" dirty="0"/>
        </a:p>
      </dgm:t>
    </dgm:pt>
    <dgm:pt modelId="{DDFC5805-80DC-4028-A837-7B99F028B60B}" type="parTrans" cxnId="{C5DAB8B8-D72A-4C8A-BAB5-61C8A1E9B452}">
      <dgm:prSet/>
      <dgm:spPr/>
      <dgm:t>
        <a:bodyPr/>
        <a:lstStyle/>
        <a:p>
          <a:endParaRPr lang="en-US"/>
        </a:p>
      </dgm:t>
    </dgm:pt>
    <dgm:pt modelId="{482264C1-A8BA-40D7-B0E9-CEC5CD35D746}" type="sibTrans" cxnId="{C5DAB8B8-D72A-4C8A-BAB5-61C8A1E9B452}">
      <dgm:prSet/>
      <dgm:spPr/>
      <dgm:t>
        <a:bodyPr/>
        <a:lstStyle/>
        <a:p>
          <a:endParaRPr lang="en-US"/>
        </a:p>
      </dgm:t>
    </dgm:pt>
    <dgm:pt modelId="{D892E1AD-B0DC-484D-AF9F-B9543D654962}">
      <dgm:prSet/>
      <dgm:spPr>
        <a:solidFill>
          <a:schemeClr val="bg1">
            <a:lumMod val="50000"/>
          </a:schemeClr>
        </a:solidFill>
        <a:ln>
          <a:solidFill>
            <a:schemeClr val="bg1">
              <a:lumMod val="65000"/>
            </a:schemeClr>
          </a:solidFill>
        </a:ln>
      </dgm:spPr>
      <dgm:t>
        <a:bodyPr/>
        <a:lstStyle/>
        <a:p>
          <a:pPr rtl="0"/>
          <a:r>
            <a:rPr lang="en-US" dirty="0" smtClean="0"/>
            <a:t>Sale of petroleum crude, high speed diesel, petrol, natural gas, </a:t>
          </a:r>
          <a:r>
            <a:rPr lang="it-IT" dirty="0" smtClean="0"/>
            <a:t>aviation turbine fuel</a:t>
          </a:r>
          <a:endParaRPr lang="en-US" dirty="0"/>
        </a:p>
      </dgm:t>
    </dgm:pt>
    <dgm:pt modelId="{E7553C28-FD38-4B79-ABB0-0340B69849B9}" type="parTrans" cxnId="{9E2D798D-E6D0-4C27-B33B-903835F28358}">
      <dgm:prSet/>
      <dgm:spPr/>
      <dgm:t>
        <a:bodyPr/>
        <a:lstStyle/>
        <a:p>
          <a:endParaRPr lang="en-US"/>
        </a:p>
      </dgm:t>
    </dgm:pt>
    <dgm:pt modelId="{99733F9A-1D4F-43AB-BE02-D4F46A1726B1}" type="sibTrans" cxnId="{9E2D798D-E6D0-4C27-B33B-903835F28358}">
      <dgm:prSet/>
      <dgm:spPr/>
      <dgm:t>
        <a:bodyPr/>
        <a:lstStyle/>
        <a:p>
          <a:endParaRPr lang="en-US"/>
        </a:p>
      </dgm:t>
    </dgm:pt>
    <dgm:pt modelId="{5C464B5A-6966-47EB-BED7-97A6B1F51589}">
      <dgm:prSet/>
      <dgm:spPr>
        <a:solidFill>
          <a:schemeClr val="bg1">
            <a:lumMod val="50000"/>
          </a:schemeClr>
        </a:solidFill>
        <a:ln>
          <a:solidFill>
            <a:schemeClr val="bg1">
              <a:lumMod val="65000"/>
            </a:schemeClr>
          </a:solidFill>
        </a:ln>
      </dgm:spPr>
      <dgm:t>
        <a:bodyPr/>
        <a:lstStyle/>
        <a:p>
          <a:r>
            <a:rPr lang="en-US" dirty="0" smtClean="0"/>
            <a:t>Stamp Duty</a:t>
          </a:r>
          <a:endParaRPr lang="en-US" dirty="0"/>
        </a:p>
      </dgm:t>
    </dgm:pt>
    <dgm:pt modelId="{46D0DD68-6E62-41D3-B136-D02CA06E2A8F}" type="parTrans" cxnId="{8DBD2E20-E7D8-4C23-904B-8B0C3D62B8B7}">
      <dgm:prSet/>
      <dgm:spPr/>
      <dgm:t>
        <a:bodyPr/>
        <a:lstStyle/>
        <a:p>
          <a:endParaRPr lang="en-US"/>
        </a:p>
      </dgm:t>
    </dgm:pt>
    <dgm:pt modelId="{D883614D-C0C5-4F4A-BE8B-C8D3F58DB537}" type="sibTrans" cxnId="{8DBD2E20-E7D8-4C23-904B-8B0C3D62B8B7}">
      <dgm:prSet/>
      <dgm:spPr/>
      <dgm:t>
        <a:bodyPr/>
        <a:lstStyle/>
        <a:p>
          <a:endParaRPr lang="en-US"/>
        </a:p>
      </dgm:t>
    </dgm:pt>
    <dgm:pt modelId="{B627A54C-BFB7-4FC8-A477-A1C3A705C4F3}">
      <dgm:prSet/>
      <dgm:spPr>
        <a:solidFill>
          <a:schemeClr val="bg1">
            <a:lumMod val="50000"/>
          </a:schemeClr>
        </a:solidFill>
        <a:ln>
          <a:solidFill>
            <a:schemeClr val="bg1">
              <a:lumMod val="65000"/>
            </a:schemeClr>
          </a:solidFill>
        </a:ln>
      </dgm:spPr>
      <dgm:t>
        <a:bodyPr/>
        <a:lstStyle/>
        <a:p>
          <a:r>
            <a:rPr lang="en-US" dirty="0" smtClean="0"/>
            <a:t>Land revenue</a:t>
          </a:r>
          <a:endParaRPr lang="en-US" dirty="0"/>
        </a:p>
      </dgm:t>
    </dgm:pt>
    <dgm:pt modelId="{8B08C2CA-300F-4B57-BC47-7B59C7293533}" type="parTrans" cxnId="{8121B311-EA87-4E97-A248-690892B14F5C}">
      <dgm:prSet/>
      <dgm:spPr/>
      <dgm:t>
        <a:bodyPr/>
        <a:lstStyle/>
        <a:p>
          <a:endParaRPr lang="en-US"/>
        </a:p>
      </dgm:t>
    </dgm:pt>
    <dgm:pt modelId="{35AC573A-92C7-4E6D-997F-DAA11A36135A}" type="sibTrans" cxnId="{8121B311-EA87-4E97-A248-690892B14F5C}">
      <dgm:prSet/>
      <dgm:spPr/>
      <dgm:t>
        <a:bodyPr/>
        <a:lstStyle/>
        <a:p>
          <a:endParaRPr lang="en-US"/>
        </a:p>
      </dgm:t>
    </dgm:pt>
    <dgm:pt modelId="{1F416289-4057-4406-BC74-FBB091BEBD0E}">
      <dgm:prSet/>
      <dgm:spPr>
        <a:solidFill>
          <a:schemeClr val="bg1">
            <a:lumMod val="50000"/>
          </a:schemeClr>
        </a:solidFill>
        <a:ln>
          <a:solidFill>
            <a:schemeClr val="bg1">
              <a:lumMod val="65000"/>
            </a:schemeClr>
          </a:solidFill>
        </a:ln>
      </dgm:spPr>
      <dgm:t>
        <a:bodyPr/>
        <a:lstStyle/>
        <a:p>
          <a:r>
            <a:rPr lang="en-US" dirty="0" smtClean="0"/>
            <a:t>Octroi/LBT</a:t>
          </a:r>
          <a:endParaRPr lang="en-US" dirty="0"/>
        </a:p>
      </dgm:t>
    </dgm:pt>
    <dgm:pt modelId="{C4D7C0F0-FA2C-4C1B-B425-E4FDF74F16DB}" type="parTrans" cxnId="{8DFF0EAE-81BC-45EB-B86D-BFC02178823D}">
      <dgm:prSet/>
      <dgm:spPr/>
      <dgm:t>
        <a:bodyPr/>
        <a:lstStyle/>
        <a:p>
          <a:endParaRPr lang="en-US"/>
        </a:p>
      </dgm:t>
    </dgm:pt>
    <dgm:pt modelId="{F52B2C95-14E5-47A4-AD22-2DC07BE28B06}" type="sibTrans" cxnId="{8DFF0EAE-81BC-45EB-B86D-BFC02178823D}">
      <dgm:prSet/>
      <dgm:spPr/>
      <dgm:t>
        <a:bodyPr/>
        <a:lstStyle/>
        <a:p>
          <a:endParaRPr lang="en-US"/>
        </a:p>
      </dgm:t>
    </dgm:pt>
    <dgm:pt modelId="{89AF5968-D35A-4CFC-9020-0DC02E52899A}">
      <dgm:prSet/>
      <dgm:spPr>
        <a:solidFill>
          <a:schemeClr val="bg1">
            <a:lumMod val="50000"/>
          </a:schemeClr>
        </a:solidFill>
        <a:ln>
          <a:solidFill>
            <a:schemeClr val="bg1">
              <a:lumMod val="65000"/>
            </a:schemeClr>
          </a:solidFill>
        </a:ln>
      </dgm:spPr>
      <dgm:t>
        <a:bodyPr/>
        <a:lstStyle/>
        <a:p>
          <a:r>
            <a:rPr lang="en-US" dirty="0" smtClean="0"/>
            <a:t>CST</a:t>
          </a:r>
          <a:endParaRPr lang="en-US" dirty="0"/>
        </a:p>
      </dgm:t>
    </dgm:pt>
    <dgm:pt modelId="{61F7E3D3-156C-45CB-B38C-3C96F760493C}" type="parTrans" cxnId="{3DC25E1D-8B8C-4D15-8409-9ACEEC5CD9C8}">
      <dgm:prSet/>
      <dgm:spPr/>
      <dgm:t>
        <a:bodyPr/>
        <a:lstStyle/>
        <a:p>
          <a:endParaRPr lang="en-US"/>
        </a:p>
      </dgm:t>
    </dgm:pt>
    <dgm:pt modelId="{27D138F0-3BB0-4AB6-BA1E-581530504A5B}" type="sibTrans" cxnId="{3DC25E1D-8B8C-4D15-8409-9ACEEC5CD9C8}">
      <dgm:prSet/>
      <dgm:spPr/>
      <dgm:t>
        <a:bodyPr/>
        <a:lstStyle/>
        <a:p>
          <a:endParaRPr lang="en-US"/>
        </a:p>
      </dgm:t>
    </dgm:pt>
    <dgm:pt modelId="{C5CB3791-35F6-4899-A6DD-C256FD38E8ED}" type="pres">
      <dgm:prSet presAssocID="{F467FC1A-DDF9-45BA-9FCA-41AAF546A00F}" presName="theList" presStyleCnt="0">
        <dgm:presLayoutVars>
          <dgm:dir/>
          <dgm:animLvl val="lvl"/>
          <dgm:resizeHandles val="exact"/>
        </dgm:presLayoutVars>
      </dgm:prSet>
      <dgm:spPr/>
      <dgm:t>
        <a:bodyPr/>
        <a:lstStyle/>
        <a:p>
          <a:endParaRPr lang="en-IN"/>
        </a:p>
      </dgm:t>
    </dgm:pt>
    <dgm:pt modelId="{EC8CA600-A440-4962-8E34-2C8932AF484D}" type="pres">
      <dgm:prSet presAssocID="{21D612AE-5650-4A4B-B5D7-7F374D799393}" presName="compNode" presStyleCnt="0"/>
      <dgm:spPr/>
    </dgm:pt>
    <dgm:pt modelId="{6239BA02-C22E-41A5-8580-975DEDC9DAC5}" type="pres">
      <dgm:prSet presAssocID="{21D612AE-5650-4A4B-B5D7-7F374D799393}" presName="aNode" presStyleLbl="bgShp" presStyleIdx="0" presStyleCnt="2" custScaleX="36053"/>
      <dgm:spPr/>
      <dgm:t>
        <a:bodyPr/>
        <a:lstStyle/>
        <a:p>
          <a:endParaRPr lang="en-US"/>
        </a:p>
      </dgm:t>
    </dgm:pt>
    <dgm:pt modelId="{B4E21AC3-7BC9-43A6-B9F4-C39862F8AB25}" type="pres">
      <dgm:prSet presAssocID="{21D612AE-5650-4A4B-B5D7-7F374D799393}" presName="textNode" presStyleLbl="bgShp" presStyleIdx="0" presStyleCnt="2"/>
      <dgm:spPr/>
      <dgm:t>
        <a:bodyPr/>
        <a:lstStyle/>
        <a:p>
          <a:endParaRPr lang="en-US"/>
        </a:p>
      </dgm:t>
    </dgm:pt>
    <dgm:pt modelId="{18351E9C-C0A2-4867-948B-FB287ADA856D}" type="pres">
      <dgm:prSet presAssocID="{21D612AE-5650-4A4B-B5D7-7F374D799393}" presName="compChildNode" presStyleCnt="0"/>
      <dgm:spPr/>
    </dgm:pt>
    <dgm:pt modelId="{613C9B88-E8AB-43D7-BC7F-55D41306DFB1}" type="pres">
      <dgm:prSet presAssocID="{21D612AE-5650-4A4B-B5D7-7F374D799393}" presName="theInnerList" presStyleCnt="0"/>
      <dgm:spPr/>
    </dgm:pt>
    <dgm:pt modelId="{D44AA2C2-61A0-4E3B-B6C8-613959D3ECE8}" type="pres">
      <dgm:prSet presAssocID="{BC76E881-8FB5-4835-938B-B99583D19A86}" presName="childNode" presStyleLbl="node1" presStyleIdx="0" presStyleCnt="10" custScaleX="36053" custScaleY="35067">
        <dgm:presLayoutVars>
          <dgm:bulletEnabled val="1"/>
        </dgm:presLayoutVars>
      </dgm:prSet>
      <dgm:spPr/>
      <dgm:t>
        <a:bodyPr/>
        <a:lstStyle/>
        <a:p>
          <a:endParaRPr lang="en-US"/>
        </a:p>
      </dgm:t>
    </dgm:pt>
    <dgm:pt modelId="{12D5FE63-A04F-492A-ACD1-4868E02A89C9}" type="pres">
      <dgm:prSet presAssocID="{BC76E881-8FB5-4835-938B-B99583D19A86}" presName="aSpace2" presStyleCnt="0"/>
      <dgm:spPr/>
    </dgm:pt>
    <dgm:pt modelId="{E31BED4E-4A21-402C-90FD-D55D24B0D304}" type="pres">
      <dgm:prSet presAssocID="{4DAB5807-D03A-4496-9357-804D60B35521}" presName="childNode" presStyleLbl="node1" presStyleIdx="1" presStyleCnt="10" custScaleX="36053">
        <dgm:presLayoutVars>
          <dgm:bulletEnabled val="1"/>
        </dgm:presLayoutVars>
      </dgm:prSet>
      <dgm:spPr/>
      <dgm:t>
        <a:bodyPr/>
        <a:lstStyle/>
        <a:p>
          <a:endParaRPr lang="en-US"/>
        </a:p>
      </dgm:t>
    </dgm:pt>
    <dgm:pt modelId="{0F016610-ADCF-4A64-95AE-2472336B8608}" type="pres">
      <dgm:prSet presAssocID="{4DAB5807-D03A-4496-9357-804D60B35521}" presName="aSpace2" presStyleCnt="0"/>
      <dgm:spPr/>
    </dgm:pt>
    <dgm:pt modelId="{8FF4B55B-3B80-4224-A5DA-222165654856}" type="pres">
      <dgm:prSet presAssocID="{7D63D7A5-4F41-429B-A8CB-4EFBFB8DBC3C}" presName="childNode" presStyleLbl="node1" presStyleIdx="2" presStyleCnt="10" custScaleX="36053" custScaleY="35067">
        <dgm:presLayoutVars>
          <dgm:bulletEnabled val="1"/>
        </dgm:presLayoutVars>
      </dgm:prSet>
      <dgm:spPr/>
      <dgm:t>
        <a:bodyPr/>
        <a:lstStyle/>
        <a:p>
          <a:endParaRPr lang="en-IN"/>
        </a:p>
      </dgm:t>
    </dgm:pt>
    <dgm:pt modelId="{0ED52836-50E6-415E-8CA4-1BEEFF2EBD14}" type="pres">
      <dgm:prSet presAssocID="{21D612AE-5650-4A4B-B5D7-7F374D799393}" presName="aSpace" presStyleCnt="0"/>
      <dgm:spPr/>
    </dgm:pt>
    <dgm:pt modelId="{EF058311-92BD-44F7-9040-747D58A664AD}" type="pres">
      <dgm:prSet presAssocID="{6F7F89D9-9126-4A0E-AD47-5725B908FF91}" presName="compNode" presStyleCnt="0"/>
      <dgm:spPr/>
    </dgm:pt>
    <dgm:pt modelId="{7D975D78-9334-44CA-9E18-34F0E3F4C194}" type="pres">
      <dgm:prSet presAssocID="{6F7F89D9-9126-4A0E-AD47-5725B908FF91}" presName="aNode" presStyleLbl="bgShp" presStyleIdx="1" presStyleCnt="2" custScaleX="36053"/>
      <dgm:spPr/>
      <dgm:t>
        <a:bodyPr/>
        <a:lstStyle/>
        <a:p>
          <a:endParaRPr lang="en-US"/>
        </a:p>
      </dgm:t>
    </dgm:pt>
    <dgm:pt modelId="{E27DAEEC-8778-4E9A-A10C-37022BE063DA}" type="pres">
      <dgm:prSet presAssocID="{6F7F89D9-9126-4A0E-AD47-5725B908FF91}" presName="textNode" presStyleLbl="bgShp" presStyleIdx="1" presStyleCnt="2"/>
      <dgm:spPr/>
      <dgm:t>
        <a:bodyPr/>
        <a:lstStyle/>
        <a:p>
          <a:endParaRPr lang="en-IN"/>
        </a:p>
      </dgm:t>
    </dgm:pt>
    <dgm:pt modelId="{79EEAFEB-EAAE-4160-A068-9C7A2E500D03}" type="pres">
      <dgm:prSet presAssocID="{6F7F89D9-9126-4A0E-AD47-5725B908FF91}" presName="compChildNode" presStyleCnt="0"/>
      <dgm:spPr/>
    </dgm:pt>
    <dgm:pt modelId="{2F5DDFCB-91D1-462D-B1D5-79DBFF872E69}" type="pres">
      <dgm:prSet presAssocID="{6F7F89D9-9126-4A0E-AD47-5725B908FF91}" presName="theInnerList" presStyleCnt="0"/>
      <dgm:spPr/>
    </dgm:pt>
    <dgm:pt modelId="{53EB3238-2368-4397-ABE7-B38179630EC4}" type="pres">
      <dgm:prSet presAssocID="{D54CA190-D590-4662-B339-F5464305481B}" presName="childNode" presStyleLbl="node1" presStyleIdx="3" presStyleCnt="10" custScaleX="36053" custLinFactY="-83331" custLinFactNeighborX="-242" custLinFactNeighborY="-100000">
        <dgm:presLayoutVars>
          <dgm:bulletEnabled val="1"/>
        </dgm:presLayoutVars>
      </dgm:prSet>
      <dgm:spPr/>
      <dgm:t>
        <a:bodyPr/>
        <a:lstStyle/>
        <a:p>
          <a:endParaRPr lang="en-IN"/>
        </a:p>
      </dgm:t>
    </dgm:pt>
    <dgm:pt modelId="{53203CA0-5A5B-44F1-8B65-9E107EAF106B}" type="pres">
      <dgm:prSet presAssocID="{D54CA190-D590-4662-B339-F5464305481B}" presName="aSpace2" presStyleCnt="0"/>
      <dgm:spPr/>
    </dgm:pt>
    <dgm:pt modelId="{940A8B26-EEE5-4261-84E7-B8F8BFC756E9}" type="pres">
      <dgm:prSet presAssocID="{D9832B20-6B58-4A2E-88AE-945BC2D9D7B4}" presName="childNode" presStyleLbl="node1" presStyleIdx="4" presStyleCnt="10" custScaleX="36053" custLinFactY="-83331" custLinFactNeighborX="-242" custLinFactNeighborY="-100000">
        <dgm:presLayoutVars>
          <dgm:bulletEnabled val="1"/>
        </dgm:presLayoutVars>
      </dgm:prSet>
      <dgm:spPr/>
      <dgm:t>
        <a:bodyPr/>
        <a:lstStyle/>
        <a:p>
          <a:endParaRPr lang="en-IN"/>
        </a:p>
      </dgm:t>
    </dgm:pt>
    <dgm:pt modelId="{25A57692-9F67-4185-874C-0714383B432D}" type="pres">
      <dgm:prSet presAssocID="{D9832B20-6B58-4A2E-88AE-945BC2D9D7B4}" presName="aSpace2" presStyleCnt="0"/>
      <dgm:spPr/>
    </dgm:pt>
    <dgm:pt modelId="{A0520718-F373-4CAD-BF8C-54642483F03C}" type="pres">
      <dgm:prSet presAssocID="{D892E1AD-B0DC-484D-AF9F-B9543D654962}" presName="childNode" presStyleLbl="node1" presStyleIdx="5" presStyleCnt="10" custScaleX="36053" custScaleY="530032" custLinFactY="-67421" custLinFactNeighborX="-242" custLinFactNeighborY="-100000">
        <dgm:presLayoutVars>
          <dgm:bulletEnabled val="1"/>
        </dgm:presLayoutVars>
      </dgm:prSet>
      <dgm:spPr/>
      <dgm:t>
        <a:bodyPr/>
        <a:lstStyle/>
        <a:p>
          <a:endParaRPr lang="en-IN"/>
        </a:p>
      </dgm:t>
    </dgm:pt>
    <dgm:pt modelId="{315EC9F9-E0A6-49BA-8483-8185A6D2246B}" type="pres">
      <dgm:prSet presAssocID="{D892E1AD-B0DC-484D-AF9F-B9543D654962}" presName="aSpace2" presStyleCnt="0"/>
      <dgm:spPr/>
    </dgm:pt>
    <dgm:pt modelId="{72D3CC76-A933-48A7-9177-FCBD2CBEF724}" type="pres">
      <dgm:prSet presAssocID="{5C464B5A-6966-47EB-BED7-97A6B1F51589}" presName="childNode" presStyleLbl="node1" presStyleIdx="6" presStyleCnt="10" custScaleX="36053" custLinFactY="-34638" custLinFactNeighborX="-242" custLinFactNeighborY="-100000">
        <dgm:presLayoutVars>
          <dgm:bulletEnabled val="1"/>
        </dgm:presLayoutVars>
      </dgm:prSet>
      <dgm:spPr/>
      <dgm:t>
        <a:bodyPr/>
        <a:lstStyle/>
        <a:p>
          <a:endParaRPr lang="en-IN"/>
        </a:p>
      </dgm:t>
    </dgm:pt>
    <dgm:pt modelId="{B3E01BB2-C8CC-4AA1-B3A2-D3DDFBC41F0C}" type="pres">
      <dgm:prSet presAssocID="{5C464B5A-6966-47EB-BED7-97A6B1F51589}" presName="aSpace2" presStyleCnt="0"/>
      <dgm:spPr/>
    </dgm:pt>
    <dgm:pt modelId="{86341397-AC6B-4D72-9794-8AE93B02E9DC}" type="pres">
      <dgm:prSet presAssocID="{B627A54C-BFB7-4FC8-A477-A1C3A705C4F3}" presName="childNode" presStyleLbl="node1" presStyleIdx="7" presStyleCnt="10" custScaleX="36053" custLinFactY="-34638" custLinFactNeighborX="-242" custLinFactNeighborY="-100000">
        <dgm:presLayoutVars>
          <dgm:bulletEnabled val="1"/>
        </dgm:presLayoutVars>
      </dgm:prSet>
      <dgm:spPr/>
      <dgm:t>
        <a:bodyPr/>
        <a:lstStyle/>
        <a:p>
          <a:endParaRPr lang="en-IN"/>
        </a:p>
      </dgm:t>
    </dgm:pt>
    <dgm:pt modelId="{6F141780-5C49-4266-A30D-0C70BD0372B4}" type="pres">
      <dgm:prSet presAssocID="{B627A54C-BFB7-4FC8-A477-A1C3A705C4F3}" presName="aSpace2" presStyleCnt="0"/>
      <dgm:spPr/>
    </dgm:pt>
    <dgm:pt modelId="{874FE021-4CCF-43CC-911F-652807DDF1FF}" type="pres">
      <dgm:prSet presAssocID="{1F416289-4057-4406-BC74-FBB091BEBD0E}" presName="childNode" presStyleLbl="node1" presStyleIdx="8" presStyleCnt="10" custScaleX="36053" custLinFactY="-34638" custLinFactNeighborX="-242" custLinFactNeighborY="-100000">
        <dgm:presLayoutVars>
          <dgm:bulletEnabled val="1"/>
        </dgm:presLayoutVars>
      </dgm:prSet>
      <dgm:spPr/>
      <dgm:t>
        <a:bodyPr/>
        <a:lstStyle/>
        <a:p>
          <a:endParaRPr lang="en-IN"/>
        </a:p>
      </dgm:t>
    </dgm:pt>
    <dgm:pt modelId="{DDC92E7A-2A04-49A7-B556-ABFE94FC7D26}" type="pres">
      <dgm:prSet presAssocID="{1F416289-4057-4406-BC74-FBB091BEBD0E}" presName="aSpace2" presStyleCnt="0"/>
      <dgm:spPr/>
    </dgm:pt>
    <dgm:pt modelId="{98279B28-EA5D-423F-9930-D89F08F8F0E9}" type="pres">
      <dgm:prSet presAssocID="{89AF5968-D35A-4CFC-9020-0DC02E52899A}" presName="childNode" presStyleLbl="node1" presStyleIdx="9" presStyleCnt="10" custScaleX="36053" custLinFactY="-34638" custLinFactNeighborX="-242" custLinFactNeighborY="-100000">
        <dgm:presLayoutVars>
          <dgm:bulletEnabled val="1"/>
        </dgm:presLayoutVars>
      </dgm:prSet>
      <dgm:spPr/>
      <dgm:t>
        <a:bodyPr/>
        <a:lstStyle/>
        <a:p>
          <a:endParaRPr lang="en-IN"/>
        </a:p>
      </dgm:t>
    </dgm:pt>
  </dgm:ptLst>
  <dgm:cxnLst>
    <dgm:cxn modelId="{D6BF8AFE-AD62-4F51-B2FE-19AA0CFADBF7}" type="presOf" srcId="{21D612AE-5650-4A4B-B5D7-7F374D799393}" destId="{B4E21AC3-7BC9-43A6-B9F4-C39862F8AB25}" srcOrd="1" destOrd="0" presId="urn:microsoft.com/office/officeart/2005/8/layout/lProcess2"/>
    <dgm:cxn modelId="{C5DAB8B8-D72A-4C8A-BAB5-61C8A1E9B452}" srcId="{6F7F89D9-9126-4A0E-AD47-5725B908FF91}" destId="{D9832B20-6B58-4A2E-88AE-945BC2D9D7B4}" srcOrd="1" destOrd="0" parTransId="{DDFC5805-80DC-4028-A837-7B99F028B60B}" sibTransId="{482264C1-A8BA-40D7-B0E9-CEC5CD35D746}"/>
    <dgm:cxn modelId="{2FAD8F3F-0544-4A84-9149-42AC03B63F2F}" type="presOf" srcId="{D9832B20-6B58-4A2E-88AE-945BC2D9D7B4}" destId="{940A8B26-EEE5-4261-84E7-B8F8BFC756E9}" srcOrd="0" destOrd="0" presId="urn:microsoft.com/office/officeart/2005/8/layout/lProcess2"/>
    <dgm:cxn modelId="{EA84C8A6-39AF-4335-BA43-679E66FBDED8}" type="presOf" srcId="{89AF5968-D35A-4CFC-9020-0DC02E52899A}" destId="{98279B28-EA5D-423F-9930-D89F08F8F0E9}" srcOrd="0" destOrd="0" presId="urn:microsoft.com/office/officeart/2005/8/layout/lProcess2"/>
    <dgm:cxn modelId="{9E2D798D-E6D0-4C27-B33B-903835F28358}" srcId="{6F7F89D9-9126-4A0E-AD47-5725B908FF91}" destId="{D892E1AD-B0DC-484D-AF9F-B9543D654962}" srcOrd="2" destOrd="0" parTransId="{E7553C28-FD38-4B79-ABB0-0340B69849B9}" sibTransId="{99733F9A-1D4F-43AB-BE02-D4F46A1726B1}"/>
    <dgm:cxn modelId="{292ACA31-4554-41A9-9131-DADF31F85D5D}" type="presOf" srcId="{F467FC1A-DDF9-45BA-9FCA-41AAF546A00F}" destId="{C5CB3791-35F6-4899-A6DD-C256FD38E8ED}" srcOrd="0" destOrd="0" presId="urn:microsoft.com/office/officeart/2005/8/layout/lProcess2"/>
    <dgm:cxn modelId="{BD4BE782-035F-42A2-B9C7-EC28BCD0993E}" srcId="{21D612AE-5650-4A4B-B5D7-7F374D799393}" destId="{4DAB5807-D03A-4496-9357-804D60B35521}" srcOrd="1" destOrd="0" parTransId="{02E178F7-0736-4A72-9B18-67AD8608E4D0}" sibTransId="{BCB76D88-1AA6-4EEB-A30A-8897DAC221FD}"/>
    <dgm:cxn modelId="{4F3279F1-C8AD-4CB9-9CC5-19141A52696A}" type="presOf" srcId="{4DAB5807-D03A-4496-9357-804D60B35521}" destId="{E31BED4E-4A21-402C-90FD-D55D24B0D304}" srcOrd="0" destOrd="0" presId="urn:microsoft.com/office/officeart/2005/8/layout/lProcess2"/>
    <dgm:cxn modelId="{270F8440-9263-438B-A0CE-85F6DADE0667}" type="presOf" srcId="{6F7F89D9-9126-4A0E-AD47-5725B908FF91}" destId="{7D975D78-9334-44CA-9E18-34F0E3F4C194}" srcOrd="0" destOrd="0" presId="urn:microsoft.com/office/officeart/2005/8/layout/lProcess2"/>
    <dgm:cxn modelId="{3DC25E1D-8B8C-4D15-8409-9ACEEC5CD9C8}" srcId="{6F7F89D9-9126-4A0E-AD47-5725B908FF91}" destId="{89AF5968-D35A-4CFC-9020-0DC02E52899A}" srcOrd="6" destOrd="0" parTransId="{61F7E3D3-156C-45CB-B38C-3C96F760493C}" sibTransId="{27D138F0-3BB0-4AB6-BA1E-581530504A5B}"/>
    <dgm:cxn modelId="{CE1C4F07-76AF-4627-B2D3-37C784D87B8A}" srcId="{6F7F89D9-9126-4A0E-AD47-5725B908FF91}" destId="{D54CA190-D590-4662-B339-F5464305481B}" srcOrd="0" destOrd="0" parTransId="{DD9DCA4C-F969-4C2F-B989-D93764396D7D}" sibTransId="{17523CD9-24B8-4D96-951A-C92CFFA10B0C}"/>
    <dgm:cxn modelId="{8121B311-EA87-4E97-A248-690892B14F5C}" srcId="{6F7F89D9-9126-4A0E-AD47-5725B908FF91}" destId="{B627A54C-BFB7-4FC8-A477-A1C3A705C4F3}" srcOrd="4" destOrd="0" parTransId="{8B08C2CA-300F-4B57-BC47-7B59C7293533}" sibTransId="{35AC573A-92C7-4E6D-997F-DAA11A36135A}"/>
    <dgm:cxn modelId="{F73A0864-9222-43AD-9457-7F9D4324186E}" type="presOf" srcId="{B627A54C-BFB7-4FC8-A477-A1C3A705C4F3}" destId="{86341397-AC6B-4D72-9794-8AE93B02E9DC}" srcOrd="0" destOrd="0" presId="urn:microsoft.com/office/officeart/2005/8/layout/lProcess2"/>
    <dgm:cxn modelId="{8DBD2E20-E7D8-4C23-904B-8B0C3D62B8B7}" srcId="{6F7F89D9-9126-4A0E-AD47-5725B908FF91}" destId="{5C464B5A-6966-47EB-BED7-97A6B1F51589}" srcOrd="3" destOrd="0" parTransId="{46D0DD68-6E62-41D3-B136-D02CA06E2A8F}" sibTransId="{D883614D-C0C5-4F4A-BE8B-C8D3F58DB537}"/>
    <dgm:cxn modelId="{281B5017-48A7-44FD-AE03-66A6523A5B60}" type="presOf" srcId="{21D612AE-5650-4A4B-B5D7-7F374D799393}" destId="{6239BA02-C22E-41A5-8580-975DEDC9DAC5}" srcOrd="0" destOrd="0" presId="urn:microsoft.com/office/officeart/2005/8/layout/lProcess2"/>
    <dgm:cxn modelId="{A543766C-D712-4B23-BEBC-3452CDC0ABCD}" type="presOf" srcId="{6F7F89D9-9126-4A0E-AD47-5725B908FF91}" destId="{E27DAEEC-8778-4E9A-A10C-37022BE063DA}" srcOrd="1" destOrd="0" presId="urn:microsoft.com/office/officeart/2005/8/layout/lProcess2"/>
    <dgm:cxn modelId="{3E93A6E7-B2C4-42A8-B86A-2F12F9266D74}" type="presOf" srcId="{5C464B5A-6966-47EB-BED7-97A6B1F51589}" destId="{72D3CC76-A933-48A7-9177-FCBD2CBEF724}" srcOrd="0" destOrd="0" presId="urn:microsoft.com/office/officeart/2005/8/layout/lProcess2"/>
    <dgm:cxn modelId="{A6064504-DE37-4233-ACCA-4672B7F0BDB7}" type="presOf" srcId="{D892E1AD-B0DC-484D-AF9F-B9543D654962}" destId="{A0520718-F373-4CAD-BF8C-54642483F03C}" srcOrd="0" destOrd="0" presId="urn:microsoft.com/office/officeart/2005/8/layout/lProcess2"/>
    <dgm:cxn modelId="{B27CF4F1-5D80-478C-868C-4186E894AC09}" srcId="{F467FC1A-DDF9-45BA-9FCA-41AAF546A00F}" destId="{21D612AE-5650-4A4B-B5D7-7F374D799393}" srcOrd="0" destOrd="0" parTransId="{59AC9ACB-CC8B-44FE-8775-B61330B30AC6}" sibTransId="{CD89A1B8-C837-49C0-A2D5-5CEB3E34B58C}"/>
    <dgm:cxn modelId="{D31BF734-B62B-4B13-BEFD-29806781099A}" type="presOf" srcId="{1F416289-4057-4406-BC74-FBB091BEBD0E}" destId="{874FE021-4CCF-43CC-911F-652807DDF1FF}" srcOrd="0" destOrd="0" presId="urn:microsoft.com/office/officeart/2005/8/layout/lProcess2"/>
    <dgm:cxn modelId="{4B3DDB62-7AA8-43D6-A0F0-D3362518301A}" srcId="{21D612AE-5650-4A4B-B5D7-7F374D799393}" destId="{7D63D7A5-4F41-429B-A8CB-4EFBFB8DBC3C}" srcOrd="2" destOrd="0" parTransId="{284A32E6-3F13-40E8-A8FB-2D5031DAC3C1}" sibTransId="{1ABEC5AF-9D3C-49FD-A338-00891AD8934C}"/>
    <dgm:cxn modelId="{1511C2FA-C37D-4639-BB2F-AA1FD1C40E2D}" type="presOf" srcId="{7D63D7A5-4F41-429B-A8CB-4EFBFB8DBC3C}" destId="{8FF4B55B-3B80-4224-A5DA-222165654856}" srcOrd="0" destOrd="0" presId="urn:microsoft.com/office/officeart/2005/8/layout/lProcess2"/>
    <dgm:cxn modelId="{8DFF0EAE-81BC-45EB-B86D-BFC02178823D}" srcId="{6F7F89D9-9126-4A0E-AD47-5725B908FF91}" destId="{1F416289-4057-4406-BC74-FBB091BEBD0E}" srcOrd="5" destOrd="0" parTransId="{C4D7C0F0-FA2C-4C1B-B425-E4FDF74F16DB}" sibTransId="{F52B2C95-14E5-47A4-AD22-2DC07BE28B06}"/>
    <dgm:cxn modelId="{35E46300-0518-4A8D-A4EA-019E3C2FA94E}" srcId="{F467FC1A-DDF9-45BA-9FCA-41AAF546A00F}" destId="{6F7F89D9-9126-4A0E-AD47-5725B908FF91}" srcOrd="1" destOrd="0" parTransId="{F3182ABB-AD9B-48AC-858B-48D586593F45}" sibTransId="{70F439C0-42E7-4F62-A357-2DED98CFD4A8}"/>
    <dgm:cxn modelId="{17F1A547-7260-47AA-8F98-E11DD9635C33}" type="presOf" srcId="{D54CA190-D590-4662-B339-F5464305481B}" destId="{53EB3238-2368-4397-ABE7-B38179630EC4}" srcOrd="0" destOrd="0" presId="urn:microsoft.com/office/officeart/2005/8/layout/lProcess2"/>
    <dgm:cxn modelId="{4E867388-16FC-4195-A688-3CB2E4D62886}" type="presOf" srcId="{BC76E881-8FB5-4835-938B-B99583D19A86}" destId="{D44AA2C2-61A0-4E3B-B6C8-613959D3ECE8}" srcOrd="0" destOrd="0" presId="urn:microsoft.com/office/officeart/2005/8/layout/lProcess2"/>
    <dgm:cxn modelId="{F7666035-0677-4625-8AED-1DA49876A62E}" srcId="{21D612AE-5650-4A4B-B5D7-7F374D799393}" destId="{BC76E881-8FB5-4835-938B-B99583D19A86}" srcOrd="0" destOrd="0" parTransId="{B941495B-F291-49C9-B083-C6BE171E504B}" sibTransId="{BC6FC0A4-CECE-4E54-A27E-C3C2C2A6678F}"/>
    <dgm:cxn modelId="{1D0BACDC-3306-482B-90EF-028C06656413}" type="presParOf" srcId="{C5CB3791-35F6-4899-A6DD-C256FD38E8ED}" destId="{EC8CA600-A440-4962-8E34-2C8932AF484D}" srcOrd="0" destOrd="0" presId="urn:microsoft.com/office/officeart/2005/8/layout/lProcess2"/>
    <dgm:cxn modelId="{37C40075-435B-480B-8601-33DF18A374A5}" type="presParOf" srcId="{EC8CA600-A440-4962-8E34-2C8932AF484D}" destId="{6239BA02-C22E-41A5-8580-975DEDC9DAC5}" srcOrd="0" destOrd="0" presId="urn:microsoft.com/office/officeart/2005/8/layout/lProcess2"/>
    <dgm:cxn modelId="{D0B91428-E217-42AF-B034-05F0822A3386}" type="presParOf" srcId="{EC8CA600-A440-4962-8E34-2C8932AF484D}" destId="{B4E21AC3-7BC9-43A6-B9F4-C39862F8AB25}" srcOrd="1" destOrd="0" presId="urn:microsoft.com/office/officeart/2005/8/layout/lProcess2"/>
    <dgm:cxn modelId="{EFF04749-7413-4795-8071-AB319F7ED8C2}" type="presParOf" srcId="{EC8CA600-A440-4962-8E34-2C8932AF484D}" destId="{18351E9C-C0A2-4867-948B-FB287ADA856D}" srcOrd="2" destOrd="0" presId="urn:microsoft.com/office/officeart/2005/8/layout/lProcess2"/>
    <dgm:cxn modelId="{7FC0059B-D63B-4E91-AF89-CD89F620ECA2}" type="presParOf" srcId="{18351E9C-C0A2-4867-948B-FB287ADA856D}" destId="{613C9B88-E8AB-43D7-BC7F-55D41306DFB1}" srcOrd="0" destOrd="0" presId="urn:microsoft.com/office/officeart/2005/8/layout/lProcess2"/>
    <dgm:cxn modelId="{342E200C-553D-4263-AE06-A0CB3EC70DAB}" type="presParOf" srcId="{613C9B88-E8AB-43D7-BC7F-55D41306DFB1}" destId="{D44AA2C2-61A0-4E3B-B6C8-613959D3ECE8}" srcOrd="0" destOrd="0" presId="urn:microsoft.com/office/officeart/2005/8/layout/lProcess2"/>
    <dgm:cxn modelId="{BED89CDE-8D67-447C-9C41-D1DBF5591AD5}" type="presParOf" srcId="{613C9B88-E8AB-43D7-BC7F-55D41306DFB1}" destId="{12D5FE63-A04F-492A-ACD1-4868E02A89C9}" srcOrd="1" destOrd="0" presId="urn:microsoft.com/office/officeart/2005/8/layout/lProcess2"/>
    <dgm:cxn modelId="{17B50F15-F748-4313-B249-21BEFE0BA6C2}" type="presParOf" srcId="{613C9B88-E8AB-43D7-BC7F-55D41306DFB1}" destId="{E31BED4E-4A21-402C-90FD-D55D24B0D304}" srcOrd="2" destOrd="0" presId="urn:microsoft.com/office/officeart/2005/8/layout/lProcess2"/>
    <dgm:cxn modelId="{6F861335-651A-4878-B129-3FF16C30D71E}" type="presParOf" srcId="{613C9B88-E8AB-43D7-BC7F-55D41306DFB1}" destId="{0F016610-ADCF-4A64-95AE-2472336B8608}" srcOrd="3" destOrd="0" presId="urn:microsoft.com/office/officeart/2005/8/layout/lProcess2"/>
    <dgm:cxn modelId="{ABB473F0-6DF9-4536-BAEA-084173636C43}" type="presParOf" srcId="{613C9B88-E8AB-43D7-BC7F-55D41306DFB1}" destId="{8FF4B55B-3B80-4224-A5DA-222165654856}" srcOrd="4" destOrd="0" presId="urn:microsoft.com/office/officeart/2005/8/layout/lProcess2"/>
    <dgm:cxn modelId="{5CA7F107-80DF-4DB8-B6D6-0DA19434E57F}" type="presParOf" srcId="{C5CB3791-35F6-4899-A6DD-C256FD38E8ED}" destId="{0ED52836-50E6-415E-8CA4-1BEEFF2EBD14}" srcOrd="1" destOrd="0" presId="urn:microsoft.com/office/officeart/2005/8/layout/lProcess2"/>
    <dgm:cxn modelId="{8938EC2C-0555-4203-895F-C13CED401D41}" type="presParOf" srcId="{C5CB3791-35F6-4899-A6DD-C256FD38E8ED}" destId="{EF058311-92BD-44F7-9040-747D58A664AD}" srcOrd="2" destOrd="0" presId="urn:microsoft.com/office/officeart/2005/8/layout/lProcess2"/>
    <dgm:cxn modelId="{2F54FF11-8831-408F-93F5-91191C2DE521}" type="presParOf" srcId="{EF058311-92BD-44F7-9040-747D58A664AD}" destId="{7D975D78-9334-44CA-9E18-34F0E3F4C194}" srcOrd="0" destOrd="0" presId="urn:microsoft.com/office/officeart/2005/8/layout/lProcess2"/>
    <dgm:cxn modelId="{ADCB0CA7-AAAE-4397-82AE-4AE66A280EB3}" type="presParOf" srcId="{EF058311-92BD-44F7-9040-747D58A664AD}" destId="{E27DAEEC-8778-4E9A-A10C-37022BE063DA}" srcOrd="1" destOrd="0" presId="urn:microsoft.com/office/officeart/2005/8/layout/lProcess2"/>
    <dgm:cxn modelId="{E885BC0A-B64C-45CC-8903-04750014EFBD}" type="presParOf" srcId="{EF058311-92BD-44F7-9040-747D58A664AD}" destId="{79EEAFEB-EAAE-4160-A068-9C7A2E500D03}" srcOrd="2" destOrd="0" presId="urn:microsoft.com/office/officeart/2005/8/layout/lProcess2"/>
    <dgm:cxn modelId="{517AA6CF-4320-4AB0-B79D-2D042602AFDD}" type="presParOf" srcId="{79EEAFEB-EAAE-4160-A068-9C7A2E500D03}" destId="{2F5DDFCB-91D1-462D-B1D5-79DBFF872E69}" srcOrd="0" destOrd="0" presId="urn:microsoft.com/office/officeart/2005/8/layout/lProcess2"/>
    <dgm:cxn modelId="{17EA0A83-AC53-4D8D-B1A9-9E1D39E97763}" type="presParOf" srcId="{2F5DDFCB-91D1-462D-B1D5-79DBFF872E69}" destId="{53EB3238-2368-4397-ABE7-B38179630EC4}" srcOrd="0" destOrd="0" presId="urn:microsoft.com/office/officeart/2005/8/layout/lProcess2"/>
    <dgm:cxn modelId="{7279876B-A137-489C-BB16-F774DE371097}" type="presParOf" srcId="{2F5DDFCB-91D1-462D-B1D5-79DBFF872E69}" destId="{53203CA0-5A5B-44F1-8B65-9E107EAF106B}" srcOrd="1" destOrd="0" presId="urn:microsoft.com/office/officeart/2005/8/layout/lProcess2"/>
    <dgm:cxn modelId="{3BA8BA4D-063D-4018-97A6-34E294FDB9E2}" type="presParOf" srcId="{2F5DDFCB-91D1-462D-B1D5-79DBFF872E69}" destId="{940A8B26-EEE5-4261-84E7-B8F8BFC756E9}" srcOrd="2" destOrd="0" presId="urn:microsoft.com/office/officeart/2005/8/layout/lProcess2"/>
    <dgm:cxn modelId="{F42B585C-1A39-4E6B-B629-F80DDBB01A69}" type="presParOf" srcId="{2F5DDFCB-91D1-462D-B1D5-79DBFF872E69}" destId="{25A57692-9F67-4185-874C-0714383B432D}" srcOrd="3" destOrd="0" presId="urn:microsoft.com/office/officeart/2005/8/layout/lProcess2"/>
    <dgm:cxn modelId="{1A1AA4A1-954D-42B5-A372-7C1885180420}" type="presParOf" srcId="{2F5DDFCB-91D1-462D-B1D5-79DBFF872E69}" destId="{A0520718-F373-4CAD-BF8C-54642483F03C}" srcOrd="4" destOrd="0" presId="urn:microsoft.com/office/officeart/2005/8/layout/lProcess2"/>
    <dgm:cxn modelId="{57F6796C-F833-42A0-990B-BAD1A2B2B971}" type="presParOf" srcId="{2F5DDFCB-91D1-462D-B1D5-79DBFF872E69}" destId="{315EC9F9-E0A6-49BA-8483-8185A6D2246B}" srcOrd="5" destOrd="0" presId="urn:microsoft.com/office/officeart/2005/8/layout/lProcess2"/>
    <dgm:cxn modelId="{06458583-6E7F-4D46-BD6F-A530545F906C}" type="presParOf" srcId="{2F5DDFCB-91D1-462D-B1D5-79DBFF872E69}" destId="{72D3CC76-A933-48A7-9177-FCBD2CBEF724}" srcOrd="6" destOrd="0" presId="urn:microsoft.com/office/officeart/2005/8/layout/lProcess2"/>
    <dgm:cxn modelId="{2DABC894-7442-4E71-A215-174E8AC98B84}" type="presParOf" srcId="{2F5DDFCB-91D1-462D-B1D5-79DBFF872E69}" destId="{B3E01BB2-C8CC-4AA1-B3A2-D3DDFBC41F0C}" srcOrd="7" destOrd="0" presId="urn:microsoft.com/office/officeart/2005/8/layout/lProcess2"/>
    <dgm:cxn modelId="{93834EBD-C257-4C31-97D3-81A324193726}" type="presParOf" srcId="{2F5DDFCB-91D1-462D-B1D5-79DBFF872E69}" destId="{86341397-AC6B-4D72-9794-8AE93B02E9DC}" srcOrd="8" destOrd="0" presId="urn:microsoft.com/office/officeart/2005/8/layout/lProcess2"/>
    <dgm:cxn modelId="{C09A4C49-86C5-45E5-B6A3-B2AF35160FD9}" type="presParOf" srcId="{2F5DDFCB-91D1-462D-B1D5-79DBFF872E69}" destId="{6F141780-5C49-4266-A30D-0C70BD0372B4}" srcOrd="9" destOrd="0" presId="urn:microsoft.com/office/officeart/2005/8/layout/lProcess2"/>
    <dgm:cxn modelId="{6FB5E0ED-38A1-4D48-ADB6-4B9165C77890}" type="presParOf" srcId="{2F5DDFCB-91D1-462D-B1D5-79DBFF872E69}" destId="{874FE021-4CCF-43CC-911F-652807DDF1FF}" srcOrd="10" destOrd="0" presId="urn:microsoft.com/office/officeart/2005/8/layout/lProcess2"/>
    <dgm:cxn modelId="{9AAF64B4-D5B0-4D4C-9514-7C68D67901CC}" type="presParOf" srcId="{2F5DDFCB-91D1-462D-B1D5-79DBFF872E69}" destId="{DDC92E7A-2A04-49A7-B556-ABFE94FC7D26}" srcOrd="11" destOrd="0" presId="urn:microsoft.com/office/officeart/2005/8/layout/lProcess2"/>
    <dgm:cxn modelId="{95C35E36-37E9-4E41-8129-3ECB09F66C95}" type="presParOf" srcId="{2F5DDFCB-91D1-462D-B1D5-79DBFF872E69}" destId="{98279B28-EA5D-423F-9930-D89F08F8F0E9}"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D91E2-D965-47C2-8235-20DF53FC9CD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7815D58-560E-4ABE-A6BE-F7C27A0D487D}">
      <dgm:prSet phldrT="[Text]"/>
      <dgm:spPr>
        <a:solidFill>
          <a:schemeClr val="tx1">
            <a:alpha val="50000"/>
          </a:schemeClr>
        </a:solidFill>
      </dgm:spPr>
      <dgm:t>
        <a:bodyPr/>
        <a:lstStyle/>
        <a:p>
          <a:r>
            <a:rPr lang="en-US" dirty="0" smtClean="0"/>
            <a:t>Features of </a:t>
          </a:r>
          <a:br>
            <a:rPr lang="en-US" dirty="0" smtClean="0"/>
          </a:br>
          <a:r>
            <a:rPr lang="en-US" dirty="0" smtClean="0"/>
            <a:t>Indirect Taxes</a:t>
          </a:r>
          <a:endParaRPr lang="en-US" dirty="0"/>
        </a:p>
      </dgm:t>
    </dgm:pt>
    <dgm:pt modelId="{1782BCE3-0CFB-49A0-8BA4-86E001FB80DD}" type="parTrans" cxnId="{EC4AB658-BAFD-40A1-9BD3-A08E77BD4777}">
      <dgm:prSet/>
      <dgm:spPr/>
      <dgm:t>
        <a:bodyPr/>
        <a:lstStyle/>
        <a:p>
          <a:endParaRPr lang="en-US"/>
        </a:p>
      </dgm:t>
    </dgm:pt>
    <dgm:pt modelId="{A1D0FF33-F38A-4242-A6BD-A84C0CC8C374}" type="sibTrans" cxnId="{EC4AB658-BAFD-40A1-9BD3-A08E77BD4777}">
      <dgm:prSet/>
      <dgm:spPr/>
      <dgm:t>
        <a:bodyPr/>
        <a:lstStyle/>
        <a:p>
          <a:endParaRPr lang="en-US"/>
        </a:p>
      </dgm:t>
    </dgm:pt>
    <dgm:pt modelId="{A4EA4DD7-5160-4D00-8139-6091EE467749}">
      <dgm:prSet phldrT="[Text]"/>
      <dgm:spPr>
        <a:solidFill>
          <a:srgbClr val="FF99CC">
            <a:alpha val="50000"/>
          </a:srgbClr>
        </a:solidFill>
      </dgm:spPr>
      <dgm:t>
        <a:bodyPr/>
        <a:lstStyle/>
        <a:p>
          <a:r>
            <a:rPr lang="en-IN" dirty="0" smtClean="0"/>
            <a:t>Affects top line of Business</a:t>
          </a:r>
          <a:endParaRPr lang="en-US" dirty="0"/>
        </a:p>
      </dgm:t>
    </dgm:pt>
    <dgm:pt modelId="{8D502488-53CC-4ED5-A7B7-AB486ECB2563}" type="parTrans" cxnId="{130345DA-C2E6-4EAA-82A6-E925CE5710A8}">
      <dgm:prSet/>
      <dgm:spPr/>
      <dgm:t>
        <a:bodyPr/>
        <a:lstStyle/>
        <a:p>
          <a:endParaRPr lang="en-US"/>
        </a:p>
      </dgm:t>
    </dgm:pt>
    <dgm:pt modelId="{E1001E90-1BA8-451C-A525-4ADE688B5E45}" type="sibTrans" cxnId="{130345DA-C2E6-4EAA-82A6-E925CE5710A8}">
      <dgm:prSet/>
      <dgm:spPr/>
      <dgm:t>
        <a:bodyPr/>
        <a:lstStyle/>
        <a:p>
          <a:endParaRPr lang="en-US"/>
        </a:p>
      </dgm:t>
    </dgm:pt>
    <dgm:pt modelId="{58F0401F-D868-4DFA-9BC2-20A96F4A78BD}">
      <dgm:prSet phldrT="[Text]"/>
      <dgm:spPr>
        <a:solidFill>
          <a:srgbClr val="FF99CC">
            <a:alpha val="50000"/>
          </a:srgbClr>
        </a:solidFill>
      </dgm:spPr>
      <dgm:t>
        <a:bodyPr/>
        <a:lstStyle/>
        <a:p>
          <a:r>
            <a:rPr lang="en-US" dirty="0" smtClean="0"/>
            <a:t>Recoverable from Customers</a:t>
          </a:r>
          <a:endParaRPr lang="en-US" dirty="0"/>
        </a:p>
      </dgm:t>
    </dgm:pt>
    <dgm:pt modelId="{1CCD4A48-CA36-4EFA-8333-2CA278FA52D7}" type="parTrans" cxnId="{FF99D695-ACB9-44E5-B900-3DBE5A536ED4}">
      <dgm:prSet/>
      <dgm:spPr/>
      <dgm:t>
        <a:bodyPr/>
        <a:lstStyle/>
        <a:p>
          <a:endParaRPr lang="en-US"/>
        </a:p>
      </dgm:t>
    </dgm:pt>
    <dgm:pt modelId="{7D265495-75C4-4C34-8D62-5993E4B9ECF5}" type="sibTrans" cxnId="{FF99D695-ACB9-44E5-B900-3DBE5A536ED4}">
      <dgm:prSet/>
      <dgm:spPr/>
      <dgm:t>
        <a:bodyPr/>
        <a:lstStyle/>
        <a:p>
          <a:endParaRPr lang="en-US"/>
        </a:p>
      </dgm:t>
    </dgm:pt>
    <dgm:pt modelId="{0F604A08-81D3-4D10-9E30-08093CDF537D}">
      <dgm:prSet phldrT="[Text]"/>
      <dgm:spPr>
        <a:solidFill>
          <a:srgbClr val="FF99CC">
            <a:alpha val="50000"/>
          </a:srgbClr>
        </a:solidFill>
      </dgm:spPr>
      <dgm:t>
        <a:bodyPr/>
        <a:lstStyle/>
        <a:p>
          <a:r>
            <a:rPr lang="en-IN" dirty="0" smtClean="0"/>
            <a:t>Transaction based</a:t>
          </a:r>
          <a:endParaRPr lang="en-US" dirty="0"/>
        </a:p>
      </dgm:t>
    </dgm:pt>
    <dgm:pt modelId="{2BFCB56E-F4E2-4CF4-88F5-6A019E8604E0}" type="parTrans" cxnId="{76C10531-EA99-4F21-BFEE-FC374851C338}">
      <dgm:prSet/>
      <dgm:spPr/>
      <dgm:t>
        <a:bodyPr/>
        <a:lstStyle/>
        <a:p>
          <a:endParaRPr lang="en-US"/>
        </a:p>
      </dgm:t>
    </dgm:pt>
    <dgm:pt modelId="{B85E11B7-8A2F-4C29-A53C-DAED56480186}" type="sibTrans" cxnId="{76C10531-EA99-4F21-BFEE-FC374851C338}">
      <dgm:prSet/>
      <dgm:spPr/>
      <dgm:t>
        <a:bodyPr/>
        <a:lstStyle/>
        <a:p>
          <a:endParaRPr lang="en-US"/>
        </a:p>
      </dgm:t>
    </dgm:pt>
    <dgm:pt modelId="{F22B184E-4409-4445-A1DA-A9DF2AA28432}">
      <dgm:prSet phldrT="[Text]"/>
      <dgm:spPr>
        <a:solidFill>
          <a:srgbClr val="FF99CC">
            <a:alpha val="50000"/>
          </a:srgbClr>
        </a:solidFill>
      </dgm:spPr>
      <dgm:t>
        <a:bodyPr/>
        <a:lstStyle/>
        <a:p>
          <a:r>
            <a:rPr lang="en-IN" dirty="0" smtClean="0"/>
            <a:t>Premise based </a:t>
          </a:r>
          <a:endParaRPr lang="en-US" dirty="0"/>
        </a:p>
      </dgm:t>
    </dgm:pt>
    <dgm:pt modelId="{D9AD4A13-9510-4A40-B6BB-EB15761D4881}" type="parTrans" cxnId="{C0C891D0-8ADE-45EE-A89E-7DE414A5F336}">
      <dgm:prSet/>
      <dgm:spPr/>
      <dgm:t>
        <a:bodyPr/>
        <a:lstStyle/>
        <a:p>
          <a:endParaRPr lang="en-US"/>
        </a:p>
      </dgm:t>
    </dgm:pt>
    <dgm:pt modelId="{CFEF83F1-A39B-4FEF-89AE-61BADEAEEC37}" type="sibTrans" cxnId="{C0C891D0-8ADE-45EE-A89E-7DE414A5F336}">
      <dgm:prSet/>
      <dgm:spPr/>
      <dgm:t>
        <a:bodyPr/>
        <a:lstStyle/>
        <a:p>
          <a:endParaRPr lang="en-US"/>
        </a:p>
      </dgm:t>
    </dgm:pt>
    <dgm:pt modelId="{86EDF807-A20F-428B-90DD-D8FB809426FD}">
      <dgm:prSet/>
      <dgm:spPr>
        <a:solidFill>
          <a:srgbClr val="FF99CC">
            <a:alpha val="50000"/>
          </a:srgbClr>
        </a:solidFill>
      </dgm:spPr>
      <dgm:t>
        <a:bodyPr/>
        <a:lstStyle/>
        <a:p>
          <a:r>
            <a:rPr lang="en-US" dirty="0" smtClean="0"/>
            <a:t>Procedural</a:t>
          </a:r>
          <a:endParaRPr lang="en-US" dirty="0"/>
        </a:p>
      </dgm:t>
    </dgm:pt>
    <dgm:pt modelId="{037F53BD-19BD-4AC7-B437-36D88A6745A1}" type="parTrans" cxnId="{204BD8DE-4D4D-4712-9FEE-DCF49B64034B}">
      <dgm:prSet/>
      <dgm:spPr/>
      <dgm:t>
        <a:bodyPr/>
        <a:lstStyle/>
        <a:p>
          <a:endParaRPr lang="en-US"/>
        </a:p>
      </dgm:t>
    </dgm:pt>
    <dgm:pt modelId="{9CA16787-451F-4D3E-8106-8641175CA2DB}" type="sibTrans" cxnId="{204BD8DE-4D4D-4712-9FEE-DCF49B64034B}">
      <dgm:prSet/>
      <dgm:spPr/>
      <dgm:t>
        <a:bodyPr/>
        <a:lstStyle/>
        <a:p>
          <a:endParaRPr lang="en-US"/>
        </a:p>
      </dgm:t>
    </dgm:pt>
    <dgm:pt modelId="{2973C5D3-5FB7-440D-AB43-181537695412}">
      <dgm:prSet/>
      <dgm:spPr>
        <a:solidFill>
          <a:srgbClr val="FF99CC">
            <a:alpha val="50000"/>
          </a:srgbClr>
        </a:solidFill>
      </dgm:spPr>
      <dgm:t>
        <a:bodyPr/>
        <a:lstStyle/>
        <a:p>
          <a:r>
            <a:rPr lang="en-US" dirty="0" smtClean="0"/>
            <a:t>Frequent Amendments</a:t>
          </a:r>
          <a:endParaRPr lang="en-US" dirty="0"/>
        </a:p>
      </dgm:t>
    </dgm:pt>
    <dgm:pt modelId="{46E0A5F3-9D6B-410A-9CF7-545290655030}" type="parTrans" cxnId="{9379655B-E8C2-4724-8DCD-1FDE368CC0FF}">
      <dgm:prSet/>
      <dgm:spPr/>
      <dgm:t>
        <a:bodyPr/>
        <a:lstStyle/>
        <a:p>
          <a:endParaRPr lang="en-US"/>
        </a:p>
      </dgm:t>
    </dgm:pt>
    <dgm:pt modelId="{07677B0A-9970-4EFE-A420-4BEB12A284D2}" type="sibTrans" cxnId="{9379655B-E8C2-4724-8DCD-1FDE368CC0FF}">
      <dgm:prSet/>
      <dgm:spPr/>
      <dgm:t>
        <a:bodyPr/>
        <a:lstStyle/>
        <a:p>
          <a:endParaRPr lang="en-US"/>
        </a:p>
      </dgm:t>
    </dgm:pt>
    <dgm:pt modelId="{BE07F9D1-BF88-4C18-A032-C671B5BFF20E}">
      <dgm:prSet/>
      <dgm:spPr>
        <a:solidFill>
          <a:srgbClr val="FF99CC">
            <a:alpha val="50000"/>
          </a:srgbClr>
        </a:solidFill>
      </dgm:spPr>
      <dgm:t>
        <a:bodyPr/>
        <a:lstStyle/>
        <a:p>
          <a:r>
            <a:rPr lang="en-US" dirty="0" smtClean="0"/>
            <a:t>Eligibility of Set Off</a:t>
          </a:r>
          <a:endParaRPr lang="en-US" dirty="0"/>
        </a:p>
      </dgm:t>
    </dgm:pt>
    <dgm:pt modelId="{252AEB52-706D-4C62-9717-66519F7EA151}" type="parTrans" cxnId="{03368C26-352B-4E4E-8D7E-378842CD8A8A}">
      <dgm:prSet/>
      <dgm:spPr/>
      <dgm:t>
        <a:bodyPr/>
        <a:lstStyle/>
        <a:p>
          <a:endParaRPr lang="en-US"/>
        </a:p>
      </dgm:t>
    </dgm:pt>
    <dgm:pt modelId="{E184BE93-3FAE-4F77-AF60-360599792A69}" type="sibTrans" cxnId="{03368C26-352B-4E4E-8D7E-378842CD8A8A}">
      <dgm:prSet/>
      <dgm:spPr/>
      <dgm:t>
        <a:bodyPr/>
        <a:lstStyle/>
        <a:p>
          <a:endParaRPr lang="en-US"/>
        </a:p>
      </dgm:t>
    </dgm:pt>
    <dgm:pt modelId="{423E7AF9-2FED-434F-95F6-9856B059439D}" type="pres">
      <dgm:prSet presAssocID="{CEED91E2-D965-47C2-8235-20DF53FC9CD3}" presName="composite" presStyleCnt="0">
        <dgm:presLayoutVars>
          <dgm:chMax val="1"/>
          <dgm:dir/>
          <dgm:resizeHandles val="exact"/>
        </dgm:presLayoutVars>
      </dgm:prSet>
      <dgm:spPr/>
      <dgm:t>
        <a:bodyPr/>
        <a:lstStyle/>
        <a:p>
          <a:endParaRPr lang="en-US"/>
        </a:p>
      </dgm:t>
    </dgm:pt>
    <dgm:pt modelId="{B4B23AC5-DB36-40A3-8FFC-8A9C144C9189}" type="pres">
      <dgm:prSet presAssocID="{CEED91E2-D965-47C2-8235-20DF53FC9CD3}" presName="radial" presStyleCnt="0">
        <dgm:presLayoutVars>
          <dgm:animLvl val="ctr"/>
        </dgm:presLayoutVars>
      </dgm:prSet>
      <dgm:spPr/>
    </dgm:pt>
    <dgm:pt modelId="{4F142A5A-525A-4E6D-8CAB-A9A76F2149ED}" type="pres">
      <dgm:prSet presAssocID="{87815D58-560E-4ABE-A6BE-F7C27A0D487D}" presName="centerShape" presStyleLbl="vennNode1" presStyleIdx="0" presStyleCnt="8" custScaleX="103003" custScaleY="105335"/>
      <dgm:spPr/>
      <dgm:t>
        <a:bodyPr/>
        <a:lstStyle/>
        <a:p>
          <a:endParaRPr lang="en-US"/>
        </a:p>
      </dgm:t>
    </dgm:pt>
    <dgm:pt modelId="{F01AB32A-1031-4D70-BE12-1B77F010CDF0}" type="pres">
      <dgm:prSet presAssocID="{A4EA4DD7-5160-4D00-8139-6091EE467749}" presName="node" presStyleLbl="vennNode1" presStyleIdx="1" presStyleCnt="8" custScaleX="101112" custScaleY="97606">
        <dgm:presLayoutVars>
          <dgm:bulletEnabled val="1"/>
        </dgm:presLayoutVars>
      </dgm:prSet>
      <dgm:spPr/>
      <dgm:t>
        <a:bodyPr/>
        <a:lstStyle/>
        <a:p>
          <a:endParaRPr lang="en-US"/>
        </a:p>
      </dgm:t>
    </dgm:pt>
    <dgm:pt modelId="{801E42E0-194B-495E-BCAA-A92B3135A77A}" type="pres">
      <dgm:prSet presAssocID="{58F0401F-D868-4DFA-9BC2-20A96F4A78BD}" presName="node" presStyleLbl="vennNode1" presStyleIdx="2" presStyleCnt="8" custScaleX="101112" custScaleY="97606">
        <dgm:presLayoutVars>
          <dgm:bulletEnabled val="1"/>
        </dgm:presLayoutVars>
      </dgm:prSet>
      <dgm:spPr/>
      <dgm:t>
        <a:bodyPr/>
        <a:lstStyle/>
        <a:p>
          <a:endParaRPr lang="en-US"/>
        </a:p>
      </dgm:t>
    </dgm:pt>
    <dgm:pt modelId="{E6DAE9FB-0271-4E06-8B9F-494C1756F003}" type="pres">
      <dgm:prSet presAssocID="{0F604A08-81D3-4D10-9E30-08093CDF537D}" presName="node" presStyleLbl="vennNode1" presStyleIdx="3" presStyleCnt="8" custScaleX="101112" custScaleY="97606">
        <dgm:presLayoutVars>
          <dgm:bulletEnabled val="1"/>
        </dgm:presLayoutVars>
      </dgm:prSet>
      <dgm:spPr/>
      <dgm:t>
        <a:bodyPr/>
        <a:lstStyle/>
        <a:p>
          <a:endParaRPr lang="en-US"/>
        </a:p>
      </dgm:t>
    </dgm:pt>
    <dgm:pt modelId="{F5123D33-BBE6-46D2-A7E0-8813FB5915BB}" type="pres">
      <dgm:prSet presAssocID="{F22B184E-4409-4445-A1DA-A9DF2AA28432}" presName="node" presStyleLbl="vennNode1" presStyleIdx="4" presStyleCnt="8" custScaleX="101112" custScaleY="97606">
        <dgm:presLayoutVars>
          <dgm:bulletEnabled val="1"/>
        </dgm:presLayoutVars>
      </dgm:prSet>
      <dgm:spPr/>
      <dgm:t>
        <a:bodyPr/>
        <a:lstStyle/>
        <a:p>
          <a:endParaRPr lang="en-US"/>
        </a:p>
      </dgm:t>
    </dgm:pt>
    <dgm:pt modelId="{594F7736-C097-4965-A4B4-83A454551365}" type="pres">
      <dgm:prSet presAssocID="{86EDF807-A20F-428B-90DD-D8FB809426FD}" presName="node" presStyleLbl="vennNode1" presStyleIdx="5" presStyleCnt="8" custScaleX="101112" custScaleY="97606">
        <dgm:presLayoutVars>
          <dgm:bulletEnabled val="1"/>
        </dgm:presLayoutVars>
      </dgm:prSet>
      <dgm:spPr/>
      <dgm:t>
        <a:bodyPr/>
        <a:lstStyle/>
        <a:p>
          <a:endParaRPr lang="en-US"/>
        </a:p>
      </dgm:t>
    </dgm:pt>
    <dgm:pt modelId="{F4A176CD-A1BA-4E7D-A69D-3F7D4EA7C3A1}" type="pres">
      <dgm:prSet presAssocID="{2973C5D3-5FB7-440D-AB43-181537695412}" presName="node" presStyleLbl="vennNode1" presStyleIdx="6" presStyleCnt="8" custScaleX="101112" custScaleY="97606">
        <dgm:presLayoutVars>
          <dgm:bulletEnabled val="1"/>
        </dgm:presLayoutVars>
      </dgm:prSet>
      <dgm:spPr/>
      <dgm:t>
        <a:bodyPr/>
        <a:lstStyle/>
        <a:p>
          <a:endParaRPr lang="en-US"/>
        </a:p>
      </dgm:t>
    </dgm:pt>
    <dgm:pt modelId="{F09467CC-72D7-44AA-974D-47438DD78F02}" type="pres">
      <dgm:prSet presAssocID="{BE07F9D1-BF88-4C18-A032-C671B5BFF20E}" presName="node" presStyleLbl="vennNode1" presStyleIdx="7" presStyleCnt="8" custScaleX="101112" custScaleY="97606">
        <dgm:presLayoutVars>
          <dgm:bulletEnabled val="1"/>
        </dgm:presLayoutVars>
      </dgm:prSet>
      <dgm:spPr/>
      <dgm:t>
        <a:bodyPr/>
        <a:lstStyle/>
        <a:p>
          <a:endParaRPr lang="en-US"/>
        </a:p>
      </dgm:t>
    </dgm:pt>
  </dgm:ptLst>
  <dgm:cxnLst>
    <dgm:cxn modelId="{C5B561BE-26EE-4563-9A4E-8F27D8A841F0}" type="presOf" srcId="{CEED91E2-D965-47C2-8235-20DF53FC9CD3}" destId="{423E7AF9-2FED-434F-95F6-9856B059439D}" srcOrd="0" destOrd="0" presId="urn:microsoft.com/office/officeart/2005/8/layout/radial3"/>
    <dgm:cxn modelId="{204BD8DE-4D4D-4712-9FEE-DCF49B64034B}" srcId="{87815D58-560E-4ABE-A6BE-F7C27A0D487D}" destId="{86EDF807-A20F-428B-90DD-D8FB809426FD}" srcOrd="4" destOrd="0" parTransId="{037F53BD-19BD-4AC7-B437-36D88A6745A1}" sibTransId="{9CA16787-451F-4D3E-8106-8641175CA2DB}"/>
    <dgm:cxn modelId="{CA6D867F-D82C-4858-B31F-C142E5C4E35D}" type="presOf" srcId="{87815D58-560E-4ABE-A6BE-F7C27A0D487D}" destId="{4F142A5A-525A-4E6D-8CAB-A9A76F2149ED}" srcOrd="0" destOrd="0" presId="urn:microsoft.com/office/officeart/2005/8/layout/radial3"/>
    <dgm:cxn modelId="{DFA4F82D-9033-4FF8-A623-307B41CC4818}" type="presOf" srcId="{86EDF807-A20F-428B-90DD-D8FB809426FD}" destId="{594F7736-C097-4965-A4B4-83A454551365}" srcOrd="0" destOrd="0" presId="urn:microsoft.com/office/officeart/2005/8/layout/radial3"/>
    <dgm:cxn modelId="{FF99D695-ACB9-44E5-B900-3DBE5A536ED4}" srcId="{87815D58-560E-4ABE-A6BE-F7C27A0D487D}" destId="{58F0401F-D868-4DFA-9BC2-20A96F4A78BD}" srcOrd="1" destOrd="0" parTransId="{1CCD4A48-CA36-4EFA-8333-2CA278FA52D7}" sibTransId="{7D265495-75C4-4C34-8D62-5993E4B9ECF5}"/>
    <dgm:cxn modelId="{9379655B-E8C2-4724-8DCD-1FDE368CC0FF}" srcId="{87815D58-560E-4ABE-A6BE-F7C27A0D487D}" destId="{2973C5D3-5FB7-440D-AB43-181537695412}" srcOrd="5" destOrd="0" parTransId="{46E0A5F3-9D6B-410A-9CF7-545290655030}" sibTransId="{07677B0A-9970-4EFE-A420-4BEB12A284D2}"/>
    <dgm:cxn modelId="{CE1062CC-D9B0-4AB0-B18B-A01261F44533}" type="presOf" srcId="{0F604A08-81D3-4D10-9E30-08093CDF537D}" destId="{E6DAE9FB-0271-4E06-8B9F-494C1756F003}" srcOrd="0" destOrd="0" presId="urn:microsoft.com/office/officeart/2005/8/layout/radial3"/>
    <dgm:cxn modelId="{B3D564C5-DC43-4754-9176-027A7843ECE3}" type="presOf" srcId="{BE07F9D1-BF88-4C18-A032-C671B5BFF20E}" destId="{F09467CC-72D7-44AA-974D-47438DD78F02}" srcOrd="0" destOrd="0" presId="urn:microsoft.com/office/officeart/2005/8/layout/radial3"/>
    <dgm:cxn modelId="{B1016BBB-726C-42C5-BEB7-608BD9CBFE1B}" type="presOf" srcId="{A4EA4DD7-5160-4D00-8139-6091EE467749}" destId="{F01AB32A-1031-4D70-BE12-1B77F010CDF0}" srcOrd="0" destOrd="0" presId="urn:microsoft.com/office/officeart/2005/8/layout/radial3"/>
    <dgm:cxn modelId="{EC4AB658-BAFD-40A1-9BD3-A08E77BD4777}" srcId="{CEED91E2-D965-47C2-8235-20DF53FC9CD3}" destId="{87815D58-560E-4ABE-A6BE-F7C27A0D487D}" srcOrd="0" destOrd="0" parTransId="{1782BCE3-0CFB-49A0-8BA4-86E001FB80DD}" sibTransId="{A1D0FF33-F38A-4242-A6BD-A84C0CC8C374}"/>
    <dgm:cxn modelId="{F91694CC-4D75-47E9-9C89-F48F16367C2B}" type="presOf" srcId="{58F0401F-D868-4DFA-9BC2-20A96F4A78BD}" destId="{801E42E0-194B-495E-BCAA-A92B3135A77A}" srcOrd="0" destOrd="0" presId="urn:microsoft.com/office/officeart/2005/8/layout/radial3"/>
    <dgm:cxn modelId="{130345DA-C2E6-4EAA-82A6-E925CE5710A8}" srcId="{87815D58-560E-4ABE-A6BE-F7C27A0D487D}" destId="{A4EA4DD7-5160-4D00-8139-6091EE467749}" srcOrd="0" destOrd="0" parTransId="{8D502488-53CC-4ED5-A7B7-AB486ECB2563}" sibTransId="{E1001E90-1BA8-451C-A525-4ADE688B5E45}"/>
    <dgm:cxn modelId="{CC6F8D23-DD95-470D-8F98-A1D5EA406968}" type="presOf" srcId="{2973C5D3-5FB7-440D-AB43-181537695412}" destId="{F4A176CD-A1BA-4E7D-A69D-3F7D4EA7C3A1}" srcOrd="0" destOrd="0" presId="urn:microsoft.com/office/officeart/2005/8/layout/radial3"/>
    <dgm:cxn modelId="{CA30DD5F-9F5F-479C-A08B-A697A1B743E6}" type="presOf" srcId="{F22B184E-4409-4445-A1DA-A9DF2AA28432}" destId="{F5123D33-BBE6-46D2-A7E0-8813FB5915BB}" srcOrd="0" destOrd="0" presId="urn:microsoft.com/office/officeart/2005/8/layout/radial3"/>
    <dgm:cxn modelId="{03368C26-352B-4E4E-8D7E-378842CD8A8A}" srcId="{87815D58-560E-4ABE-A6BE-F7C27A0D487D}" destId="{BE07F9D1-BF88-4C18-A032-C671B5BFF20E}" srcOrd="6" destOrd="0" parTransId="{252AEB52-706D-4C62-9717-66519F7EA151}" sibTransId="{E184BE93-3FAE-4F77-AF60-360599792A69}"/>
    <dgm:cxn modelId="{76C10531-EA99-4F21-BFEE-FC374851C338}" srcId="{87815D58-560E-4ABE-A6BE-F7C27A0D487D}" destId="{0F604A08-81D3-4D10-9E30-08093CDF537D}" srcOrd="2" destOrd="0" parTransId="{2BFCB56E-F4E2-4CF4-88F5-6A019E8604E0}" sibTransId="{B85E11B7-8A2F-4C29-A53C-DAED56480186}"/>
    <dgm:cxn modelId="{C0C891D0-8ADE-45EE-A89E-7DE414A5F336}" srcId="{87815D58-560E-4ABE-A6BE-F7C27A0D487D}" destId="{F22B184E-4409-4445-A1DA-A9DF2AA28432}" srcOrd="3" destOrd="0" parTransId="{D9AD4A13-9510-4A40-B6BB-EB15761D4881}" sibTransId="{CFEF83F1-A39B-4FEF-89AE-61BADEAEEC37}"/>
    <dgm:cxn modelId="{E6FC1220-8A54-451C-8CD6-A610549AE3B6}" type="presParOf" srcId="{423E7AF9-2FED-434F-95F6-9856B059439D}" destId="{B4B23AC5-DB36-40A3-8FFC-8A9C144C9189}" srcOrd="0" destOrd="0" presId="urn:microsoft.com/office/officeart/2005/8/layout/radial3"/>
    <dgm:cxn modelId="{EE9F4F5C-FDDC-452A-9590-F1679207BFAB}" type="presParOf" srcId="{B4B23AC5-DB36-40A3-8FFC-8A9C144C9189}" destId="{4F142A5A-525A-4E6D-8CAB-A9A76F2149ED}" srcOrd="0" destOrd="0" presId="urn:microsoft.com/office/officeart/2005/8/layout/radial3"/>
    <dgm:cxn modelId="{C4E26C70-3678-482F-81B8-582400667E8D}" type="presParOf" srcId="{B4B23AC5-DB36-40A3-8FFC-8A9C144C9189}" destId="{F01AB32A-1031-4D70-BE12-1B77F010CDF0}" srcOrd="1" destOrd="0" presId="urn:microsoft.com/office/officeart/2005/8/layout/radial3"/>
    <dgm:cxn modelId="{7C8A753F-BB15-4DE8-AAAB-12C5FA136D08}" type="presParOf" srcId="{B4B23AC5-DB36-40A3-8FFC-8A9C144C9189}" destId="{801E42E0-194B-495E-BCAA-A92B3135A77A}" srcOrd="2" destOrd="0" presId="urn:microsoft.com/office/officeart/2005/8/layout/radial3"/>
    <dgm:cxn modelId="{A47C889D-32A0-439B-B81B-A9E575B7A892}" type="presParOf" srcId="{B4B23AC5-DB36-40A3-8FFC-8A9C144C9189}" destId="{E6DAE9FB-0271-4E06-8B9F-494C1756F003}" srcOrd="3" destOrd="0" presId="urn:microsoft.com/office/officeart/2005/8/layout/radial3"/>
    <dgm:cxn modelId="{5CF5140F-35A7-4523-8D0D-187B1050F047}" type="presParOf" srcId="{B4B23AC5-DB36-40A3-8FFC-8A9C144C9189}" destId="{F5123D33-BBE6-46D2-A7E0-8813FB5915BB}" srcOrd="4" destOrd="0" presId="urn:microsoft.com/office/officeart/2005/8/layout/radial3"/>
    <dgm:cxn modelId="{7E958D39-D76D-4F51-9009-314720C80A67}" type="presParOf" srcId="{B4B23AC5-DB36-40A3-8FFC-8A9C144C9189}" destId="{594F7736-C097-4965-A4B4-83A454551365}" srcOrd="5" destOrd="0" presId="urn:microsoft.com/office/officeart/2005/8/layout/radial3"/>
    <dgm:cxn modelId="{40AFF61B-F479-411A-B0B8-CB72CD8D67F3}" type="presParOf" srcId="{B4B23AC5-DB36-40A3-8FFC-8A9C144C9189}" destId="{F4A176CD-A1BA-4E7D-A69D-3F7D4EA7C3A1}" srcOrd="6" destOrd="0" presId="urn:microsoft.com/office/officeart/2005/8/layout/radial3"/>
    <dgm:cxn modelId="{5E2CF1E3-3929-4482-9BD1-2B8365973B9C}" type="presParOf" srcId="{B4B23AC5-DB36-40A3-8FFC-8A9C144C9189}" destId="{F09467CC-72D7-44AA-974D-47438DD78F02}"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DCDC79-0DA3-4CEB-AEE2-894A77061818}" type="doc">
      <dgm:prSet loTypeId="urn:microsoft.com/office/officeart/2005/8/layout/radial5" loCatId="relationship" qsTypeId="urn:microsoft.com/office/officeart/2005/8/quickstyle/simple4" qsCatId="simple" csTypeId="urn:microsoft.com/office/officeart/2005/8/colors/accent1_1" csCatId="accent1" phldr="1"/>
      <dgm:spPr/>
      <dgm:t>
        <a:bodyPr/>
        <a:lstStyle/>
        <a:p>
          <a:endParaRPr lang="en-US"/>
        </a:p>
      </dgm:t>
    </dgm:pt>
    <dgm:pt modelId="{2EAE7C29-3123-41A5-9A71-B3083F1A2660}">
      <dgm:prSet phldrT="[Text]"/>
      <dgm:spPr>
        <a:noFill/>
        <a:ln w="28575">
          <a:solidFill>
            <a:srgbClr val="FF3399"/>
          </a:solidFill>
        </a:ln>
      </dgm:spPr>
      <dgm:t>
        <a:bodyPr/>
        <a:lstStyle/>
        <a:p>
          <a:r>
            <a:rPr lang="en-US" b="1" dirty="0" smtClean="0">
              <a:ln/>
            </a:rPr>
            <a:t>SGST</a:t>
          </a:r>
          <a:endParaRPr lang="en-US" b="1" dirty="0">
            <a:ln/>
          </a:endParaRPr>
        </a:p>
      </dgm:t>
    </dgm:pt>
    <dgm:pt modelId="{C23B34AA-2199-422A-95B9-4959A03D0C0A}" type="parTrans" cxnId="{AAA6F568-F68D-42CF-B824-ACC55A27A61B}">
      <dgm:prSet/>
      <dgm:spPr/>
      <dgm:t>
        <a:bodyPr/>
        <a:lstStyle/>
        <a:p>
          <a:endParaRPr lang="en-US"/>
        </a:p>
      </dgm:t>
    </dgm:pt>
    <dgm:pt modelId="{F103F8ED-89BA-4CDD-B467-A4215FDE9F08}" type="sibTrans" cxnId="{AAA6F568-F68D-42CF-B824-ACC55A27A61B}">
      <dgm:prSet/>
      <dgm:spPr/>
      <dgm:t>
        <a:bodyPr/>
        <a:lstStyle/>
        <a:p>
          <a:endParaRPr lang="en-US"/>
        </a:p>
      </dgm:t>
    </dgm:pt>
    <dgm:pt modelId="{B9D6B814-604C-4B84-9E49-565AD897DCA2}">
      <dgm:prSet phldrT="[Text]" custT="1"/>
      <dgm:spPr>
        <a:noFill/>
        <a:ln w="28575">
          <a:solidFill>
            <a:srgbClr val="FF3399"/>
          </a:solidFill>
        </a:ln>
      </dgm:spPr>
      <dgm:t>
        <a:bodyPr/>
        <a:lstStyle/>
        <a:p>
          <a:r>
            <a:rPr lang="en-US" sz="2400" b="0" dirty="0" smtClean="0"/>
            <a:t>VAT</a:t>
          </a:r>
          <a:endParaRPr lang="en-US" sz="2400" b="0" dirty="0"/>
        </a:p>
      </dgm:t>
    </dgm:pt>
    <dgm:pt modelId="{4C9C44ED-1AD4-47A8-BBC6-A30F29BF45ED}" type="parTrans" cxnId="{87389866-DF9E-49EC-A1CE-E0EAF2F2A955}">
      <dgm:prSet/>
      <dgm:spPr>
        <a:noFill/>
        <a:ln w="12700">
          <a:solidFill>
            <a:srgbClr val="FF3399"/>
          </a:solidFill>
        </a:ln>
      </dgm:spPr>
      <dgm:t>
        <a:bodyPr/>
        <a:lstStyle/>
        <a:p>
          <a:endParaRPr lang="en-US" b="0"/>
        </a:p>
      </dgm:t>
    </dgm:pt>
    <dgm:pt modelId="{26D32FAC-B396-4594-9E2B-5BA88DC73EA8}" type="sibTrans" cxnId="{87389866-DF9E-49EC-A1CE-E0EAF2F2A955}">
      <dgm:prSet/>
      <dgm:spPr/>
      <dgm:t>
        <a:bodyPr/>
        <a:lstStyle/>
        <a:p>
          <a:endParaRPr lang="en-US"/>
        </a:p>
      </dgm:t>
    </dgm:pt>
    <dgm:pt modelId="{E3191C93-A680-4A81-948A-347682156032}">
      <dgm:prSet phldrT="[Text]" custT="1"/>
      <dgm:spPr>
        <a:solidFill>
          <a:srgbClr val="FF6699"/>
        </a:solidFill>
        <a:ln w="28575">
          <a:solidFill>
            <a:srgbClr val="FF3399"/>
          </a:solidFill>
        </a:ln>
      </dgm:spPr>
      <dgm:t>
        <a:bodyPr/>
        <a:lstStyle/>
        <a:p>
          <a:r>
            <a:rPr lang="en-US" sz="2400" b="0" dirty="0" smtClean="0"/>
            <a:t>CST</a:t>
          </a:r>
          <a:endParaRPr lang="en-US" sz="1600" b="0" dirty="0"/>
        </a:p>
      </dgm:t>
    </dgm:pt>
    <dgm:pt modelId="{B9E98041-7A51-43DD-AD3D-1A7A3BAB9496}" type="parTrans" cxnId="{BC3B93B0-81EE-4AC9-AC5F-E140F2B6A8CA}">
      <dgm:prSet/>
      <dgm:spPr>
        <a:noFill/>
        <a:ln w="12700">
          <a:solidFill>
            <a:srgbClr val="FF3399"/>
          </a:solidFill>
        </a:ln>
      </dgm:spPr>
      <dgm:t>
        <a:bodyPr/>
        <a:lstStyle/>
        <a:p>
          <a:endParaRPr lang="en-US" b="0"/>
        </a:p>
      </dgm:t>
    </dgm:pt>
    <dgm:pt modelId="{A0C8E909-7B02-4B3D-9374-54BF9CC83CB0}" type="sibTrans" cxnId="{BC3B93B0-81EE-4AC9-AC5F-E140F2B6A8CA}">
      <dgm:prSet/>
      <dgm:spPr/>
      <dgm:t>
        <a:bodyPr/>
        <a:lstStyle/>
        <a:p>
          <a:endParaRPr lang="en-US"/>
        </a:p>
      </dgm:t>
    </dgm:pt>
    <dgm:pt modelId="{8266EB0E-9FDA-474B-9104-153078DDEE0D}">
      <dgm:prSet phldrT="[Text]" custT="1"/>
      <dgm:spPr>
        <a:noFill/>
        <a:ln w="28575">
          <a:solidFill>
            <a:srgbClr val="FF3399"/>
          </a:solidFill>
        </a:ln>
      </dgm:spPr>
      <dgm:t>
        <a:bodyPr/>
        <a:lstStyle/>
        <a:p>
          <a:r>
            <a:rPr lang="en-US" sz="1600" b="0" dirty="0" smtClean="0"/>
            <a:t>Octroi/</a:t>
          </a:r>
        </a:p>
        <a:p>
          <a:r>
            <a:rPr lang="en-US" sz="1600" b="0" dirty="0" smtClean="0"/>
            <a:t>Entry tax</a:t>
          </a:r>
        </a:p>
        <a:p>
          <a:r>
            <a:rPr lang="en-US" sz="1600" b="0" dirty="0" smtClean="0"/>
            <a:t>LBT</a:t>
          </a:r>
          <a:endParaRPr lang="en-US" sz="1600" b="0" dirty="0"/>
        </a:p>
      </dgm:t>
    </dgm:pt>
    <dgm:pt modelId="{FE5A9F7A-CC25-4144-AB27-87674636E7F8}" type="parTrans" cxnId="{E6694E2A-7682-4F5A-AA08-B82D51B07B9E}">
      <dgm:prSet/>
      <dgm:spPr>
        <a:noFill/>
        <a:ln w="12700">
          <a:solidFill>
            <a:srgbClr val="FF3399"/>
          </a:solidFill>
        </a:ln>
      </dgm:spPr>
      <dgm:t>
        <a:bodyPr/>
        <a:lstStyle/>
        <a:p>
          <a:endParaRPr lang="en-US" b="0"/>
        </a:p>
      </dgm:t>
    </dgm:pt>
    <dgm:pt modelId="{4CBAE799-72CF-4CCC-AB35-1EEA19994CBD}" type="sibTrans" cxnId="{E6694E2A-7682-4F5A-AA08-B82D51B07B9E}">
      <dgm:prSet/>
      <dgm:spPr/>
      <dgm:t>
        <a:bodyPr/>
        <a:lstStyle/>
        <a:p>
          <a:endParaRPr lang="en-US"/>
        </a:p>
      </dgm:t>
    </dgm:pt>
    <dgm:pt modelId="{00798BEB-C9E5-4E35-8C76-02E1B69942DF}">
      <dgm:prSet custT="1"/>
      <dgm:spPr>
        <a:noFill/>
        <a:ln w="28575">
          <a:solidFill>
            <a:srgbClr val="FF3399"/>
          </a:solidFill>
        </a:ln>
      </dgm:spPr>
      <dgm:t>
        <a:bodyPr/>
        <a:lstStyle/>
        <a:p>
          <a:r>
            <a:rPr lang="en-US" sz="1800" b="0" dirty="0" smtClean="0"/>
            <a:t>Purchase Tax</a:t>
          </a:r>
          <a:endParaRPr lang="en-US" sz="1800" b="0" dirty="0"/>
        </a:p>
      </dgm:t>
    </dgm:pt>
    <dgm:pt modelId="{0C5DA20D-9913-450A-BABB-7A16FE99B19D}" type="parTrans" cxnId="{C2B5A4BA-7A81-40B6-819E-B1486683068F}">
      <dgm:prSet/>
      <dgm:spPr>
        <a:noFill/>
        <a:ln w="12700">
          <a:solidFill>
            <a:srgbClr val="FF3399"/>
          </a:solidFill>
        </a:ln>
      </dgm:spPr>
      <dgm:t>
        <a:bodyPr/>
        <a:lstStyle/>
        <a:p>
          <a:endParaRPr lang="en-US" b="0"/>
        </a:p>
      </dgm:t>
    </dgm:pt>
    <dgm:pt modelId="{F851414D-47FC-40AF-9414-7B0439004E81}" type="sibTrans" cxnId="{C2B5A4BA-7A81-40B6-819E-B1486683068F}">
      <dgm:prSet/>
      <dgm:spPr/>
      <dgm:t>
        <a:bodyPr/>
        <a:lstStyle/>
        <a:p>
          <a:endParaRPr lang="en-US"/>
        </a:p>
      </dgm:t>
    </dgm:pt>
    <dgm:pt modelId="{B6822D51-4127-48DE-A984-EBB10FFF6522}">
      <dgm:prSet custT="1"/>
      <dgm:spPr>
        <a:noFill/>
        <a:ln w="28575">
          <a:solidFill>
            <a:srgbClr val="FF3399"/>
          </a:solidFill>
        </a:ln>
      </dgm:spPr>
      <dgm:t>
        <a:bodyPr/>
        <a:lstStyle/>
        <a:p>
          <a:r>
            <a:rPr lang="en-US" sz="1800" b="0" dirty="0" smtClean="0"/>
            <a:t>Luxury Tax</a:t>
          </a:r>
          <a:endParaRPr lang="en-US" sz="1800" b="0" dirty="0"/>
        </a:p>
      </dgm:t>
    </dgm:pt>
    <dgm:pt modelId="{17558C96-F259-4EA2-9193-08ACF4298314}" type="parTrans" cxnId="{DF122F31-E326-4299-8907-356BCE255BB0}">
      <dgm:prSet/>
      <dgm:spPr>
        <a:noFill/>
        <a:ln w="12700">
          <a:solidFill>
            <a:srgbClr val="FF3399"/>
          </a:solidFill>
        </a:ln>
      </dgm:spPr>
      <dgm:t>
        <a:bodyPr/>
        <a:lstStyle/>
        <a:p>
          <a:endParaRPr lang="en-US" b="0"/>
        </a:p>
      </dgm:t>
    </dgm:pt>
    <dgm:pt modelId="{C82AE145-BD24-44DB-9257-4F7EC49A5BE7}" type="sibTrans" cxnId="{DF122F31-E326-4299-8907-356BCE255BB0}">
      <dgm:prSet/>
      <dgm:spPr/>
      <dgm:t>
        <a:bodyPr/>
        <a:lstStyle/>
        <a:p>
          <a:endParaRPr lang="en-US"/>
        </a:p>
      </dgm:t>
    </dgm:pt>
    <dgm:pt modelId="{5D5EFC0A-F1B7-431A-8B62-AC2158B4D4CA}">
      <dgm:prSet custT="1"/>
      <dgm:spPr>
        <a:noFill/>
        <a:ln w="28575">
          <a:solidFill>
            <a:srgbClr val="FF3399"/>
          </a:solidFill>
        </a:ln>
      </dgm:spPr>
      <dgm:t>
        <a:bodyPr/>
        <a:lstStyle/>
        <a:p>
          <a:r>
            <a:rPr lang="en-US" sz="1600" b="0" dirty="0" smtClean="0"/>
            <a:t>State surcharges and </a:t>
          </a:r>
          <a:r>
            <a:rPr lang="en-US" sz="1600" b="0" dirty="0" err="1" smtClean="0"/>
            <a:t>Cesses</a:t>
          </a:r>
          <a:endParaRPr lang="en-US" sz="1600" b="0" dirty="0"/>
        </a:p>
      </dgm:t>
    </dgm:pt>
    <dgm:pt modelId="{7D0AE8B4-2B86-48F7-A392-665D3317562F}" type="parTrans" cxnId="{1B4241BF-E180-4FA4-9616-C0B8E3BD0CC8}">
      <dgm:prSet/>
      <dgm:spPr>
        <a:noFill/>
        <a:ln w="12700">
          <a:solidFill>
            <a:srgbClr val="FF3399"/>
          </a:solidFill>
        </a:ln>
      </dgm:spPr>
      <dgm:t>
        <a:bodyPr/>
        <a:lstStyle/>
        <a:p>
          <a:endParaRPr lang="en-US" b="0"/>
        </a:p>
      </dgm:t>
    </dgm:pt>
    <dgm:pt modelId="{01959344-AF59-410A-8576-074D749BB62E}" type="sibTrans" cxnId="{1B4241BF-E180-4FA4-9616-C0B8E3BD0CC8}">
      <dgm:prSet/>
      <dgm:spPr/>
      <dgm:t>
        <a:bodyPr/>
        <a:lstStyle/>
        <a:p>
          <a:endParaRPr lang="en-US"/>
        </a:p>
      </dgm:t>
    </dgm:pt>
    <dgm:pt modelId="{B8FCF5AC-533B-4A06-B2C5-9E768A720490}">
      <dgm:prSet/>
      <dgm:spPr>
        <a:noFill/>
        <a:ln w="28575">
          <a:solidFill>
            <a:srgbClr val="FF3399"/>
          </a:solidFill>
        </a:ln>
      </dgm:spPr>
      <dgm:t>
        <a:bodyPr/>
        <a:lstStyle/>
        <a:p>
          <a:r>
            <a:rPr lang="en-US" b="0" dirty="0" smtClean="0"/>
            <a:t>Entertainment Tax (</a:t>
          </a:r>
          <a:r>
            <a:rPr lang="en-IN" b="0" dirty="0" smtClean="0"/>
            <a:t>other than levied by local bodies)</a:t>
          </a:r>
          <a:endParaRPr lang="en-US" b="0" dirty="0"/>
        </a:p>
      </dgm:t>
    </dgm:pt>
    <dgm:pt modelId="{A98C62C2-6306-474C-B7A6-BDD8E0B739D1}" type="parTrans" cxnId="{FE29F1D3-94B1-4284-9D68-3D54BBE2EDE6}">
      <dgm:prSet/>
      <dgm:spPr>
        <a:noFill/>
        <a:ln w="12700">
          <a:solidFill>
            <a:srgbClr val="FF3399"/>
          </a:solidFill>
        </a:ln>
      </dgm:spPr>
      <dgm:t>
        <a:bodyPr/>
        <a:lstStyle/>
        <a:p>
          <a:endParaRPr lang="en-US" b="0"/>
        </a:p>
      </dgm:t>
    </dgm:pt>
    <dgm:pt modelId="{6E2E0074-7191-4458-8C07-39CF1E921BB4}" type="sibTrans" cxnId="{FE29F1D3-94B1-4284-9D68-3D54BBE2EDE6}">
      <dgm:prSet/>
      <dgm:spPr/>
      <dgm:t>
        <a:bodyPr/>
        <a:lstStyle/>
        <a:p>
          <a:endParaRPr lang="en-US"/>
        </a:p>
      </dgm:t>
    </dgm:pt>
    <dgm:pt modelId="{6FA63B19-5B34-4AB0-B3DE-0D06759367D0}">
      <dgm:prSet custT="1"/>
      <dgm:spPr>
        <a:noFill/>
        <a:ln w="28575">
          <a:solidFill>
            <a:srgbClr val="FF3399"/>
          </a:solidFill>
        </a:ln>
      </dgm:spPr>
      <dgm:t>
        <a:bodyPr/>
        <a:lstStyle/>
        <a:p>
          <a:pPr rtl="0"/>
          <a:r>
            <a:rPr lang="en-IN" sz="1600" b="0" dirty="0" smtClean="0"/>
            <a:t>Taxes on lottery, betting and gambling</a:t>
          </a:r>
          <a:endParaRPr lang="en-US" sz="1600" b="0" dirty="0"/>
        </a:p>
      </dgm:t>
    </dgm:pt>
    <dgm:pt modelId="{6F6D3DB9-99AD-4A5C-8DA9-C59947B086C6}" type="sibTrans" cxnId="{D9646902-EB11-42C8-A6FD-DD085D3B703F}">
      <dgm:prSet/>
      <dgm:spPr/>
      <dgm:t>
        <a:bodyPr/>
        <a:lstStyle/>
        <a:p>
          <a:endParaRPr lang="en-US"/>
        </a:p>
      </dgm:t>
    </dgm:pt>
    <dgm:pt modelId="{77A27430-83C7-47B0-96E9-153573405A67}" type="parTrans" cxnId="{D9646902-EB11-42C8-A6FD-DD085D3B703F}">
      <dgm:prSet/>
      <dgm:spPr>
        <a:noFill/>
        <a:ln w="12700">
          <a:solidFill>
            <a:srgbClr val="FF3399"/>
          </a:solidFill>
        </a:ln>
      </dgm:spPr>
      <dgm:t>
        <a:bodyPr/>
        <a:lstStyle/>
        <a:p>
          <a:endParaRPr lang="en-US" b="0"/>
        </a:p>
      </dgm:t>
    </dgm:pt>
    <dgm:pt modelId="{350E9DA4-0438-4958-B8CC-E6AD712073E4}" type="pres">
      <dgm:prSet presAssocID="{DBDCDC79-0DA3-4CEB-AEE2-894A77061818}" presName="Name0" presStyleCnt="0">
        <dgm:presLayoutVars>
          <dgm:chMax val="1"/>
          <dgm:dir/>
          <dgm:animLvl val="ctr"/>
          <dgm:resizeHandles val="exact"/>
        </dgm:presLayoutVars>
      </dgm:prSet>
      <dgm:spPr/>
      <dgm:t>
        <a:bodyPr/>
        <a:lstStyle/>
        <a:p>
          <a:endParaRPr lang="en-IN"/>
        </a:p>
      </dgm:t>
    </dgm:pt>
    <dgm:pt modelId="{1004968D-10A5-4606-A477-85CF2244878F}" type="pres">
      <dgm:prSet presAssocID="{2EAE7C29-3123-41A5-9A71-B3083F1A2660}" presName="centerShape" presStyleLbl="node0" presStyleIdx="0" presStyleCnt="1" custScaleX="96636" custScaleY="96635"/>
      <dgm:spPr/>
      <dgm:t>
        <a:bodyPr/>
        <a:lstStyle/>
        <a:p>
          <a:endParaRPr lang="en-IN"/>
        </a:p>
      </dgm:t>
    </dgm:pt>
    <dgm:pt modelId="{E0BC756F-20DD-48CD-BFC4-274EFA09A276}" type="pres">
      <dgm:prSet presAssocID="{4C9C44ED-1AD4-47A8-BBC6-A30F29BF45ED}" presName="parTrans" presStyleLbl="sibTrans2D1" presStyleIdx="0" presStyleCnt="8" custAng="10975963" custScaleX="134563" custScaleY="134151"/>
      <dgm:spPr/>
      <dgm:t>
        <a:bodyPr/>
        <a:lstStyle/>
        <a:p>
          <a:endParaRPr lang="en-IN"/>
        </a:p>
      </dgm:t>
    </dgm:pt>
    <dgm:pt modelId="{D326EAA2-49F7-4A5B-8176-48E798CF3C95}" type="pres">
      <dgm:prSet presAssocID="{4C9C44ED-1AD4-47A8-BBC6-A30F29BF45ED}" presName="connectorText" presStyleLbl="sibTrans2D1" presStyleIdx="0" presStyleCnt="8"/>
      <dgm:spPr/>
      <dgm:t>
        <a:bodyPr/>
        <a:lstStyle/>
        <a:p>
          <a:endParaRPr lang="en-IN"/>
        </a:p>
      </dgm:t>
    </dgm:pt>
    <dgm:pt modelId="{7F2EAFB2-D4A7-483D-BC99-0A2D2B792355}" type="pres">
      <dgm:prSet presAssocID="{B9D6B814-604C-4B84-9E49-565AD897DCA2}" presName="node" presStyleLbl="node1" presStyleIdx="0" presStyleCnt="8" custScaleX="124239" custScaleY="123832">
        <dgm:presLayoutVars>
          <dgm:bulletEnabled val="1"/>
        </dgm:presLayoutVars>
      </dgm:prSet>
      <dgm:spPr/>
      <dgm:t>
        <a:bodyPr/>
        <a:lstStyle/>
        <a:p>
          <a:endParaRPr lang="en-IN"/>
        </a:p>
      </dgm:t>
    </dgm:pt>
    <dgm:pt modelId="{1AF32B01-4CC4-4C46-AF02-1F65704F0191}" type="pres">
      <dgm:prSet presAssocID="{B9E98041-7A51-43DD-AD3D-1A7A3BAB9496}" presName="parTrans" presStyleLbl="sibTrans2D1" presStyleIdx="1" presStyleCnt="8" custAng="10975963" custScaleX="134563" custScaleY="134151"/>
      <dgm:spPr/>
      <dgm:t>
        <a:bodyPr/>
        <a:lstStyle/>
        <a:p>
          <a:endParaRPr lang="en-IN"/>
        </a:p>
      </dgm:t>
    </dgm:pt>
    <dgm:pt modelId="{56500359-0654-40F7-BD37-ABB28EDDE55D}" type="pres">
      <dgm:prSet presAssocID="{B9E98041-7A51-43DD-AD3D-1A7A3BAB9496}" presName="connectorText" presStyleLbl="sibTrans2D1" presStyleIdx="1" presStyleCnt="8"/>
      <dgm:spPr/>
      <dgm:t>
        <a:bodyPr/>
        <a:lstStyle/>
        <a:p>
          <a:endParaRPr lang="en-IN"/>
        </a:p>
      </dgm:t>
    </dgm:pt>
    <dgm:pt modelId="{846C3BC4-EDB2-4114-AE38-2761F2E71A14}" type="pres">
      <dgm:prSet presAssocID="{E3191C93-A680-4A81-948A-347682156032}" presName="node" presStyleLbl="node1" presStyleIdx="1" presStyleCnt="8" custScaleX="124239" custScaleY="123832">
        <dgm:presLayoutVars>
          <dgm:bulletEnabled val="1"/>
        </dgm:presLayoutVars>
      </dgm:prSet>
      <dgm:spPr/>
      <dgm:t>
        <a:bodyPr/>
        <a:lstStyle/>
        <a:p>
          <a:endParaRPr lang="en-IN"/>
        </a:p>
      </dgm:t>
    </dgm:pt>
    <dgm:pt modelId="{B9B0CC30-7CBF-447E-BA34-9BCEA277F511}" type="pres">
      <dgm:prSet presAssocID="{FE5A9F7A-CC25-4144-AB27-87674636E7F8}" presName="parTrans" presStyleLbl="sibTrans2D1" presStyleIdx="2" presStyleCnt="8" custAng="10975963" custScaleX="134563" custScaleY="134151"/>
      <dgm:spPr/>
      <dgm:t>
        <a:bodyPr/>
        <a:lstStyle/>
        <a:p>
          <a:endParaRPr lang="en-IN"/>
        </a:p>
      </dgm:t>
    </dgm:pt>
    <dgm:pt modelId="{5956DF43-CC92-471F-BDB8-5B404582B9B2}" type="pres">
      <dgm:prSet presAssocID="{FE5A9F7A-CC25-4144-AB27-87674636E7F8}" presName="connectorText" presStyleLbl="sibTrans2D1" presStyleIdx="2" presStyleCnt="8"/>
      <dgm:spPr/>
      <dgm:t>
        <a:bodyPr/>
        <a:lstStyle/>
        <a:p>
          <a:endParaRPr lang="en-IN"/>
        </a:p>
      </dgm:t>
    </dgm:pt>
    <dgm:pt modelId="{E64B5ECC-C702-4697-AA58-4F08B9CEE852}" type="pres">
      <dgm:prSet presAssocID="{8266EB0E-9FDA-474B-9104-153078DDEE0D}" presName="node" presStyleLbl="node1" presStyleIdx="2" presStyleCnt="8" custScaleX="124239" custScaleY="123832">
        <dgm:presLayoutVars>
          <dgm:bulletEnabled val="1"/>
        </dgm:presLayoutVars>
      </dgm:prSet>
      <dgm:spPr/>
      <dgm:t>
        <a:bodyPr/>
        <a:lstStyle/>
        <a:p>
          <a:endParaRPr lang="en-US"/>
        </a:p>
      </dgm:t>
    </dgm:pt>
    <dgm:pt modelId="{F18BD9B5-7C1E-4C84-BDEC-501C74468FC6}" type="pres">
      <dgm:prSet presAssocID="{0C5DA20D-9913-450A-BABB-7A16FE99B19D}" presName="parTrans" presStyleLbl="sibTrans2D1" presStyleIdx="3" presStyleCnt="8" custAng="10975963" custScaleX="134563" custScaleY="134151"/>
      <dgm:spPr/>
      <dgm:t>
        <a:bodyPr/>
        <a:lstStyle/>
        <a:p>
          <a:endParaRPr lang="en-IN"/>
        </a:p>
      </dgm:t>
    </dgm:pt>
    <dgm:pt modelId="{5294EE9A-FD3E-43E9-9A52-58AFE7ECCA58}" type="pres">
      <dgm:prSet presAssocID="{0C5DA20D-9913-450A-BABB-7A16FE99B19D}" presName="connectorText" presStyleLbl="sibTrans2D1" presStyleIdx="3" presStyleCnt="8"/>
      <dgm:spPr/>
      <dgm:t>
        <a:bodyPr/>
        <a:lstStyle/>
        <a:p>
          <a:endParaRPr lang="en-IN"/>
        </a:p>
      </dgm:t>
    </dgm:pt>
    <dgm:pt modelId="{02CCA01C-326F-4179-BC23-12D6A630C992}" type="pres">
      <dgm:prSet presAssocID="{00798BEB-C9E5-4E35-8C76-02E1B69942DF}" presName="node" presStyleLbl="node1" presStyleIdx="3" presStyleCnt="8" custScaleX="124239" custScaleY="123832">
        <dgm:presLayoutVars>
          <dgm:bulletEnabled val="1"/>
        </dgm:presLayoutVars>
      </dgm:prSet>
      <dgm:spPr/>
      <dgm:t>
        <a:bodyPr/>
        <a:lstStyle/>
        <a:p>
          <a:endParaRPr lang="en-IN"/>
        </a:p>
      </dgm:t>
    </dgm:pt>
    <dgm:pt modelId="{3E5FEEC5-B577-47D3-B3C7-F25D6922F969}" type="pres">
      <dgm:prSet presAssocID="{17558C96-F259-4EA2-9193-08ACF4298314}" presName="parTrans" presStyleLbl="sibTrans2D1" presStyleIdx="4" presStyleCnt="8" custAng="10975963" custScaleX="134563" custScaleY="134151"/>
      <dgm:spPr/>
      <dgm:t>
        <a:bodyPr/>
        <a:lstStyle/>
        <a:p>
          <a:endParaRPr lang="en-IN"/>
        </a:p>
      </dgm:t>
    </dgm:pt>
    <dgm:pt modelId="{468D9713-E437-4E01-BB81-CDD3AC80F333}" type="pres">
      <dgm:prSet presAssocID="{17558C96-F259-4EA2-9193-08ACF4298314}" presName="connectorText" presStyleLbl="sibTrans2D1" presStyleIdx="4" presStyleCnt="8"/>
      <dgm:spPr/>
      <dgm:t>
        <a:bodyPr/>
        <a:lstStyle/>
        <a:p>
          <a:endParaRPr lang="en-IN"/>
        </a:p>
      </dgm:t>
    </dgm:pt>
    <dgm:pt modelId="{67BE0882-5413-403A-B8BC-A0BEB8494B98}" type="pres">
      <dgm:prSet presAssocID="{B6822D51-4127-48DE-A984-EBB10FFF6522}" presName="node" presStyleLbl="node1" presStyleIdx="4" presStyleCnt="8" custScaleX="124239" custScaleY="123832">
        <dgm:presLayoutVars>
          <dgm:bulletEnabled val="1"/>
        </dgm:presLayoutVars>
      </dgm:prSet>
      <dgm:spPr/>
      <dgm:t>
        <a:bodyPr/>
        <a:lstStyle/>
        <a:p>
          <a:endParaRPr lang="en-IN"/>
        </a:p>
      </dgm:t>
    </dgm:pt>
    <dgm:pt modelId="{D86D3FE5-7096-4EAA-8145-959431C89F9C}" type="pres">
      <dgm:prSet presAssocID="{77A27430-83C7-47B0-96E9-153573405A67}" presName="parTrans" presStyleLbl="sibTrans2D1" presStyleIdx="5" presStyleCnt="8" custAng="10975963" custScaleX="134563" custScaleY="134151"/>
      <dgm:spPr/>
      <dgm:t>
        <a:bodyPr/>
        <a:lstStyle/>
        <a:p>
          <a:endParaRPr lang="en-IN"/>
        </a:p>
      </dgm:t>
    </dgm:pt>
    <dgm:pt modelId="{40C8D149-C547-4D3B-8BB1-C63690F707E9}" type="pres">
      <dgm:prSet presAssocID="{77A27430-83C7-47B0-96E9-153573405A67}" presName="connectorText" presStyleLbl="sibTrans2D1" presStyleIdx="5" presStyleCnt="8"/>
      <dgm:spPr/>
      <dgm:t>
        <a:bodyPr/>
        <a:lstStyle/>
        <a:p>
          <a:endParaRPr lang="en-IN"/>
        </a:p>
      </dgm:t>
    </dgm:pt>
    <dgm:pt modelId="{FD574A1D-F647-4E52-8D2A-203B8115869E}" type="pres">
      <dgm:prSet presAssocID="{6FA63B19-5B34-4AB0-B3DE-0D06759367D0}" presName="node" presStyleLbl="node1" presStyleIdx="5" presStyleCnt="8" custScaleX="124239" custScaleY="123832">
        <dgm:presLayoutVars>
          <dgm:bulletEnabled val="1"/>
        </dgm:presLayoutVars>
      </dgm:prSet>
      <dgm:spPr/>
      <dgm:t>
        <a:bodyPr/>
        <a:lstStyle/>
        <a:p>
          <a:endParaRPr lang="en-US"/>
        </a:p>
      </dgm:t>
    </dgm:pt>
    <dgm:pt modelId="{12521EA2-7F60-40EF-BBBE-367443B6400D}" type="pres">
      <dgm:prSet presAssocID="{7D0AE8B4-2B86-48F7-A392-665D3317562F}" presName="parTrans" presStyleLbl="sibTrans2D1" presStyleIdx="6" presStyleCnt="8" custAng="10975963" custScaleX="134563" custScaleY="134151"/>
      <dgm:spPr/>
      <dgm:t>
        <a:bodyPr/>
        <a:lstStyle/>
        <a:p>
          <a:endParaRPr lang="en-IN"/>
        </a:p>
      </dgm:t>
    </dgm:pt>
    <dgm:pt modelId="{C28A7B99-6A84-4911-B08B-9A83E779D4D6}" type="pres">
      <dgm:prSet presAssocID="{7D0AE8B4-2B86-48F7-A392-665D3317562F}" presName="connectorText" presStyleLbl="sibTrans2D1" presStyleIdx="6" presStyleCnt="8"/>
      <dgm:spPr/>
      <dgm:t>
        <a:bodyPr/>
        <a:lstStyle/>
        <a:p>
          <a:endParaRPr lang="en-IN"/>
        </a:p>
      </dgm:t>
    </dgm:pt>
    <dgm:pt modelId="{039142D7-4E35-41ED-AFBA-C14C05290C48}" type="pres">
      <dgm:prSet presAssocID="{5D5EFC0A-F1B7-431A-8B62-AC2158B4D4CA}" presName="node" presStyleLbl="node1" presStyleIdx="6" presStyleCnt="8" custScaleX="124239" custScaleY="123832">
        <dgm:presLayoutVars>
          <dgm:bulletEnabled val="1"/>
        </dgm:presLayoutVars>
      </dgm:prSet>
      <dgm:spPr/>
      <dgm:t>
        <a:bodyPr/>
        <a:lstStyle/>
        <a:p>
          <a:endParaRPr lang="en-US"/>
        </a:p>
      </dgm:t>
    </dgm:pt>
    <dgm:pt modelId="{4F66698D-3CF0-488C-94B4-053BB8564253}" type="pres">
      <dgm:prSet presAssocID="{A98C62C2-6306-474C-B7A6-BDD8E0B739D1}" presName="parTrans" presStyleLbl="sibTrans2D1" presStyleIdx="7" presStyleCnt="8" custAng="10975963" custScaleX="134563" custScaleY="134151"/>
      <dgm:spPr/>
      <dgm:t>
        <a:bodyPr/>
        <a:lstStyle/>
        <a:p>
          <a:endParaRPr lang="en-IN"/>
        </a:p>
      </dgm:t>
    </dgm:pt>
    <dgm:pt modelId="{490EE6E8-695A-4ECA-8E24-8DC678D09AA7}" type="pres">
      <dgm:prSet presAssocID="{A98C62C2-6306-474C-B7A6-BDD8E0B739D1}" presName="connectorText" presStyleLbl="sibTrans2D1" presStyleIdx="7" presStyleCnt="8"/>
      <dgm:spPr/>
      <dgm:t>
        <a:bodyPr/>
        <a:lstStyle/>
        <a:p>
          <a:endParaRPr lang="en-IN"/>
        </a:p>
      </dgm:t>
    </dgm:pt>
    <dgm:pt modelId="{D86F3337-F70C-4DB3-85F7-BF26E2545026}" type="pres">
      <dgm:prSet presAssocID="{B8FCF5AC-533B-4A06-B2C5-9E768A720490}" presName="node" presStyleLbl="node1" presStyleIdx="7" presStyleCnt="8" custScaleX="124239" custScaleY="123832">
        <dgm:presLayoutVars>
          <dgm:bulletEnabled val="1"/>
        </dgm:presLayoutVars>
      </dgm:prSet>
      <dgm:spPr/>
      <dgm:t>
        <a:bodyPr/>
        <a:lstStyle/>
        <a:p>
          <a:endParaRPr lang="en-US"/>
        </a:p>
      </dgm:t>
    </dgm:pt>
  </dgm:ptLst>
  <dgm:cxnLst>
    <dgm:cxn modelId="{A467E310-CEE2-43E3-9A81-F97FEEBBACC5}" type="presOf" srcId="{77A27430-83C7-47B0-96E9-153573405A67}" destId="{D86D3FE5-7096-4EAA-8145-959431C89F9C}" srcOrd="0" destOrd="0" presId="urn:microsoft.com/office/officeart/2005/8/layout/radial5"/>
    <dgm:cxn modelId="{FADEF007-5492-430C-9B3F-208A22F185E7}" type="presOf" srcId="{A98C62C2-6306-474C-B7A6-BDD8E0B739D1}" destId="{490EE6E8-695A-4ECA-8E24-8DC678D09AA7}" srcOrd="1" destOrd="0" presId="urn:microsoft.com/office/officeart/2005/8/layout/radial5"/>
    <dgm:cxn modelId="{C2B5A4BA-7A81-40B6-819E-B1486683068F}" srcId="{2EAE7C29-3123-41A5-9A71-B3083F1A2660}" destId="{00798BEB-C9E5-4E35-8C76-02E1B69942DF}" srcOrd="3" destOrd="0" parTransId="{0C5DA20D-9913-450A-BABB-7A16FE99B19D}" sibTransId="{F851414D-47FC-40AF-9414-7B0439004E81}"/>
    <dgm:cxn modelId="{771B158F-20B6-4737-BC8A-10F0449C710C}" type="presOf" srcId="{7D0AE8B4-2B86-48F7-A392-665D3317562F}" destId="{12521EA2-7F60-40EF-BBBE-367443B6400D}" srcOrd="0" destOrd="0" presId="urn:microsoft.com/office/officeart/2005/8/layout/radial5"/>
    <dgm:cxn modelId="{DF122F31-E326-4299-8907-356BCE255BB0}" srcId="{2EAE7C29-3123-41A5-9A71-B3083F1A2660}" destId="{B6822D51-4127-48DE-A984-EBB10FFF6522}" srcOrd="4" destOrd="0" parTransId="{17558C96-F259-4EA2-9193-08ACF4298314}" sibTransId="{C82AE145-BD24-44DB-9257-4F7EC49A5BE7}"/>
    <dgm:cxn modelId="{FA7C8812-C5E9-4E7D-B55E-283B6094CB69}" type="presOf" srcId="{5D5EFC0A-F1B7-431A-8B62-AC2158B4D4CA}" destId="{039142D7-4E35-41ED-AFBA-C14C05290C48}" srcOrd="0" destOrd="0" presId="urn:microsoft.com/office/officeart/2005/8/layout/radial5"/>
    <dgm:cxn modelId="{ADE0149C-DB8B-4180-B86D-4B05F96B70B1}" type="presOf" srcId="{B9D6B814-604C-4B84-9E49-565AD897DCA2}" destId="{7F2EAFB2-D4A7-483D-BC99-0A2D2B792355}" srcOrd="0" destOrd="0" presId="urn:microsoft.com/office/officeart/2005/8/layout/radial5"/>
    <dgm:cxn modelId="{D9646902-EB11-42C8-A6FD-DD085D3B703F}" srcId="{2EAE7C29-3123-41A5-9A71-B3083F1A2660}" destId="{6FA63B19-5B34-4AB0-B3DE-0D06759367D0}" srcOrd="5" destOrd="0" parTransId="{77A27430-83C7-47B0-96E9-153573405A67}" sibTransId="{6F6D3DB9-99AD-4A5C-8DA9-C59947B086C6}"/>
    <dgm:cxn modelId="{EF0D2D4C-8D2F-49F1-9060-811D08C73364}" type="presOf" srcId="{7D0AE8B4-2B86-48F7-A392-665D3317562F}" destId="{C28A7B99-6A84-4911-B08B-9A83E779D4D6}" srcOrd="1" destOrd="0" presId="urn:microsoft.com/office/officeart/2005/8/layout/radial5"/>
    <dgm:cxn modelId="{4550F002-0955-4500-9577-76E6FB9AD310}" type="presOf" srcId="{B9E98041-7A51-43DD-AD3D-1A7A3BAB9496}" destId="{1AF32B01-4CC4-4C46-AF02-1F65704F0191}" srcOrd="0" destOrd="0" presId="urn:microsoft.com/office/officeart/2005/8/layout/radial5"/>
    <dgm:cxn modelId="{87389866-DF9E-49EC-A1CE-E0EAF2F2A955}" srcId="{2EAE7C29-3123-41A5-9A71-B3083F1A2660}" destId="{B9D6B814-604C-4B84-9E49-565AD897DCA2}" srcOrd="0" destOrd="0" parTransId="{4C9C44ED-1AD4-47A8-BBC6-A30F29BF45ED}" sibTransId="{26D32FAC-B396-4594-9E2B-5BA88DC73EA8}"/>
    <dgm:cxn modelId="{FE29F1D3-94B1-4284-9D68-3D54BBE2EDE6}" srcId="{2EAE7C29-3123-41A5-9A71-B3083F1A2660}" destId="{B8FCF5AC-533B-4A06-B2C5-9E768A720490}" srcOrd="7" destOrd="0" parTransId="{A98C62C2-6306-474C-B7A6-BDD8E0B739D1}" sibTransId="{6E2E0074-7191-4458-8C07-39CF1E921BB4}"/>
    <dgm:cxn modelId="{E6694E2A-7682-4F5A-AA08-B82D51B07B9E}" srcId="{2EAE7C29-3123-41A5-9A71-B3083F1A2660}" destId="{8266EB0E-9FDA-474B-9104-153078DDEE0D}" srcOrd="2" destOrd="0" parTransId="{FE5A9F7A-CC25-4144-AB27-87674636E7F8}" sibTransId="{4CBAE799-72CF-4CCC-AB35-1EEA19994CBD}"/>
    <dgm:cxn modelId="{02C6C5CB-046F-4F0D-9BBC-B6E50DA9FCB8}" type="presOf" srcId="{2EAE7C29-3123-41A5-9A71-B3083F1A2660}" destId="{1004968D-10A5-4606-A477-85CF2244878F}" srcOrd="0" destOrd="0" presId="urn:microsoft.com/office/officeart/2005/8/layout/radial5"/>
    <dgm:cxn modelId="{7F10DD43-2129-4B9A-B19C-961CE20E583E}" type="presOf" srcId="{B8FCF5AC-533B-4A06-B2C5-9E768A720490}" destId="{D86F3337-F70C-4DB3-85F7-BF26E2545026}" srcOrd="0" destOrd="0" presId="urn:microsoft.com/office/officeart/2005/8/layout/radial5"/>
    <dgm:cxn modelId="{B3E9D59D-BCC9-4BF7-8D68-CF1DB268ED77}" type="presOf" srcId="{77A27430-83C7-47B0-96E9-153573405A67}" destId="{40C8D149-C547-4D3B-8BB1-C63690F707E9}" srcOrd="1" destOrd="0" presId="urn:microsoft.com/office/officeart/2005/8/layout/radial5"/>
    <dgm:cxn modelId="{178926CB-61C1-4456-A64D-6F12A0672B94}" type="presOf" srcId="{17558C96-F259-4EA2-9193-08ACF4298314}" destId="{468D9713-E437-4E01-BB81-CDD3AC80F333}" srcOrd="1" destOrd="0" presId="urn:microsoft.com/office/officeart/2005/8/layout/radial5"/>
    <dgm:cxn modelId="{B28AC731-F323-45E7-B398-0912AFDEF4F2}" type="presOf" srcId="{E3191C93-A680-4A81-948A-347682156032}" destId="{846C3BC4-EDB2-4114-AE38-2761F2E71A14}" srcOrd="0" destOrd="0" presId="urn:microsoft.com/office/officeart/2005/8/layout/radial5"/>
    <dgm:cxn modelId="{CBDC0ECB-2C4D-404C-A161-B920201367ED}" type="presOf" srcId="{FE5A9F7A-CC25-4144-AB27-87674636E7F8}" destId="{B9B0CC30-7CBF-447E-BA34-9BCEA277F511}" srcOrd="0" destOrd="0" presId="urn:microsoft.com/office/officeart/2005/8/layout/radial5"/>
    <dgm:cxn modelId="{FFC0D094-8186-4F8A-9C7D-10ACBB47FAFB}" type="presOf" srcId="{8266EB0E-9FDA-474B-9104-153078DDEE0D}" destId="{E64B5ECC-C702-4697-AA58-4F08B9CEE852}" srcOrd="0" destOrd="0" presId="urn:microsoft.com/office/officeart/2005/8/layout/radial5"/>
    <dgm:cxn modelId="{D9C10285-A0D1-474A-BED7-D10FDB99F23F}" type="presOf" srcId="{4C9C44ED-1AD4-47A8-BBC6-A30F29BF45ED}" destId="{D326EAA2-49F7-4A5B-8176-48E798CF3C95}" srcOrd="1" destOrd="0" presId="urn:microsoft.com/office/officeart/2005/8/layout/radial5"/>
    <dgm:cxn modelId="{D7A4E323-5AEF-4B20-9903-A415984567BE}" type="presOf" srcId="{0C5DA20D-9913-450A-BABB-7A16FE99B19D}" destId="{5294EE9A-FD3E-43E9-9A52-58AFE7ECCA58}" srcOrd="1" destOrd="0" presId="urn:microsoft.com/office/officeart/2005/8/layout/radial5"/>
    <dgm:cxn modelId="{D3689FF9-6B34-4466-8AAC-8B391897B515}" type="presOf" srcId="{FE5A9F7A-CC25-4144-AB27-87674636E7F8}" destId="{5956DF43-CC92-471F-BDB8-5B404582B9B2}" srcOrd="1" destOrd="0" presId="urn:microsoft.com/office/officeart/2005/8/layout/radial5"/>
    <dgm:cxn modelId="{BC3B93B0-81EE-4AC9-AC5F-E140F2B6A8CA}" srcId="{2EAE7C29-3123-41A5-9A71-B3083F1A2660}" destId="{E3191C93-A680-4A81-948A-347682156032}" srcOrd="1" destOrd="0" parTransId="{B9E98041-7A51-43DD-AD3D-1A7A3BAB9496}" sibTransId="{A0C8E909-7B02-4B3D-9374-54BF9CC83CB0}"/>
    <dgm:cxn modelId="{F983D386-1B9E-47E9-99D3-2F3666117175}" type="presOf" srcId="{4C9C44ED-1AD4-47A8-BBC6-A30F29BF45ED}" destId="{E0BC756F-20DD-48CD-BFC4-274EFA09A276}" srcOrd="0" destOrd="0" presId="urn:microsoft.com/office/officeart/2005/8/layout/radial5"/>
    <dgm:cxn modelId="{90BD2F2B-747C-4942-B7DB-4F5F688DA392}" type="presOf" srcId="{DBDCDC79-0DA3-4CEB-AEE2-894A77061818}" destId="{350E9DA4-0438-4958-B8CC-E6AD712073E4}" srcOrd="0" destOrd="0" presId="urn:microsoft.com/office/officeart/2005/8/layout/radial5"/>
    <dgm:cxn modelId="{4814023C-18AA-4913-A714-8A6223BB76F8}" type="presOf" srcId="{B9E98041-7A51-43DD-AD3D-1A7A3BAB9496}" destId="{56500359-0654-40F7-BD37-ABB28EDDE55D}" srcOrd="1" destOrd="0" presId="urn:microsoft.com/office/officeart/2005/8/layout/radial5"/>
    <dgm:cxn modelId="{AAA6F568-F68D-42CF-B824-ACC55A27A61B}" srcId="{DBDCDC79-0DA3-4CEB-AEE2-894A77061818}" destId="{2EAE7C29-3123-41A5-9A71-B3083F1A2660}" srcOrd="0" destOrd="0" parTransId="{C23B34AA-2199-422A-95B9-4959A03D0C0A}" sibTransId="{F103F8ED-89BA-4CDD-B467-A4215FDE9F08}"/>
    <dgm:cxn modelId="{B1876C91-B9AE-4654-9569-3088E25CD5CD}" type="presOf" srcId="{6FA63B19-5B34-4AB0-B3DE-0D06759367D0}" destId="{FD574A1D-F647-4E52-8D2A-203B8115869E}" srcOrd="0" destOrd="0" presId="urn:microsoft.com/office/officeart/2005/8/layout/radial5"/>
    <dgm:cxn modelId="{536B4BDF-572D-44D2-A0F1-6417B260CE44}" type="presOf" srcId="{00798BEB-C9E5-4E35-8C76-02E1B69942DF}" destId="{02CCA01C-326F-4179-BC23-12D6A630C992}" srcOrd="0" destOrd="0" presId="urn:microsoft.com/office/officeart/2005/8/layout/radial5"/>
    <dgm:cxn modelId="{1B4241BF-E180-4FA4-9616-C0B8E3BD0CC8}" srcId="{2EAE7C29-3123-41A5-9A71-B3083F1A2660}" destId="{5D5EFC0A-F1B7-431A-8B62-AC2158B4D4CA}" srcOrd="6" destOrd="0" parTransId="{7D0AE8B4-2B86-48F7-A392-665D3317562F}" sibTransId="{01959344-AF59-410A-8576-074D749BB62E}"/>
    <dgm:cxn modelId="{9868997A-EA7A-4791-9EB4-577F41A4C7AB}" type="presOf" srcId="{17558C96-F259-4EA2-9193-08ACF4298314}" destId="{3E5FEEC5-B577-47D3-B3C7-F25D6922F969}" srcOrd="0" destOrd="0" presId="urn:microsoft.com/office/officeart/2005/8/layout/radial5"/>
    <dgm:cxn modelId="{319FDD1A-3B89-4298-8778-103FB0A33D58}" type="presOf" srcId="{A98C62C2-6306-474C-B7A6-BDD8E0B739D1}" destId="{4F66698D-3CF0-488C-94B4-053BB8564253}" srcOrd="0" destOrd="0" presId="urn:microsoft.com/office/officeart/2005/8/layout/radial5"/>
    <dgm:cxn modelId="{7BE27477-42F7-486A-9C05-467A99C79789}" type="presOf" srcId="{0C5DA20D-9913-450A-BABB-7A16FE99B19D}" destId="{F18BD9B5-7C1E-4C84-BDEC-501C74468FC6}" srcOrd="0" destOrd="0" presId="urn:microsoft.com/office/officeart/2005/8/layout/radial5"/>
    <dgm:cxn modelId="{F3ADE8BC-F9A0-4C93-81C7-99884711C3B8}" type="presOf" srcId="{B6822D51-4127-48DE-A984-EBB10FFF6522}" destId="{67BE0882-5413-403A-B8BC-A0BEB8494B98}" srcOrd="0" destOrd="0" presId="urn:microsoft.com/office/officeart/2005/8/layout/radial5"/>
    <dgm:cxn modelId="{6A0A4179-BB79-4F16-97B5-7AD8AFCC0B25}" type="presParOf" srcId="{350E9DA4-0438-4958-B8CC-E6AD712073E4}" destId="{1004968D-10A5-4606-A477-85CF2244878F}" srcOrd="0" destOrd="0" presId="urn:microsoft.com/office/officeart/2005/8/layout/radial5"/>
    <dgm:cxn modelId="{421D10EF-43EF-4620-B430-483664576434}" type="presParOf" srcId="{350E9DA4-0438-4958-B8CC-E6AD712073E4}" destId="{E0BC756F-20DD-48CD-BFC4-274EFA09A276}" srcOrd="1" destOrd="0" presId="urn:microsoft.com/office/officeart/2005/8/layout/radial5"/>
    <dgm:cxn modelId="{901D8444-B898-444A-BBA1-75CAE93B6679}" type="presParOf" srcId="{E0BC756F-20DD-48CD-BFC4-274EFA09A276}" destId="{D326EAA2-49F7-4A5B-8176-48E798CF3C95}" srcOrd="0" destOrd="0" presId="urn:microsoft.com/office/officeart/2005/8/layout/radial5"/>
    <dgm:cxn modelId="{98E99CBE-CF1F-4E25-AF9E-60E26D0BBE02}" type="presParOf" srcId="{350E9DA4-0438-4958-B8CC-E6AD712073E4}" destId="{7F2EAFB2-D4A7-483D-BC99-0A2D2B792355}" srcOrd="2" destOrd="0" presId="urn:microsoft.com/office/officeart/2005/8/layout/radial5"/>
    <dgm:cxn modelId="{C6033C58-663B-4C21-B76D-8AE6CB778242}" type="presParOf" srcId="{350E9DA4-0438-4958-B8CC-E6AD712073E4}" destId="{1AF32B01-4CC4-4C46-AF02-1F65704F0191}" srcOrd="3" destOrd="0" presId="urn:microsoft.com/office/officeart/2005/8/layout/radial5"/>
    <dgm:cxn modelId="{C3A8DBC4-616D-497A-B417-A078FC7FF70E}" type="presParOf" srcId="{1AF32B01-4CC4-4C46-AF02-1F65704F0191}" destId="{56500359-0654-40F7-BD37-ABB28EDDE55D}" srcOrd="0" destOrd="0" presId="urn:microsoft.com/office/officeart/2005/8/layout/radial5"/>
    <dgm:cxn modelId="{0AC119C9-9DB7-4881-9C56-86B031461363}" type="presParOf" srcId="{350E9DA4-0438-4958-B8CC-E6AD712073E4}" destId="{846C3BC4-EDB2-4114-AE38-2761F2E71A14}" srcOrd="4" destOrd="0" presId="urn:microsoft.com/office/officeart/2005/8/layout/radial5"/>
    <dgm:cxn modelId="{2DF74977-D25B-4F4D-9F98-2CBFC12A9CF5}" type="presParOf" srcId="{350E9DA4-0438-4958-B8CC-E6AD712073E4}" destId="{B9B0CC30-7CBF-447E-BA34-9BCEA277F511}" srcOrd="5" destOrd="0" presId="urn:microsoft.com/office/officeart/2005/8/layout/radial5"/>
    <dgm:cxn modelId="{4DE6A180-9C3D-405F-A682-2A1AD3F3B234}" type="presParOf" srcId="{B9B0CC30-7CBF-447E-BA34-9BCEA277F511}" destId="{5956DF43-CC92-471F-BDB8-5B404582B9B2}" srcOrd="0" destOrd="0" presId="urn:microsoft.com/office/officeart/2005/8/layout/radial5"/>
    <dgm:cxn modelId="{0A61AD3F-8B74-436A-8B2D-F7499A5FF881}" type="presParOf" srcId="{350E9DA4-0438-4958-B8CC-E6AD712073E4}" destId="{E64B5ECC-C702-4697-AA58-4F08B9CEE852}" srcOrd="6" destOrd="0" presId="urn:microsoft.com/office/officeart/2005/8/layout/radial5"/>
    <dgm:cxn modelId="{74151E56-0C53-4167-B97B-442A083B8801}" type="presParOf" srcId="{350E9DA4-0438-4958-B8CC-E6AD712073E4}" destId="{F18BD9B5-7C1E-4C84-BDEC-501C74468FC6}" srcOrd="7" destOrd="0" presId="urn:microsoft.com/office/officeart/2005/8/layout/radial5"/>
    <dgm:cxn modelId="{3A3571B5-0DF9-4D7F-A1D6-6755E7E26854}" type="presParOf" srcId="{F18BD9B5-7C1E-4C84-BDEC-501C74468FC6}" destId="{5294EE9A-FD3E-43E9-9A52-58AFE7ECCA58}" srcOrd="0" destOrd="0" presId="urn:microsoft.com/office/officeart/2005/8/layout/radial5"/>
    <dgm:cxn modelId="{E3DEDBE4-581D-45B6-BDCC-84DEC6B3FA31}" type="presParOf" srcId="{350E9DA4-0438-4958-B8CC-E6AD712073E4}" destId="{02CCA01C-326F-4179-BC23-12D6A630C992}" srcOrd="8" destOrd="0" presId="urn:microsoft.com/office/officeart/2005/8/layout/radial5"/>
    <dgm:cxn modelId="{46C27DC6-6026-4A64-A081-2C74F9200EC3}" type="presParOf" srcId="{350E9DA4-0438-4958-B8CC-E6AD712073E4}" destId="{3E5FEEC5-B577-47D3-B3C7-F25D6922F969}" srcOrd="9" destOrd="0" presId="urn:microsoft.com/office/officeart/2005/8/layout/radial5"/>
    <dgm:cxn modelId="{0F2A1350-CE9E-42A3-AE7B-B6E9561388E4}" type="presParOf" srcId="{3E5FEEC5-B577-47D3-B3C7-F25D6922F969}" destId="{468D9713-E437-4E01-BB81-CDD3AC80F333}" srcOrd="0" destOrd="0" presId="urn:microsoft.com/office/officeart/2005/8/layout/radial5"/>
    <dgm:cxn modelId="{BEBC3FAF-3DE5-4CFF-A34B-0D79B413BD78}" type="presParOf" srcId="{350E9DA4-0438-4958-B8CC-E6AD712073E4}" destId="{67BE0882-5413-403A-B8BC-A0BEB8494B98}" srcOrd="10" destOrd="0" presId="urn:microsoft.com/office/officeart/2005/8/layout/radial5"/>
    <dgm:cxn modelId="{00205C6C-6212-4938-A128-CB8EA44BEE31}" type="presParOf" srcId="{350E9DA4-0438-4958-B8CC-E6AD712073E4}" destId="{D86D3FE5-7096-4EAA-8145-959431C89F9C}" srcOrd="11" destOrd="0" presId="urn:microsoft.com/office/officeart/2005/8/layout/radial5"/>
    <dgm:cxn modelId="{26B8EEBD-572A-47B8-BCB8-58635D170A59}" type="presParOf" srcId="{D86D3FE5-7096-4EAA-8145-959431C89F9C}" destId="{40C8D149-C547-4D3B-8BB1-C63690F707E9}" srcOrd="0" destOrd="0" presId="urn:microsoft.com/office/officeart/2005/8/layout/radial5"/>
    <dgm:cxn modelId="{47FD1288-49E4-46E4-B28A-EB1AE27C8E39}" type="presParOf" srcId="{350E9DA4-0438-4958-B8CC-E6AD712073E4}" destId="{FD574A1D-F647-4E52-8D2A-203B8115869E}" srcOrd="12" destOrd="0" presId="urn:microsoft.com/office/officeart/2005/8/layout/radial5"/>
    <dgm:cxn modelId="{21A77F73-1B89-4079-97AC-E65A21ED9E4B}" type="presParOf" srcId="{350E9DA4-0438-4958-B8CC-E6AD712073E4}" destId="{12521EA2-7F60-40EF-BBBE-367443B6400D}" srcOrd="13" destOrd="0" presId="urn:microsoft.com/office/officeart/2005/8/layout/radial5"/>
    <dgm:cxn modelId="{B08471B3-25AB-4637-8ADF-8ECCC02A1CBD}" type="presParOf" srcId="{12521EA2-7F60-40EF-BBBE-367443B6400D}" destId="{C28A7B99-6A84-4911-B08B-9A83E779D4D6}" srcOrd="0" destOrd="0" presId="urn:microsoft.com/office/officeart/2005/8/layout/radial5"/>
    <dgm:cxn modelId="{337C54BA-3207-4234-83DB-24457D01C52E}" type="presParOf" srcId="{350E9DA4-0438-4958-B8CC-E6AD712073E4}" destId="{039142D7-4E35-41ED-AFBA-C14C05290C48}" srcOrd="14" destOrd="0" presId="urn:microsoft.com/office/officeart/2005/8/layout/radial5"/>
    <dgm:cxn modelId="{969337B2-0685-4381-92BD-5922AAB29C7A}" type="presParOf" srcId="{350E9DA4-0438-4958-B8CC-E6AD712073E4}" destId="{4F66698D-3CF0-488C-94B4-053BB8564253}" srcOrd="15" destOrd="0" presId="urn:microsoft.com/office/officeart/2005/8/layout/radial5"/>
    <dgm:cxn modelId="{2ECB9C38-98F8-4C0E-A6FA-2E956DFB0B30}" type="presParOf" srcId="{4F66698D-3CF0-488C-94B4-053BB8564253}" destId="{490EE6E8-695A-4ECA-8E24-8DC678D09AA7}" srcOrd="0" destOrd="0" presId="urn:microsoft.com/office/officeart/2005/8/layout/radial5"/>
    <dgm:cxn modelId="{6C58453F-3839-4E6D-B7EA-522602B3BB0C}" type="presParOf" srcId="{350E9DA4-0438-4958-B8CC-E6AD712073E4}" destId="{D86F3337-F70C-4DB3-85F7-BF26E2545026}"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6FA5AE-39AD-4CD1-8928-5C18CAECA6A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A6D57A8-C9A1-4783-A291-3E9CEA226F72}">
      <dgm:prSet phldrT="[Text]"/>
      <dgm:spPr>
        <a:solidFill>
          <a:schemeClr val="tx2">
            <a:lumMod val="60000"/>
            <a:lumOff val="40000"/>
          </a:schemeClr>
        </a:solidFill>
      </dgm:spPr>
      <dgm:t>
        <a:bodyPr/>
        <a:lstStyle/>
        <a:p>
          <a:r>
            <a:rPr lang="en-US" dirty="0" smtClean="0"/>
            <a:t>CST</a:t>
          </a:r>
          <a:endParaRPr lang="en-US" dirty="0"/>
        </a:p>
      </dgm:t>
    </dgm:pt>
    <dgm:pt modelId="{0B643EC6-B9B1-4CA5-A81B-9D7BFB03F3B6}" type="parTrans" cxnId="{1E8C75C7-8811-46C0-85F1-3651C5BD4857}">
      <dgm:prSet/>
      <dgm:spPr/>
      <dgm:t>
        <a:bodyPr/>
        <a:lstStyle/>
        <a:p>
          <a:endParaRPr lang="en-US"/>
        </a:p>
      </dgm:t>
    </dgm:pt>
    <dgm:pt modelId="{77B6A118-8682-497E-919C-11A2358DA92E}" type="sibTrans" cxnId="{1E8C75C7-8811-46C0-85F1-3651C5BD4857}">
      <dgm:prSet/>
      <dgm:spPr/>
      <dgm:t>
        <a:bodyPr/>
        <a:lstStyle/>
        <a:p>
          <a:endParaRPr lang="en-US"/>
        </a:p>
      </dgm:t>
    </dgm:pt>
    <dgm:pt modelId="{7EF3F6DA-C766-4B75-9ADE-55A7F95AA8C9}">
      <dgm:prSet phldrT="[Text]"/>
      <dgm:spPr>
        <a:solidFill>
          <a:srgbClr val="FF6699"/>
        </a:solidFill>
      </dgm:spPr>
      <dgm:t>
        <a:bodyPr/>
        <a:lstStyle/>
        <a:p>
          <a:r>
            <a:rPr lang="en-US" dirty="0" smtClean="0"/>
            <a:t>Additional Tax</a:t>
          </a:r>
          <a:endParaRPr lang="en-US" dirty="0"/>
        </a:p>
      </dgm:t>
    </dgm:pt>
    <dgm:pt modelId="{2E9F6EC3-660F-487A-A54B-39DBA2FDFB36}" type="parTrans" cxnId="{01B0F1D3-5964-4069-B5A3-7B041C07C13B}">
      <dgm:prSet/>
      <dgm:spPr/>
      <dgm:t>
        <a:bodyPr/>
        <a:lstStyle/>
        <a:p>
          <a:endParaRPr lang="en-US"/>
        </a:p>
      </dgm:t>
    </dgm:pt>
    <dgm:pt modelId="{7C80B854-78F6-453D-981B-770EACE15077}" type="sibTrans" cxnId="{01B0F1D3-5964-4069-B5A3-7B041C07C13B}">
      <dgm:prSet/>
      <dgm:spPr/>
      <dgm:t>
        <a:bodyPr/>
        <a:lstStyle/>
        <a:p>
          <a:endParaRPr lang="en-US"/>
        </a:p>
      </dgm:t>
    </dgm:pt>
    <dgm:pt modelId="{79A7574C-4FBF-42C3-AD32-D32E42C170C2}" type="pres">
      <dgm:prSet presAssocID="{536FA5AE-39AD-4CD1-8928-5C18CAECA6A3}" presName="cycle" presStyleCnt="0">
        <dgm:presLayoutVars>
          <dgm:dir/>
          <dgm:resizeHandles val="exact"/>
        </dgm:presLayoutVars>
      </dgm:prSet>
      <dgm:spPr/>
    </dgm:pt>
    <dgm:pt modelId="{1899C1D4-26C5-4B33-8A4F-D25003B4C31A}" type="pres">
      <dgm:prSet presAssocID="{7A6D57A8-C9A1-4783-A291-3E9CEA226F72}" presName="node" presStyleLbl="node1" presStyleIdx="0" presStyleCnt="2">
        <dgm:presLayoutVars>
          <dgm:bulletEnabled val="1"/>
        </dgm:presLayoutVars>
      </dgm:prSet>
      <dgm:spPr/>
    </dgm:pt>
    <dgm:pt modelId="{EB97AEEF-C0E0-4539-B281-B3E3F0CEAEAB}" type="pres">
      <dgm:prSet presAssocID="{77B6A118-8682-497E-919C-11A2358DA92E}" presName="sibTrans" presStyleLbl="sibTrans2D1" presStyleIdx="0" presStyleCnt="2"/>
      <dgm:spPr/>
    </dgm:pt>
    <dgm:pt modelId="{0C4CE6A9-B711-4194-926A-917EF5B73AA7}" type="pres">
      <dgm:prSet presAssocID="{77B6A118-8682-497E-919C-11A2358DA92E}" presName="connectorText" presStyleLbl="sibTrans2D1" presStyleIdx="0" presStyleCnt="2"/>
      <dgm:spPr/>
    </dgm:pt>
    <dgm:pt modelId="{7B087398-185C-49ED-97A9-9F1B76FE1536}" type="pres">
      <dgm:prSet presAssocID="{7EF3F6DA-C766-4B75-9ADE-55A7F95AA8C9}" presName="node" presStyleLbl="node1" presStyleIdx="1" presStyleCnt="2">
        <dgm:presLayoutVars>
          <dgm:bulletEnabled val="1"/>
        </dgm:presLayoutVars>
      </dgm:prSet>
      <dgm:spPr/>
    </dgm:pt>
    <dgm:pt modelId="{07223D1E-D567-4A1D-ACE2-156F42068019}" type="pres">
      <dgm:prSet presAssocID="{7C80B854-78F6-453D-981B-770EACE15077}" presName="sibTrans" presStyleLbl="sibTrans2D1" presStyleIdx="1" presStyleCnt="2"/>
      <dgm:spPr/>
    </dgm:pt>
    <dgm:pt modelId="{4B2CC45F-E815-4AC7-B9CA-664DBC410296}" type="pres">
      <dgm:prSet presAssocID="{7C80B854-78F6-453D-981B-770EACE15077}" presName="connectorText" presStyleLbl="sibTrans2D1" presStyleIdx="1" presStyleCnt="2"/>
      <dgm:spPr/>
    </dgm:pt>
  </dgm:ptLst>
  <dgm:cxnLst>
    <dgm:cxn modelId="{BE12C82A-B916-46E9-9358-2E78C3BFE66C}" type="presOf" srcId="{77B6A118-8682-497E-919C-11A2358DA92E}" destId="{0C4CE6A9-B711-4194-926A-917EF5B73AA7}" srcOrd="1" destOrd="0" presId="urn:microsoft.com/office/officeart/2005/8/layout/cycle2"/>
    <dgm:cxn modelId="{FE237844-8E2E-40E0-BBA2-B97721A22EB1}" type="presOf" srcId="{7A6D57A8-C9A1-4783-A291-3E9CEA226F72}" destId="{1899C1D4-26C5-4B33-8A4F-D25003B4C31A}" srcOrd="0" destOrd="0" presId="urn:microsoft.com/office/officeart/2005/8/layout/cycle2"/>
    <dgm:cxn modelId="{02EC34D1-7EC6-47B6-BDC4-4BF676912F9A}" type="presOf" srcId="{536FA5AE-39AD-4CD1-8928-5C18CAECA6A3}" destId="{79A7574C-4FBF-42C3-AD32-D32E42C170C2}" srcOrd="0" destOrd="0" presId="urn:microsoft.com/office/officeart/2005/8/layout/cycle2"/>
    <dgm:cxn modelId="{AF23BEF5-09A3-4487-9987-EE456034FC24}" type="presOf" srcId="{7EF3F6DA-C766-4B75-9ADE-55A7F95AA8C9}" destId="{7B087398-185C-49ED-97A9-9F1B76FE1536}" srcOrd="0" destOrd="0" presId="urn:microsoft.com/office/officeart/2005/8/layout/cycle2"/>
    <dgm:cxn modelId="{0C0F6B82-07C1-406B-ABFF-6AEA48B17816}" type="presOf" srcId="{7C80B854-78F6-453D-981B-770EACE15077}" destId="{4B2CC45F-E815-4AC7-B9CA-664DBC410296}" srcOrd="1" destOrd="0" presId="urn:microsoft.com/office/officeart/2005/8/layout/cycle2"/>
    <dgm:cxn modelId="{01B0F1D3-5964-4069-B5A3-7B041C07C13B}" srcId="{536FA5AE-39AD-4CD1-8928-5C18CAECA6A3}" destId="{7EF3F6DA-C766-4B75-9ADE-55A7F95AA8C9}" srcOrd="1" destOrd="0" parTransId="{2E9F6EC3-660F-487A-A54B-39DBA2FDFB36}" sibTransId="{7C80B854-78F6-453D-981B-770EACE15077}"/>
    <dgm:cxn modelId="{14BA2765-1B02-4452-9F9A-E5C7352B240A}" type="presOf" srcId="{7C80B854-78F6-453D-981B-770EACE15077}" destId="{07223D1E-D567-4A1D-ACE2-156F42068019}" srcOrd="0" destOrd="0" presId="urn:microsoft.com/office/officeart/2005/8/layout/cycle2"/>
    <dgm:cxn modelId="{F41D6726-5125-4B52-8A62-E82E90836CB7}" type="presOf" srcId="{77B6A118-8682-497E-919C-11A2358DA92E}" destId="{EB97AEEF-C0E0-4539-B281-B3E3F0CEAEAB}" srcOrd="0" destOrd="0" presId="urn:microsoft.com/office/officeart/2005/8/layout/cycle2"/>
    <dgm:cxn modelId="{1E8C75C7-8811-46C0-85F1-3651C5BD4857}" srcId="{536FA5AE-39AD-4CD1-8928-5C18CAECA6A3}" destId="{7A6D57A8-C9A1-4783-A291-3E9CEA226F72}" srcOrd="0" destOrd="0" parTransId="{0B643EC6-B9B1-4CA5-A81B-9D7BFB03F3B6}" sibTransId="{77B6A118-8682-497E-919C-11A2358DA92E}"/>
    <dgm:cxn modelId="{A2BAF92C-0D0F-4720-B1D9-5FB9E733BACB}" type="presParOf" srcId="{79A7574C-4FBF-42C3-AD32-D32E42C170C2}" destId="{1899C1D4-26C5-4B33-8A4F-D25003B4C31A}" srcOrd="0" destOrd="0" presId="urn:microsoft.com/office/officeart/2005/8/layout/cycle2"/>
    <dgm:cxn modelId="{D494F9C2-BD7B-403F-87AB-7FC79F0D3462}" type="presParOf" srcId="{79A7574C-4FBF-42C3-AD32-D32E42C170C2}" destId="{EB97AEEF-C0E0-4539-B281-B3E3F0CEAEAB}" srcOrd="1" destOrd="0" presId="urn:microsoft.com/office/officeart/2005/8/layout/cycle2"/>
    <dgm:cxn modelId="{F826FE96-A7A2-4AE0-8175-2C5E45EA432C}" type="presParOf" srcId="{EB97AEEF-C0E0-4539-B281-B3E3F0CEAEAB}" destId="{0C4CE6A9-B711-4194-926A-917EF5B73AA7}" srcOrd="0" destOrd="0" presId="urn:microsoft.com/office/officeart/2005/8/layout/cycle2"/>
    <dgm:cxn modelId="{F1752E07-9284-4C73-A10A-151DA0808F29}" type="presParOf" srcId="{79A7574C-4FBF-42C3-AD32-D32E42C170C2}" destId="{7B087398-185C-49ED-97A9-9F1B76FE1536}" srcOrd="2" destOrd="0" presId="urn:microsoft.com/office/officeart/2005/8/layout/cycle2"/>
    <dgm:cxn modelId="{79D4AF9C-2F0D-4456-BBA9-193E5EB0F5DC}" type="presParOf" srcId="{79A7574C-4FBF-42C3-AD32-D32E42C170C2}" destId="{07223D1E-D567-4A1D-ACE2-156F42068019}" srcOrd="3" destOrd="0" presId="urn:microsoft.com/office/officeart/2005/8/layout/cycle2"/>
    <dgm:cxn modelId="{66FDDE22-A130-4833-AAE1-41DE821F7C9F}" type="presParOf" srcId="{07223D1E-D567-4A1D-ACE2-156F42068019}" destId="{4B2CC45F-E815-4AC7-B9CA-664DBC41029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6FA5AE-39AD-4CD1-8928-5C18CAECA6A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A6D57A8-C9A1-4783-A291-3E9CEA226F72}">
      <dgm:prSet phldrT="[Text]"/>
      <dgm:spPr>
        <a:solidFill>
          <a:schemeClr val="tx2">
            <a:lumMod val="60000"/>
            <a:lumOff val="40000"/>
          </a:schemeClr>
        </a:solidFill>
      </dgm:spPr>
      <dgm:t>
        <a:bodyPr/>
        <a:lstStyle/>
        <a:p>
          <a:r>
            <a:rPr lang="en-US" dirty="0" smtClean="0"/>
            <a:t>CST</a:t>
          </a:r>
          <a:endParaRPr lang="en-US" dirty="0"/>
        </a:p>
      </dgm:t>
    </dgm:pt>
    <dgm:pt modelId="{0B643EC6-B9B1-4CA5-A81B-9D7BFB03F3B6}" type="parTrans" cxnId="{1E8C75C7-8811-46C0-85F1-3651C5BD4857}">
      <dgm:prSet/>
      <dgm:spPr/>
      <dgm:t>
        <a:bodyPr/>
        <a:lstStyle/>
        <a:p>
          <a:endParaRPr lang="en-US"/>
        </a:p>
      </dgm:t>
    </dgm:pt>
    <dgm:pt modelId="{77B6A118-8682-497E-919C-11A2358DA92E}" type="sibTrans" cxnId="{1E8C75C7-8811-46C0-85F1-3651C5BD4857}">
      <dgm:prSet/>
      <dgm:spPr/>
      <dgm:t>
        <a:bodyPr/>
        <a:lstStyle/>
        <a:p>
          <a:endParaRPr lang="en-US"/>
        </a:p>
      </dgm:t>
    </dgm:pt>
    <dgm:pt modelId="{7EF3F6DA-C766-4B75-9ADE-55A7F95AA8C9}">
      <dgm:prSet phldrT="[Text]"/>
      <dgm:spPr>
        <a:solidFill>
          <a:srgbClr val="FF6699"/>
        </a:solidFill>
      </dgm:spPr>
      <dgm:t>
        <a:bodyPr/>
        <a:lstStyle/>
        <a:p>
          <a:r>
            <a:rPr lang="en-US" dirty="0" smtClean="0"/>
            <a:t>IGST</a:t>
          </a:r>
          <a:endParaRPr lang="en-US" dirty="0"/>
        </a:p>
      </dgm:t>
    </dgm:pt>
    <dgm:pt modelId="{2E9F6EC3-660F-487A-A54B-39DBA2FDFB36}" type="parTrans" cxnId="{01B0F1D3-5964-4069-B5A3-7B041C07C13B}">
      <dgm:prSet/>
      <dgm:spPr/>
      <dgm:t>
        <a:bodyPr/>
        <a:lstStyle/>
        <a:p>
          <a:endParaRPr lang="en-US"/>
        </a:p>
      </dgm:t>
    </dgm:pt>
    <dgm:pt modelId="{7C80B854-78F6-453D-981B-770EACE15077}" type="sibTrans" cxnId="{01B0F1D3-5964-4069-B5A3-7B041C07C13B}">
      <dgm:prSet/>
      <dgm:spPr/>
      <dgm:t>
        <a:bodyPr/>
        <a:lstStyle/>
        <a:p>
          <a:endParaRPr lang="en-US"/>
        </a:p>
      </dgm:t>
    </dgm:pt>
    <dgm:pt modelId="{79A7574C-4FBF-42C3-AD32-D32E42C170C2}" type="pres">
      <dgm:prSet presAssocID="{536FA5AE-39AD-4CD1-8928-5C18CAECA6A3}" presName="cycle" presStyleCnt="0">
        <dgm:presLayoutVars>
          <dgm:dir/>
          <dgm:resizeHandles val="exact"/>
        </dgm:presLayoutVars>
      </dgm:prSet>
      <dgm:spPr/>
    </dgm:pt>
    <dgm:pt modelId="{1899C1D4-26C5-4B33-8A4F-D25003B4C31A}" type="pres">
      <dgm:prSet presAssocID="{7A6D57A8-C9A1-4783-A291-3E9CEA226F72}" presName="node" presStyleLbl="node1" presStyleIdx="0" presStyleCnt="2">
        <dgm:presLayoutVars>
          <dgm:bulletEnabled val="1"/>
        </dgm:presLayoutVars>
      </dgm:prSet>
      <dgm:spPr/>
    </dgm:pt>
    <dgm:pt modelId="{EB97AEEF-C0E0-4539-B281-B3E3F0CEAEAB}" type="pres">
      <dgm:prSet presAssocID="{77B6A118-8682-497E-919C-11A2358DA92E}" presName="sibTrans" presStyleLbl="sibTrans2D1" presStyleIdx="0" presStyleCnt="2"/>
      <dgm:spPr/>
    </dgm:pt>
    <dgm:pt modelId="{0C4CE6A9-B711-4194-926A-917EF5B73AA7}" type="pres">
      <dgm:prSet presAssocID="{77B6A118-8682-497E-919C-11A2358DA92E}" presName="connectorText" presStyleLbl="sibTrans2D1" presStyleIdx="0" presStyleCnt="2"/>
      <dgm:spPr/>
    </dgm:pt>
    <dgm:pt modelId="{7B087398-185C-49ED-97A9-9F1B76FE1536}" type="pres">
      <dgm:prSet presAssocID="{7EF3F6DA-C766-4B75-9ADE-55A7F95AA8C9}" presName="node" presStyleLbl="node1" presStyleIdx="1" presStyleCnt="2">
        <dgm:presLayoutVars>
          <dgm:bulletEnabled val="1"/>
        </dgm:presLayoutVars>
      </dgm:prSet>
      <dgm:spPr/>
    </dgm:pt>
    <dgm:pt modelId="{07223D1E-D567-4A1D-ACE2-156F42068019}" type="pres">
      <dgm:prSet presAssocID="{7C80B854-78F6-453D-981B-770EACE15077}" presName="sibTrans" presStyleLbl="sibTrans2D1" presStyleIdx="1" presStyleCnt="2"/>
      <dgm:spPr/>
    </dgm:pt>
    <dgm:pt modelId="{4B2CC45F-E815-4AC7-B9CA-664DBC410296}" type="pres">
      <dgm:prSet presAssocID="{7C80B854-78F6-453D-981B-770EACE15077}" presName="connectorText" presStyleLbl="sibTrans2D1" presStyleIdx="1" presStyleCnt="2"/>
      <dgm:spPr/>
    </dgm:pt>
  </dgm:ptLst>
  <dgm:cxnLst>
    <dgm:cxn modelId="{1E8C75C7-8811-46C0-85F1-3651C5BD4857}" srcId="{536FA5AE-39AD-4CD1-8928-5C18CAECA6A3}" destId="{7A6D57A8-C9A1-4783-A291-3E9CEA226F72}" srcOrd="0" destOrd="0" parTransId="{0B643EC6-B9B1-4CA5-A81B-9D7BFB03F3B6}" sibTransId="{77B6A118-8682-497E-919C-11A2358DA92E}"/>
    <dgm:cxn modelId="{01B0F1D3-5964-4069-B5A3-7B041C07C13B}" srcId="{536FA5AE-39AD-4CD1-8928-5C18CAECA6A3}" destId="{7EF3F6DA-C766-4B75-9ADE-55A7F95AA8C9}" srcOrd="1" destOrd="0" parTransId="{2E9F6EC3-660F-487A-A54B-39DBA2FDFB36}" sibTransId="{7C80B854-78F6-453D-981B-770EACE15077}"/>
    <dgm:cxn modelId="{B59B3F12-55BE-4D24-BE2B-B41C73E45FED}" type="presOf" srcId="{536FA5AE-39AD-4CD1-8928-5C18CAECA6A3}" destId="{79A7574C-4FBF-42C3-AD32-D32E42C170C2}" srcOrd="0" destOrd="0" presId="urn:microsoft.com/office/officeart/2005/8/layout/cycle2"/>
    <dgm:cxn modelId="{0211A100-E117-4E39-89FE-98B02F3F551C}" type="presOf" srcId="{7EF3F6DA-C766-4B75-9ADE-55A7F95AA8C9}" destId="{7B087398-185C-49ED-97A9-9F1B76FE1536}" srcOrd="0" destOrd="0" presId="urn:microsoft.com/office/officeart/2005/8/layout/cycle2"/>
    <dgm:cxn modelId="{153906E2-DD5C-4C2A-B829-DB67943A7A04}" type="presOf" srcId="{77B6A118-8682-497E-919C-11A2358DA92E}" destId="{EB97AEEF-C0E0-4539-B281-B3E3F0CEAEAB}" srcOrd="0" destOrd="0" presId="urn:microsoft.com/office/officeart/2005/8/layout/cycle2"/>
    <dgm:cxn modelId="{33632A04-68F9-4007-A14D-F8EFD81907D7}" type="presOf" srcId="{77B6A118-8682-497E-919C-11A2358DA92E}" destId="{0C4CE6A9-B711-4194-926A-917EF5B73AA7}" srcOrd="1" destOrd="0" presId="urn:microsoft.com/office/officeart/2005/8/layout/cycle2"/>
    <dgm:cxn modelId="{97A7A122-2EA7-48DB-B113-56F6B6CB1F68}" type="presOf" srcId="{7C80B854-78F6-453D-981B-770EACE15077}" destId="{4B2CC45F-E815-4AC7-B9CA-664DBC410296}" srcOrd="1" destOrd="0" presId="urn:microsoft.com/office/officeart/2005/8/layout/cycle2"/>
    <dgm:cxn modelId="{DF583EDE-25C5-46AD-9963-F1F3D7682120}" type="presOf" srcId="{7A6D57A8-C9A1-4783-A291-3E9CEA226F72}" destId="{1899C1D4-26C5-4B33-8A4F-D25003B4C31A}" srcOrd="0" destOrd="0" presId="urn:microsoft.com/office/officeart/2005/8/layout/cycle2"/>
    <dgm:cxn modelId="{8297E716-8FB6-40AA-8F1F-4CDBE030FEBE}" type="presOf" srcId="{7C80B854-78F6-453D-981B-770EACE15077}" destId="{07223D1E-D567-4A1D-ACE2-156F42068019}" srcOrd="0" destOrd="0" presId="urn:microsoft.com/office/officeart/2005/8/layout/cycle2"/>
    <dgm:cxn modelId="{9A468E73-30CF-4EE1-9199-4E19E35009DC}" type="presParOf" srcId="{79A7574C-4FBF-42C3-AD32-D32E42C170C2}" destId="{1899C1D4-26C5-4B33-8A4F-D25003B4C31A}" srcOrd="0" destOrd="0" presId="urn:microsoft.com/office/officeart/2005/8/layout/cycle2"/>
    <dgm:cxn modelId="{6CA19C35-CA94-488C-9A2E-ED0133483E46}" type="presParOf" srcId="{79A7574C-4FBF-42C3-AD32-D32E42C170C2}" destId="{EB97AEEF-C0E0-4539-B281-B3E3F0CEAEAB}" srcOrd="1" destOrd="0" presId="urn:microsoft.com/office/officeart/2005/8/layout/cycle2"/>
    <dgm:cxn modelId="{B66E22A0-88B0-436D-A84D-DDA8567D69A7}" type="presParOf" srcId="{EB97AEEF-C0E0-4539-B281-B3E3F0CEAEAB}" destId="{0C4CE6A9-B711-4194-926A-917EF5B73AA7}" srcOrd="0" destOrd="0" presId="urn:microsoft.com/office/officeart/2005/8/layout/cycle2"/>
    <dgm:cxn modelId="{BD29DA04-EFAC-4F31-9F11-F09F373C5C94}" type="presParOf" srcId="{79A7574C-4FBF-42C3-AD32-D32E42C170C2}" destId="{7B087398-185C-49ED-97A9-9F1B76FE1536}" srcOrd="2" destOrd="0" presId="urn:microsoft.com/office/officeart/2005/8/layout/cycle2"/>
    <dgm:cxn modelId="{8D94BC9F-3D95-4F1E-8D66-5B533581DFE3}" type="presParOf" srcId="{79A7574C-4FBF-42C3-AD32-D32E42C170C2}" destId="{07223D1E-D567-4A1D-ACE2-156F42068019}" srcOrd="3" destOrd="0" presId="urn:microsoft.com/office/officeart/2005/8/layout/cycle2"/>
    <dgm:cxn modelId="{43598B21-40AE-4064-A9D9-8C7B22DB5F68}" type="presParOf" srcId="{07223D1E-D567-4A1D-ACE2-156F42068019}" destId="{4B2CC45F-E815-4AC7-B9CA-664DBC41029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DED913B-9B27-4DB3-8586-EA8A162D673E}" type="doc">
      <dgm:prSet loTypeId="urn:microsoft.com/office/officeart/2005/8/layout/hProcess4" loCatId="process" qsTypeId="urn:microsoft.com/office/officeart/2005/8/quickstyle/3d3" qsCatId="3D" csTypeId="urn:microsoft.com/office/officeart/2005/8/colors/accent4_2" csCatId="accent4" phldr="1"/>
      <dgm:spPr/>
      <dgm:t>
        <a:bodyPr/>
        <a:lstStyle/>
        <a:p>
          <a:endParaRPr lang="en-IN"/>
        </a:p>
      </dgm:t>
    </dgm:pt>
    <dgm:pt modelId="{94AA359A-47A5-413C-9836-986D5E9615D1}">
      <dgm:prSet phldrT="[Text]">
        <dgm:style>
          <a:lnRef idx="0">
            <a:schemeClr val="accent2"/>
          </a:lnRef>
          <a:fillRef idx="3">
            <a:schemeClr val="accent2"/>
          </a:fillRef>
          <a:effectRef idx="3">
            <a:schemeClr val="accent2"/>
          </a:effectRef>
          <a:fontRef idx="minor">
            <a:schemeClr val="lt1"/>
          </a:fontRef>
        </dgm:style>
      </dgm:prSet>
      <dgm:spPr>
        <a:solidFill>
          <a:srgbClr val="FF3399"/>
        </a:solidFill>
      </dgm:spPr>
      <dgm:t>
        <a:bodyPr/>
        <a:lstStyle/>
        <a:p>
          <a:r>
            <a:rPr lang="en-IN" dirty="0" smtClean="0"/>
            <a:t>Present</a:t>
          </a:r>
          <a:endParaRPr lang="en-IN" dirty="0"/>
        </a:p>
      </dgm:t>
    </dgm:pt>
    <dgm:pt modelId="{884F8FB3-9285-4D22-9571-68B8B49ED291}" type="parTrans" cxnId="{A8A5BA56-F5BE-41AA-A94E-CCD47EB52CF7}">
      <dgm:prSet/>
      <dgm:spPr/>
      <dgm:t>
        <a:bodyPr/>
        <a:lstStyle/>
        <a:p>
          <a:endParaRPr lang="en-IN"/>
        </a:p>
      </dgm:t>
    </dgm:pt>
    <dgm:pt modelId="{6BAA705A-A0BF-4AF7-BD9D-64659AFBF66E}" type="sibTrans" cxnId="{A8A5BA56-F5BE-41AA-A94E-CCD47EB52CF7}">
      <dgm:prSet/>
      <dgm:spPr/>
      <dgm:t>
        <a:bodyPr/>
        <a:lstStyle/>
        <a:p>
          <a:endParaRPr lang="en-IN"/>
        </a:p>
      </dgm:t>
    </dgm:pt>
    <dgm:pt modelId="{EA1B8BDC-FCA6-42C2-9AF0-B698D4DC1F02}">
      <dgm:prSet phldrT="[Text]"/>
      <dgm:spPr/>
      <dgm:t>
        <a:bodyPr/>
        <a:lstStyle/>
        <a:p>
          <a:r>
            <a:rPr lang="en-IN" dirty="0" smtClean="0"/>
            <a:t>CST</a:t>
          </a:r>
          <a:endParaRPr lang="en-IN" dirty="0"/>
        </a:p>
      </dgm:t>
    </dgm:pt>
    <dgm:pt modelId="{DA067999-8E13-4B0E-8079-1F6BD612D277}" type="parTrans" cxnId="{6EEB9126-5BA6-4B87-8FB7-9248BB7AB1CF}">
      <dgm:prSet/>
      <dgm:spPr/>
      <dgm:t>
        <a:bodyPr/>
        <a:lstStyle/>
        <a:p>
          <a:endParaRPr lang="en-IN"/>
        </a:p>
      </dgm:t>
    </dgm:pt>
    <dgm:pt modelId="{460ABC5F-9E9F-4570-B729-C5E5D39488BF}" type="sibTrans" cxnId="{6EEB9126-5BA6-4B87-8FB7-9248BB7AB1CF}">
      <dgm:prSet/>
      <dgm:spPr/>
      <dgm:t>
        <a:bodyPr/>
        <a:lstStyle/>
        <a:p>
          <a:endParaRPr lang="en-IN"/>
        </a:p>
      </dgm:t>
    </dgm:pt>
    <dgm:pt modelId="{BED48293-7CA1-4BA6-84B9-BB0DC433DD1B}">
      <dgm:prSet phldrT="[Text]"/>
      <dgm:spPr/>
      <dgm:t>
        <a:bodyPr/>
        <a:lstStyle/>
        <a:p>
          <a:r>
            <a:rPr lang="en-IN" dirty="0" smtClean="0"/>
            <a:t>No set off</a:t>
          </a:r>
          <a:endParaRPr lang="en-IN" dirty="0"/>
        </a:p>
      </dgm:t>
    </dgm:pt>
    <dgm:pt modelId="{17412C88-B79E-4220-9344-A72BDC228C07}" type="parTrans" cxnId="{68311D8A-D706-481C-BA6A-09EB6FD54907}">
      <dgm:prSet/>
      <dgm:spPr/>
      <dgm:t>
        <a:bodyPr/>
        <a:lstStyle/>
        <a:p>
          <a:endParaRPr lang="en-IN"/>
        </a:p>
      </dgm:t>
    </dgm:pt>
    <dgm:pt modelId="{FA876963-8356-417A-9184-34FA572BE60C}" type="sibTrans" cxnId="{68311D8A-D706-481C-BA6A-09EB6FD54907}">
      <dgm:prSet/>
      <dgm:spPr/>
      <dgm:t>
        <a:bodyPr/>
        <a:lstStyle/>
        <a:p>
          <a:endParaRPr lang="en-IN"/>
        </a:p>
      </dgm:t>
    </dgm:pt>
    <dgm:pt modelId="{BB9DAACA-1DB2-4232-B257-A040AF085959}">
      <dgm:prSet phldrT="[Text]">
        <dgm:style>
          <a:lnRef idx="0">
            <a:schemeClr val="accent2"/>
          </a:lnRef>
          <a:fillRef idx="3">
            <a:schemeClr val="accent2"/>
          </a:fillRef>
          <a:effectRef idx="3">
            <a:schemeClr val="accent2"/>
          </a:effectRef>
          <a:fontRef idx="minor">
            <a:schemeClr val="lt1"/>
          </a:fontRef>
        </dgm:style>
      </dgm:prSet>
      <dgm:spPr>
        <a:solidFill>
          <a:srgbClr val="FF3399"/>
        </a:solidFill>
      </dgm:spPr>
      <dgm:t>
        <a:bodyPr/>
        <a:lstStyle/>
        <a:p>
          <a:r>
            <a:rPr lang="en-IN" dirty="0" smtClean="0"/>
            <a:t>Proposed</a:t>
          </a:r>
          <a:endParaRPr lang="en-IN" dirty="0"/>
        </a:p>
      </dgm:t>
    </dgm:pt>
    <dgm:pt modelId="{CFBF6FA9-CC5B-43A1-B954-17FAD04C5F34}" type="parTrans" cxnId="{90A9F887-2C79-42B7-AC4D-26A410DFB756}">
      <dgm:prSet/>
      <dgm:spPr/>
      <dgm:t>
        <a:bodyPr/>
        <a:lstStyle/>
        <a:p>
          <a:endParaRPr lang="en-IN"/>
        </a:p>
      </dgm:t>
    </dgm:pt>
    <dgm:pt modelId="{524EBE47-1BD8-4F0E-A3FE-3C0AFA4FB4FE}" type="sibTrans" cxnId="{90A9F887-2C79-42B7-AC4D-26A410DFB756}">
      <dgm:prSet/>
      <dgm:spPr/>
      <dgm:t>
        <a:bodyPr/>
        <a:lstStyle/>
        <a:p>
          <a:endParaRPr lang="en-IN"/>
        </a:p>
      </dgm:t>
    </dgm:pt>
    <dgm:pt modelId="{4CD389F3-32F3-41F5-99D0-18BD7810C24E}">
      <dgm:prSet phldrT="[Text]"/>
      <dgm:spPr/>
      <dgm:t>
        <a:bodyPr/>
        <a:lstStyle/>
        <a:p>
          <a:r>
            <a:rPr lang="en-IN" sz="1900" dirty="0" smtClean="0"/>
            <a:t>IGST</a:t>
          </a:r>
          <a:endParaRPr lang="en-IN" sz="1900" dirty="0"/>
        </a:p>
      </dgm:t>
    </dgm:pt>
    <dgm:pt modelId="{0E3F3B85-1042-41D7-B6A2-FCC1A839487F}" type="parTrans" cxnId="{DAEF04DB-2FF8-46D9-99C2-246F99C4FBB7}">
      <dgm:prSet/>
      <dgm:spPr/>
      <dgm:t>
        <a:bodyPr/>
        <a:lstStyle/>
        <a:p>
          <a:endParaRPr lang="en-IN"/>
        </a:p>
      </dgm:t>
    </dgm:pt>
    <dgm:pt modelId="{AA9A80AB-56CC-42E8-AA07-5282388C5093}" type="sibTrans" cxnId="{DAEF04DB-2FF8-46D9-99C2-246F99C4FBB7}">
      <dgm:prSet/>
      <dgm:spPr/>
      <dgm:t>
        <a:bodyPr/>
        <a:lstStyle/>
        <a:p>
          <a:endParaRPr lang="en-IN"/>
        </a:p>
      </dgm:t>
    </dgm:pt>
    <dgm:pt modelId="{F6F6E8DE-21C2-480D-B28B-20069D73565E}">
      <dgm:prSet phldrT="[Text]"/>
      <dgm:spPr/>
      <dgm:t>
        <a:bodyPr/>
        <a:lstStyle/>
        <a:p>
          <a:r>
            <a:rPr lang="en-IN" sz="1900" dirty="0" smtClean="0"/>
            <a:t>Set off mechanism available</a:t>
          </a:r>
          <a:endParaRPr lang="en-IN" sz="1900" dirty="0"/>
        </a:p>
      </dgm:t>
    </dgm:pt>
    <dgm:pt modelId="{CD3753F3-58D3-4CD3-AE1E-104A78A1FFA6}" type="parTrans" cxnId="{866CEBD6-B8DB-4F9D-9D36-EABBBB4234F9}">
      <dgm:prSet/>
      <dgm:spPr/>
      <dgm:t>
        <a:bodyPr/>
        <a:lstStyle/>
        <a:p>
          <a:endParaRPr lang="en-IN"/>
        </a:p>
      </dgm:t>
    </dgm:pt>
    <dgm:pt modelId="{8264BD53-B709-4039-B29D-F52554255435}" type="sibTrans" cxnId="{866CEBD6-B8DB-4F9D-9D36-EABBBB4234F9}">
      <dgm:prSet/>
      <dgm:spPr/>
      <dgm:t>
        <a:bodyPr/>
        <a:lstStyle/>
        <a:p>
          <a:endParaRPr lang="en-IN"/>
        </a:p>
      </dgm:t>
    </dgm:pt>
    <dgm:pt modelId="{832EB03A-B40C-4F86-A583-2104C97F78EF}">
      <dgm:prSet phldrT="[Text]"/>
      <dgm:spPr/>
      <dgm:t>
        <a:bodyPr/>
        <a:lstStyle/>
        <a:p>
          <a:r>
            <a:rPr lang="en-IN" dirty="0" smtClean="0"/>
            <a:t>Exporting State</a:t>
          </a:r>
          <a:endParaRPr lang="en-IN" dirty="0"/>
        </a:p>
      </dgm:t>
    </dgm:pt>
    <dgm:pt modelId="{2373E04C-B1CC-48E3-8460-874E80EE064B}" type="parTrans" cxnId="{E0F423D4-2E62-40FF-BAD0-D560758B91EB}">
      <dgm:prSet/>
      <dgm:spPr/>
      <dgm:t>
        <a:bodyPr/>
        <a:lstStyle/>
        <a:p>
          <a:endParaRPr lang="en-IN"/>
        </a:p>
      </dgm:t>
    </dgm:pt>
    <dgm:pt modelId="{BB8C3271-1601-4D07-8074-273FA2A42478}" type="sibTrans" cxnId="{E0F423D4-2E62-40FF-BAD0-D560758B91EB}">
      <dgm:prSet/>
      <dgm:spPr/>
      <dgm:t>
        <a:bodyPr/>
        <a:lstStyle/>
        <a:p>
          <a:endParaRPr lang="en-IN"/>
        </a:p>
      </dgm:t>
    </dgm:pt>
    <dgm:pt modelId="{EBD9147B-C405-4F45-82F9-92975B4D6FC9}">
      <dgm:prSet phldrT="[Text]"/>
      <dgm:spPr/>
      <dgm:t>
        <a:bodyPr/>
        <a:lstStyle/>
        <a:p>
          <a:r>
            <a:rPr lang="en-IN" sz="1900" dirty="0" smtClean="0"/>
            <a:t>Consuming State</a:t>
          </a:r>
          <a:endParaRPr lang="en-IN" sz="1900" dirty="0"/>
        </a:p>
      </dgm:t>
    </dgm:pt>
    <dgm:pt modelId="{F07303DF-3140-4F9B-9BE2-F815833EC11C}" type="parTrans" cxnId="{317324ED-F695-403B-813C-E18C3C0B662E}">
      <dgm:prSet/>
      <dgm:spPr/>
      <dgm:t>
        <a:bodyPr/>
        <a:lstStyle/>
        <a:p>
          <a:endParaRPr lang="en-IN"/>
        </a:p>
      </dgm:t>
    </dgm:pt>
    <dgm:pt modelId="{778B9E02-078B-4CD0-84D4-9321F470B033}" type="sibTrans" cxnId="{317324ED-F695-403B-813C-E18C3C0B662E}">
      <dgm:prSet/>
      <dgm:spPr/>
      <dgm:t>
        <a:bodyPr/>
        <a:lstStyle/>
        <a:p>
          <a:endParaRPr lang="en-IN"/>
        </a:p>
      </dgm:t>
    </dgm:pt>
    <dgm:pt modelId="{E2261993-6899-41BE-A18D-E347E23E96B0}">
      <dgm:prSet phldrT="[Text]" custT="1"/>
      <dgm:spPr/>
      <dgm:t>
        <a:bodyPr/>
        <a:lstStyle/>
        <a:p>
          <a:r>
            <a:rPr lang="en-IN" sz="1900" dirty="0" smtClean="0"/>
            <a:t>Separate Enactment </a:t>
          </a:r>
          <a:r>
            <a:rPr lang="en-IN" sz="1600" dirty="0" smtClean="0"/>
            <a:t>(may be)</a:t>
          </a:r>
          <a:endParaRPr lang="en-IN" sz="1900" dirty="0"/>
        </a:p>
      </dgm:t>
    </dgm:pt>
    <dgm:pt modelId="{31BE5081-A9FC-424C-8673-F35494A6F73A}" type="parTrans" cxnId="{3A3B5B7E-CF98-46E7-801B-ED6B121BC6A3}">
      <dgm:prSet/>
      <dgm:spPr/>
      <dgm:t>
        <a:bodyPr/>
        <a:lstStyle/>
        <a:p>
          <a:endParaRPr lang="en-US"/>
        </a:p>
      </dgm:t>
    </dgm:pt>
    <dgm:pt modelId="{2FA01418-EA9B-481D-B917-9DBA5642EEC7}" type="sibTrans" cxnId="{3A3B5B7E-CF98-46E7-801B-ED6B121BC6A3}">
      <dgm:prSet/>
      <dgm:spPr/>
      <dgm:t>
        <a:bodyPr/>
        <a:lstStyle/>
        <a:p>
          <a:endParaRPr lang="en-US"/>
        </a:p>
      </dgm:t>
    </dgm:pt>
    <dgm:pt modelId="{8F67994A-A6FD-4E26-8C19-57947AD4A27F}" type="pres">
      <dgm:prSet presAssocID="{EDED913B-9B27-4DB3-8586-EA8A162D673E}" presName="Name0" presStyleCnt="0">
        <dgm:presLayoutVars>
          <dgm:dir/>
          <dgm:animLvl val="lvl"/>
          <dgm:resizeHandles val="exact"/>
        </dgm:presLayoutVars>
      </dgm:prSet>
      <dgm:spPr/>
      <dgm:t>
        <a:bodyPr/>
        <a:lstStyle/>
        <a:p>
          <a:endParaRPr lang="en-IN"/>
        </a:p>
      </dgm:t>
    </dgm:pt>
    <dgm:pt modelId="{8BD4EBD7-C66C-4AF2-A60A-B4D21C1442C2}" type="pres">
      <dgm:prSet presAssocID="{EDED913B-9B27-4DB3-8586-EA8A162D673E}" presName="tSp" presStyleCnt="0"/>
      <dgm:spPr/>
    </dgm:pt>
    <dgm:pt modelId="{D676943B-7C46-4627-BD7D-3A19AFD37598}" type="pres">
      <dgm:prSet presAssocID="{EDED913B-9B27-4DB3-8586-EA8A162D673E}" presName="bSp" presStyleCnt="0"/>
      <dgm:spPr/>
    </dgm:pt>
    <dgm:pt modelId="{86D18C5F-8B01-436A-B7AB-D1A67C737801}" type="pres">
      <dgm:prSet presAssocID="{EDED913B-9B27-4DB3-8586-EA8A162D673E}" presName="process" presStyleCnt="0"/>
      <dgm:spPr/>
    </dgm:pt>
    <dgm:pt modelId="{055AC6BE-1C49-4173-8D77-4284D4417491}" type="pres">
      <dgm:prSet presAssocID="{94AA359A-47A5-413C-9836-986D5E9615D1}" presName="composite1" presStyleCnt="0"/>
      <dgm:spPr/>
    </dgm:pt>
    <dgm:pt modelId="{FEABEE90-FE47-4B07-A4A3-78D978F6A1BD}" type="pres">
      <dgm:prSet presAssocID="{94AA359A-47A5-413C-9836-986D5E9615D1}" presName="dummyNode1" presStyleLbl="node1" presStyleIdx="0" presStyleCnt="2"/>
      <dgm:spPr/>
    </dgm:pt>
    <dgm:pt modelId="{E4693D88-B129-42CC-AE33-343937A2AF20}" type="pres">
      <dgm:prSet presAssocID="{94AA359A-47A5-413C-9836-986D5E9615D1}" presName="childNode1" presStyleLbl="bgAcc1" presStyleIdx="0" presStyleCnt="2">
        <dgm:presLayoutVars>
          <dgm:bulletEnabled val="1"/>
        </dgm:presLayoutVars>
      </dgm:prSet>
      <dgm:spPr/>
      <dgm:t>
        <a:bodyPr/>
        <a:lstStyle/>
        <a:p>
          <a:endParaRPr lang="en-IN"/>
        </a:p>
      </dgm:t>
    </dgm:pt>
    <dgm:pt modelId="{84CB07E5-69CE-4CFF-994C-4C1840EF57DF}" type="pres">
      <dgm:prSet presAssocID="{94AA359A-47A5-413C-9836-986D5E9615D1}" presName="childNode1tx" presStyleLbl="bgAcc1" presStyleIdx="0" presStyleCnt="2">
        <dgm:presLayoutVars>
          <dgm:bulletEnabled val="1"/>
        </dgm:presLayoutVars>
      </dgm:prSet>
      <dgm:spPr/>
      <dgm:t>
        <a:bodyPr/>
        <a:lstStyle/>
        <a:p>
          <a:endParaRPr lang="en-IN"/>
        </a:p>
      </dgm:t>
    </dgm:pt>
    <dgm:pt modelId="{14B882F1-3B72-4662-B39F-8E1A1310175E}" type="pres">
      <dgm:prSet presAssocID="{94AA359A-47A5-413C-9836-986D5E9615D1}" presName="parentNode1" presStyleLbl="node1" presStyleIdx="0" presStyleCnt="2">
        <dgm:presLayoutVars>
          <dgm:chMax val="1"/>
          <dgm:bulletEnabled val="1"/>
        </dgm:presLayoutVars>
      </dgm:prSet>
      <dgm:spPr/>
      <dgm:t>
        <a:bodyPr/>
        <a:lstStyle/>
        <a:p>
          <a:endParaRPr lang="en-IN"/>
        </a:p>
      </dgm:t>
    </dgm:pt>
    <dgm:pt modelId="{8801AF0C-8FB2-479D-B1E6-4BC6B27E2EDD}" type="pres">
      <dgm:prSet presAssocID="{94AA359A-47A5-413C-9836-986D5E9615D1}" presName="connSite1" presStyleCnt="0"/>
      <dgm:spPr/>
    </dgm:pt>
    <dgm:pt modelId="{77DDC5BD-1060-48CF-91A2-F9A11398358F}" type="pres">
      <dgm:prSet presAssocID="{6BAA705A-A0BF-4AF7-BD9D-64659AFBF66E}" presName="Name9" presStyleLbl="sibTrans2D1" presStyleIdx="0" presStyleCnt="1"/>
      <dgm:spPr/>
      <dgm:t>
        <a:bodyPr/>
        <a:lstStyle/>
        <a:p>
          <a:endParaRPr lang="en-IN"/>
        </a:p>
      </dgm:t>
    </dgm:pt>
    <dgm:pt modelId="{9555AD67-D674-4515-B7AB-CAF1DC4AA746}" type="pres">
      <dgm:prSet presAssocID="{BB9DAACA-1DB2-4232-B257-A040AF085959}" presName="composite2" presStyleCnt="0"/>
      <dgm:spPr/>
    </dgm:pt>
    <dgm:pt modelId="{8C9D9B1B-DA91-46F6-96EB-77E0C66ABC1D}" type="pres">
      <dgm:prSet presAssocID="{BB9DAACA-1DB2-4232-B257-A040AF085959}" presName="dummyNode2" presStyleLbl="node1" presStyleIdx="0" presStyleCnt="2"/>
      <dgm:spPr/>
    </dgm:pt>
    <dgm:pt modelId="{C9C586AD-6D54-4070-90AC-487A617A003A}" type="pres">
      <dgm:prSet presAssocID="{BB9DAACA-1DB2-4232-B257-A040AF085959}" presName="childNode2" presStyleLbl="bgAcc1" presStyleIdx="1" presStyleCnt="2">
        <dgm:presLayoutVars>
          <dgm:bulletEnabled val="1"/>
        </dgm:presLayoutVars>
      </dgm:prSet>
      <dgm:spPr/>
      <dgm:t>
        <a:bodyPr/>
        <a:lstStyle/>
        <a:p>
          <a:endParaRPr lang="en-IN"/>
        </a:p>
      </dgm:t>
    </dgm:pt>
    <dgm:pt modelId="{373C50D9-8F1A-4822-B88F-674E09D05FE7}" type="pres">
      <dgm:prSet presAssocID="{BB9DAACA-1DB2-4232-B257-A040AF085959}" presName="childNode2tx" presStyleLbl="bgAcc1" presStyleIdx="1" presStyleCnt="2">
        <dgm:presLayoutVars>
          <dgm:bulletEnabled val="1"/>
        </dgm:presLayoutVars>
      </dgm:prSet>
      <dgm:spPr/>
      <dgm:t>
        <a:bodyPr/>
        <a:lstStyle/>
        <a:p>
          <a:endParaRPr lang="en-IN"/>
        </a:p>
      </dgm:t>
    </dgm:pt>
    <dgm:pt modelId="{061C9FE6-D4D5-44B4-A45B-49BB48FFC692}" type="pres">
      <dgm:prSet presAssocID="{BB9DAACA-1DB2-4232-B257-A040AF085959}" presName="parentNode2" presStyleLbl="node1" presStyleIdx="1" presStyleCnt="2">
        <dgm:presLayoutVars>
          <dgm:chMax val="0"/>
          <dgm:bulletEnabled val="1"/>
        </dgm:presLayoutVars>
      </dgm:prSet>
      <dgm:spPr/>
      <dgm:t>
        <a:bodyPr/>
        <a:lstStyle/>
        <a:p>
          <a:endParaRPr lang="en-IN"/>
        </a:p>
      </dgm:t>
    </dgm:pt>
    <dgm:pt modelId="{3DA35181-1CE1-4FA0-9E51-94DE31E95C91}" type="pres">
      <dgm:prSet presAssocID="{BB9DAACA-1DB2-4232-B257-A040AF085959}" presName="connSite2" presStyleCnt="0"/>
      <dgm:spPr/>
    </dgm:pt>
  </dgm:ptLst>
  <dgm:cxnLst>
    <dgm:cxn modelId="{E0C5B7D1-7A57-4C0B-9034-5E58F775D0F0}" type="presOf" srcId="{EBD9147B-C405-4F45-82F9-92975B4D6FC9}" destId="{373C50D9-8F1A-4822-B88F-674E09D05FE7}" srcOrd="1" destOrd="1" presId="urn:microsoft.com/office/officeart/2005/8/layout/hProcess4"/>
    <dgm:cxn modelId="{A912A799-5D3B-403D-AEDD-2C9150163F40}" type="presOf" srcId="{EA1B8BDC-FCA6-42C2-9AF0-B698D4DC1F02}" destId="{84CB07E5-69CE-4CFF-994C-4C1840EF57DF}" srcOrd="1" destOrd="0" presId="urn:microsoft.com/office/officeart/2005/8/layout/hProcess4"/>
    <dgm:cxn modelId="{73A772B4-D768-4DCD-8DEA-9C8F3D1AF50A}" type="presOf" srcId="{EA1B8BDC-FCA6-42C2-9AF0-B698D4DC1F02}" destId="{E4693D88-B129-42CC-AE33-343937A2AF20}" srcOrd="0" destOrd="0" presId="urn:microsoft.com/office/officeart/2005/8/layout/hProcess4"/>
    <dgm:cxn modelId="{8BC0E9A8-DD86-4518-8B0D-853220F47714}" type="presOf" srcId="{E2261993-6899-41BE-A18D-E347E23E96B0}" destId="{373C50D9-8F1A-4822-B88F-674E09D05FE7}" srcOrd="1" destOrd="3" presId="urn:microsoft.com/office/officeart/2005/8/layout/hProcess4"/>
    <dgm:cxn modelId="{68311D8A-D706-481C-BA6A-09EB6FD54907}" srcId="{EA1B8BDC-FCA6-42C2-9AF0-B698D4DC1F02}" destId="{BED48293-7CA1-4BA6-84B9-BB0DC433DD1B}" srcOrd="1" destOrd="0" parTransId="{17412C88-B79E-4220-9344-A72BDC228C07}" sibTransId="{FA876963-8356-417A-9184-34FA572BE60C}"/>
    <dgm:cxn modelId="{E9AA0D0A-2F74-4A67-9DA3-D202C08FD275}" type="presOf" srcId="{EDED913B-9B27-4DB3-8586-EA8A162D673E}" destId="{8F67994A-A6FD-4E26-8C19-57947AD4A27F}" srcOrd="0" destOrd="0" presId="urn:microsoft.com/office/officeart/2005/8/layout/hProcess4"/>
    <dgm:cxn modelId="{866CEBD6-B8DB-4F9D-9D36-EABBBB4234F9}" srcId="{4CD389F3-32F3-41F5-99D0-18BD7810C24E}" destId="{F6F6E8DE-21C2-480D-B28B-20069D73565E}" srcOrd="1" destOrd="0" parTransId="{CD3753F3-58D3-4CD3-AE1E-104A78A1FFA6}" sibTransId="{8264BD53-B709-4039-B29D-F52554255435}"/>
    <dgm:cxn modelId="{A316EC3F-F36E-4392-8802-7A49595B1A83}" type="presOf" srcId="{E2261993-6899-41BE-A18D-E347E23E96B0}" destId="{C9C586AD-6D54-4070-90AC-487A617A003A}" srcOrd="0" destOrd="3" presId="urn:microsoft.com/office/officeart/2005/8/layout/hProcess4"/>
    <dgm:cxn modelId="{78829695-4148-4FD8-BB20-80DE10F4F292}" type="presOf" srcId="{BB9DAACA-1DB2-4232-B257-A040AF085959}" destId="{061C9FE6-D4D5-44B4-A45B-49BB48FFC692}" srcOrd="0" destOrd="0" presId="urn:microsoft.com/office/officeart/2005/8/layout/hProcess4"/>
    <dgm:cxn modelId="{F10C9A87-7C0F-4776-B43D-4AE56E7BF6D6}" type="presOf" srcId="{6BAA705A-A0BF-4AF7-BD9D-64659AFBF66E}" destId="{77DDC5BD-1060-48CF-91A2-F9A11398358F}" srcOrd="0" destOrd="0" presId="urn:microsoft.com/office/officeart/2005/8/layout/hProcess4"/>
    <dgm:cxn modelId="{649DA529-AECB-4DF8-877E-31288B9DE43D}" type="presOf" srcId="{BED48293-7CA1-4BA6-84B9-BB0DC433DD1B}" destId="{E4693D88-B129-42CC-AE33-343937A2AF20}" srcOrd="0" destOrd="2" presId="urn:microsoft.com/office/officeart/2005/8/layout/hProcess4"/>
    <dgm:cxn modelId="{E0F423D4-2E62-40FF-BAD0-D560758B91EB}" srcId="{EA1B8BDC-FCA6-42C2-9AF0-B698D4DC1F02}" destId="{832EB03A-B40C-4F86-A583-2104C97F78EF}" srcOrd="0" destOrd="0" parTransId="{2373E04C-B1CC-48E3-8460-874E80EE064B}" sibTransId="{BB8C3271-1601-4D07-8074-273FA2A42478}"/>
    <dgm:cxn modelId="{AFADA89C-0A9E-43AA-9C08-1D6EDF243B9B}" type="presOf" srcId="{F6F6E8DE-21C2-480D-B28B-20069D73565E}" destId="{373C50D9-8F1A-4822-B88F-674E09D05FE7}" srcOrd="1" destOrd="2" presId="urn:microsoft.com/office/officeart/2005/8/layout/hProcess4"/>
    <dgm:cxn modelId="{CA57E440-4DA5-49AB-997D-C00EA21352B6}" type="presOf" srcId="{832EB03A-B40C-4F86-A583-2104C97F78EF}" destId="{84CB07E5-69CE-4CFF-994C-4C1840EF57DF}" srcOrd="1" destOrd="1" presId="urn:microsoft.com/office/officeart/2005/8/layout/hProcess4"/>
    <dgm:cxn modelId="{3A3B5B7E-CF98-46E7-801B-ED6B121BC6A3}" srcId="{4CD389F3-32F3-41F5-99D0-18BD7810C24E}" destId="{E2261993-6899-41BE-A18D-E347E23E96B0}" srcOrd="2" destOrd="0" parTransId="{31BE5081-A9FC-424C-8673-F35494A6F73A}" sibTransId="{2FA01418-EA9B-481D-B917-9DBA5642EEC7}"/>
    <dgm:cxn modelId="{317324ED-F695-403B-813C-E18C3C0B662E}" srcId="{4CD389F3-32F3-41F5-99D0-18BD7810C24E}" destId="{EBD9147B-C405-4F45-82F9-92975B4D6FC9}" srcOrd="0" destOrd="0" parTransId="{F07303DF-3140-4F9B-9BE2-F815833EC11C}" sibTransId="{778B9E02-078B-4CD0-84D4-9321F470B033}"/>
    <dgm:cxn modelId="{A8A5BA56-F5BE-41AA-A94E-CCD47EB52CF7}" srcId="{EDED913B-9B27-4DB3-8586-EA8A162D673E}" destId="{94AA359A-47A5-413C-9836-986D5E9615D1}" srcOrd="0" destOrd="0" parTransId="{884F8FB3-9285-4D22-9571-68B8B49ED291}" sibTransId="{6BAA705A-A0BF-4AF7-BD9D-64659AFBF66E}"/>
    <dgm:cxn modelId="{61508812-1850-47E5-A4DB-3AA7DF4D76A4}" type="presOf" srcId="{4CD389F3-32F3-41F5-99D0-18BD7810C24E}" destId="{C9C586AD-6D54-4070-90AC-487A617A003A}" srcOrd="0" destOrd="0" presId="urn:microsoft.com/office/officeart/2005/8/layout/hProcess4"/>
    <dgm:cxn modelId="{6EEB9126-5BA6-4B87-8FB7-9248BB7AB1CF}" srcId="{94AA359A-47A5-413C-9836-986D5E9615D1}" destId="{EA1B8BDC-FCA6-42C2-9AF0-B698D4DC1F02}" srcOrd="0" destOrd="0" parTransId="{DA067999-8E13-4B0E-8079-1F6BD612D277}" sibTransId="{460ABC5F-9E9F-4570-B729-C5E5D39488BF}"/>
    <dgm:cxn modelId="{90A9F887-2C79-42B7-AC4D-26A410DFB756}" srcId="{EDED913B-9B27-4DB3-8586-EA8A162D673E}" destId="{BB9DAACA-1DB2-4232-B257-A040AF085959}" srcOrd="1" destOrd="0" parTransId="{CFBF6FA9-CC5B-43A1-B954-17FAD04C5F34}" sibTransId="{524EBE47-1BD8-4F0E-A3FE-3C0AFA4FB4FE}"/>
    <dgm:cxn modelId="{1ACB8D2E-3C50-4BC2-AE94-D0CF8CEAB04A}" type="presOf" srcId="{4CD389F3-32F3-41F5-99D0-18BD7810C24E}" destId="{373C50D9-8F1A-4822-B88F-674E09D05FE7}" srcOrd="1" destOrd="0" presId="urn:microsoft.com/office/officeart/2005/8/layout/hProcess4"/>
    <dgm:cxn modelId="{92BB43C0-2C87-484A-8BDB-E20E0B006B47}" type="presOf" srcId="{F6F6E8DE-21C2-480D-B28B-20069D73565E}" destId="{C9C586AD-6D54-4070-90AC-487A617A003A}" srcOrd="0" destOrd="2" presId="urn:microsoft.com/office/officeart/2005/8/layout/hProcess4"/>
    <dgm:cxn modelId="{DAEF04DB-2FF8-46D9-99C2-246F99C4FBB7}" srcId="{BB9DAACA-1DB2-4232-B257-A040AF085959}" destId="{4CD389F3-32F3-41F5-99D0-18BD7810C24E}" srcOrd="0" destOrd="0" parTransId="{0E3F3B85-1042-41D7-B6A2-FCC1A839487F}" sibTransId="{AA9A80AB-56CC-42E8-AA07-5282388C5093}"/>
    <dgm:cxn modelId="{B605EDAE-2529-42B8-AE83-F4AAD0FD4BBF}" type="presOf" srcId="{EBD9147B-C405-4F45-82F9-92975B4D6FC9}" destId="{C9C586AD-6D54-4070-90AC-487A617A003A}" srcOrd="0" destOrd="1" presId="urn:microsoft.com/office/officeart/2005/8/layout/hProcess4"/>
    <dgm:cxn modelId="{48009CE3-254E-48B3-94A9-EB14EB1B93B2}" type="presOf" srcId="{94AA359A-47A5-413C-9836-986D5E9615D1}" destId="{14B882F1-3B72-4662-B39F-8E1A1310175E}" srcOrd="0" destOrd="0" presId="urn:microsoft.com/office/officeart/2005/8/layout/hProcess4"/>
    <dgm:cxn modelId="{738DFAF7-CF30-4F22-A415-475B04271446}" type="presOf" srcId="{832EB03A-B40C-4F86-A583-2104C97F78EF}" destId="{E4693D88-B129-42CC-AE33-343937A2AF20}" srcOrd="0" destOrd="1" presId="urn:microsoft.com/office/officeart/2005/8/layout/hProcess4"/>
    <dgm:cxn modelId="{426EB135-7767-4EAB-B84C-50F1ADE4FCCA}" type="presOf" srcId="{BED48293-7CA1-4BA6-84B9-BB0DC433DD1B}" destId="{84CB07E5-69CE-4CFF-994C-4C1840EF57DF}" srcOrd="1" destOrd="2" presId="urn:microsoft.com/office/officeart/2005/8/layout/hProcess4"/>
    <dgm:cxn modelId="{C33EF3A3-59FA-4238-80EE-87EC58ECFA8A}" type="presParOf" srcId="{8F67994A-A6FD-4E26-8C19-57947AD4A27F}" destId="{8BD4EBD7-C66C-4AF2-A60A-B4D21C1442C2}" srcOrd="0" destOrd="0" presId="urn:microsoft.com/office/officeart/2005/8/layout/hProcess4"/>
    <dgm:cxn modelId="{B80B179F-B597-45F1-ABDE-1814799828B3}" type="presParOf" srcId="{8F67994A-A6FD-4E26-8C19-57947AD4A27F}" destId="{D676943B-7C46-4627-BD7D-3A19AFD37598}" srcOrd="1" destOrd="0" presId="urn:microsoft.com/office/officeart/2005/8/layout/hProcess4"/>
    <dgm:cxn modelId="{2FB09815-1352-48A8-AFFA-CB0AB983192F}" type="presParOf" srcId="{8F67994A-A6FD-4E26-8C19-57947AD4A27F}" destId="{86D18C5F-8B01-436A-B7AB-D1A67C737801}" srcOrd="2" destOrd="0" presId="urn:microsoft.com/office/officeart/2005/8/layout/hProcess4"/>
    <dgm:cxn modelId="{66A5CFC9-8D96-438D-A8D8-C6B42C3EBAF4}" type="presParOf" srcId="{86D18C5F-8B01-436A-B7AB-D1A67C737801}" destId="{055AC6BE-1C49-4173-8D77-4284D4417491}" srcOrd="0" destOrd="0" presId="urn:microsoft.com/office/officeart/2005/8/layout/hProcess4"/>
    <dgm:cxn modelId="{97BE069D-A4DC-4562-A064-0E15136C0B0F}" type="presParOf" srcId="{055AC6BE-1C49-4173-8D77-4284D4417491}" destId="{FEABEE90-FE47-4B07-A4A3-78D978F6A1BD}" srcOrd="0" destOrd="0" presId="urn:microsoft.com/office/officeart/2005/8/layout/hProcess4"/>
    <dgm:cxn modelId="{9A8FA246-6FB0-4C8C-912F-34AC919A21D0}" type="presParOf" srcId="{055AC6BE-1C49-4173-8D77-4284D4417491}" destId="{E4693D88-B129-42CC-AE33-343937A2AF20}" srcOrd="1" destOrd="0" presId="urn:microsoft.com/office/officeart/2005/8/layout/hProcess4"/>
    <dgm:cxn modelId="{60A0A196-509E-4DFC-BFA9-ACBB63A398D2}" type="presParOf" srcId="{055AC6BE-1C49-4173-8D77-4284D4417491}" destId="{84CB07E5-69CE-4CFF-994C-4C1840EF57DF}" srcOrd="2" destOrd="0" presId="urn:microsoft.com/office/officeart/2005/8/layout/hProcess4"/>
    <dgm:cxn modelId="{90A402D6-81DE-4EAB-ABC7-2E2915312E7C}" type="presParOf" srcId="{055AC6BE-1C49-4173-8D77-4284D4417491}" destId="{14B882F1-3B72-4662-B39F-8E1A1310175E}" srcOrd="3" destOrd="0" presId="urn:microsoft.com/office/officeart/2005/8/layout/hProcess4"/>
    <dgm:cxn modelId="{92E9211F-6C91-4AC7-A34E-836F512C260D}" type="presParOf" srcId="{055AC6BE-1C49-4173-8D77-4284D4417491}" destId="{8801AF0C-8FB2-479D-B1E6-4BC6B27E2EDD}" srcOrd="4" destOrd="0" presId="urn:microsoft.com/office/officeart/2005/8/layout/hProcess4"/>
    <dgm:cxn modelId="{E500A686-5378-4F05-802F-D54EB8149D91}" type="presParOf" srcId="{86D18C5F-8B01-436A-B7AB-D1A67C737801}" destId="{77DDC5BD-1060-48CF-91A2-F9A11398358F}" srcOrd="1" destOrd="0" presId="urn:microsoft.com/office/officeart/2005/8/layout/hProcess4"/>
    <dgm:cxn modelId="{4E64F27A-3A51-4131-AFFA-DCD6BC60EE58}" type="presParOf" srcId="{86D18C5F-8B01-436A-B7AB-D1A67C737801}" destId="{9555AD67-D674-4515-B7AB-CAF1DC4AA746}" srcOrd="2" destOrd="0" presId="urn:microsoft.com/office/officeart/2005/8/layout/hProcess4"/>
    <dgm:cxn modelId="{46F4CB2B-0808-4E1F-BE17-B33A0D3521CD}" type="presParOf" srcId="{9555AD67-D674-4515-B7AB-CAF1DC4AA746}" destId="{8C9D9B1B-DA91-46F6-96EB-77E0C66ABC1D}" srcOrd="0" destOrd="0" presId="urn:microsoft.com/office/officeart/2005/8/layout/hProcess4"/>
    <dgm:cxn modelId="{B21F1BE4-A031-4687-9DDA-569EF7B2E048}" type="presParOf" srcId="{9555AD67-D674-4515-B7AB-CAF1DC4AA746}" destId="{C9C586AD-6D54-4070-90AC-487A617A003A}" srcOrd="1" destOrd="0" presId="urn:microsoft.com/office/officeart/2005/8/layout/hProcess4"/>
    <dgm:cxn modelId="{B744D1E1-374C-4A19-92AA-A5CD47FFD8EF}" type="presParOf" srcId="{9555AD67-D674-4515-B7AB-CAF1DC4AA746}" destId="{373C50D9-8F1A-4822-B88F-674E09D05FE7}" srcOrd="2" destOrd="0" presId="urn:microsoft.com/office/officeart/2005/8/layout/hProcess4"/>
    <dgm:cxn modelId="{366CCA73-032D-4FA3-8126-E5677D5F94A1}" type="presParOf" srcId="{9555AD67-D674-4515-B7AB-CAF1DC4AA746}" destId="{061C9FE6-D4D5-44B4-A45B-49BB48FFC692}" srcOrd="3" destOrd="0" presId="urn:microsoft.com/office/officeart/2005/8/layout/hProcess4"/>
    <dgm:cxn modelId="{60C9BAF1-01D3-469B-9A7E-217CD33F322B}" type="presParOf" srcId="{9555AD67-D674-4515-B7AB-CAF1DC4AA746}" destId="{3DA35181-1CE1-4FA0-9E51-94DE31E95C9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5B47E78-45E4-4F4F-A3AC-210219B2AC7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A6FE70B3-8831-4925-B831-453D9BB37A59}" type="pres">
      <dgm:prSet presAssocID="{55B47E78-45E4-4F4F-A3AC-210219B2AC77}" presName="diagram" presStyleCnt="0">
        <dgm:presLayoutVars>
          <dgm:chPref val="1"/>
          <dgm:dir/>
          <dgm:animOne val="branch"/>
          <dgm:animLvl val="lvl"/>
          <dgm:resizeHandles val="exact"/>
        </dgm:presLayoutVars>
      </dgm:prSet>
      <dgm:spPr/>
      <dgm:t>
        <a:bodyPr/>
        <a:lstStyle/>
        <a:p>
          <a:endParaRPr lang="en-IN"/>
        </a:p>
      </dgm:t>
    </dgm:pt>
  </dgm:ptLst>
  <dgm:cxnLst>
    <dgm:cxn modelId="{62A1C68A-E26B-4759-A9E7-BC30953C1E12}" type="presOf" srcId="{55B47E78-45E4-4F4F-A3AC-210219B2AC77}" destId="{A6FE70B3-8831-4925-B831-453D9BB37A59}"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7952E6-94EF-43E0-9121-B0E9CAA991C5}" type="doc">
      <dgm:prSet loTypeId="urn:microsoft.com/office/officeart/2005/8/layout/arrow3" loCatId="relationship" qsTypeId="urn:microsoft.com/office/officeart/2005/8/quickstyle/simple4" qsCatId="simple" csTypeId="urn:microsoft.com/office/officeart/2005/8/colors/accent4_1" csCatId="accent4" phldr="1"/>
      <dgm:spPr/>
      <dgm:t>
        <a:bodyPr/>
        <a:lstStyle/>
        <a:p>
          <a:endParaRPr lang="en-IN"/>
        </a:p>
      </dgm:t>
    </dgm:pt>
    <dgm:pt modelId="{30C12510-4096-434C-A2BB-87C1C13AE633}">
      <dgm:prSet phldrT="[Text]"/>
      <dgm:spPr/>
      <dgm:t>
        <a:bodyPr/>
        <a:lstStyle/>
        <a:p>
          <a:r>
            <a:rPr lang="en-IN" dirty="0" smtClean="0"/>
            <a:t>14%</a:t>
          </a:r>
          <a:endParaRPr lang="en-IN" dirty="0"/>
        </a:p>
      </dgm:t>
    </dgm:pt>
    <dgm:pt modelId="{CE2FE74B-8225-4E1E-BFD5-2A34DD77E7F4}" type="parTrans" cxnId="{1A59F2C5-3547-4177-84AF-7A7286C1AB7A}">
      <dgm:prSet/>
      <dgm:spPr/>
      <dgm:t>
        <a:bodyPr/>
        <a:lstStyle/>
        <a:p>
          <a:endParaRPr lang="en-IN"/>
        </a:p>
      </dgm:t>
    </dgm:pt>
    <dgm:pt modelId="{0B2FEEB9-1BA5-454E-9275-9A736C91C9E9}" type="sibTrans" cxnId="{1A59F2C5-3547-4177-84AF-7A7286C1AB7A}">
      <dgm:prSet/>
      <dgm:spPr/>
      <dgm:t>
        <a:bodyPr/>
        <a:lstStyle/>
        <a:p>
          <a:endParaRPr lang="en-IN"/>
        </a:p>
      </dgm:t>
    </dgm:pt>
    <dgm:pt modelId="{DD03D4BA-34D2-494C-8616-7D9C7545BCE8}">
      <dgm:prSet phldrT="[Text]"/>
      <dgm:spPr/>
      <dgm:t>
        <a:bodyPr/>
        <a:lstStyle/>
        <a:p>
          <a:r>
            <a:rPr lang="en-IN" dirty="0" smtClean="0"/>
            <a:t>20%</a:t>
          </a:r>
          <a:endParaRPr lang="en-IN" dirty="0"/>
        </a:p>
      </dgm:t>
    </dgm:pt>
    <dgm:pt modelId="{28D54EA1-BAE2-41C6-9DBB-135516FFCB31}" type="parTrans" cxnId="{E880B202-6F9E-4C8B-BE93-E922BB030B73}">
      <dgm:prSet/>
      <dgm:spPr/>
      <dgm:t>
        <a:bodyPr/>
        <a:lstStyle/>
        <a:p>
          <a:endParaRPr lang="en-IN"/>
        </a:p>
      </dgm:t>
    </dgm:pt>
    <dgm:pt modelId="{3EFDA1A1-03CB-4F03-93B0-C6353A974FD6}" type="sibTrans" cxnId="{E880B202-6F9E-4C8B-BE93-E922BB030B73}">
      <dgm:prSet/>
      <dgm:spPr/>
      <dgm:t>
        <a:bodyPr/>
        <a:lstStyle/>
        <a:p>
          <a:endParaRPr lang="en-IN"/>
        </a:p>
      </dgm:t>
    </dgm:pt>
    <dgm:pt modelId="{2A223CFC-00C2-45A8-B875-DF2530EA6B45}" type="pres">
      <dgm:prSet presAssocID="{527952E6-94EF-43E0-9121-B0E9CAA991C5}" presName="compositeShape" presStyleCnt="0">
        <dgm:presLayoutVars>
          <dgm:chMax val="2"/>
          <dgm:dir/>
          <dgm:resizeHandles val="exact"/>
        </dgm:presLayoutVars>
      </dgm:prSet>
      <dgm:spPr/>
      <dgm:t>
        <a:bodyPr/>
        <a:lstStyle/>
        <a:p>
          <a:endParaRPr lang="en-US"/>
        </a:p>
      </dgm:t>
    </dgm:pt>
    <dgm:pt modelId="{B2F0D17D-4FF5-4238-B5B5-D7172E58F327}" type="pres">
      <dgm:prSet presAssocID="{527952E6-94EF-43E0-9121-B0E9CAA991C5}" presName="divider" presStyleLbl="fgShp" presStyleIdx="0" presStyleCnt="1"/>
      <dgm:spPr>
        <a:solidFill>
          <a:srgbClr val="FF6699"/>
        </a:solidFill>
      </dgm:spPr>
    </dgm:pt>
    <dgm:pt modelId="{EA73F4AA-B4A7-41C1-A0A1-6C441193B0CB}" type="pres">
      <dgm:prSet presAssocID="{30C12510-4096-434C-A2BB-87C1C13AE633}" presName="downArrow" presStyleLbl="node1" presStyleIdx="0" presStyleCnt="2"/>
      <dgm:spPr/>
    </dgm:pt>
    <dgm:pt modelId="{5F34BC00-107E-4466-8F93-F430EA94FDE6}" type="pres">
      <dgm:prSet presAssocID="{30C12510-4096-434C-A2BB-87C1C13AE633}" presName="downArrowText" presStyleLbl="revTx" presStyleIdx="0" presStyleCnt="2">
        <dgm:presLayoutVars>
          <dgm:bulletEnabled val="1"/>
        </dgm:presLayoutVars>
      </dgm:prSet>
      <dgm:spPr/>
      <dgm:t>
        <a:bodyPr/>
        <a:lstStyle/>
        <a:p>
          <a:endParaRPr lang="en-US"/>
        </a:p>
      </dgm:t>
    </dgm:pt>
    <dgm:pt modelId="{D722E797-272B-4FB8-A114-0ECF4A05A62E}" type="pres">
      <dgm:prSet presAssocID="{DD03D4BA-34D2-494C-8616-7D9C7545BCE8}" presName="upArrow" presStyleLbl="node1" presStyleIdx="1" presStyleCnt="2"/>
      <dgm:spPr/>
    </dgm:pt>
    <dgm:pt modelId="{86D05808-83C6-425D-A4EC-A0AF82B14489}" type="pres">
      <dgm:prSet presAssocID="{DD03D4BA-34D2-494C-8616-7D9C7545BCE8}" presName="upArrowText" presStyleLbl="revTx" presStyleIdx="1" presStyleCnt="2">
        <dgm:presLayoutVars>
          <dgm:bulletEnabled val="1"/>
        </dgm:presLayoutVars>
      </dgm:prSet>
      <dgm:spPr/>
      <dgm:t>
        <a:bodyPr/>
        <a:lstStyle/>
        <a:p>
          <a:endParaRPr lang="en-US"/>
        </a:p>
      </dgm:t>
    </dgm:pt>
  </dgm:ptLst>
  <dgm:cxnLst>
    <dgm:cxn modelId="{411DE72A-39F6-48B6-8EC0-BA91804C85FF}" type="presOf" srcId="{30C12510-4096-434C-A2BB-87C1C13AE633}" destId="{5F34BC00-107E-4466-8F93-F430EA94FDE6}" srcOrd="0" destOrd="0" presId="urn:microsoft.com/office/officeart/2005/8/layout/arrow3"/>
    <dgm:cxn modelId="{081AC297-C56F-4D12-811A-3EE6C67408E4}" type="presOf" srcId="{527952E6-94EF-43E0-9121-B0E9CAA991C5}" destId="{2A223CFC-00C2-45A8-B875-DF2530EA6B45}" srcOrd="0" destOrd="0" presId="urn:microsoft.com/office/officeart/2005/8/layout/arrow3"/>
    <dgm:cxn modelId="{1A59F2C5-3547-4177-84AF-7A7286C1AB7A}" srcId="{527952E6-94EF-43E0-9121-B0E9CAA991C5}" destId="{30C12510-4096-434C-A2BB-87C1C13AE633}" srcOrd="0" destOrd="0" parTransId="{CE2FE74B-8225-4E1E-BFD5-2A34DD77E7F4}" sibTransId="{0B2FEEB9-1BA5-454E-9275-9A736C91C9E9}"/>
    <dgm:cxn modelId="{E880B202-6F9E-4C8B-BE93-E922BB030B73}" srcId="{527952E6-94EF-43E0-9121-B0E9CAA991C5}" destId="{DD03D4BA-34D2-494C-8616-7D9C7545BCE8}" srcOrd="1" destOrd="0" parTransId="{28D54EA1-BAE2-41C6-9DBB-135516FFCB31}" sibTransId="{3EFDA1A1-03CB-4F03-93B0-C6353A974FD6}"/>
    <dgm:cxn modelId="{6407BBCF-75AE-46CC-9C41-C4D6B8AD2A12}" type="presOf" srcId="{DD03D4BA-34D2-494C-8616-7D9C7545BCE8}" destId="{86D05808-83C6-425D-A4EC-A0AF82B14489}" srcOrd="0" destOrd="0" presId="urn:microsoft.com/office/officeart/2005/8/layout/arrow3"/>
    <dgm:cxn modelId="{D18A900B-23AB-445B-9852-EA6F8E24B21B}" type="presParOf" srcId="{2A223CFC-00C2-45A8-B875-DF2530EA6B45}" destId="{B2F0D17D-4FF5-4238-B5B5-D7172E58F327}" srcOrd="0" destOrd="0" presId="urn:microsoft.com/office/officeart/2005/8/layout/arrow3"/>
    <dgm:cxn modelId="{0A934E89-E7C5-4A5B-BD76-DEF34AE3B559}" type="presParOf" srcId="{2A223CFC-00C2-45A8-B875-DF2530EA6B45}" destId="{EA73F4AA-B4A7-41C1-A0A1-6C441193B0CB}" srcOrd="1" destOrd="0" presId="urn:microsoft.com/office/officeart/2005/8/layout/arrow3"/>
    <dgm:cxn modelId="{3EEE75D5-B4AC-43E0-A48E-683E10EE31CB}" type="presParOf" srcId="{2A223CFC-00C2-45A8-B875-DF2530EA6B45}" destId="{5F34BC00-107E-4466-8F93-F430EA94FDE6}" srcOrd="2" destOrd="0" presId="urn:microsoft.com/office/officeart/2005/8/layout/arrow3"/>
    <dgm:cxn modelId="{A1769BB8-9243-4E9B-A6D6-BCDE86DCFD2D}" type="presParOf" srcId="{2A223CFC-00C2-45A8-B875-DF2530EA6B45}" destId="{D722E797-272B-4FB8-A114-0ECF4A05A62E}" srcOrd="3" destOrd="0" presId="urn:microsoft.com/office/officeart/2005/8/layout/arrow3"/>
    <dgm:cxn modelId="{3D1262F3-B23B-4DF9-A933-46A9676F2EE4}" type="presParOf" srcId="{2A223CFC-00C2-45A8-B875-DF2530EA6B45}" destId="{86D05808-83C6-425D-A4EC-A0AF82B14489}"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E462F35-9E17-4A3B-A342-6F5A72BCD99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3354632D-8044-4D58-967A-F4F7AB15BC12}">
      <dgm:prSet phldrT="[Text]"/>
      <dgm:spPr>
        <a:solidFill>
          <a:schemeClr val="bg1">
            <a:lumMod val="65000"/>
          </a:schemeClr>
        </a:solidFill>
      </dgm:spPr>
      <dgm:t>
        <a:bodyPr/>
        <a:lstStyle/>
        <a:p>
          <a:r>
            <a:rPr lang="en-US" dirty="0" smtClean="0"/>
            <a:t>13.91%</a:t>
          </a:r>
          <a:endParaRPr lang="en-US" dirty="0"/>
        </a:p>
      </dgm:t>
    </dgm:pt>
    <dgm:pt modelId="{538A0AA6-5E16-4C8C-95C0-2DD72F55E899}" type="parTrans" cxnId="{9D6BD06F-C39E-4435-A8EA-7DD4224F3AEB}">
      <dgm:prSet/>
      <dgm:spPr/>
      <dgm:t>
        <a:bodyPr/>
        <a:lstStyle/>
        <a:p>
          <a:endParaRPr lang="en-US"/>
        </a:p>
      </dgm:t>
    </dgm:pt>
    <dgm:pt modelId="{FE1824A0-82B7-4C90-9AF1-58A8CEEE4B3D}" type="sibTrans" cxnId="{9D6BD06F-C39E-4435-A8EA-7DD4224F3AEB}">
      <dgm:prSet/>
      <dgm:spPr>
        <a:noFill/>
        <a:ln>
          <a:solidFill>
            <a:srgbClr val="FF3399"/>
          </a:solidFill>
        </a:ln>
      </dgm:spPr>
      <dgm:t>
        <a:bodyPr/>
        <a:lstStyle/>
        <a:p>
          <a:endParaRPr lang="en-US"/>
        </a:p>
      </dgm:t>
    </dgm:pt>
    <dgm:pt modelId="{3B8CA761-CB9B-4E3A-91E6-8C6EE19F44B3}">
      <dgm:prSet phldrT="[Text]"/>
      <dgm:spPr>
        <a:solidFill>
          <a:schemeClr val="bg1">
            <a:lumMod val="65000"/>
          </a:schemeClr>
        </a:solidFill>
      </dgm:spPr>
      <dgm:t>
        <a:bodyPr/>
        <a:lstStyle/>
        <a:p>
          <a:r>
            <a:rPr lang="en-US" dirty="0" smtClean="0"/>
            <a:t>12.77%</a:t>
          </a:r>
          <a:endParaRPr lang="en-US" dirty="0"/>
        </a:p>
      </dgm:t>
    </dgm:pt>
    <dgm:pt modelId="{5FAF8E98-7620-4135-83C3-92022C4764E2}" type="parTrans" cxnId="{CD17E45B-60C7-4B4B-B55A-19DE4A3F5245}">
      <dgm:prSet/>
      <dgm:spPr/>
      <dgm:t>
        <a:bodyPr/>
        <a:lstStyle/>
        <a:p>
          <a:endParaRPr lang="en-US"/>
        </a:p>
      </dgm:t>
    </dgm:pt>
    <dgm:pt modelId="{3872B687-2A49-4966-A961-46815B122B3E}" type="sibTrans" cxnId="{CD17E45B-60C7-4B4B-B55A-19DE4A3F5245}">
      <dgm:prSet/>
      <dgm:spPr>
        <a:noFill/>
        <a:ln>
          <a:solidFill>
            <a:srgbClr val="FF3399"/>
          </a:solidFill>
        </a:ln>
      </dgm:spPr>
      <dgm:t>
        <a:bodyPr/>
        <a:lstStyle/>
        <a:p>
          <a:endParaRPr lang="en-US"/>
        </a:p>
      </dgm:t>
    </dgm:pt>
    <dgm:pt modelId="{9989DCB3-C418-41C8-A3B4-51EB65FE20B4}">
      <dgm:prSet phldrT="[Text]"/>
      <dgm:spPr>
        <a:solidFill>
          <a:srgbClr val="FF3399">
            <a:alpha val="65098"/>
          </a:srgbClr>
        </a:solidFill>
      </dgm:spPr>
      <dgm:t>
        <a:bodyPr/>
        <a:lstStyle/>
        <a:p>
          <a:r>
            <a:rPr lang="en-US" dirty="0" smtClean="0"/>
            <a:t>26.78%</a:t>
          </a:r>
          <a:endParaRPr lang="en-US" dirty="0"/>
        </a:p>
      </dgm:t>
    </dgm:pt>
    <dgm:pt modelId="{0F6533FB-07A8-4ACD-8D01-E6D33E1F7021}" type="parTrans" cxnId="{C5A51D41-6E38-4E12-925D-326A170E017D}">
      <dgm:prSet/>
      <dgm:spPr/>
      <dgm:t>
        <a:bodyPr/>
        <a:lstStyle/>
        <a:p>
          <a:endParaRPr lang="en-US"/>
        </a:p>
      </dgm:t>
    </dgm:pt>
    <dgm:pt modelId="{2FD46AF2-67A8-4AD0-86AD-236AFC335534}" type="sibTrans" cxnId="{C5A51D41-6E38-4E12-925D-326A170E017D}">
      <dgm:prSet/>
      <dgm:spPr/>
      <dgm:t>
        <a:bodyPr/>
        <a:lstStyle/>
        <a:p>
          <a:endParaRPr lang="en-US"/>
        </a:p>
      </dgm:t>
    </dgm:pt>
    <dgm:pt modelId="{1EE9A170-E69F-4AA6-BF0A-ECDB6BF4F220}" type="pres">
      <dgm:prSet presAssocID="{3E462F35-9E17-4A3B-A342-6F5A72BCD999}" presName="Name0" presStyleCnt="0">
        <dgm:presLayoutVars>
          <dgm:dir/>
          <dgm:resizeHandles val="exact"/>
        </dgm:presLayoutVars>
      </dgm:prSet>
      <dgm:spPr/>
    </dgm:pt>
    <dgm:pt modelId="{7842F271-2D39-4D5A-9481-BD64171444FF}" type="pres">
      <dgm:prSet presAssocID="{3E462F35-9E17-4A3B-A342-6F5A72BCD999}" presName="vNodes" presStyleCnt="0"/>
      <dgm:spPr/>
    </dgm:pt>
    <dgm:pt modelId="{0EFED5AD-D97A-41D0-AA96-490E77E5CDB2}" type="pres">
      <dgm:prSet presAssocID="{3354632D-8044-4D58-967A-F4F7AB15BC12}" presName="node" presStyleLbl="node1" presStyleIdx="0" presStyleCnt="3">
        <dgm:presLayoutVars>
          <dgm:bulletEnabled val="1"/>
        </dgm:presLayoutVars>
      </dgm:prSet>
      <dgm:spPr/>
      <dgm:t>
        <a:bodyPr/>
        <a:lstStyle/>
        <a:p>
          <a:endParaRPr lang="en-IN"/>
        </a:p>
      </dgm:t>
    </dgm:pt>
    <dgm:pt modelId="{B7BD26F9-B518-4309-A811-265EAB9860F0}" type="pres">
      <dgm:prSet presAssocID="{FE1824A0-82B7-4C90-9AF1-58A8CEEE4B3D}" presName="spacerT" presStyleCnt="0"/>
      <dgm:spPr/>
    </dgm:pt>
    <dgm:pt modelId="{0D4A0CFF-B0D5-41D2-AF15-685BA65D426F}" type="pres">
      <dgm:prSet presAssocID="{FE1824A0-82B7-4C90-9AF1-58A8CEEE4B3D}" presName="sibTrans" presStyleLbl="sibTrans2D1" presStyleIdx="0" presStyleCnt="2"/>
      <dgm:spPr/>
      <dgm:t>
        <a:bodyPr/>
        <a:lstStyle/>
        <a:p>
          <a:endParaRPr lang="en-IN"/>
        </a:p>
      </dgm:t>
    </dgm:pt>
    <dgm:pt modelId="{462A46B4-103C-46B8-A736-68CDA466C12A}" type="pres">
      <dgm:prSet presAssocID="{FE1824A0-82B7-4C90-9AF1-58A8CEEE4B3D}" presName="spacerB" presStyleCnt="0"/>
      <dgm:spPr/>
    </dgm:pt>
    <dgm:pt modelId="{03DC2CAE-CCA9-41D3-9DE3-2978D371E129}" type="pres">
      <dgm:prSet presAssocID="{3B8CA761-CB9B-4E3A-91E6-8C6EE19F44B3}" presName="node" presStyleLbl="node1" presStyleIdx="1" presStyleCnt="3">
        <dgm:presLayoutVars>
          <dgm:bulletEnabled val="1"/>
        </dgm:presLayoutVars>
      </dgm:prSet>
      <dgm:spPr/>
      <dgm:t>
        <a:bodyPr/>
        <a:lstStyle/>
        <a:p>
          <a:endParaRPr lang="en-IN"/>
        </a:p>
      </dgm:t>
    </dgm:pt>
    <dgm:pt modelId="{743F9DCE-8313-4298-A654-4B00392F0975}" type="pres">
      <dgm:prSet presAssocID="{3E462F35-9E17-4A3B-A342-6F5A72BCD999}" presName="sibTransLast" presStyleLbl="sibTrans2D1" presStyleIdx="1" presStyleCnt="2"/>
      <dgm:spPr/>
      <dgm:t>
        <a:bodyPr/>
        <a:lstStyle/>
        <a:p>
          <a:endParaRPr lang="en-IN"/>
        </a:p>
      </dgm:t>
    </dgm:pt>
    <dgm:pt modelId="{15217331-501B-47BF-AB21-C18160B04A58}" type="pres">
      <dgm:prSet presAssocID="{3E462F35-9E17-4A3B-A342-6F5A72BCD999}" presName="connectorText" presStyleLbl="sibTrans2D1" presStyleIdx="1" presStyleCnt="2"/>
      <dgm:spPr/>
      <dgm:t>
        <a:bodyPr/>
        <a:lstStyle/>
        <a:p>
          <a:endParaRPr lang="en-IN"/>
        </a:p>
      </dgm:t>
    </dgm:pt>
    <dgm:pt modelId="{0CE8C773-3A4E-40DD-98B9-4C0878C551E7}" type="pres">
      <dgm:prSet presAssocID="{3E462F35-9E17-4A3B-A342-6F5A72BCD999}" presName="lastNode" presStyleLbl="node1" presStyleIdx="2" presStyleCnt="3" custScaleX="82664" custScaleY="82312">
        <dgm:presLayoutVars>
          <dgm:bulletEnabled val="1"/>
        </dgm:presLayoutVars>
      </dgm:prSet>
      <dgm:spPr/>
      <dgm:t>
        <a:bodyPr/>
        <a:lstStyle/>
        <a:p>
          <a:endParaRPr lang="en-IN"/>
        </a:p>
      </dgm:t>
    </dgm:pt>
  </dgm:ptLst>
  <dgm:cxnLst>
    <dgm:cxn modelId="{CD17E45B-60C7-4B4B-B55A-19DE4A3F5245}" srcId="{3E462F35-9E17-4A3B-A342-6F5A72BCD999}" destId="{3B8CA761-CB9B-4E3A-91E6-8C6EE19F44B3}" srcOrd="1" destOrd="0" parTransId="{5FAF8E98-7620-4135-83C3-92022C4764E2}" sibTransId="{3872B687-2A49-4966-A961-46815B122B3E}"/>
    <dgm:cxn modelId="{2D97260C-458B-442E-92D8-33D9AAA3D143}" type="presOf" srcId="{3872B687-2A49-4966-A961-46815B122B3E}" destId="{15217331-501B-47BF-AB21-C18160B04A58}" srcOrd="1" destOrd="0" presId="urn:microsoft.com/office/officeart/2005/8/layout/equation2"/>
    <dgm:cxn modelId="{FF6CDE0B-11AB-4ABB-A424-BADD7A534024}" type="presOf" srcId="{3E462F35-9E17-4A3B-A342-6F5A72BCD999}" destId="{1EE9A170-E69F-4AA6-BF0A-ECDB6BF4F220}" srcOrd="0" destOrd="0" presId="urn:microsoft.com/office/officeart/2005/8/layout/equation2"/>
    <dgm:cxn modelId="{C5A51D41-6E38-4E12-925D-326A170E017D}" srcId="{3E462F35-9E17-4A3B-A342-6F5A72BCD999}" destId="{9989DCB3-C418-41C8-A3B4-51EB65FE20B4}" srcOrd="2" destOrd="0" parTransId="{0F6533FB-07A8-4ACD-8D01-E6D33E1F7021}" sibTransId="{2FD46AF2-67A8-4AD0-86AD-236AFC335534}"/>
    <dgm:cxn modelId="{3D6DC251-166F-466A-AB94-396BA9C74A60}" type="presOf" srcId="{3872B687-2A49-4966-A961-46815B122B3E}" destId="{743F9DCE-8313-4298-A654-4B00392F0975}" srcOrd="0" destOrd="0" presId="urn:microsoft.com/office/officeart/2005/8/layout/equation2"/>
    <dgm:cxn modelId="{9D6BD06F-C39E-4435-A8EA-7DD4224F3AEB}" srcId="{3E462F35-9E17-4A3B-A342-6F5A72BCD999}" destId="{3354632D-8044-4D58-967A-F4F7AB15BC12}" srcOrd="0" destOrd="0" parTransId="{538A0AA6-5E16-4C8C-95C0-2DD72F55E899}" sibTransId="{FE1824A0-82B7-4C90-9AF1-58A8CEEE4B3D}"/>
    <dgm:cxn modelId="{BCBAC04E-218A-4BD1-95CC-3DF4CE2BECDB}" type="presOf" srcId="{FE1824A0-82B7-4C90-9AF1-58A8CEEE4B3D}" destId="{0D4A0CFF-B0D5-41D2-AF15-685BA65D426F}" srcOrd="0" destOrd="0" presId="urn:microsoft.com/office/officeart/2005/8/layout/equation2"/>
    <dgm:cxn modelId="{27A38147-590E-4B12-8A53-768F258EF49B}" type="presOf" srcId="{3B8CA761-CB9B-4E3A-91E6-8C6EE19F44B3}" destId="{03DC2CAE-CCA9-41D3-9DE3-2978D371E129}" srcOrd="0" destOrd="0" presId="urn:microsoft.com/office/officeart/2005/8/layout/equation2"/>
    <dgm:cxn modelId="{C985D933-10A9-4BDE-84F5-85E6FFE24744}" type="presOf" srcId="{3354632D-8044-4D58-967A-F4F7AB15BC12}" destId="{0EFED5AD-D97A-41D0-AA96-490E77E5CDB2}" srcOrd="0" destOrd="0" presId="urn:microsoft.com/office/officeart/2005/8/layout/equation2"/>
    <dgm:cxn modelId="{8176B1A8-DF5F-4DB2-B727-F10B70266AA9}" type="presOf" srcId="{9989DCB3-C418-41C8-A3B4-51EB65FE20B4}" destId="{0CE8C773-3A4E-40DD-98B9-4C0878C551E7}" srcOrd="0" destOrd="0" presId="urn:microsoft.com/office/officeart/2005/8/layout/equation2"/>
    <dgm:cxn modelId="{8EF5F56B-A15D-4E14-90A6-16F3543F287D}" type="presParOf" srcId="{1EE9A170-E69F-4AA6-BF0A-ECDB6BF4F220}" destId="{7842F271-2D39-4D5A-9481-BD64171444FF}" srcOrd="0" destOrd="0" presId="urn:microsoft.com/office/officeart/2005/8/layout/equation2"/>
    <dgm:cxn modelId="{469F0779-1751-4DD3-9E6E-3525EC6616D8}" type="presParOf" srcId="{7842F271-2D39-4D5A-9481-BD64171444FF}" destId="{0EFED5AD-D97A-41D0-AA96-490E77E5CDB2}" srcOrd="0" destOrd="0" presId="urn:microsoft.com/office/officeart/2005/8/layout/equation2"/>
    <dgm:cxn modelId="{02109E50-95C0-4823-9D28-3F7F777CB655}" type="presParOf" srcId="{7842F271-2D39-4D5A-9481-BD64171444FF}" destId="{B7BD26F9-B518-4309-A811-265EAB9860F0}" srcOrd="1" destOrd="0" presId="urn:microsoft.com/office/officeart/2005/8/layout/equation2"/>
    <dgm:cxn modelId="{C1797ED5-08BF-4D8C-B2E2-4C900F056D3D}" type="presParOf" srcId="{7842F271-2D39-4D5A-9481-BD64171444FF}" destId="{0D4A0CFF-B0D5-41D2-AF15-685BA65D426F}" srcOrd="2" destOrd="0" presId="urn:microsoft.com/office/officeart/2005/8/layout/equation2"/>
    <dgm:cxn modelId="{614F3424-B362-4D66-88D5-CA706E19E782}" type="presParOf" srcId="{7842F271-2D39-4D5A-9481-BD64171444FF}" destId="{462A46B4-103C-46B8-A736-68CDA466C12A}" srcOrd="3" destOrd="0" presId="urn:microsoft.com/office/officeart/2005/8/layout/equation2"/>
    <dgm:cxn modelId="{3130836C-0261-4B9D-B97C-91F3BA5C7717}" type="presParOf" srcId="{7842F271-2D39-4D5A-9481-BD64171444FF}" destId="{03DC2CAE-CCA9-41D3-9DE3-2978D371E129}" srcOrd="4" destOrd="0" presId="urn:microsoft.com/office/officeart/2005/8/layout/equation2"/>
    <dgm:cxn modelId="{8C024435-A17B-4E44-BFD0-FDE31FB1951F}" type="presParOf" srcId="{1EE9A170-E69F-4AA6-BF0A-ECDB6BF4F220}" destId="{743F9DCE-8313-4298-A654-4B00392F0975}" srcOrd="1" destOrd="0" presId="urn:microsoft.com/office/officeart/2005/8/layout/equation2"/>
    <dgm:cxn modelId="{746D0E7F-B8CF-4C46-99EC-C6EF667C567A}" type="presParOf" srcId="{743F9DCE-8313-4298-A654-4B00392F0975}" destId="{15217331-501B-47BF-AB21-C18160B04A58}" srcOrd="0" destOrd="0" presId="urn:microsoft.com/office/officeart/2005/8/layout/equation2"/>
    <dgm:cxn modelId="{46299D59-A329-4E1B-B041-31B76756805B}" type="presParOf" srcId="{1EE9A170-E69F-4AA6-BF0A-ECDB6BF4F220}" destId="{0CE8C773-3A4E-40DD-98B9-4C0878C551E7}"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402F51D-CBAB-42B5-9EB6-F0BC0E8D8372}"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IN"/>
        </a:p>
      </dgm:t>
    </dgm:pt>
    <dgm:pt modelId="{71B6A1CE-7D87-4A2D-9D7E-96C9335B8CA4}">
      <dgm:prSet phldrT="[Text]">
        <dgm:style>
          <a:lnRef idx="1">
            <a:schemeClr val="accent2"/>
          </a:lnRef>
          <a:fillRef idx="2">
            <a:schemeClr val="accent2"/>
          </a:fillRef>
          <a:effectRef idx="1">
            <a:schemeClr val="accent2"/>
          </a:effectRef>
          <a:fontRef idx="minor">
            <a:schemeClr val="dk1"/>
          </a:fontRef>
        </dgm:style>
      </dgm:prSet>
      <dgm:spPr>
        <a:noFill/>
        <a:ln>
          <a:solidFill>
            <a:srgbClr val="FF3399"/>
          </a:solidFill>
        </a:ln>
        <a:effectLst>
          <a:softEdge rad="31750"/>
        </a:effectLst>
      </dgm:spPr>
      <dgm:t>
        <a:bodyPr/>
        <a:lstStyle/>
        <a:p>
          <a:r>
            <a:rPr lang="en-US" dirty="0" smtClean="0">
              <a:solidFill>
                <a:schemeClr val="tx1"/>
              </a:solidFill>
            </a:rPr>
            <a:t>GST Rate Structure</a:t>
          </a:r>
          <a:endParaRPr lang="en-IN" dirty="0">
            <a:solidFill>
              <a:schemeClr val="tx1"/>
            </a:solidFill>
          </a:endParaRPr>
        </a:p>
      </dgm:t>
    </dgm:pt>
    <dgm:pt modelId="{D9026600-4C04-4157-B013-6E3F3C0B5864}" type="parTrans" cxnId="{70A97F3F-A1E2-4658-AFDF-905EBFA8DAA5}">
      <dgm:prSet/>
      <dgm:spPr/>
      <dgm:t>
        <a:bodyPr/>
        <a:lstStyle/>
        <a:p>
          <a:endParaRPr lang="en-IN"/>
        </a:p>
      </dgm:t>
    </dgm:pt>
    <dgm:pt modelId="{C7B557F9-9B92-43F8-B106-696DFA57952A}" type="sibTrans" cxnId="{70A97F3F-A1E2-4658-AFDF-905EBFA8DAA5}">
      <dgm:prSet/>
      <dgm:spPr/>
      <dgm:t>
        <a:bodyPr/>
        <a:lstStyle/>
        <a:p>
          <a:endParaRPr lang="en-IN"/>
        </a:p>
      </dgm:t>
    </dgm:pt>
    <dgm:pt modelId="{931BA67D-F967-4B66-BBE8-725A11547D2D}">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solidFill>
                <a:schemeClr val="tx1"/>
              </a:solidFill>
            </a:rPr>
            <a:t>Lower rate </a:t>
          </a:r>
          <a:endParaRPr lang="en-IN" dirty="0">
            <a:solidFill>
              <a:schemeClr val="tx1"/>
            </a:solidFill>
          </a:endParaRPr>
        </a:p>
      </dgm:t>
    </dgm:pt>
    <dgm:pt modelId="{213DEB2A-75F0-4634-84D7-CBB404C10FB8}" type="parTrans" cxnId="{DA373354-3CCC-4502-BB71-4BA4C7C73340}">
      <dgm:prSet>
        <dgm:style>
          <a:lnRef idx="1">
            <a:schemeClr val="accent2"/>
          </a:lnRef>
          <a:fillRef idx="0">
            <a:schemeClr val="accent2"/>
          </a:fillRef>
          <a:effectRef idx="0">
            <a:schemeClr val="accent2"/>
          </a:effectRef>
          <a:fontRef idx="minor">
            <a:schemeClr val="tx1"/>
          </a:fontRef>
        </dgm:style>
      </dgm:prSet>
      <dgm:spPr>
        <a:ln>
          <a:solidFill>
            <a:srgbClr val="FF3399"/>
          </a:solidFill>
        </a:ln>
      </dgm:spPr>
      <dgm:t>
        <a:bodyPr/>
        <a:lstStyle/>
        <a:p>
          <a:endParaRPr lang="en-IN"/>
        </a:p>
      </dgm:t>
    </dgm:pt>
    <dgm:pt modelId="{EFEF45E3-1C02-40D8-AF28-0B2CF06BA5B0}" type="sibTrans" cxnId="{DA373354-3CCC-4502-BB71-4BA4C7C73340}">
      <dgm:prSet/>
      <dgm:spPr/>
      <dgm:t>
        <a:bodyPr/>
        <a:lstStyle/>
        <a:p>
          <a:endParaRPr lang="en-IN"/>
        </a:p>
      </dgm:t>
    </dgm:pt>
    <dgm:pt modelId="{515698D5-8B68-4EE9-91F8-5CFE331A057C}">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solidFill>
                <a:schemeClr val="tx1"/>
              </a:solidFill>
            </a:rPr>
            <a:t>Higher rate</a:t>
          </a:r>
          <a:endParaRPr lang="en-IN" dirty="0">
            <a:solidFill>
              <a:schemeClr val="tx1"/>
            </a:solidFill>
          </a:endParaRPr>
        </a:p>
      </dgm:t>
    </dgm:pt>
    <dgm:pt modelId="{8B94E430-059A-400E-ABEA-13119BCEB05A}" type="parTrans" cxnId="{FAC9DE20-EA2C-44C5-A43A-45074D1B9A3F}">
      <dgm:prSet>
        <dgm:style>
          <a:lnRef idx="1">
            <a:schemeClr val="accent2"/>
          </a:lnRef>
          <a:fillRef idx="0">
            <a:schemeClr val="accent2"/>
          </a:fillRef>
          <a:effectRef idx="0">
            <a:schemeClr val="accent2"/>
          </a:effectRef>
          <a:fontRef idx="minor">
            <a:schemeClr val="tx1"/>
          </a:fontRef>
        </dgm:style>
      </dgm:prSet>
      <dgm:spPr>
        <a:ln>
          <a:solidFill>
            <a:srgbClr val="FF3399"/>
          </a:solidFill>
        </a:ln>
      </dgm:spPr>
      <dgm:t>
        <a:bodyPr/>
        <a:lstStyle/>
        <a:p>
          <a:endParaRPr lang="en-IN"/>
        </a:p>
      </dgm:t>
    </dgm:pt>
    <dgm:pt modelId="{1BEE6811-2C2A-4712-9D08-A24FEB2FB059}" type="sibTrans" cxnId="{FAC9DE20-EA2C-44C5-A43A-45074D1B9A3F}">
      <dgm:prSet/>
      <dgm:spPr/>
      <dgm:t>
        <a:bodyPr/>
        <a:lstStyle/>
        <a:p>
          <a:endParaRPr lang="en-IN"/>
        </a:p>
      </dgm:t>
    </dgm:pt>
    <dgm:pt modelId="{EC9CBC4E-52E2-4886-B662-8162A19E3407}">
      <dgm:prSet>
        <dgm:style>
          <a:lnRef idx="1">
            <a:schemeClr val="accent2"/>
          </a:lnRef>
          <a:fillRef idx="2">
            <a:schemeClr val="accent2"/>
          </a:fillRef>
          <a:effectRef idx="1">
            <a:schemeClr val="accent2"/>
          </a:effectRef>
          <a:fontRef idx="minor">
            <a:schemeClr val="dk1"/>
          </a:fontRef>
        </dgm:style>
      </dgm:prSet>
      <dgm:spPr>
        <a:solidFill>
          <a:srgbClr val="FFCCCC"/>
        </a:solidFill>
        <a:ln>
          <a:solidFill>
            <a:srgbClr val="FF3399"/>
          </a:solidFill>
        </a:ln>
      </dgm:spPr>
      <dgm:t>
        <a:bodyPr/>
        <a:lstStyle/>
        <a:p>
          <a:r>
            <a:rPr lang="en-US" dirty="0" smtClean="0">
              <a:solidFill>
                <a:schemeClr val="tx1"/>
              </a:solidFill>
            </a:rPr>
            <a:t>For goods of basic importance and necessary items </a:t>
          </a:r>
          <a:endParaRPr lang="en-IN" dirty="0">
            <a:solidFill>
              <a:schemeClr val="tx1"/>
            </a:solidFill>
          </a:endParaRPr>
        </a:p>
      </dgm:t>
    </dgm:pt>
    <dgm:pt modelId="{FA9B93E3-8D47-4564-9E41-B2115C8FD138}" type="parTrans" cxnId="{17C3021C-1B8D-417B-8809-65E1B4417E6C}">
      <dgm:prSet>
        <dgm:style>
          <a:lnRef idx="1">
            <a:schemeClr val="accent2"/>
          </a:lnRef>
          <a:fillRef idx="0">
            <a:schemeClr val="accent2"/>
          </a:fillRef>
          <a:effectRef idx="0">
            <a:schemeClr val="accent2"/>
          </a:effectRef>
          <a:fontRef idx="minor">
            <a:schemeClr val="tx1"/>
          </a:fontRef>
        </dgm:style>
      </dgm:prSet>
      <dgm:spPr>
        <a:ln>
          <a:solidFill>
            <a:srgbClr val="FF3399"/>
          </a:solidFill>
        </a:ln>
      </dgm:spPr>
      <dgm:t>
        <a:bodyPr/>
        <a:lstStyle/>
        <a:p>
          <a:endParaRPr lang="en-IN"/>
        </a:p>
      </dgm:t>
    </dgm:pt>
    <dgm:pt modelId="{7B3ABC36-2085-4D4B-A276-48F059F5588A}" type="sibTrans" cxnId="{17C3021C-1B8D-417B-8809-65E1B4417E6C}">
      <dgm:prSet/>
      <dgm:spPr/>
      <dgm:t>
        <a:bodyPr/>
        <a:lstStyle/>
        <a:p>
          <a:endParaRPr lang="en-IN"/>
        </a:p>
      </dgm:t>
    </dgm:pt>
    <dgm:pt modelId="{9E64FFA2-2B69-4F0C-AA76-6F17CD981D82}">
      <dgm:prSet>
        <dgm:style>
          <a:lnRef idx="1">
            <a:schemeClr val="accent2"/>
          </a:lnRef>
          <a:fillRef idx="2">
            <a:schemeClr val="accent2"/>
          </a:fillRef>
          <a:effectRef idx="1">
            <a:schemeClr val="accent2"/>
          </a:effectRef>
          <a:fontRef idx="minor">
            <a:schemeClr val="dk1"/>
          </a:fontRef>
        </dgm:style>
      </dgm:prSet>
      <dgm:spPr>
        <a:solidFill>
          <a:srgbClr val="FFCCCC"/>
        </a:solidFill>
        <a:ln>
          <a:solidFill>
            <a:srgbClr val="FF3399"/>
          </a:solidFill>
        </a:ln>
      </dgm:spPr>
      <dgm:t>
        <a:bodyPr/>
        <a:lstStyle/>
        <a:p>
          <a:r>
            <a:rPr lang="en-US" dirty="0" smtClean="0">
              <a:solidFill>
                <a:schemeClr val="tx1"/>
              </a:solidFill>
            </a:rPr>
            <a:t>Goods in general</a:t>
          </a:r>
          <a:endParaRPr lang="en-IN" dirty="0">
            <a:solidFill>
              <a:schemeClr val="tx1"/>
            </a:solidFill>
          </a:endParaRPr>
        </a:p>
      </dgm:t>
    </dgm:pt>
    <dgm:pt modelId="{CBEA1D24-12AF-4D51-9B52-24EC0B38075D}" type="parTrans" cxnId="{654A86D0-3CCD-4038-8F4B-37FACB4ACD85}">
      <dgm:prSet>
        <dgm:style>
          <a:lnRef idx="1">
            <a:schemeClr val="accent2"/>
          </a:lnRef>
          <a:fillRef idx="0">
            <a:schemeClr val="accent2"/>
          </a:fillRef>
          <a:effectRef idx="0">
            <a:schemeClr val="accent2"/>
          </a:effectRef>
          <a:fontRef idx="minor">
            <a:schemeClr val="tx1"/>
          </a:fontRef>
        </dgm:style>
      </dgm:prSet>
      <dgm:spPr>
        <a:ln>
          <a:solidFill>
            <a:srgbClr val="FF3399"/>
          </a:solidFill>
        </a:ln>
      </dgm:spPr>
      <dgm:t>
        <a:bodyPr/>
        <a:lstStyle/>
        <a:p>
          <a:endParaRPr lang="en-IN"/>
        </a:p>
      </dgm:t>
    </dgm:pt>
    <dgm:pt modelId="{DFC68294-9F93-47BA-BF00-52B130A67919}" type="sibTrans" cxnId="{654A86D0-3CCD-4038-8F4B-37FACB4ACD85}">
      <dgm:prSet/>
      <dgm:spPr/>
      <dgm:t>
        <a:bodyPr/>
        <a:lstStyle/>
        <a:p>
          <a:endParaRPr lang="en-IN"/>
        </a:p>
      </dgm:t>
    </dgm:pt>
    <dgm:pt modelId="{51926C93-E1CE-43CD-87A0-A813BD2647AF}">
      <dgm:prSe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solidFill>
                <a:schemeClr val="tx1"/>
              </a:solidFill>
            </a:rPr>
            <a:t>Special rate for precious metals</a:t>
          </a:r>
          <a:endParaRPr lang="en-IN" dirty="0">
            <a:solidFill>
              <a:schemeClr val="tx1"/>
            </a:solidFill>
          </a:endParaRPr>
        </a:p>
      </dgm:t>
    </dgm:pt>
    <dgm:pt modelId="{1316D241-D2BB-4232-9175-74ABBC6BE06D}" type="parTrans" cxnId="{C7A79B96-CA79-46C6-926C-6889496A3439}">
      <dgm:prSet>
        <dgm:style>
          <a:lnRef idx="1">
            <a:schemeClr val="accent2"/>
          </a:lnRef>
          <a:fillRef idx="0">
            <a:schemeClr val="accent2"/>
          </a:fillRef>
          <a:effectRef idx="0">
            <a:schemeClr val="accent2"/>
          </a:effectRef>
          <a:fontRef idx="minor">
            <a:schemeClr val="tx1"/>
          </a:fontRef>
        </dgm:style>
      </dgm:prSet>
      <dgm:spPr>
        <a:ln>
          <a:solidFill>
            <a:srgbClr val="FF3399"/>
          </a:solidFill>
        </a:ln>
      </dgm:spPr>
      <dgm:t>
        <a:bodyPr/>
        <a:lstStyle/>
        <a:p>
          <a:endParaRPr lang="en-IN"/>
        </a:p>
      </dgm:t>
    </dgm:pt>
    <dgm:pt modelId="{1FF15693-2F1B-45CC-8D19-8B2400D98B3B}" type="sibTrans" cxnId="{C7A79B96-CA79-46C6-926C-6889496A3439}">
      <dgm:prSet/>
      <dgm:spPr/>
      <dgm:t>
        <a:bodyPr/>
        <a:lstStyle/>
        <a:p>
          <a:endParaRPr lang="en-IN"/>
        </a:p>
      </dgm:t>
    </dgm:pt>
    <dgm:pt modelId="{9D5EAA2C-4B82-493A-B7E9-76A3F9408B00}">
      <dgm:prSe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solidFill>
                <a:schemeClr val="tx1"/>
              </a:solidFill>
            </a:rPr>
            <a:t>No tax on exempted items</a:t>
          </a:r>
          <a:endParaRPr lang="en-IN" dirty="0">
            <a:solidFill>
              <a:schemeClr val="tx1"/>
            </a:solidFill>
          </a:endParaRPr>
        </a:p>
      </dgm:t>
    </dgm:pt>
    <dgm:pt modelId="{5C48765D-E6CF-4E59-8532-2E9C061EA4A7}" type="parTrans" cxnId="{C86BECCE-FD56-4256-855B-6A69F31417CD}">
      <dgm:prSet>
        <dgm:style>
          <a:lnRef idx="1">
            <a:schemeClr val="accent2"/>
          </a:lnRef>
          <a:fillRef idx="0">
            <a:schemeClr val="accent2"/>
          </a:fillRef>
          <a:effectRef idx="0">
            <a:schemeClr val="accent2"/>
          </a:effectRef>
          <a:fontRef idx="minor">
            <a:schemeClr val="tx1"/>
          </a:fontRef>
        </dgm:style>
      </dgm:prSet>
      <dgm:spPr>
        <a:ln>
          <a:solidFill>
            <a:srgbClr val="FF3399"/>
          </a:solidFill>
        </a:ln>
      </dgm:spPr>
      <dgm:t>
        <a:bodyPr/>
        <a:lstStyle/>
        <a:p>
          <a:endParaRPr lang="en-IN"/>
        </a:p>
      </dgm:t>
    </dgm:pt>
    <dgm:pt modelId="{4C2CF9DF-113B-49C0-A290-536121E0B812}" type="sibTrans" cxnId="{C86BECCE-FD56-4256-855B-6A69F31417CD}">
      <dgm:prSet/>
      <dgm:spPr/>
      <dgm:t>
        <a:bodyPr/>
        <a:lstStyle/>
        <a:p>
          <a:endParaRPr lang="en-IN"/>
        </a:p>
      </dgm:t>
    </dgm:pt>
    <dgm:pt modelId="{55C2DC1F-FEE6-41BC-851E-63BEDB781F4B}" type="pres">
      <dgm:prSet presAssocID="{9402F51D-CBAB-42B5-9EB6-F0BC0E8D8372}" presName="hierChild1" presStyleCnt="0">
        <dgm:presLayoutVars>
          <dgm:orgChart val="1"/>
          <dgm:chPref val="1"/>
          <dgm:dir/>
          <dgm:animOne val="branch"/>
          <dgm:animLvl val="lvl"/>
          <dgm:resizeHandles/>
        </dgm:presLayoutVars>
      </dgm:prSet>
      <dgm:spPr/>
      <dgm:t>
        <a:bodyPr/>
        <a:lstStyle/>
        <a:p>
          <a:endParaRPr lang="en-IN"/>
        </a:p>
      </dgm:t>
    </dgm:pt>
    <dgm:pt modelId="{B8752822-A8A0-4AA2-A41C-F8C18B202DE0}" type="pres">
      <dgm:prSet presAssocID="{71B6A1CE-7D87-4A2D-9D7E-96C9335B8CA4}" presName="hierRoot1" presStyleCnt="0">
        <dgm:presLayoutVars>
          <dgm:hierBranch val="init"/>
        </dgm:presLayoutVars>
      </dgm:prSet>
      <dgm:spPr/>
    </dgm:pt>
    <dgm:pt modelId="{7634D33F-35AD-4FA6-8BFF-241A4A16ABE3}" type="pres">
      <dgm:prSet presAssocID="{71B6A1CE-7D87-4A2D-9D7E-96C9335B8CA4}" presName="rootComposite1" presStyleCnt="0"/>
      <dgm:spPr/>
    </dgm:pt>
    <dgm:pt modelId="{27FCEBCA-C4F4-40E2-BE33-1BF2BF3FC3A9}" type="pres">
      <dgm:prSet presAssocID="{71B6A1CE-7D87-4A2D-9D7E-96C9335B8CA4}" presName="rootText1" presStyleLbl="node0" presStyleIdx="0" presStyleCnt="1">
        <dgm:presLayoutVars>
          <dgm:chPref val="3"/>
        </dgm:presLayoutVars>
      </dgm:prSet>
      <dgm:spPr/>
      <dgm:t>
        <a:bodyPr/>
        <a:lstStyle/>
        <a:p>
          <a:endParaRPr lang="en-IN"/>
        </a:p>
      </dgm:t>
    </dgm:pt>
    <dgm:pt modelId="{FBAFDD3F-909E-4374-9132-F1AAF6E00D41}" type="pres">
      <dgm:prSet presAssocID="{71B6A1CE-7D87-4A2D-9D7E-96C9335B8CA4}" presName="rootConnector1" presStyleLbl="node1" presStyleIdx="0" presStyleCnt="0"/>
      <dgm:spPr/>
      <dgm:t>
        <a:bodyPr/>
        <a:lstStyle/>
        <a:p>
          <a:endParaRPr lang="en-IN"/>
        </a:p>
      </dgm:t>
    </dgm:pt>
    <dgm:pt modelId="{6BABAAA8-0D6C-404E-BE12-517D7A735743}" type="pres">
      <dgm:prSet presAssocID="{71B6A1CE-7D87-4A2D-9D7E-96C9335B8CA4}" presName="hierChild2" presStyleCnt="0"/>
      <dgm:spPr/>
    </dgm:pt>
    <dgm:pt modelId="{62F0F392-FFB6-4162-9843-4736F079832A}" type="pres">
      <dgm:prSet presAssocID="{213DEB2A-75F0-4634-84D7-CBB404C10FB8}" presName="Name37" presStyleLbl="parChTrans1D2" presStyleIdx="0" presStyleCnt="4"/>
      <dgm:spPr/>
      <dgm:t>
        <a:bodyPr/>
        <a:lstStyle/>
        <a:p>
          <a:endParaRPr lang="en-IN"/>
        </a:p>
      </dgm:t>
    </dgm:pt>
    <dgm:pt modelId="{1D649A35-AC2E-49C3-B802-A1E90F387319}" type="pres">
      <dgm:prSet presAssocID="{931BA67D-F967-4B66-BBE8-725A11547D2D}" presName="hierRoot2" presStyleCnt="0">
        <dgm:presLayoutVars>
          <dgm:hierBranch val="init"/>
        </dgm:presLayoutVars>
      </dgm:prSet>
      <dgm:spPr/>
    </dgm:pt>
    <dgm:pt modelId="{7878D8EE-06FF-4A6D-8902-DEB6EA35573C}" type="pres">
      <dgm:prSet presAssocID="{931BA67D-F967-4B66-BBE8-725A11547D2D}" presName="rootComposite" presStyleCnt="0"/>
      <dgm:spPr/>
    </dgm:pt>
    <dgm:pt modelId="{9BEA8E2D-9BB8-4159-992F-527CFD4F9504}" type="pres">
      <dgm:prSet presAssocID="{931BA67D-F967-4B66-BBE8-725A11547D2D}" presName="rootText" presStyleLbl="node2" presStyleIdx="0" presStyleCnt="4" custLinFactNeighborX="3791" custLinFactNeighborY="4784">
        <dgm:presLayoutVars>
          <dgm:chPref val="3"/>
        </dgm:presLayoutVars>
      </dgm:prSet>
      <dgm:spPr/>
      <dgm:t>
        <a:bodyPr/>
        <a:lstStyle/>
        <a:p>
          <a:endParaRPr lang="en-IN"/>
        </a:p>
      </dgm:t>
    </dgm:pt>
    <dgm:pt modelId="{4F99BB31-8189-4572-A9E4-5258211447D7}" type="pres">
      <dgm:prSet presAssocID="{931BA67D-F967-4B66-BBE8-725A11547D2D}" presName="rootConnector" presStyleLbl="node2" presStyleIdx="0" presStyleCnt="4"/>
      <dgm:spPr/>
      <dgm:t>
        <a:bodyPr/>
        <a:lstStyle/>
        <a:p>
          <a:endParaRPr lang="en-IN"/>
        </a:p>
      </dgm:t>
    </dgm:pt>
    <dgm:pt modelId="{6C6EA3EA-B8D3-4174-ABFE-A5039D845679}" type="pres">
      <dgm:prSet presAssocID="{931BA67D-F967-4B66-BBE8-725A11547D2D}" presName="hierChild4" presStyleCnt="0"/>
      <dgm:spPr/>
    </dgm:pt>
    <dgm:pt modelId="{BA964775-F0EB-4363-8B0B-82286D05878C}" type="pres">
      <dgm:prSet presAssocID="{FA9B93E3-8D47-4564-9E41-B2115C8FD138}" presName="Name37" presStyleLbl="parChTrans1D3" presStyleIdx="0" presStyleCnt="2"/>
      <dgm:spPr/>
      <dgm:t>
        <a:bodyPr/>
        <a:lstStyle/>
        <a:p>
          <a:endParaRPr lang="en-IN"/>
        </a:p>
      </dgm:t>
    </dgm:pt>
    <dgm:pt modelId="{B7759D23-0E92-44B4-8F30-8BB4D2BD110B}" type="pres">
      <dgm:prSet presAssocID="{EC9CBC4E-52E2-4886-B662-8162A19E3407}" presName="hierRoot2" presStyleCnt="0">
        <dgm:presLayoutVars>
          <dgm:hierBranch val="init"/>
        </dgm:presLayoutVars>
      </dgm:prSet>
      <dgm:spPr/>
    </dgm:pt>
    <dgm:pt modelId="{D76776C2-4682-40F0-AAE4-D1EB89EBBB4F}" type="pres">
      <dgm:prSet presAssocID="{EC9CBC4E-52E2-4886-B662-8162A19E3407}" presName="rootComposite" presStyleCnt="0"/>
      <dgm:spPr/>
    </dgm:pt>
    <dgm:pt modelId="{071156CA-9709-40D1-A6BE-9B742D5B117A}" type="pres">
      <dgm:prSet presAssocID="{EC9CBC4E-52E2-4886-B662-8162A19E3407}" presName="rootText" presStyleLbl="node3" presStyleIdx="0" presStyleCnt="2">
        <dgm:presLayoutVars>
          <dgm:chPref val="3"/>
        </dgm:presLayoutVars>
      </dgm:prSet>
      <dgm:spPr/>
      <dgm:t>
        <a:bodyPr/>
        <a:lstStyle/>
        <a:p>
          <a:endParaRPr lang="en-IN"/>
        </a:p>
      </dgm:t>
    </dgm:pt>
    <dgm:pt modelId="{7FEFDB11-607A-4370-A9DC-C65B6793B42C}" type="pres">
      <dgm:prSet presAssocID="{EC9CBC4E-52E2-4886-B662-8162A19E3407}" presName="rootConnector" presStyleLbl="node3" presStyleIdx="0" presStyleCnt="2"/>
      <dgm:spPr/>
      <dgm:t>
        <a:bodyPr/>
        <a:lstStyle/>
        <a:p>
          <a:endParaRPr lang="en-IN"/>
        </a:p>
      </dgm:t>
    </dgm:pt>
    <dgm:pt modelId="{F4CB9D3C-3A2A-4068-9F0D-0F6C1EA9AB7C}" type="pres">
      <dgm:prSet presAssocID="{EC9CBC4E-52E2-4886-B662-8162A19E3407}" presName="hierChild4" presStyleCnt="0"/>
      <dgm:spPr/>
    </dgm:pt>
    <dgm:pt modelId="{958B190E-B7E1-4BDF-8E7F-6E021460A6A2}" type="pres">
      <dgm:prSet presAssocID="{EC9CBC4E-52E2-4886-B662-8162A19E3407}" presName="hierChild5" presStyleCnt="0"/>
      <dgm:spPr/>
    </dgm:pt>
    <dgm:pt modelId="{C1FCE235-A49E-40EA-A5BF-47E5632DDE32}" type="pres">
      <dgm:prSet presAssocID="{931BA67D-F967-4B66-BBE8-725A11547D2D}" presName="hierChild5" presStyleCnt="0"/>
      <dgm:spPr/>
    </dgm:pt>
    <dgm:pt modelId="{1F6B43CE-23C6-4998-920B-57F069C9F5E6}" type="pres">
      <dgm:prSet presAssocID="{1316D241-D2BB-4232-9175-74ABBC6BE06D}" presName="Name37" presStyleLbl="parChTrans1D2" presStyleIdx="1" presStyleCnt="4"/>
      <dgm:spPr/>
      <dgm:t>
        <a:bodyPr/>
        <a:lstStyle/>
        <a:p>
          <a:endParaRPr lang="en-IN"/>
        </a:p>
      </dgm:t>
    </dgm:pt>
    <dgm:pt modelId="{AD28B9E8-E8E4-4492-8BF9-051A04FD9E1A}" type="pres">
      <dgm:prSet presAssocID="{51926C93-E1CE-43CD-87A0-A813BD2647AF}" presName="hierRoot2" presStyleCnt="0">
        <dgm:presLayoutVars>
          <dgm:hierBranch val="init"/>
        </dgm:presLayoutVars>
      </dgm:prSet>
      <dgm:spPr/>
    </dgm:pt>
    <dgm:pt modelId="{B6D6EC65-58BB-44FE-81DF-0A6D2E201C30}" type="pres">
      <dgm:prSet presAssocID="{51926C93-E1CE-43CD-87A0-A813BD2647AF}" presName="rootComposite" presStyleCnt="0"/>
      <dgm:spPr/>
    </dgm:pt>
    <dgm:pt modelId="{5F63506C-831F-45DF-8C04-233A74510F4D}" type="pres">
      <dgm:prSet presAssocID="{51926C93-E1CE-43CD-87A0-A813BD2647AF}" presName="rootText" presStyleLbl="node2" presStyleIdx="1" presStyleCnt="4" custLinFactNeighborX="-3501" custLinFactNeighborY="4912">
        <dgm:presLayoutVars>
          <dgm:chPref val="3"/>
        </dgm:presLayoutVars>
      </dgm:prSet>
      <dgm:spPr/>
      <dgm:t>
        <a:bodyPr/>
        <a:lstStyle/>
        <a:p>
          <a:endParaRPr lang="en-IN"/>
        </a:p>
      </dgm:t>
    </dgm:pt>
    <dgm:pt modelId="{B8A3DE64-0FF8-4FDB-8070-E1B80AB5EF1D}" type="pres">
      <dgm:prSet presAssocID="{51926C93-E1CE-43CD-87A0-A813BD2647AF}" presName="rootConnector" presStyleLbl="node2" presStyleIdx="1" presStyleCnt="4"/>
      <dgm:spPr/>
      <dgm:t>
        <a:bodyPr/>
        <a:lstStyle/>
        <a:p>
          <a:endParaRPr lang="en-IN"/>
        </a:p>
      </dgm:t>
    </dgm:pt>
    <dgm:pt modelId="{CD448C77-515D-4353-A2A0-40EF7EFAFA5B}" type="pres">
      <dgm:prSet presAssocID="{51926C93-E1CE-43CD-87A0-A813BD2647AF}" presName="hierChild4" presStyleCnt="0"/>
      <dgm:spPr/>
    </dgm:pt>
    <dgm:pt modelId="{2A09005A-0EF0-4336-8C67-61532A97039A}" type="pres">
      <dgm:prSet presAssocID="{51926C93-E1CE-43CD-87A0-A813BD2647AF}" presName="hierChild5" presStyleCnt="0"/>
      <dgm:spPr/>
    </dgm:pt>
    <dgm:pt modelId="{AE5FCFF7-32F6-485B-8E77-A39C476F8A4C}" type="pres">
      <dgm:prSet presAssocID="{8B94E430-059A-400E-ABEA-13119BCEB05A}" presName="Name37" presStyleLbl="parChTrans1D2" presStyleIdx="2" presStyleCnt="4"/>
      <dgm:spPr/>
      <dgm:t>
        <a:bodyPr/>
        <a:lstStyle/>
        <a:p>
          <a:endParaRPr lang="en-IN"/>
        </a:p>
      </dgm:t>
    </dgm:pt>
    <dgm:pt modelId="{8B62B0F9-E6DC-49B3-B15B-1F64C9380D21}" type="pres">
      <dgm:prSet presAssocID="{515698D5-8B68-4EE9-91F8-5CFE331A057C}" presName="hierRoot2" presStyleCnt="0">
        <dgm:presLayoutVars>
          <dgm:hierBranch val="init"/>
        </dgm:presLayoutVars>
      </dgm:prSet>
      <dgm:spPr/>
    </dgm:pt>
    <dgm:pt modelId="{5A8902EF-E962-4568-8B36-F06DF7E3CA43}" type="pres">
      <dgm:prSet presAssocID="{515698D5-8B68-4EE9-91F8-5CFE331A057C}" presName="rootComposite" presStyleCnt="0"/>
      <dgm:spPr/>
    </dgm:pt>
    <dgm:pt modelId="{78CF1B3B-8428-48A3-9708-34A38AC405EC}" type="pres">
      <dgm:prSet presAssocID="{515698D5-8B68-4EE9-91F8-5CFE331A057C}" presName="rootText" presStyleLbl="node2" presStyleIdx="2" presStyleCnt="4" custLinFactNeighborX="-552" custLinFactNeighborY="4912">
        <dgm:presLayoutVars>
          <dgm:chPref val="3"/>
        </dgm:presLayoutVars>
      </dgm:prSet>
      <dgm:spPr/>
      <dgm:t>
        <a:bodyPr/>
        <a:lstStyle/>
        <a:p>
          <a:endParaRPr lang="en-IN"/>
        </a:p>
      </dgm:t>
    </dgm:pt>
    <dgm:pt modelId="{D012AEE8-375D-4AA5-AE25-039A23FD17B5}" type="pres">
      <dgm:prSet presAssocID="{515698D5-8B68-4EE9-91F8-5CFE331A057C}" presName="rootConnector" presStyleLbl="node2" presStyleIdx="2" presStyleCnt="4"/>
      <dgm:spPr/>
      <dgm:t>
        <a:bodyPr/>
        <a:lstStyle/>
        <a:p>
          <a:endParaRPr lang="en-IN"/>
        </a:p>
      </dgm:t>
    </dgm:pt>
    <dgm:pt modelId="{8A294DCE-C4D8-45B4-8F50-BF532FD57183}" type="pres">
      <dgm:prSet presAssocID="{515698D5-8B68-4EE9-91F8-5CFE331A057C}" presName="hierChild4" presStyleCnt="0"/>
      <dgm:spPr/>
    </dgm:pt>
    <dgm:pt modelId="{278B03A8-205B-4CED-97D1-1C65B685763E}" type="pres">
      <dgm:prSet presAssocID="{CBEA1D24-12AF-4D51-9B52-24EC0B38075D}" presName="Name37" presStyleLbl="parChTrans1D3" presStyleIdx="1" presStyleCnt="2"/>
      <dgm:spPr/>
      <dgm:t>
        <a:bodyPr/>
        <a:lstStyle/>
        <a:p>
          <a:endParaRPr lang="en-IN"/>
        </a:p>
      </dgm:t>
    </dgm:pt>
    <dgm:pt modelId="{595564C5-3A86-4B7C-BC02-9E40FB2FA5F5}" type="pres">
      <dgm:prSet presAssocID="{9E64FFA2-2B69-4F0C-AA76-6F17CD981D82}" presName="hierRoot2" presStyleCnt="0">
        <dgm:presLayoutVars>
          <dgm:hierBranch val="init"/>
        </dgm:presLayoutVars>
      </dgm:prSet>
      <dgm:spPr/>
    </dgm:pt>
    <dgm:pt modelId="{5BB995E0-F769-44E6-B316-0BD1F6FA9F1D}" type="pres">
      <dgm:prSet presAssocID="{9E64FFA2-2B69-4F0C-AA76-6F17CD981D82}" presName="rootComposite" presStyleCnt="0"/>
      <dgm:spPr/>
    </dgm:pt>
    <dgm:pt modelId="{DDBE9717-144D-43D4-A41F-F10DB6C92029}" type="pres">
      <dgm:prSet presAssocID="{9E64FFA2-2B69-4F0C-AA76-6F17CD981D82}" presName="rootText" presStyleLbl="node3" presStyleIdx="1" presStyleCnt="2">
        <dgm:presLayoutVars>
          <dgm:chPref val="3"/>
        </dgm:presLayoutVars>
      </dgm:prSet>
      <dgm:spPr/>
      <dgm:t>
        <a:bodyPr/>
        <a:lstStyle/>
        <a:p>
          <a:endParaRPr lang="en-IN"/>
        </a:p>
      </dgm:t>
    </dgm:pt>
    <dgm:pt modelId="{2A1E5238-6F09-46EC-B712-1C46D0AC96F8}" type="pres">
      <dgm:prSet presAssocID="{9E64FFA2-2B69-4F0C-AA76-6F17CD981D82}" presName="rootConnector" presStyleLbl="node3" presStyleIdx="1" presStyleCnt="2"/>
      <dgm:spPr/>
      <dgm:t>
        <a:bodyPr/>
        <a:lstStyle/>
        <a:p>
          <a:endParaRPr lang="en-IN"/>
        </a:p>
      </dgm:t>
    </dgm:pt>
    <dgm:pt modelId="{A2F83472-30BB-4E73-AD3F-F3F08A43D427}" type="pres">
      <dgm:prSet presAssocID="{9E64FFA2-2B69-4F0C-AA76-6F17CD981D82}" presName="hierChild4" presStyleCnt="0"/>
      <dgm:spPr/>
    </dgm:pt>
    <dgm:pt modelId="{B3551920-BB48-4EAF-A628-4B55E6AF8580}" type="pres">
      <dgm:prSet presAssocID="{9E64FFA2-2B69-4F0C-AA76-6F17CD981D82}" presName="hierChild5" presStyleCnt="0"/>
      <dgm:spPr/>
    </dgm:pt>
    <dgm:pt modelId="{77C728B0-A7E9-4FD8-807E-77F357CD1700}" type="pres">
      <dgm:prSet presAssocID="{515698D5-8B68-4EE9-91F8-5CFE331A057C}" presName="hierChild5" presStyleCnt="0"/>
      <dgm:spPr/>
    </dgm:pt>
    <dgm:pt modelId="{E786BCEA-636D-46F7-88CE-BDD4DF1CA80B}" type="pres">
      <dgm:prSet presAssocID="{5C48765D-E6CF-4E59-8532-2E9C061EA4A7}" presName="Name37" presStyleLbl="parChTrans1D2" presStyleIdx="3" presStyleCnt="4"/>
      <dgm:spPr/>
      <dgm:t>
        <a:bodyPr/>
        <a:lstStyle/>
        <a:p>
          <a:endParaRPr lang="en-IN"/>
        </a:p>
      </dgm:t>
    </dgm:pt>
    <dgm:pt modelId="{5A09E207-43F4-4DF1-B072-B804DFE9F117}" type="pres">
      <dgm:prSet presAssocID="{9D5EAA2C-4B82-493A-B7E9-76A3F9408B00}" presName="hierRoot2" presStyleCnt="0">
        <dgm:presLayoutVars>
          <dgm:hierBranch val="init"/>
        </dgm:presLayoutVars>
      </dgm:prSet>
      <dgm:spPr/>
    </dgm:pt>
    <dgm:pt modelId="{5F2B886C-C6C0-4872-A487-CE5541949F91}" type="pres">
      <dgm:prSet presAssocID="{9D5EAA2C-4B82-493A-B7E9-76A3F9408B00}" presName="rootComposite" presStyleCnt="0"/>
      <dgm:spPr/>
    </dgm:pt>
    <dgm:pt modelId="{BA88F492-F223-46ED-8146-5539964151EE}" type="pres">
      <dgm:prSet presAssocID="{9D5EAA2C-4B82-493A-B7E9-76A3F9408B00}" presName="rootText" presStyleLbl="node2" presStyleIdx="3" presStyleCnt="4" custLinFactNeighborX="-1601" custLinFactNeighborY="4912">
        <dgm:presLayoutVars>
          <dgm:chPref val="3"/>
        </dgm:presLayoutVars>
      </dgm:prSet>
      <dgm:spPr/>
      <dgm:t>
        <a:bodyPr/>
        <a:lstStyle/>
        <a:p>
          <a:endParaRPr lang="en-IN"/>
        </a:p>
      </dgm:t>
    </dgm:pt>
    <dgm:pt modelId="{2B70134C-1CDD-48D3-BA26-BCECF3CF2E6B}" type="pres">
      <dgm:prSet presAssocID="{9D5EAA2C-4B82-493A-B7E9-76A3F9408B00}" presName="rootConnector" presStyleLbl="node2" presStyleIdx="3" presStyleCnt="4"/>
      <dgm:spPr/>
      <dgm:t>
        <a:bodyPr/>
        <a:lstStyle/>
        <a:p>
          <a:endParaRPr lang="en-IN"/>
        </a:p>
      </dgm:t>
    </dgm:pt>
    <dgm:pt modelId="{15707ED2-05AA-4763-8D30-EED80A9171C3}" type="pres">
      <dgm:prSet presAssocID="{9D5EAA2C-4B82-493A-B7E9-76A3F9408B00}" presName="hierChild4" presStyleCnt="0"/>
      <dgm:spPr/>
    </dgm:pt>
    <dgm:pt modelId="{BA2CE176-9618-4AC6-B098-2FBE2EE376D6}" type="pres">
      <dgm:prSet presAssocID="{9D5EAA2C-4B82-493A-B7E9-76A3F9408B00}" presName="hierChild5" presStyleCnt="0"/>
      <dgm:spPr/>
    </dgm:pt>
    <dgm:pt modelId="{0F79BD68-193A-4DBC-8C66-265E1165F141}" type="pres">
      <dgm:prSet presAssocID="{71B6A1CE-7D87-4A2D-9D7E-96C9335B8CA4}" presName="hierChild3" presStyleCnt="0"/>
      <dgm:spPr/>
    </dgm:pt>
  </dgm:ptLst>
  <dgm:cxnLst>
    <dgm:cxn modelId="{3EF94597-2564-4903-BCCC-95A615D3E522}" type="presOf" srcId="{EC9CBC4E-52E2-4886-B662-8162A19E3407}" destId="{7FEFDB11-607A-4370-A9DC-C65B6793B42C}" srcOrd="1" destOrd="0" presId="urn:microsoft.com/office/officeart/2005/8/layout/orgChart1"/>
    <dgm:cxn modelId="{1C53C12A-D265-4F5D-9411-73A744F18A17}" type="presOf" srcId="{51926C93-E1CE-43CD-87A0-A813BD2647AF}" destId="{5F63506C-831F-45DF-8C04-233A74510F4D}" srcOrd="0" destOrd="0" presId="urn:microsoft.com/office/officeart/2005/8/layout/orgChart1"/>
    <dgm:cxn modelId="{28889FDB-6BCA-4F36-A2DF-B9AE956DD960}" type="presOf" srcId="{FA9B93E3-8D47-4564-9E41-B2115C8FD138}" destId="{BA964775-F0EB-4363-8B0B-82286D05878C}" srcOrd="0" destOrd="0" presId="urn:microsoft.com/office/officeart/2005/8/layout/orgChart1"/>
    <dgm:cxn modelId="{57514267-C4FB-41C6-A391-E89BCC4A0CBA}" type="presOf" srcId="{213DEB2A-75F0-4634-84D7-CBB404C10FB8}" destId="{62F0F392-FFB6-4162-9843-4736F079832A}" srcOrd="0" destOrd="0" presId="urn:microsoft.com/office/officeart/2005/8/layout/orgChart1"/>
    <dgm:cxn modelId="{654A86D0-3CCD-4038-8F4B-37FACB4ACD85}" srcId="{515698D5-8B68-4EE9-91F8-5CFE331A057C}" destId="{9E64FFA2-2B69-4F0C-AA76-6F17CD981D82}" srcOrd="0" destOrd="0" parTransId="{CBEA1D24-12AF-4D51-9B52-24EC0B38075D}" sibTransId="{DFC68294-9F93-47BA-BF00-52B130A67919}"/>
    <dgm:cxn modelId="{990C0E56-35B3-45D3-B2FB-1AB90F9290D2}" type="presOf" srcId="{71B6A1CE-7D87-4A2D-9D7E-96C9335B8CA4}" destId="{FBAFDD3F-909E-4374-9132-F1AAF6E00D41}" srcOrd="1" destOrd="0" presId="urn:microsoft.com/office/officeart/2005/8/layout/orgChart1"/>
    <dgm:cxn modelId="{DA373354-3CCC-4502-BB71-4BA4C7C73340}" srcId="{71B6A1CE-7D87-4A2D-9D7E-96C9335B8CA4}" destId="{931BA67D-F967-4B66-BBE8-725A11547D2D}" srcOrd="0" destOrd="0" parTransId="{213DEB2A-75F0-4634-84D7-CBB404C10FB8}" sibTransId="{EFEF45E3-1C02-40D8-AF28-0B2CF06BA5B0}"/>
    <dgm:cxn modelId="{C7A79B96-CA79-46C6-926C-6889496A3439}" srcId="{71B6A1CE-7D87-4A2D-9D7E-96C9335B8CA4}" destId="{51926C93-E1CE-43CD-87A0-A813BD2647AF}" srcOrd="1" destOrd="0" parTransId="{1316D241-D2BB-4232-9175-74ABBC6BE06D}" sibTransId="{1FF15693-2F1B-45CC-8D19-8B2400D98B3B}"/>
    <dgm:cxn modelId="{63B247E6-1852-4590-836E-E3342F0713A7}" type="presOf" srcId="{9D5EAA2C-4B82-493A-B7E9-76A3F9408B00}" destId="{2B70134C-1CDD-48D3-BA26-BCECF3CF2E6B}" srcOrd="1" destOrd="0" presId="urn:microsoft.com/office/officeart/2005/8/layout/orgChart1"/>
    <dgm:cxn modelId="{17C3021C-1B8D-417B-8809-65E1B4417E6C}" srcId="{931BA67D-F967-4B66-BBE8-725A11547D2D}" destId="{EC9CBC4E-52E2-4886-B662-8162A19E3407}" srcOrd="0" destOrd="0" parTransId="{FA9B93E3-8D47-4564-9E41-B2115C8FD138}" sibTransId="{7B3ABC36-2085-4D4B-A276-48F059F5588A}"/>
    <dgm:cxn modelId="{27AB3451-4228-4DBD-A512-79C844C44014}" type="presOf" srcId="{515698D5-8B68-4EE9-91F8-5CFE331A057C}" destId="{D012AEE8-375D-4AA5-AE25-039A23FD17B5}" srcOrd="1" destOrd="0" presId="urn:microsoft.com/office/officeart/2005/8/layout/orgChart1"/>
    <dgm:cxn modelId="{5A901CFA-5065-4391-95B7-8CF601593F09}" type="presOf" srcId="{9402F51D-CBAB-42B5-9EB6-F0BC0E8D8372}" destId="{55C2DC1F-FEE6-41BC-851E-63BEDB781F4B}" srcOrd="0" destOrd="0" presId="urn:microsoft.com/office/officeart/2005/8/layout/orgChart1"/>
    <dgm:cxn modelId="{02FAC408-B301-4C6C-A2BA-92C6F14508B5}" type="presOf" srcId="{CBEA1D24-12AF-4D51-9B52-24EC0B38075D}" destId="{278B03A8-205B-4CED-97D1-1C65B685763E}" srcOrd="0" destOrd="0" presId="urn:microsoft.com/office/officeart/2005/8/layout/orgChart1"/>
    <dgm:cxn modelId="{7567A096-B302-4CF2-8736-74081FEDA420}" type="presOf" srcId="{931BA67D-F967-4B66-BBE8-725A11547D2D}" destId="{4F99BB31-8189-4572-A9E4-5258211447D7}" srcOrd="1" destOrd="0" presId="urn:microsoft.com/office/officeart/2005/8/layout/orgChart1"/>
    <dgm:cxn modelId="{4BEF92E4-0210-4B1E-9D60-E6729B8D89E6}" type="presOf" srcId="{515698D5-8B68-4EE9-91F8-5CFE331A057C}" destId="{78CF1B3B-8428-48A3-9708-34A38AC405EC}" srcOrd="0" destOrd="0" presId="urn:microsoft.com/office/officeart/2005/8/layout/orgChart1"/>
    <dgm:cxn modelId="{50DC6782-BC47-4AB3-9327-9888DECD160B}" type="presOf" srcId="{9E64FFA2-2B69-4F0C-AA76-6F17CD981D82}" destId="{DDBE9717-144D-43D4-A41F-F10DB6C92029}" srcOrd="0" destOrd="0" presId="urn:microsoft.com/office/officeart/2005/8/layout/orgChart1"/>
    <dgm:cxn modelId="{D4C16E24-475B-4506-96E8-9BB5B042C927}" type="presOf" srcId="{51926C93-E1CE-43CD-87A0-A813BD2647AF}" destId="{B8A3DE64-0FF8-4FDB-8070-E1B80AB5EF1D}" srcOrd="1" destOrd="0" presId="urn:microsoft.com/office/officeart/2005/8/layout/orgChart1"/>
    <dgm:cxn modelId="{727CF301-106E-4C74-869A-31E344C4C7B7}" type="presOf" srcId="{1316D241-D2BB-4232-9175-74ABBC6BE06D}" destId="{1F6B43CE-23C6-4998-920B-57F069C9F5E6}" srcOrd="0" destOrd="0" presId="urn:microsoft.com/office/officeart/2005/8/layout/orgChart1"/>
    <dgm:cxn modelId="{B1EE5ABC-9019-4848-B10D-C8E55101D181}" type="presOf" srcId="{5C48765D-E6CF-4E59-8532-2E9C061EA4A7}" destId="{E786BCEA-636D-46F7-88CE-BDD4DF1CA80B}" srcOrd="0" destOrd="0" presId="urn:microsoft.com/office/officeart/2005/8/layout/orgChart1"/>
    <dgm:cxn modelId="{B51BDD1F-5DAA-46D5-BE11-675E0B4EDD8F}" type="presOf" srcId="{9E64FFA2-2B69-4F0C-AA76-6F17CD981D82}" destId="{2A1E5238-6F09-46EC-B712-1C46D0AC96F8}" srcOrd="1" destOrd="0" presId="urn:microsoft.com/office/officeart/2005/8/layout/orgChart1"/>
    <dgm:cxn modelId="{70A97F3F-A1E2-4658-AFDF-905EBFA8DAA5}" srcId="{9402F51D-CBAB-42B5-9EB6-F0BC0E8D8372}" destId="{71B6A1CE-7D87-4A2D-9D7E-96C9335B8CA4}" srcOrd="0" destOrd="0" parTransId="{D9026600-4C04-4157-B013-6E3F3C0B5864}" sibTransId="{C7B557F9-9B92-43F8-B106-696DFA57952A}"/>
    <dgm:cxn modelId="{C8DA5D04-6F7F-46FD-962D-0F8B1978B8E5}" type="presOf" srcId="{EC9CBC4E-52E2-4886-B662-8162A19E3407}" destId="{071156CA-9709-40D1-A6BE-9B742D5B117A}" srcOrd="0" destOrd="0" presId="urn:microsoft.com/office/officeart/2005/8/layout/orgChart1"/>
    <dgm:cxn modelId="{F0034610-59A0-4ED3-9FDE-008302FC9749}" type="presOf" srcId="{9D5EAA2C-4B82-493A-B7E9-76A3F9408B00}" destId="{BA88F492-F223-46ED-8146-5539964151EE}" srcOrd="0" destOrd="0" presId="urn:microsoft.com/office/officeart/2005/8/layout/orgChart1"/>
    <dgm:cxn modelId="{C86BECCE-FD56-4256-855B-6A69F31417CD}" srcId="{71B6A1CE-7D87-4A2D-9D7E-96C9335B8CA4}" destId="{9D5EAA2C-4B82-493A-B7E9-76A3F9408B00}" srcOrd="3" destOrd="0" parTransId="{5C48765D-E6CF-4E59-8532-2E9C061EA4A7}" sibTransId="{4C2CF9DF-113B-49C0-A290-536121E0B812}"/>
    <dgm:cxn modelId="{04B84AB7-70C3-4273-A3F4-A04A3011278C}" type="presOf" srcId="{931BA67D-F967-4B66-BBE8-725A11547D2D}" destId="{9BEA8E2D-9BB8-4159-992F-527CFD4F9504}" srcOrd="0" destOrd="0" presId="urn:microsoft.com/office/officeart/2005/8/layout/orgChart1"/>
    <dgm:cxn modelId="{C4A7917F-D769-4E5D-BBB6-E40ABE638FC1}" type="presOf" srcId="{71B6A1CE-7D87-4A2D-9D7E-96C9335B8CA4}" destId="{27FCEBCA-C4F4-40E2-BE33-1BF2BF3FC3A9}" srcOrd="0" destOrd="0" presId="urn:microsoft.com/office/officeart/2005/8/layout/orgChart1"/>
    <dgm:cxn modelId="{FAC9DE20-EA2C-44C5-A43A-45074D1B9A3F}" srcId="{71B6A1CE-7D87-4A2D-9D7E-96C9335B8CA4}" destId="{515698D5-8B68-4EE9-91F8-5CFE331A057C}" srcOrd="2" destOrd="0" parTransId="{8B94E430-059A-400E-ABEA-13119BCEB05A}" sibTransId="{1BEE6811-2C2A-4712-9D08-A24FEB2FB059}"/>
    <dgm:cxn modelId="{832C8B7B-4D52-452A-934F-F4892F581EB7}" type="presOf" srcId="{8B94E430-059A-400E-ABEA-13119BCEB05A}" destId="{AE5FCFF7-32F6-485B-8E77-A39C476F8A4C}" srcOrd="0" destOrd="0" presId="urn:microsoft.com/office/officeart/2005/8/layout/orgChart1"/>
    <dgm:cxn modelId="{DAE7800D-7793-46C3-A59B-C34AF7509346}" type="presParOf" srcId="{55C2DC1F-FEE6-41BC-851E-63BEDB781F4B}" destId="{B8752822-A8A0-4AA2-A41C-F8C18B202DE0}" srcOrd="0" destOrd="0" presId="urn:microsoft.com/office/officeart/2005/8/layout/orgChart1"/>
    <dgm:cxn modelId="{C11ECBC0-28E0-41E6-9CE4-B68A3942D7D8}" type="presParOf" srcId="{B8752822-A8A0-4AA2-A41C-F8C18B202DE0}" destId="{7634D33F-35AD-4FA6-8BFF-241A4A16ABE3}" srcOrd="0" destOrd="0" presId="urn:microsoft.com/office/officeart/2005/8/layout/orgChart1"/>
    <dgm:cxn modelId="{841189D2-B657-4AF7-B2D8-A7882D6C5478}" type="presParOf" srcId="{7634D33F-35AD-4FA6-8BFF-241A4A16ABE3}" destId="{27FCEBCA-C4F4-40E2-BE33-1BF2BF3FC3A9}" srcOrd="0" destOrd="0" presId="urn:microsoft.com/office/officeart/2005/8/layout/orgChart1"/>
    <dgm:cxn modelId="{8DCAC333-FC30-4706-A468-588F6494E61E}" type="presParOf" srcId="{7634D33F-35AD-4FA6-8BFF-241A4A16ABE3}" destId="{FBAFDD3F-909E-4374-9132-F1AAF6E00D41}" srcOrd="1" destOrd="0" presId="urn:microsoft.com/office/officeart/2005/8/layout/orgChart1"/>
    <dgm:cxn modelId="{4BF225C2-D4D0-4600-B182-64A923A4FA60}" type="presParOf" srcId="{B8752822-A8A0-4AA2-A41C-F8C18B202DE0}" destId="{6BABAAA8-0D6C-404E-BE12-517D7A735743}" srcOrd="1" destOrd="0" presId="urn:microsoft.com/office/officeart/2005/8/layout/orgChart1"/>
    <dgm:cxn modelId="{EE661314-F445-480E-B264-5B8A9D8419CC}" type="presParOf" srcId="{6BABAAA8-0D6C-404E-BE12-517D7A735743}" destId="{62F0F392-FFB6-4162-9843-4736F079832A}" srcOrd="0" destOrd="0" presId="urn:microsoft.com/office/officeart/2005/8/layout/orgChart1"/>
    <dgm:cxn modelId="{3E475733-CFA6-4552-9011-AF4138C91399}" type="presParOf" srcId="{6BABAAA8-0D6C-404E-BE12-517D7A735743}" destId="{1D649A35-AC2E-49C3-B802-A1E90F387319}" srcOrd="1" destOrd="0" presId="urn:microsoft.com/office/officeart/2005/8/layout/orgChart1"/>
    <dgm:cxn modelId="{3E3FB9C2-9C77-4A60-A56F-B62F412B714C}" type="presParOf" srcId="{1D649A35-AC2E-49C3-B802-A1E90F387319}" destId="{7878D8EE-06FF-4A6D-8902-DEB6EA35573C}" srcOrd="0" destOrd="0" presId="urn:microsoft.com/office/officeart/2005/8/layout/orgChart1"/>
    <dgm:cxn modelId="{C40F7E6D-C45E-4FC4-91A5-92591A25E75D}" type="presParOf" srcId="{7878D8EE-06FF-4A6D-8902-DEB6EA35573C}" destId="{9BEA8E2D-9BB8-4159-992F-527CFD4F9504}" srcOrd="0" destOrd="0" presId="urn:microsoft.com/office/officeart/2005/8/layout/orgChart1"/>
    <dgm:cxn modelId="{479FD2B1-4385-4481-ACCD-03C156518537}" type="presParOf" srcId="{7878D8EE-06FF-4A6D-8902-DEB6EA35573C}" destId="{4F99BB31-8189-4572-A9E4-5258211447D7}" srcOrd="1" destOrd="0" presId="urn:microsoft.com/office/officeart/2005/8/layout/orgChart1"/>
    <dgm:cxn modelId="{1D336E3B-E2C7-4CF1-913C-EDACE6C644DE}" type="presParOf" srcId="{1D649A35-AC2E-49C3-B802-A1E90F387319}" destId="{6C6EA3EA-B8D3-4174-ABFE-A5039D845679}" srcOrd="1" destOrd="0" presId="urn:microsoft.com/office/officeart/2005/8/layout/orgChart1"/>
    <dgm:cxn modelId="{8ABC00EB-1855-4170-8F49-015B0367392F}" type="presParOf" srcId="{6C6EA3EA-B8D3-4174-ABFE-A5039D845679}" destId="{BA964775-F0EB-4363-8B0B-82286D05878C}" srcOrd="0" destOrd="0" presId="urn:microsoft.com/office/officeart/2005/8/layout/orgChart1"/>
    <dgm:cxn modelId="{D616B0EF-B3F9-4FDE-AE3A-4CEE39646899}" type="presParOf" srcId="{6C6EA3EA-B8D3-4174-ABFE-A5039D845679}" destId="{B7759D23-0E92-44B4-8F30-8BB4D2BD110B}" srcOrd="1" destOrd="0" presId="urn:microsoft.com/office/officeart/2005/8/layout/orgChart1"/>
    <dgm:cxn modelId="{75318EBD-31CB-4083-940E-D90A02002140}" type="presParOf" srcId="{B7759D23-0E92-44B4-8F30-8BB4D2BD110B}" destId="{D76776C2-4682-40F0-AAE4-D1EB89EBBB4F}" srcOrd="0" destOrd="0" presId="urn:microsoft.com/office/officeart/2005/8/layout/orgChart1"/>
    <dgm:cxn modelId="{60A06A27-D793-4AFD-A3B4-C9F1942843CA}" type="presParOf" srcId="{D76776C2-4682-40F0-AAE4-D1EB89EBBB4F}" destId="{071156CA-9709-40D1-A6BE-9B742D5B117A}" srcOrd="0" destOrd="0" presId="urn:microsoft.com/office/officeart/2005/8/layout/orgChart1"/>
    <dgm:cxn modelId="{0306716E-5027-44DA-9EED-AF6891013962}" type="presParOf" srcId="{D76776C2-4682-40F0-AAE4-D1EB89EBBB4F}" destId="{7FEFDB11-607A-4370-A9DC-C65B6793B42C}" srcOrd="1" destOrd="0" presId="urn:microsoft.com/office/officeart/2005/8/layout/orgChart1"/>
    <dgm:cxn modelId="{928FC635-BF45-4EC5-8B31-10495C88F6BF}" type="presParOf" srcId="{B7759D23-0E92-44B4-8F30-8BB4D2BD110B}" destId="{F4CB9D3C-3A2A-4068-9F0D-0F6C1EA9AB7C}" srcOrd="1" destOrd="0" presId="urn:microsoft.com/office/officeart/2005/8/layout/orgChart1"/>
    <dgm:cxn modelId="{DE8E8426-BAF7-440A-99E8-1CCB4D708B30}" type="presParOf" srcId="{B7759D23-0E92-44B4-8F30-8BB4D2BD110B}" destId="{958B190E-B7E1-4BDF-8E7F-6E021460A6A2}" srcOrd="2" destOrd="0" presId="urn:microsoft.com/office/officeart/2005/8/layout/orgChart1"/>
    <dgm:cxn modelId="{60C151F3-ACDF-40A4-9E83-AB62B0581BB1}" type="presParOf" srcId="{1D649A35-AC2E-49C3-B802-A1E90F387319}" destId="{C1FCE235-A49E-40EA-A5BF-47E5632DDE32}" srcOrd="2" destOrd="0" presId="urn:microsoft.com/office/officeart/2005/8/layout/orgChart1"/>
    <dgm:cxn modelId="{21C63AA0-67B1-4C11-B9C1-B6C15658A255}" type="presParOf" srcId="{6BABAAA8-0D6C-404E-BE12-517D7A735743}" destId="{1F6B43CE-23C6-4998-920B-57F069C9F5E6}" srcOrd="2" destOrd="0" presId="urn:microsoft.com/office/officeart/2005/8/layout/orgChart1"/>
    <dgm:cxn modelId="{30B1B522-6336-4205-9C09-7FB4031FC1BB}" type="presParOf" srcId="{6BABAAA8-0D6C-404E-BE12-517D7A735743}" destId="{AD28B9E8-E8E4-4492-8BF9-051A04FD9E1A}" srcOrd="3" destOrd="0" presId="urn:microsoft.com/office/officeart/2005/8/layout/orgChart1"/>
    <dgm:cxn modelId="{7E119A1C-A4B4-4656-B240-8AB4BFD98B1B}" type="presParOf" srcId="{AD28B9E8-E8E4-4492-8BF9-051A04FD9E1A}" destId="{B6D6EC65-58BB-44FE-81DF-0A6D2E201C30}" srcOrd="0" destOrd="0" presId="urn:microsoft.com/office/officeart/2005/8/layout/orgChart1"/>
    <dgm:cxn modelId="{60316DF9-8516-4396-BCF1-ED1F5835D1A6}" type="presParOf" srcId="{B6D6EC65-58BB-44FE-81DF-0A6D2E201C30}" destId="{5F63506C-831F-45DF-8C04-233A74510F4D}" srcOrd="0" destOrd="0" presId="urn:microsoft.com/office/officeart/2005/8/layout/orgChart1"/>
    <dgm:cxn modelId="{D6AF4101-5511-44E8-80B9-815A403FEDB2}" type="presParOf" srcId="{B6D6EC65-58BB-44FE-81DF-0A6D2E201C30}" destId="{B8A3DE64-0FF8-4FDB-8070-E1B80AB5EF1D}" srcOrd="1" destOrd="0" presId="urn:microsoft.com/office/officeart/2005/8/layout/orgChart1"/>
    <dgm:cxn modelId="{741AF68F-940F-41E2-825C-8B42C50136AA}" type="presParOf" srcId="{AD28B9E8-E8E4-4492-8BF9-051A04FD9E1A}" destId="{CD448C77-515D-4353-A2A0-40EF7EFAFA5B}" srcOrd="1" destOrd="0" presId="urn:microsoft.com/office/officeart/2005/8/layout/orgChart1"/>
    <dgm:cxn modelId="{45D45465-5B90-40C2-AAAB-288411F1801E}" type="presParOf" srcId="{AD28B9E8-E8E4-4492-8BF9-051A04FD9E1A}" destId="{2A09005A-0EF0-4336-8C67-61532A97039A}" srcOrd="2" destOrd="0" presId="urn:microsoft.com/office/officeart/2005/8/layout/orgChart1"/>
    <dgm:cxn modelId="{F5883718-F887-4753-8C57-CAEEC5685AE3}" type="presParOf" srcId="{6BABAAA8-0D6C-404E-BE12-517D7A735743}" destId="{AE5FCFF7-32F6-485B-8E77-A39C476F8A4C}" srcOrd="4" destOrd="0" presId="urn:microsoft.com/office/officeart/2005/8/layout/orgChart1"/>
    <dgm:cxn modelId="{2189DE99-B796-413D-8C94-70303A8367C3}" type="presParOf" srcId="{6BABAAA8-0D6C-404E-BE12-517D7A735743}" destId="{8B62B0F9-E6DC-49B3-B15B-1F64C9380D21}" srcOrd="5" destOrd="0" presId="urn:microsoft.com/office/officeart/2005/8/layout/orgChart1"/>
    <dgm:cxn modelId="{BA4F7426-2883-4727-9134-93D8F62A0506}" type="presParOf" srcId="{8B62B0F9-E6DC-49B3-B15B-1F64C9380D21}" destId="{5A8902EF-E962-4568-8B36-F06DF7E3CA43}" srcOrd="0" destOrd="0" presId="urn:microsoft.com/office/officeart/2005/8/layout/orgChart1"/>
    <dgm:cxn modelId="{7BA95130-F06C-4A2C-82C3-DFE989A43250}" type="presParOf" srcId="{5A8902EF-E962-4568-8B36-F06DF7E3CA43}" destId="{78CF1B3B-8428-48A3-9708-34A38AC405EC}" srcOrd="0" destOrd="0" presId="urn:microsoft.com/office/officeart/2005/8/layout/orgChart1"/>
    <dgm:cxn modelId="{42D29DCC-8F49-4053-B552-A4AB6D7B4F00}" type="presParOf" srcId="{5A8902EF-E962-4568-8B36-F06DF7E3CA43}" destId="{D012AEE8-375D-4AA5-AE25-039A23FD17B5}" srcOrd="1" destOrd="0" presId="urn:microsoft.com/office/officeart/2005/8/layout/orgChart1"/>
    <dgm:cxn modelId="{E26C6BB7-1A94-4CA4-BECE-B5BD2A2B2542}" type="presParOf" srcId="{8B62B0F9-E6DC-49B3-B15B-1F64C9380D21}" destId="{8A294DCE-C4D8-45B4-8F50-BF532FD57183}" srcOrd="1" destOrd="0" presId="urn:microsoft.com/office/officeart/2005/8/layout/orgChart1"/>
    <dgm:cxn modelId="{2864519C-A812-4F19-87B2-A15434FFE2A3}" type="presParOf" srcId="{8A294DCE-C4D8-45B4-8F50-BF532FD57183}" destId="{278B03A8-205B-4CED-97D1-1C65B685763E}" srcOrd="0" destOrd="0" presId="urn:microsoft.com/office/officeart/2005/8/layout/orgChart1"/>
    <dgm:cxn modelId="{31C0F102-0187-421E-A8F5-3E7B981F6FAB}" type="presParOf" srcId="{8A294DCE-C4D8-45B4-8F50-BF532FD57183}" destId="{595564C5-3A86-4B7C-BC02-9E40FB2FA5F5}" srcOrd="1" destOrd="0" presId="urn:microsoft.com/office/officeart/2005/8/layout/orgChart1"/>
    <dgm:cxn modelId="{D2081086-AC57-460F-ADB7-351D2B56E336}" type="presParOf" srcId="{595564C5-3A86-4B7C-BC02-9E40FB2FA5F5}" destId="{5BB995E0-F769-44E6-B316-0BD1F6FA9F1D}" srcOrd="0" destOrd="0" presId="urn:microsoft.com/office/officeart/2005/8/layout/orgChart1"/>
    <dgm:cxn modelId="{2C86F284-1D9C-4D48-8515-5525607964FE}" type="presParOf" srcId="{5BB995E0-F769-44E6-B316-0BD1F6FA9F1D}" destId="{DDBE9717-144D-43D4-A41F-F10DB6C92029}" srcOrd="0" destOrd="0" presId="urn:microsoft.com/office/officeart/2005/8/layout/orgChart1"/>
    <dgm:cxn modelId="{E4514A4F-76F0-4DDD-B592-CD0F4523037D}" type="presParOf" srcId="{5BB995E0-F769-44E6-B316-0BD1F6FA9F1D}" destId="{2A1E5238-6F09-46EC-B712-1C46D0AC96F8}" srcOrd="1" destOrd="0" presId="urn:microsoft.com/office/officeart/2005/8/layout/orgChart1"/>
    <dgm:cxn modelId="{BD98B884-4BC3-40A5-A557-46CA351AEA67}" type="presParOf" srcId="{595564C5-3A86-4B7C-BC02-9E40FB2FA5F5}" destId="{A2F83472-30BB-4E73-AD3F-F3F08A43D427}" srcOrd="1" destOrd="0" presId="urn:microsoft.com/office/officeart/2005/8/layout/orgChart1"/>
    <dgm:cxn modelId="{CA3728DC-7AE3-4AF5-A96B-D010964C91D9}" type="presParOf" srcId="{595564C5-3A86-4B7C-BC02-9E40FB2FA5F5}" destId="{B3551920-BB48-4EAF-A628-4B55E6AF8580}" srcOrd="2" destOrd="0" presId="urn:microsoft.com/office/officeart/2005/8/layout/orgChart1"/>
    <dgm:cxn modelId="{0C851C15-1A02-46B0-9CDA-669BA207A667}" type="presParOf" srcId="{8B62B0F9-E6DC-49B3-B15B-1F64C9380D21}" destId="{77C728B0-A7E9-4FD8-807E-77F357CD1700}" srcOrd="2" destOrd="0" presId="urn:microsoft.com/office/officeart/2005/8/layout/orgChart1"/>
    <dgm:cxn modelId="{6F669CD6-15CE-47A9-8CFC-5EDB81A5831B}" type="presParOf" srcId="{6BABAAA8-0D6C-404E-BE12-517D7A735743}" destId="{E786BCEA-636D-46F7-88CE-BDD4DF1CA80B}" srcOrd="6" destOrd="0" presId="urn:microsoft.com/office/officeart/2005/8/layout/orgChart1"/>
    <dgm:cxn modelId="{D11F9403-F7CD-47B4-B539-79026F46056E}" type="presParOf" srcId="{6BABAAA8-0D6C-404E-BE12-517D7A735743}" destId="{5A09E207-43F4-4DF1-B072-B804DFE9F117}" srcOrd="7" destOrd="0" presId="urn:microsoft.com/office/officeart/2005/8/layout/orgChart1"/>
    <dgm:cxn modelId="{CF2BFEA2-52A2-4B1A-AB71-31F52F3E8C89}" type="presParOf" srcId="{5A09E207-43F4-4DF1-B072-B804DFE9F117}" destId="{5F2B886C-C6C0-4872-A487-CE5541949F91}" srcOrd="0" destOrd="0" presId="urn:microsoft.com/office/officeart/2005/8/layout/orgChart1"/>
    <dgm:cxn modelId="{6F6D9A17-C3AB-4C4A-B464-AE69DE328E1B}" type="presParOf" srcId="{5F2B886C-C6C0-4872-A487-CE5541949F91}" destId="{BA88F492-F223-46ED-8146-5539964151EE}" srcOrd="0" destOrd="0" presId="urn:microsoft.com/office/officeart/2005/8/layout/orgChart1"/>
    <dgm:cxn modelId="{009AE2C8-D197-40EC-80ED-899A4204D355}" type="presParOf" srcId="{5F2B886C-C6C0-4872-A487-CE5541949F91}" destId="{2B70134C-1CDD-48D3-BA26-BCECF3CF2E6B}" srcOrd="1" destOrd="0" presId="urn:microsoft.com/office/officeart/2005/8/layout/orgChart1"/>
    <dgm:cxn modelId="{DF9EADC7-518D-4635-B4AF-8F1C00EDC67B}" type="presParOf" srcId="{5A09E207-43F4-4DF1-B072-B804DFE9F117}" destId="{15707ED2-05AA-4763-8D30-EED80A9171C3}" srcOrd="1" destOrd="0" presId="urn:microsoft.com/office/officeart/2005/8/layout/orgChart1"/>
    <dgm:cxn modelId="{D983CDF2-70BF-4049-8702-D6709DC6043F}" type="presParOf" srcId="{5A09E207-43F4-4DF1-B072-B804DFE9F117}" destId="{BA2CE176-9618-4AC6-B098-2FBE2EE376D6}" srcOrd="2" destOrd="0" presId="urn:microsoft.com/office/officeart/2005/8/layout/orgChart1"/>
    <dgm:cxn modelId="{8A6DA925-F695-440A-AC7A-DE16904B433A}" type="presParOf" srcId="{B8752822-A8A0-4AA2-A41C-F8C18B202DE0}" destId="{0F79BD68-193A-4DBC-8C66-265E1165F1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7F9FB60-3192-4B4E-B6D3-1C6882D51466}" type="doc">
      <dgm:prSet loTypeId="urn:microsoft.com/office/officeart/2005/8/layout/radial4" loCatId="relationship" qsTypeId="urn:microsoft.com/office/officeart/2005/8/quickstyle/simple1" qsCatId="simple" csTypeId="urn:microsoft.com/office/officeart/2005/8/colors/accent2_5" csCatId="accent2" phldr="1"/>
      <dgm:spPr/>
      <dgm:t>
        <a:bodyPr/>
        <a:lstStyle/>
        <a:p>
          <a:endParaRPr lang="en-IN"/>
        </a:p>
      </dgm:t>
    </dgm:pt>
    <dgm:pt modelId="{7030C753-05AC-4796-8C0C-7DBBB65DC5A0}">
      <dgm:prSet phldrT="[Text]">
        <dgm:style>
          <a:lnRef idx="1">
            <a:schemeClr val="accent2"/>
          </a:lnRef>
          <a:fillRef idx="2">
            <a:schemeClr val="accent2"/>
          </a:fillRef>
          <a:effectRef idx="1">
            <a:schemeClr val="accent2"/>
          </a:effectRef>
          <a:fontRef idx="minor">
            <a:schemeClr val="dk1"/>
          </a:fontRef>
        </dgm:style>
      </dgm:prSet>
      <dgm:spPr>
        <a:solidFill>
          <a:srgbClr val="FF6699"/>
        </a:solidFill>
      </dgm:spPr>
      <dgm:t>
        <a:bodyPr/>
        <a:lstStyle/>
        <a:p>
          <a:r>
            <a:rPr lang="en-US" dirty="0" smtClean="0">
              <a:solidFill>
                <a:schemeClr val="tx1"/>
              </a:solidFill>
            </a:rPr>
            <a:t>GST</a:t>
          </a:r>
          <a:endParaRPr lang="en-IN" dirty="0">
            <a:solidFill>
              <a:schemeClr val="tx1"/>
            </a:solidFill>
          </a:endParaRPr>
        </a:p>
      </dgm:t>
    </dgm:pt>
    <dgm:pt modelId="{E74D394A-5EBA-4EB5-9EDC-D798F4EF70A0}" type="parTrans" cxnId="{B442DE7F-1904-4AAB-94B4-D684B7576E7F}">
      <dgm:prSet/>
      <dgm:spPr/>
      <dgm:t>
        <a:bodyPr/>
        <a:lstStyle/>
        <a:p>
          <a:endParaRPr lang="en-IN"/>
        </a:p>
      </dgm:t>
    </dgm:pt>
    <dgm:pt modelId="{FEF444B2-EAA8-44FE-A246-8F9DAD3F8A1D}" type="sibTrans" cxnId="{B442DE7F-1904-4AAB-94B4-D684B7576E7F}">
      <dgm:prSet/>
      <dgm:spPr/>
      <dgm:t>
        <a:bodyPr/>
        <a:lstStyle/>
        <a:p>
          <a:endParaRPr lang="en-IN"/>
        </a:p>
      </dgm:t>
    </dgm:pt>
    <dgm:pt modelId="{1C10389F-00A2-44EA-9910-6A45AD1A6439}">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solidFill>
                <a:schemeClr val="tx1"/>
              </a:solidFill>
            </a:rPr>
            <a:t>SUPPLY</a:t>
          </a:r>
          <a:endParaRPr lang="en-IN" dirty="0">
            <a:solidFill>
              <a:schemeClr val="tx1"/>
            </a:solidFill>
          </a:endParaRPr>
        </a:p>
      </dgm:t>
    </dgm:pt>
    <dgm:pt modelId="{82F97207-69E5-4D44-94D7-CC43515762BC}" type="parTrans" cxnId="{93A5F7C7-9A42-4F37-B491-08CAAD218AF0}">
      <dgm:prSet>
        <dgm:style>
          <a:lnRef idx="1">
            <a:schemeClr val="accent2"/>
          </a:lnRef>
          <a:fillRef idx="2">
            <a:schemeClr val="accent2"/>
          </a:fillRef>
          <a:effectRef idx="1">
            <a:schemeClr val="accent2"/>
          </a:effectRef>
          <a:fontRef idx="minor">
            <a:schemeClr val="dk1"/>
          </a:fontRef>
        </dgm:style>
      </dgm:prSet>
      <dgm:spPr>
        <a:noFill/>
        <a:ln>
          <a:solidFill>
            <a:schemeClr val="tx1"/>
          </a:solidFill>
        </a:ln>
      </dgm:spPr>
      <dgm:t>
        <a:bodyPr/>
        <a:lstStyle/>
        <a:p>
          <a:endParaRPr lang="en-IN"/>
        </a:p>
      </dgm:t>
    </dgm:pt>
    <dgm:pt modelId="{2C69FE42-A0EC-49C6-93EE-83BD6D59F50D}" type="sibTrans" cxnId="{93A5F7C7-9A42-4F37-B491-08CAAD218AF0}">
      <dgm:prSet/>
      <dgm:spPr/>
      <dgm:t>
        <a:bodyPr/>
        <a:lstStyle/>
        <a:p>
          <a:endParaRPr lang="en-IN"/>
        </a:p>
      </dgm:t>
    </dgm:pt>
    <dgm:pt modelId="{27D47D2F-2F77-4C92-8564-77C293E5018A}">
      <dgm:prSet phldrT="[Text]">
        <dgm:style>
          <a:lnRef idx="1">
            <a:schemeClr val="accent2"/>
          </a:lnRef>
          <a:fillRef idx="2">
            <a:schemeClr val="accent2"/>
          </a:fillRef>
          <a:effectRef idx="1">
            <a:schemeClr val="accent2"/>
          </a:effectRef>
          <a:fontRef idx="minor">
            <a:schemeClr val="dk1"/>
          </a:fontRef>
        </dgm:style>
      </dgm:prSet>
      <dgm:spPr>
        <a:solidFill>
          <a:srgbClr val="FF99CC"/>
        </a:solidFill>
        <a:ln>
          <a:solidFill>
            <a:srgbClr val="FF3399"/>
          </a:solidFill>
        </a:ln>
      </dgm:spPr>
      <dgm:t>
        <a:bodyPr/>
        <a:lstStyle/>
        <a:p>
          <a:r>
            <a:rPr lang="en-US" dirty="0" smtClean="0">
              <a:solidFill>
                <a:schemeClr val="tx1"/>
              </a:solidFill>
            </a:rPr>
            <a:t>Goods or Services or </a:t>
          </a:r>
        </a:p>
        <a:p>
          <a:r>
            <a:rPr lang="en-US" dirty="0" smtClean="0">
              <a:solidFill>
                <a:schemeClr val="tx1"/>
              </a:solidFill>
            </a:rPr>
            <a:t>Both</a:t>
          </a:r>
          <a:endParaRPr lang="en-IN" dirty="0">
            <a:solidFill>
              <a:schemeClr val="tx1"/>
            </a:solidFill>
          </a:endParaRPr>
        </a:p>
      </dgm:t>
    </dgm:pt>
    <dgm:pt modelId="{FB13523C-7B60-44D9-B4A6-9C18F129811D}" type="parTrans" cxnId="{BAF4971D-E3FF-48A9-AFF3-2337C77A4B5E}">
      <dgm:prSet>
        <dgm:style>
          <a:lnRef idx="1">
            <a:schemeClr val="accent2"/>
          </a:lnRef>
          <a:fillRef idx="2">
            <a:schemeClr val="accent2"/>
          </a:fillRef>
          <a:effectRef idx="1">
            <a:schemeClr val="accent2"/>
          </a:effectRef>
          <a:fontRef idx="minor">
            <a:schemeClr val="dk1"/>
          </a:fontRef>
        </dgm:style>
      </dgm:prSet>
      <dgm:spPr>
        <a:noFill/>
        <a:ln>
          <a:solidFill>
            <a:schemeClr val="tx1"/>
          </a:solidFill>
        </a:ln>
      </dgm:spPr>
      <dgm:t>
        <a:bodyPr/>
        <a:lstStyle/>
        <a:p>
          <a:endParaRPr lang="en-IN"/>
        </a:p>
      </dgm:t>
    </dgm:pt>
    <dgm:pt modelId="{4D349D1A-25CC-46B4-A2C0-5042426E0A3E}" type="sibTrans" cxnId="{BAF4971D-E3FF-48A9-AFF3-2337C77A4B5E}">
      <dgm:prSet/>
      <dgm:spPr/>
      <dgm:t>
        <a:bodyPr/>
        <a:lstStyle/>
        <a:p>
          <a:endParaRPr lang="en-IN"/>
        </a:p>
      </dgm:t>
    </dgm:pt>
    <dgm:pt modelId="{6EFA8E45-00DC-4EDF-9C2C-C9AEDD2D9CE2}">
      <dgm:prSet phldrT="[Text]">
        <dgm:style>
          <a:lnRef idx="2">
            <a:schemeClr val="accent2"/>
          </a:lnRef>
          <a:fillRef idx="1">
            <a:schemeClr val="lt1"/>
          </a:fillRef>
          <a:effectRef idx="0">
            <a:schemeClr val="accent2"/>
          </a:effectRef>
          <a:fontRef idx="minor">
            <a:schemeClr val="dk1"/>
          </a:fontRef>
        </dgm:style>
      </dgm:prSet>
      <dgm:spPr>
        <a:ln>
          <a:solidFill>
            <a:srgbClr val="FF3399"/>
          </a:solidFill>
        </a:ln>
      </dgm:spPr>
      <dgm:t>
        <a:bodyPr/>
        <a:lstStyle/>
        <a:p>
          <a:r>
            <a:rPr lang="en-US" dirty="0" smtClean="0">
              <a:solidFill>
                <a:schemeClr val="tx1"/>
              </a:solidFill>
            </a:rPr>
            <a:t>TAXABLE PERSON </a:t>
          </a:r>
          <a:endParaRPr lang="en-IN" dirty="0">
            <a:solidFill>
              <a:schemeClr val="tx1"/>
            </a:solidFill>
          </a:endParaRPr>
        </a:p>
      </dgm:t>
    </dgm:pt>
    <dgm:pt modelId="{4526EDAA-1285-4827-A11E-3BB367143193}" type="parTrans" cxnId="{A475F6DA-8C45-4737-BBD0-ECC4118FE66C}">
      <dgm:prSet>
        <dgm:style>
          <a:lnRef idx="1">
            <a:schemeClr val="accent2"/>
          </a:lnRef>
          <a:fillRef idx="2">
            <a:schemeClr val="accent2"/>
          </a:fillRef>
          <a:effectRef idx="1">
            <a:schemeClr val="accent2"/>
          </a:effectRef>
          <a:fontRef idx="minor">
            <a:schemeClr val="dk1"/>
          </a:fontRef>
        </dgm:style>
      </dgm:prSet>
      <dgm:spPr>
        <a:noFill/>
        <a:ln>
          <a:solidFill>
            <a:schemeClr val="tx1"/>
          </a:solidFill>
        </a:ln>
      </dgm:spPr>
      <dgm:t>
        <a:bodyPr/>
        <a:lstStyle/>
        <a:p>
          <a:endParaRPr lang="en-IN"/>
        </a:p>
      </dgm:t>
    </dgm:pt>
    <dgm:pt modelId="{937B46DC-27B5-4292-8988-F8DBFCCF2540}" type="sibTrans" cxnId="{A475F6DA-8C45-4737-BBD0-ECC4118FE66C}">
      <dgm:prSet/>
      <dgm:spPr/>
      <dgm:t>
        <a:bodyPr/>
        <a:lstStyle/>
        <a:p>
          <a:endParaRPr lang="en-IN"/>
        </a:p>
      </dgm:t>
    </dgm:pt>
    <dgm:pt modelId="{1A8A5B94-C847-4845-A514-BDAD08E8F645}">
      <dgm:prSet>
        <dgm:style>
          <a:lnRef idx="2">
            <a:schemeClr val="accent2"/>
          </a:lnRef>
          <a:fillRef idx="1">
            <a:schemeClr val="lt1"/>
          </a:fillRef>
          <a:effectRef idx="0">
            <a:schemeClr val="accent2"/>
          </a:effectRef>
          <a:fontRef idx="minor">
            <a:schemeClr val="dk1"/>
          </a:fontRef>
        </dgm:style>
      </dgm:prSet>
      <dgm:spPr>
        <a:ln>
          <a:solidFill>
            <a:srgbClr val="FF3399"/>
          </a:solidFill>
        </a:ln>
      </dgm:spPr>
      <dgm:t>
        <a:bodyPr/>
        <a:lstStyle/>
        <a:p>
          <a:r>
            <a:rPr lang="en-US" dirty="0" smtClean="0">
              <a:solidFill>
                <a:schemeClr val="tx1"/>
              </a:solidFill>
            </a:rPr>
            <a:t>CONSIDERATION </a:t>
          </a:r>
          <a:endParaRPr lang="en-IN" dirty="0">
            <a:solidFill>
              <a:schemeClr val="tx1"/>
            </a:solidFill>
          </a:endParaRPr>
        </a:p>
      </dgm:t>
    </dgm:pt>
    <dgm:pt modelId="{9D0AC2CB-2CFC-4951-913F-68DEE4726AD4}" type="parTrans" cxnId="{C92959BB-0259-4EC4-95A8-AA1FE6C2C71D}">
      <dgm:prSet>
        <dgm:style>
          <a:lnRef idx="1">
            <a:schemeClr val="accent2"/>
          </a:lnRef>
          <a:fillRef idx="2">
            <a:schemeClr val="accent2"/>
          </a:fillRef>
          <a:effectRef idx="1">
            <a:schemeClr val="accent2"/>
          </a:effectRef>
          <a:fontRef idx="minor">
            <a:schemeClr val="dk1"/>
          </a:fontRef>
        </dgm:style>
      </dgm:prSet>
      <dgm:spPr>
        <a:noFill/>
        <a:ln>
          <a:solidFill>
            <a:schemeClr val="tx1"/>
          </a:solidFill>
        </a:ln>
      </dgm:spPr>
      <dgm:t>
        <a:bodyPr/>
        <a:lstStyle/>
        <a:p>
          <a:endParaRPr lang="en-IN"/>
        </a:p>
      </dgm:t>
    </dgm:pt>
    <dgm:pt modelId="{FA5C95AC-1D2D-4063-BFDA-7FB22CF9A419}" type="sibTrans" cxnId="{C92959BB-0259-4EC4-95A8-AA1FE6C2C71D}">
      <dgm:prSet/>
      <dgm:spPr/>
      <dgm:t>
        <a:bodyPr/>
        <a:lstStyle/>
        <a:p>
          <a:endParaRPr lang="en-IN"/>
        </a:p>
      </dgm:t>
    </dgm:pt>
    <dgm:pt modelId="{E24C4534-3AEF-4860-B98C-1EBC75EF82CE}">
      <dgm:prSet>
        <dgm:style>
          <a:lnRef idx="2">
            <a:schemeClr val="accent2"/>
          </a:lnRef>
          <a:fillRef idx="1">
            <a:schemeClr val="lt1"/>
          </a:fillRef>
          <a:effectRef idx="0">
            <a:schemeClr val="accent2"/>
          </a:effectRef>
          <a:fontRef idx="minor">
            <a:schemeClr val="dk1"/>
          </a:fontRef>
        </dgm:style>
      </dgm:prSet>
      <dgm:spPr>
        <a:ln>
          <a:solidFill>
            <a:srgbClr val="FF3399"/>
          </a:solidFill>
        </a:ln>
      </dgm:spPr>
      <dgm:t>
        <a:bodyPr/>
        <a:lstStyle/>
        <a:p>
          <a:r>
            <a:rPr lang="en-US" dirty="0" smtClean="0">
              <a:solidFill>
                <a:schemeClr val="tx1"/>
              </a:solidFill>
            </a:rPr>
            <a:t>In The Course Of Business</a:t>
          </a:r>
          <a:endParaRPr lang="en-IN" dirty="0">
            <a:solidFill>
              <a:schemeClr val="tx1"/>
            </a:solidFill>
          </a:endParaRPr>
        </a:p>
      </dgm:t>
    </dgm:pt>
    <dgm:pt modelId="{C5C174EE-54AE-4D76-81C7-EAC3C2B9C541}" type="parTrans" cxnId="{33EC3D12-E885-412C-8748-0C82866414EE}">
      <dgm:prSet>
        <dgm:style>
          <a:lnRef idx="1">
            <a:schemeClr val="accent2"/>
          </a:lnRef>
          <a:fillRef idx="2">
            <a:schemeClr val="accent2"/>
          </a:fillRef>
          <a:effectRef idx="1">
            <a:schemeClr val="accent2"/>
          </a:effectRef>
          <a:fontRef idx="minor">
            <a:schemeClr val="dk1"/>
          </a:fontRef>
        </dgm:style>
      </dgm:prSet>
      <dgm:spPr>
        <a:noFill/>
        <a:ln>
          <a:solidFill>
            <a:schemeClr val="tx1"/>
          </a:solidFill>
        </a:ln>
      </dgm:spPr>
      <dgm:t>
        <a:bodyPr/>
        <a:lstStyle/>
        <a:p>
          <a:endParaRPr lang="en-IN"/>
        </a:p>
      </dgm:t>
    </dgm:pt>
    <dgm:pt modelId="{DDD5D296-8EBE-4AE1-BB85-FE9BF0C64984}" type="sibTrans" cxnId="{33EC3D12-E885-412C-8748-0C82866414EE}">
      <dgm:prSet/>
      <dgm:spPr/>
      <dgm:t>
        <a:bodyPr/>
        <a:lstStyle/>
        <a:p>
          <a:endParaRPr lang="en-IN"/>
        </a:p>
      </dgm:t>
    </dgm:pt>
    <dgm:pt modelId="{29F6C7EC-D0A2-471D-B560-DEB6481114E5}" type="pres">
      <dgm:prSet presAssocID="{97F9FB60-3192-4B4E-B6D3-1C6882D51466}" presName="cycle" presStyleCnt="0">
        <dgm:presLayoutVars>
          <dgm:chMax val="1"/>
          <dgm:dir/>
          <dgm:animLvl val="ctr"/>
          <dgm:resizeHandles val="exact"/>
        </dgm:presLayoutVars>
      </dgm:prSet>
      <dgm:spPr/>
      <dgm:t>
        <a:bodyPr/>
        <a:lstStyle/>
        <a:p>
          <a:endParaRPr lang="en-IN"/>
        </a:p>
      </dgm:t>
    </dgm:pt>
    <dgm:pt modelId="{5C774EAB-8C18-4D14-B55F-17CEBF75DCAC}" type="pres">
      <dgm:prSet presAssocID="{7030C753-05AC-4796-8C0C-7DBBB65DC5A0}" presName="centerShape" presStyleLbl="node0" presStyleIdx="0" presStyleCnt="1"/>
      <dgm:spPr/>
      <dgm:t>
        <a:bodyPr/>
        <a:lstStyle/>
        <a:p>
          <a:endParaRPr lang="en-IN"/>
        </a:p>
      </dgm:t>
    </dgm:pt>
    <dgm:pt modelId="{5C8987D7-7F29-449A-8769-757F520A1B24}" type="pres">
      <dgm:prSet presAssocID="{82F97207-69E5-4D44-94D7-CC43515762BC}" presName="parTrans" presStyleLbl="bgSibTrans2D1" presStyleIdx="0" presStyleCnt="5"/>
      <dgm:spPr/>
      <dgm:t>
        <a:bodyPr/>
        <a:lstStyle/>
        <a:p>
          <a:endParaRPr lang="en-IN"/>
        </a:p>
      </dgm:t>
    </dgm:pt>
    <dgm:pt modelId="{8A49E02D-B619-43EF-950B-0B9F745C1B04}" type="pres">
      <dgm:prSet presAssocID="{1C10389F-00A2-44EA-9910-6A45AD1A6439}" presName="node" presStyleLbl="node1" presStyleIdx="0" presStyleCnt="5" custRadScaleRad="100019" custRadScaleInc="-3065">
        <dgm:presLayoutVars>
          <dgm:bulletEnabled val="1"/>
        </dgm:presLayoutVars>
      </dgm:prSet>
      <dgm:spPr/>
      <dgm:t>
        <a:bodyPr/>
        <a:lstStyle/>
        <a:p>
          <a:endParaRPr lang="en-IN"/>
        </a:p>
      </dgm:t>
    </dgm:pt>
    <dgm:pt modelId="{7FABE882-F09F-4CD3-A882-B3168BC6FD3E}" type="pres">
      <dgm:prSet presAssocID="{FB13523C-7B60-44D9-B4A6-9C18F129811D}" presName="parTrans" presStyleLbl="bgSibTrans2D1" presStyleIdx="1" presStyleCnt="5"/>
      <dgm:spPr/>
      <dgm:t>
        <a:bodyPr/>
        <a:lstStyle/>
        <a:p>
          <a:endParaRPr lang="en-IN"/>
        </a:p>
      </dgm:t>
    </dgm:pt>
    <dgm:pt modelId="{87327F7C-A45E-4C29-99DF-D6EA16D603D3}" type="pres">
      <dgm:prSet presAssocID="{27D47D2F-2F77-4C92-8564-77C293E5018A}" presName="node" presStyleLbl="node1" presStyleIdx="1" presStyleCnt="5">
        <dgm:presLayoutVars>
          <dgm:bulletEnabled val="1"/>
        </dgm:presLayoutVars>
      </dgm:prSet>
      <dgm:spPr/>
      <dgm:t>
        <a:bodyPr/>
        <a:lstStyle/>
        <a:p>
          <a:endParaRPr lang="en-IN"/>
        </a:p>
      </dgm:t>
    </dgm:pt>
    <dgm:pt modelId="{94D63FD2-9519-4C4C-9D4F-024F2B171B63}" type="pres">
      <dgm:prSet presAssocID="{4526EDAA-1285-4827-A11E-3BB367143193}" presName="parTrans" presStyleLbl="bgSibTrans2D1" presStyleIdx="2" presStyleCnt="5"/>
      <dgm:spPr/>
      <dgm:t>
        <a:bodyPr/>
        <a:lstStyle/>
        <a:p>
          <a:endParaRPr lang="en-IN"/>
        </a:p>
      </dgm:t>
    </dgm:pt>
    <dgm:pt modelId="{3D8FE74B-21C6-41E3-A3BA-8726DE5D8665}" type="pres">
      <dgm:prSet presAssocID="{6EFA8E45-00DC-4EDF-9C2C-C9AEDD2D9CE2}" presName="node" presStyleLbl="node1" presStyleIdx="2" presStyleCnt="5">
        <dgm:presLayoutVars>
          <dgm:bulletEnabled val="1"/>
        </dgm:presLayoutVars>
      </dgm:prSet>
      <dgm:spPr/>
      <dgm:t>
        <a:bodyPr/>
        <a:lstStyle/>
        <a:p>
          <a:endParaRPr lang="en-IN"/>
        </a:p>
      </dgm:t>
    </dgm:pt>
    <dgm:pt modelId="{A90ECDD7-E02C-4BD1-8C5B-559844EB278B}" type="pres">
      <dgm:prSet presAssocID="{9D0AC2CB-2CFC-4951-913F-68DEE4726AD4}" presName="parTrans" presStyleLbl="bgSibTrans2D1" presStyleIdx="3" presStyleCnt="5"/>
      <dgm:spPr/>
      <dgm:t>
        <a:bodyPr/>
        <a:lstStyle/>
        <a:p>
          <a:endParaRPr lang="en-IN"/>
        </a:p>
      </dgm:t>
    </dgm:pt>
    <dgm:pt modelId="{98F3E2D5-BF0E-4F29-9928-3A31DA717611}" type="pres">
      <dgm:prSet presAssocID="{1A8A5B94-C847-4845-A514-BDAD08E8F645}" presName="node" presStyleLbl="node1" presStyleIdx="3" presStyleCnt="5">
        <dgm:presLayoutVars>
          <dgm:bulletEnabled val="1"/>
        </dgm:presLayoutVars>
      </dgm:prSet>
      <dgm:spPr/>
      <dgm:t>
        <a:bodyPr/>
        <a:lstStyle/>
        <a:p>
          <a:endParaRPr lang="en-IN"/>
        </a:p>
      </dgm:t>
    </dgm:pt>
    <dgm:pt modelId="{2B569E24-137A-43E1-8EC6-371CEC9402AC}" type="pres">
      <dgm:prSet presAssocID="{C5C174EE-54AE-4D76-81C7-EAC3C2B9C541}" presName="parTrans" presStyleLbl="bgSibTrans2D1" presStyleIdx="4" presStyleCnt="5"/>
      <dgm:spPr/>
      <dgm:t>
        <a:bodyPr/>
        <a:lstStyle/>
        <a:p>
          <a:endParaRPr lang="en-IN"/>
        </a:p>
      </dgm:t>
    </dgm:pt>
    <dgm:pt modelId="{B03BE509-2400-4321-B6EE-8AF5B543823A}" type="pres">
      <dgm:prSet presAssocID="{E24C4534-3AEF-4860-B98C-1EBC75EF82CE}" presName="node" presStyleLbl="node1" presStyleIdx="4" presStyleCnt="5">
        <dgm:presLayoutVars>
          <dgm:bulletEnabled val="1"/>
        </dgm:presLayoutVars>
      </dgm:prSet>
      <dgm:spPr/>
      <dgm:t>
        <a:bodyPr/>
        <a:lstStyle/>
        <a:p>
          <a:endParaRPr lang="en-IN"/>
        </a:p>
      </dgm:t>
    </dgm:pt>
  </dgm:ptLst>
  <dgm:cxnLst>
    <dgm:cxn modelId="{A475F6DA-8C45-4737-BBD0-ECC4118FE66C}" srcId="{7030C753-05AC-4796-8C0C-7DBBB65DC5A0}" destId="{6EFA8E45-00DC-4EDF-9C2C-C9AEDD2D9CE2}" srcOrd="2" destOrd="0" parTransId="{4526EDAA-1285-4827-A11E-3BB367143193}" sibTransId="{937B46DC-27B5-4292-8988-F8DBFCCF2540}"/>
    <dgm:cxn modelId="{F62263E2-236E-4900-8E35-DC2EF00047D4}" type="presOf" srcId="{7030C753-05AC-4796-8C0C-7DBBB65DC5A0}" destId="{5C774EAB-8C18-4D14-B55F-17CEBF75DCAC}" srcOrd="0" destOrd="0" presId="urn:microsoft.com/office/officeart/2005/8/layout/radial4"/>
    <dgm:cxn modelId="{33EC3D12-E885-412C-8748-0C82866414EE}" srcId="{7030C753-05AC-4796-8C0C-7DBBB65DC5A0}" destId="{E24C4534-3AEF-4860-B98C-1EBC75EF82CE}" srcOrd="4" destOrd="0" parTransId="{C5C174EE-54AE-4D76-81C7-EAC3C2B9C541}" sibTransId="{DDD5D296-8EBE-4AE1-BB85-FE9BF0C64984}"/>
    <dgm:cxn modelId="{93A5F7C7-9A42-4F37-B491-08CAAD218AF0}" srcId="{7030C753-05AC-4796-8C0C-7DBBB65DC5A0}" destId="{1C10389F-00A2-44EA-9910-6A45AD1A6439}" srcOrd="0" destOrd="0" parTransId="{82F97207-69E5-4D44-94D7-CC43515762BC}" sibTransId="{2C69FE42-A0EC-49C6-93EE-83BD6D59F50D}"/>
    <dgm:cxn modelId="{5475982B-B174-4813-BEC4-0659742FAD00}" type="presOf" srcId="{4526EDAA-1285-4827-A11E-3BB367143193}" destId="{94D63FD2-9519-4C4C-9D4F-024F2B171B63}" srcOrd="0" destOrd="0" presId="urn:microsoft.com/office/officeart/2005/8/layout/radial4"/>
    <dgm:cxn modelId="{655F3675-B341-4609-86B1-5B2CBD42D2CC}" type="presOf" srcId="{27D47D2F-2F77-4C92-8564-77C293E5018A}" destId="{87327F7C-A45E-4C29-99DF-D6EA16D603D3}" srcOrd="0" destOrd="0" presId="urn:microsoft.com/office/officeart/2005/8/layout/radial4"/>
    <dgm:cxn modelId="{B442DE7F-1904-4AAB-94B4-D684B7576E7F}" srcId="{97F9FB60-3192-4B4E-B6D3-1C6882D51466}" destId="{7030C753-05AC-4796-8C0C-7DBBB65DC5A0}" srcOrd="0" destOrd="0" parTransId="{E74D394A-5EBA-4EB5-9EDC-D798F4EF70A0}" sibTransId="{FEF444B2-EAA8-44FE-A246-8F9DAD3F8A1D}"/>
    <dgm:cxn modelId="{C2C4A379-2C5C-4FBA-9745-065CCD276106}" type="presOf" srcId="{6EFA8E45-00DC-4EDF-9C2C-C9AEDD2D9CE2}" destId="{3D8FE74B-21C6-41E3-A3BA-8726DE5D8665}" srcOrd="0" destOrd="0" presId="urn:microsoft.com/office/officeart/2005/8/layout/radial4"/>
    <dgm:cxn modelId="{45FE8D88-D751-4D1A-B583-E9E08249C446}" type="presOf" srcId="{82F97207-69E5-4D44-94D7-CC43515762BC}" destId="{5C8987D7-7F29-449A-8769-757F520A1B24}" srcOrd="0" destOrd="0" presId="urn:microsoft.com/office/officeart/2005/8/layout/radial4"/>
    <dgm:cxn modelId="{52C2BC68-A032-4162-A866-A5DBCB844776}" type="presOf" srcId="{1C10389F-00A2-44EA-9910-6A45AD1A6439}" destId="{8A49E02D-B619-43EF-950B-0B9F745C1B04}" srcOrd="0" destOrd="0" presId="urn:microsoft.com/office/officeart/2005/8/layout/radial4"/>
    <dgm:cxn modelId="{D6D599C8-8C8F-4D71-BF5D-64E554C4993A}" type="presOf" srcId="{97F9FB60-3192-4B4E-B6D3-1C6882D51466}" destId="{29F6C7EC-D0A2-471D-B560-DEB6481114E5}" srcOrd="0" destOrd="0" presId="urn:microsoft.com/office/officeart/2005/8/layout/radial4"/>
    <dgm:cxn modelId="{8EF55E43-EBDB-4D59-AAAE-03F5B927D692}" type="presOf" srcId="{FB13523C-7B60-44D9-B4A6-9C18F129811D}" destId="{7FABE882-F09F-4CD3-A882-B3168BC6FD3E}" srcOrd="0" destOrd="0" presId="urn:microsoft.com/office/officeart/2005/8/layout/radial4"/>
    <dgm:cxn modelId="{C92959BB-0259-4EC4-95A8-AA1FE6C2C71D}" srcId="{7030C753-05AC-4796-8C0C-7DBBB65DC5A0}" destId="{1A8A5B94-C847-4845-A514-BDAD08E8F645}" srcOrd="3" destOrd="0" parTransId="{9D0AC2CB-2CFC-4951-913F-68DEE4726AD4}" sibTransId="{FA5C95AC-1D2D-4063-BFDA-7FB22CF9A419}"/>
    <dgm:cxn modelId="{BAF4971D-E3FF-48A9-AFF3-2337C77A4B5E}" srcId="{7030C753-05AC-4796-8C0C-7DBBB65DC5A0}" destId="{27D47D2F-2F77-4C92-8564-77C293E5018A}" srcOrd="1" destOrd="0" parTransId="{FB13523C-7B60-44D9-B4A6-9C18F129811D}" sibTransId="{4D349D1A-25CC-46B4-A2C0-5042426E0A3E}"/>
    <dgm:cxn modelId="{FC965F86-B1CE-4613-89EE-1495BB8676A6}" type="presOf" srcId="{9D0AC2CB-2CFC-4951-913F-68DEE4726AD4}" destId="{A90ECDD7-E02C-4BD1-8C5B-559844EB278B}" srcOrd="0" destOrd="0" presId="urn:microsoft.com/office/officeart/2005/8/layout/radial4"/>
    <dgm:cxn modelId="{6CB0D56A-EC7F-4150-9B4E-04BC1EA2CE13}" type="presOf" srcId="{E24C4534-3AEF-4860-B98C-1EBC75EF82CE}" destId="{B03BE509-2400-4321-B6EE-8AF5B543823A}" srcOrd="0" destOrd="0" presId="urn:microsoft.com/office/officeart/2005/8/layout/radial4"/>
    <dgm:cxn modelId="{5967E20F-514B-44C0-8D3C-66D73269302C}" type="presOf" srcId="{1A8A5B94-C847-4845-A514-BDAD08E8F645}" destId="{98F3E2D5-BF0E-4F29-9928-3A31DA717611}" srcOrd="0" destOrd="0" presId="urn:microsoft.com/office/officeart/2005/8/layout/radial4"/>
    <dgm:cxn modelId="{6704E05D-4294-4268-B227-47CF41D8B6E7}" type="presOf" srcId="{C5C174EE-54AE-4D76-81C7-EAC3C2B9C541}" destId="{2B569E24-137A-43E1-8EC6-371CEC9402AC}" srcOrd="0" destOrd="0" presId="urn:microsoft.com/office/officeart/2005/8/layout/radial4"/>
    <dgm:cxn modelId="{052F51B0-D9D9-477B-8893-9188138FADC2}" type="presParOf" srcId="{29F6C7EC-D0A2-471D-B560-DEB6481114E5}" destId="{5C774EAB-8C18-4D14-B55F-17CEBF75DCAC}" srcOrd="0" destOrd="0" presId="urn:microsoft.com/office/officeart/2005/8/layout/radial4"/>
    <dgm:cxn modelId="{4DEE61B0-F1B8-4DA8-983E-21EC0D1C43E8}" type="presParOf" srcId="{29F6C7EC-D0A2-471D-B560-DEB6481114E5}" destId="{5C8987D7-7F29-449A-8769-757F520A1B24}" srcOrd="1" destOrd="0" presId="urn:microsoft.com/office/officeart/2005/8/layout/radial4"/>
    <dgm:cxn modelId="{908BBFC7-3CA1-4990-BF44-CC429BA7D738}" type="presParOf" srcId="{29F6C7EC-D0A2-471D-B560-DEB6481114E5}" destId="{8A49E02D-B619-43EF-950B-0B9F745C1B04}" srcOrd="2" destOrd="0" presId="urn:microsoft.com/office/officeart/2005/8/layout/radial4"/>
    <dgm:cxn modelId="{8E2BA2DC-1D4C-4F32-B77A-3B5D50B24A77}" type="presParOf" srcId="{29F6C7EC-D0A2-471D-B560-DEB6481114E5}" destId="{7FABE882-F09F-4CD3-A882-B3168BC6FD3E}" srcOrd="3" destOrd="0" presId="urn:microsoft.com/office/officeart/2005/8/layout/radial4"/>
    <dgm:cxn modelId="{FDDD3FE6-FA07-48CF-A182-34A82CEF42DF}" type="presParOf" srcId="{29F6C7EC-D0A2-471D-B560-DEB6481114E5}" destId="{87327F7C-A45E-4C29-99DF-D6EA16D603D3}" srcOrd="4" destOrd="0" presId="urn:microsoft.com/office/officeart/2005/8/layout/radial4"/>
    <dgm:cxn modelId="{A004C5E9-C693-42EF-A465-6DDC1F634229}" type="presParOf" srcId="{29F6C7EC-D0A2-471D-B560-DEB6481114E5}" destId="{94D63FD2-9519-4C4C-9D4F-024F2B171B63}" srcOrd="5" destOrd="0" presId="urn:microsoft.com/office/officeart/2005/8/layout/radial4"/>
    <dgm:cxn modelId="{F44C816C-3212-4B71-A3BF-635ADFB4D253}" type="presParOf" srcId="{29F6C7EC-D0A2-471D-B560-DEB6481114E5}" destId="{3D8FE74B-21C6-41E3-A3BA-8726DE5D8665}" srcOrd="6" destOrd="0" presId="urn:microsoft.com/office/officeart/2005/8/layout/radial4"/>
    <dgm:cxn modelId="{252E29B2-4E31-493A-810E-74739AFDF166}" type="presParOf" srcId="{29F6C7EC-D0A2-471D-B560-DEB6481114E5}" destId="{A90ECDD7-E02C-4BD1-8C5B-559844EB278B}" srcOrd="7" destOrd="0" presId="urn:microsoft.com/office/officeart/2005/8/layout/radial4"/>
    <dgm:cxn modelId="{FF3CEF81-9F01-4A1E-A36C-B0F9E1D7CFB9}" type="presParOf" srcId="{29F6C7EC-D0A2-471D-B560-DEB6481114E5}" destId="{98F3E2D5-BF0E-4F29-9928-3A31DA717611}" srcOrd="8" destOrd="0" presId="urn:microsoft.com/office/officeart/2005/8/layout/radial4"/>
    <dgm:cxn modelId="{D13B3E5D-83C8-4FBB-996F-8CDDA94024CB}" type="presParOf" srcId="{29F6C7EC-D0A2-471D-B560-DEB6481114E5}" destId="{2B569E24-137A-43E1-8EC6-371CEC9402AC}" srcOrd="9" destOrd="0" presId="urn:microsoft.com/office/officeart/2005/8/layout/radial4"/>
    <dgm:cxn modelId="{620905C5-73DC-44F6-BDD8-C0BA562A9E47}" type="presParOf" srcId="{29F6C7EC-D0A2-471D-B560-DEB6481114E5}" destId="{B03BE509-2400-4321-B6EE-8AF5B543823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C02883F-D95E-462D-A0B9-27C7790A689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A1C9939-037A-4C58-AB32-6F696E10BE51}">
      <dgm:prSet phldrT="[Text]"/>
      <dgm:spPr>
        <a:solidFill>
          <a:srgbClr val="FF99CC">
            <a:alpha val="49804"/>
          </a:srgbClr>
        </a:solidFill>
        <a:ln>
          <a:solidFill>
            <a:srgbClr val="FF3399"/>
          </a:solidFill>
        </a:ln>
      </dgm:spPr>
      <dgm:t>
        <a:bodyPr/>
        <a:lstStyle/>
        <a:p>
          <a:r>
            <a:rPr lang="en-US" dirty="0" smtClean="0"/>
            <a:t>Business Reports</a:t>
          </a:r>
          <a:endParaRPr lang="en-US" dirty="0"/>
        </a:p>
      </dgm:t>
    </dgm:pt>
    <dgm:pt modelId="{A2C36499-B546-42D0-AF6F-BB5087063B86}" type="parTrans" cxnId="{393A7C64-70EF-4E0E-B311-264B0173A7C8}">
      <dgm:prSet/>
      <dgm:spPr/>
      <dgm:t>
        <a:bodyPr/>
        <a:lstStyle/>
        <a:p>
          <a:endParaRPr lang="en-US"/>
        </a:p>
      </dgm:t>
    </dgm:pt>
    <dgm:pt modelId="{A8F01A01-D0BE-4D61-B48F-2DDA2D6A7096}" type="sibTrans" cxnId="{393A7C64-70EF-4E0E-B311-264B0173A7C8}">
      <dgm:prSet/>
      <dgm:spPr/>
      <dgm:t>
        <a:bodyPr/>
        <a:lstStyle/>
        <a:p>
          <a:endParaRPr lang="en-US"/>
        </a:p>
      </dgm:t>
    </dgm:pt>
    <dgm:pt modelId="{5D704E77-9ECB-449E-B00C-1AB6630B2991}">
      <dgm:prSet phldrT="[Text]"/>
      <dgm:spPr>
        <a:solidFill>
          <a:schemeClr val="bg1">
            <a:lumMod val="85000"/>
          </a:schemeClr>
        </a:solidFill>
        <a:ln>
          <a:solidFill>
            <a:schemeClr val="tx1">
              <a:lumMod val="85000"/>
              <a:lumOff val="15000"/>
            </a:schemeClr>
          </a:solidFill>
        </a:ln>
      </dgm:spPr>
      <dgm:t>
        <a:bodyPr/>
        <a:lstStyle/>
        <a:p>
          <a:r>
            <a:rPr lang="en-US" dirty="0" smtClean="0"/>
            <a:t>Registration</a:t>
          </a:r>
          <a:endParaRPr lang="en-US" dirty="0"/>
        </a:p>
      </dgm:t>
    </dgm:pt>
    <dgm:pt modelId="{2DF3DE66-407E-44CB-A6D1-786AA0068537}" type="parTrans" cxnId="{32AD59B7-38C3-4A6F-8941-F634ED497F3B}">
      <dgm:prSet/>
      <dgm:spPr/>
      <dgm:t>
        <a:bodyPr/>
        <a:lstStyle/>
        <a:p>
          <a:endParaRPr lang="en-US"/>
        </a:p>
      </dgm:t>
    </dgm:pt>
    <dgm:pt modelId="{60BA1A7D-1E24-40D3-BB55-E9DF2EE471A2}" type="sibTrans" cxnId="{32AD59B7-38C3-4A6F-8941-F634ED497F3B}">
      <dgm:prSet/>
      <dgm:spPr/>
      <dgm:t>
        <a:bodyPr/>
        <a:lstStyle/>
        <a:p>
          <a:endParaRPr lang="en-US"/>
        </a:p>
      </dgm:t>
    </dgm:pt>
    <dgm:pt modelId="{4F4F6E47-6A4E-4BEF-B39E-A3828661264B}">
      <dgm:prSet phldrT="[Text]"/>
      <dgm:spPr>
        <a:solidFill>
          <a:schemeClr val="bg1">
            <a:lumMod val="85000"/>
          </a:schemeClr>
        </a:solidFill>
        <a:ln>
          <a:solidFill>
            <a:schemeClr val="tx1">
              <a:lumMod val="85000"/>
              <a:lumOff val="15000"/>
            </a:schemeClr>
          </a:solidFill>
        </a:ln>
      </dgm:spPr>
      <dgm:t>
        <a:bodyPr/>
        <a:lstStyle/>
        <a:p>
          <a:r>
            <a:rPr lang="en-US" dirty="0" smtClean="0"/>
            <a:t>Return</a:t>
          </a:r>
          <a:endParaRPr lang="en-US" dirty="0"/>
        </a:p>
      </dgm:t>
    </dgm:pt>
    <dgm:pt modelId="{48A2C1C2-953E-4C6E-B391-DB3E9E8F39B9}" type="parTrans" cxnId="{37B0A7A8-1E24-4113-8630-9C47F8E1D02D}">
      <dgm:prSet/>
      <dgm:spPr/>
      <dgm:t>
        <a:bodyPr/>
        <a:lstStyle/>
        <a:p>
          <a:endParaRPr lang="en-US"/>
        </a:p>
      </dgm:t>
    </dgm:pt>
    <dgm:pt modelId="{FDDF8AFD-6B9E-4BFD-9042-D53EB6C143A7}" type="sibTrans" cxnId="{37B0A7A8-1E24-4113-8630-9C47F8E1D02D}">
      <dgm:prSet/>
      <dgm:spPr/>
      <dgm:t>
        <a:bodyPr/>
        <a:lstStyle/>
        <a:p>
          <a:endParaRPr lang="en-US"/>
        </a:p>
      </dgm:t>
    </dgm:pt>
    <dgm:pt modelId="{8759FD31-005B-446A-849D-45BA107C70B9}">
      <dgm:prSet phldrT="[Text]"/>
      <dgm:spPr>
        <a:solidFill>
          <a:schemeClr val="bg1">
            <a:lumMod val="85000"/>
          </a:schemeClr>
        </a:solidFill>
        <a:ln>
          <a:solidFill>
            <a:schemeClr val="tx1">
              <a:lumMod val="85000"/>
              <a:lumOff val="15000"/>
            </a:schemeClr>
          </a:solidFill>
        </a:ln>
      </dgm:spPr>
      <dgm:t>
        <a:bodyPr/>
        <a:lstStyle/>
        <a:p>
          <a:r>
            <a:rPr lang="en-US" dirty="0" smtClean="0"/>
            <a:t>Refund</a:t>
          </a:r>
          <a:endParaRPr lang="en-US" dirty="0"/>
        </a:p>
      </dgm:t>
    </dgm:pt>
    <dgm:pt modelId="{58491667-E25A-45E5-987C-16652E72D911}" type="parTrans" cxnId="{69536A0D-AECD-4D7F-AF3C-2F3020293CF7}">
      <dgm:prSet/>
      <dgm:spPr/>
      <dgm:t>
        <a:bodyPr/>
        <a:lstStyle/>
        <a:p>
          <a:endParaRPr lang="en-US"/>
        </a:p>
      </dgm:t>
    </dgm:pt>
    <dgm:pt modelId="{69AE6CB1-22BE-48A6-9229-E4F69C4EECDD}" type="sibTrans" cxnId="{69536A0D-AECD-4D7F-AF3C-2F3020293CF7}">
      <dgm:prSet/>
      <dgm:spPr/>
      <dgm:t>
        <a:bodyPr/>
        <a:lstStyle/>
        <a:p>
          <a:endParaRPr lang="en-US"/>
        </a:p>
      </dgm:t>
    </dgm:pt>
    <dgm:pt modelId="{C8F132ED-9DD5-418E-93E0-0D8C8A04208D}">
      <dgm:prSet phldrT="[Text]"/>
      <dgm:spPr>
        <a:solidFill>
          <a:schemeClr val="bg1">
            <a:lumMod val="85000"/>
          </a:schemeClr>
        </a:solidFill>
        <a:ln>
          <a:solidFill>
            <a:schemeClr val="tx1">
              <a:lumMod val="85000"/>
              <a:lumOff val="15000"/>
            </a:schemeClr>
          </a:solidFill>
        </a:ln>
      </dgm:spPr>
      <dgm:t>
        <a:bodyPr/>
        <a:lstStyle/>
        <a:p>
          <a:r>
            <a:rPr lang="en-US" dirty="0" smtClean="0"/>
            <a:t>Payment</a:t>
          </a:r>
          <a:endParaRPr lang="en-US" dirty="0"/>
        </a:p>
      </dgm:t>
    </dgm:pt>
    <dgm:pt modelId="{FBC121F6-D9D5-4F56-82F1-F6917D92FF65}" type="parTrans" cxnId="{670B7237-623C-4ABF-B66A-E078DA11E788}">
      <dgm:prSet/>
      <dgm:spPr/>
      <dgm:t>
        <a:bodyPr/>
        <a:lstStyle/>
        <a:p>
          <a:endParaRPr lang="en-US"/>
        </a:p>
      </dgm:t>
    </dgm:pt>
    <dgm:pt modelId="{0E7E3010-E04F-4F07-81A0-FDE59219C279}" type="sibTrans" cxnId="{670B7237-623C-4ABF-B66A-E078DA11E788}">
      <dgm:prSet/>
      <dgm:spPr/>
      <dgm:t>
        <a:bodyPr/>
        <a:lstStyle/>
        <a:p>
          <a:endParaRPr lang="en-US"/>
        </a:p>
      </dgm:t>
    </dgm:pt>
    <dgm:pt modelId="{6C522E39-072F-4CA1-B688-41078A666965}" type="pres">
      <dgm:prSet presAssocID="{7C02883F-D95E-462D-A0B9-27C7790A6891}" presName="composite" presStyleCnt="0">
        <dgm:presLayoutVars>
          <dgm:chMax val="1"/>
          <dgm:dir/>
          <dgm:resizeHandles val="exact"/>
        </dgm:presLayoutVars>
      </dgm:prSet>
      <dgm:spPr/>
      <dgm:t>
        <a:bodyPr/>
        <a:lstStyle/>
        <a:p>
          <a:endParaRPr lang="en-US"/>
        </a:p>
      </dgm:t>
    </dgm:pt>
    <dgm:pt modelId="{04CB309A-CD8B-406F-894C-171D20876207}" type="pres">
      <dgm:prSet presAssocID="{7C02883F-D95E-462D-A0B9-27C7790A6891}" presName="radial" presStyleCnt="0">
        <dgm:presLayoutVars>
          <dgm:animLvl val="ctr"/>
        </dgm:presLayoutVars>
      </dgm:prSet>
      <dgm:spPr/>
    </dgm:pt>
    <dgm:pt modelId="{A1F5A59B-D88A-45DB-B217-325572ED4834}" type="pres">
      <dgm:prSet presAssocID="{8A1C9939-037A-4C58-AB32-6F696E10BE51}" presName="centerShape" presStyleLbl="vennNode1" presStyleIdx="0" presStyleCnt="5"/>
      <dgm:spPr/>
      <dgm:t>
        <a:bodyPr/>
        <a:lstStyle/>
        <a:p>
          <a:endParaRPr lang="en-US"/>
        </a:p>
      </dgm:t>
    </dgm:pt>
    <dgm:pt modelId="{3F85E8D1-1727-42E6-8EF6-2A5DC2AAD3E3}" type="pres">
      <dgm:prSet presAssocID="{5D704E77-9ECB-449E-B00C-1AB6630B2991}" presName="node" presStyleLbl="vennNode1" presStyleIdx="1" presStyleCnt="5">
        <dgm:presLayoutVars>
          <dgm:bulletEnabled val="1"/>
        </dgm:presLayoutVars>
      </dgm:prSet>
      <dgm:spPr/>
      <dgm:t>
        <a:bodyPr/>
        <a:lstStyle/>
        <a:p>
          <a:endParaRPr lang="en-US"/>
        </a:p>
      </dgm:t>
    </dgm:pt>
    <dgm:pt modelId="{50282750-ECFE-48A8-854F-29C603639242}" type="pres">
      <dgm:prSet presAssocID="{4F4F6E47-6A4E-4BEF-B39E-A3828661264B}" presName="node" presStyleLbl="vennNode1" presStyleIdx="2" presStyleCnt="5">
        <dgm:presLayoutVars>
          <dgm:bulletEnabled val="1"/>
        </dgm:presLayoutVars>
      </dgm:prSet>
      <dgm:spPr/>
      <dgm:t>
        <a:bodyPr/>
        <a:lstStyle/>
        <a:p>
          <a:endParaRPr lang="en-US"/>
        </a:p>
      </dgm:t>
    </dgm:pt>
    <dgm:pt modelId="{A727E58C-F6E4-4125-B338-79E774808B8A}" type="pres">
      <dgm:prSet presAssocID="{8759FD31-005B-446A-849D-45BA107C70B9}" presName="node" presStyleLbl="vennNode1" presStyleIdx="3" presStyleCnt="5">
        <dgm:presLayoutVars>
          <dgm:bulletEnabled val="1"/>
        </dgm:presLayoutVars>
      </dgm:prSet>
      <dgm:spPr/>
      <dgm:t>
        <a:bodyPr/>
        <a:lstStyle/>
        <a:p>
          <a:endParaRPr lang="en-US"/>
        </a:p>
      </dgm:t>
    </dgm:pt>
    <dgm:pt modelId="{2329F04D-71A6-45A0-B7BB-350CD5F1B989}" type="pres">
      <dgm:prSet presAssocID="{C8F132ED-9DD5-418E-93E0-0D8C8A04208D}" presName="node" presStyleLbl="vennNode1" presStyleIdx="4" presStyleCnt="5">
        <dgm:presLayoutVars>
          <dgm:bulletEnabled val="1"/>
        </dgm:presLayoutVars>
      </dgm:prSet>
      <dgm:spPr/>
      <dgm:t>
        <a:bodyPr/>
        <a:lstStyle/>
        <a:p>
          <a:endParaRPr lang="en-US"/>
        </a:p>
      </dgm:t>
    </dgm:pt>
  </dgm:ptLst>
  <dgm:cxnLst>
    <dgm:cxn modelId="{BE8A0A83-4366-4CBD-B2DF-4C23C5B08DE9}" type="presOf" srcId="{C8F132ED-9DD5-418E-93E0-0D8C8A04208D}" destId="{2329F04D-71A6-45A0-B7BB-350CD5F1B989}" srcOrd="0" destOrd="0" presId="urn:microsoft.com/office/officeart/2005/8/layout/radial3"/>
    <dgm:cxn modelId="{9D013D83-5128-44DA-94DA-C8E4A74B9DB3}" type="presOf" srcId="{8A1C9939-037A-4C58-AB32-6F696E10BE51}" destId="{A1F5A59B-D88A-45DB-B217-325572ED4834}" srcOrd="0" destOrd="0" presId="urn:microsoft.com/office/officeart/2005/8/layout/radial3"/>
    <dgm:cxn modelId="{ACFF7783-2350-4508-97E5-189479337728}" type="presOf" srcId="{4F4F6E47-6A4E-4BEF-B39E-A3828661264B}" destId="{50282750-ECFE-48A8-854F-29C603639242}" srcOrd="0" destOrd="0" presId="urn:microsoft.com/office/officeart/2005/8/layout/radial3"/>
    <dgm:cxn modelId="{37B0A7A8-1E24-4113-8630-9C47F8E1D02D}" srcId="{8A1C9939-037A-4C58-AB32-6F696E10BE51}" destId="{4F4F6E47-6A4E-4BEF-B39E-A3828661264B}" srcOrd="1" destOrd="0" parTransId="{48A2C1C2-953E-4C6E-B391-DB3E9E8F39B9}" sibTransId="{FDDF8AFD-6B9E-4BFD-9042-D53EB6C143A7}"/>
    <dgm:cxn modelId="{393A7C64-70EF-4E0E-B311-264B0173A7C8}" srcId="{7C02883F-D95E-462D-A0B9-27C7790A6891}" destId="{8A1C9939-037A-4C58-AB32-6F696E10BE51}" srcOrd="0" destOrd="0" parTransId="{A2C36499-B546-42D0-AF6F-BB5087063B86}" sibTransId="{A8F01A01-D0BE-4D61-B48F-2DDA2D6A7096}"/>
    <dgm:cxn modelId="{69536A0D-AECD-4D7F-AF3C-2F3020293CF7}" srcId="{8A1C9939-037A-4C58-AB32-6F696E10BE51}" destId="{8759FD31-005B-446A-849D-45BA107C70B9}" srcOrd="2" destOrd="0" parTransId="{58491667-E25A-45E5-987C-16652E72D911}" sibTransId="{69AE6CB1-22BE-48A6-9229-E4F69C4EECDD}"/>
    <dgm:cxn modelId="{19C51DE1-66A1-4567-9861-97CD94232B65}" type="presOf" srcId="{7C02883F-D95E-462D-A0B9-27C7790A6891}" destId="{6C522E39-072F-4CA1-B688-41078A666965}" srcOrd="0" destOrd="0" presId="urn:microsoft.com/office/officeart/2005/8/layout/radial3"/>
    <dgm:cxn modelId="{670B7237-623C-4ABF-B66A-E078DA11E788}" srcId="{8A1C9939-037A-4C58-AB32-6F696E10BE51}" destId="{C8F132ED-9DD5-418E-93E0-0D8C8A04208D}" srcOrd="3" destOrd="0" parTransId="{FBC121F6-D9D5-4F56-82F1-F6917D92FF65}" sibTransId="{0E7E3010-E04F-4F07-81A0-FDE59219C279}"/>
    <dgm:cxn modelId="{5728102E-D674-45A6-804E-5C052A5A4F3D}" type="presOf" srcId="{5D704E77-9ECB-449E-B00C-1AB6630B2991}" destId="{3F85E8D1-1727-42E6-8EF6-2A5DC2AAD3E3}" srcOrd="0" destOrd="0" presId="urn:microsoft.com/office/officeart/2005/8/layout/radial3"/>
    <dgm:cxn modelId="{4CD66CB1-751C-4F1D-87FC-6EFD5B05B99B}" type="presOf" srcId="{8759FD31-005B-446A-849D-45BA107C70B9}" destId="{A727E58C-F6E4-4125-B338-79E774808B8A}" srcOrd="0" destOrd="0" presId="urn:microsoft.com/office/officeart/2005/8/layout/radial3"/>
    <dgm:cxn modelId="{32AD59B7-38C3-4A6F-8941-F634ED497F3B}" srcId="{8A1C9939-037A-4C58-AB32-6F696E10BE51}" destId="{5D704E77-9ECB-449E-B00C-1AB6630B2991}" srcOrd="0" destOrd="0" parTransId="{2DF3DE66-407E-44CB-A6D1-786AA0068537}" sibTransId="{60BA1A7D-1E24-40D3-BB55-E9DF2EE471A2}"/>
    <dgm:cxn modelId="{9677CA46-29C9-457E-89FF-3722EBD43B19}" type="presParOf" srcId="{6C522E39-072F-4CA1-B688-41078A666965}" destId="{04CB309A-CD8B-406F-894C-171D20876207}" srcOrd="0" destOrd="0" presId="urn:microsoft.com/office/officeart/2005/8/layout/radial3"/>
    <dgm:cxn modelId="{8E09B8DB-938D-4C06-BFBF-C69D66AC7EAA}" type="presParOf" srcId="{04CB309A-CD8B-406F-894C-171D20876207}" destId="{A1F5A59B-D88A-45DB-B217-325572ED4834}" srcOrd="0" destOrd="0" presId="urn:microsoft.com/office/officeart/2005/8/layout/radial3"/>
    <dgm:cxn modelId="{94866335-87EF-4445-AD13-3A9B00547352}" type="presParOf" srcId="{04CB309A-CD8B-406F-894C-171D20876207}" destId="{3F85E8D1-1727-42E6-8EF6-2A5DC2AAD3E3}" srcOrd="1" destOrd="0" presId="urn:microsoft.com/office/officeart/2005/8/layout/radial3"/>
    <dgm:cxn modelId="{5690B9C4-2490-44E1-8D9F-405FF1F14F31}" type="presParOf" srcId="{04CB309A-CD8B-406F-894C-171D20876207}" destId="{50282750-ECFE-48A8-854F-29C603639242}" srcOrd="2" destOrd="0" presId="urn:microsoft.com/office/officeart/2005/8/layout/radial3"/>
    <dgm:cxn modelId="{B919EF5D-5E7D-4410-9C1A-C6475108BC41}" type="presParOf" srcId="{04CB309A-CD8B-406F-894C-171D20876207}" destId="{A727E58C-F6E4-4125-B338-79E774808B8A}" srcOrd="3" destOrd="0" presId="urn:microsoft.com/office/officeart/2005/8/layout/radial3"/>
    <dgm:cxn modelId="{9E3C677F-E1AF-4BB5-A245-0BE525199A4C}" type="presParOf" srcId="{04CB309A-CD8B-406F-894C-171D20876207}" destId="{2329F04D-71A6-45A0-B7BB-350CD5F1B9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6E0BB5-2CB1-4425-A66E-FF28057BE85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FE591220-A088-4852-8B55-CC0D0D890EB3}">
      <dgm:prSet phldrT="[Text]"/>
      <dgm:spPr>
        <a:solidFill>
          <a:schemeClr val="tx1">
            <a:lumMod val="65000"/>
            <a:lumOff val="35000"/>
          </a:schemeClr>
        </a:solidFill>
      </dgm:spPr>
      <dgm:t>
        <a:bodyPr/>
        <a:lstStyle/>
        <a:p>
          <a:r>
            <a:rPr lang="en-US" dirty="0" smtClean="0"/>
            <a:t>Issues</a:t>
          </a:r>
          <a:endParaRPr lang="en-US" dirty="0"/>
        </a:p>
      </dgm:t>
    </dgm:pt>
    <dgm:pt modelId="{54BA97E3-12CC-47A1-A2B7-2EC77B95880A}" type="parTrans" cxnId="{BDB92BB9-82D5-4F49-AD47-92F96560D8E1}">
      <dgm:prSet/>
      <dgm:spPr/>
      <dgm:t>
        <a:bodyPr/>
        <a:lstStyle/>
        <a:p>
          <a:endParaRPr lang="en-US"/>
        </a:p>
      </dgm:t>
    </dgm:pt>
    <dgm:pt modelId="{4DB83B26-10A0-45DB-92EB-DA516C53A4C5}" type="sibTrans" cxnId="{BDB92BB9-82D5-4F49-AD47-92F96560D8E1}">
      <dgm:prSet/>
      <dgm:spPr/>
      <dgm:t>
        <a:bodyPr/>
        <a:lstStyle/>
        <a:p>
          <a:endParaRPr lang="en-US"/>
        </a:p>
      </dgm:t>
    </dgm:pt>
    <dgm:pt modelId="{E4E8C0FD-F301-4587-B679-2893A2793C09}">
      <dgm:prSet phldrT="[Text]" custT="1"/>
      <dgm:spPr>
        <a:solidFill>
          <a:schemeClr val="bg1"/>
        </a:solidFill>
        <a:ln>
          <a:solidFill>
            <a:srgbClr val="FF3399"/>
          </a:solidFill>
        </a:ln>
      </dgm:spPr>
      <dgm:t>
        <a:bodyPr/>
        <a:lstStyle/>
        <a:p>
          <a:r>
            <a:rPr lang="en-US" sz="1800" dirty="0" smtClean="0">
              <a:solidFill>
                <a:schemeClr val="tx1"/>
              </a:solidFill>
            </a:rPr>
            <a:t>Multi tier System</a:t>
          </a:r>
          <a:endParaRPr lang="en-US" sz="1800" dirty="0">
            <a:solidFill>
              <a:schemeClr val="tx1"/>
            </a:solidFill>
          </a:endParaRPr>
        </a:p>
      </dgm:t>
    </dgm:pt>
    <dgm:pt modelId="{2E9E4946-522E-48D3-A6A8-221B1FA1B5D7}" type="parTrans" cxnId="{81DA2AAA-5F86-4C69-AE22-136687E1F97B}">
      <dgm:prSet/>
      <dgm:spPr>
        <a:solidFill>
          <a:srgbClr val="FF99CC"/>
        </a:solidFill>
      </dgm:spPr>
      <dgm:t>
        <a:bodyPr/>
        <a:lstStyle/>
        <a:p>
          <a:endParaRPr lang="en-US"/>
        </a:p>
      </dgm:t>
    </dgm:pt>
    <dgm:pt modelId="{8CDFD3CE-087E-4E9A-84A7-0D5971B9BA15}" type="sibTrans" cxnId="{81DA2AAA-5F86-4C69-AE22-136687E1F97B}">
      <dgm:prSet/>
      <dgm:spPr/>
      <dgm:t>
        <a:bodyPr/>
        <a:lstStyle/>
        <a:p>
          <a:endParaRPr lang="en-US"/>
        </a:p>
      </dgm:t>
    </dgm:pt>
    <dgm:pt modelId="{25082EBF-EAE5-44A6-AE7E-B5EA1ACA628F}">
      <dgm:prSet phldrT="[Text]" custT="1"/>
      <dgm:spPr>
        <a:solidFill>
          <a:schemeClr val="bg1"/>
        </a:solidFill>
        <a:ln>
          <a:solidFill>
            <a:srgbClr val="FF3399"/>
          </a:solidFill>
        </a:ln>
      </dgm:spPr>
      <dgm:t>
        <a:bodyPr/>
        <a:lstStyle/>
        <a:p>
          <a:r>
            <a:rPr lang="en-US" sz="1800" dirty="0" smtClean="0">
              <a:solidFill>
                <a:schemeClr val="tx1"/>
              </a:solidFill>
            </a:rPr>
            <a:t>Taxable Event</a:t>
          </a:r>
          <a:endParaRPr lang="en-US" sz="1800" dirty="0">
            <a:solidFill>
              <a:schemeClr val="tx1"/>
            </a:solidFill>
          </a:endParaRPr>
        </a:p>
      </dgm:t>
    </dgm:pt>
    <dgm:pt modelId="{F3EC6339-9525-493D-B668-6213B5E538AB}" type="parTrans" cxnId="{CB223C63-5F55-4720-BF74-0A93E71417AF}">
      <dgm:prSet/>
      <dgm:spPr>
        <a:solidFill>
          <a:srgbClr val="FF99CC"/>
        </a:solidFill>
      </dgm:spPr>
      <dgm:t>
        <a:bodyPr/>
        <a:lstStyle/>
        <a:p>
          <a:endParaRPr lang="en-US"/>
        </a:p>
      </dgm:t>
    </dgm:pt>
    <dgm:pt modelId="{C5DC3175-25D1-4655-A5C4-97B2D28737AA}" type="sibTrans" cxnId="{CB223C63-5F55-4720-BF74-0A93E71417AF}">
      <dgm:prSet/>
      <dgm:spPr/>
      <dgm:t>
        <a:bodyPr/>
        <a:lstStyle/>
        <a:p>
          <a:endParaRPr lang="en-US"/>
        </a:p>
      </dgm:t>
    </dgm:pt>
    <dgm:pt modelId="{A7692D1B-49ED-49FF-819A-9753A24EFC2A}">
      <dgm:prSet phldrT="[Text]" custT="1"/>
      <dgm:spPr>
        <a:solidFill>
          <a:schemeClr val="bg1"/>
        </a:solidFill>
        <a:ln>
          <a:solidFill>
            <a:srgbClr val="FF3399"/>
          </a:solidFill>
        </a:ln>
      </dgm:spPr>
      <dgm:t>
        <a:bodyPr/>
        <a:lstStyle/>
        <a:p>
          <a:r>
            <a:rPr lang="en-US" sz="1800" dirty="0" smtClean="0">
              <a:solidFill>
                <a:schemeClr val="tx1"/>
              </a:solidFill>
            </a:rPr>
            <a:t>Goods vs. Services</a:t>
          </a:r>
          <a:endParaRPr lang="en-US" sz="1800" dirty="0">
            <a:solidFill>
              <a:schemeClr val="tx1"/>
            </a:solidFill>
          </a:endParaRPr>
        </a:p>
      </dgm:t>
    </dgm:pt>
    <dgm:pt modelId="{01610365-4012-481F-9022-093FA9DEF4CC}" type="parTrans" cxnId="{9C38F759-0A23-4624-BCFD-AD5433EC7293}">
      <dgm:prSet/>
      <dgm:spPr>
        <a:solidFill>
          <a:srgbClr val="FF99CC"/>
        </a:solidFill>
      </dgm:spPr>
      <dgm:t>
        <a:bodyPr/>
        <a:lstStyle/>
        <a:p>
          <a:endParaRPr lang="en-US"/>
        </a:p>
      </dgm:t>
    </dgm:pt>
    <dgm:pt modelId="{92835A07-C38A-4E2E-89C7-E5A71CF4D396}" type="sibTrans" cxnId="{9C38F759-0A23-4624-BCFD-AD5433EC7293}">
      <dgm:prSet/>
      <dgm:spPr/>
      <dgm:t>
        <a:bodyPr/>
        <a:lstStyle/>
        <a:p>
          <a:endParaRPr lang="en-US"/>
        </a:p>
      </dgm:t>
    </dgm:pt>
    <dgm:pt modelId="{628B4C04-8DB2-47A2-80E9-A111AA429B03}">
      <dgm:prSet phldrT="[Text]" custT="1"/>
      <dgm:spPr>
        <a:solidFill>
          <a:schemeClr val="bg1"/>
        </a:solidFill>
        <a:ln>
          <a:solidFill>
            <a:srgbClr val="FF3399"/>
          </a:solidFill>
        </a:ln>
      </dgm:spPr>
      <dgm:t>
        <a:bodyPr/>
        <a:lstStyle/>
        <a:p>
          <a:r>
            <a:rPr lang="en-US" sz="1800" dirty="0" smtClean="0">
              <a:solidFill>
                <a:schemeClr val="tx1"/>
              </a:solidFill>
            </a:rPr>
            <a:t>Threshold Limit</a:t>
          </a:r>
          <a:endParaRPr lang="en-US" sz="1800" dirty="0">
            <a:solidFill>
              <a:schemeClr val="tx1"/>
            </a:solidFill>
          </a:endParaRPr>
        </a:p>
      </dgm:t>
    </dgm:pt>
    <dgm:pt modelId="{0CF8DFC8-32A1-4DF6-98A8-845FCA437C02}" type="parTrans" cxnId="{A21C5616-8E5B-4DDB-A465-4DCA064DA01E}">
      <dgm:prSet/>
      <dgm:spPr>
        <a:solidFill>
          <a:srgbClr val="FF99CC"/>
        </a:solidFill>
      </dgm:spPr>
      <dgm:t>
        <a:bodyPr/>
        <a:lstStyle/>
        <a:p>
          <a:endParaRPr lang="en-US"/>
        </a:p>
      </dgm:t>
    </dgm:pt>
    <dgm:pt modelId="{79622CF6-486B-4B2A-9D50-9F311406B31F}" type="sibTrans" cxnId="{A21C5616-8E5B-4DDB-A465-4DCA064DA01E}">
      <dgm:prSet/>
      <dgm:spPr/>
      <dgm:t>
        <a:bodyPr/>
        <a:lstStyle/>
        <a:p>
          <a:endParaRPr lang="en-US"/>
        </a:p>
      </dgm:t>
    </dgm:pt>
    <dgm:pt modelId="{7DBDFF7D-E281-4453-905B-BD42A3023E09}">
      <dgm:prSet phldrT="[Text]" custT="1"/>
      <dgm:spPr>
        <a:solidFill>
          <a:schemeClr val="bg1"/>
        </a:solidFill>
        <a:ln>
          <a:solidFill>
            <a:srgbClr val="FF3399"/>
          </a:solidFill>
        </a:ln>
      </dgm:spPr>
      <dgm:t>
        <a:bodyPr/>
        <a:lstStyle/>
        <a:p>
          <a:r>
            <a:rPr lang="en-US" sz="1800" dirty="0" smtClean="0">
              <a:solidFill>
                <a:schemeClr val="tx1"/>
              </a:solidFill>
            </a:rPr>
            <a:t>Multiple Rates</a:t>
          </a:r>
          <a:endParaRPr lang="en-US" sz="1800" dirty="0">
            <a:solidFill>
              <a:schemeClr val="tx1"/>
            </a:solidFill>
          </a:endParaRPr>
        </a:p>
      </dgm:t>
    </dgm:pt>
    <dgm:pt modelId="{878E92AC-8F14-4D1B-ADC8-A02DB4DBA567}" type="parTrans" cxnId="{3BC02539-F91B-46B4-9BDB-751F2EB6EC2B}">
      <dgm:prSet/>
      <dgm:spPr>
        <a:solidFill>
          <a:srgbClr val="FF99CC"/>
        </a:solidFill>
      </dgm:spPr>
      <dgm:t>
        <a:bodyPr/>
        <a:lstStyle/>
        <a:p>
          <a:endParaRPr lang="en-US"/>
        </a:p>
      </dgm:t>
    </dgm:pt>
    <dgm:pt modelId="{CE4CBE61-762F-4B35-8D13-AD15401872EF}" type="sibTrans" cxnId="{3BC02539-F91B-46B4-9BDB-751F2EB6EC2B}">
      <dgm:prSet/>
      <dgm:spPr/>
      <dgm:t>
        <a:bodyPr/>
        <a:lstStyle/>
        <a:p>
          <a:endParaRPr lang="en-US"/>
        </a:p>
      </dgm:t>
    </dgm:pt>
    <dgm:pt modelId="{24E8CD1A-CF6E-466B-A771-0899FBF1D733}">
      <dgm:prSet phldrT="[Text]" custT="1"/>
      <dgm:spPr>
        <a:solidFill>
          <a:schemeClr val="bg1"/>
        </a:solidFill>
        <a:ln>
          <a:solidFill>
            <a:srgbClr val="FF3399"/>
          </a:solidFill>
        </a:ln>
      </dgm:spPr>
      <dgm:t>
        <a:bodyPr/>
        <a:lstStyle/>
        <a:p>
          <a:r>
            <a:rPr lang="en-US" sz="1800" dirty="0" smtClean="0">
              <a:solidFill>
                <a:schemeClr val="tx1"/>
              </a:solidFill>
            </a:rPr>
            <a:t>Composition Schemes</a:t>
          </a:r>
          <a:endParaRPr lang="en-US" sz="1800" dirty="0">
            <a:solidFill>
              <a:schemeClr val="tx1"/>
            </a:solidFill>
          </a:endParaRPr>
        </a:p>
      </dgm:t>
    </dgm:pt>
    <dgm:pt modelId="{8E1F3C8E-2F47-45C0-BC23-AAC0293C14F9}" type="parTrans" cxnId="{D66E1F0A-3136-4F33-8CA5-D2CC0427D410}">
      <dgm:prSet/>
      <dgm:spPr>
        <a:solidFill>
          <a:srgbClr val="FF99CC"/>
        </a:solidFill>
      </dgm:spPr>
      <dgm:t>
        <a:bodyPr/>
        <a:lstStyle/>
        <a:p>
          <a:endParaRPr lang="en-US"/>
        </a:p>
      </dgm:t>
    </dgm:pt>
    <dgm:pt modelId="{88DA4981-A48B-4D7C-8CC8-81C9EADAD7C9}" type="sibTrans" cxnId="{D66E1F0A-3136-4F33-8CA5-D2CC0427D410}">
      <dgm:prSet/>
      <dgm:spPr/>
      <dgm:t>
        <a:bodyPr/>
        <a:lstStyle/>
        <a:p>
          <a:endParaRPr lang="en-US"/>
        </a:p>
      </dgm:t>
    </dgm:pt>
    <dgm:pt modelId="{8DF021E3-27A8-4706-B395-D44F61BD249A}">
      <dgm:prSet phldrT="[Text]" custT="1"/>
      <dgm:spPr>
        <a:solidFill>
          <a:schemeClr val="bg1"/>
        </a:solidFill>
        <a:ln>
          <a:solidFill>
            <a:srgbClr val="FF3399"/>
          </a:solidFill>
        </a:ln>
      </dgm:spPr>
      <dgm:t>
        <a:bodyPr/>
        <a:lstStyle/>
        <a:p>
          <a:r>
            <a:rPr lang="en-US" sz="1800" dirty="0" smtClean="0">
              <a:solidFill>
                <a:schemeClr val="tx1"/>
              </a:solidFill>
            </a:rPr>
            <a:t>Tax on Tax</a:t>
          </a:r>
          <a:endParaRPr lang="en-US" sz="1800" dirty="0">
            <a:solidFill>
              <a:schemeClr val="tx1"/>
            </a:solidFill>
          </a:endParaRPr>
        </a:p>
      </dgm:t>
    </dgm:pt>
    <dgm:pt modelId="{B5ECB0D3-E401-4381-A10E-C0C1CDE4DA2E}" type="parTrans" cxnId="{3864EE9C-454E-47EE-943B-E1BEACA5B185}">
      <dgm:prSet/>
      <dgm:spPr>
        <a:solidFill>
          <a:srgbClr val="FF99CC"/>
        </a:solidFill>
      </dgm:spPr>
      <dgm:t>
        <a:bodyPr/>
        <a:lstStyle/>
        <a:p>
          <a:endParaRPr lang="en-US"/>
        </a:p>
      </dgm:t>
    </dgm:pt>
    <dgm:pt modelId="{A4794DD1-E52D-4BA1-BC3A-BD79C5E6B413}" type="sibTrans" cxnId="{3864EE9C-454E-47EE-943B-E1BEACA5B185}">
      <dgm:prSet/>
      <dgm:spPr/>
      <dgm:t>
        <a:bodyPr/>
        <a:lstStyle/>
        <a:p>
          <a:endParaRPr lang="en-US"/>
        </a:p>
      </dgm:t>
    </dgm:pt>
    <dgm:pt modelId="{A3201718-0BC6-4D2E-BC28-4455E206A150}">
      <dgm:prSet phldrT="[Text]" custT="1"/>
      <dgm:spPr>
        <a:solidFill>
          <a:schemeClr val="bg1"/>
        </a:solidFill>
        <a:ln>
          <a:solidFill>
            <a:srgbClr val="FF3399"/>
          </a:solidFill>
        </a:ln>
      </dgm:spPr>
      <dgm:t>
        <a:bodyPr/>
        <a:lstStyle/>
        <a:p>
          <a:r>
            <a:rPr lang="en-US" sz="1800" dirty="0" smtClean="0">
              <a:solidFill>
                <a:schemeClr val="tx1"/>
              </a:solidFill>
            </a:rPr>
            <a:t>Taxable Values</a:t>
          </a:r>
          <a:endParaRPr lang="en-US" sz="1800" dirty="0">
            <a:solidFill>
              <a:schemeClr val="tx1"/>
            </a:solidFill>
          </a:endParaRPr>
        </a:p>
      </dgm:t>
    </dgm:pt>
    <dgm:pt modelId="{165193F6-D1EC-483B-A625-289E21F8D73F}" type="parTrans" cxnId="{F009F91E-A415-49EB-9F17-0D1E42B32FD5}">
      <dgm:prSet/>
      <dgm:spPr>
        <a:solidFill>
          <a:srgbClr val="FF99CC"/>
        </a:solidFill>
      </dgm:spPr>
      <dgm:t>
        <a:bodyPr/>
        <a:lstStyle/>
        <a:p>
          <a:endParaRPr lang="en-US"/>
        </a:p>
      </dgm:t>
    </dgm:pt>
    <dgm:pt modelId="{319BD615-10F6-4586-83EF-1158A9EFA426}" type="sibTrans" cxnId="{F009F91E-A415-49EB-9F17-0D1E42B32FD5}">
      <dgm:prSet/>
      <dgm:spPr/>
      <dgm:t>
        <a:bodyPr/>
        <a:lstStyle/>
        <a:p>
          <a:endParaRPr lang="en-US"/>
        </a:p>
      </dgm:t>
    </dgm:pt>
    <dgm:pt modelId="{F9F1565B-BF5E-4739-9D65-FCB93CEB4F34}">
      <dgm:prSet phldrT="[Text]" custT="1"/>
      <dgm:spPr>
        <a:solidFill>
          <a:schemeClr val="bg1"/>
        </a:solidFill>
        <a:ln>
          <a:solidFill>
            <a:srgbClr val="FF3399"/>
          </a:solidFill>
        </a:ln>
      </dgm:spPr>
      <dgm:t>
        <a:bodyPr/>
        <a:lstStyle/>
        <a:p>
          <a:r>
            <a:rPr lang="en-US" sz="1800" dirty="0" smtClean="0">
              <a:solidFill>
                <a:schemeClr val="tx1"/>
              </a:solidFill>
            </a:rPr>
            <a:t>Exemptions</a:t>
          </a:r>
          <a:endParaRPr lang="en-US" sz="1800" dirty="0">
            <a:solidFill>
              <a:schemeClr val="tx1"/>
            </a:solidFill>
          </a:endParaRPr>
        </a:p>
      </dgm:t>
    </dgm:pt>
    <dgm:pt modelId="{31E7EA63-FDAA-4A7D-A178-D85AA9C6CB8F}" type="parTrans" cxnId="{495195F8-9CFD-4DE7-9865-79071D454025}">
      <dgm:prSet/>
      <dgm:spPr>
        <a:solidFill>
          <a:srgbClr val="FF99CC"/>
        </a:solidFill>
      </dgm:spPr>
      <dgm:t>
        <a:bodyPr/>
        <a:lstStyle/>
        <a:p>
          <a:endParaRPr lang="en-US"/>
        </a:p>
      </dgm:t>
    </dgm:pt>
    <dgm:pt modelId="{42BF10DE-F80F-48C2-885A-9FDD72F65412}" type="sibTrans" cxnId="{495195F8-9CFD-4DE7-9865-79071D454025}">
      <dgm:prSet/>
      <dgm:spPr/>
      <dgm:t>
        <a:bodyPr/>
        <a:lstStyle/>
        <a:p>
          <a:endParaRPr lang="en-US"/>
        </a:p>
      </dgm:t>
    </dgm:pt>
    <dgm:pt modelId="{63F4311D-2CB7-438F-934C-5F329ACAC257}" type="pres">
      <dgm:prSet presAssocID="{F06E0BB5-2CB1-4425-A66E-FF28057BE85D}" presName="Name0" presStyleCnt="0">
        <dgm:presLayoutVars>
          <dgm:chMax val="1"/>
          <dgm:dir/>
          <dgm:animLvl val="ctr"/>
          <dgm:resizeHandles val="exact"/>
        </dgm:presLayoutVars>
      </dgm:prSet>
      <dgm:spPr/>
      <dgm:t>
        <a:bodyPr/>
        <a:lstStyle/>
        <a:p>
          <a:endParaRPr lang="en-US"/>
        </a:p>
      </dgm:t>
    </dgm:pt>
    <dgm:pt modelId="{DB6C1781-A234-4730-B5FB-C715EA2A645E}" type="pres">
      <dgm:prSet presAssocID="{FE591220-A088-4852-8B55-CC0D0D890EB3}" presName="centerShape" presStyleLbl="node0" presStyleIdx="0" presStyleCnt="1"/>
      <dgm:spPr/>
      <dgm:t>
        <a:bodyPr/>
        <a:lstStyle/>
        <a:p>
          <a:endParaRPr lang="en-US"/>
        </a:p>
      </dgm:t>
    </dgm:pt>
    <dgm:pt modelId="{B4703704-085A-4C07-9CFF-7C11D3850E8B}" type="pres">
      <dgm:prSet presAssocID="{2E9E4946-522E-48D3-A6A8-221B1FA1B5D7}" presName="parTrans" presStyleLbl="sibTrans2D1" presStyleIdx="0" presStyleCnt="9" custScaleX="120723"/>
      <dgm:spPr/>
      <dgm:t>
        <a:bodyPr/>
        <a:lstStyle/>
        <a:p>
          <a:endParaRPr lang="en-US"/>
        </a:p>
      </dgm:t>
    </dgm:pt>
    <dgm:pt modelId="{E8C50EC9-43B7-4B92-8B00-CA87A6852555}" type="pres">
      <dgm:prSet presAssocID="{2E9E4946-522E-48D3-A6A8-221B1FA1B5D7}" presName="connectorText" presStyleLbl="sibTrans2D1" presStyleIdx="0" presStyleCnt="9"/>
      <dgm:spPr/>
      <dgm:t>
        <a:bodyPr/>
        <a:lstStyle/>
        <a:p>
          <a:endParaRPr lang="en-US"/>
        </a:p>
      </dgm:t>
    </dgm:pt>
    <dgm:pt modelId="{147920C6-3FD6-4F42-A151-74BF6539602F}" type="pres">
      <dgm:prSet presAssocID="{E4E8C0FD-F301-4587-B679-2893A2793C09}" presName="node" presStyleLbl="node1" presStyleIdx="0" presStyleCnt="9" custScaleX="127431" custScaleY="122641">
        <dgm:presLayoutVars>
          <dgm:bulletEnabled val="1"/>
        </dgm:presLayoutVars>
      </dgm:prSet>
      <dgm:spPr/>
      <dgm:t>
        <a:bodyPr/>
        <a:lstStyle/>
        <a:p>
          <a:endParaRPr lang="en-US"/>
        </a:p>
      </dgm:t>
    </dgm:pt>
    <dgm:pt modelId="{9A59DF2B-B213-4EEB-B826-0411824013AE}" type="pres">
      <dgm:prSet presAssocID="{F3EC6339-9525-493D-B668-6213B5E538AB}" presName="parTrans" presStyleLbl="sibTrans2D1" presStyleIdx="1" presStyleCnt="9" custScaleX="120723"/>
      <dgm:spPr/>
      <dgm:t>
        <a:bodyPr/>
        <a:lstStyle/>
        <a:p>
          <a:endParaRPr lang="en-US"/>
        </a:p>
      </dgm:t>
    </dgm:pt>
    <dgm:pt modelId="{8CB6E68D-3C9A-4ABB-9B6E-35BFF59E74B8}" type="pres">
      <dgm:prSet presAssocID="{F3EC6339-9525-493D-B668-6213B5E538AB}" presName="connectorText" presStyleLbl="sibTrans2D1" presStyleIdx="1" presStyleCnt="9"/>
      <dgm:spPr/>
      <dgm:t>
        <a:bodyPr/>
        <a:lstStyle/>
        <a:p>
          <a:endParaRPr lang="en-US"/>
        </a:p>
      </dgm:t>
    </dgm:pt>
    <dgm:pt modelId="{718DFFC9-D238-4CB5-A1A0-5E313DE0C056}" type="pres">
      <dgm:prSet presAssocID="{25082EBF-EAE5-44A6-AE7E-B5EA1ACA628F}" presName="node" presStyleLbl="node1" presStyleIdx="1" presStyleCnt="9" custScaleX="127431" custScaleY="122641">
        <dgm:presLayoutVars>
          <dgm:bulletEnabled val="1"/>
        </dgm:presLayoutVars>
      </dgm:prSet>
      <dgm:spPr/>
      <dgm:t>
        <a:bodyPr/>
        <a:lstStyle/>
        <a:p>
          <a:endParaRPr lang="en-US"/>
        </a:p>
      </dgm:t>
    </dgm:pt>
    <dgm:pt modelId="{387CE486-3300-404D-B675-E4F25CC1B933}" type="pres">
      <dgm:prSet presAssocID="{0CF8DFC8-32A1-4DF6-98A8-845FCA437C02}" presName="parTrans" presStyleLbl="sibTrans2D1" presStyleIdx="2" presStyleCnt="9" custScaleX="120723"/>
      <dgm:spPr/>
      <dgm:t>
        <a:bodyPr/>
        <a:lstStyle/>
        <a:p>
          <a:endParaRPr lang="en-US"/>
        </a:p>
      </dgm:t>
    </dgm:pt>
    <dgm:pt modelId="{EE42512B-88C5-431F-854B-D4F6F2039506}" type="pres">
      <dgm:prSet presAssocID="{0CF8DFC8-32A1-4DF6-98A8-845FCA437C02}" presName="connectorText" presStyleLbl="sibTrans2D1" presStyleIdx="2" presStyleCnt="9"/>
      <dgm:spPr/>
      <dgm:t>
        <a:bodyPr/>
        <a:lstStyle/>
        <a:p>
          <a:endParaRPr lang="en-US"/>
        </a:p>
      </dgm:t>
    </dgm:pt>
    <dgm:pt modelId="{F1569776-4FD3-418B-9F2E-1B106BAC19D5}" type="pres">
      <dgm:prSet presAssocID="{628B4C04-8DB2-47A2-80E9-A111AA429B03}" presName="node" presStyleLbl="node1" presStyleIdx="2" presStyleCnt="9" custScaleX="127431" custScaleY="122641">
        <dgm:presLayoutVars>
          <dgm:bulletEnabled val="1"/>
        </dgm:presLayoutVars>
      </dgm:prSet>
      <dgm:spPr/>
      <dgm:t>
        <a:bodyPr/>
        <a:lstStyle/>
        <a:p>
          <a:endParaRPr lang="en-US"/>
        </a:p>
      </dgm:t>
    </dgm:pt>
    <dgm:pt modelId="{58862681-92FF-4215-8642-969DBF364EE9}" type="pres">
      <dgm:prSet presAssocID="{878E92AC-8F14-4D1B-ADC8-A02DB4DBA567}" presName="parTrans" presStyleLbl="sibTrans2D1" presStyleIdx="3" presStyleCnt="9" custScaleX="120723"/>
      <dgm:spPr/>
      <dgm:t>
        <a:bodyPr/>
        <a:lstStyle/>
        <a:p>
          <a:endParaRPr lang="en-US"/>
        </a:p>
      </dgm:t>
    </dgm:pt>
    <dgm:pt modelId="{917CD49D-A394-45B0-8C9F-0A8D0B3C8F82}" type="pres">
      <dgm:prSet presAssocID="{878E92AC-8F14-4D1B-ADC8-A02DB4DBA567}" presName="connectorText" presStyleLbl="sibTrans2D1" presStyleIdx="3" presStyleCnt="9"/>
      <dgm:spPr/>
      <dgm:t>
        <a:bodyPr/>
        <a:lstStyle/>
        <a:p>
          <a:endParaRPr lang="en-US"/>
        </a:p>
      </dgm:t>
    </dgm:pt>
    <dgm:pt modelId="{B8BCA9DC-CFF1-4A9A-AC60-46D0A3ACADBC}" type="pres">
      <dgm:prSet presAssocID="{7DBDFF7D-E281-4453-905B-BD42A3023E09}" presName="node" presStyleLbl="node1" presStyleIdx="3" presStyleCnt="9" custScaleX="127431" custScaleY="122641">
        <dgm:presLayoutVars>
          <dgm:bulletEnabled val="1"/>
        </dgm:presLayoutVars>
      </dgm:prSet>
      <dgm:spPr/>
      <dgm:t>
        <a:bodyPr/>
        <a:lstStyle/>
        <a:p>
          <a:endParaRPr lang="en-US"/>
        </a:p>
      </dgm:t>
    </dgm:pt>
    <dgm:pt modelId="{E3EE4B07-D52E-4F6D-8A52-9DB4E5EE7902}" type="pres">
      <dgm:prSet presAssocID="{8E1F3C8E-2F47-45C0-BC23-AAC0293C14F9}" presName="parTrans" presStyleLbl="sibTrans2D1" presStyleIdx="4" presStyleCnt="9" custScaleX="120723"/>
      <dgm:spPr/>
      <dgm:t>
        <a:bodyPr/>
        <a:lstStyle/>
        <a:p>
          <a:endParaRPr lang="en-US"/>
        </a:p>
      </dgm:t>
    </dgm:pt>
    <dgm:pt modelId="{1432E2C9-0AA3-4F5F-8DA0-EBD7EDD01BB3}" type="pres">
      <dgm:prSet presAssocID="{8E1F3C8E-2F47-45C0-BC23-AAC0293C14F9}" presName="connectorText" presStyleLbl="sibTrans2D1" presStyleIdx="4" presStyleCnt="9"/>
      <dgm:spPr/>
      <dgm:t>
        <a:bodyPr/>
        <a:lstStyle/>
        <a:p>
          <a:endParaRPr lang="en-US"/>
        </a:p>
      </dgm:t>
    </dgm:pt>
    <dgm:pt modelId="{67D666BB-2308-4FBD-A0E8-8DF490F0C058}" type="pres">
      <dgm:prSet presAssocID="{24E8CD1A-CF6E-466B-A771-0899FBF1D733}" presName="node" presStyleLbl="node1" presStyleIdx="4" presStyleCnt="9" custScaleX="135494" custScaleY="127978">
        <dgm:presLayoutVars>
          <dgm:bulletEnabled val="1"/>
        </dgm:presLayoutVars>
      </dgm:prSet>
      <dgm:spPr/>
      <dgm:t>
        <a:bodyPr/>
        <a:lstStyle/>
        <a:p>
          <a:endParaRPr lang="en-US"/>
        </a:p>
      </dgm:t>
    </dgm:pt>
    <dgm:pt modelId="{AC44C6D1-2E46-45FA-8A79-FA6D5B7519EB}" type="pres">
      <dgm:prSet presAssocID="{165193F6-D1EC-483B-A625-289E21F8D73F}" presName="parTrans" presStyleLbl="sibTrans2D1" presStyleIdx="5" presStyleCnt="9" custScaleX="120723"/>
      <dgm:spPr/>
      <dgm:t>
        <a:bodyPr/>
        <a:lstStyle/>
        <a:p>
          <a:endParaRPr lang="en-US"/>
        </a:p>
      </dgm:t>
    </dgm:pt>
    <dgm:pt modelId="{05A0D750-1D97-4B1B-991D-F9C06A5A3A49}" type="pres">
      <dgm:prSet presAssocID="{165193F6-D1EC-483B-A625-289E21F8D73F}" presName="connectorText" presStyleLbl="sibTrans2D1" presStyleIdx="5" presStyleCnt="9"/>
      <dgm:spPr/>
      <dgm:t>
        <a:bodyPr/>
        <a:lstStyle/>
        <a:p>
          <a:endParaRPr lang="en-US"/>
        </a:p>
      </dgm:t>
    </dgm:pt>
    <dgm:pt modelId="{6456B980-D0F7-4DAA-8786-E12C2EBC8E59}" type="pres">
      <dgm:prSet presAssocID="{A3201718-0BC6-4D2E-BC28-4455E206A150}" presName="node" presStyleLbl="node1" presStyleIdx="5" presStyleCnt="9" custScaleX="127431" custScaleY="122641">
        <dgm:presLayoutVars>
          <dgm:bulletEnabled val="1"/>
        </dgm:presLayoutVars>
      </dgm:prSet>
      <dgm:spPr/>
      <dgm:t>
        <a:bodyPr/>
        <a:lstStyle/>
        <a:p>
          <a:endParaRPr lang="en-US"/>
        </a:p>
      </dgm:t>
    </dgm:pt>
    <dgm:pt modelId="{35B14656-9F1F-4657-BEB5-9A75F215EBB9}" type="pres">
      <dgm:prSet presAssocID="{31E7EA63-FDAA-4A7D-A178-D85AA9C6CB8F}" presName="parTrans" presStyleLbl="sibTrans2D1" presStyleIdx="6" presStyleCnt="9" custScaleX="120723"/>
      <dgm:spPr/>
      <dgm:t>
        <a:bodyPr/>
        <a:lstStyle/>
        <a:p>
          <a:endParaRPr lang="en-US"/>
        </a:p>
      </dgm:t>
    </dgm:pt>
    <dgm:pt modelId="{3BDB7FDF-F7FD-4949-9FC5-C95007D52451}" type="pres">
      <dgm:prSet presAssocID="{31E7EA63-FDAA-4A7D-A178-D85AA9C6CB8F}" presName="connectorText" presStyleLbl="sibTrans2D1" presStyleIdx="6" presStyleCnt="9"/>
      <dgm:spPr/>
      <dgm:t>
        <a:bodyPr/>
        <a:lstStyle/>
        <a:p>
          <a:endParaRPr lang="en-US"/>
        </a:p>
      </dgm:t>
    </dgm:pt>
    <dgm:pt modelId="{50B838A1-5BAE-448B-AD12-6E6D61F7223F}" type="pres">
      <dgm:prSet presAssocID="{F9F1565B-BF5E-4739-9D65-FCB93CEB4F34}" presName="node" presStyleLbl="node1" presStyleIdx="6" presStyleCnt="9" custScaleX="127431" custScaleY="122641">
        <dgm:presLayoutVars>
          <dgm:bulletEnabled val="1"/>
        </dgm:presLayoutVars>
      </dgm:prSet>
      <dgm:spPr/>
      <dgm:t>
        <a:bodyPr/>
        <a:lstStyle/>
        <a:p>
          <a:endParaRPr lang="en-US"/>
        </a:p>
      </dgm:t>
    </dgm:pt>
    <dgm:pt modelId="{B41670D5-BD04-4757-87AF-5D4BFDF9960A}" type="pres">
      <dgm:prSet presAssocID="{B5ECB0D3-E401-4381-A10E-C0C1CDE4DA2E}" presName="parTrans" presStyleLbl="sibTrans2D1" presStyleIdx="7" presStyleCnt="9" custScaleX="120723"/>
      <dgm:spPr/>
      <dgm:t>
        <a:bodyPr/>
        <a:lstStyle/>
        <a:p>
          <a:endParaRPr lang="en-US"/>
        </a:p>
      </dgm:t>
    </dgm:pt>
    <dgm:pt modelId="{DB14B556-DC2A-4535-8095-95E3D2743CC7}" type="pres">
      <dgm:prSet presAssocID="{B5ECB0D3-E401-4381-A10E-C0C1CDE4DA2E}" presName="connectorText" presStyleLbl="sibTrans2D1" presStyleIdx="7" presStyleCnt="9"/>
      <dgm:spPr/>
      <dgm:t>
        <a:bodyPr/>
        <a:lstStyle/>
        <a:p>
          <a:endParaRPr lang="en-US"/>
        </a:p>
      </dgm:t>
    </dgm:pt>
    <dgm:pt modelId="{28A9477F-D1D9-4EBD-900B-17EAA705712C}" type="pres">
      <dgm:prSet presAssocID="{8DF021E3-27A8-4706-B395-D44F61BD249A}" presName="node" presStyleLbl="node1" presStyleIdx="7" presStyleCnt="9" custScaleX="127431" custScaleY="122641">
        <dgm:presLayoutVars>
          <dgm:bulletEnabled val="1"/>
        </dgm:presLayoutVars>
      </dgm:prSet>
      <dgm:spPr/>
      <dgm:t>
        <a:bodyPr/>
        <a:lstStyle/>
        <a:p>
          <a:endParaRPr lang="en-US"/>
        </a:p>
      </dgm:t>
    </dgm:pt>
    <dgm:pt modelId="{6A0BFEDA-2602-48F3-90B2-E89AFCE8AF80}" type="pres">
      <dgm:prSet presAssocID="{01610365-4012-481F-9022-093FA9DEF4CC}" presName="parTrans" presStyleLbl="sibTrans2D1" presStyleIdx="8" presStyleCnt="9" custScaleX="120723"/>
      <dgm:spPr/>
      <dgm:t>
        <a:bodyPr/>
        <a:lstStyle/>
        <a:p>
          <a:endParaRPr lang="en-US"/>
        </a:p>
      </dgm:t>
    </dgm:pt>
    <dgm:pt modelId="{C6EB3B98-CD51-4FBC-8B3D-D64DFA227A8B}" type="pres">
      <dgm:prSet presAssocID="{01610365-4012-481F-9022-093FA9DEF4CC}" presName="connectorText" presStyleLbl="sibTrans2D1" presStyleIdx="8" presStyleCnt="9"/>
      <dgm:spPr/>
      <dgm:t>
        <a:bodyPr/>
        <a:lstStyle/>
        <a:p>
          <a:endParaRPr lang="en-US"/>
        </a:p>
      </dgm:t>
    </dgm:pt>
    <dgm:pt modelId="{53FA072D-C866-4D2F-AFD1-C6FAC09B337F}" type="pres">
      <dgm:prSet presAssocID="{A7692D1B-49ED-49FF-819A-9753A24EFC2A}" presName="node" presStyleLbl="node1" presStyleIdx="8" presStyleCnt="9" custScaleX="127431" custScaleY="122641">
        <dgm:presLayoutVars>
          <dgm:bulletEnabled val="1"/>
        </dgm:presLayoutVars>
      </dgm:prSet>
      <dgm:spPr/>
      <dgm:t>
        <a:bodyPr/>
        <a:lstStyle/>
        <a:p>
          <a:endParaRPr lang="en-US"/>
        </a:p>
      </dgm:t>
    </dgm:pt>
  </dgm:ptLst>
  <dgm:cxnLst>
    <dgm:cxn modelId="{5480D471-E7CC-4399-92D1-9FB502C5EFA0}" type="presOf" srcId="{F3EC6339-9525-493D-B668-6213B5E538AB}" destId="{9A59DF2B-B213-4EEB-B826-0411824013AE}" srcOrd="0" destOrd="0" presId="urn:microsoft.com/office/officeart/2005/8/layout/radial5"/>
    <dgm:cxn modelId="{81DA2AAA-5F86-4C69-AE22-136687E1F97B}" srcId="{FE591220-A088-4852-8B55-CC0D0D890EB3}" destId="{E4E8C0FD-F301-4587-B679-2893A2793C09}" srcOrd="0" destOrd="0" parTransId="{2E9E4946-522E-48D3-A6A8-221B1FA1B5D7}" sibTransId="{8CDFD3CE-087E-4E9A-84A7-0D5971B9BA15}"/>
    <dgm:cxn modelId="{F009F91E-A415-49EB-9F17-0D1E42B32FD5}" srcId="{FE591220-A088-4852-8B55-CC0D0D890EB3}" destId="{A3201718-0BC6-4D2E-BC28-4455E206A150}" srcOrd="5" destOrd="0" parTransId="{165193F6-D1EC-483B-A625-289E21F8D73F}" sibTransId="{319BD615-10F6-4586-83EF-1158A9EFA426}"/>
    <dgm:cxn modelId="{0C7993B2-62E7-4AC6-A40F-680B1C2B5861}" type="presOf" srcId="{0CF8DFC8-32A1-4DF6-98A8-845FCA437C02}" destId="{387CE486-3300-404D-B675-E4F25CC1B933}" srcOrd="0" destOrd="0" presId="urn:microsoft.com/office/officeart/2005/8/layout/radial5"/>
    <dgm:cxn modelId="{3B1AB944-2A66-4487-878F-08A22CD7EFC0}" type="presOf" srcId="{878E92AC-8F14-4D1B-ADC8-A02DB4DBA567}" destId="{917CD49D-A394-45B0-8C9F-0A8D0B3C8F82}" srcOrd="1" destOrd="0" presId="urn:microsoft.com/office/officeart/2005/8/layout/radial5"/>
    <dgm:cxn modelId="{9C38F759-0A23-4624-BCFD-AD5433EC7293}" srcId="{FE591220-A088-4852-8B55-CC0D0D890EB3}" destId="{A7692D1B-49ED-49FF-819A-9753A24EFC2A}" srcOrd="8" destOrd="0" parTransId="{01610365-4012-481F-9022-093FA9DEF4CC}" sibTransId="{92835A07-C38A-4E2E-89C7-E5A71CF4D396}"/>
    <dgm:cxn modelId="{495195F8-9CFD-4DE7-9865-79071D454025}" srcId="{FE591220-A088-4852-8B55-CC0D0D890EB3}" destId="{F9F1565B-BF5E-4739-9D65-FCB93CEB4F34}" srcOrd="6" destOrd="0" parTransId="{31E7EA63-FDAA-4A7D-A178-D85AA9C6CB8F}" sibTransId="{42BF10DE-F80F-48C2-885A-9FDD72F65412}"/>
    <dgm:cxn modelId="{A21C5616-8E5B-4DDB-A465-4DCA064DA01E}" srcId="{FE591220-A088-4852-8B55-CC0D0D890EB3}" destId="{628B4C04-8DB2-47A2-80E9-A111AA429B03}" srcOrd="2" destOrd="0" parTransId="{0CF8DFC8-32A1-4DF6-98A8-845FCA437C02}" sibTransId="{79622CF6-486B-4B2A-9D50-9F311406B31F}"/>
    <dgm:cxn modelId="{BDB92BB9-82D5-4F49-AD47-92F96560D8E1}" srcId="{F06E0BB5-2CB1-4425-A66E-FF28057BE85D}" destId="{FE591220-A088-4852-8B55-CC0D0D890EB3}" srcOrd="0" destOrd="0" parTransId="{54BA97E3-12CC-47A1-A2B7-2EC77B95880A}" sibTransId="{4DB83B26-10A0-45DB-92EB-DA516C53A4C5}"/>
    <dgm:cxn modelId="{F9C8F74E-26AF-4F57-AD8E-DEE1A4C239C2}" type="presOf" srcId="{7DBDFF7D-E281-4453-905B-BD42A3023E09}" destId="{B8BCA9DC-CFF1-4A9A-AC60-46D0A3ACADBC}" srcOrd="0" destOrd="0" presId="urn:microsoft.com/office/officeart/2005/8/layout/radial5"/>
    <dgm:cxn modelId="{CE91B7F6-B345-4E06-BACE-4FBD4D58820F}" type="presOf" srcId="{0CF8DFC8-32A1-4DF6-98A8-845FCA437C02}" destId="{EE42512B-88C5-431F-854B-D4F6F2039506}" srcOrd="1" destOrd="0" presId="urn:microsoft.com/office/officeart/2005/8/layout/radial5"/>
    <dgm:cxn modelId="{D6EA8F9F-4D51-4130-8BA2-964A44FAAD64}" type="presOf" srcId="{2E9E4946-522E-48D3-A6A8-221B1FA1B5D7}" destId="{E8C50EC9-43B7-4B92-8B00-CA87A6852555}" srcOrd="1" destOrd="0" presId="urn:microsoft.com/office/officeart/2005/8/layout/radial5"/>
    <dgm:cxn modelId="{AB2B73D7-CB09-470C-97DE-C08DCDBB2B08}" type="presOf" srcId="{01610365-4012-481F-9022-093FA9DEF4CC}" destId="{C6EB3B98-CD51-4FBC-8B3D-D64DFA227A8B}" srcOrd="1" destOrd="0" presId="urn:microsoft.com/office/officeart/2005/8/layout/radial5"/>
    <dgm:cxn modelId="{866F39D1-462B-4579-8FF2-2E121312ED1F}" type="presOf" srcId="{A7692D1B-49ED-49FF-819A-9753A24EFC2A}" destId="{53FA072D-C866-4D2F-AFD1-C6FAC09B337F}" srcOrd="0" destOrd="0" presId="urn:microsoft.com/office/officeart/2005/8/layout/radial5"/>
    <dgm:cxn modelId="{0DC378E7-0256-40B7-AA86-ACE1AB698BC1}" type="presOf" srcId="{F3EC6339-9525-493D-B668-6213B5E538AB}" destId="{8CB6E68D-3C9A-4ABB-9B6E-35BFF59E74B8}" srcOrd="1" destOrd="0" presId="urn:microsoft.com/office/officeart/2005/8/layout/radial5"/>
    <dgm:cxn modelId="{7156DB13-C375-47A2-AF7C-7B611F03E448}" type="presOf" srcId="{25082EBF-EAE5-44A6-AE7E-B5EA1ACA628F}" destId="{718DFFC9-D238-4CB5-A1A0-5E313DE0C056}" srcOrd="0" destOrd="0" presId="urn:microsoft.com/office/officeart/2005/8/layout/radial5"/>
    <dgm:cxn modelId="{796FE707-8EAA-4F94-A72E-788004BC293C}" type="presOf" srcId="{8DF021E3-27A8-4706-B395-D44F61BD249A}" destId="{28A9477F-D1D9-4EBD-900B-17EAA705712C}" srcOrd="0" destOrd="0" presId="urn:microsoft.com/office/officeart/2005/8/layout/radial5"/>
    <dgm:cxn modelId="{C2E55CF4-0777-4D7C-A88A-72426A28426E}" type="presOf" srcId="{F06E0BB5-2CB1-4425-A66E-FF28057BE85D}" destId="{63F4311D-2CB7-438F-934C-5F329ACAC257}" srcOrd="0" destOrd="0" presId="urn:microsoft.com/office/officeart/2005/8/layout/radial5"/>
    <dgm:cxn modelId="{CB223C63-5F55-4720-BF74-0A93E71417AF}" srcId="{FE591220-A088-4852-8B55-CC0D0D890EB3}" destId="{25082EBF-EAE5-44A6-AE7E-B5EA1ACA628F}" srcOrd="1" destOrd="0" parTransId="{F3EC6339-9525-493D-B668-6213B5E538AB}" sibTransId="{C5DC3175-25D1-4655-A5C4-97B2D28737AA}"/>
    <dgm:cxn modelId="{E52D1C9D-EA14-4A28-B74A-EDF39616DB4B}" type="presOf" srcId="{FE591220-A088-4852-8B55-CC0D0D890EB3}" destId="{DB6C1781-A234-4730-B5FB-C715EA2A645E}" srcOrd="0" destOrd="0" presId="urn:microsoft.com/office/officeart/2005/8/layout/radial5"/>
    <dgm:cxn modelId="{3864EE9C-454E-47EE-943B-E1BEACA5B185}" srcId="{FE591220-A088-4852-8B55-CC0D0D890EB3}" destId="{8DF021E3-27A8-4706-B395-D44F61BD249A}" srcOrd="7" destOrd="0" parTransId="{B5ECB0D3-E401-4381-A10E-C0C1CDE4DA2E}" sibTransId="{A4794DD1-E52D-4BA1-BC3A-BD79C5E6B413}"/>
    <dgm:cxn modelId="{3BC02539-F91B-46B4-9BDB-751F2EB6EC2B}" srcId="{FE591220-A088-4852-8B55-CC0D0D890EB3}" destId="{7DBDFF7D-E281-4453-905B-BD42A3023E09}" srcOrd="3" destOrd="0" parTransId="{878E92AC-8F14-4D1B-ADC8-A02DB4DBA567}" sibTransId="{CE4CBE61-762F-4B35-8D13-AD15401872EF}"/>
    <dgm:cxn modelId="{43ECC5DE-FAA9-4894-B9B7-5D598000575C}" type="presOf" srcId="{31E7EA63-FDAA-4A7D-A178-D85AA9C6CB8F}" destId="{35B14656-9F1F-4657-BEB5-9A75F215EBB9}" srcOrd="0" destOrd="0" presId="urn:microsoft.com/office/officeart/2005/8/layout/radial5"/>
    <dgm:cxn modelId="{8143637E-854B-43AB-A7C8-EB7F2985B9BA}" type="presOf" srcId="{165193F6-D1EC-483B-A625-289E21F8D73F}" destId="{05A0D750-1D97-4B1B-991D-F9C06A5A3A49}" srcOrd="1" destOrd="0" presId="urn:microsoft.com/office/officeart/2005/8/layout/radial5"/>
    <dgm:cxn modelId="{402F9A08-27F9-4DDD-BB76-D689E2BFACBA}" type="presOf" srcId="{A3201718-0BC6-4D2E-BC28-4455E206A150}" destId="{6456B980-D0F7-4DAA-8786-E12C2EBC8E59}" srcOrd="0" destOrd="0" presId="urn:microsoft.com/office/officeart/2005/8/layout/radial5"/>
    <dgm:cxn modelId="{36ED1430-B502-4CD4-AD25-739EF794848B}" type="presOf" srcId="{F9F1565B-BF5E-4739-9D65-FCB93CEB4F34}" destId="{50B838A1-5BAE-448B-AD12-6E6D61F7223F}" srcOrd="0" destOrd="0" presId="urn:microsoft.com/office/officeart/2005/8/layout/radial5"/>
    <dgm:cxn modelId="{D0D3039C-AD3C-447C-BF99-EB0B0BEEF454}" type="presOf" srcId="{878E92AC-8F14-4D1B-ADC8-A02DB4DBA567}" destId="{58862681-92FF-4215-8642-969DBF364EE9}" srcOrd="0" destOrd="0" presId="urn:microsoft.com/office/officeart/2005/8/layout/radial5"/>
    <dgm:cxn modelId="{D66E1F0A-3136-4F33-8CA5-D2CC0427D410}" srcId="{FE591220-A088-4852-8B55-CC0D0D890EB3}" destId="{24E8CD1A-CF6E-466B-A771-0899FBF1D733}" srcOrd="4" destOrd="0" parTransId="{8E1F3C8E-2F47-45C0-BC23-AAC0293C14F9}" sibTransId="{88DA4981-A48B-4D7C-8CC8-81C9EADAD7C9}"/>
    <dgm:cxn modelId="{AD1AFDB0-78CC-441B-8330-156CE4E5A793}" type="presOf" srcId="{B5ECB0D3-E401-4381-A10E-C0C1CDE4DA2E}" destId="{DB14B556-DC2A-4535-8095-95E3D2743CC7}" srcOrd="1" destOrd="0" presId="urn:microsoft.com/office/officeart/2005/8/layout/radial5"/>
    <dgm:cxn modelId="{059B53BD-6D0B-4DFD-A0CE-92FEA0942AB6}" type="presOf" srcId="{B5ECB0D3-E401-4381-A10E-C0C1CDE4DA2E}" destId="{B41670D5-BD04-4757-87AF-5D4BFDF9960A}" srcOrd="0" destOrd="0" presId="urn:microsoft.com/office/officeart/2005/8/layout/radial5"/>
    <dgm:cxn modelId="{CB156241-0033-48D8-859F-9D40169D8E8E}" type="presOf" srcId="{31E7EA63-FDAA-4A7D-A178-D85AA9C6CB8F}" destId="{3BDB7FDF-F7FD-4949-9FC5-C95007D52451}" srcOrd="1" destOrd="0" presId="urn:microsoft.com/office/officeart/2005/8/layout/radial5"/>
    <dgm:cxn modelId="{6FB74940-CD4B-4219-80A3-9FE9DCAEBEF4}" type="presOf" srcId="{2E9E4946-522E-48D3-A6A8-221B1FA1B5D7}" destId="{B4703704-085A-4C07-9CFF-7C11D3850E8B}" srcOrd="0" destOrd="0" presId="urn:microsoft.com/office/officeart/2005/8/layout/radial5"/>
    <dgm:cxn modelId="{CF0B984C-CA8B-479F-8DF4-7584978966EB}" type="presOf" srcId="{165193F6-D1EC-483B-A625-289E21F8D73F}" destId="{AC44C6D1-2E46-45FA-8A79-FA6D5B7519EB}" srcOrd="0" destOrd="0" presId="urn:microsoft.com/office/officeart/2005/8/layout/radial5"/>
    <dgm:cxn modelId="{FEB086F4-4B7E-44BA-B428-EAD45F25D1CB}" type="presOf" srcId="{24E8CD1A-CF6E-466B-A771-0899FBF1D733}" destId="{67D666BB-2308-4FBD-A0E8-8DF490F0C058}" srcOrd="0" destOrd="0" presId="urn:microsoft.com/office/officeart/2005/8/layout/radial5"/>
    <dgm:cxn modelId="{0B0DCEE8-BA99-4B2D-A96F-683916031246}" type="presOf" srcId="{E4E8C0FD-F301-4587-B679-2893A2793C09}" destId="{147920C6-3FD6-4F42-A151-74BF6539602F}" srcOrd="0" destOrd="0" presId="urn:microsoft.com/office/officeart/2005/8/layout/radial5"/>
    <dgm:cxn modelId="{B916ED0A-92C5-4550-BBAB-8FC551A8943E}" type="presOf" srcId="{8E1F3C8E-2F47-45C0-BC23-AAC0293C14F9}" destId="{1432E2C9-0AA3-4F5F-8DA0-EBD7EDD01BB3}" srcOrd="1" destOrd="0" presId="urn:microsoft.com/office/officeart/2005/8/layout/radial5"/>
    <dgm:cxn modelId="{2DBDD851-5F43-4DC2-8277-99BB73BE2631}" type="presOf" srcId="{8E1F3C8E-2F47-45C0-BC23-AAC0293C14F9}" destId="{E3EE4B07-D52E-4F6D-8A52-9DB4E5EE7902}" srcOrd="0" destOrd="0" presId="urn:microsoft.com/office/officeart/2005/8/layout/radial5"/>
    <dgm:cxn modelId="{115DEE8A-D926-41FA-B031-89CFAAFFB518}" type="presOf" srcId="{628B4C04-8DB2-47A2-80E9-A111AA429B03}" destId="{F1569776-4FD3-418B-9F2E-1B106BAC19D5}" srcOrd="0" destOrd="0" presId="urn:microsoft.com/office/officeart/2005/8/layout/radial5"/>
    <dgm:cxn modelId="{1E56F6F6-AE99-46F6-8052-9DD83F9C4CC7}" type="presOf" srcId="{01610365-4012-481F-9022-093FA9DEF4CC}" destId="{6A0BFEDA-2602-48F3-90B2-E89AFCE8AF80}" srcOrd="0" destOrd="0" presId="urn:microsoft.com/office/officeart/2005/8/layout/radial5"/>
    <dgm:cxn modelId="{0F8EC2BF-4BD4-4992-8609-3930D83EA532}" type="presParOf" srcId="{63F4311D-2CB7-438F-934C-5F329ACAC257}" destId="{DB6C1781-A234-4730-B5FB-C715EA2A645E}" srcOrd="0" destOrd="0" presId="urn:microsoft.com/office/officeart/2005/8/layout/radial5"/>
    <dgm:cxn modelId="{5127F4BD-7B27-4F2A-B990-BFEFEA933001}" type="presParOf" srcId="{63F4311D-2CB7-438F-934C-5F329ACAC257}" destId="{B4703704-085A-4C07-9CFF-7C11D3850E8B}" srcOrd="1" destOrd="0" presId="urn:microsoft.com/office/officeart/2005/8/layout/radial5"/>
    <dgm:cxn modelId="{2E656182-57BB-44FA-803B-5AA7BC37FDA0}" type="presParOf" srcId="{B4703704-085A-4C07-9CFF-7C11D3850E8B}" destId="{E8C50EC9-43B7-4B92-8B00-CA87A6852555}" srcOrd="0" destOrd="0" presId="urn:microsoft.com/office/officeart/2005/8/layout/radial5"/>
    <dgm:cxn modelId="{C4C1E16F-A560-46E6-A588-389772F5A936}" type="presParOf" srcId="{63F4311D-2CB7-438F-934C-5F329ACAC257}" destId="{147920C6-3FD6-4F42-A151-74BF6539602F}" srcOrd="2" destOrd="0" presId="urn:microsoft.com/office/officeart/2005/8/layout/radial5"/>
    <dgm:cxn modelId="{137BE85D-59A3-456C-A0EB-4A8C8A5DFD84}" type="presParOf" srcId="{63F4311D-2CB7-438F-934C-5F329ACAC257}" destId="{9A59DF2B-B213-4EEB-B826-0411824013AE}" srcOrd="3" destOrd="0" presId="urn:microsoft.com/office/officeart/2005/8/layout/radial5"/>
    <dgm:cxn modelId="{95A9F23E-6D9F-4CAA-B1BC-FDC625E45FB4}" type="presParOf" srcId="{9A59DF2B-B213-4EEB-B826-0411824013AE}" destId="{8CB6E68D-3C9A-4ABB-9B6E-35BFF59E74B8}" srcOrd="0" destOrd="0" presId="urn:microsoft.com/office/officeart/2005/8/layout/radial5"/>
    <dgm:cxn modelId="{82B7A43C-25F6-4754-B68C-2706F0411040}" type="presParOf" srcId="{63F4311D-2CB7-438F-934C-5F329ACAC257}" destId="{718DFFC9-D238-4CB5-A1A0-5E313DE0C056}" srcOrd="4" destOrd="0" presId="urn:microsoft.com/office/officeart/2005/8/layout/radial5"/>
    <dgm:cxn modelId="{A0716805-9A99-4AB0-84BD-3B02785D656F}" type="presParOf" srcId="{63F4311D-2CB7-438F-934C-5F329ACAC257}" destId="{387CE486-3300-404D-B675-E4F25CC1B933}" srcOrd="5" destOrd="0" presId="urn:microsoft.com/office/officeart/2005/8/layout/radial5"/>
    <dgm:cxn modelId="{D13EB6FE-4D57-45D6-8CD4-E251F439F2F5}" type="presParOf" srcId="{387CE486-3300-404D-B675-E4F25CC1B933}" destId="{EE42512B-88C5-431F-854B-D4F6F2039506}" srcOrd="0" destOrd="0" presId="urn:microsoft.com/office/officeart/2005/8/layout/radial5"/>
    <dgm:cxn modelId="{F142F6FE-7AD7-4839-A832-E46220BC356C}" type="presParOf" srcId="{63F4311D-2CB7-438F-934C-5F329ACAC257}" destId="{F1569776-4FD3-418B-9F2E-1B106BAC19D5}" srcOrd="6" destOrd="0" presId="urn:microsoft.com/office/officeart/2005/8/layout/radial5"/>
    <dgm:cxn modelId="{B3A67353-FCD3-4DFB-8017-A622E9B4A222}" type="presParOf" srcId="{63F4311D-2CB7-438F-934C-5F329ACAC257}" destId="{58862681-92FF-4215-8642-969DBF364EE9}" srcOrd="7" destOrd="0" presId="urn:microsoft.com/office/officeart/2005/8/layout/radial5"/>
    <dgm:cxn modelId="{CDBB3D98-A081-4D09-9A21-2F0961E6F75F}" type="presParOf" srcId="{58862681-92FF-4215-8642-969DBF364EE9}" destId="{917CD49D-A394-45B0-8C9F-0A8D0B3C8F82}" srcOrd="0" destOrd="0" presId="urn:microsoft.com/office/officeart/2005/8/layout/radial5"/>
    <dgm:cxn modelId="{8479CB25-C36C-4A50-A014-9DD94E5E36A7}" type="presParOf" srcId="{63F4311D-2CB7-438F-934C-5F329ACAC257}" destId="{B8BCA9DC-CFF1-4A9A-AC60-46D0A3ACADBC}" srcOrd="8" destOrd="0" presId="urn:microsoft.com/office/officeart/2005/8/layout/radial5"/>
    <dgm:cxn modelId="{4EBB2D98-C945-49E1-9924-AFA9D3E5C786}" type="presParOf" srcId="{63F4311D-2CB7-438F-934C-5F329ACAC257}" destId="{E3EE4B07-D52E-4F6D-8A52-9DB4E5EE7902}" srcOrd="9" destOrd="0" presId="urn:microsoft.com/office/officeart/2005/8/layout/radial5"/>
    <dgm:cxn modelId="{171F4A25-88D5-4290-8E28-86FE10C3CB09}" type="presParOf" srcId="{E3EE4B07-D52E-4F6D-8A52-9DB4E5EE7902}" destId="{1432E2C9-0AA3-4F5F-8DA0-EBD7EDD01BB3}" srcOrd="0" destOrd="0" presId="urn:microsoft.com/office/officeart/2005/8/layout/radial5"/>
    <dgm:cxn modelId="{EF437273-2B6C-417D-8B65-99F0C6886EE7}" type="presParOf" srcId="{63F4311D-2CB7-438F-934C-5F329ACAC257}" destId="{67D666BB-2308-4FBD-A0E8-8DF490F0C058}" srcOrd="10" destOrd="0" presId="urn:microsoft.com/office/officeart/2005/8/layout/radial5"/>
    <dgm:cxn modelId="{A38408BE-634E-4276-8C43-ADA50700D972}" type="presParOf" srcId="{63F4311D-2CB7-438F-934C-5F329ACAC257}" destId="{AC44C6D1-2E46-45FA-8A79-FA6D5B7519EB}" srcOrd="11" destOrd="0" presId="urn:microsoft.com/office/officeart/2005/8/layout/radial5"/>
    <dgm:cxn modelId="{9E46D814-35AF-4F09-B3FA-2D3722CA652F}" type="presParOf" srcId="{AC44C6D1-2E46-45FA-8A79-FA6D5B7519EB}" destId="{05A0D750-1D97-4B1B-991D-F9C06A5A3A49}" srcOrd="0" destOrd="0" presId="urn:microsoft.com/office/officeart/2005/8/layout/radial5"/>
    <dgm:cxn modelId="{4FBB04A8-DCA3-49E5-B810-8A0C00326AE0}" type="presParOf" srcId="{63F4311D-2CB7-438F-934C-5F329ACAC257}" destId="{6456B980-D0F7-4DAA-8786-E12C2EBC8E59}" srcOrd="12" destOrd="0" presId="urn:microsoft.com/office/officeart/2005/8/layout/radial5"/>
    <dgm:cxn modelId="{47856B99-EFA5-42D2-8234-E4E4DFE50722}" type="presParOf" srcId="{63F4311D-2CB7-438F-934C-5F329ACAC257}" destId="{35B14656-9F1F-4657-BEB5-9A75F215EBB9}" srcOrd="13" destOrd="0" presId="urn:microsoft.com/office/officeart/2005/8/layout/radial5"/>
    <dgm:cxn modelId="{0C0EB01F-E971-4CCE-9CCA-2E18D7069AB0}" type="presParOf" srcId="{35B14656-9F1F-4657-BEB5-9A75F215EBB9}" destId="{3BDB7FDF-F7FD-4949-9FC5-C95007D52451}" srcOrd="0" destOrd="0" presId="urn:microsoft.com/office/officeart/2005/8/layout/radial5"/>
    <dgm:cxn modelId="{1227EDE8-6E48-455D-92ED-01D6574EAA11}" type="presParOf" srcId="{63F4311D-2CB7-438F-934C-5F329ACAC257}" destId="{50B838A1-5BAE-448B-AD12-6E6D61F7223F}" srcOrd="14" destOrd="0" presId="urn:microsoft.com/office/officeart/2005/8/layout/radial5"/>
    <dgm:cxn modelId="{D32CB4DE-D6C4-446B-A1DA-15A7BB2020DB}" type="presParOf" srcId="{63F4311D-2CB7-438F-934C-5F329ACAC257}" destId="{B41670D5-BD04-4757-87AF-5D4BFDF9960A}" srcOrd="15" destOrd="0" presId="urn:microsoft.com/office/officeart/2005/8/layout/radial5"/>
    <dgm:cxn modelId="{ECBCFC51-C56E-448A-A481-42D4C0FB0849}" type="presParOf" srcId="{B41670D5-BD04-4757-87AF-5D4BFDF9960A}" destId="{DB14B556-DC2A-4535-8095-95E3D2743CC7}" srcOrd="0" destOrd="0" presId="urn:microsoft.com/office/officeart/2005/8/layout/radial5"/>
    <dgm:cxn modelId="{ACB067E9-2D8C-4D62-B81A-03BD213E642E}" type="presParOf" srcId="{63F4311D-2CB7-438F-934C-5F329ACAC257}" destId="{28A9477F-D1D9-4EBD-900B-17EAA705712C}" srcOrd="16" destOrd="0" presId="urn:microsoft.com/office/officeart/2005/8/layout/radial5"/>
    <dgm:cxn modelId="{6BC35AA6-C78A-4824-8423-F32565B1D38F}" type="presParOf" srcId="{63F4311D-2CB7-438F-934C-5F329ACAC257}" destId="{6A0BFEDA-2602-48F3-90B2-E89AFCE8AF80}" srcOrd="17" destOrd="0" presId="urn:microsoft.com/office/officeart/2005/8/layout/radial5"/>
    <dgm:cxn modelId="{B50C6BF3-AB1A-4BAC-B58A-58784629EF3F}" type="presParOf" srcId="{6A0BFEDA-2602-48F3-90B2-E89AFCE8AF80}" destId="{C6EB3B98-CD51-4FBC-8B3D-D64DFA227A8B}" srcOrd="0" destOrd="0" presId="urn:microsoft.com/office/officeart/2005/8/layout/radial5"/>
    <dgm:cxn modelId="{72346645-7D49-484F-AD89-E65F7B52E786}" type="presParOf" srcId="{63F4311D-2CB7-438F-934C-5F329ACAC257}" destId="{53FA072D-C866-4D2F-AFD1-C6FAC09B337F}" srcOrd="1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890FE83-9B63-46F2-A95D-10C7530CA34C}" type="doc">
      <dgm:prSet loTypeId="urn:microsoft.com/office/officeart/2005/8/layout/gear1" loCatId="relationship" qsTypeId="urn:microsoft.com/office/officeart/2005/8/quickstyle/simple1" qsCatId="simple" csTypeId="urn:microsoft.com/office/officeart/2005/8/colors/accent1_2" csCatId="accent1" phldr="1"/>
      <dgm:spPr/>
    </dgm:pt>
    <dgm:pt modelId="{3279A1D0-C93E-4DD4-9BBE-A517EB2D312A}">
      <dgm:prSet phldrT="[Text]"/>
      <dgm:spPr>
        <a:noFill/>
        <a:ln>
          <a:solidFill>
            <a:srgbClr val="FF3399"/>
          </a:solidFill>
        </a:ln>
      </dgm:spPr>
      <dgm:t>
        <a:bodyPr/>
        <a:lstStyle/>
        <a:p>
          <a:r>
            <a:rPr lang="en-US" dirty="0" smtClean="0">
              <a:solidFill>
                <a:sysClr val="windowText" lastClr="000000"/>
              </a:solidFill>
            </a:rPr>
            <a:t>Only Online Registration</a:t>
          </a:r>
          <a:endParaRPr lang="en-US" dirty="0">
            <a:solidFill>
              <a:sysClr val="windowText" lastClr="000000"/>
            </a:solidFill>
          </a:endParaRPr>
        </a:p>
      </dgm:t>
    </dgm:pt>
    <dgm:pt modelId="{A43F7CB0-E548-4D54-ABB8-21937F2ACAF4}" type="parTrans" cxnId="{2D15A497-1AE7-43EB-A6DE-FB47A410275A}">
      <dgm:prSet/>
      <dgm:spPr/>
      <dgm:t>
        <a:bodyPr/>
        <a:lstStyle/>
        <a:p>
          <a:endParaRPr lang="en-US"/>
        </a:p>
      </dgm:t>
    </dgm:pt>
    <dgm:pt modelId="{A40EDC4E-FD6C-4998-B9F1-9743F9EC4605}" type="sibTrans" cxnId="{2D15A497-1AE7-43EB-A6DE-FB47A410275A}">
      <dgm:prSet/>
      <dgm:spPr>
        <a:solidFill>
          <a:schemeClr val="tx1">
            <a:lumMod val="65000"/>
            <a:lumOff val="35000"/>
          </a:schemeClr>
        </a:solidFill>
      </dgm:spPr>
      <dgm:t>
        <a:bodyPr/>
        <a:lstStyle/>
        <a:p>
          <a:endParaRPr lang="en-US"/>
        </a:p>
      </dgm:t>
    </dgm:pt>
    <dgm:pt modelId="{808DBEE0-913D-498A-B3CB-6F0AD126270F}">
      <dgm:prSet phldrT="[Text]"/>
      <dgm:spPr>
        <a:noFill/>
        <a:ln>
          <a:solidFill>
            <a:srgbClr val="FF3399"/>
          </a:solidFill>
        </a:ln>
      </dgm:spPr>
      <dgm:t>
        <a:bodyPr/>
        <a:lstStyle/>
        <a:p>
          <a:r>
            <a:rPr lang="en-US" dirty="0" smtClean="0">
              <a:solidFill>
                <a:sysClr val="windowText" lastClr="000000"/>
              </a:solidFill>
            </a:rPr>
            <a:t>Multiple Registration in one go</a:t>
          </a:r>
          <a:endParaRPr lang="en-US" dirty="0">
            <a:solidFill>
              <a:sysClr val="windowText" lastClr="000000"/>
            </a:solidFill>
          </a:endParaRPr>
        </a:p>
      </dgm:t>
    </dgm:pt>
    <dgm:pt modelId="{641333AF-7DF3-4945-907C-A24948E6A992}" type="parTrans" cxnId="{22E446C2-A2A2-480D-A50E-3A96E9F646D5}">
      <dgm:prSet/>
      <dgm:spPr/>
      <dgm:t>
        <a:bodyPr/>
        <a:lstStyle/>
        <a:p>
          <a:endParaRPr lang="en-US"/>
        </a:p>
      </dgm:t>
    </dgm:pt>
    <dgm:pt modelId="{06ADF9D5-30DD-4527-B356-BC2F6EB03943}" type="sibTrans" cxnId="{22E446C2-A2A2-480D-A50E-3A96E9F646D5}">
      <dgm:prSet/>
      <dgm:spPr>
        <a:solidFill>
          <a:schemeClr val="tx1">
            <a:lumMod val="65000"/>
            <a:lumOff val="35000"/>
          </a:schemeClr>
        </a:solidFill>
      </dgm:spPr>
      <dgm:t>
        <a:bodyPr/>
        <a:lstStyle/>
        <a:p>
          <a:endParaRPr lang="en-US"/>
        </a:p>
      </dgm:t>
    </dgm:pt>
    <dgm:pt modelId="{6D1F40C1-FB37-413E-9916-FDD5DFB6584F}">
      <dgm:prSet phldrT="[Text]"/>
      <dgm:spPr>
        <a:noFill/>
        <a:ln>
          <a:solidFill>
            <a:srgbClr val="FF3399"/>
          </a:solidFill>
        </a:ln>
      </dgm:spPr>
      <dgm:t>
        <a:bodyPr/>
        <a:lstStyle/>
        <a:p>
          <a:r>
            <a:rPr lang="en-US" dirty="0" smtClean="0">
              <a:solidFill>
                <a:sysClr val="windowText" lastClr="000000"/>
              </a:solidFill>
            </a:rPr>
            <a:t>Transfer from existing database</a:t>
          </a:r>
          <a:endParaRPr lang="en-US" dirty="0">
            <a:solidFill>
              <a:sysClr val="windowText" lastClr="000000"/>
            </a:solidFill>
          </a:endParaRPr>
        </a:p>
      </dgm:t>
    </dgm:pt>
    <dgm:pt modelId="{8C2CA538-1D86-4788-90AF-E503B411E151}" type="sibTrans" cxnId="{9A0563E0-91D6-4C2B-8776-177E2FABDF24}">
      <dgm:prSet/>
      <dgm:spPr>
        <a:solidFill>
          <a:schemeClr val="tx1">
            <a:lumMod val="65000"/>
            <a:lumOff val="35000"/>
          </a:schemeClr>
        </a:solidFill>
      </dgm:spPr>
      <dgm:t>
        <a:bodyPr/>
        <a:lstStyle/>
        <a:p>
          <a:endParaRPr lang="en-US"/>
        </a:p>
      </dgm:t>
    </dgm:pt>
    <dgm:pt modelId="{2675B563-0C5D-4332-97D5-99532F6460FE}" type="parTrans" cxnId="{9A0563E0-91D6-4C2B-8776-177E2FABDF24}">
      <dgm:prSet/>
      <dgm:spPr/>
      <dgm:t>
        <a:bodyPr/>
        <a:lstStyle/>
        <a:p>
          <a:endParaRPr lang="en-US"/>
        </a:p>
      </dgm:t>
    </dgm:pt>
    <dgm:pt modelId="{126F97A0-8B6B-460F-8D70-82BBBF3D4157}" type="pres">
      <dgm:prSet presAssocID="{2890FE83-9B63-46F2-A95D-10C7530CA34C}" presName="composite" presStyleCnt="0">
        <dgm:presLayoutVars>
          <dgm:chMax val="3"/>
          <dgm:animLvl val="lvl"/>
          <dgm:resizeHandles val="exact"/>
        </dgm:presLayoutVars>
      </dgm:prSet>
      <dgm:spPr/>
    </dgm:pt>
    <dgm:pt modelId="{790045FE-E6F0-495E-8798-3F02D63D381E}" type="pres">
      <dgm:prSet presAssocID="{3279A1D0-C93E-4DD4-9BBE-A517EB2D312A}" presName="gear1" presStyleLbl="node1" presStyleIdx="0" presStyleCnt="3">
        <dgm:presLayoutVars>
          <dgm:chMax val="1"/>
          <dgm:bulletEnabled val="1"/>
        </dgm:presLayoutVars>
      </dgm:prSet>
      <dgm:spPr/>
      <dgm:t>
        <a:bodyPr/>
        <a:lstStyle/>
        <a:p>
          <a:endParaRPr lang="en-US"/>
        </a:p>
      </dgm:t>
    </dgm:pt>
    <dgm:pt modelId="{D0E2186E-AEBF-4EED-9552-6904AA0E86E1}" type="pres">
      <dgm:prSet presAssocID="{3279A1D0-C93E-4DD4-9BBE-A517EB2D312A}" presName="gear1srcNode" presStyleLbl="node1" presStyleIdx="0" presStyleCnt="3"/>
      <dgm:spPr/>
      <dgm:t>
        <a:bodyPr/>
        <a:lstStyle/>
        <a:p>
          <a:endParaRPr lang="en-US"/>
        </a:p>
      </dgm:t>
    </dgm:pt>
    <dgm:pt modelId="{F9597AB8-E14E-41C2-9C0F-FE5A4602F922}" type="pres">
      <dgm:prSet presAssocID="{3279A1D0-C93E-4DD4-9BBE-A517EB2D312A}" presName="gear1dstNode" presStyleLbl="node1" presStyleIdx="0" presStyleCnt="3"/>
      <dgm:spPr/>
      <dgm:t>
        <a:bodyPr/>
        <a:lstStyle/>
        <a:p>
          <a:endParaRPr lang="en-US"/>
        </a:p>
      </dgm:t>
    </dgm:pt>
    <dgm:pt modelId="{07B915C8-6020-4BFE-A18F-41159C71D287}" type="pres">
      <dgm:prSet presAssocID="{808DBEE0-913D-498A-B3CB-6F0AD126270F}" presName="gear2" presStyleLbl="node1" presStyleIdx="1" presStyleCnt="3">
        <dgm:presLayoutVars>
          <dgm:chMax val="1"/>
          <dgm:bulletEnabled val="1"/>
        </dgm:presLayoutVars>
      </dgm:prSet>
      <dgm:spPr/>
      <dgm:t>
        <a:bodyPr/>
        <a:lstStyle/>
        <a:p>
          <a:endParaRPr lang="en-US"/>
        </a:p>
      </dgm:t>
    </dgm:pt>
    <dgm:pt modelId="{62064A38-50DF-4F48-B685-58F4A768F4F2}" type="pres">
      <dgm:prSet presAssocID="{808DBEE0-913D-498A-B3CB-6F0AD126270F}" presName="gear2srcNode" presStyleLbl="node1" presStyleIdx="1" presStyleCnt="3"/>
      <dgm:spPr/>
      <dgm:t>
        <a:bodyPr/>
        <a:lstStyle/>
        <a:p>
          <a:endParaRPr lang="en-US"/>
        </a:p>
      </dgm:t>
    </dgm:pt>
    <dgm:pt modelId="{DCB58F15-A02C-417E-B300-C83DC13C788C}" type="pres">
      <dgm:prSet presAssocID="{808DBEE0-913D-498A-B3CB-6F0AD126270F}" presName="gear2dstNode" presStyleLbl="node1" presStyleIdx="1" presStyleCnt="3"/>
      <dgm:spPr/>
      <dgm:t>
        <a:bodyPr/>
        <a:lstStyle/>
        <a:p>
          <a:endParaRPr lang="en-US"/>
        </a:p>
      </dgm:t>
    </dgm:pt>
    <dgm:pt modelId="{B9896826-2D39-4E06-B5F5-A8E7A608708D}" type="pres">
      <dgm:prSet presAssocID="{6D1F40C1-FB37-413E-9916-FDD5DFB6584F}" presName="gear3" presStyleLbl="node1" presStyleIdx="2" presStyleCnt="3"/>
      <dgm:spPr/>
      <dgm:t>
        <a:bodyPr/>
        <a:lstStyle/>
        <a:p>
          <a:endParaRPr lang="en-US"/>
        </a:p>
      </dgm:t>
    </dgm:pt>
    <dgm:pt modelId="{ADAAB814-F63E-4B98-920C-FFF149318E5D}" type="pres">
      <dgm:prSet presAssocID="{6D1F40C1-FB37-413E-9916-FDD5DFB6584F}" presName="gear3tx" presStyleLbl="node1" presStyleIdx="2" presStyleCnt="3">
        <dgm:presLayoutVars>
          <dgm:chMax val="1"/>
          <dgm:bulletEnabled val="1"/>
        </dgm:presLayoutVars>
      </dgm:prSet>
      <dgm:spPr/>
      <dgm:t>
        <a:bodyPr/>
        <a:lstStyle/>
        <a:p>
          <a:endParaRPr lang="en-US"/>
        </a:p>
      </dgm:t>
    </dgm:pt>
    <dgm:pt modelId="{8920B407-61AA-445B-AA42-7A30BFEA6D50}" type="pres">
      <dgm:prSet presAssocID="{6D1F40C1-FB37-413E-9916-FDD5DFB6584F}" presName="gear3srcNode" presStyleLbl="node1" presStyleIdx="2" presStyleCnt="3"/>
      <dgm:spPr/>
      <dgm:t>
        <a:bodyPr/>
        <a:lstStyle/>
        <a:p>
          <a:endParaRPr lang="en-US"/>
        </a:p>
      </dgm:t>
    </dgm:pt>
    <dgm:pt modelId="{ACAA877F-41AB-4BCC-ABE7-A3265BB29A47}" type="pres">
      <dgm:prSet presAssocID="{6D1F40C1-FB37-413E-9916-FDD5DFB6584F}" presName="gear3dstNode" presStyleLbl="node1" presStyleIdx="2" presStyleCnt="3"/>
      <dgm:spPr/>
      <dgm:t>
        <a:bodyPr/>
        <a:lstStyle/>
        <a:p>
          <a:endParaRPr lang="en-US"/>
        </a:p>
      </dgm:t>
    </dgm:pt>
    <dgm:pt modelId="{4650FDF9-6816-4DBA-9F40-4766595FF159}" type="pres">
      <dgm:prSet presAssocID="{A40EDC4E-FD6C-4998-B9F1-9743F9EC4605}" presName="connector1" presStyleLbl="sibTrans2D1" presStyleIdx="0" presStyleCnt="3"/>
      <dgm:spPr/>
      <dgm:t>
        <a:bodyPr/>
        <a:lstStyle/>
        <a:p>
          <a:endParaRPr lang="en-US"/>
        </a:p>
      </dgm:t>
    </dgm:pt>
    <dgm:pt modelId="{D2F0B2B3-1E3A-4842-B141-A3D7F0D0B594}" type="pres">
      <dgm:prSet presAssocID="{06ADF9D5-30DD-4527-B356-BC2F6EB03943}" presName="connector2" presStyleLbl="sibTrans2D1" presStyleIdx="1" presStyleCnt="3"/>
      <dgm:spPr/>
      <dgm:t>
        <a:bodyPr/>
        <a:lstStyle/>
        <a:p>
          <a:endParaRPr lang="en-US"/>
        </a:p>
      </dgm:t>
    </dgm:pt>
    <dgm:pt modelId="{17AE66F8-A719-4ECD-A323-8BBC32D63685}" type="pres">
      <dgm:prSet presAssocID="{8C2CA538-1D86-4788-90AF-E503B411E151}" presName="connector3" presStyleLbl="sibTrans2D1" presStyleIdx="2" presStyleCnt="3"/>
      <dgm:spPr/>
      <dgm:t>
        <a:bodyPr/>
        <a:lstStyle/>
        <a:p>
          <a:endParaRPr lang="en-US"/>
        </a:p>
      </dgm:t>
    </dgm:pt>
  </dgm:ptLst>
  <dgm:cxnLst>
    <dgm:cxn modelId="{63B20EEE-4109-4107-8345-F34822F7DF55}" type="presOf" srcId="{6D1F40C1-FB37-413E-9916-FDD5DFB6584F}" destId="{ACAA877F-41AB-4BCC-ABE7-A3265BB29A47}" srcOrd="3" destOrd="0" presId="urn:microsoft.com/office/officeart/2005/8/layout/gear1"/>
    <dgm:cxn modelId="{22E446C2-A2A2-480D-A50E-3A96E9F646D5}" srcId="{2890FE83-9B63-46F2-A95D-10C7530CA34C}" destId="{808DBEE0-913D-498A-B3CB-6F0AD126270F}" srcOrd="1" destOrd="0" parTransId="{641333AF-7DF3-4945-907C-A24948E6A992}" sibTransId="{06ADF9D5-30DD-4527-B356-BC2F6EB03943}"/>
    <dgm:cxn modelId="{A54A9C92-2E47-4B7F-BA74-CF626F5A768A}" type="presOf" srcId="{3279A1D0-C93E-4DD4-9BBE-A517EB2D312A}" destId="{790045FE-E6F0-495E-8798-3F02D63D381E}" srcOrd="0" destOrd="0" presId="urn:microsoft.com/office/officeart/2005/8/layout/gear1"/>
    <dgm:cxn modelId="{4738344F-A477-4631-85DA-4816D209161B}" type="presOf" srcId="{06ADF9D5-30DD-4527-B356-BC2F6EB03943}" destId="{D2F0B2B3-1E3A-4842-B141-A3D7F0D0B594}" srcOrd="0" destOrd="0" presId="urn:microsoft.com/office/officeart/2005/8/layout/gear1"/>
    <dgm:cxn modelId="{9A0563E0-91D6-4C2B-8776-177E2FABDF24}" srcId="{2890FE83-9B63-46F2-A95D-10C7530CA34C}" destId="{6D1F40C1-FB37-413E-9916-FDD5DFB6584F}" srcOrd="2" destOrd="0" parTransId="{2675B563-0C5D-4332-97D5-99532F6460FE}" sibTransId="{8C2CA538-1D86-4788-90AF-E503B411E151}"/>
    <dgm:cxn modelId="{2D15A497-1AE7-43EB-A6DE-FB47A410275A}" srcId="{2890FE83-9B63-46F2-A95D-10C7530CA34C}" destId="{3279A1D0-C93E-4DD4-9BBE-A517EB2D312A}" srcOrd="0" destOrd="0" parTransId="{A43F7CB0-E548-4D54-ABB8-21937F2ACAF4}" sibTransId="{A40EDC4E-FD6C-4998-B9F1-9743F9EC4605}"/>
    <dgm:cxn modelId="{86727FF9-8259-4CB6-9C6B-A339902DBB64}" type="presOf" srcId="{808DBEE0-913D-498A-B3CB-6F0AD126270F}" destId="{62064A38-50DF-4F48-B685-58F4A768F4F2}" srcOrd="1" destOrd="0" presId="urn:microsoft.com/office/officeart/2005/8/layout/gear1"/>
    <dgm:cxn modelId="{6AC39152-8453-4E8C-8AA6-DC0640DE363C}" type="presOf" srcId="{6D1F40C1-FB37-413E-9916-FDD5DFB6584F}" destId="{ADAAB814-F63E-4B98-920C-FFF149318E5D}" srcOrd="1" destOrd="0" presId="urn:microsoft.com/office/officeart/2005/8/layout/gear1"/>
    <dgm:cxn modelId="{E8EEDAA1-26DF-49A5-9082-1C874F5A5D98}" type="presOf" srcId="{3279A1D0-C93E-4DD4-9BBE-A517EB2D312A}" destId="{F9597AB8-E14E-41C2-9C0F-FE5A4602F922}" srcOrd="2" destOrd="0" presId="urn:microsoft.com/office/officeart/2005/8/layout/gear1"/>
    <dgm:cxn modelId="{C366130C-5BA7-4568-8A3E-60B0B22C2143}" type="presOf" srcId="{2890FE83-9B63-46F2-A95D-10C7530CA34C}" destId="{126F97A0-8B6B-460F-8D70-82BBBF3D4157}" srcOrd="0" destOrd="0" presId="urn:microsoft.com/office/officeart/2005/8/layout/gear1"/>
    <dgm:cxn modelId="{4517B347-E039-4096-93D8-02E981650FD5}" type="presOf" srcId="{6D1F40C1-FB37-413E-9916-FDD5DFB6584F}" destId="{8920B407-61AA-445B-AA42-7A30BFEA6D50}" srcOrd="2" destOrd="0" presId="urn:microsoft.com/office/officeart/2005/8/layout/gear1"/>
    <dgm:cxn modelId="{E6D0C3B2-8AB3-4E93-885A-2A4909F18E53}" type="presOf" srcId="{808DBEE0-913D-498A-B3CB-6F0AD126270F}" destId="{07B915C8-6020-4BFE-A18F-41159C71D287}" srcOrd="0" destOrd="0" presId="urn:microsoft.com/office/officeart/2005/8/layout/gear1"/>
    <dgm:cxn modelId="{94602C3E-A43E-4610-B3D7-68632ADB2C50}" type="presOf" srcId="{A40EDC4E-FD6C-4998-B9F1-9743F9EC4605}" destId="{4650FDF9-6816-4DBA-9F40-4766595FF159}" srcOrd="0" destOrd="0" presId="urn:microsoft.com/office/officeart/2005/8/layout/gear1"/>
    <dgm:cxn modelId="{A3F18425-D7ED-43D9-AF80-A023840E6B3F}" type="presOf" srcId="{808DBEE0-913D-498A-B3CB-6F0AD126270F}" destId="{DCB58F15-A02C-417E-B300-C83DC13C788C}" srcOrd="2" destOrd="0" presId="urn:microsoft.com/office/officeart/2005/8/layout/gear1"/>
    <dgm:cxn modelId="{F8D30419-8705-4A58-B2B7-F9FF25C506AF}" type="presOf" srcId="{6D1F40C1-FB37-413E-9916-FDD5DFB6584F}" destId="{B9896826-2D39-4E06-B5F5-A8E7A608708D}" srcOrd="0" destOrd="0" presId="urn:microsoft.com/office/officeart/2005/8/layout/gear1"/>
    <dgm:cxn modelId="{ADE60C35-A0E7-468B-B1F3-8377A13762FC}" type="presOf" srcId="{8C2CA538-1D86-4788-90AF-E503B411E151}" destId="{17AE66F8-A719-4ECD-A323-8BBC32D63685}" srcOrd="0" destOrd="0" presId="urn:microsoft.com/office/officeart/2005/8/layout/gear1"/>
    <dgm:cxn modelId="{E9B1FC97-CE86-4C49-A799-C504E5447A2A}" type="presOf" srcId="{3279A1D0-C93E-4DD4-9BBE-A517EB2D312A}" destId="{D0E2186E-AEBF-4EED-9552-6904AA0E86E1}" srcOrd="1" destOrd="0" presId="urn:microsoft.com/office/officeart/2005/8/layout/gear1"/>
    <dgm:cxn modelId="{C651766C-1AEF-46CC-BE08-11DAF94606F6}" type="presParOf" srcId="{126F97A0-8B6B-460F-8D70-82BBBF3D4157}" destId="{790045FE-E6F0-495E-8798-3F02D63D381E}" srcOrd="0" destOrd="0" presId="urn:microsoft.com/office/officeart/2005/8/layout/gear1"/>
    <dgm:cxn modelId="{01CC30F8-BD06-49B3-A8CF-1D1E1499718C}" type="presParOf" srcId="{126F97A0-8B6B-460F-8D70-82BBBF3D4157}" destId="{D0E2186E-AEBF-4EED-9552-6904AA0E86E1}" srcOrd="1" destOrd="0" presId="urn:microsoft.com/office/officeart/2005/8/layout/gear1"/>
    <dgm:cxn modelId="{52DE9CC1-921B-4CE3-B36D-A4615D1E86F5}" type="presParOf" srcId="{126F97A0-8B6B-460F-8D70-82BBBF3D4157}" destId="{F9597AB8-E14E-41C2-9C0F-FE5A4602F922}" srcOrd="2" destOrd="0" presId="urn:microsoft.com/office/officeart/2005/8/layout/gear1"/>
    <dgm:cxn modelId="{E20138CD-2F44-4F8B-87DF-F2EBD0AC5D15}" type="presParOf" srcId="{126F97A0-8B6B-460F-8D70-82BBBF3D4157}" destId="{07B915C8-6020-4BFE-A18F-41159C71D287}" srcOrd="3" destOrd="0" presId="urn:microsoft.com/office/officeart/2005/8/layout/gear1"/>
    <dgm:cxn modelId="{B795693A-9A1F-4E53-AB5A-239DFF1CD1BF}" type="presParOf" srcId="{126F97A0-8B6B-460F-8D70-82BBBF3D4157}" destId="{62064A38-50DF-4F48-B685-58F4A768F4F2}" srcOrd="4" destOrd="0" presId="urn:microsoft.com/office/officeart/2005/8/layout/gear1"/>
    <dgm:cxn modelId="{DE5E204E-F35A-4126-8FC9-03DE265474B3}" type="presParOf" srcId="{126F97A0-8B6B-460F-8D70-82BBBF3D4157}" destId="{DCB58F15-A02C-417E-B300-C83DC13C788C}" srcOrd="5" destOrd="0" presId="urn:microsoft.com/office/officeart/2005/8/layout/gear1"/>
    <dgm:cxn modelId="{EE9AF9F2-4618-4430-A4ED-FBF89800BC37}" type="presParOf" srcId="{126F97A0-8B6B-460F-8D70-82BBBF3D4157}" destId="{B9896826-2D39-4E06-B5F5-A8E7A608708D}" srcOrd="6" destOrd="0" presId="urn:microsoft.com/office/officeart/2005/8/layout/gear1"/>
    <dgm:cxn modelId="{236D2C95-B730-449F-AD28-11A7D19C347C}" type="presParOf" srcId="{126F97A0-8B6B-460F-8D70-82BBBF3D4157}" destId="{ADAAB814-F63E-4B98-920C-FFF149318E5D}" srcOrd="7" destOrd="0" presId="urn:microsoft.com/office/officeart/2005/8/layout/gear1"/>
    <dgm:cxn modelId="{94A65A44-B70E-41F1-9049-DE89F1243E20}" type="presParOf" srcId="{126F97A0-8B6B-460F-8D70-82BBBF3D4157}" destId="{8920B407-61AA-445B-AA42-7A30BFEA6D50}" srcOrd="8" destOrd="0" presId="urn:microsoft.com/office/officeart/2005/8/layout/gear1"/>
    <dgm:cxn modelId="{445510F2-DD9B-410A-B998-1687473FE914}" type="presParOf" srcId="{126F97A0-8B6B-460F-8D70-82BBBF3D4157}" destId="{ACAA877F-41AB-4BCC-ABE7-A3265BB29A47}" srcOrd="9" destOrd="0" presId="urn:microsoft.com/office/officeart/2005/8/layout/gear1"/>
    <dgm:cxn modelId="{A6F18AFA-2737-48B7-A4BD-81C697D98229}" type="presParOf" srcId="{126F97A0-8B6B-460F-8D70-82BBBF3D4157}" destId="{4650FDF9-6816-4DBA-9F40-4766595FF159}" srcOrd="10" destOrd="0" presId="urn:microsoft.com/office/officeart/2005/8/layout/gear1"/>
    <dgm:cxn modelId="{2CF2D246-1BA7-4F39-A92C-DA8A596C90B5}" type="presParOf" srcId="{126F97A0-8B6B-460F-8D70-82BBBF3D4157}" destId="{D2F0B2B3-1E3A-4842-B141-A3D7F0D0B594}" srcOrd="11" destOrd="0" presId="urn:microsoft.com/office/officeart/2005/8/layout/gear1"/>
    <dgm:cxn modelId="{F3478100-C6A6-4783-8863-E341AA149D25}" type="presParOf" srcId="{126F97A0-8B6B-460F-8D70-82BBBF3D4157}" destId="{17AE66F8-A719-4ECD-A323-8BBC32D6368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DA0738-3D65-44FF-9F27-1EB3E7D7F8B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7D16792-76CE-4B4F-866A-6BE8E3969F9F}">
      <dgm:prSet phldrT="[Text]"/>
      <dgm:spPr>
        <a:solidFill>
          <a:srgbClr val="FF3399">
            <a:alpha val="50000"/>
          </a:srgbClr>
        </a:solidFill>
      </dgm:spPr>
      <dgm:t>
        <a:bodyPr/>
        <a:lstStyle/>
        <a:p>
          <a:r>
            <a:rPr lang="en-US" dirty="0" smtClean="0"/>
            <a:t>1</a:t>
          </a:r>
          <a:endParaRPr lang="en-US" dirty="0"/>
        </a:p>
      </dgm:t>
    </dgm:pt>
    <dgm:pt modelId="{89684018-2060-46C4-AA7D-5BBA91003E3E}" type="parTrans" cxnId="{CDE918E0-47F9-4CCA-9A26-93BAA93E988E}">
      <dgm:prSet/>
      <dgm:spPr/>
      <dgm:t>
        <a:bodyPr/>
        <a:lstStyle/>
        <a:p>
          <a:endParaRPr lang="en-US"/>
        </a:p>
      </dgm:t>
    </dgm:pt>
    <dgm:pt modelId="{6ED2B6BA-A17F-461E-9FEE-91EC49DEE4D6}" type="sibTrans" cxnId="{CDE918E0-47F9-4CCA-9A26-93BAA93E988E}">
      <dgm:prSet/>
      <dgm:spPr/>
      <dgm:t>
        <a:bodyPr/>
        <a:lstStyle/>
        <a:p>
          <a:endParaRPr lang="en-US"/>
        </a:p>
      </dgm:t>
    </dgm:pt>
    <dgm:pt modelId="{8BD6B2CC-65CD-41B1-B15A-A4EA11C39AD9}">
      <dgm:prSet phldrT="[Text]"/>
      <dgm:spPr>
        <a:solidFill>
          <a:srgbClr val="FF3399">
            <a:alpha val="50000"/>
          </a:srgbClr>
        </a:solidFill>
      </dgm:spPr>
      <dgm:t>
        <a:bodyPr/>
        <a:lstStyle/>
        <a:p>
          <a:r>
            <a:rPr lang="en-US" dirty="0" smtClean="0"/>
            <a:t>2</a:t>
          </a:r>
          <a:endParaRPr lang="en-US" dirty="0"/>
        </a:p>
      </dgm:t>
    </dgm:pt>
    <dgm:pt modelId="{0C78C387-6678-4419-A76C-0E9042D38B97}" type="parTrans" cxnId="{981FD7A9-D0C7-4B5C-9772-B4486DFF147C}">
      <dgm:prSet/>
      <dgm:spPr/>
      <dgm:t>
        <a:bodyPr/>
        <a:lstStyle/>
        <a:p>
          <a:endParaRPr lang="en-US"/>
        </a:p>
      </dgm:t>
    </dgm:pt>
    <dgm:pt modelId="{5810B5D1-C514-4BDE-A17D-EA8279ED69A7}" type="sibTrans" cxnId="{981FD7A9-D0C7-4B5C-9772-B4486DFF147C}">
      <dgm:prSet/>
      <dgm:spPr/>
      <dgm:t>
        <a:bodyPr/>
        <a:lstStyle/>
        <a:p>
          <a:endParaRPr lang="en-US"/>
        </a:p>
      </dgm:t>
    </dgm:pt>
    <dgm:pt modelId="{D0CB7127-2273-4244-B7AB-B8B2B3C4E524}">
      <dgm:prSet phldrT="[Text]"/>
      <dgm:spPr>
        <a:solidFill>
          <a:schemeClr val="tx1">
            <a:lumMod val="95000"/>
            <a:lumOff val="5000"/>
            <a:alpha val="50000"/>
          </a:schemeClr>
        </a:solidFill>
      </dgm:spPr>
      <dgm:t>
        <a:bodyPr/>
        <a:lstStyle/>
        <a:p>
          <a:r>
            <a:rPr lang="en-US" dirty="0" smtClean="0"/>
            <a:t>3</a:t>
          </a:r>
          <a:endParaRPr lang="en-US" dirty="0"/>
        </a:p>
      </dgm:t>
    </dgm:pt>
    <dgm:pt modelId="{F0BBB7C4-C6A1-476B-B9A5-A473938FF745}" type="parTrans" cxnId="{64BF7F99-B0D9-4F1C-BBAF-19CB456C061B}">
      <dgm:prSet/>
      <dgm:spPr/>
      <dgm:t>
        <a:bodyPr/>
        <a:lstStyle/>
        <a:p>
          <a:endParaRPr lang="en-US"/>
        </a:p>
      </dgm:t>
    </dgm:pt>
    <dgm:pt modelId="{8979E556-73DA-41D1-B2F7-74FC7A26DAD5}" type="sibTrans" cxnId="{64BF7F99-B0D9-4F1C-BBAF-19CB456C061B}">
      <dgm:prSet/>
      <dgm:spPr/>
      <dgm:t>
        <a:bodyPr/>
        <a:lstStyle/>
        <a:p>
          <a:endParaRPr lang="en-US"/>
        </a:p>
      </dgm:t>
    </dgm:pt>
    <dgm:pt modelId="{FC41B9CC-BE73-465E-A5B7-F522B2DD619B}">
      <dgm:prSet/>
      <dgm:spPr>
        <a:solidFill>
          <a:schemeClr val="tx1">
            <a:lumMod val="95000"/>
            <a:lumOff val="5000"/>
            <a:alpha val="50000"/>
          </a:schemeClr>
        </a:solidFill>
      </dgm:spPr>
      <dgm:t>
        <a:bodyPr/>
        <a:lstStyle/>
        <a:p>
          <a:r>
            <a:rPr lang="en-US" dirty="0" smtClean="0"/>
            <a:t>4</a:t>
          </a:r>
          <a:endParaRPr lang="en-US" dirty="0"/>
        </a:p>
      </dgm:t>
    </dgm:pt>
    <dgm:pt modelId="{CD009C30-EFCD-4F1C-BE38-0B21B2AA1435}" type="parTrans" cxnId="{8079F72A-8A81-4F9E-B55A-C22885E6A124}">
      <dgm:prSet/>
      <dgm:spPr/>
      <dgm:t>
        <a:bodyPr/>
        <a:lstStyle/>
        <a:p>
          <a:endParaRPr lang="en-US"/>
        </a:p>
      </dgm:t>
    </dgm:pt>
    <dgm:pt modelId="{C78C7A48-AC0E-4582-A64A-5B6815B4966A}" type="sibTrans" cxnId="{8079F72A-8A81-4F9E-B55A-C22885E6A124}">
      <dgm:prSet/>
      <dgm:spPr/>
      <dgm:t>
        <a:bodyPr/>
        <a:lstStyle/>
        <a:p>
          <a:endParaRPr lang="en-US"/>
        </a:p>
      </dgm:t>
    </dgm:pt>
    <dgm:pt modelId="{3C0FF55D-F84B-4B1B-BB0E-A1218033E531}">
      <dgm:prSet/>
      <dgm:spPr>
        <a:solidFill>
          <a:schemeClr val="tx1">
            <a:lumMod val="95000"/>
            <a:lumOff val="5000"/>
            <a:alpha val="50000"/>
          </a:schemeClr>
        </a:solidFill>
      </dgm:spPr>
      <dgm:t>
        <a:bodyPr/>
        <a:lstStyle/>
        <a:p>
          <a:r>
            <a:rPr lang="en-US" dirty="0" smtClean="0"/>
            <a:t>5</a:t>
          </a:r>
          <a:endParaRPr lang="en-US" dirty="0"/>
        </a:p>
      </dgm:t>
    </dgm:pt>
    <dgm:pt modelId="{95F363DD-278F-499B-AD55-46DE7916276D}" type="parTrans" cxnId="{73808E00-FF47-45DE-BE6D-C5D2FD9B7CF4}">
      <dgm:prSet/>
      <dgm:spPr/>
      <dgm:t>
        <a:bodyPr/>
        <a:lstStyle/>
        <a:p>
          <a:endParaRPr lang="en-US"/>
        </a:p>
      </dgm:t>
    </dgm:pt>
    <dgm:pt modelId="{A0A86696-D1ED-47C1-9803-7D0F33C065F5}" type="sibTrans" cxnId="{73808E00-FF47-45DE-BE6D-C5D2FD9B7CF4}">
      <dgm:prSet/>
      <dgm:spPr/>
      <dgm:t>
        <a:bodyPr/>
        <a:lstStyle/>
        <a:p>
          <a:endParaRPr lang="en-US"/>
        </a:p>
      </dgm:t>
    </dgm:pt>
    <dgm:pt modelId="{8313E0DD-1F99-4B74-BE5C-3CCBF6CD1C5A}">
      <dgm:prSet/>
      <dgm:spPr>
        <a:solidFill>
          <a:schemeClr val="tx1">
            <a:lumMod val="95000"/>
            <a:lumOff val="5000"/>
            <a:alpha val="50000"/>
          </a:schemeClr>
        </a:solidFill>
      </dgm:spPr>
      <dgm:t>
        <a:bodyPr/>
        <a:lstStyle/>
        <a:p>
          <a:r>
            <a:rPr lang="en-US" dirty="0" smtClean="0"/>
            <a:t>6</a:t>
          </a:r>
          <a:endParaRPr lang="en-US" dirty="0"/>
        </a:p>
      </dgm:t>
    </dgm:pt>
    <dgm:pt modelId="{1260E9FD-6A19-486E-BC6B-48577111060F}" type="parTrans" cxnId="{82DB86BD-54A6-4523-924E-73BE4F7FCC45}">
      <dgm:prSet/>
      <dgm:spPr/>
      <dgm:t>
        <a:bodyPr/>
        <a:lstStyle/>
        <a:p>
          <a:endParaRPr lang="en-US"/>
        </a:p>
      </dgm:t>
    </dgm:pt>
    <dgm:pt modelId="{35DB0029-EB96-40B1-8A18-155FF8705A56}" type="sibTrans" cxnId="{82DB86BD-54A6-4523-924E-73BE4F7FCC45}">
      <dgm:prSet/>
      <dgm:spPr/>
      <dgm:t>
        <a:bodyPr/>
        <a:lstStyle/>
        <a:p>
          <a:endParaRPr lang="en-US"/>
        </a:p>
      </dgm:t>
    </dgm:pt>
    <dgm:pt modelId="{EB651310-92F1-4068-A095-72F981EE58D9}">
      <dgm:prSet/>
      <dgm:spPr>
        <a:solidFill>
          <a:schemeClr val="tx1">
            <a:lumMod val="95000"/>
            <a:lumOff val="5000"/>
            <a:alpha val="50000"/>
          </a:schemeClr>
        </a:solidFill>
      </dgm:spPr>
      <dgm:t>
        <a:bodyPr/>
        <a:lstStyle/>
        <a:p>
          <a:r>
            <a:rPr lang="en-US" dirty="0" smtClean="0"/>
            <a:t>7</a:t>
          </a:r>
          <a:endParaRPr lang="en-US" dirty="0"/>
        </a:p>
      </dgm:t>
    </dgm:pt>
    <dgm:pt modelId="{72CAC31B-7573-4DD1-B86A-4F792AD1C1EC}" type="parTrans" cxnId="{E275DA07-3CAF-4C24-9B91-7296DDDA3F9D}">
      <dgm:prSet/>
      <dgm:spPr/>
      <dgm:t>
        <a:bodyPr/>
        <a:lstStyle/>
        <a:p>
          <a:endParaRPr lang="en-US"/>
        </a:p>
      </dgm:t>
    </dgm:pt>
    <dgm:pt modelId="{E36A5A2B-5DFD-4902-9DD2-CD3CFF3CB71D}" type="sibTrans" cxnId="{E275DA07-3CAF-4C24-9B91-7296DDDA3F9D}">
      <dgm:prSet/>
      <dgm:spPr/>
      <dgm:t>
        <a:bodyPr/>
        <a:lstStyle/>
        <a:p>
          <a:endParaRPr lang="en-US"/>
        </a:p>
      </dgm:t>
    </dgm:pt>
    <dgm:pt modelId="{3833B613-AD2F-48E2-944B-43C1662D4E3B}">
      <dgm:prSet/>
      <dgm:spPr>
        <a:solidFill>
          <a:schemeClr val="tx1">
            <a:lumMod val="95000"/>
            <a:lumOff val="5000"/>
            <a:alpha val="50000"/>
          </a:schemeClr>
        </a:solidFill>
      </dgm:spPr>
      <dgm:t>
        <a:bodyPr/>
        <a:lstStyle/>
        <a:p>
          <a:r>
            <a:rPr lang="en-US" dirty="0" smtClean="0"/>
            <a:t>8</a:t>
          </a:r>
          <a:endParaRPr lang="en-US" dirty="0"/>
        </a:p>
      </dgm:t>
    </dgm:pt>
    <dgm:pt modelId="{8FC6A8C0-5FD2-40A4-A882-3B250032B84A}" type="parTrans" cxnId="{FAE1232A-0776-4871-B286-1FF36E3BA95B}">
      <dgm:prSet/>
      <dgm:spPr/>
      <dgm:t>
        <a:bodyPr/>
        <a:lstStyle/>
        <a:p>
          <a:endParaRPr lang="en-US"/>
        </a:p>
      </dgm:t>
    </dgm:pt>
    <dgm:pt modelId="{CB30F33B-B8C1-4D3B-9103-871256C00CD5}" type="sibTrans" cxnId="{FAE1232A-0776-4871-B286-1FF36E3BA95B}">
      <dgm:prSet/>
      <dgm:spPr/>
      <dgm:t>
        <a:bodyPr/>
        <a:lstStyle/>
        <a:p>
          <a:endParaRPr lang="en-US"/>
        </a:p>
      </dgm:t>
    </dgm:pt>
    <dgm:pt modelId="{0142E4A1-7B62-4725-AE9A-29F6D38A596B}">
      <dgm:prSet/>
      <dgm:spPr>
        <a:solidFill>
          <a:schemeClr val="tx1">
            <a:lumMod val="95000"/>
            <a:lumOff val="5000"/>
            <a:alpha val="50000"/>
          </a:schemeClr>
        </a:solidFill>
      </dgm:spPr>
      <dgm:t>
        <a:bodyPr/>
        <a:lstStyle/>
        <a:p>
          <a:r>
            <a:rPr lang="en-US" dirty="0" smtClean="0"/>
            <a:t>9</a:t>
          </a:r>
          <a:endParaRPr lang="en-US" dirty="0"/>
        </a:p>
      </dgm:t>
    </dgm:pt>
    <dgm:pt modelId="{7293663B-BE71-4C4F-AC66-B3805E3A5504}" type="parTrans" cxnId="{DB9DD6AB-04C9-48C1-B757-5FECC8FF148C}">
      <dgm:prSet/>
      <dgm:spPr/>
      <dgm:t>
        <a:bodyPr/>
        <a:lstStyle/>
        <a:p>
          <a:endParaRPr lang="en-US"/>
        </a:p>
      </dgm:t>
    </dgm:pt>
    <dgm:pt modelId="{CC50F5BB-A87F-41EA-A91F-8AFAAE55FCC5}" type="sibTrans" cxnId="{DB9DD6AB-04C9-48C1-B757-5FECC8FF148C}">
      <dgm:prSet/>
      <dgm:spPr/>
      <dgm:t>
        <a:bodyPr/>
        <a:lstStyle/>
        <a:p>
          <a:endParaRPr lang="en-US"/>
        </a:p>
      </dgm:t>
    </dgm:pt>
    <dgm:pt modelId="{690AD138-A236-432D-958A-2BF1A5B59023}">
      <dgm:prSet/>
      <dgm:spPr>
        <a:solidFill>
          <a:schemeClr val="tx1">
            <a:lumMod val="95000"/>
            <a:lumOff val="5000"/>
            <a:alpha val="50000"/>
          </a:schemeClr>
        </a:solidFill>
      </dgm:spPr>
      <dgm:t>
        <a:bodyPr/>
        <a:lstStyle/>
        <a:p>
          <a:r>
            <a:rPr lang="en-US" dirty="0" smtClean="0"/>
            <a:t>10</a:t>
          </a:r>
          <a:endParaRPr lang="en-US" dirty="0"/>
        </a:p>
      </dgm:t>
    </dgm:pt>
    <dgm:pt modelId="{1C1A3B46-958D-47CD-BC75-B0B0E348757F}" type="parTrans" cxnId="{17C48711-72EF-4E9C-BCC2-400F75E70030}">
      <dgm:prSet/>
      <dgm:spPr/>
      <dgm:t>
        <a:bodyPr/>
        <a:lstStyle/>
        <a:p>
          <a:endParaRPr lang="en-US"/>
        </a:p>
      </dgm:t>
    </dgm:pt>
    <dgm:pt modelId="{CDA8F38F-6C83-4563-9301-302FD41733C0}" type="sibTrans" cxnId="{17C48711-72EF-4E9C-BCC2-400F75E70030}">
      <dgm:prSet/>
      <dgm:spPr/>
      <dgm:t>
        <a:bodyPr/>
        <a:lstStyle/>
        <a:p>
          <a:endParaRPr lang="en-US"/>
        </a:p>
      </dgm:t>
    </dgm:pt>
    <dgm:pt modelId="{B65F4EEC-73F5-4C7A-B7EA-AD970BBAAF08}">
      <dgm:prSet/>
      <dgm:spPr>
        <a:solidFill>
          <a:schemeClr val="tx1">
            <a:lumMod val="95000"/>
            <a:lumOff val="5000"/>
            <a:alpha val="50000"/>
          </a:schemeClr>
        </a:solidFill>
      </dgm:spPr>
      <dgm:t>
        <a:bodyPr/>
        <a:lstStyle/>
        <a:p>
          <a:r>
            <a:rPr lang="en-US" dirty="0" smtClean="0"/>
            <a:t>11</a:t>
          </a:r>
          <a:endParaRPr lang="en-US" dirty="0"/>
        </a:p>
      </dgm:t>
    </dgm:pt>
    <dgm:pt modelId="{5F140D2E-BC28-4101-91D0-243F922BD44F}" type="parTrans" cxnId="{D9B2D1CB-FD4B-4356-B70B-88B09058835A}">
      <dgm:prSet/>
      <dgm:spPr/>
      <dgm:t>
        <a:bodyPr/>
        <a:lstStyle/>
        <a:p>
          <a:endParaRPr lang="en-US"/>
        </a:p>
      </dgm:t>
    </dgm:pt>
    <dgm:pt modelId="{C4B1BD65-72B8-4E82-A8D6-9A974FA6C4B8}" type="sibTrans" cxnId="{D9B2D1CB-FD4B-4356-B70B-88B09058835A}">
      <dgm:prSet/>
      <dgm:spPr/>
      <dgm:t>
        <a:bodyPr/>
        <a:lstStyle/>
        <a:p>
          <a:endParaRPr lang="en-US"/>
        </a:p>
      </dgm:t>
    </dgm:pt>
    <dgm:pt modelId="{06E37251-1D41-4851-9817-E11EAB5C834C}">
      <dgm:prSet/>
      <dgm:spPr>
        <a:solidFill>
          <a:schemeClr val="tx1">
            <a:lumMod val="95000"/>
            <a:lumOff val="5000"/>
            <a:alpha val="50000"/>
          </a:schemeClr>
        </a:solidFill>
      </dgm:spPr>
      <dgm:t>
        <a:bodyPr/>
        <a:lstStyle/>
        <a:p>
          <a:r>
            <a:rPr lang="en-US" dirty="0" smtClean="0"/>
            <a:t>12</a:t>
          </a:r>
          <a:endParaRPr lang="en-US" dirty="0"/>
        </a:p>
      </dgm:t>
    </dgm:pt>
    <dgm:pt modelId="{3FD87D43-D6A1-4730-9289-F8448054DE57}" type="parTrans" cxnId="{95EE09E3-104F-4D6F-A9B2-D71D3C0D6BBA}">
      <dgm:prSet/>
      <dgm:spPr/>
      <dgm:t>
        <a:bodyPr/>
        <a:lstStyle/>
        <a:p>
          <a:endParaRPr lang="en-US"/>
        </a:p>
      </dgm:t>
    </dgm:pt>
    <dgm:pt modelId="{23B24ABF-A908-4192-8639-1CBB37A197FC}" type="sibTrans" cxnId="{95EE09E3-104F-4D6F-A9B2-D71D3C0D6BBA}">
      <dgm:prSet/>
      <dgm:spPr/>
      <dgm:t>
        <a:bodyPr/>
        <a:lstStyle/>
        <a:p>
          <a:endParaRPr lang="en-US"/>
        </a:p>
      </dgm:t>
    </dgm:pt>
    <dgm:pt modelId="{9AF589E0-335D-4D62-8E19-BAEE189411A2}">
      <dgm:prSet/>
      <dgm:spPr>
        <a:solidFill>
          <a:srgbClr val="FFCCFF"/>
        </a:solidFill>
        <a:ln>
          <a:solidFill>
            <a:srgbClr val="FFCCFF"/>
          </a:solidFill>
        </a:ln>
      </dgm:spPr>
      <dgm:t>
        <a:bodyPr/>
        <a:lstStyle/>
        <a:p>
          <a:r>
            <a:rPr lang="en-US" dirty="0" smtClean="0"/>
            <a:t>13</a:t>
          </a:r>
          <a:endParaRPr lang="en-US" dirty="0"/>
        </a:p>
      </dgm:t>
    </dgm:pt>
    <dgm:pt modelId="{0ECA2C1C-E1D4-4D7D-84F0-4189F53AF4DB}" type="parTrans" cxnId="{4B36F3CB-B229-40C6-BD24-DD94C4F8CA4E}">
      <dgm:prSet/>
      <dgm:spPr/>
      <dgm:t>
        <a:bodyPr/>
        <a:lstStyle/>
        <a:p>
          <a:endParaRPr lang="en-US"/>
        </a:p>
      </dgm:t>
    </dgm:pt>
    <dgm:pt modelId="{CB72817B-E684-4751-973A-1A38C3D3E505}" type="sibTrans" cxnId="{4B36F3CB-B229-40C6-BD24-DD94C4F8CA4E}">
      <dgm:prSet/>
      <dgm:spPr/>
      <dgm:t>
        <a:bodyPr/>
        <a:lstStyle/>
        <a:p>
          <a:endParaRPr lang="en-US"/>
        </a:p>
      </dgm:t>
    </dgm:pt>
    <dgm:pt modelId="{3EDF44E1-CEC1-4974-82FE-94665E20667B}">
      <dgm:prSet/>
      <dgm:spPr>
        <a:solidFill>
          <a:srgbClr val="FFCCFF"/>
        </a:solidFill>
        <a:ln>
          <a:solidFill>
            <a:srgbClr val="FFCCFF"/>
          </a:solidFill>
        </a:ln>
      </dgm:spPr>
      <dgm:t>
        <a:bodyPr/>
        <a:lstStyle/>
        <a:p>
          <a:r>
            <a:rPr lang="en-US" dirty="0" smtClean="0"/>
            <a:t>14</a:t>
          </a:r>
          <a:endParaRPr lang="en-US" dirty="0"/>
        </a:p>
      </dgm:t>
    </dgm:pt>
    <dgm:pt modelId="{3EB1E9B1-1A4B-4805-ACF8-08BECFF6C052}" type="parTrans" cxnId="{462A76F6-D425-4056-83ED-F47D4CDD48BF}">
      <dgm:prSet/>
      <dgm:spPr/>
      <dgm:t>
        <a:bodyPr/>
        <a:lstStyle/>
        <a:p>
          <a:endParaRPr lang="en-US"/>
        </a:p>
      </dgm:t>
    </dgm:pt>
    <dgm:pt modelId="{AF8FC3F3-E2B3-44C1-8DD2-BD0EA342FF3B}" type="sibTrans" cxnId="{462A76F6-D425-4056-83ED-F47D4CDD48BF}">
      <dgm:prSet/>
      <dgm:spPr/>
      <dgm:t>
        <a:bodyPr/>
        <a:lstStyle/>
        <a:p>
          <a:endParaRPr lang="en-US"/>
        </a:p>
      </dgm:t>
    </dgm:pt>
    <dgm:pt modelId="{C18B144D-5661-41B4-9B40-85B709E56271}">
      <dgm:prSet>
        <dgm:style>
          <a:lnRef idx="2">
            <a:schemeClr val="accent5"/>
          </a:lnRef>
          <a:fillRef idx="1">
            <a:schemeClr val="lt1"/>
          </a:fillRef>
          <a:effectRef idx="0">
            <a:schemeClr val="accent5"/>
          </a:effectRef>
          <a:fontRef idx="minor">
            <a:schemeClr val="dk1"/>
          </a:fontRef>
        </dgm:style>
      </dgm:prSet>
      <dgm:spPr>
        <a:solidFill>
          <a:srgbClr val="FFCCFF"/>
        </a:solidFill>
        <a:ln>
          <a:solidFill>
            <a:srgbClr val="FFCCFF"/>
          </a:solidFill>
        </a:ln>
      </dgm:spPr>
      <dgm:t>
        <a:bodyPr/>
        <a:lstStyle/>
        <a:p>
          <a:r>
            <a:rPr lang="en-US" dirty="0" smtClean="0"/>
            <a:t>15</a:t>
          </a:r>
          <a:endParaRPr lang="en-US" dirty="0"/>
        </a:p>
      </dgm:t>
    </dgm:pt>
    <dgm:pt modelId="{8A2FB79E-A435-4AF8-8843-BF504B0666BB}" type="parTrans" cxnId="{733D5060-878D-49AC-AE32-775A0D5335E1}">
      <dgm:prSet/>
      <dgm:spPr/>
      <dgm:t>
        <a:bodyPr/>
        <a:lstStyle/>
        <a:p>
          <a:endParaRPr lang="en-US"/>
        </a:p>
      </dgm:t>
    </dgm:pt>
    <dgm:pt modelId="{653C2A3E-A3D8-42B3-8667-BC2000090EA1}" type="sibTrans" cxnId="{733D5060-878D-49AC-AE32-775A0D5335E1}">
      <dgm:prSet/>
      <dgm:spPr/>
      <dgm:t>
        <a:bodyPr/>
        <a:lstStyle/>
        <a:p>
          <a:endParaRPr lang="en-US"/>
        </a:p>
      </dgm:t>
    </dgm:pt>
    <dgm:pt modelId="{549C3C74-1461-4C39-9A07-8F24F7BABFF4}" type="pres">
      <dgm:prSet presAssocID="{81DA0738-3D65-44FF-9F27-1EB3E7D7F8BE}" presName="Name0" presStyleCnt="0">
        <dgm:presLayoutVars>
          <dgm:dir/>
          <dgm:resizeHandles val="exact"/>
        </dgm:presLayoutVars>
      </dgm:prSet>
      <dgm:spPr/>
      <dgm:t>
        <a:bodyPr/>
        <a:lstStyle/>
        <a:p>
          <a:endParaRPr lang="en-US"/>
        </a:p>
      </dgm:t>
    </dgm:pt>
    <dgm:pt modelId="{E75724A8-0C68-4075-BA90-7AE2AAE86A8D}" type="pres">
      <dgm:prSet presAssocID="{57D16792-76CE-4B4F-866A-6BE8E3969F9F}" presName="Name5" presStyleLbl="vennNode1" presStyleIdx="0" presStyleCnt="15">
        <dgm:presLayoutVars>
          <dgm:bulletEnabled val="1"/>
        </dgm:presLayoutVars>
      </dgm:prSet>
      <dgm:spPr/>
      <dgm:t>
        <a:bodyPr/>
        <a:lstStyle/>
        <a:p>
          <a:endParaRPr lang="en-US"/>
        </a:p>
      </dgm:t>
    </dgm:pt>
    <dgm:pt modelId="{753592C8-D981-4752-82CE-7AD357785591}" type="pres">
      <dgm:prSet presAssocID="{6ED2B6BA-A17F-461E-9FEE-91EC49DEE4D6}" presName="space" presStyleCnt="0"/>
      <dgm:spPr/>
    </dgm:pt>
    <dgm:pt modelId="{AFF860AB-FC9C-41BA-88C8-87203378F11E}" type="pres">
      <dgm:prSet presAssocID="{8BD6B2CC-65CD-41B1-B15A-A4EA11C39AD9}" presName="Name5" presStyleLbl="vennNode1" presStyleIdx="1" presStyleCnt="15">
        <dgm:presLayoutVars>
          <dgm:bulletEnabled val="1"/>
        </dgm:presLayoutVars>
      </dgm:prSet>
      <dgm:spPr/>
      <dgm:t>
        <a:bodyPr/>
        <a:lstStyle/>
        <a:p>
          <a:endParaRPr lang="en-US"/>
        </a:p>
      </dgm:t>
    </dgm:pt>
    <dgm:pt modelId="{6DE1C925-FA2A-469D-84A7-DE93FFF0B649}" type="pres">
      <dgm:prSet presAssocID="{5810B5D1-C514-4BDE-A17D-EA8279ED69A7}" presName="space" presStyleCnt="0"/>
      <dgm:spPr/>
    </dgm:pt>
    <dgm:pt modelId="{8F1E84D6-8E77-4131-B208-D708EB3750A4}" type="pres">
      <dgm:prSet presAssocID="{D0CB7127-2273-4244-B7AB-B8B2B3C4E524}" presName="Name5" presStyleLbl="vennNode1" presStyleIdx="2" presStyleCnt="15">
        <dgm:presLayoutVars>
          <dgm:bulletEnabled val="1"/>
        </dgm:presLayoutVars>
      </dgm:prSet>
      <dgm:spPr/>
      <dgm:t>
        <a:bodyPr/>
        <a:lstStyle/>
        <a:p>
          <a:endParaRPr lang="en-US"/>
        </a:p>
      </dgm:t>
    </dgm:pt>
    <dgm:pt modelId="{39B10AA8-63E8-4693-809A-74EB6BDB1232}" type="pres">
      <dgm:prSet presAssocID="{8979E556-73DA-41D1-B2F7-74FC7A26DAD5}" presName="space" presStyleCnt="0"/>
      <dgm:spPr/>
    </dgm:pt>
    <dgm:pt modelId="{7F362AE0-84A7-430D-9AEA-09FE04FB235E}" type="pres">
      <dgm:prSet presAssocID="{FC41B9CC-BE73-465E-A5B7-F522B2DD619B}" presName="Name5" presStyleLbl="vennNode1" presStyleIdx="3" presStyleCnt="15">
        <dgm:presLayoutVars>
          <dgm:bulletEnabled val="1"/>
        </dgm:presLayoutVars>
      </dgm:prSet>
      <dgm:spPr/>
      <dgm:t>
        <a:bodyPr/>
        <a:lstStyle/>
        <a:p>
          <a:endParaRPr lang="en-US"/>
        </a:p>
      </dgm:t>
    </dgm:pt>
    <dgm:pt modelId="{27B20C97-E3AC-4B70-933F-A5E66E7041A0}" type="pres">
      <dgm:prSet presAssocID="{C78C7A48-AC0E-4582-A64A-5B6815B4966A}" presName="space" presStyleCnt="0"/>
      <dgm:spPr/>
    </dgm:pt>
    <dgm:pt modelId="{C74FA0AF-1A82-422E-8DD1-8389BE9694AC}" type="pres">
      <dgm:prSet presAssocID="{3C0FF55D-F84B-4B1B-BB0E-A1218033E531}" presName="Name5" presStyleLbl="vennNode1" presStyleIdx="4" presStyleCnt="15">
        <dgm:presLayoutVars>
          <dgm:bulletEnabled val="1"/>
        </dgm:presLayoutVars>
      </dgm:prSet>
      <dgm:spPr/>
      <dgm:t>
        <a:bodyPr/>
        <a:lstStyle/>
        <a:p>
          <a:endParaRPr lang="en-US"/>
        </a:p>
      </dgm:t>
    </dgm:pt>
    <dgm:pt modelId="{614C4926-1847-4458-A7A0-58CC1D61242B}" type="pres">
      <dgm:prSet presAssocID="{A0A86696-D1ED-47C1-9803-7D0F33C065F5}" presName="space" presStyleCnt="0"/>
      <dgm:spPr/>
    </dgm:pt>
    <dgm:pt modelId="{BA765632-7B99-476C-B9D6-C433D436347A}" type="pres">
      <dgm:prSet presAssocID="{8313E0DD-1F99-4B74-BE5C-3CCBF6CD1C5A}" presName="Name5" presStyleLbl="vennNode1" presStyleIdx="5" presStyleCnt="15">
        <dgm:presLayoutVars>
          <dgm:bulletEnabled val="1"/>
        </dgm:presLayoutVars>
      </dgm:prSet>
      <dgm:spPr/>
      <dgm:t>
        <a:bodyPr/>
        <a:lstStyle/>
        <a:p>
          <a:endParaRPr lang="en-US"/>
        </a:p>
      </dgm:t>
    </dgm:pt>
    <dgm:pt modelId="{3C67022E-CA4C-4231-9440-D2D98DA348A1}" type="pres">
      <dgm:prSet presAssocID="{35DB0029-EB96-40B1-8A18-155FF8705A56}" presName="space" presStyleCnt="0"/>
      <dgm:spPr/>
    </dgm:pt>
    <dgm:pt modelId="{6CA783C9-BC11-499F-BE17-6C68B035B314}" type="pres">
      <dgm:prSet presAssocID="{EB651310-92F1-4068-A095-72F981EE58D9}" presName="Name5" presStyleLbl="vennNode1" presStyleIdx="6" presStyleCnt="15">
        <dgm:presLayoutVars>
          <dgm:bulletEnabled val="1"/>
        </dgm:presLayoutVars>
      </dgm:prSet>
      <dgm:spPr/>
      <dgm:t>
        <a:bodyPr/>
        <a:lstStyle/>
        <a:p>
          <a:endParaRPr lang="en-US"/>
        </a:p>
      </dgm:t>
    </dgm:pt>
    <dgm:pt modelId="{F038BC61-A76F-4910-80DB-3785C35AF5CF}" type="pres">
      <dgm:prSet presAssocID="{E36A5A2B-5DFD-4902-9DD2-CD3CFF3CB71D}" presName="space" presStyleCnt="0"/>
      <dgm:spPr/>
    </dgm:pt>
    <dgm:pt modelId="{61BD505B-D54D-453D-87A1-98D2D846E3DC}" type="pres">
      <dgm:prSet presAssocID="{3833B613-AD2F-48E2-944B-43C1662D4E3B}" presName="Name5" presStyleLbl="vennNode1" presStyleIdx="7" presStyleCnt="15">
        <dgm:presLayoutVars>
          <dgm:bulletEnabled val="1"/>
        </dgm:presLayoutVars>
      </dgm:prSet>
      <dgm:spPr/>
      <dgm:t>
        <a:bodyPr/>
        <a:lstStyle/>
        <a:p>
          <a:endParaRPr lang="en-US"/>
        </a:p>
      </dgm:t>
    </dgm:pt>
    <dgm:pt modelId="{AD832B37-5F69-4690-9B19-B963509A327B}" type="pres">
      <dgm:prSet presAssocID="{CB30F33B-B8C1-4D3B-9103-871256C00CD5}" presName="space" presStyleCnt="0"/>
      <dgm:spPr/>
    </dgm:pt>
    <dgm:pt modelId="{DFB85B73-1EE6-40C0-91E7-2CA7AED4B5EC}" type="pres">
      <dgm:prSet presAssocID="{0142E4A1-7B62-4725-AE9A-29F6D38A596B}" presName="Name5" presStyleLbl="vennNode1" presStyleIdx="8" presStyleCnt="15">
        <dgm:presLayoutVars>
          <dgm:bulletEnabled val="1"/>
        </dgm:presLayoutVars>
      </dgm:prSet>
      <dgm:spPr/>
      <dgm:t>
        <a:bodyPr/>
        <a:lstStyle/>
        <a:p>
          <a:endParaRPr lang="en-US"/>
        </a:p>
      </dgm:t>
    </dgm:pt>
    <dgm:pt modelId="{9048E456-0FCF-485A-87D1-0E4A13D36C4F}" type="pres">
      <dgm:prSet presAssocID="{CC50F5BB-A87F-41EA-A91F-8AFAAE55FCC5}" presName="space" presStyleCnt="0"/>
      <dgm:spPr/>
    </dgm:pt>
    <dgm:pt modelId="{0996E2CA-3486-4110-B17C-890C8AAB4C2B}" type="pres">
      <dgm:prSet presAssocID="{690AD138-A236-432D-958A-2BF1A5B59023}" presName="Name5" presStyleLbl="vennNode1" presStyleIdx="9" presStyleCnt="15">
        <dgm:presLayoutVars>
          <dgm:bulletEnabled val="1"/>
        </dgm:presLayoutVars>
      </dgm:prSet>
      <dgm:spPr/>
      <dgm:t>
        <a:bodyPr/>
        <a:lstStyle/>
        <a:p>
          <a:endParaRPr lang="en-US"/>
        </a:p>
      </dgm:t>
    </dgm:pt>
    <dgm:pt modelId="{537ADE4B-0859-4470-B90A-251705384574}" type="pres">
      <dgm:prSet presAssocID="{CDA8F38F-6C83-4563-9301-302FD41733C0}" presName="space" presStyleCnt="0"/>
      <dgm:spPr/>
    </dgm:pt>
    <dgm:pt modelId="{39FECD96-9196-4181-B22B-1F500571A04D}" type="pres">
      <dgm:prSet presAssocID="{B65F4EEC-73F5-4C7A-B7EA-AD970BBAAF08}" presName="Name5" presStyleLbl="vennNode1" presStyleIdx="10" presStyleCnt="15">
        <dgm:presLayoutVars>
          <dgm:bulletEnabled val="1"/>
        </dgm:presLayoutVars>
      </dgm:prSet>
      <dgm:spPr/>
      <dgm:t>
        <a:bodyPr/>
        <a:lstStyle/>
        <a:p>
          <a:endParaRPr lang="en-US"/>
        </a:p>
      </dgm:t>
    </dgm:pt>
    <dgm:pt modelId="{83CF81DE-AB67-4D57-8C64-6507BD14DE60}" type="pres">
      <dgm:prSet presAssocID="{C4B1BD65-72B8-4E82-A8D6-9A974FA6C4B8}" presName="space" presStyleCnt="0"/>
      <dgm:spPr/>
    </dgm:pt>
    <dgm:pt modelId="{FD556026-9D8A-4916-A4D1-0F72B1E7E821}" type="pres">
      <dgm:prSet presAssocID="{06E37251-1D41-4851-9817-E11EAB5C834C}" presName="Name5" presStyleLbl="vennNode1" presStyleIdx="11" presStyleCnt="15">
        <dgm:presLayoutVars>
          <dgm:bulletEnabled val="1"/>
        </dgm:presLayoutVars>
      </dgm:prSet>
      <dgm:spPr/>
      <dgm:t>
        <a:bodyPr/>
        <a:lstStyle/>
        <a:p>
          <a:endParaRPr lang="en-US"/>
        </a:p>
      </dgm:t>
    </dgm:pt>
    <dgm:pt modelId="{78507D39-EA2D-4577-BE60-AF322371E178}" type="pres">
      <dgm:prSet presAssocID="{23B24ABF-A908-4192-8639-1CBB37A197FC}" presName="space" presStyleCnt="0"/>
      <dgm:spPr/>
    </dgm:pt>
    <dgm:pt modelId="{D8A5BC1E-8CE5-443D-BF99-67075DFB96AD}" type="pres">
      <dgm:prSet presAssocID="{9AF589E0-335D-4D62-8E19-BAEE189411A2}" presName="Name5" presStyleLbl="vennNode1" presStyleIdx="12" presStyleCnt="15">
        <dgm:presLayoutVars>
          <dgm:bulletEnabled val="1"/>
        </dgm:presLayoutVars>
      </dgm:prSet>
      <dgm:spPr/>
      <dgm:t>
        <a:bodyPr/>
        <a:lstStyle/>
        <a:p>
          <a:endParaRPr lang="en-US"/>
        </a:p>
      </dgm:t>
    </dgm:pt>
    <dgm:pt modelId="{47BB90F7-83A0-4CA7-A6C2-931A2E7962DA}" type="pres">
      <dgm:prSet presAssocID="{CB72817B-E684-4751-973A-1A38C3D3E505}" presName="space" presStyleCnt="0"/>
      <dgm:spPr/>
    </dgm:pt>
    <dgm:pt modelId="{4CA6D078-24CD-4B9A-A5B4-8D345155A387}" type="pres">
      <dgm:prSet presAssocID="{3EDF44E1-CEC1-4974-82FE-94665E20667B}" presName="Name5" presStyleLbl="vennNode1" presStyleIdx="13" presStyleCnt="15">
        <dgm:presLayoutVars>
          <dgm:bulletEnabled val="1"/>
        </dgm:presLayoutVars>
      </dgm:prSet>
      <dgm:spPr/>
      <dgm:t>
        <a:bodyPr/>
        <a:lstStyle/>
        <a:p>
          <a:endParaRPr lang="en-US"/>
        </a:p>
      </dgm:t>
    </dgm:pt>
    <dgm:pt modelId="{0B507173-465D-4FDC-A0EA-797AF761E987}" type="pres">
      <dgm:prSet presAssocID="{AF8FC3F3-E2B3-44C1-8DD2-BD0EA342FF3B}" presName="space" presStyleCnt="0"/>
      <dgm:spPr/>
    </dgm:pt>
    <dgm:pt modelId="{C03CE705-52F4-4569-BC44-DEA77B161024}" type="pres">
      <dgm:prSet presAssocID="{C18B144D-5661-41B4-9B40-85B709E56271}" presName="Name5" presStyleLbl="vennNode1" presStyleIdx="14" presStyleCnt="15">
        <dgm:presLayoutVars>
          <dgm:bulletEnabled val="1"/>
        </dgm:presLayoutVars>
      </dgm:prSet>
      <dgm:spPr/>
      <dgm:t>
        <a:bodyPr/>
        <a:lstStyle/>
        <a:p>
          <a:endParaRPr lang="en-US"/>
        </a:p>
      </dgm:t>
    </dgm:pt>
  </dgm:ptLst>
  <dgm:cxnLst>
    <dgm:cxn modelId="{CDE918E0-47F9-4CCA-9A26-93BAA93E988E}" srcId="{81DA0738-3D65-44FF-9F27-1EB3E7D7F8BE}" destId="{57D16792-76CE-4B4F-866A-6BE8E3969F9F}" srcOrd="0" destOrd="0" parTransId="{89684018-2060-46C4-AA7D-5BBA91003E3E}" sibTransId="{6ED2B6BA-A17F-461E-9FEE-91EC49DEE4D6}"/>
    <dgm:cxn modelId="{6AE1812F-2F50-4AD3-906A-EC4441E4B28B}" type="presOf" srcId="{06E37251-1D41-4851-9817-E11EAB5C834C}" destId="{FD556026-9D8A-4916-A4D1-0F72B1E7E821}" srcOrd="0" destOrd="0" presId="urn:microsoft.com/office/officeart/2005/8/layout/venn3"/>
    <dgm:cxn modelId="{462A76F6-D425-4056-83ED-F47D4CDD48BF}" srcId="{81DA0738-3D65-44FF-9F27-1EB3E7D7F8BE}" destId="{3EDF44E1-CEC1-4974-82FE-94665E20667B}" srcOrd="13" destOrd="0" parTransId="{3EB1E9B1-1A4B-4805-ACF8-08BECFF6C052}" sibTransId="{AF8FC3F3-E2B3-44C1-8DD2-BD0EA342FF3B}"/>
    <dgm:cxn modelId="{1A832243-F0DE-42D5-A45F-666BDF464747}" type="presOf" srcId="{81DA0738-3D65-44FF-9F27-1EB3E7D7F8BE}" destId="{549C3C74-1461-4C39-9A07-8F24F7BABFF4}" srcOrd="0" destOrd="0" presId="urn:microsoft.com/office/officeart/2005/8/layout/venn3"/>
    <dgm:cxn modelId="{FCD241C1-E0FC-46D8-B778-A48E5C63E4BC}" type="presOf" srcId="{3EDF44E1-CEC1-4974-82FE-94665E20667B}" destId="{4CA6D078-24CD-4B9A-A5B4-8D345155A387}" srcOrd="0" destOrd="0" presId="urn:microsoft.com/office/officeart/2005/8/layout/venn3"/>
    <dgm:cxn modelId="{B47BD44B-BC6F-4075-84D0-11D7F43F089C}" type="presOf" srcId="{9AF589E0-335D-4D62-8E19-BAEE189411A2}" destId="{D8A5BC1E-8CE5-443D-BF99-67075DFB96AD}" srcOrd="0" destOrd="0" presId="urn:microsoft.com/office/officeart/2005/8/layout/venn3"/>
    <dgm:cxn modelId="{E275DA07-3CAF-4C24-9B91-7296DDDA3F9D}" srcId="{81DA0738-3D65-44FF-9F27-1EB3E7D7F8BE}" destId="{EB651310-92F1-4068-A095-72F981EE58D9}" srcOrd="6" destOrd="0" parTransId="{72CAC31B-7573-4DD1-B86A-4F792AD1C1EC}" sibTransId="{E36A5A2B-5DFD-4902-9DD2-CD3CFF3CB71D}"/>
    <dgm:cxn modelId="{8079F72A-8A81-4F9E-B55A-C22885E6A124}" srcId="{81DA0738-3D65-44FF-9F27-1EB3E7D7F8BE}" destId="{FC41B9CC-BE73-465E-A5B7-F522B2DD619B}" srcOrd="3" destOrd="0" parTransId="{CD009C30-EFCD-4F1C-BE38-0B21B2AA1435}" sibTransId="{C78C7A48-AC0E-4582-A64A-5B6815B4966A}"/>
    <dgm:cxn modelId="{95EE09E3-104F-4D6F-A9B2-D71D3C0D6BBA}" srcId="{81DA0738-3D65-44FF-9F27-1EB3E7D7F8BE}" destId="{06E37251-1D41-4851-9817-E11EAB5C834C}" srcOrd="11" destOrd="0" parTransId="{3FD87D43-D6A1-4730-9289-F8448054DE57}" sibTransId="{23B24ABF-A908-4192-8639-1CBB37A197FC}"/>
    <dgm:cxn modelId="{6766006E-E9B2-4086-B52E-8D779365D6B9}" type="presOf" srcId="{B65F4EEC-73F5-4C7A-B7EA-AD970BBAAF08}" destId="{39FECD96-9196-4181-B22B-1F500571A04D}" srcOrd="0" destOrd="0" presId="urn:microsoft.com/office/officeart/2005/8/layout/venn3"/>
    <dgm:cxn modelId="{DB9DD6AB-04C9-48C1-B757-5FECC8FF148C}" srcId="{81DA0738-3D65-44FF-9F27-1EB3E7D7F8BE}" destId="{0142E4A1-7B62-4725-AE9A-29F6D38A596B}" srcOrd="8" destOrd="0" parTransId="{7293663B-BE71-4C4F-AC66-B3805E3A5504}" sibTransId="{CC50F5BB-A87F-41EA-A91F-8AFAAE55FCC5}"/>
    <dgm:cxn modelId="{17C48711-72EF-4E9C-BCC2-400F75E70030}" srcId="{81DA0738-3D65-44FF-9F27-1EB3E7D7F8BE}" destId="{690AD138-A236-432D-958A-2BF1A5B59023}" srcOrd="9" destOrd="0" parTransId="{1C1A3B46-958D-47CD-BC75-B0B0E348757F}" sibTransId="{CDA8F38F-6C83-4563-9301-302FD41733C0}"/>
    <dgm:cxn modelId="{50262636-CD58-437F-B978-F2356CB65218}" type="presOf" srcId="{3833B613-AD2F-48E2-944B-43C1662D4E3B}" destId="{61BD505B-D54D-453D-87A1-98D2D846E3DC}" srcOrd="0" destOrd="0" presId="urn:microsoft.com/office/officeart/2005/8/layout/venn3"/>
    <dgm:cxn modelId="{8919C99D-381C-4447-A65A-854285DAAFB4}" type="presOf" srcId="{0142E4A1-7B62-4725-AE9A-29F6D38A596B}" destId="{DFB85B73-1EE6-40C0-91E7-2CA7AED4B5EC}" srcOrd="0" destOrd="0" presId="urn:microsoft.com/office/officeart/2005/8/layout/venn3"/>
    <dgm:cxn modelId="{82DB86BD-54A6-4523-924E-73BE4F7FCC45}" srcId="{81DA0738-3D65-44FF-9F27-1EB3E7D7F8BE}" destId="{8313E0DD-1F99-4B74-BE5C-3CCBF6CD1C5A}" srcOrd="5" destOrd="0" parTransId="{1260E9FD-6A19-486E-BC6B-48577111060F}" sibTransId="{35DB0029-EB96-40B1-8A18-155FF8705A56}"/>
    <dgm:cxn modelId="{73212D56-906A-4202-AADB-0AE379210382}" type="presOf" srcId="{FC41B9CC-BE73-465E-A5B7-F522B2DD619B}" destId="{7F362AE0-84A7-430D-9AEA-09FE04FB235E}" srcOrd="0" destOrd="0" presId="urn:microsoft.com/office/officeart/2005/8/layout/venn3"/>
    <dgm:cxn modelId="{59A8D384-0AD7-483C-B308-27FDE4200355}" type="presOf" srcId="{3C0FF55D-F84B-4B1B-BB0E-A1218033E531}" destId="{C74FA0AF-1A82-422E-8DD1-8389BE9694AC}" srcOrd="0" destOrd="0" presId="urn:microsoft.com/office/officeart/2005/8/layout/venn3"/>
    <dgm:cxn modelId="{F31A3E36-45AD-4038-9603-F6A973A81A82}" type="presOf" srcId="{57D16792-76CE-4B4F-866A-6BE8E3969F9F}" destId="{E75724A8-0C68-4075-BA90-7AE2AAE86A8D}" srcOrd="0" destOrd="0" presId="urn:microsoft.com/office/officeart/2005/8/layout/venn3"/>
    <dgm:cxn modelId="{0DC63BD3-2041-48DE-BE02-B3951E0D82DC}" type="presOf" srcId="{D0CB7127-2273-4244-B7AB-B8B2B3C4E524}" destId="{8F1E84D6-8E77-4131-B208-D708EB3750A4}" srcOrd="0" destOrd="0" presId="urn:microsoft.com/office/officeart/2005/8/layout/venn3"/>
    <dgm:cxn modelId="{2683A942-048F-4444-811C-E148C74FCCA1}" type="presOf" srcId="{8BD6B2CC-65CD-41B1-B15A-A4EA11C39AD9}" destId="{AFF860AB-FC9C-41BA-88C8-87203378F11E}" srcOrd="0" destOrd="0" presId="urn:microsoft.com/office/officeart/2005/8/layout/venn3"/>
    <dgm:cxn modelId="{4B36F3CB-B229-40C6-BD24-DD94C4F8CA4E}" srcId="{81DA0738-3D65-44FF-9F27-1EB3E7D7F8BE}" destId="{9AF589E0-335D-4D62-8E19-BAEE189411A2}" srcOrd="12" destOrd="0" parTransId="{0ECA2C1C-E1D4-4D7D-84F0-4189F53AF4DB}" sibTransId="{CB72817B-E684-4751-973A-1A38C3D3E505}"/>
    <dgm:cxn modelId="{7A772613-E778-48A0-BE2C-4D70ED38C71A}" type="presOf" srcId="{690AD138-A236-432D-958A-2BF1A5B59023}" destId="{0996E2CA-3486-4110-B17C-890C8AAB4C2B}" srcOrd="0" destOrd="0" presId="urn:microsoft.com/office/officeart/2005/8/layout/venn3"/>
    <dgm:cxn modelId="{64BF7F99-B0D9-4F1C-BBAF-19CB456C061B}" srcId="{81DA0738-3D65-44FF-9F27-1EB3E7D7F8BE}" destId="{D0CB7127-2273-4244-B7AB-B8B2B3C4E524}" srcOrd="2" destOrd="0" parTransId="{F0BBB7C4-C6A1-476B-B9A5-A473938FF745}" sibTransId="{8979E556-73DA-41D1-B2F7-74FC7A26DAD5}"/>
    <dgm:cxn modelId="{981FD7A9-D0C7-4B5C-9772-B4486DFF147C}" srcId="{81DA0738-3D65-44FF-9F27-1EB3E7D7F8BE}" destId="{8BD6B2CC-65CD-41B1-B15A-A4EA11C39AD9}" srcOrd="1" destOrd="0" parTransId="{0C78C387-6678-4419-A76C-0E9042D38B97}" sibTransId="{5810B5D1-C514-4BDE-A17D-EA8279ED69A7}"/>
    <dgm:cxn modelId="{BBD04581-5271-4D60-8CBA-739A76733472}" type="presOf" srcId="{8313E0DD-1F99-4B74-BE5C-3CCBF6CD1C5A}" destId="{BA765632-7B99-476C-B9D6-C433D436347A}" srcOrd="0" destOrd="0" presId="urn:microsoft.com/office/officeart/2005/8/layout/venn3"/>
    <dgm:cxn modelId="{8EA2DF92-D902-4D1C-8F9F-74025195F540}" type="presOf" srcId="{C18B144D-5661-41B4-9B40-85B709E56271}" destId="{C03CE705-52F4-4569-BC44-DEA77B161024}" srcOrd="0" destOrd="0" presId="urn:microsoft.com/office/officeart/2005/8/layout/venn3"/>
    <dgm:cxn modelId="{73808E00-FF47-45DE-BE6D-C5D2FD9B7CF4}" srcId="{81DA0738-3D65-44FF-9F27-1EB3E7D7F8BE}" destId="{3C0FF55D-F84B-4B1B-BB0E-A1218033E531}" srcOrd="4" destOrd="0" parTransId="{95F363DD-278F-499B-AD55-46DE7916276D}" sibTransId="{A0A86696-D1ED-47C1-9803-7D0F33C065F5}"/>
    <dgm:cxn modelId="{D5E3CE31-A8B4-4BED-B2A6-54648E855512}" type="presOf" srcId="{EB651310-92F1-4068-A095-72F981EE58D9}" destId="{6CA783C9-BC11-499F-BE17-6C68B035B314}" srcOrd="0" destOrd="0" presId="urn:microsoft.com/office/officeart/2005/8/layout/venn3"/>
    <dgm:cxn modelId="{D9B2D1CB-FD4B-4356-B70B-88B09058835A}" srcId="{81DA0738-3D65-44FF-9F27-1EB3E7D7F8BE}" destId="{B65F4EEC-73F5-4C7A-B7EA-AD970BBAAF08}" srcOrd="10" destOrd="0" parTransId="{5F140D2E-BC28-4101-91D0-243F922BD44F}" sibTransId="{C4B1BD65-72B8-4E82-A8D6-9A974FA6C4B8}"/>
    <dgm:cxn modelId="{FAE1232A-0776-4871-B286-1FF36E3BA95B}" srcId="{81DA0738-3D65-44FF-9F27-1EB3E7D7F8BE}" destId="{3833B613-AD2F-48E2-944B-43C1662D4E3B}" srcOrd="7" destOrd="0" parTransId="{8FC6A8C0-5FD2-40A4-A882-3B250032B84A}" sibTransId="{CB30F33B-B8C1-4D3B-9103-871256C00CD5}"/>
    <dgm:cxn modelId="{733D5060-878D-49AC-AE32-775A0D5335E1}" srcId="{81DA0738-3D65-44FF-9F27-1EB3E7D7F8BE}" destId="{C18B144D-5661-41B4-9B40-85B709E56271}" srcOrd="14" destOrd="0" parTransId="{8A2FB79E-A435-4AF8-8843-BF504B0666BB}" sibTransId="{653C2A3E-A3D8-42B3-8667-BC2000090EA1}"/>
    <dgm:cxn modelId="{DAC08B26-8D94-4460-9707-B38E66A0C7CA}" type="presParOf" srcId="{549C3C74-1461-4C39-9A07-8F24F7BABFF4}" destId="{E75724A8-0C68-4075-BA90-7AE2AAE86A8D}" srcOrd="0" destOrd="0" presId="urn:microsoft.com/office/officeart/2005/8/layout/venn3"/>
    <dgm:cxn modelId="{BBCEFBC0-9878-4C0E-94E2-C26DEFCBBA26}" type="presParOf" srcId="{549C3C74-1461-4C39-9A07-8F24F7BABFF4}" destId="{753592C8-D981-4752-82CE-7AD357785591}" srcOrd="1" destOrd="0" presId="urn:microsoft.com/office/officeart/2005/8/layout/venn3"/>
    <dgm:cxn modelId="{A3130FD4-1A6D-4E82-8FCB-6886E32D11C7}" type="presParOf" srcId="{549C3C74-1461-4C39-9A07-8F24F7BABFF4}" destId="{AFF860AB-FC9C-41BA-88C8-87203378F11E}" srcOrd="2" destOrd="0" presId="urn:microsoft.com/office/officeart/2005/8/layout/venn3"/>
    <dgm:cxn modelId="{494E8A8F-8C8E-4A82-B7EC-1B42D678084E}" type="presParOf" srcId="{549C3C74-1461-4C39-9A07-8F24F7BABFF4}" destId="{6DE1C925-FA2A-469D-84A7-DE93FFF0B649}" srcOrd="3" destOrd="0" presId="urn:microsoft.com/office/officeart/2005/8/layout/venn3"/>
    <dgm:cxn modelId="{39DFB9F3-7706-42DF-BE9C-B4E66A89C37C}" type="presParOf" srcId="{549C3C74-1461-4C39-9A07-8F24F7BABFF4}" destId="{8F1E84D6-8E77-4131-B208-D708EB3750A4}" srcOrd="4" destOrd="0" presId="urn:microsoft.com/office/officeart/2005/8/layout/venn3"/>
    <dgm:cxn modelId="{8CECECAE-367E-4ACF-BF97-11D2A8D717F2}" type="presParOf" srcId="{549C3C74-1461-4C39-9A07-8F24F7BABFF4}" destId="{39B10AA8-63E8-4693-809A-74EB6BDB1232}" srcOrd="5" destOrd="0" presId="urn:microsoft.com/office/officeart/2005/8/layout/venn3"/>
    <dgm:cxn modelId="{A4424A97-1ED0-42A1-8BF1-C0EAADFD921F}" type="presParOf" srcId="{549C3C74-1461-4C39-9A07-8F24F7BABFF4}" destId="{7F362AE0-84A7-430D-9AEA-09FE04FB235E}" srcOrd="6" destOrd="0" presId="urn:microsoft.com/office/officeart/2005/8/layout/venn3"/>
    <dgm:cxn modelId="{6D04EAB6-1F1B-4828-B2B3-2F23ABBEBC80}" type="presParOf" srcId="{549C3C74-1461-4C39-9A07-8F24F7BABFF4}" destId="{27B20C97-E3AC-4B70-933F-A5E66E7041A0}" srcOrd="7" destOrd="0" presId="urn:microsoft.com/office/officeart/2005/8/layout/venn3"/>
    <dgm:cxn modelId="{B87910E1-893E-48D3-986F-D62B36B065CD}" type="presParOf" srcId="{549C3C74-1461-4C39-9A07-8F24F7BABFF4}" destId="{C74FA0AF-1A82-422E-8DD1-8389BE9694AC}" srcOrd="8" destOrd="0" presId="urn:microsoft.com/office/officeart/2005/8/layout/venn3"/>
    <dgm:cxn modelId="{E09EEFBF-49C5-40C5-9E55-713BBADA4D80}" type="presParOf" srcId="{549C3C74-1461-4C39-9A07-8F24F7BABFF4}" destId="{614C4926-1847-4458-A7A0-58CC1D61242B}" srcOrd="9" destOrd="0" presId="urn:microsoft.com/office/officeart/2005/8/layout/venn3"/>
    <dgm:cxn modelId="{8A60D199-5833-46B6-89EC-906FED6384F2}" type="presParOf" srcId="{549C3C74-1461-4C39-9A07-8F24F7BABFF4}" destId="{BA765632-7B99-476C-B9D6-C433D436347A}" srcOrd="10" destOrd="0" presId="urn:microsoft.com/office/officeart/2005/8/layout/venn3"/>
    <dgm:cxn modelId="{A5656A78-D458-404F-A620-BFFCCC87D88F}" type="presParOf" srcId="{549C3C74-1461-4C39-9A07-8F24F7BABFF4}" destId="{3C67022E-CA4C-4231-9440-D2D98DA348A1}" srcOrd="11" destOrd="0" presId="urn:microsoft.com/office/officeart/2005/8/layout/venn3"/>
    <dgm:cxn modelId="{05E5BE99-A41B-4DA6-86D9-CA8EB3D6141C}" type="presParOf" srcId="{549C3C74-1461-4C39-9A07-8F24F7BABFF4}" destId="{6CA783C9-BC11-499F-BE17-6C68B035B314}" srcOrd="12" destOrd="0" presId="urn:microsoft.com/office/officeart/2005/8/layout/venn3"/>
    <dgm:cxn modelId="{103E5E08-F211-407E-A141-DEB8D56B68B2}" type="presParOf" srcId="{549C3C74-1461-4C39-9A07-8F24F7BABFF4}" destId="{F038BC61-A76F-4910-80DB-3785C35AF5CF}" srcOrd="13" destOrd="0" presId="urn:microsoft.com/office/officeart/2005/8/layout/venn3"/>
    <dgm:cxn modelId="{48F6CE0F-723A-4CDB-BC8A-6EB83C8C5453}" type="presParOf" srcId="{549C3C74-1461-4C39-9A07-8F24F7BABFF4}" destId="{61BD505B-D54D-453D-87A1-98D2D846E3DC}" srcOrd="14" destOrd="0" presId="urn:microsoft.com/office/officeart/2005/8/layout/venn3"/>
    <dgm:cxn modelId="{67CDE3CD-FF6A-4B6A-AF7D-57371D45F812}" type="presParOf" srcId="{549C3C74-1461-4C39-9A07-8F24F7BABFF4}" destId="{AD832B37-5F69-4690-9B19-B963509A327B}" srcOrd="15" destOrd="0" presId="urn:microsoft.com/office/officeart/2005/8/layout/venn3"/>
    <dgm:cxn modelId="{9EF7F968-DAAD-46F9-A98C-CE5DFB154685}" type="presParOf" srcId="{549C3C74-1461-4C39-9A07-8F24F7BABFF4}" destId="{DFB85B73-1EE6-40C0-91E7-2CA7AED4B5EC}" srcOrd="16" destOrd="0" presId="urn:microsoft.com/office/officeart/2005/8/layout/venn3"/>
    <dgm:cxn modelId="{3C930769-D585-4F21-9F38-41E732A37C10}" type="presParOf" srcId="{549C3C74-1461-4C39-9A07-8F24F7BABFF4}" destId="{9048E456-0FCF-485A-87D1-0E4A13D36C4F}" srcOrd="17" destOrd="0" presId="urn:microsoft.com/office/officeart/2005/8/layout/venn3"/>
    <dgm:cxn modelId="{48E02637-9BB2-4495-8E64-D43D29B64534}" type="presParOf" srcId="{549C3C74-1461-4C39-9A07-8F24F7BABFF4}" destId="{0996E2CA-3486-4110-B17C-890C8AAB4C2B}" srcOrd="18" destOrd="0" presId="urn:microsoft.com/office/officeart/2005/8/layout/venn3"/>
    <dgm:cxn modelId="{648D92E5-1988-4ED6-B25E-CAC842B360AD}" type="presParOf" srcId="{549C3C74-1461-4C39-9A07-8F24F7BABFF4}" destId="{537ADE4B-0859-4470-B90A-251705384574}" srcOrd="19" destOrd="0" presId="urn:microsoft.com/office/officeart/2005/8/layout/venn3"/>
    <dgm:cxn modelId="{3C132590-0A02-44FB-8BBD-3DE8AC4402E1}" type="presParOf" srcId="{549C3C74-1461-4C39-9A07-8F24F7BABFF4}" destId="{39FECD96-9196-4181-B22B-1F500571A04D}" srcOrd="20" destOrd="0" presId="urn:microsoft.com/office/officeart/2005/8/layout/venn3"/>
    <dgm:cxn modelId="{F614C68F-63DB-4A96-AB41-6F78DA707093}" type="presParOf" srcId="{549C3C74-1461-4C39-9A07-8F24F7BABFF4}" destId="{83CF81DE-AB67-4D57-8C64-6507BD14DE60}" srcOrd="21" destOrd="0" presId="urn:microsoft.com/office/officeart/2005/8/layout/venn3"/>
    <dgm:cxn modelId="{6201B5BC-FA99-4E52-83D1-0E36F89DCF38}" type="presParOf" srcId="{549C3C74-1461-4C39-9A07-8F24F7BABFF4}" destId="{FD556026-9D8A-4916-A4D1-0F72B1E7E821}" srcOrd="22" destOrd="0" presId="urn:microsoft.com/office/officeart/2005/8/layout/venn3"/>
    <dgm:cxn modelId="{48376A75-DB51-4A11-8EBE-629CC95DEF2C}" type="presParOf" srcId="{549C3C74-1461-4C39-9A07-8F24F7BABFF4}" destId="{78507D39-EA2D-4577-BE60-AF322371E178}" srcOrd="23" destOrd="0" presId="urn:microsoft.com/office/officeart/2005/8/layout/venn3"/>
    <dgm:cxn modelId="{B8FA6EAF-9030-4783-A68B-0158B69F921A}" type="presParOf" srcId="{549C3C74-1461-4C39-9A07-8F24F7BABFF4}" destId="{D8A5BC1E-8CE5-443D-BF99-67075DFB96AD}" srcOrd="24" destOrd="0" presId="urn:microsoft.com/office/officeart/2005/8/layout/venn3"/>
    <dgm:cxn modelId="{6B38D0CF-9A6F-4CD6-89C1-4506DD0ED78B}" type="presParOf" srcId="{549C3C74-1461-4C39-9A07-8F24F7BABFF4}" destId="{47BB90F7-83A0-4CA7-A6C2-931A2E7962DA}" srcOrd="25" destOrd="0" presId="urn:microsoft.com/office/officeart/2005/8/layout/venn3"/>
    <dgm:cxn modelId="{58F520D7-CA34-4A68-BB48-02D07EE494E7}" type="presParOf" srcId="{549C3C74-1461-4C39-9A07-8F24F7BABFF4}" destId="{4CA6D078-24CD-4B9A-A5B4-8D345155A387}" srcOrd="26" destOrd="0" presId="urn:microsoft.com/office/officeart/2005/8/layout/venn3"/>
    <dgm:cxn modelId="{1F52F6F0-CA33-4E61-B0CD-6992F9D76052}" type="presParOf" srcId="{549C3C74-1461-4C39-9A07-8F24F7BABFF4}" destId="{0B507173-465D-4FDC-A0EA-797AF761E987}" srcOrd="27" destOrd="0" presId="urn:microsoft.com/office/officeart/2005/8/layout/venn3"/>
    <dgm:cxn modelId="{FA726D66-D754-43D6-8707-C272B603FA72}" type="presParOf" srcId="{549C3C74-1461-4C39-9A07-8F24F7BABFF4}" destId="{C03CE705-52F4-4569-BC44-DEA77B161024}" srcOrd="2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6F2DBD7-0AC4-4C85-86C1-5FE9129A675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78F771F-E17B-497A-8EB5-BEB5534BE2CF}">
      <dgm:prSet phldrT="[Text]"/>
      <dgm:spPr>
        <a:solidFill>
          <a:srgbClr val="FF3399"/>
        </a:solidFill>
        <a:ln>
          <a:noFill/>
        </a:ln>
      </dgm:spPr>
      <dgm:t>
        <a:bodyPr/>
        <a:lstStyle/>
        <a:p>
          <a:r>
            <a:rPr lang="en-US" dirty="0" smtClean="0"/>
            <a:t>Payment</a:t>
          </a:r>
          <a:endParaRPr lang="en-US" dirty="0"/>
        </a:p>
      </dgm:t>
    </dgm:pt>
    <dgm:pt modelId="{7DAECF4F-E637-416F-A417-517AA14A5551}" type="parTrans" cxnId="{DFE375E2-7927-4C43-8A75-E6EFE0734450}">
      <dgm:prSet/>
      <dgm:spPr/>
      <dgm:t>
        <a:bodyPr/>
        <a:lstStyle/>
        <a:p>
          <a:endParaRPr lang="en-US"/>
        </a:p>
      </dgm:t>
    </dgm:pt>
    <dgm:pt modelId="{8166BE01-AC5C-4EE8-BD5C-C68D509755CE}" type="sibTrans" cxnId="{DFE375E2-7927-4C43-8A75-E6EFE0734450}">
      <dgm:prSet/>
      <dgm:spPr/>
      <dgm:t>
        <a:bodyPr/>
        <a:lstStyle/>
        <a:p>
          <a:endParaRPr lang="en-US"/>
        </a:p>
      </dgm:t>
    </dgm:pt>
    <dgm:pt modelId="{84897B7C-A756-4604-B9E7-7F4C378003A0}">
      <dgm:prSet phldrT="[Text]"/>
      <dgm:spPr>
        <a:solidFill>
          <a:srgbClr val="969696"/>
        </a:solidFill>
        <a:ln>
          <a:noFill/>
        </a:ln>
      </dgm:spPr>
      <dgm:t>
        <a:bodyPr/>
        <a:lstStyle/>
        <a:p>
          <a:r>
            <a:rPr lang="en-US" dirty="0" smtClean="0"/>
            <a:t>Online</a:t>
          </a:r>
          <a:endParaRPr lang="en-US" dirty="0"/>
        </a:p>
      </dgm:t>
    </dgm:pt>
    <dgm:pt modelId="{CCAF4589-8B7F-4C0F-B3D9-E0CC04A5C47A}" type="parTrans" cxnId="{2633FB14-7C14-42C3-BFCA-C074DDFE8A8D}">
      <dgm:prSet>
        <dgm:style>
          <a:lnRef idx="2">
            <a:schemeClr val="dk1"/>
          </a:lnRef>
          <a:fillRef idx="1">
            <a:schemeClr val="lt1"/>
          </a:fillRef>
          <a:effectRef idx="0">
            <a:schemeClr val="dk1"/>
          </a:effectRef>
          <a:fontRef idx="minor">
            <a:schemeClr val="dk1"/>
          </a:fontRef>
        </dgm:style>
      </dgm:prSet>
      <dgm:spPr/>
      <dgm:t>
        <a:bodyPr/>
        <a:lstStyle/>
        <a:p>
          <a:endParaRPr lang="en-US"/>
        </a:p>
      </dgm:t>
    </dgm:pt>
    <dgm:pt modelId="{A3FCF4F7-B3A6-415A-B1B6-BCB48B82F2D4}" type="sibTrans" cxnId="{2633FB14-7C14-42C3-BFCA-C074DDFE8A8D}">
      <dgm:prSet/>
      <dgm:spPr/>
      <dgm:t>
        <a:bodyPr/>
        <a:lstStyle/>
        <a:p>
          <a:endParaRPr lang="en-US"/>
        </a:p>
      </dgm:t>
    </dgm:pt>
    <dgm:pt modelId="{8DA565FE-ED1C-4FFD-BFE6-C3E056FC56CC}">
      <dgm:prSet phldrT="[Text]"/>
      <dgm:spPr>
        <a:solidFill>
          <a:srgbClr val="969696"/>
        </a:solidFill>
        <a:ln>
          <a:noFill/>
        </a:ln>
      </dgm:spPr>
      <dgm:t>
        <a:bodyPr/>
        <a:lstStyle/>
        <a:p>
          <a:r>
            <a:rPr lang="en-US" dirty="0" smtClean="0"/>
            <a:t>RTGS/NEFT</a:t>
          </a:r>
          <a:endParaRPr lang="en-US" dirty="0"/>
        </a:p>
      </dgm:t>
    </dgm:pt>
    <dgm:pt modelId="{2177B255-C89B-476B-84F2-99AEBCE2EDE7}" type="parTrans" cxnId="{248F9CAA-8683-471B-851A-A5940C4ECC01}">
      <dgm:prSet>
        <dgm:style>
          <a:lnRef idx="2">
            <a:schemeClr val="dk1"/>
          </a:lnRef>
          <a:fillRef idx="1">
            <a:schemeClr val="lt1"/>
          </a:fillRef>
          <a:effectRef idx="0">
            <a:schemeClr val="dk1"/>
          </a:effectRef>
          <a:fontRef idx="minor">
            <a:schemeClr val="dk1"/>
          </a:fontRef>
        </dgm:style>
      </dgm:prSet>
      <dgm:spPr/>
      <dgm:t>
        <a:bodyPr/>
        <a:lstStyle/>
        <a:p>
          <a:endParaRPr lang="en-US"/>
        </a:p>
      </dgm:t>
    </dgm:pt>
    <dgm:pt modelId="{6E6CE079-87DB-4552-B88F-C75E00B9DD97}" type="sibTrans" cxnId="{248F9CAA-8683-471B-851A-A5940C4ECC01}">
      <dgm:prSet/>
      <dgm:spPr/>
      <dgm:t>
        <a:bodyPr/>
        <a:lstStyle/>
        <a:p>
          <a:endParaRPr lang="en-US"/>
        </a:p>
      </dgm:t>
    </dgm:pt>
    <dgm:pt modelId="{7503F3A5-66BB-424B-A78E-5A02923F3B97}">
      <dgm:prSet phldrT="[Text]"/>
      <dgm:spPr>
        <a:solidFill>
          <a:srgbClr val="969696"/>
        </a:solidFill>
        <a:ln>
          <a:noFill/>
        </a:ln>
      </dgm:spPr>
      <dgm:t>
        <a:bodyPr/>
        <a:lstStyle/>
        <a:p>
          <a:r>
            <a:rPr lang="en-US" dirty="0" smtClean="0"/>
            <a:t>Credit/Debit Cards</a:t>
          </a:r>
          <a:endParaRPr lang="en-US" dirty="0"/>
        </a:p>
      </dgm:t>
    </dgm:pt>
    <dgm:pt modelId="{2EAA42EA-264E-4E8B-AA91-EC3797689CA9}" type="parTrans" cxnId="{9AF6508A-DBBA-464F-A055-E23E34EDD492}">
      <dgm:prSet>
        <dgm:style>
          <a:lnRef idx="2">
            <a:schemeClr val="dk1"/>
          </a:lnRef>
          <a:fillRef idx="1">
            <a:schemeClr val="lt1"/>
          </a:fillRef>
          <a:effectRef idx="0">
            <a:schemeClr val="dk1"/>
          </a:effectRef>
          <a:fontRef idx="minor">
            <a:schemeClr val="dk1"/>
          </a:fontRef>
        </dgm:style>
      </dgm:prSet>
      <dgm:spPr/>
      <dgm:t>
        <a:bodyPr/>
        <a:lstStyle/>
        <a:p>
          <a:endParaRPr lang="en-US"/>
        </a:p>
      </dgm:t>
    </dgm:pt>
    <dgm:pt modelId="{B2BC2627-F655-4A5F-A1AC-19999F1ED9C1}" type="sibTrans" cxnId="{9AF6508A-DBBA-464F-A055-E23E34EDD492}">
      <dgm:prSet/>
      <dgm:spPr/>
      <dgm:t>
        <a:bodyPr/>
        <a:lstStyle/>
        <a:p>
          <a:endParaRPr lang="en-US"/>
        </a:p>
      </dgm:t>
    </dgm:pt>
    <dgm:pt modelId="{FDC2067D-2910-4DE2-9887-9344D73DFF3F}">
      <dgm:prSet/>
      <dgm:spPr>
        <a:solidFill>
          <a:srgbClr val="969696"/>
        </a:solidFill>
        <a:ln>
          <a:noFill/>
        </a:ln>
      </dgm:spPr>
      <dgm:t>
        <a:bodyPr/>
        <a:lstStyle/>
        <a:p>
          <a:r>
            <a:rPr lang="en-US" dirty="0" smtClean="0"/>
            <a:t>Over the Counter</a:t>
          </a:r>
          <a:endParaRPr lang="en-US" dirty="0"/>
        </a:p>
      </dgm:t>
    </dgm:pt>
    <dgm:pt modelId="{2C191CA6-4E2F-4278-A653-A374690B724E}" type="parTrans" cxnId="{DE4F614D-4DC4-48D6-8FBF-FF8FC43AABB5}">
      <dgm:prSet>
        <dgm:style>
          <a:lnRef idx="2">
            <a:schemeClr val="dk1"/>
          </a:lnRef>
          <a:fillRef idx="1">
            <a:schemeClr val="lt1"/>
          </a:fillRef>
          <a:effectRef idx="0">
            <a:schemeClr val="dk1"/>
          </a:effectRef>
          <a:fontRef idx="minor">
            <a:schemeClr val="dk1"/>
          </a:fontRef>
        </dgm:style>
      </dgm:prSet>
      <dgm:spPr/>
      <dgm:t>
        <a:bodyPr/>
        <a:lstStyle/>
        <a:p>
          <a:endParaRPr lang="en-US"/>
        </a:p>
      </dgm:t>
    </dgm:pt>
    <dgm:pt modelId="{1A50727E-76AA-491F-A6A5-2E1415A99EBD}" type="sibTrans" cxnId="{DE4F614D-4DC4-48D6-8FBF-FF8FC43AABB5}">
      <dgm:prSet/>
      <dgm:spPr/>
      <dgm:t>
        <a:bodyPr/>
        <a:lstStyle/>
        <a:p>
          <a:endParaRPr lang="en-US"/>
        </a:p>
      </dgm:t>
    </dgm:pt>
    <dgm:pt modelId="{8FC287B0-1804-49B8-B645-5AA79DBCA428}" type="pres">
      <dgm:prSet presAssocID="{76F2DBD7-0AC4-4C85-86C1-5FE9129A6752}" presName="cycle" presStyleCnt="0">
        <dgm:presLayoutVars>
          <dgm:chMax val="1"/>
          <dgm:dir/>
          <dgm:animLvl val="ctr"/>
          <dgm:resizeHandles val="exact"/>
        </dgm:presLayoutVars>
      </dgm:prSet>
      <dgm:spPr/>
      <dgm:t>
        <a:bodyPr/>
        <a:lstStyle/>
        <a:p>
          <a:endParaRPr lang="en-US"/>
        </a:p>
      </dgm:t>
    </dgm:pt>
    <dgm:pt modelId="{FFFD1863-0E72-40B5-94E6-47EA0AB519CA}" type="pres">
      <dgm:prSet presAssocID="{678F771F-E17B-497A-8EB5-BEB5534BE2CF}" presName="centerShape" presStyleLbl="node0" presStyleIdx="0" presStyleCnt="1"/>
      <dgm:spPr/>
      <dgm:t>
        <a:bodyPr/>
        <a:lstStyle/>
        <a:p>
          <a:endParaRPr lang="en-US"/>
        </a:p>
      </dgm:t>
    </dgm:pt>
    <dgm:pt modelId="{8A8F3FA4-5AB5-4B62-AFC8-8E84583701D4}" type="pres">
      <dgm:prSet presAssocID="{CCAF4589-8B7F-4C0F-B3D9-E0CC04A5C47A}" presName="parTrans" presStyleLbl="bgSibTrans2D1" presStyleIdx="0" presStyleCnt="4"/>
      <dgm:spPr/>
      <dgm:t>
        <a:bodyPr/>
        <a:lstStyle/>
        <a:p>
          <a:endParaRPr lang="en-US"/>
        </a:p>
      </dgm:t>
    </dgm:pt>
    <dgm:pt modelId="{C21389C0-6FC0-4666-8D2D-B89A6D509DDB}" type="pres">
      <dgm:prSet presAssocID="{84897B7C-A756-4604-B9E7-7F4C378003A0}" presName="node" presStyleLbl="node1" presStyleIdx="0" presStyleCnt="4">
        <dgm:presLayoutVars>
          <dgm:bulletEnabled val="1"/>
        </dgm:presLayoutVars>
      </dgm:prSet>
      <dgm:spPr/>
      <dgm:t>
        <a:bodyPr/>
        <a:lstStyle/>
        <a:p>
          <a:endParaRPr lang="en-US"/>
        </a:p>
      </dgm:t>
    </dgm:pt>
    <dgm:pt modelId="{6CC28E33-ED35-4DC1-AD8D-52EDC12F9CF8}" type="pres">
      <dgm:prSet presAssocID="{2177B255-C89B-476B-84F2-99AEBCE2EDE7}" presName="parTrans" presStyleLbl="bgSibTrans2D1" presStyleIdx="1" presStyleCnt="4"/>
      <dgm:spPr/>
      <dgm:t>
        <a:bodyPr/>
        <a:lstStyle/>
        <a:p>
          <a:endParaRPr lang="en-US"/>
        </a:p>
      </dgm:t>
    </dgm:pt>
    <dgm:pt modelId="{AF284B13-A7AA-4E44-AF17-13B43AA839FC}" type="pres">
      <dgm:prSet presAssocID="{8DA565FE-ED1C-4FFD-BFE6-C3E056FC56CC}" presName="node" presStyleLbl="node1" presStyleIdx="1" presStyleCnt="4">
        <dgm:presLayoutVars>
          <dgm:bulletEnabled val="1"/>
        </dgm:presLayoutVars>
      </dgm:prSet>
      <dgm:spPr/>
      <dgm:t>
        <a:bodyPr/>
        <a:lstStyle/>
        <a:p>
          <a:endParaRPr lang="en-US"/>
        </a:p>
      </dgm:t>
    </dgm:pt>
    <dgm:pt modelId="{830957C3-8E0B-4AF1-989F-1A28C4C4A0C3}" type="pres">
      <dgm:prSet presAssocID="{2EAA42EA-264E-4E8B-AA91-EC3797689CA9}" presName="parTrans" presStyleLbl="bgSibTrans2D1" presStyleIdx="2" presStyleCnt="4"/>
      <dgm:spPr/>
      <dgm:t>
        <a:bodyPr/>
        <a:lstStyle/>
        <a:p>
          <a:endParaRPr lang="en-US"/>
        </a:p>
      </dgm:t>
    </dgm:pt>
    <dgm:pt modelId="{35A8C753-7003-4858-87D0-B416EE345DC9}" type="pres">
      <dgm:prSet presAssocID="{7503F3A5-66BB-424B-A78E-5A02923F3B97}" presName="node" presStyleLbl="node1" presStyleIdx="2" presStyleCnt="4">
        <dgm:presLayoutVars>
          <dgm:bulletEnabled val="1"/>
        </dgm:presLayoutVars>
      </dgm:prSet>
      <dgm:spPr/>
      <dgm:t>
        <a:bodyPr/>
        <a:lstStyle/>
        <a:p>
          <a:endParaRPr lang="en-US"/>
        </a:p>
      </dgm:t>
    </dgm:pt>
    <dgm:pt modelId="{CA7B871F-B012-486D-A1CE-4C4B905C3139}" type="pres">
      <dgm:prSet presAssocID="{2C191CA6-4E2F-4278-A653-A374690B724E}" presName="parTrans" presStyleLbl="bgSibTrans2D1" presStyleIdx="3" presStyleCnt="4"/>
      <dgm:spPr/>
      <dgm:t>
        <a:bodyPr/>
        <a:lstStyle/>
        <a:p>
          <a:endParaRPr lang="en-US"/>
        </a:p>
      </dgm:t>
    </dgm:pt>
    <dgm:pt modelId="{BF3C41D1-533F-4F12-B1C5-211375A50F50}" type="pres">
      <dgm:prSet presAssocID="{FDC2067D-2910-4DE2-9887-9344D73DFF3F}" presName="node" presStyleLbl="node1" presStyleIdx="3" presStyleCnt="4">
        <dgm:presLayoutVars>
          <dgm:bulletEnabled val="1"/>
        </dgm:presLayoutVars>
      </dgm:prSet>
      <dgm:spPr/>
      <dgm:t>
        <a:bodyPr/>
        <a:lstStyle/>
        <a:p>
          <a:endParaRPr lang="en-US"/>
        </a:p>
      </dgm:t>
    </dgm:pt>
  </dgm:ptLst>
  <dgm:cxnLst>
    <dgm:cxn modelId="{6DF96901-DECB-4423-9857-F2210FCB4DEE}" type="presOf" srcId="{2C191CA6-4E2F-4278-A653-A374690B724E}" destId="{CA7B871F-B012-486D-A1CE-4C4B905C3139}" srcOrd="0" destOrd="0" presId="urn:microsoft.com/office/officeart/2005/8/layout/radial4"/>
    <dgm:cxn modelId="{AF47A879-FD87-4138-8406-0E193BB70A58}" type="presOf" srcId="{2EAA42EA-264E-4E8B-AA91-EC3797689CA9}" destId="{830957C3-8E0B-4AF1-989F-1A28C4C4A0C3}" srcOrd="0" destOrd="0" presId="urn:microsoft.com/office/officeart/2005/8/layout/radial4"/>
    <dgm:cxn modelId="{A76628C1-790E-4BA5-89CB-6102ABC1891D}" type="presOf" srcId="{FDC2067D-2910-4DE2-9887-9344D73DFF3F}" destId="{BF3C41D1-533F-4F12-B1C5-211375A50F50}" srcOrd="0" destOrd="0" presId="urn:microsoft.com/office/officeart/2005/8/layout/radial4"/>
    <dgm:cxn modelId="{248F9CAA-8683-471B-851A-A5940C4ECC01}" srcId="{678F771F-E17B-497A-8EB5-BEB5534BE2CF}" destId="{8DA565FE-ED1C-4FFD-BFE6-C3E056FC56CC}" srcOrd="1" destOrd="0" parTransId="{2177B255-C89B-476B-84F2-99AEBCE2EDE7}" sibTransId="{6E6CE079-87DB-4552-B88F-C75E00B9DD97}"/>
    <dgm:cxn modelId="{14A6337F-83A7-4E90-A645-73E83219806F}" type="presOf" srcId="{7503F3A5-66BB-424B-A78E-5A02923F3B97}" destId="{35A8C753-7003-4858-87D0-B416EE345DC9}" srcOrd="0" destOrd="0" presId="urn:microsoft.com/office/officeart/2005/8/layout/radial4"/>
    <dgm:cxn modelId="{DE4F614D-4DC4-48D6-8FBF-FF8FC43AABB5}" srcId="{678F771F-E17B-497A-8EB5-BEB5534BE2CF}" destId="{FDC2067D-2910-4DE2-9887-9344D73DFF3F}" srcOrd="3" destOrd="0" parTransId="{2C191CA6-4E2F-4278-A653-A374690B724E}" sibTransId="{1A50727E-76AA-491F-A6A5-2E1415A99EBD}"/>
    <dgm:cxn modelId="{1D26F5C5-FD9C-4A00-AF70-8E7C3B75EFA3}" type="presOf" srcId="{CCAF4589-8B7F-4C0F-B3D9-E0CC04A5C47A}" destId="{8A8F3FA4-5AB5-4B62-AFC8-8E84583701D4}" srcOrd="0" destOrd="0" presId="urn:microsoft.com/office/officeart/2005/8/layout/radial4"/>
    <dgm:cxn modelId="{71BB4386-FE8C-43AC-9227-2C6251AA6285}" type="presOf" srcId="{76F2DBD7-0AC4-4C85-86C1-5FE9129A6752}" destId="{8FC287B0-1804-49B8-B645-5AA79DBCA428}" srcOrd="0" destOrd="0" presId="urn:microsoft.com/office/officeart/2005/8/layout/radial4"/>
    <dgm:cxn modelId="{DFE375E2-7927-4C43-8A75-E6EFE0734450}" srcId="{76F2DBD7-0AC4-4C85-86C1-5FE9129A6752}" destId="{678F771F-E17B-497A-8EB5-BEB5534BE2CF}" srcOrd="0" destOrd="0" parTransId="{7DAECF4F-E637-416F-A417-517AA14A5551}" sibTransId="{8166BE01-AC5C-4EE8-BD5C-C68D509755CE}"/>
    <dgm:cxn modelId="{E1CAA636-6DA4-42D5-B448-F3478E9D2F5C}" type="presOf" srcId="{678F771F-E17B-497A-8EB5-BEB5534BE2CF}" destId="{FFFD1863-0E72-40B5-94E6-47EA0AB519CA}" srcOrd="0" destOrd="0" presId="urn:microsoft.com/office/officeart/2005/8/layout/radial4"/>
    <dgm:cxn modelId="{2633FB14-7C14-42C3-BFCA-C074DDFE8A8D}" srcId="{678F771F-E17B-497A-8EB5-BEB5534BE2CF}" destId="{84897B7C-A756-4604-B9E7-7F4C378003A0}" srcOrd="0" destOrd="0" parTransId="{CCAF4589-8B7F-4C0F-B3D9-E0CC04A5C47A}" sibTransId="{A3FCF4F7-B3A6-415A-B1B6-BCB48B82F2D4}"/>
    <dgm:cxn modelId="{9AF6508A-DBBA-464F-A055-E23E34EDD492}" srcId="{678F771F-E17B-497A-8EB5-BEB5534BE2CF}" destId="{7503F3A5-66BB-424B-A78E-5A02923F3B97}" srcOrd="2" destOrd="0" parTransId="{2EAA42EA-264E-4E8B-AA91-EC3797689CA9}" sibTransId="{B2BC2627-F655-4A5F-A1AC-19999F1ED9C1}"/>
    <dgm:cxn modelId="{4FF48E40-8A7F-49F8-B7CD-29EDDFB30E45}" type="presOf" srcId="{2177B255-C89B-476B-84F2-99AEBCE2EDE7}" destId="{6CC28E33-ED35-4DC1-AD8D-52EDC12F9CF8}" srcOrd="0" destOrd="0" presId="urn:microsoft.com/office/officeart/2005/8/layout/radial4"/>
    <dgm:cxn modelId="{837199AA-8230-4EC4-8604-0B4B10C2AD3D}" type="presOf" srcId="{84897B7C-A756-4604-B9E7-7F4C378003A0}" destId="{C21389C0-6FC0-4666-8D2D-B89A6D509DDB}" srcOrd="0" destOrd="0" presId="urn:microsoft.com/office/officeart/2005/8/layout/radial4"/>
    <dgm:cxn modelId="{6964272C-BD16-4922-B028-8B76C16BDAE7}" type="presOf" srcId="{8DA565FE-ED1C-4FFD-BFE6-C3E056FC56CC}" destId="{AF284B13-A7AA-4E44-AF17-13B43AA839FC}" srcOrd="0" destOrd="0" presId="urn:microsoft.com/office/officeart/2005/8/layout/radial4"/>
    <dgm:cxn modelId="{03089241-C997-4994-9C97-FEE0EE1332EC}" type="presParOf" srcId="{8FC287B0-1804-49B8-B645-5AA79DBCA428}" destId="{FFFD1863-0E72-40B5-94E6-47EA0AB519CA}" srcOrd="0" destOrd="0" presId="urn:microsoft.com/office/officeart/2005/8/layout/radial4"/>
    <dgm:cxn modelId="{4E76E309-79F0-4C6A-866F-A941DF12E7FD}" type="presParOf" srcId="{8FC287B0-1804-49B8-B645-5AA79DBCA428}" destId="{8A8F3FA4-5AB5-4B62-AFC8-8E84583701D4}" srcOrd="1" destOrd="0" presId="urn:microsoft.com/office/officeart/2005/8/layout/radial4"/>
    <dgm:cxn modelId="{542E0E2B-3B25-4B61-A59A-ECB51A8619BE}" type="presParOf" srcId="{8FC287B0-1804-49B8-B645-5AA79DBCA428}" destId="{C21389C0-6FC0-4666-8D2D-B89A6D509DDB}" srcOrd="2" destOrd="0" presId="urn:microsoft.com/office/officeart/2005/8/layout/radial4"/>
    <dgm:cxn modelId="{7A1D83C8-1ACE-4C06-B8B5-0ABDD56A5780}" type="presParOf" srcId="{8FC287B0-1804-49B8-B645-5AA79DBCA428}" destId="{6CC28E33-ED35-4DC1-AD8D-52EDC12F9CF8}" srcOrd="3" destOrd="0" presId="urn:microsoft.com/office/officeart/2005/8/layout/radial4"/>
    <dgm:cxn modelId="{97313A6F-0CA1-49B5-B883-4DDEB72611C4}" type="presParOf" srcId="{8FC287B0-1804-49B8-B645-5AA79DBCA428}" destId="{AF284B13-A7AA-4E44-AF17-13B43AA839FC}" srcOrd="4" destOrd="0" presId="urn:microsoft.com/office/officeart/2005/8/layout/radial4"/>
    <dgm:cxn modelId="{56B26D03-FC37-404D-851F-BF4BD8C66155}" type="presParOf" srcId="{8FC287B0-1804-49B8-B645-5AA79DBCA428}" destId="{830957C3-8E0B-4AF1-989F-1A28C4C4A0C3}" srcOrd="5" destOrd="0" presId="urn:microsoft.com/office/officeart/2005/8/layout/radial4"/>
    <dgm:cxn modelId="{E1B01F82-9AB0-42FF-A5FB-A2F3C7697025}" type="presParOf" srcId="{8FC287B0-1804-49B8-B645-5AA79DBCA428}" destId="{35A8C753-7003-4858-87D0-B416EE345DC9}" srcOrd="6" destOrd="0" presId="urn:microsoft.com/office/officeart/2005/8/layout/radial4"/>
    <dgm:cxn modelId="{F9EBED93-D4C4-449A-B6CC-BF3655E58F1C}" type="presParOf" srcId="{8FC287B0-1804-49B8-B645-5AA79DBCA428}" destId="{CA7B871F-B012-486D-A1CE-4C4B905C3139}" srcOrd="7" destOrd="0" presId="urn:microsoft.com/office/officeart/2005/8/layout/radial4"/>
    <dgm:cxn modelId="{34B8431E-BB45-44AC-8A3A-0F325AF1874F}" type="presParOf" srcId="{8FC287B0-1804-49B8-B645-5AA79DBCA428}" destId="{BF3C41D1-533F-4F12-B1C5-211375A50F50}"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D1E2FFC-57B8-41F6-BE9D-BF1952806EE9}"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514BAD03-C645-4C50-8E72-4B3B7E8C0F8C}">
      <dgm:prSet phldrT="[Text]"/>
      <dgm:spPr>
        <a:solidFill>
          <a:srgbClr val="FF3399"/>
        </a:solidFill>
        <a:ln>
          <a:solidFill>
            <a:srgbClr val="CC0099"/>
          </a:solidFill>
        </a:ln>
      </dgm:spPr>
      <dgm:t>
        <a:bodyPr/>
        <a:lstStyle/>
        <a:p>
          <a:r>
            <a:rPr lang="en-US" dirty="0" smtClean="0"/>
            <a:t>Excess payment due to mistakes</a:t>
          </a:r>
          <a:endParaRPr lang="en-US" dirty="0"/>
        </a:p>
      </dgm:t>
    </dgm:pt>
    <dgm:pt modelId="{6AB277DA-BD92-46AA-9EC9-F010A8426E95}" type="parTrans" cxnId="{C3E9F530-8B80-4A5A-A708-91875A3692F2}">
      <dgm:prSet/>
      <dgm:spPr/>
      <dgm:t>
        <a:bodyPr/>
        <a:lstStyle/>
        <a:p>
          <a:endParaRPr lang="en-US"/>
        </a:p>
      </dgm:t>
    </dgm:pt>
    <dgm:pt modelId="{F3B7269F-49DD-42C3-9169-8A87022F7C7A}" type="sibTrans" cxnId="{C3E9F530-8B80-4A5A-A708-91875A3692F2}">
      <dgm:prSet/>
      <dgm:spPr/>
      <dgm:t>
        <a:bodyPr/>
        <a:lstStyle/>
        <a:p>
          <a:endParaRPr lang="en-US"/>
        </a:p>
      </dgm:t>
    </dgm:pt>
    <dgm:pt modelId="{08830793-BD2F-47AA-A852-3E87D644C12A}">
      <dgm:prSet phldrT="[Text]"/>
      <dgm:spPr>
        <a:solidFill>
          <a:srgbClr val="FF3399"/>
        </a:solidFill>
        <a:ln>
          <a:solidFill>
            <a:srgbClr val="CC0099"/>
          </a:solidFill>
        </a:ln>
      </dgm:spPr>
      <dgm:t>
        <a:bodyPr/>
        <a:lstStyle/>
        <a:p>
          <a:r>
            <a:rPr lang="en-US" dirty="0" smtClean="0"/>
            <a:t>Finalization of Provisional Assessment</a:t>
          </a:r>
          <a:endParaRPr lang="en-US" dirty="0"/>
        </a:p>
      </dgm:t>
    </dgm:pt>
    <dgm:pt modelId="{A197ECC1-DE57-4443-A04C-443D3392C790}" type="parTrans" cxnId="{4B35C0BF-BEA1-4259-9B3A-5D8E796BCA5D}">
      <dgm:prSet/>
      <dgm:spPr/>
      <dgm:t>
        <a:bodyPr/>
        <a:lstStyle/>
        <a:p>
          <a:endParaRPr lang="en-US"/>
        </a:p>
      </dgm:t>
    </dgm:pt>
    <dgm:pt modelId="{435B5712-2103-4F87-8D0F-055C72CCC0C8}" type="sibTrans" cxnId="{4B35C0BF-BEA1-4259-9B3A-5D8E796BCA5D}">
      <dgm:prSet/>
      <dgm:spPr/>
      <dgm:t>
        <a:bodyPr/>
        <a:lstStyle/>
        <a:p>
          <a:endParaRPr lang="en-US"/>
        </a:p>
      </dgm:t>
    </dgm:pt>
    <dgm:pt modelId="{7D44629D-6EFA-4CC0-A763-0D3F201D9AF6}">
      <dgm:prSet phldrT="[Text]"/>
      <dgm:spPr>
        <a:solidFill>
          <a:srgbClr val="FF3399"/>
        </a:solidFill>
        <a:ln>
          <a:solidFill>
            <a:srgbClr val="CC0099"/>
          </a:solidFill>
        </a:ln>
      </dgm:spPr>
      <dgm:t>
        <a:bodyPr/>
        <a:lstStyle/>
        <a:p>
          <a:r>
            <a:rPr lang="en-US" dirty="0" smtClean="0"/>
            <a:t>Export</a:t>
          </a:r>
          <a:endParaRPr lang="en-US" dirty="0"/>
        </a:p>
      </dgm:t>
    </dgm:pt>
    <dgm:pt modelId="{103524AE-DAAA-4C01-B167-6A392CA0A4B1}" type="parTrans" cxnId="{4B898ABF-AFB4-46C7-BB66-09497E2EA5E6}">
      <dgm:prSet/>
      <dgm:spPr/>
      <dgm:t>
        <a:bodyPr/>
        <a:lstStyle/>
        <a:p>
          <a:endParaRPr lang="en-US"/>
        </a:p>
      </dgm:t>
    </dgm:pt>
    <dgm:pt modelId="{830A7E62-BAEA-41CC-9362-2BC317C57421}" type="sibTrans" cxnId="{4B898ABF-AFB4-46C7-BB66-09497E2EA5E6}">
      <dgm:prSet/>
      <dgm:spPr/>
      <dgm:t>
        <a:bodyPr/>
        <a:lstStyle/>
        <a:p>
          <a:endParaRPr lang="en-US"/>
        </a:p>
      </dgm:t>
    </dgm:pt>
    <dgm:pt modelId="{28F3DFC1-7AE1-4C9F-A44F-DF9837C7D14E}">
      <dgm:prSet phldrT="[Text]"/>
      <dgm:spPr>
        <a:solidFill>
          <a:srgbClr val="FF3399"/>
        </a:solidFill>
        <a:ln>
          <a:solidFill>
            <a:srgbClr val="CC0099"/>
          </a:solidFill>
        </a:ln>
      </dgm:spPr>
      <dgm:t>
        <a:bodyPr/>
        <a:lstStyle/>
        <a:p>
          <a:r>
            <a:rPr lang="en-US" dirty="0" smtClean="0"/>
            <a:t>Payment during Investigation</a:t>
          </a:r>
          <a:endParaRPr lang="en-US" dirty="0"/>
        </a:p>
      </dgm:t>
    </dgm:pt>
    <dgm:pt modelId="{18D02E8C-2BA5-45EF-8AEC-08DEBC79C8B0}" type="parTrans" cxnId="{852A8E98-F92E-41F0-AACB-C30D083F8C84}">
      <dgm:prSet/>
      <dgm:spPr/>
      <dgm:t>
        <a:bodyPr/>
        <a:lstStyle/>
        <a:p>
          <a:endParaRPr lang="en-US"/>
        </a:p>
      </dgm:t>
    </dgm:pt>
    <dgm:pt modelId="{A12C7AD1-8C90-4235-BA45-7DB9E9DF43EC}" type="sibTrans" cxnId="{852A8E98-F92E-41F0-AACB-C30D083F8C84}">
      <dgm:prSet/>
      <dgm:spPr/>
      <dgm:t>
        <a:bodyPr/>
        <a:lstStyle/>
        <a:p>
          <a:endParaRPr lang="en-US"/>
        </a:p>
      </dgm:t>
    </dgm:pt>
    <dgm:pt modelId="{97E83773-FBBD-4D31-AFDE-1D532CC748EC}">
      <dgm:prSet/>
      <dgm:spPr>
        <a:solidFill>
          <a:srgbClr val="FF3399"/>
        </a:solidFill>
        <a:ln>
          <a:solidFill>
            <a:srgbClr val="CC0099"/>
          </a:solidFill>
        </a:ln>
      </dgm:spPr>
      <dgm:t>
        <a:bodyPr/>
        <a:lstStyle/>
        <a:p>
          <a:r>
            <a:rPr lang="en-US" dirty="0" smtClean="0"/>
            <a:t>Pre-Deposit</a:t>
          </a:r>
          <a:endParaRPr lang="en-US" dirty="0"/>
        </a:p>
      </dgm:t>
    </dgm:pt>
    <dgm:pt modelId="{AAE64899-7668-4999-97A0-F14BDF6D789F}" type="parTrans" cxnId="{081551E5-582C-4E5A-BBA2-C892DE114221}">
      <dgm:prSet/>
      <dgm:spPr/>
      <dgm:t>
        <a:bodyPr/>
        <a:lstStyle/>
        <a:p>
          <a:endParaRPr lang="en-US"/>
        </a:p>
      </dgm:t>
    </dgm:pt>
    <dgm:pt modelId="{33818880-1B22-43C9-9496-57B50F82B4D2}" type="sibTrans" cxnId="{081551E5-582C-4E5A-BBA2-C892DE114221}">
      <dgm:prSet/>
      <dgm:spPr/>
      <dgm:t>
        <a:bodyPr/>
        <a:lstStyle/>
        <a:p>
          <a:endParaRPr lang="en-US"/>
        </a:p>
      </dgm:t>
    </dgm:pt>
    <dgm:pt modelId="{A97502E8-1654-4051-95E0-E7BCBB58ED60}">
      <dgm:prSet/>
      <dgm:spPr>
        <a:solidFill>
          <a:srgbClr val="FF3399"/>
        </a:solidFill>
        <a:ln>
          <a:solidFill>
            <a:srgbClr val="CC0099"/>
          </a:solidFill>
        </a:ln>
      </dgm:spPr>
      <dgm:t>
        <a:bodyPr/>
        <a:lstStyle/>
        <a:p>
          <a:r>
            <a:rPr lang="en-US" dirty="0" smtClean="0"/>
            <a:t>Tax Free Supplies</a:t>
          </a:r>
          <a:endParaRPr lang="en-US" dirty="0"/>
        </a:p>
      </dgm:t>
    </dgm:pt>
    <dgm:pt modelId="{434C69A1-52F4-4289-8A37-2ED2B01267C2}" type="parTrans" cxnId="{A091672D-DCBB-47AF-91C3-B247A4CD1FD3}">
      <dgm:prSet/>
      <dgm:spPr/>
      <dgm:t>
        <a:bodyPr/>
        <a:lstStyle/>
        <a:p>
          <a:endParaRPr lang="en-US"/>
        </a:p>
      </dgm:t>
    </dgm:pt>
    <dgm:pt modelId="{B670DD1B-248F-4BD9-9B2B-9FE58E5957E9}" type="sibTrans" cxnId="{A091672D-DCBB-47AF-91C3-B247A4CD1FD3}">
      <dgm:prSet/>
      <dgm:spPr/>
      <dgm:t>
        <a:bodyPr/>
        <a:lstStyle/>
        <a:p>
          <a:endParaRPr lang="en-US"/>
        </a:p>
      </dgm:t>
    </dgm:pt>
    <dgm:pt modelId="{9BC43A70-0D7F-4C1C-80F2-BF126B648099}">
      <dgm:prSet/>
      <dgm:spPr>
        <a:solidFill>
          <a:srgbClr val="FF3399"/>
        </a:solidFill>
        <a:ln>
          <a:solidFill>
            <a:srgbClr val="CC0099"/>
          </a:solidFill>
        </a:ln>
      </dgm:spPr>
      <dgm:t>
        <a:bodyPr/>
        <a:lstStyle/>
        <a:p>
          <a:r>
            <a:rPr lang="en-US" dirty="0" smtClean="0"/>
            <a:t>Volume based incentives</a:t>
          </a:r>
          <a:endParaRPr lang="en-US" dirty="0"/>
        </a:p>
      </dgm:t>
    </dgm:pt>
    <dgm:pt modelId="{46169F4C-EB52-4391-93D5-57734417B87E}" type="parTrans" cxnId="{F89A19DF-F9A0-4B72-8055-48C16CEFA693}">
      <dgm:prSet/>
      <dgm:spPr/>
      <dgm:t>
        <a:bodyPr/>
        <a:lstStyle/>
        <a:p>
          <a:endParaRPr lang="en-US"/>
        </a:p>
      </dgm:t>
    </dgm:pt>
    <dgm:pt modelId="{57F2D2E8-A615-453F-AD78-A7C14540E583}" type="sibTrans" cxnId="{F89A19DF-F9A0-4B72-8055-48C16CEFA693}">
      <dgm:prSet/>
      <dgm:spPr/>
      <dgm:t>
        <a:bodyPr/>
        <a:lstStyle/>
        <a:p>
          <a:endParaRPr lang="en-US"/>
        </a:p>
      </dgm:t>
    </dgm:pt>
    <dgm:pt modelId="{7EE48E22-3750-4062-B979-B3288A7492D1}">
      <dgm:prSet/>
      <dgm:spPr/>
      <dgm:t>
        <a:bodyPr/>
        <a:lstStyle/>
        <a:p>
          <a:endParaRPr lang="en-US"/>
        </a:p>
      </dgm:t>
    </dgm:pt>
    <dgm:pt modelId="{4D0C07A8-425B-4367-8918-F8BAFE00CD93}" type="parTrans" cxnId="{BD2C4C29-3682-461A-9F74-B8CE9D281E33}">
      <dgm:prSet/>
      <dgm:spPr/>
      <dgm:t>
        <a:bodyPr/>
        <a:lstStyle/>
        <a:p>
          <a:endParaRPr lang="en-US"/>
        </a:p>
      </dgm:t>
    </dgm:pt>
    <dgm:pt modelId="{24532FEC-283A-4F79-BEA6-5AFFCA0F9E48}" type="sibTrans" cxnId="{BD2C4C29-3682-461A-9F74-B8CE9D281E33}">
      <dgm:prSet/>
      <dgm:spPr/>
      <dgm:t>
        <a:bodyPr/>
        <a:lstStyle/>
        <a:p>
          <a:endParaRPr lang="en-US"/>
        </a:p>
      </dgm:t>
    </dgm:pt>
    <dgm:pt modelId="{66ADD326-92FE-4369-A92B-24F97D9F720B}" type="pres">
      <dgm:prSet presAssocID="{AD1E2FFC-57B8-41F6-BE9D-BF1952806EE9}" presName="compositeShape" presStyleCnt="0">
        <dgm:presLayoutVars>
          <dgm:chMax val="7"/>
          <dgm:dir/>
          <dgm:resizeHandles val="exact"/>
        </dgm:presLayoutVars>
      </dgm:prSet>
      <dgm:spPr/>
      <dgm:t>
        <a:bodyPr/>
        <a:lstStyle/>
        <a:p>
          <a:endParaRPr lang="en-US"/>
        </a:p>
      </dgm:t>
    </dgm:pt>
    <dgm:pt modelId="{E633BCE8-855C-482E-BA92-3040E05BA2A0}" type="pres">
      <dgm:prSet presAssocID="{514BAD03-C645-4C50-8E72-4B3B7E8C0F8C}" presName="circ1" presStyleLbl="vennNode1" presStyleIdx="0" presStyleCnt="7"/>
      <dgm:spPr>
        <a:solidFill>
          <a:srgbClr val="FF3399"/>
        </a:solidFill>
        <a:ln>
          <a:solidFill>
            <a:srgbClr val="CC0099"/>
          </a:solidFill>
        </a:ln>
      </dgm:spPr>
      <dgm:t>
        <a:bodyPr/>
        <a:lstStyle/>
        <a:p>
          <a:endParaRPr lang="en-US"/>
        </a:p>
      </dgm:t>
    </dgm:pt>
    <dgm:pt modelId="{D1BA56F1-1501-4089-9483-BC5A7F992C0E}" type="pres">
      <dgm:prSet presAssocID="{514BAD03-C645-4C50-8E72-4B3B7E8C0F8C}" presName="circ1Tx" presStyleLbl="revTx" presStyleIdx="0" presStyleCnt="0">
        <dgm:presLayoutVars>
          <dgm:chMax val="0"/>
          <dgm:chPref val="0"/>
          <dgm:bulletEnabled val="1"/>
        </dgm:presLayoutVars>
      </dgm:prSet>
      <dgm:spPr/>
      <dgm:t>
        <a:bodyPr/>
        <a:lstStyle/>
        <a:p>
          <a:endParaRPr lang="en-US"/>
        </a:p>
      </dgm:t>
    </dgm:pt>
    <dgm:pt modelId="{8814B1D0-014F-4E6D-9C16-E61095C1FBAD}" type="pres">
      <dgm:prSet presAssocID="{08830793-BD2F-47AA-A852-3E87D644C12A}" presName="circ2" presStyleLbl="vennNode1" presStyleIdx="1" presStyleCnt="7"/>
      <dgm:spPr>
        <a:solidFill>
          <a:srgbClr val="FF3399"/>
        </a:solidFill>
        <a:ln>
          <a:solidFill>
            <a:srgbClr val="CC0099"/>
          </a:solidFill>
        </a:ln>
      </dgm:spPr>
      <dgm:t>
        <a:bodyPr/>
        <a:lstStyle/>
        <a:p>
          <a:endParaRPr lang="en-US"/>
        </a:p>
      </dgm:t>
    </dgm:pt>
    <dgm:pt modelId="{4434754A-8797-4F96-A4E3-7B7858BD707D}" type="pres">
      <dgm:prSet presAssocID="{08830793-BD2F-47AA-A852-3E87D644C12A}" presName="circ2Tx" presStyleLbl="revTx" presStyleIdx="0" presStyleCnt="0">
        <dgm:presLayoutVars>
          <dgm:chMax val="0"/>
          <dgm:chPref val="0"/>
          <dgm:bulletEnabled val="1"/>
        </dgm:presLayoutVars>
      </dgm:prSet>
      <dgm:spPr/>
      <dgm:t>
        <a:bodyPr/>
        <a:lstStyle/>
        <a:p>
          <a:endParaRPr lang="en-US"/>
        </a:p>
      </dgm:t>
    </dgm:pt>
    <dgm:pt modelId="{51160D31-B578-411D-90BD-93D425B1AD28}" type="pres">
      <dgm:prSet presAssocID="{97E83773-FBBD-4D31-AFDE-1D532CC748EC}" presName="circ3" presStyleLbl="vennNode1" presStyleIdx="2" presStyleCnt="7"/>
      <dgm:spPr>
        <a:solidFill>
          <a:srgbClr val="FF3399"/>
        </a:solidFill>
        <a:ln>
          <a:solidFill>
            <a:srgbClr val="CC0099"/>
          </a:solidFill>
        </a:ln>
      </dgm:spPr>
      <dgm:t>
        <a:bodyPr/>
        <a:lstStyle/>
        <a:p>
          <a:endParaRPr lang="en-US"/>
        </a:p>
      </dgm:t>
    </dgm:pt>
    <dgm:pt modelId="{B18DB6B9-7324-4440-8278-42C0A68F67CC}" type="pres">
      <dgm:prSet presAssocID="{97E83773-FBBD-4D31-AFDE-1D532CC748EC}" presName="circ3Tx" presStyleLbl="revTx" presStyleIdx="0" presStyleCnt="0">
        <dgm:presLayoutVars>
          <dgm:chMax val="0"/>
          <dgm:chPref val="0"/>
          <dgm:bulletEnabled val="1"/>
        </dgm:presLayoutVars>
      </dgm:prSet>
      <dgm:spPr/>
      <dgm:t>
        <a:bodyPr/>
        <a:lstStyle/>
        <a:p>
          <a:endParaRPr lang="en-US"/>
        </a:p>
      </dgm:t>
    </dgm:pt>
    <dgm:pt modelId="{FC7A4ED2-2917-4A7F-A344-3FB1AB9FC89E}" type="pres">
      <dgm:prSet presAssocID="{7D44629D-6EFA-4CC0-A763-0D3F201D9AF6}" presName="circ4" presStyleLbl="vennNode1" presStyleIdx="3" presStyleCnt="7"/>
      <dgm:spPr>
        <a:solidFill>
          <a:srgbClr val="FF3399"/>
        </a:solidFill>
        <a:ln>
          <a:solidFill>
            <a:srgbClr val="CC0099"/>
          </a:solidFill>
        </a:ln>
      </dgm:spPr>
      <dgm:t>
        <a:bodyPr/>
        <a:lstStyle/>
        <a:p>
          <a:endParaRPr lang="en-US"/>
        </a:p>
      </dgm:t>
    </dgm:pt>
    <dgm:pt modelId="{7A56A033-E758-42D3-BE7A-C47FAA480642}" type="pres">
      <dgm:prSet presAssocID="{7D44629D-6EFA-4CC0-A763-0D3F201D9AF6}" presName="circ4Tx" presStyleLbl="revTx" presStyleIdx="0" presStyleCnt="0">
        <dgm:presLayoutVars>
          <dgm:chMax val="0"/>
          <dgm:chPref val="0"/>
          <dgm:bulletEnabled val="1"/>
        </dgm:presLayoutVars>
      </dgm:prSet>
      <dgm:spPr/>
      <dgm:t>
        <a:bodyPr/>
        <a:lstStyle/>
        <a:p>
          <a:endParaRPr lang="en-US"/>
        </a:p>
      </dgm:t>
    </dgm:pt>
    <dgm:pt modelId="{A36AEA98-ABC4-4F77-B757-CACB5FB740D3}" type="pres">
      <dgm:prSet presAssocID="{28F3DFC1-7AE1-4C9F-A44F-DF9837C7D14E}" presName="circ5" presStyleLbl="vennNode1" presStyleIdx="4" presStyleCnt="7"/>
      <dgm:spPr>
        <a:solidFill>
          <a:srgbClr val="FF3399"/>
        </a:solidFill>
        <a:ln>
          <a:solidFill>
            <a:srgbClr val="CC0099"/>
          </a:solidFill>
        </a:ln>
      </dgm:spPr>
      <dgm:t>
        <a:bodyPr/>
        <a:lstStyle/>
        <a:p>
          <a:endParaRPr lang="en-US"/>
        </a:p>
      </dgm:t>
    </dgm:pt>
    <dgm:pt modelId="{F11A0BA2-75F0-4636-8052-64F88BD9E764}" type="pres">
      <dgm:prSet presAssocID="{28F3DFC1-7AE1-4C9F-A44F-DF9837C7D14E}" presName="circ5Tx" presStyleLbl="revTx" presStyleIdx="0" presStyleCnt="0">
        <dgm:presLayoutVars>
          <dgm:chMax val="0"/>
          <dgm:chPref val="0"/>
          <dgm:bulletEnabled val="1"/>
        </dgm:presLayoutVars>
      </dgm:prSet>
      <dgm:spPr/>
      <dgm:t>
        <a:bodyPr/>
        <a:lstStyle/>
        <a:p>
          <a:endParaRPr lang="en-US"/>
        </a:p>
      </dgm:t>
    </dgm:pt>
    <dgm:pt modelId="{135AC9A1-2AD4-432B-A2BE-4B6D841452CC}" type="pres">
      <dgm:prSet presAssocID="{A97502E8-1654-4051-95E0-E7BCBB58ED60}" presName="circ6" presStyleLbl="vennNode1" presStyleIdx="5" presStyleCnt="7"/>
      <dgm:spPr>
        <a:solidFill>
          <a:srgbClr val="FF3399"/>
        </a:solidFill>
        <a:ln>
          <a:solidFill>
            <a:srgbClr val="CC0099"/>
          </a:solidFill>
        </a:ln>
      </dgm:spPr>
      <dgm:t>
        <a:bodyPr/>
        <a:lstStyle/>
        <a:p>
          <a:endParaRPr lang="en-US"/>
        </a:p>
      </dgm:t>
    </dgm:pt>
    <dgm:pt modelId="{DBFBB3B2-A8B2-4175-ABCC-EE3C83D9B6C9}" type="pres">
      <dgm:prSet presAssocID="{A97502E8-1654-4051-95E0-E7BCBB58ED60}" presName="circ6Tx" presStyleLbl="revTx" presStyleIdx="0" presStyleCnt="0">
        <dgm:presLayoutVars>
          <dgm:chMax val="0"/>
          <dgm:chPref val="0"/>
          <dgm:bulletEnabled val="1"/>
        </dgm:presLayoutVars>
      </dgm:prSet>
      <dgm:spPr/>
      <dgm:t>
        <a:bodyPr/>
        <a:lstStyle/>
        <a:p>
          <a:endParaRPr lang="en-US"/>
        </a:p>
      </dgm:t>
    </dgm:pt>
    <dgm:pt modelId="{509C778B-E82F-44E8-8953-DC58F6701239}" type="pres">
      <dgm:prSet presAssocID="{9BC43A70-0D7F-4C1C-80F2-BF126B648099}" presName="circ7" presStyleLbl="vennNode1" presStyleIdx="6" presStyleCnt="7"/>
      <dgm:spPr>
        <a:solidFill>
          <a:srgbClr val="FF3399"/>
        </a:solidFill>
        <a:ln>
          <a:solidFill>
            <a:srgbClr val="CC0099"/>
          </a:solidFill>
        </a:ln>
      </dgm:spPr>
      <dgm:t>
        <a:bodyPr/>
        <a:lstStyle/>
        <a:p>
          <a:endParaRPr lang="en-US"/>
        </a:p>
      </dgm:t>
    </dgm:pt>
    <dgm:pt modelId="{9C52886A-962C-42D9-B592-1D509C2B3A87}" type="pres">
      <dgm:prSet presAssocID="{9BC43A70-0D7F-4C1C-80F2-BF126B648099}" presName="circ7Tx" presStyleLbl="revTx" presStyleIdx="0" presStyleCnt="0">
        <dgm:presLayoutVars>
          <dgm:chMax val="0"/>
          <dgm:chPref val="0"/>
          <dgm:bulletEnabled val="1"/>
        </dgm:presLayoutVars>
      </dgm:prSet>
      <dgm:spPr/>
      <dgm:t>
        <a:bodyPr/>
        <a:lstStyle/>
        <a:p>
          <a:endParaRPr lang="en-US"/>
        </a:p>
      </dgm:t>
    </dgm:pt>
  </dgm:ptLst>
  <dgm:cxnLst>
    <dgm:cxn modelId="{081551E5-582C-4E5A-BBA2-C892DE114221}" srcId="{AD1E2FFC-57B8-41F6-BE9D-BF1952806EE9}" destId="{97E83773-FBBD-4D31-AFDE-1D532CC748EC}" srcOrd="2" destOrd="0" parTransId="{AAE64899-7668-4999-97A0-F14BDF6D789F}" sibTransId="{33818880-1B22-43C9-9496-57B50F82B4D2}"/>
    <dgm:cxn modelId="{852A8E98-F92E-41F0-AACB-C30D083F8C84}" srcId="{AD1E2FFC-57B8-41F6-BE9D-BF1952806EE9}" destId="{28F3DFC1-7AE1-4C9F-A44F-DF9837C7D14E}" srcOrd="4" destOrd="0" parTransId="{18D02E8C-2BA5-45EF-8AEC-08DEBC79C8B0}" sibTransId="{A12C7AD1-8C90-4235-BA45-7DB9E9DF43EC}"/>
    <dgm:cxn modelId="{C3E9F530-8B80-4A5A-A708-91875A3692F2}" srcId="{AD1E2FFC-57B8-41F6-BE9D-BF1952806EE9}" destId="{514BAD03-C645-4C50-8E72-4B3B7E8C0F8C}" srcOrd="0" destOrd="0" parTransId="{6AB277DA-BD92-46AA-9EC9-F010A8426E95}" sibTransId="{F3B7269F-49DD-42C3-9169-8A87022F7C7A}"/>
    <dgm:cxn modelId="{F89A19DF-F9A0-4B72-8055-48C16CEFA693}" srcId="{AD1E2FFC-57B8-41F6-BE9D-BF1952806EE9}" destId="{9BC43A70-0D7F-4C1C-80F2-BF126B648099}" srcOrd="6" destOrd="0" parTransId="{46169F4C-EB52-4391-93D5-57734417B87E}" sibTransId="{57F2D2E8-A615-453F-AD78-A7C14540E583}"/>
    <dgm:cxn modelId="{349152B8-EE78-473F-95EB-700A40586BD1}" type="presOf" srcId="{AD1E2FFC-57B8-41F6-BE9D-BF1952806EE9}" destId="{66ADD326-92FE-4369-A92B-24F97D9F720B}" srcOrd="0" destOrd="0" presId="urn:microsoft.com/office/officeart/2005/8/layout/venn1"/>
    <dgm:cxn modelId="{BD2C4C29-3682-461A-9F74-B8CE9D281E33}" srcId="{AD1E2FFC-57B8-41F6-BE9D-BF1952806EE9}" destId="{7EE48E22-3750-4062-B979-B3288A7492D1}" srcOrd="7" destOrd="0" parTransId="{4D0C07A8-425B-4367-8918-F8BAFE00CD93}" sibTransId="{24532FEC-283A-4F79-BEA6-5AFFCA0F9E48}"/>
    <dgm:cxn modelId="{183CDC6B-CBC4-4349-9FFE-4A870FDCFABB}" type="presOf" srcId="{514BAD03-C645-4C50-8E72-4B3B7E8C0F8C}" destId="{D1BA56F1-1501-4089-9483-BC5A7F992C0E}" srcOrd="0" destOrd="0" presId="urn:microsoft.com/office/officeart/2005/8/layout/venn1"/>
    <dgm:cxn modelId="{1FBD477F-72FF-4048-9ADD-4B0BF43B9C36}" type="presOf" srcId="{9BC43A70-0D7F-4C1C-80F2-BF126B648099}" destId="{9C52886A-962C-42D9-B592-1D509C2B3A87}" srcOrd="0" destOrd="0" presId="urn:microsoft.com/office/officeart/2005/8/layout/venn1"/>
    <dgm:cxn modelId="{4B35C0BF-BEA1-4259-9B3A-5D8E796BCA5D}" srcId="{AD1E2FFC-57B8-41F6-BE9D-BF1952806EE9}" destId="{08830793-BD2F-47AA-A852-3E87D644C12A}" srcOrd="1" destOrd="0" parTransId="{A197ECC1-DE57-4443-A04C-443D3392C790}" sibTransId="{435B5712-2103-4F87-8D0F-055C72CCC0C8}"/>
    <dgm:cxn modelId="{189DA502-97CF-4A8E-A285-10490F5DC045}" type="presOf" srcId="{A97502E8-1654-4051-95E0-E7BCBB58ED60}" destId="{DBFBB3B2-A8B2-4175-ABCC-EE3C83D9B6C9}" srcOrd="0" destOrd="0" presId="urn:microsoft.com/office/officeart/2005/8/layout/venn1"/>
    <dgm:cxn modelId="{408B5595-D8BF-4E59-88EA-2942BC7EFED9}" type="presOf" srcId="{08830793-BD2F-47AA-A852-3E87D644C12A}" destId="{4434754A-8797-4F96-A4E3-7B7858BD707D}" srcOrd="0" destOrd="0" presId="urn:microsoft.com/office/officeart/2005/8/layout/venn1"/>
    <dgm:cxn modelId="{F70DC8C7-B706-427F-BBF1-CBC0EE72D42B}" type="presOf" srcId="{97E83773-FBBD-4D31-AFDE-1D532CC748EC}" destId="{B18DB6B9-7324-4440-8278-42C0A68F67CC}" srcOrd="0" destOrd="0" presId="urn:microsoft.com/office/officeart/2005/8/layout/venn1"/>
    <dgm:cxn modelId="{4B898ABF-AFB4-46C7-BB66-09497E2EA5E6}" srcId="{AD1E2FFC-57B8-41F6-BE9D-BF1952806EE9}" destId="{7D44629D-6EFA-4CC0-A763-0D3F201D9AF6}" srcOrd="3" destOrd="0" parTransId="{103524AE-DAAA-4C01-B167-6A392CA0A4B1}" sibTransId="{830A7E62-BAEA-41CC-9362-2BC317C57421}"/>
    <dgm:cxn modelId="{772211C7-C29B-419B-8B80-F826DBBA6D0C}" type="presOf" srcId="{28F3DFC1-7AE1-4C9F-A44F-DF9837C7D14E}" destId="{F11A0BA2-75F0-4636-8052-64F88BD9E764}" srcOrd="0" destOrd="0" presId="urn:microsoft.com/office/officeart/2005/8/layout/venn1"/>
    <dgm:cxn modelId="{A091672D-DCBB-47AF-91C3-B247A4CD1FD3}" srcId="{AD1E2FFC-57B8-41F6-BE9D-BF1952806EE9}" destId="{A97502E8-1654-4051-95E0-E7BCBB58ED60}" srcOrd="5" destOrd="0" parTransId="{434C69A1-52F4-4289-8A37-2ED2B01267C2}" sibTransId="{B670DD1B-248F-4BD9-9B2B-9FE58E5957E9}"/>
    <dgm:cxn modelId="{866BD3A2-C915-47C7-A0ED-0E678291F7FC}" type="presOf" srcId="{7D44629D-6EFA-4CC0-A763-0D3F201D9AF6}" destId="{7A56A033-E758-42D3-BE7A-C47FAA480642}" srcOrd="0" destOrd="0" presId="urn:microsoft.com/office/officeart/2005/8/layout/venn1"/>
    <dgm:cxn modelId="{DF4D37DC-018A-44FA-9B22-BC74C95267C2}" type="presParOf" srcId="{66ADD326-92FE-4369-A92B-24F97D9F720B}" destId="{E633BCE8-855C-482E-BA92-3040E05BA2A0}" srcOrd="0" destOrd="0" presId="urn:microsoft.com/office/officeart/2005/8/layout/venn1"/>
    <dgm:cxn modelId="{1E48FC2C-0646-4EA7-A548-16DE8FF51552}" type="presParOf" srcId="{66ADD326-92FE-4369-A92B-24F97D9F720B}" destId="{D1BA56F1-1501-4089-9483-BC5A7F992C0E}" srcOrd="1" destOrd="0" presId="urn:microsoft.com/office/officeart/2005/8/layout/venn1"/>
    <dgm:cxn modelId="{2E329550-0766-47C5-B7FF-454AB417CD5B}" type="presParOf" srcId="{66ADD326-92FE-4369-A92B-24F97D9F720B}" destId="{8814B1D0-014F-4E6D-9C16-E61095C1FBAD}" srcOrd="2" destOrd="0" presId="urn:microsoft.com/office/officeart/2005/8/layout/venn1"/>
    <dgm:cxn modelId="{9B795202-21C6-49EF-A471-B056C393841D}" type="presParOf" srcId="{66ADD326-92FE-4369-A92B-24F97D9F720B}" destId="{4434754A-8797-4F96-A4E3-7B7858BD707D}" srcOrd="3" destOrd="0" presId="urn:microsoft.com/office/officeart/2005/8/layout/venn1"/>
    <dgm:cxn modelId="{B741AC99-4CB8-4321-91F6-93CE2D78A267}" type="presParOf" srcId="{66ADD326-92FE-4369-A92B-24F97D9F720B}" destId="{51160D31-B578-411D-90BD-93D425B1AD28}" srcOrd="4" destOrd="0" presId="urn:microsoft.com/office/officeart/2005/8/layout/venn1"/>
    <dgm:cxn modelId="{985CD807-CEA2-498F-AD6A-17ED4A141EAC}" type="presParOf" srcId="{66ADD326-92FE-4369-A92B-24F97D9F720B}" destId="{B18DB6B9-7324-4440-8278-42C0A68F67CC}" srcOrd="5" destOrd="0" presId="urn:microsoft.com/office/officeart/2005/8/layout/venn1"/>
    <dgm:cxn modelId="{DAA6159C-041A-4A9C-8542-BCF59938B168}" type="presParOf" srcId="{66ADD326-92FE-4369-A92B-24F97D9F720B}" destId="{FC7A4ED2-2917-4A7F-A344-3FB1AB9FC89E}" srcOrd="6" destOrd="0" presId="urn:microsoft.com/office/officeart/2005/8/layout/venn1"/>
    <dgm:cxn modelId="{DDF91FF8-3D51-47AC-A579-A122BB073ADE}" type="presParOf" srcId="{66ADD326-92FE-4369-A92B-24F97D9F720B}" destId="{7A56A033-E758-42D3-BE7A-C47FAA480642}" srcOrd="7" destOrd="0" presId="urn:microsoft.com/office/officeart/2005/8/layout/venn1"/>
    <dgm:cxn modelId="{61D45054-5210-454F-AE18-F3308DBB64C3}" type="presParOf" srcId="{66ADD326-92FE-4369-A92B-24F97D9F720B}" destId="{A36AEA98-ABC4-4F77-B757-CACB5FB740D3}" srcOrd="8" destOrd="0" presId="urn:microsoft.com/office/officeart/2005/8/layout/venn1"/>
    <dgm:cxn modelId="{918DB1CB-FFB9-4E33-9AF9-A3A3C51E2432}" type="presParOf" srcId="{66ADD326-92FE-4369-A92B-24F97D9F720B}" destId="{F11A0BA2-75F0-4636-8052-64F88BD9E764}" srcOrd="9" destOrd="0" presId="urn:microsoft.com/office/officeart/2005/8/layout/venn1"/>
    <dgm:cxn modelId="{2714C55C-CDEE-474F-968A-0F2758607145}" type="presParOf" srcId="{66ADD326-92FE-4369-A92B-24F97D9F720B}" destId="{135AC9A1-2AD4-432B-A2BE-4B6D841452CC}" srcOrd="10" destOrd="0" presId="urn:microsoft.com/office/officeart/2005/8/layout/venn1"/>
    <dgm:cxn modelId="{89663834-F0F2-45C2-A8B1-7BAA52AC77C6}" type="presParOf" srcId="{66ADD326-92FE-4369-A92B-24F97D9F720B}" destId="{DBFBB3B2-A8B2-4175-ABCC-EE3C83D9B6C9}" srcOrd="11" destOrd="0" presId="urn:microsoft.com/office/officeart/2005/8/layout/venn1"/>
    <dgm:cxn modelId="{447E9638-1AB8-4FC8-8E26-67A01A7BB77C}" type="presParOf" srcId="{66ADD326-92FE-4369-A92B-24F97D9F720B}" destId="{509C778B-E82F-44E8-8953-DC58F6701239}" srcOrd="12" destOrd="0" presId="urn:microsoft.com/office/officeart/2005/8/layout/venn1"/>
    <dgm:cxn modelId="{B6FE0FA3-F8E1-4FA9-8916-26EFCC2B94E2}" type="presParOf" srcId="{66ADD326-92FE-4369-A92B-24F97D9F720B}" destId="{9C52886A-962C-42D9-B592-1D509C2B3A87}"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45DD22-9B68-4744-8ABE-B8A3CCE62F92}" type="doc">
      <dgm:prSet loTypeId="urn:microsoft.com/office/officeart/2005/8/layout/chevron1" loCatId="process" qsTypeId="urn:microsoft.com/office/officeart/2005/8/quickstyle/3d2" qsCatId="3D" csTypeId="urn:microsoft.com/office/officeart/2005/8/colors/accent1_2" csCatId="accent1" phldr="1"/>
      <dgm:spPr/>
    </dgm:pt>
    <dgm:pt modelId="{A91D6B25-1091-4F6B-B7B1-A520F33BAA1E}">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IN" dirty="0" smtClean="0"/>
            <a:t>Mr. A (Maharashtra)</a:t>
          </a:r>
          <a:endParaRPr lang="en-IN" dirty="0"/>
        </a:p>
      </dgm:t>
    </dgm:pt>
    <dgm:pt modelId="{0057BA03-93B4-4704-A614-12708A7ACEA1}" type="parTrans" cxnId="{26CDD367-6051-4C70-8B43-C30ECC30D26A}">
      <dgm:prSet/>
      <dgm:spPr/>
      <dgm:t>
        <a:bodyPr/>
        <a:lstStyle/>
        <a:p>
          <a:endParaRPr lang="en-IN"/>
        </a:p>
      </dgm:t>
    </dgm:pt>
    <dgm:pt modelId="{A19C999C-77FB-44C8-9563-AC4A105A5A38}" type="sibTrans" cxnId="{26CDD367-6051-4C70-8B43-C30ECC30D26A}">
      <dgm:prSet/>
      <dgm:spPr/>
      <dgm:t>
        <a:bodyPr/>
        <a:lstStyle/>
        <a:p>
          <a:endParaRPr lang="en-IN"/>
        </a:p>
      </dgm:t>
    </dgm:pt>
    <dgm:pt modelId="{35056218-2B43-41AF-9E2E-46752445B2EF}">
      <dgm:prSet phldrT="[Text]"/>
      <dgm:spPr/>
      <dgm:t>
        <a:bodyPr/>
        <a:lstStyle/>
        <a:p>
          <a:r>
            <a:rPr lang="en-IN" dirty="0" smtClean="0"/>
            <a:t>Sale of goods to Mr. B</a:t>
          </a:r>
          <a:endParaRPr lang="en-IN" dirty="0"/>
        </a:p>
      </dgm:t>
    </dgm:pt>
    <dgm:pt modelId="{40D4B315-358B-47E8-B6A8-B1ED158ADAD4}" type="parTrans" cxnId="{FDC41877-8AC6-436E-B1B4-F01D337187D7}">
      <dgm:prSet/>
      <dgm:spPr/>
      <dgm:t>
        <a:bodyPr/>
        <a:lstStyle/>
        <a:p>
          <a:endParaRPr lang="en-IN"/>
        </a:p>
      </dgm:t>
    </dgm:pt>
    <dgm:pt modelId="{82547B78-888A-440C-8D0C-27054AB1EFBF}" type="sibTrans" cxnId="{FDC41877-8AC6-436E-B1B4-F01D337187D7}">
      <dgm:prSet/>
      <dgm:spPr/>
      <dgm:t>
        <a:bodyPr/>
        <a:lstStyle/>
        <a:p>
          <a:endParaRPr lang="en-IN"/>
        </a:p>
      </dgm:t>
    </dgm:pt>
    <dgm:pt modelId="{81A2A6F1-4C89-48EC-96C9-FF6C5313AFFF}">
      <dgm:prSet phldrT="[Text]"/>
      <dgm:spPr/>
      <dgm:t>
        <a:bodyPr/>
        <a:lstStyle/>
        <a:p>
          <a:r>
            <a:rPr lang="en-IN" dirty="0" smtClean="0"/>
            <a:t>IGST 27%</a:t>
          </a:r>
          <a:endParaRPr lang="en-IN" dirty="0"/>
        </a:p>
      </dgm:t>
    </dgm:pt>
    <dgm:pt modelId="{8C7627CD-A8D0-43CF-8FBD-F534CBD3DC6B}" type="parTrans" cxnId="{E9E28B07-55C7-4AB4-8568-7240645C78B7}">
      <dgm:prSet/>
      <dgm:spPr/>
      <dgm:t>
        <a:bodyPr/>
        <a:lstStyle/>
        <a:p>
          <a:endParaRPr lang="en-IN"/>
        </a:p>
      </dgm:t>
    </dgm:pt>
    <dgm:pt modelId="{4F127FE5-E759-47EB-8A7A-E0C7D1591530}" type="sibTrans" cxnId="{E9E28B07-55C7-4AB4-8568-7240645C78B7}">
      <dgm:prSet/>
      <dgm:spPr/>
      <dgm:t>
        <a:bodyPr/>
        <a:lstStyle/>
        <a:p>
          <a:endParaRPr lang="en-IN"/>
        </a:p>
      </dgm:t>
    </dgm:pt>
    <dgm:pt modelId="{4B93329E-09EE-41CC-9ADD-BF08CD9B63EE}">
      <dgm:prSet phldrT="[Text]"/>
      <dgm:spPr/>
      <dgm:t>
        <a:bodyPr/>
        <a:lstStyle/>
        <a:p>
          <a:r>
            <a:rPr lang="en-IN" dirty="0" smtClean="0"/>
            <a:t>Additional 1% IGST</a:t>
          </a:r>
          <a:endParaRPr lang="en-IN" dirty="0"/>
        </a:p>
      </dgm:t>
    </dgm:pt>
    <dgm:pt modelId="{E2F1591A-A14D-442E-BBCE-C7783B959B2D}" type="parTrans" cxnId="{02D53F12-FE7B-4EC5-9F38-C57AA9E2A0F3}">
      <dgm:prSet/>
      <dgm:spPr/>
      <dgm:t>
        <a:bodyPr/>
        <a:lstStyle/>
        <a:p>
          <a:endParaRPr lang="en-IN"/>
        </a:p>
      </dgm:t>
    </dgm:pt>
    <dgm:pt modelId="{38156A2B-B836-42B1-BA53-0381EAF52CC6}" type="sibTrans" cxnId="{02D53F12-FE7B-4EC5-9F38-C57AA9E2A0F3}">
      <dgm:prSet/>
      <dgm:spPr/>
      <dgm:t>
        <a:bodyPr/>
        <a:lstStyle/>
        <a:p>
          <a:endParaRPr lang="en-IN"/>
        </a:p>
      </dgm:t>
    </dgm:pt>
    <dgm:pt modelId="{FC8D9437-B72C-468E-83C1-C8A2EC5DC727}">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IN" dirty="0" smtClean="0"/>
            <a:t>Mr. B (Madhya Pradesh)</a:t>
          </a:r>
          <a:endParaRPr lang="en-IN" dirty="0"/>
        </a:p>
      </dgm:t>
    </dgm:pt>
    <dgm:pt modelId="{67F2E377-A062-4252-A01F-A136E7E1B3B2}" type="parTrans" cxnId="{59F52014-8661-4D1C-AB17-3E02D66943DA}">
      <dgm:prSet/>
      <dgm:spPr/>
      <dgm:t>
        <a:bodyPr/>
        <a:lstStyle/>
        <a:p>
          <a:endParaRPr lang="en-IN"/>
        </a:p>
      </dgm:t>
    </dgm:pt>
    <dgm:pt modelId="{91101457-8C73-478F-A061-2C5BB323F766}" type="sibTrans" cxnId="{59F52014-8661-4D1C-AB17-3E02D66943DA}">
      <dgm:prSet/>
      <dgm:spPr/>
      <dgm:t>
        <a:bodyPr/>
        <a:lstStyle/>
        <a:p>
          <a:endParaRPr lang="en-IN"/>
        </a:p>
      </dgm:t>
    </dgm:pt>
    <dgm:pt modelId="{21AF3AA4-A4D3-4F61-843A-2A5432A2D409}">
      <dgm:prSet phldrT="[Text]"/>
      <dgm:spPr/>
      <dgm:t>
        <a:bodyPr/>
        <a:lstStyle/>
        <a:p>
          <a:r>
            <a:rPr lang="en-IN" dirty="0" smtClean="0"/>
            <a:t>Sale of goods to Mr. C</a:t>
          </a:r>
          <a:endParaRPr lang="en-IN" dirty="0"/>
        </a:p>
      </dgm:t>
    </dgm:pt>
    <dgm:pt modelId="{5B87AE07-D577-4EAB-86FE-2CE21B2A4B16}" type="parTrans" cxnId="{2715AAFE-4326-4734-958D-5F23E235ACD9}">
      <dgm:prSet/>
      <dgm:spPr/>
      <dgm:t>
        <a:bodyPr/>
        <a:lstStyle/>
        <a:p>
          <a:endParaRPr lang="en-IN"/>
        </a:p>
      </dgm:t>
    </dgm:pt>
    <dgm:pt modelId="{B612CF2F-8860-49D9-84E5-EA56FD528945}" type="sibTrans" cxnId="{2715AAFE-4326-4734-958D-5F23E235ACD9}">
      <dgm:prSet/>
      <dgm:spPr/>
      <dgm:t>
        <a:bodyPr/>
        <a:lstStyle/>
        <a:p>
          <a:endParaRPr lang="en-IN"/>
        </a:p>
      </dgm:t>
    </dgm:pt>
    <dgm:pt modelId="{9FC28CCA-F497-4213-8F7A-A3BC1580529E}">
      <dgm:prSet phldrT="[Text]"/>
      <dgm:spPr/>
      <dgm:t>
        <a:bodyPr/>
        <a:lstStyle/>
        <a:p>
          <a:r>
            <a:rPr lang="en-IN" dirty="0" smtClean="0"/>
            <a:t>CGST 13%</a:t>
          </a:r>
          <a:endParaRPr lang="en-IN" dirty="0"/>
        </a:p>
      </dgm:t>
    </dgm:pt>
    <dgm:pt modelId="{10C6D7E9-6F27-4039-BD59-165AD439B502}" type="parTrans" cxnId="{5F5ED95B-0E99-4CE7-8C13-7B740EEE2273}">
      <dgm:prSet/>
      <dgm:spPr/>
      <dgm:t>
        <a:bodyPr/>
        <a:lstStyle/>
        <a:p>
          <a:endParaRPr lang="en-IN"/>
        </a:p>
      </dgm:t>
    </dgm:pt>
    <dgm:pt modelId="{DA474EE5-F48B-4243-A15F-0A3FBE84D272}" type="sibTrans" cxnId="{5F5ED95B-0E99-4CE7-8C13-7B740EEE2273}">
      <dgm:prSet/>
      <dgm:spPr/>
      <dgm:t>
        <a:bodyPr/>
        <a:lstStyle/>
        <a:p>
          <a:endParaRPr lang="en-IN"/>
        </a:p>
      </dgm:t>
    </dgm:pt>
    <dgm:pt modelId="{802E0DB7-21F1-4AB4-8B9C-4BACF07B9531}">
      <dgm:prSet phldrT="[Text]"/>
      <dgm:spPr/>
      <dgm:t>
        <a:bodyPr/>
        <a:lstStyle/>
        <a:p>
          <a:r>
            <a:rPr lang="en-IN" dirty="0" smtClean="0"/>
            <a:t>SGST 14%</a:t>
          </a:r>
          <a:endParaRPr lang="en-IN" dirty="0"/>
        </a:p>
      </dgm:t>
    </dgm:pt>
    <dgm:pt modelId="{CC66C827-6FE9-41F8-9767-D78F05C8A506}" type="parTrans" cxnId="{D744144B-16D1-4F5B-92A1-00660CCE1194}">
      <dgm:prSet/>
      <dgm:spPr/>
      <dgm:t>
        <a:bodyPr/>
        <a:lstStyle/>
        <a:p>
          <a:endParaRPr lang="en-IN"/>
        </a:p>
      </dgm:t>
    </dgm:pt>
    <dgm:pt modelId="{4AC6C861-17D4-45D9-BF2C-E8BCAACF6C47}" type="sibTrans" cxnId="{D744144B-16D1-4F5B-92A1-00660CCE1194}">
      <dgm:prSet/>
      <dgm:spPr/>
      <dgm:t>
        <a:bodyPr/>
        <a:lstStyle/>
        <a:p>
          <a:endParaRPr lang="en-IN"/>
        </a:p>
      </dgm:t>
    </dgm:pt>
    <dgm:pt modelId="{8FBB4D0B-BE8F-4D49-977A-CAA20746EA63}">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IN" dirty="0" smtClean="0"/>
            <a:t>Mr. C (Madhya Pradesh)</a:t>
          </a:r>
          <a:endParaRPr lang="en-IN" dirty="0"/>
        </a:p>
      </dgm:t>
    </dgm:pt>
    <dgm:pt modelId="{CDEF9D15-4C94-4522-B365-6D3BC567BAE2}" type="parTrans" cxnId="{9B666AAA-29A6-444F-A376-50C0782C35C5}">
      <dgm:prSet/>
      <dgm:spPr/>
      <dgm:t>
        <a:bodyPr/>
        <a:lstStyle/>
        <a:p>
          <a:endParaRPr lang="en-IN"/>
        </a:p>
      </dgm:t>
    </dgm:pt>
    <dgm:pt modelId="{8211934B-1BF8-4D14-854F-439153375485}" type="sibTrans" cxnId="{9B666AAA-29A6-444F-A376-50C0782C35C5}">
      <dgm:prSet/>
      <dgm:spPr/>
      <dgm:t>
        <a:bodyPr/>
        <a:lstStyle/>
        <a:p>
          <a:endParaRPr lang="en-IN"/>
        </a:p>
      </dgm:t>
    </dgm:pt>
    <dgm:pt modelId="{E7DD53B3-6D12-4404-A63C-E804478CA88B}" type="pres">
      <dgm:prSet presAssocID="{E645DD22-9B68-4744-8ABE-B8A3CCE62F92}" presName="Name0" presStyleCnt="0">
        <dgm:presLayoutVars>
          <dgm:dir/>
          <dgm:animLvl val="lvl"/>
          <dgm:resizeHandles val="exact"/>
        </dgm:presLayoutVars>
      </dgm:prSet>
      <dgm:spPr/>
    </dgm:pt>
    <dgm:pt modelId="{48DDB778-E3AA-47C1-91B3-4DACC623F2B2}" type="pres">
      <dgm:prSet presAssocID="{A91D6B25-1091-4F6B-B7B1-A520F33BAA1E}" presName="composite" presStyleCnt="0"/>
      <dgm:spPr/>
    </dgm:pt>
    <dgm:pt modelId="{B6025E5E-3BE4-471B-AC82-06E29FE62A36}" type="pres">
      <dgm:prSet presAssocID="{A91D6B25-1091-4F6B-B7B1-A520F33BAA1E}" presName="parTx" presStyleLbl="node1" presStyleIdx="0" presStyleCnt="3">
        <dgm:presLayoutVars>
          <dgm:chMax val="0"/>
          <dgm:chPref val="0"/>
          <dgm:bulletEnabled val="1"/>
        </dgm:presLayoutVars>
      </dgm:prSet>
      <dgm:spPr/>
      <dgm:t>
        <a:bodyPr/>
        <a:lstStyle/>
        <a:p>
          <a:endParaRPr lang="en-IN"/>
        </a:p>
      </dgm:t>
    </dgm:pt>
    <dgm:pt modelId="{6E261BBF-3E82-4987-B31F-D85F6AAE42C5}" type="pres">
      <dgm:prSet presAssocID="{A91D6B25-1091-4F6B-B7B1-A520F33BAA1E}" presName="desTx" presStyleLbl="revTx" presStyleIdx="0" presStyleCnt="2">
        <dgm:presLayoutVars>
          <dgm:bulletEnabled val="1"/>
        </dgm:presLayoutVars>
      </dgm:prSet>
      <dgm:spPr/>
      <dgm:t>
        <a:bodyPr/>
        <a:lstStyle/>
        <a:p>
          <a:endParaRPr lang="en-IN"/>
        </a:p>
      </dgm:t>
    </dgm:pt>
    <dgm:pt modelId="{DF897D8C-0C07-4CCD-BA5D-D5E9D95375FB}" type="pres">
      <dgm:prSet presAssocID="{A19C999C-77FB-44C8-9563-AC4A105A5A38}" presName="space" presStyleCnt="0"/>
      <dgm:spPr/>
    </dgm:pt>
    <dgm:pt modelId="{3BE16CC1-8D10-4937-9FD7-7E8218AF90A7}" type="pres">
      <dgm:prSet presAssocID="{FC8D9437-B72C-468E-83C1-C8A2EC5DC727}" presName="composite" presStyleCnt="0"/>
      <dgm:spPr/>
    </dgm:pt>
    <dgm:pt modelId="{74C95339-0885-4216-A5A1-2ACC84922D26}" type="pres">
      <dgm:prSet presAssocID="{FC8D9437-B72C-468E-83C1-C8A2EC5DC727}" presName="parTx" presStyleLbl="node1" presStyleIdx="1" presStyleCnt="3">
        <dgm:presLayoutVars>
          <dgm:chMax val="0"/>
          <dgm:chPref val="0"/>
          <dgm:bulletEnabled val="1"/>
        </dgm:presLayoutVars>
      </dgm:prSet>
      <dgm:spPr/>
      <dgm:t>
        <a:bodyPr/>
        <a:lstStyle/>
        <a:p>
          <a:endParaRPr lang="en-IN"/>
        </a:p>
      </dgm:t>
    </dgm:pt>
    <dgm:pt modelId="{9395F152-49BF-4314-8F50-EDA18366AEF3}" type="pres">
      <dgm:prSet presAssocID="{FC8D9437-B72C-468E-83C1-C8A2EC5DC727}" presName="desTx" presStyleLbl="revTx" presStyleIdx="1" presStyleCnt="2">
        <dgm:presLayoutVars>
          <dgm:bulletEnabled val="1"/>
        </dgm:presLayoutVars>
      </dgm:prSet>
      <dgm:spPr/>
      <dgm:t>
        <a:bodyPr/>
        <a:lstStyle/>
        <a:p>
          <a:endParaRPr lang="en-IN"/>
        </a:p>
      </dgm:t>
    </dgm:pt>
    <dgm:pt modelId="{EC88CE70-0D77-487C-95A8-06CD9642E1FA}" type="pres">
      <dgm:prSet presAssocID="{91101457-8C73-478F-A061-2C5BB323F766}" presName="space" presStyleCnt="0"/>
      <dgm:spPr/>
    </dgm:pt>
    <dgm:pt modelId="{E056D075-F444-408B-9FE8-55DD70FD0474}" type="pres">
      <dgm:prSet presAssocID="{8FBB4D0B-BE8F-4D49-977A-CAA20746EA63}" presName="composite" presStyleCnt="0"/>
      <dgm:spPr/>
    </dgm:pt>
    <dgm:pt modelId="{9F7246C3-5DAB-4EBD-904D-1D408535B14E}" type="pres">
      <dgm:prSet presAssocID="{8FBB4D0B-BE8F-4D49-977A-CAA20746EA63}" presName="parTx" presStyleLbl="node1" presStyleIdx="2" presStyleCnt="3">
        <dgm:presLayoutVars>
          <dgm:chMax val="0"/>
          <dgm:chPref val="0"/>
          <dgm:bulletEnabled val="1"/>
        </dgm:presLayoutVars>
      </dgm:prSet>
      <dgm:spPr/>
      <dgm:t>
        <a:bodyPr/>
        <a:lstStyle/>
        <a:p>
          <a:endParaRPr lang="en-IN"/>
        </a:p>
      </dgm:t>
    </dgm:pt>
    <dgm:pt modelId="{F015CC4D-01B6-4F81-8324-330FE8CFCE88}" type="pres">
      <dgm:prSet presAssocID="{8FBB4D0B-BE8F-4D49-977A-CAA20746EA63}" presName="desTx" presStyleLbl="revTx" presStyleIdx="1" presStyleCnt="2">
        <dgm:presLayoutVars>
          <dgm:bulletEnabled val="1"/>
        </dgm:presLayoutVars>
      </dgm:prSet>
      <dgm:spPr/>
    </dgm:pt>
  </dgm:ptLst>
  <dgm:cxnLst>
    <dgm:cxn modelId="{E9E28B07-55C7-4AB4-8568-7240645C78B7}" srcId="{A91D6B25-1091-4F6B-B7B1-A520F33BAA1E}" destId="{81A2A6F1-4C89-48EC-96C9-FF6C5313AFFF}" srcOrd="1" destOrd="0" parTransId="{8C7627CD-A8D0-43CF-8FBD-F534CBD3DC6B}" sibTransId="{4F127FE5-E759-47EB-8A7A-E0C7D1591530}"/>
    <dgm:cxn modelId="{9B666AAA-29A6-444F-A376-50C0782C35C5}" srcId="{E645DD22-9B68-4744-8ABE-B8A3CCE62F92}" destId="{8FBB4D0B-BE8F-4D49-977A-CAA20746EA63}" srcOrd="2" destOrd="0" parTransId="{CDEF9D15-4C94-4522-B365-6D3BC567BAE2}" sibTransId="{8211934B-1BF8-4D14-854F-439153375485}"/>
    <dgm:cxn modelId="{D8905373-011C-4308-BADD-484FE368454C}" type="presOf" srcId="{802E0DB7-21F1-4AB4-8B9C-4BACF07B9531}" destId="{9395F152-49BF-4314-8F50-EDA18366AEF3}" srcOrd="0" destOrd="2" presId="urn:microsoft.com/office/officeart/2005/8/layout/chevron1"/>
    <dgm:cxn modelId="{59F52014-8661-4D1C-AB17-3E02D66943DA}" srcId="{E645DD22-9B68-4744-8ABE-B8A3CCE62F92}" destId="{FC8D9437-B72C-468E-83C1-C8A2EC5DC727}" srcOrd="1" destOrd="0" parTransId="{67F2E377-A062-4252-A01F-A136E7E1B3B2}" sibTransId="{91101457-8C73-478F-A061-2C5BB323F766}"/>
    <dgm:cxn modelId="{E3C1E80A-B432-47B6-B5FB-29448E973411}" type="presOf" srcId="{81A2A6F1-4C89-48EC-96C9-FF6C5313AFFF}" destId="{6E261BBF-3E82-4987-B31F-D85F6AAE42C5}" srcOrd="0" destOrd="1" presId="urn:microsoft.com/office/officeart/2005/8/layout/chevron1"/>
    <dgm:cxn modelId="{C4120380-E83A-4EA3-A0E0-3BCFDA6EF9D9}" type="presOf" srcId="{35056218-2B43-41AF-9E2E-46752445B2EF}" destId="{6E261BBF-3E82-4987-B31F-D85F6AAE42C5}" srcOrd="0" destOrd="0" presId="urn:microsoft.com/office/officeart/2005/8/layout/chevron1"/>
    <dgm:cxn modelId="{5F89EC9D-0AEB-4355-BF5A-4C08D38B2A15}" type="presOf" srcId="{9FC28CCA-F497-4213-8F7A-A3BC1580529E}" destId="{9395F152-49BF-4314-8F50-EDA18366AEF3}" srcOrd="0" destOrd="1" presId="urn:microsoft.com/office/officeart/2005/8/layout/chevron1"/>
    <dgm:cxn modelId="{2715AAFE-4326-4734-958D-5F23E235ACD9}" srcId="{FC8D9437-B72C-468E-83C1-C8A2EC5DC727}" destId="{21AF3AA4-A4D3-4F61-843A-2A5432A2D409}" srcOrd="0" destOrd="0" parTransId="{5B87AE07-D577-4EAB-86FE-2CE21B2A4B16}" sibTransId="{B612CF2F-8860-49D9-84E5-EA56FD528945}"/>
    <dgm:cxn modelId="{C5E9ACB4-4AE8-478E-AC80-887C7B291943}" type="presOf" srcId="{8FBB4D0B-BE8F-4D49-977A-CAA20746EA63}" destId="{9F7246C3-5DAB-4EBD-904D-1D408535B14E}" srcOrd="0" destOrd="0" presId="urn:microsoft.com/office/officeart/2005/8/layout/chevron1"/>
    <dgm:cxn modelId="{02D53F12-FE7B-4EC5-9F38-C57AA9E2A0F3}" srcId="{A91D6B25-1091-4F6B-B7B1-A520F33BAA1E}" destId="{4B93329E-09EE-41CC-9ADD-BF08CD9B63EE}" srcOrd="2" destOrd="0" parTransId="{E2F1591A-A14D-442E-BBCE-C7783B959B2D}" sibTransId="{38156A2B-B836-42B1-BA53-0381EAF52CC6}"/>
    <dgm:cxn modelId="{D744144B-16D1-4F5B-92A1-00660CCE1194}" srcId="{FC8D9437-B72C-468E-83C1-C8A2EC5DC727}" destId="{802E0DB7-21F1-4AB4-8B9C-4BACF07B9531}" srcOrd="2" destOrd="0" parTransId="{CC66C827-6FE9-41F8-9767-D78F05C8A506}" sibTransId="{4AC6C861-17D4-45D9-BF2C-E8BCAACF6C47}"/>
    <dgm:cxn modelId="{AABBF7A6-709B-4E0A-BF85-A42EDDD1032F}" type="presOf" srcId="{FC8D9437-B72C-468E-83C1-C8A2EC5DC727}" destId="{74C95339-0885-4216-A5A1-2ACC84922D26}" srcOrd="0" destOrd="0" presId="urn:microsoft.com/office/officeart/2005/8/layout/chevron1"/>
    <dgm:cxn modelId="{26CDD367-6051-4C70-8B43-C30ECC30D26A}" srcId="{E645DD22-9B68-4744-8ABE-B8A3CCE62F92}" destId="{A91D6B25-1091-4F6B-B7B1-A520F33BAA1E}" srcOrd="0" destOrd="0" parTransId="{0057BA03-93B4-4704-A614-12708A7ACEA1}" sibTransId="{A19C999C-77FB-44C8-9563-AC4A105A5A38}"/>
    <dgm:cxn modelId="{FDC41877-8AC6-436E-B1B4-F01D337187D7}" srcId="{A91D6B25-1091-4F6B-B7B1-A520F33BAA1E}" destId="{35056218-2B43-41AF-9E2E-46752445B2EF}" srcOrd="0" destOrd="0" parTransId="{40D4B315-358B-47E8-B6A8-B1ED158ADAD4}" sibTransId="{82547B78-888A-440C-8D0C-27054AB1EFBF}"/>
    <dgm:cxn modelId="{5F5ED95B-0E99-4CE7-8C13-7B740EEE2273}" srcId="{FC8D9437-B72C-468E-83C1-C8A2EC5DC727}" destId="{9FC28CCA-F497-4213-8F7A-A3BC1580529E}" srcOrd="1" destOrd="0" parTransId="{10C6D7E9-6F27-4039-BD59-165AD439B502}" sibTransId="{DA474EE5-F48B-4243-A15F-0A3FBE84D272}"/>
    <dgm:cxn modelId="{83F228C1-8745-4E6B-8407-A0F94FEDA0EE}" type="presOf" srcId="{4B93329E-09EE-41CC-9ADD-BF08CD9B63EE}" destId="{6E261BBF-3E82-4987-B31F-D85F6AAE42C5}" srcOrd="0" destOrd="2" presId="urn:microsoft.com/office/officeart/2005/8/layout/chevron1"/>
    <dgm:cxn modelId="{55D7DA19-BA81-43A0-BC8B-1B31BC43FF10}" type="presOf" srcId="{A91D6B25-1091-4F6B-B7B1-A520F33BAA1E}" destId="{B6025E5E-3BE4-471B-AC82-06E29FE62A36}" srcOrd="0" destOrd="0" presId="urn:microsoft.com/office/officeart/2005/8/layout/chevron1"/>
    <dgm:cxn modelId="{393207F8-14F6-43B7-82BC-D1BE2BA2F335}" type="presOf" srcId="{E645DD22-9B68-4744-8ABE-B8A3CCE62F92}" destId="{E7DD53B3-6D12-4404-A63C-E804478CA88B}" srcOrd="0" destOrd="0" presId="urn:microsoft.com/office/officeart/2005/8/layout/chevron1"/>
    <dgm:cxn modelId="{74921922-D728-4A1F-9747-329B3D80B936}" type="presOf" srcId="{21AF3AA4-A4D3-4F61-843A-2A5432A2D409}" destId="{9395F152-49BF-4314-8F50-EDA18366AEF3}" srcOrd="0" destOrd="0" presId="urn:microsoft.com/office/officeart/2005/8/layout/chevron1"/>
    <dgm:cxn modelId="{F4E6EA67-F33A-49D5-8906-3AD7534E3987}" type="presParOf" srcId="{E7DD53B3-6D12-4404-A63C-E804478CA88B}" destId="{48DDB778-E3AA-47C1-91B3-4DACC623F2B2}" srcOrd="0" destOrd="0" presId="urn:microsoft.com/office/officeart/2005/8/layout/chevron1"/>
    <dgm:cxn modelId="{9A230D14-A4BD-49B8-8421-E64F5C3E7A9D}" type="presParOf" srcId="{48DDB778-E3AA-47C1-91B3-4DACC623F2B2}" destId="{B6025E5E-3BE4-471B-AC82-06E29FE62A36}" srcOrd="0" destOrd="0" presId="urn:microsoft.com/office/officeart/2005/8/layout/chevron1"/>
    <dgm:cxn modelId="{68124EDB-20CB-449E-899E-BE5CDD063A9E}" type="presParOf" srcId="{48DDB778-E3AA-47C1-91B3-4DACC623F2B2}" destId="{6E261BBF-3E82-4987-B31F-D85F6AAE42C5}" srcOrd="1" destOrd="0" presId="urn:microsoft.com/office/officeart/2005/8/layout/chevron1"/>
    <dgm:cxn modelId="{8A8AB1BF-C723-4D60-9D80-C2AC9F7AA425}" type="presParOf" srcId="{E7DD53B3-6D12-4404-A63C-E804478CA88B}" destId="{DF897D8C-0C07-4CCD-BA5D-D5E9D95375FB}" srcOrd="1" destOrd="0" presId="urn:microsoft.com/office/officeart/2005/8/layout/chevron1"/>
    <dgm:cxn modelId="{935D10AC-FA6E-4D06-9EC8-8EA7660AA7CA}" type="presParOf" srcId="{E7DD53B3-6D12-4404-A63C-E804478CA88B}" destId="{3BE16CC1-8D10-4937-9FD7-7E8218AF90A7}" srcOrd="2" destOrd="0" presId="urn:microsoft.com/office/officeart/2005/8/layout/chevron1"/>
    <dgm:cxn modelId="{04F00A9B-1EE8-4B4B-B630-580D52902FF3}" type="presParOf" srcId="{3BE16CC1-8D10-4937-9FD7-7E8218AF90A7}" destId="{74C95339-0885-4216-A5A1-2ACC84922D26}" srcOrd="0" destOrd="0" presId="urn:microsoft.com/office/officeart/2005/8/layout/chevron1"/>
    <dgm:cxn modelId="{703B672E-396F-4FF4-8161-E5C89C40408E}" type="presParOf" srcId="{3BE16CC1-8D10-4937-9FD7-7E8218AF90A7}" destId="{9395F152-49BF-4314-8F50-EDA18366AEF3}" srcOrd="1" destOrd="0" presId="urn:microsoft.com/office/officeart/2005/8/layout/chevron1"/>
    <dgm:cxn modelId="{B7FDC4CE-C303-4793-9873-F99A15F41E92}" type="presParOf" srcId="{E7DD53B3-6D12-4404-A63C-E804478CA88B}" destId="{EC88CE70-0D77-487C-95A8-06CD9642E1FA}" srcOrd="3" destOrd="0" presId="urn:microsoft.com/office/officeart/2005/8/layout/chevron1"/>
    <dgm:cxn modelId="{DB194283-01FD-49C0-834C-CD80FBB9B846}" type="presParOf" srcId="{E7DD53B3-6D12-4404-A63C-E804478CA88B}" destId="{E056D075-F444-408B-9FE8-55DD70FD0474}" srcOrd="4" destOrd="0" presId="urn:microsoft.com/office/officeart/2005/8/layout/chevron1"/>
    <dgm:cxn modelId="{2D44B3B9-425E-4B82-AB5D-0E2967334977}" type="presParOf" srcId="{E056D075-F444-408B-9FE8-55DD70FD0474}" destId="{9F7246C3-5DAB-4EBD-904D-1D408535B14E}" srcOrd="0" destOrd="0" presId="urn:microsoft.com/office/officeart/2005/8/layout/chevron1"/>
    <dgm:cxn modelId="{848E7680-57A8-4839-AE7D-8505EFAE8530}" type="presParOf" srcId="{E056D075-F444-408B-9FE8-55DD70FD0474}" destId="{F015CC4D-01B6-4F81-8324-330FE8CFCE88}"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645DD22-9B68-4744-8ABE-B8A3CCE62F92}"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lang="en-IN"/>
        </a:p>
      </dgm:t>
    </dgm:pt>
    <dgm:pt modelId="{31965F74-6AEB-4804-B56B-1247B47B7297}">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IN" dirty="0" smtClean="0"/>
            <a:t>Mr. A (Maharashtra)</a:t>
          </a:r>
          <a:endParaRPr lang="en-IN" dirty="0"/>
        </a:p>
      </dgm:t>
    </dgm:pt>
    <dgm:pt modelId="{A985D34C-1646-47CE-9295-3EA53332695B}" type="parTrans" cxnId="{1E47F7C3-03DC-4117-BB20-30C1B3A9AFFF}">
      <dgm:prSet/>
      <dgm:spPr/>
      <dgm:t>
        <a:bodyPr/>
        <a:lstStyle/>
        <a:p>
          <a:endParaRPr lang="en-IN"/>
        </a:p>
      </dgm:t>
    </dgm:pt>
    <dgm:pt modelId="{27FDE44A-97D0-4C8F-B0E4-28A55502FD73}" type="sibTrans" cxnId="{1E47F7C3-03DC-4117-BB20-30C1B3A9AFFF}">
      <dgm:prSet/>
      <dgm:spPr/>
      <dgm:t>
        <a:bodyPr/>
        <a:lstStyle/>
        <a:p>
          <a:endParaRPr lang="en-IN"/>
        </a:p>
      </dgm:t>
    </dgm:pt>
    <dgm:pt modelId="{B5DE8CBE-E1F4-478F-9780-27DA73261DC6}">
      <dgm:prSet phldrT="[Text]"/>
      <dgm:spPr/>
      <dgm:t>
        <a:bodyPr/>
        <a:lstStyle/>
        <a:p>
          <a:r>
            <a:rPr lang="en-IN" dirty="0" smtClean="0"/>
            <a:t>IGST 27%</a:t>
          </a:r>
          <a:endParaRPr lang="en-IN" dirty="0"/>
        </a:p>
      </dgm:t>
    </dgm:pt>
    <dgm:pt modelId="{6A71E4E5-0434-4180-9D3A-67D08229B5EB}" type="parTrans" cxnId="{A08DEF3A-D78F-40F3-BB8D-F199E6CE9F0B}">
      <dgm:prSet/>
      <dgm:spPr/>
      <dgm:t>
        <a:bodyPr/>
        <a:lstStyle/>
        <a:p>
          <a:endParaRPr lang="en-IN"/>
        </a:p>
      </dgm:t>
    </dgm:pt>
    <dgm:pt modelId="{25F0D1B3-D9E4-479D-A0F2-46F6148DBB14}" type="sibTrans" cxnId="{A08DEF3A-D78F-40F3-BB8D-F199E6CE9F0B}">
      <dgm:prSet/>
      <dgm:spPr/>
      <dgm:t>
        <a:bodyPr/>
        <a:lstStyle/>
        <a:p>
          <a:endParaRPr lang="en-IN"/>
        </a:p>
      </dgm:t>
    </dgm:pt>
    <dgm:pt modelId="{02896551-3078-4038-83F1-A874E10ACF90}">
      <dgm:prSet phldrT="[Text]"/>
      <dgm:spPr/>
      <dgm:t>
        <a:bodyPr/>
        <a:lstStyle/>
        <a:p>
          <a:r>
            <a:rPr lang="en-IN" dirty="0" smtClean="0"/>
            <a:t>Use Credits</a:t>
          </a:r>
          <a:endParaRPr lang="en-IN" dirty="0"/>
        </a:p>
      </dgm:t>
    </dgm:pt>
    <dgm:pt modelId="{D51A975D-C3BC-479E-9068-80DC5728BD60}" type="parTrans" cxnId="{4EA7BFA1-35B9-4106-AEEE-356152D43F7D}">
      <dgm:prSet/>
      <dgm:spPr/>
      <dgm:t>
        <a:bodyPr/>
        <a:lstStyle/>
        <a:p>
          <a:endParaRPr lang="en-IN"/>
        </a:p>
      </dgm:t>
    </dgm:pt>
    <dgm:pt modelId="{3A245BF2-14A8-4585-8701-2A43F963526F}" type="sibTrans" cxnId="{4EA7BFA1-35B9-4106-AEEE-356152D43F7D}">
      <dgm:prSet/>
      <dgm:spPr/>
      <dgm:t>
        <a:bodyPr/>
        <a:lstStyle/>
        <a:p>
          <a:endParaRPr lang="en-IN"/>
        </a:p>
      </dgm:t>
    </dgm:pt>
    <dgm:pt modelId="{4E155F03-0772-4061-8036-1182E6A58643}">
      <dgm:prSet phldrT="[Text]"/>
      <dgm:spPr/>
      <dgm:t>
        <a:bodyPr/>
        <a:lstStyle/>
        <a:p>
          <a:r>
            <a:rPr lang="en-IN" dirty="0" smtClean="0"/>
            <a:t>SGST</a:t>
          </a:r>
          <a:endParaRPr lang="en-IN" dirty="0"/>
        </a:p>
      </dgm:t>
    </dgm:pt>
    <dgm:pt modelId="{690708F0-890B-41D8-BFE9-0172F374B5B0}" type="parTrans" cxnId="{000E04D5-8B82-43F8-BA73-6C0C7F250F9E}">
      <dgm:prSet/>
      <dgm:spPr/>
      <dgm:t>
        <a:bodyPr/>
        <a:lstStyle/>
        <a:p>
          <a:endParaRPr lang="en-IN"/>
        </a:p>
      </dgm:t>
    </dgm:pt>
    <dgm:pt modelId="{CE58FFB9-BE46-4B16-8F17-D008738B72EF}" type="sibTrans" cxnId="{000E04D5-8B82-43F8-BA73-6C0C7F250F9E}">
      <dgm:prSet/>
      <dgm:spPr/>
      <dgm:t>
        <a:bodyPr/>
        <a:lstStyle/>
        <a:p>
          <a:endParaRPr lang="en-IN"/>
        </a:p>
      </dgm:t>
    </dgm:pt>
    <dgm:pt modelId="{CC533FB4-A0ED-4D26-B48D-9DCF29ECFACA}">
      <dgm:prSet phldrT="[Text]"/>
      <dgm:spPr/>
      <dgm:t>
        <a:bodyPr/>
        <a:lstStyle/>
        <a:p>
          <a:r>
            <a:rPr lang="en-IN" dirty="0" smtClean="0"/>
            <a:t>CGST</a:t>
          </a:r>
          <a:endParaRPr lang="en-IN" dirty="0"/>
        </a:p>
      </dgm:t>
    </dgm:pt>
    <dgm:pt modelId="{3B84D08D-6A7C-4134-A57B-DA6800D72106}" type="parTrans" cxnId="{BB1B3285-8893-4BE0-B4CF-6CEC640F08E7}">
      <dgm:prSet/>
      <dgm:spPr/>
      <dgm:t>
        <a:bodyPr/>
        <a:lstStyle/>
        <a:p>
          <a:endParaRPr lang="en-IN"/>
        </a:p>
      </dgm:t>
    </dgm:pt>
    <dgm:pt modelId="{5B974327-36B3-47EA-9E0D-14F1A79EF79F}" type="sibTrans" cxnId="{BB1B3285-8893-4BE0-B4CF-6CEC640F08E7}">
      <dgm:prSet/>
      <dgm:spPr/>
      <dgm:t>
        <a:bodyPr/>
        <a:lstStyle/>
        <a:p>
          <a:endParaRPr lang="en-IN"/>
        </a:p>
      </dgm:t>
    </dgm:pt>
    <dgm:pt modelId="{313019B2-FC41-48E9-B52F-639832E10C2A}">
      <dgm:prSet phldrT="[Text]"/>
      <dgm:spPr/>
      <dgm:t>
        <a:bodyPr/>
        <a:lstStyle/>
        <a:p>
          <a:r>
            <a:rPr lang="en-IN" dirty="0" smtClean="0"/>
            <a:t>SGST used for payment of IGST</a:t>
          </a:r>
          <a:endParaRPr lang="en-IN" dirty="0"/>
        </a:p>
      </dgm:t>
    </dgm:pt>
    <dgm:pt modelId="{9A91A224-FE2A-48D9-9A95-C4BA4D0CF1EF}" type="parTrans" cxnId="{171E1E2B-3602-46BB-AC37-25102015C44E}">
      <dgm:prSet/>
      <dgm:spPr/>
      <dgm:t>
        <a:bodyPr/>
        <a:lstStyle/>
        <a:p>
          <a:endParaRPr lang="en-IN"/>
        </a:p>
      </dgm:t>
    </dgm:pt>
    <dgm:pt modelId="{F43FC93B-2885-44D4-A6B0-F7B779D00515}" type="sibTrans" cxnId="{171E1E2B-3602-46BB-AC37-25102015C44E}">
      <dgm:prSet/>
      <dgm:spPr/>
      <dgm:t>
        <a:bodyPr/>
        <a:lstStyle/>
        <a:p>
          <a:endParaRPr lang="en-IN"/>
        </a:p>
      </dgm:t>
    </dgm:pt>
    <dgm:pt modelId="{E268F736-B1B4-4402-AE67-372157680939}">
      <dgm:prSet phldrT="[Text]"/>
      <dgm:spPr/>
      <dgm:t>
        <a:bodyPr/>
        <a:lstStyle/>
        <a:p>
          <a:r>
            <a:rPr lang="en-IN" dirty="0" smtClean="0"/>
            <a:t>To be transferred to Centre</a:t>
          </a:r>
          <a:endParaRPr lang="en-IN" dirty="0"/>
        </a:p>
      </dgm:t>
    </dgm:pt>
    <dgm:pt modelId="{9CE1EBF1-4678-4475-A87C-88B18DFFFB70}" type="parTrans" cxnId="{0299A50D-66ED-4B01-A7C0-BE85F2B8A1F9}">
      <dgm:prSet/>
      <dgm:spPr/>
      <dgm:t>
        <a:bodyPr/>
        <a:lstStyle/>
        <a:p>
          <a:endParaRPr lang="en-IN"/>
        </a:p>
      </dgm:t>
    </dgm:pt>
    <dgm:pt modelId="{7D914391-A67F-41C8-9B6B-76EF31CECA3A}" type="sibTrans" cxnId="{0299A50D-66ED-4B01-A7C0-BE85F2B8A1F9}">
      <dgm:prSet/>
      <dgm:spPr/>
      <dgm:t>
        <a:bodyPr/>
        <a:lstStyle/>
        <a:p>
          <a:endParaRPr lang="en-IN"/>
        </a:p>
      </dgm:t>
    </dgm:pt>
    <dgm:pt modelId="{76E24BBA-2D1E-4626-A140-98334BB33E2C}">
      <dgm:prSet phldrT="[Text]"/>
      <dgm:spPr/>
      <dgm:t>
        <a:bodyPr/>
        <a:lstStyle/>
        <a:p>
          <a:r>
            <a:rPr lang="en-IN" dirty="0" smtClean="0"/>
            <a:t>Additional 1% IGST</a:t>
          </a:r>
          <a:endParaRPr lang="en-IN" dirty="0"/>
        </a:p>
      </dgm:t>
    </dgm:pt>
    <dgm:pt modelId="{2B832FC2-57F5-4F34-A2EF-DA17EAF7B8B5}" type="parTrans" cxnId="{DEFBACBF-343A-4A09-954A-7206BAA1278B}">
      <dgm:prSet/>
      <dgm:spPr/>
      <dgm:t>
        <a:bodyPr/>
        <a:lstStyle/>
        <a:p>
          <a:endParaRPr lang="en-IN"/>
        </a:p>
      </dgm:t>
    </dgm:pt>
    <dgm:pt modelId="{2563C9EE-EC26-46E2-97C0-59ACC03FC8E3}" type="sibTrans" cxnId="{DEFBACBF-343A-4A09-954A-7206BAA1278B}">
      <dgm:prSet/>
      <dgm:spPr/>
      <dgm:t>
        <a:bodyPr/>
        <a:lstStyle/>
        <a:p>
          <a:endParaRPr lang="en-IN"/>
        </a:p>
      </dgm:t>
    </dgm:pt>
    <dgm:pt modelId="{DBA2BF02-3402-4DD1-8EE5-58ABBB6E2019}">
      <dgm:prSet phldrT="[Text]"/>
      <dgm:spPr/>
      <dgm:t>
        <a:bodyPr/>
        <a:lstStyle/>
        <a:p>
          <a:r>
            <a:rPr lang="en-IN" dirty="0" smtClean="0"/>
            <a:t>To be paid in cash??? No clarity</a:t>
          </a:r>
          <a:endParaRPr lang="en-IN" dirty="0"/>
        </a:p>
      </dgm:t>
    </dgm:pt>
    <dgm:pt modelId="{891E4FD8-0CCA-4EE2-B519-49E8B55CCB31}" type="parTrans" cxnId="{675C2DB3-09A9-42FC-AAB7-DBE340707363}">
      <dgm:prSet/>
      <dgm:spPr/>
      <dgm:t>
        <a:bodyPr/>
        <a:lstStyle/>
        <a:p>
          <a:endParaRPr lang="en-IN"/>
        </a:p>
      </dgm:t>
    </dgm:pt>
    <dgm:pt modelId="{3B0054A3-BD28-492C-A2D0-56F2C0CF62C1}" type="sibTrans" cxnId="{675C2DB3-09A9-42FC-AAB7-DBE340707363}">
      <dgm:prSet/>
      <dgm:spPr/>
      <dgm:t>
        <a:bodyPr/>
        <a:lstStyle/>
        <a:p>
          <a:endParaRPr lang="en-IN"/>
        </a:p>
      </dgm:t>
    </dgm:pt>
    <dgm:pt modelId="{FA5CCED7-C976-4ADA-BC6A-19C14B9AB3F6}">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IN" dirty="0" smtClean="0"/>
            <a:t>Mr. B (Madhya Pradesh)</a:t>
          </a:r>
          <a:endParaRPr lang="en-IN" dirty="0"/>
        </a:p>
      </dgm:t>
    </dgm:pt>
    <dgm:pt modelId="{FD5A7E86-D3C6-4EBA-85DF-523A84D3B9E7}" type="parTrans" cxnId="{EE2D31A1-28F9-4F63-B10C-C8B6F3F182E0}">
      <dgm:prSet/>
      <dgm:spPr/>
      <dgm:t>
        <a:bodyPr/>
        <a:lstStyle/>
        <a:p>
          <a:endParaRPr lang="en-IN"/>
        </a:p>
      </dgm:t>
    </dgm:pt>
    <dgm:pt modelId="{0F2F2043-D11C-4A58-9562-5BDB33AEF5AC}" type="sibTrans" cxnId="{EE2D31A1-28F9-4F63-B10C-C8B6F3F182E0}">
      <dgm:prSet/>
      <dgm:spPr/>
      <dgm:t>
        <a:bodyPr/>
        <a:lstStyle/>
        <a:p>
          <a:endParaRPr lang="en-IN"/>
        </a:p>
      </dgm:t>
    </dgm:pt>
    <dgm:pt modelId="{03D6B5B4-EE7D-4F89-849A-5EABAA8E3804}">
      <dgm:prSet phldrT="[Text]"/>
      <dgm:spPr/>
      <dgm:t>
        <a:bodyPr/>
        <a:lstStyle/>
        <a:p>
          <a:r>
            <a:rPr lang="en-IN" dirty="0" smtClean="0"/>
            <a:t>CGST 13%</a:t>
          </a:r>
          <a:endParaRPr lang="en-IN" dirty="0"/>
        </a:p>
      </dgm:t>
    </dgm:pt>
    <dgm:pt modelId="{96B490AD-FCCA-4479-AD62-3D3C05212259}" type="parTrans" cxnId="{ABD56E07-E7AC-4D16-96FA-B32B16490DD9}">
      <dgm:prSet/>
      <dgm:spPr/>
      <dgm:t>
        <a:bodyPr/>
        <a:lstStyle/>
        <a:p>
          <a:endParaRPr lang="en-IN"/>
        </a:p>
      </dgm:t>
    </dgm:pt>
    <dgm:pt modelId="{589BD21C-7997-491D-8AEB-7594249946B3}" type="sibTrans" cxnId="{ABD56E07-E7AC-4D16-96FA-B32B16490DD9}">
      <dgm:prSet/>
      <dgm:spPr/>
      <dgm:t>
        <a:bodyPr/>
        <a:lstStyle/>
        <a:p>
          <a:endParaRPr lang="en-IN"/>
        </a:p>
      </dgm:t>
    </dgm:pt>
    <dgm:pt modelId="{02A9B90F-BAC6-4B90-A8AF-51FE2216DDEC}">
      <dgm:prSet phldrT="[Text]"/>
      <dgm:spPr/>
      <dgm:t>
        <a:bodyPr/>
        <a:lstStyle/>
        <a:p>
          <a:r>
            <a:rPr lang="en-IN" dirty="0" smtClean="0"/>
            <a:t>SGST 14%</a:t>
          </a:r>
          <a:endParaRPr lang="en-IN" dirty="0"/>
        </a:p>
      </dgm:t>
    </dgm:pt>
    <dgm:pt modelId="{6C522738-4813-4AC6-A602-B650905FA8C8}" type="parTrans" cxnId="{945161F7-E707-40F2-B2F4-21B482D3E416}">
      <dgm:prSet/>
      <dgm:spPr/>
      <dgm:t>
        <a:bodyPr/>
        <a:lstStyle/>
        <a:p>
          <a:endParaRPr lang="en-IN"/>
        </a:p>
      </dgm:t>
    </dgm:pt>
    <dgm:pt modelId="{55732B6E-CB45-459E-BBCE-C89DAD196FBE}" type="sibTrans" cxnId="{945161F7-E707-40F2-B2F4-21B482D3E416}">
      <dgm:prSet/>
      <dgm:spPr/>
      <dgm:t>
        <a:bodyPr/>
        <a:lstStyle/>
        <a:p>
          <a:endParaRPr lang="en-IN"/>
        </a:p>
      </dgm:t>
    </dgm:pt>
    <dgm:pt modelId="{499457C6-F4BE-4E60-8D88-8A35CD012142}">
      <dgm:prSet phldrT="[Text]"/>
      <dgm:spPr/>
      <dgm:t>
        <a:bodyPr/>
        <a:lstStyle/>
        <a:p>
          <a:r>
            <a:rPr lang="en-IN" dirty="0" smtClean="0"/>
            <a:t>Use Credits</a:t>
          </a:r>
          <a:endParaRPr lang="en-IN" dirty="0"/>
        </a:p>
      </dgm:t>
    </dgm:pt>
    <dgm:pt modelId="{9F26C673-E140-4B2F-99AF-C168FD970FE0}" type="parTrans" cxnId="{A495A396-3798-4A7A-9439-B450B76F760B}">
      <dgm:prSet/>
      <dgm:spPr/>
      <dgm:t>
        <a:bodyPr/>
        <a:lstStyle/>
        <a:p>
          <a:endParaRPr lang="en-IN"/>
        </a:p>
      </dgm:t>
    </dgm:pt>
    <dgm:pt modelId="{CEFA9294-907B-48BB-907C-1A77D1F4411D}" type="sibTrans" cxnId="{A495A396-3798-4A7A-9439-B450B76F760B}">
      <dgm:prSet/>
      <dgm:spPr/>
      <dgm:t>
        <a:bodyPr/>
        <a:lstStyle/>
        <a:p>
          <a:endParaRPr lang="en-IN"/>
        </a:p>
      </dgm:t>
    </dgm:pt>
    <dgm:pt modelId="{F3526555-018B-4860-BAE7-F89B603A53C4}">
      <dgm:prSet phldrT="[Text]"/>
      <dgm:spPr/>
      <dgm:t>
        <a:bodyPr/>
        <a:lstStyle/>
        <a:p>
          <a:r>
            <a:rPr lang="en-IN" dirty="0" smtClean="0"/>
            <a:t>IGST</a:t>
          </a:r>
          <a:endParaRPr lang="en-IN" dirty="0"/>
        </a:p>
      </dgm:t>
    </dgm:pt>
    <dgm:pt modelId="{15AA4E60-35E5-4708-B0DC-E2756A0F21F9}" type="parTrans" cxnId="{AADCDF7C-A294-495F-9EBC-B4B8E7821DA5}">
      <dgm:prSet/>
      <dgm:spPr/>
      <dgm:t>
        <a:bodyPr/>
        <a:lstStyle/>
        <a:p>
          <a:endParaRPr lang="en-IN"/>
        </a:p>
      </dgm:t>
    </dgm:pt>
    <dgm:pt modelId="{D3ED2D33-180D-4292-BDCC-86F3F73D56DE}" type="sibTrans" cxnId="{AADCDF7C-A294-495F-9EBC-B4B8E7821DA5}">
      <dgm:prSet/>
      <dgm:spPr/>
      <dgm:t>
        <a:bodyPr/>
        <a:lstStyle/>
        <a:p>
          <a:endParaRPr lang="en-IN"/>
        </a:p>
      </dgm:t>
    </dgm:pt>
    <dgm:pt modelId="{E660AEED-B553-4C70-B356-2A6F04352D65}">
      <dgm:prSet phldrT="[Text]"/>
      <dgm:spPr/>
      <dgm:t>
        <a:bodyPr/>
        <a:lstStyle/>
        <a:p>
          <a:r>
            <a:rPr lang="en-IN" dirty="0" smtClean="0"/>
            <a:t>IGST used for payment of SGST</a:t>
          </a:r>
          <a:endParaRPr lang="en-IN" dirty="0"/>
        </a:p>
      </dgm:t>
    </dgm:pt>
    <dgm:pt modelId="{CB497744-718E-451D-B938-593F01D289FF}" type="parTrans" cxnId="{00998B90-48AF-445B-9ED4-FA052ABC0FD8}">
      <dgm:prSet/>
      <dgm:spPr/>
      <dgm:t>
        <a:bodyPr/>
        <a:lstStyle/>
        <a:p>
          <a:endParaRPr lang="en-IN"/>
        </a:p>
      </dgm:t>
    </dgm:pt>
    <dgm:pt modelId="{5E187BF3-8DFE-4CDD-97B1-44A96320E4D5}" type="sibTrans" cxnId="{00998B90-48AF-445B-9ED4-FA052ABC0FD8}">
      <dgm:prSet/>
      <dgm:spPr/>
      <dgm:t>
        <a:bodyPr/>
        <a:lstStyle/>
        <a:p>
          <a:endParaRPr lang="en-IN"/>
        </a:p>
      </dgm:t>
    </dgm:pt>
    <dgm:pt modelId="{8FDFAFDB-2CD0-48AA-B0B8-C5676A91134B}">
      <dgm:prSet phldrT="[Text]"/>
      <dgm:spPr/>
      <dgm:t>
        <a:bodyPr/>
        <a:lstStyle/>
        <a:p>
          <a:r>
            <a:rPr lang="en-IN" dirty="0" smtClean="0"/>
            <a:t>To be transferred to Consuming State</a:t>
          </a:r>
          <a:endParaRPr lang="en-IN" dirty="0"/>
        </a:p>
      </dgm:t>
    </dgm:pt>
    <dgm:pt modelId="{81E32883-E103-44E9-AABE-F538DBAD9162}" type="parTrans" cxnId="{BFE7255D-E94D-486E-B1FC-A1AA8E6BD829}">
      <dgm:prSet/>
      <dgm:spPr/>
      <dgm:t>
        <a:bodyPr/>
        <a:lstStyle/>
        <a:p>
          <a:endParaRPr lang="en-IN"/>
        </a:p>
      </dgm:t>
    </dgm:pt>
    <dgm:pt modelId="{2EA44A4B-D4BF-4965-A3D5-C6589DAD5825}" type="sibTrans" cxnId="{BFE7255D-E94D-486E-B1FC-A1AA8E6BD829}">
      <dgm:prSet/>
      <dgm:spPr/>
      <dgm:t>
        <a:bodyPr/>
        <a:lstStyle/>
        <a:p>
          <a:endParaRPr lang="en-IN"/>
        </a:p>
      </dgm:t>
    </dgm:pt>
    <dgm:pt modelId="{49A698DC-2A78-4AA2-AD85-EB7D94B73B46}">
      <dgm:prSet phldrT="[Text]">
        <dgm:style>
          <a:lnRef idx="0">
            <a:schemeClr val="accent2"/>
          </a:lnRef>
          <a:fillRef idx="3">
            <a:schemeClr val="accent2"/>
          </a:fillRef>
          <a:effectRef idx="3">
            <a:schemeClr val="accent2"/>
          </a:effectRef>
          <a:fontRef idx="minor">
            <a:schemeClr val="lt1"/>
          </a:fontRef>
        </dgm:style>
      </dgm:prSet>
      <dgm:spPr>
        <a:solidFill>
          <a:srgbClr val="FF6699"/>
        </a:solidFill>
      </dgm:spPr>
      <dgm:t>
        <a:bodyPr/>
        <a:lstStyle/>
        <a:p>
          <a:r>
            <a:rPr lang="en-IN" dirty="0" smtClean="0"/>
            <a:t>Mr. C (Madhya Pradesh)</a:t>
          </a:r>
          <a:endParaRPr lang="en-IN" dirty="0"/>
        </a:p>
      </dgm:t>
    </dgm:pt>
    <dgm:pt modelId="{407C589B-60C1-4950-879E-69DC647A3A81}" type="parTrans" cxnId="{93889505-86B8-46E9-BA0C-444B0E70FF2E}">
      <dgm:prSet/>
      <dgm:spPr/>
      <dgm:t>
        <a:bodyPr/>
        <a:lstStyle/>
        <a:p>
          <a:endParaRPr lang="en-IN"/>
        </a:p>
      </dgm:t>
    </dgm:pt>
    <dgm:pt modelId="{4885713D-A93A-4103-8B19-8298903C6FD5}" type="sibTrans" cxnId="{93889505-86B8-46E9-BA0C-444B0E70FF2E}">
      <dgm:prSet/>
      <dgm:spPr/>
      <dgm:t>
        <a:bodyPr/>
        <a:lstStyle/>
        <a:p>
          <a:endParaRPr lang="en-IN"/>
        </a:p>
      </dgm:t>
    </dgm:pt>
    <dgm:pt modelId="{E7DD53B3-6D12-4404-A63C-E804478CA88B}" type="pres">
      <dgm:prSet presAssocID="{E645DD22-9B68-4744-8ABE-B8A3CCE62F92}" presName="Name0" presStyleCnt="0">
        <dgm:presLayoutVars>
          <dgm:dir/>
          <dgm:animLvl val="lvl"/>
          <dgm:resizeHandles val="exact"/>
        </dgm:presLayoutVars>
      </dgm:prSet>
      <dgm:spPr/>
      <dgm:t>
        <a:bodyPr/>
        <a:lstStyle/>
        <a:p>
          <a:endParaRPr lang="en-US"/>
        </a:p>
      </dgm:t>
    </dgm:pt>
    <dgm:pt modelId="{4771A364-1DED-427C-B1BC-59E5A98D20FD}" type="pres">
      <dgm:prSet presAssocID="{31965F74-6AEB-4804-B56B-1247B47B7297}" presName="composite" presStyleCnt="0"/>
      <dgm:spPr/>
    </dgm:pt>
    <dgm:pt modelId="{578B80CA-F243-4F81-8250-9F852247CB08}" type="pres">
      <dgm:prSet presAssocID="{31965F74-6AEB-4804-B56B-1247B47B7297}" presName="parTx" presStyleLbl="node1" presStyleIdx="0" presStyleCnt="3">
        <dgm:presLayoutVars>
          <dgm:chMax val="0"/>
          <dgm:chPref val="0"/>
          <dgm:bulletEnabled val="1"/>
        </dgm:presLayoutVars>
      </dgm:prSet>
      <dgm:spPr/>
      <dgm:t>
        <a:bodyPr/>
        <a:lstStyle/>
        <a:p>
          <a:endParaRPr lang="en-IN"/>
        </a:p>
      </dgm:t>
    </dgm:pt>
    <dgm:pt modelId="{2D1D3033-AE80-4576-A638-9BA4D311D519}" type="pres">
      <dgm:prSet presAssocID="{31965F74-6AEB-4804-B56B-1247B47B7297}" presName="desTx" presStyleLbl="revTx" presStyleIdx="0" presStyleCnt="2">
        <dgm:presLayoutVars>
          <dgm:bulletEnabled val="1"/>
        </dgm:presLayoutVars>
      </dgm:prSet>
      <dgm:spPr/>
      <dgm:t>
        <a:bodyPr/>
        <a:lstStyle/>
        <a:p>
          <a:endParaRPr lang="en-IN"/>
        </a:p>
      </dgm:t>
    </dgm:pt>
    <dgm:pt modelId="{09E1EC45-4DDC-4F6D-990E-B8DB47D5FA82}" type="pres">
      <dgm:prSet presAssocID="{27FDE44A-97D0-4C8F-B0E4-28A55502FD73}" presName="space" presStyleCnt="0"/>
      <dgm:spPr/>
    </dgm:pt>
    <dgm:pt modelId="{103FE0F3-F6AE-4967-8088-3F21E10A5BDB}" type="pres">
      <dgm:prSet presAssocID="{FA5CCED7-C976-4ADA-BC6A-19C14B9AB3F6}" presName="composite" presStyleCnt="0"/>
      <dgm:spPr/>
    </dgm:pt>
    <dgm:pt modelId="{A0CA1F2E-B101-48F9-8244-C0A90555C391}" type="pres">
      <dgm:prSet presAssocID="{FA5CCED7-C976-4ADA-BC6A-19C14B9AB3F6}" presName="parTx" presStyleLbl="node1" presStyleIdx="1" presStyleCnt="3">
        <dgm:presLayoutVars>
          <dgm:chMax val="0"/>
          <dgm:chPref val="0"/>
          <dgm:bulletEnabled val="1"/>
        </dgm:presLayoutVars>
      </dgm:prSet>
      <dgm:spPr/>
      <dgm:t>
        <a:bodyPr/>
        <a:lstStyle/>
        <a:p>
          <a:endParaRPr lang="en-IN"/>
        </a:p>
      </dgm:t>
    </dgm:pt>
    <dgm:pt modelId="{77465CE7-EEFD-4F39-A075-74113ECF88E2}" type="pres">
      <dgm:prSet presAssocID="{FA5CCED7-C976-4ADA-BC6A-19C14B9AB3F6}" presName="desTx" presStyleLbl="revTx" presStyleIdx="1" presStyleCnt="2">
        <dgm:presLayoutVars>
          <dgm:bulletEnabled val="1"/>
        </dgm:presLayoutVars>
      </dgm:prSet>
      <dgm:spPr/>
      <dgm:t>
        <a:bodyPr/>
        <a:lstStyle/>
        <a:p>
          <a:endParaRPr lang="en-IN"/>
        </a:p>
      </dgm:t>
    </dgm:pt>
    <dgm:pt modelId="{61A30BFC-B41F-492E-B984-0A9E5BA50C08}" type="pres">
      <dgm:prSet presAssocID="{0F2F2043-D11C-4A58-9562-5BDB33AEF5AC}" presName="space" presStyleCnt="0"/>
      <dgm:spPr/>
    </dgm:pt>
    <dgm:pt modelId="{C847F85A-BE86-43D7-B1C1-BF7059F0CE16}" type="pres">
      <dgm:prSet presAssocID="{49A698DC-2A78-4AA2-AD85-EB7D94B73B46}" presName="composite" presStyleCnt="0"/>
      <dgm:spPr/>
    </dgm:pt>
    <dgm:pt modelId="{E8D56868-E5A3-4E36-A9F8-F3D13A5D8410}" type="pres">
      <dgm:prSet presAssocID="{49A698DC-2A78-4AA2-AD85-EB7D94B73B46}" presName="parTx" presStyleLbl="node1" presStyleIdx="2" presStyleCnt="3">
        <dgm:presLayoutVars>
          <dgm:chMax val="0"/>
          <dgm:chPref val="0"/>
          <dgm:bulletEnabled val="1"/>
        </dgm:presLayoutVars>
      </dgm:prSet>
      <dgm:spPr/>
      <dgm:t>
        <a:bodyPr/>
        <a:lstStyle/>
        <a:p>
          <a:endParaRPr lang="en-IN"/>
        </a:p>
      </dgm:t>
    </dgm:pt>
    <dgm:pt modelId="{E10F45E6-DD2D-44B4-B918-56B18A6DE9D7}" type="pres">
      <dgm:prSet presAssocID="{49A698DC-2A78-4AA2-AD85-EB7D94B73B46}" presName="desTx" presStyleLbl="revTx" presStyleIdx="1" presStyleCnt="2">
        <dgm:presLayoutVars>
          <dgm:bulletEnabled val="1"/>
        </dgm:presLayoutVars>
      </dgm:prSet>
      <dgm:spPr/>
    </dgm:pt>
  </dgm:ptLst>
  <dgm:cxnLst>
    <dgm:cxn modelId="{1E47F7C3-03DC-4117-BB20-30C1B3A9AFFF}" srcId="{E645DD22-9B68-4744-8ABE-B8A3CCE62F92}" destId="{31965F74-6AEB-4804-B56B-1247B47B7297}" srcOrd="0" destOrd="0" parTransId="{A985D34C-1646-47CE-9295-3EA53332695B}" sibTransId="{27FDE44A-97D0-4C8F-B0E4-28A55502FD73}"/>
    <dgm:cxn modelId="{2885AD89-F424-42B7-A69B-5410AD66C6F6}" type="presOf" srcId="{8FDFAFDB-2CD0-48AA-B0B8-C5676A91134B}" destId="{77465CE7-EEFD-4F39-A075-74113ECF88E2}" srcOrd="0" destOrd="5" presId="urn:microsoft.com/office/officeart/2005/8/layout/chevron1"/>
    <dgm:cxn modelId="{608FE92A-BE8C-4C1E-957E-E008B23D27FF}" type="presOf" srcId="{CC533FB4-A0ED-4D26-B48D-9DCF29ECFACA}" destId="{2D1D3033-AE80-4576-A638-9BA4D311D519}" srcOrd="0" destOrd="3" presId="urn:microsoft.com/office/officeart/2005/8/layout/chevron1"/>
    <dgm:cxn modelId="{C872F3A6-F7CC-416D-9EE8-4AC9090645A7}" type="presOf" srcId="{03D6B5B4-EE7D-4F89-849A-5EABAA8E3804}" destId="{77465CE7-EEFD-4F39-A075-74113ECF88E2}" srcOrd="0" destOrd="0" presId="urn:microsoft.com/office/officeart/2005/8/layout/chevron1"/>
    <dgm:cxn modelId="{C8E6F57D-2C00-4E8F-AC1C-72EAACC4F5A6}" type="presOf" srcId="{31965F74-6AEB-4804-B56B-1247B47B7297}" destId="{578B80CA-F243-4F81-8250-9F852247CB08}" srcOrd="0" destOrd="0" presId="urn:microsoft.com/office/officeart/2005/8/layout/chevron1"/>
    <dgm:cxn modelId="{21EB3A0B-837A-4283-A8E2-7EF744FAD984}" type="presOf" srcId="{02896551-3078-4038-83F1-A874E10ACF90}" destId="{2D1D3033-AE80-4576-A638-9BA4D311D519}" srcOrd="0" destOrd="1" presId="urn:microsoft.com/office/officeart/2005/8/layout/chevron1"/>
    <dgm:cxn modelId="{BA5D51CE-8323-428D-8BA1-BDC0D45617F0}" type="presOf" srcId="{B5DE8CBE-E1F4-478F-9780-27DA73261DC6}" destId="{2D1D3033-AE80-4576-A638-9BA4D311D519}" srcOrd="0" destOrd="0" presId="urn:microsoft.com/office/officeart/2005/8/layout/chevron1"/>
    <dgm:cxn modelId="{66774857-A33E-4D42-BDAF-639ECFCE06AF}" type="presOf" srcId="{313019B2-FC41-48E9-B52F-639832E10C2A}" destId="{2D1D3033-AE80-4576-A638-9BA4D311D519}" srcOrd="0" destOrd="4" presId="urn:microsoft.com/office/officeart/2005/8/layout/chevron1"/>
    <dgm:cxn modelId="{8AF3BBFD-25A7-4C51-929E-5C9722716274}" type="presOf" srcId="{4E155F03-0772-4061-8036-1182E6A58643}" destId="{2D1D3033-AE80-4576-A638-9BA4D311D519}" srcOrd="0" destOrd="2" presId="urn:microsoft.com/office/officeart/2005/8/layout/chevron1"/>
    <dgm:cxn modelId="{0960837A-CBD5-4B34-95D2-F5D8C81E200E}" type="presOf" srcId="{499457C6-F4BE-4E60-8D88-8A35CD012142}" destId="{77465CE7-EEFD-4F39-A075-74113ECF88E2}" srcOrd="0" destOrd="2" presId="urn:microsoft.com/office/officeart/2005/8/layout/chevron1"/>
    <dgm:cxn modelId="{A08DEF3A-D78F-40F3-BB8D-F199E6CE9F0B}" srcId="{31965F74-6AEB-4804-B56B-1247B47B7297}" destId="{B5DE8CBE-E1F4-478F-9780-27DA73261DC6}" srcOrd="0" destOrd="0" parTransId="{6A71E4E5-0434-4180-9D3A-67D08229B5EB}" sibTransId="{25F0D1B3-D9E4-479D-A0F2-46F6148DBB14}"/>
    <dgm:cxn modelId="{675C2DB3-09A9-42FC-AAB7-DBE340707363}" srcId="{76E24BBA-2D1E-4626-A140-98334BB33E2C}" destId="{DBA2BF02-3402-4DD1-8EE5-58ABBB6E2019}" srcOrd="0" destOrd="0" parTransId="{891E4FD8-0CCA-4EE2-B519-49E8B55CCB31}" sibTransId="{3B0054A3-BD28-492C-A2D0-56F2C0CF62C1}"/>
    <dgm:cxn modelId="{EE2D31A1-28F9-4F63-B10C-C8B6F3F182E0}" srcId="{E645DD22-9B68-4744-8ABE-B8A3CCE62F92}" destId="{FA5CCED7-C976-4ADA-BC6A-19C14B9AB3F6}" srcOrd="1" destOrd="0" parTransId="{FD5A7E86-D3C6-4EBA-85DF-523A84D3B9E7}" sibTransId="{0F2F2043-D11C-4A58-9562-5BDB33AEF5AC}"/>
    <dgm:cxn modelId="{4EA7BFA1-35B9-4106-AEEE-356152D43F7D}" srcId="{31965F74-6AEB-4804-B56B-1247B47B7297}" destId="{02896551-3078-4038-83F1-A874E10ACF90}" srcOrd="1" destOrd="0" parTransId="{D51A975D-C3BC-479E-9068-80DC5728BD60}" sibTransId="{3A245BF2-14A8-4585-8701-2A43F963526F}"/>
    <dgm:cxn modelId="{93889505-86B8-46E9-BA0C-444B0E70FF2E}" srcId="{E645DD22-9B68-4744-8ABE-B8A3CCE62F92}" destId="{49A698DC-2A78-4AA2-AD85-EB7D94B73B46}" srcOrd="2" destOrd="0" parTransId="{407C589B-60C1-4950-879E-69DC647A3A81}" sibTransId="{4885713D-A93A-4103-8B19-8298903C6FD5}"/>
    <dgm:cxn modelId="{0CB771F0-051F-4F05-B1DF-2B2646F36C1B}" type="presOf" srcId="{76E24BBA-2D1E-4626-A140-98334BB33E2C}" destId="{2D1D3033-AE80-4576-A638-9BA4D311D519}" srcOrd="0" destOrd="6" presId="urn:microsoft.com/office/officeart/2005/8/layout/chevron1"/>
    <dgm:cxn modelId="{945161F7-E707-40F2-B2F4-21B482D3E416}" srcId="{FA5CCED7-C976-4ADA-BC6A-19C14B9AB3F6}" destId="{02A9B90F-BAC6-4B90-A8AF-51FE2216DDEC}" srcOrd="1" destOrd="0" parTransId="{6C522738-4813-4AC6-A602-B650905FA8C8}" sibTransId="{55732B6E-CB45-459E-BBCE-C89DAD196FBE}"/>
    <dgm:cxn modelId="{AADCDF7C-A294-495F-9EBC-B4B8E7821DA5}" srcId="{499457C6-F4BE-4E60-8D88-8A35CD012142}" destId="{F3526555-018B-4860-BAE7-F89B603A53C4}" srcOrd="0" destOrd="0" parTransId="{15AA4E60-35E5-4708-B0DC-E2756A0F21F9}" sibTransId="{D3ED2D33-180D-4292-BDCC-86F3F73D56DE}"/>
    <dgm:cxn modelId="{00998B90-48AF-445B-9ED4-FA052ABC0FD8}" srcId="{FA5CCED7-C976-4ADA-BC6A-19C14B9AB3F6}" destId="{E660AEED-B553-4C70-B356-2A6F04352D65}" srcOrd="2" destOrd="0" parTransId="{CB497744-718E-451D-B938-593F01D289FF}" sibTransId="{5E187BF3-8DFE-4CDD-97B1-44A96320E4D5}"/>
    <dgm:cxn modelId="{DEFBACBF-343A-4A09-954A-7206BAA1278B}" srcId="{31965F74-6AEB-4804-B56B-1247B47B7297}" destId="{76E24BBA-2D1E-4626-A140-98334BB33E2C}" srcOrd="3" destOrd="0" parTransId="{2B832FC2-57F5-4F34-A2EF-DA17EAF7B8B5}" sibTransId="{2563C9EE-EC26-46E2-97C0-59ACC03FC8E3}"/>
    <dgm:cxn modelId="{D8FBEBAF-A16F-4BCE-BECF-075EB83F35A2}" type="presOf" srcId="{02A9B90F-BAC6-4B90-A8AF-51FE2216DDEC}" destId="{77465CE7-EEFD-4F39-A075-74113ECF88E2}" srcOrd="0" destOrd="1" presId="urn:microsoft.com/office/officeart/2005/8/layout/chevron1"/>
    <dgm:cxn modelId="{A15535E3-90CC-4EB6-B0CC-1F300B812724}" type="presOf" srcId="{DBA2BF02-3402-4DD1-8EE5-58ABBB6E2019}" destId="{2D1D3033-AE80-4576-A638-9BA4D311D519}" srcOrd="0" destOrd="7" presId="urn:microsoft.com/office/officeart/2005/8/layout/chevron1"/>
    <dgm:cxn modelId="{C9695D4C-92D5-4ECD-A16E-0EC510884A52}" type="presOf" srcId="{FA5CCED7-C976-4ADA-BC6A-19C14B9AB3F6}" destId="{A0CA1F2E-B101-48F9-8244-C0A90555C391}" srcOrd="0" destOrd="0" presId="urn:microsoft.com/office/officeart/2005/8/layout/chevron1"/>
    <dgm:cxn modelId="{559482F0-990C-44B3-85D6-B7E1D5269928}" type="presOf" srcId="{E645DD22-9B68-4744-8ABE-B8A3CCE62F92}" destId="{E7DD53B3-6D12-4404-A63C-E804478CA88B}" srcOrd="0" destOrd="0" presId="urn:microsoft.com/office/officeart/2005/8/layout/chevron1"/>
    <dgm:cxn modelId="{93E97851-8BED-46E4-A35E-59A0E68BD6C8}" type="presOf" srcId="{E660AEED-B553-4C70-B356-2A6F04352D65}" destId="{77465CE7-EEFD-4F39-A075-74113ECF88E2}" srcOrd="0" destOrd="4" presId="urn:microsoft.com/office/officeart/2005/8/layout/chevron1"/>
    <dgm:cxn modelId="{ABD56E07-E7AC-4D16-96FA-B32B16490DD9}" srcId="{FA5CCED7-C976-4ADA-BC6A-19C14B9AB3F6}" destId="{03D6B5B4-EE7D-4F89-849A-5EABAA8E3804}" srcOrd="0" destOrd="0" parTransId="{96B490AD-FCCA-4479-AD62-3D3C05212259}" sibTransId="{589BD21C-7997-491D-8AEB-7594249946B3}"/>
    <dgm:cxn modelId="{2DB330A2-6231-4005-8E24-07DBC9B3EB38}" type="presOf" srcId="{F3526555-018B-4860-BAE7-F89B603A53C4}" destId="{77465CE7-EEFD-4F39-A075-74113ECF88E2}" srcOrd="0" destOrd="3" presId="urn:microsoft.com/office/officeart/2005/8/layout/chevron1"/>
    <dgm:cxn modelId="{000E04D5-8B82-43F8-BA73-6C0C7F250F9E}" srcId="{02896551-3078-4038-83F1-A874E10ACF90}" destId="{4E155F03-0772-4061-8036-1182E6A58643}" srcOrd="0" destOrd="0" parTransId="{690708F0-890B-41D8-BFE9-0172F374B5B0}" sibTransId="{CE58FFB9-BE46-4B16-8F17-D008738B72EF}"/>
    <dgm:cxn modelId="{0299A50D-66ED-4B01-A7C0-BE85F2B8A1F9}" srcId="{313019B2-FC41-48E9-B52F-639832E10C2A}" destId="{E268F736-B1B4-4402-AE67-372157680939}" srcOrd="0" destOrd="0" parTransId="{9CE1EBF1-4678-4475-A87C-88B18DFFFB70}" sibTransId="{7D914391-A67F-41C8-9B6B-76EF31CECA3A}"/>
    <dgm:cxn modelId="{47A4FC61-0C10-4E70-A730-A8882AFD34AB}" type="presOf" srcId="{E268F736-B1B4-4402-AE67-372157680939}" destId="{2D1D3033-AE80-4576-A638-9BA4D311D519}" srcOrd="0" destOrd="5" presId="urn:microsoft.com/office/officeart/2005/8/layout/chevron1"/>
    <dgm:cxn modelId="{171E1E2B-3602-46BB-AC37-25102015C44E}" srcId="{31965F74-6AEB-4804-B56B-1247B47B7297}" destId="{313019B2-FC41-48E9-B52F-639832E10C2A}" srcOrd="2" destOrd="0" parTransId="{9A91A224-FE2A-48D9-9A95-C4BA4D0CF1EF}" sibTransId="{F43FC93B-2885-44D4-A6B0-F7B779D00515}"/>
    <dgm:cxn modelId="{BFE7255D-E94D-486E-B1FC-A1AA8E6BD829}" srcId="{E660AEED-B553-4C70-B356-2A6F04352D65}" destId="{8FDFAFDB-2CD0-48AA-B0B8-C5676A91134B}" srcOrd="0" destOrd="0" parTransId="{81E32883-E103-44E9-AABE-F538DBAD9162}" sibTransId="{2EA44A4B-D4BF-4965-A3D5-C6589DAD5825}"/>
    <dgm:cxn modelId="{A495A396-3798-4A7A-9439-B450B76F760B}" srcId="{02A9B90F-BAC6-4B90-A8AF-51FE2216DDEC}" destId="{499457C6-F4BE-4E60-8D88-8A35CD012142}" srcOrd="0" destOrd="0" parTransId="{9F26C673-E140-4B2F-99AF-C168FD970FE0}" sibTransId="{CEFA9294-907B-48BB-907C-1A77D1F4411D}"/>
    <dgm:cxn modelId="{0DF92528-B7BB-480B-A276-DC4B03CC320B}" type="presOf" srcId="{49A698DC-2A78-4AA2-AD85-EB7D94B73B46}" destId="{E8D56868-E5A3-4E36-A9F8-F3D13A5D8410}" srcOrd="0" destOrd="0" presId="urn:microsoft.com/office/officeart/2005/8/layout/chevron1"/>
    <dgm:cxn modelId="{BB1B3285-8893-4BE0-B4CF-6CEC640F08E7}" srcId="{02896551-3078-4038-83F1-A874E10ACF90}" destId="{CC533FB4-A0ED-4D26-B48D-9DCF29ECFACA}" srcOrd="1" destOrd="0" parTransId="{3B84D08D-6A7C-4134-A57B-DA6800D72106}" sibTransId="{5B974327-36B3-47EA-9E0D-14F1A79EF79F}"/>
    <dgm:cxn modelId="{AA71C6C0-F235-4805-BA25-DD38D2444A82}" type="presParOf" srcId="{E7DD53B3-6D12-4404-A63C-E804478CA88B}" destId="{4771A364-1DED-427C-B1BC-59E5A98D20FD}" srcOrd="0" destOrd="0" presId="urn:microsoft.com/office/officeart/2005/8/layout/chevron1"/>
    <dgm:cxn modelId="{B415ABC6-1662-42D9-9100-7FB91AFAEBCD}" type="presParOf" srcId="{4771A364-1DED-427C-B1BC-59E5A98D20FD}" destId="{578B80CA-F243-4F81-8250-9F852247CB08}" srcOrd="0" destOrd="0" presId="urn:microsoft.com/office/officeart/2005/8/layout/chevron1"/>
    <dgm:cxn modelId="{84D56ADC-CDDC-4FCA-BF12-05306AFC66C6}" type="presParOf" srcId="{4771A364-1DED-427C-B1BC-59E5A98D20FD}" destId="{2D1D3033-AE80-4576-A638-9BA4D311D519}" srcOrd="1" destOrd="0" presId="urn:microsoft.com/office/officeart/2005/8/layout/chevron1"/>
    <dgm:cxn modelId="{9079E79A-5AFF-4FAB-93E7-F4205749839B}" type="presParOf" srcId="{E7DD53B3-6D12-4404-A63C-E804478CA88B}" destId="{09E1EC45-4DDC-4F6D-990E-B8DB47D5FA82}" srcOrd="1" destOrd="0" presId="urn:microsoft.com/office/officeart/2005/8/layout/chevron1"/>
    <dgm:cxn modelId="{021E7908-9DF4-4B86-91DA-B7BB2D7797FF}" type="presParOf" srcId="{E7DD53B3-6D12-4404-A63C-E804478CA88B}" destId="{103FE0F3-F6AE-4967-8088-3F21E10A5BDB}" srcOrd="2" destOrd="0" presId="urn:microsoft.com/office/officeart/2005/8/layout/chevron1"/>
    <dgm:cxn modelId="{92D476C1-54E4-48A0-A857-933691785C39}" type="presParOf" srcId="{103FE0F3-F6AE-4967-8088-3F21E10A5BDB}" destId="{A0CA1F2E-B101-48F9-8244-C0A90555C391}" srcOrd="0" destOrd="0" presId="urn:microsoft.com/office/officeart/2005/8/layout/chevron1"/>
    <dgm:cxn modelId="{88DE8FCB-39C0-4B63-8104-F74324196BBB}" type="presParOf" srcId="{103FE0F3-F6AE-4967-8088-3F21E10A5BDB}" destId="{77465CE7-EEFD-4F39-A075-74113ECF88E2}" srcOrd="1" destOrd="0" presId="urn:microsoft.com/office/officeart/2005/8/layout/chevron1"/>
    <dgm:cxn modelId="{F09642F7-4FF4-4C25-9019-A65B84C9B23B}" type="presParOf" srcId="{E7DD53B3-6D12-4404-A63C-E804478CA88B}" destId="{61A30BFC-B41F-492E-B984-0A9E5BA50C08}" srcOrd="3" destOrd="0" presId="urn:microsoft.com/office/officeart/2005/8/layout/chevron1"/>
    <dgm:cxn modelId="{F197762F-A409-4758-B84C-E9621CB6497C}" type="presParOf" srcId="{E7DD53B3-6D12-4404-A63C-E804478CA88B}" destId="{C847F85A-BE86-43D7-B1C1-BF7059F0CE16}" srcOrd="4" destOrd="0" presId="urn:microsoft.com/office/officeart/2005/8/layout/chevron1"/>
    <dgm:cxn modelId="{0EFC18B9-9185-4DD9-B5CB-51174230F6F7}" type="presParOf" srcId="{C847F85A-BE86-43D7-B1C1-BF7059F0CE16}" destId="{E8D56868-E5A3-4E36-A9F8-F3D13A5D8410}" srcOrd="0" destOrd="0" presId="urn:microsoft.com/office/officeart/2005/8/layout/chevron1"/>
    <dgm:cxn modelId="{295BEF39-D1EC-4B8C-8D4D-1450C09F905B}" type="presParOf" srcId="{C847F85A-BE86-43D7-B1C1-BF7059F0CE16}" destId="{E10F45E6-DD2D-44B4-B918-56B18A6DE9D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CB723A-373E-422C-A0EB-1E314F82A637}"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n-IN"/>
        </a:p>
      </dgm:t>
    </dgm:pt>
    <dgm:pt modelId="{1D074A0E-02A7-478E-922A-A97EA0ACAA3B}">
      <dgm:prSet phldrT="[Text]"/>
      <dgm:spPr/>
      <dgm:t>
        <a:bodyPr/>
        <a:lstStyle/>
        <a:p>
          <a:r>
            <a:rPr lang="en-IN" dirty="0" smtClean="0"/>
            <a:t>Input service provider A (State X)</a:t>
          </a:r>
        </a:p>
      </dgm:t>
    </dgm:pt>
    <dgm:pt modelId="{57C5966D-8634-4F55-BE52-3C442F7ACCBA}" type="parTrans" cxnId="{D5251FE6-AED2-4EC6-B99D-61CCBB36C9A9}">
      <dgm:prSet/>
      <dgm:spPr/>
      <dgm:t>
        <a:bodyPr/>
        <a:lstStyle/>
        <a:p>
          <a:endParaRPr lang="en-IN"/>
        </a:p>
      </dgm:t>
    </dgm:pt>
    <dgm:pt modelId="{958E64AC-C5F6-4FCC-BEFD-19F8AD70B43E}" type="sibTrans" cxnId="{D5251FE6-AED2-4EC6-B99D-61CCBB36C9A9}">
      <dgm:prSet/>
      <dgm:spPr/>
      <dgm:t>
        <a:bodyPr/>
        <a:lstStyle/>
        <a:p>
          <a:endParaRPr lang="en-IN"/>
        </a:p>
      </dgm:t>
    </dgm:pt>
    <dgm:pt modelId="{00DBDC90-8AAE-405B-A4DB-66F69FD0E5C8}">
      <dgm:prSet phldrT="[Text]"/>
      <dgm:spPr/>
      <dgm:t>
        <a:bodyPr/>
        <a:lstStyle/>
        <a:p>
          <a:r>
            <a:rPr lang="en-IN" dirty="0" smtClean="0"/>
            <a:t>Agent (</a:t>
          </a:r>
          <a:r>
            <a:rPr lang="en-IN" dirty="0" err="1" smtClean="0"/>
            <a:t>StateY</a:t>
          </a:r>
          <a:r>
            <a:rPr lang="en-IN" dirty="0" smtClean="0"/>
            <a:t>)</a:t>
          </a:r>
          <a:endParaRPr lang="en-IN" dirty="0"/>
        </a:p>
      </dgm:t>
    </dgm:pt>
    <dgm:pt modelId="{4A0CC237-3F0F-4B4F-ABD3-277FB3DE85AE}" type="parTrans" cxnId="{D78166D0-0E61-453C-BBD6-C44CF104F1F3}">
      <dgm:prSet/>
      <dgm:spPr/>
      <dgm:t>
        <a:bodyPr/>
        <a:lstStyle/>
        <a:p>
          <a:endParaRPr lang="en-IN"/>
        </a:p>
      </dgm:t>
    </dgm:pt>
    <dgm:pt modelId="{71C7557B-B78D-4A60-8C1C-E6798CB2D28C}" type="sibTrans" cxnId="{D78166D0-0E61-453C-BBD6-C44CF104F1F3}">
      <dgm:prSet/>
      <dgm:spPr/>
      <dgm:t>
        <a:bodyPr/>
        <a:lstStyle/>
        <a:p>
          <a:endParaRPr lang="en-IN"/>
        </a:p>
      </dgm:t>
    </dgm:pt>
    <dgm:pt modelId="{32462E85-5A8F-4185-B8C0-49F400F81946}">
      <dgm:prSet phldrT="[Text]"/>
      <dgm:spPr/>
      <dgm:t>
        <a:bodyPr/>
        <a:lstStyle/>
        <a:p>
          <a:r>
            <a:rPr lang="en-IN" dirty="0" smtClean="0"/>
            <a:t>Consumer (Y)</a:t>
          </a:r>
          <a:endParaRPr lang="en-IN" dirty="0"/>
        </a:p>
      </dgm:t>
    </dgm:pt>
    <dgm:pt modelId="{C7DFE55D-A67D-47D8-A3BF-9B1B157A7DDD}" type="parTrans" cxnId="{2D8A616D-F984-46F3-B265-B6802ECCC182}">
      <dgm:prSet/>
      <dgm:spPr/>
      <dgm:t>
        <a:bodyPr/>
        <a:lstStyle/>
        <a:p>
          <a:endParaRPr lang="en-IN"/>
        </a:p>
      </dgm:t>
    </dgm:pt>
    <dgm:pt modelId="{51F34927-9BA6-4CBE-9F29-2256286C238B}" type="sibTrans" cxnId="{2D8A616D-F984-46F3-B265-B6802ECCC182}">
      <dgm:prSet/>
      <dgm:spPr/>
      <dgm:t>
        <a:bodyPr/>
        <a:lstStyle/>
        <a:p>
          <a:endParaRPr lang="en-IN"/>
        </a:p>
      </dgm:t>
    </dgm:pt>
    <dgm:pt modelId="{58D5B118-3B43-478A-9165-FEDB2291C7B8}">
      <dgm:prSet phldrT="[Text]"/>
      <dgm:spPr/>
      <dgm:t>
        <a:bodyPr/>
        <a:lstStyle/>
        <a:p>
          <a:r>
            <a:rPr lang="en-IN" dirty="0" smtClean="0"/>
            <a:t>Service tax = 11 (-) 10 (ITC) = 1</a:t>
          </a:r>
        </a:p>
      </dgm:t>
    </dgm:pt>
    <dgm:pt modelId="{DC30EEFE-64E3-4B40-B1E6-835E79CA7443}" type="parTrans" cxnId="{4A68C65A-E59B-492E-A5F0-7AAAB3F22F56}">
      <dgm:prSet/>
      <dgm:spPr/>
      <dgm:t>
        <a:bodyPr/>
        <a:lstStyle/>
        <a:p>
          <a:endParaRPr lang="en-IN"/>
        </a:p>
      </dgm:t>
    </dgm:pt>
    <dgm:pt modelId="{882759DB-6D6D-4C43-B279-ECF29862C331}" type="sibTrans" cxnId="{4A68C65A-E59B-492E-A5F0-7AAAB3F22F56}">
      <dgm:prSet/>
      <dgm:spPr/>
      <dgm:t>
        <a:bodyPr/>
        <a:lstStyle/>
        <a:p>
          <a:endParaRPr lang="en-IN"/>
        </a:p>
      </dgm:t>
    </dgm:pt>
    <dgm:pt modelId="{003B22BE-C65C-40A7-A220-00E6C6C19AAE}">
      <dgm:prSet phldrT="[Text]"/>
      <dgm:spPr/>
      <dgm:t>
        <a:bodyPr/>
        <a:lstStyle/>
        <a:p>
          <a:r>
            <a:rPr lang="en-IN" dirty="0" smtClean="0"/>
            <a:t>Service tax = 12.10 (-) 11 (ITC) = 1.10</a:t>
          </a:r>
          <a:endParaRPr lang="en-IN" dirty="0"/>
        </a:p>
      </dgm:t>
    </dgm:pt>
    <dgm:pt modelId="{16E05DDC-BEA1-44AA-BDE8-1997931DBDA0}" type="parTrans" cxnId="{B0B8156B-759E-4223-8212-947A4E0299B9}">
      <dgm:prSet/>
      <dgm:spPr/>
      <dgm:t>
        <a:bodyPr/>
        <a:lstStyle/>
        <a:p>
          <a:endParaRPr lang="en-IN"/>
        </a:p>
      </dgm:t>
    </dgm:pt>
    <dgm:pt modelId="{19D101ED-B658-4DF3-9C1B-46273C7EE010}" type="sibTrans" cxnId="{B0B8156B-759E-4223-8212-947A4E0299B9}">
      <dgm:prSet/>
      <dgm:spPr/>
      <dgm:t>
        <a:bodyPr/>
        <a:lstStyle/>
        <a:p>
          <a:endParaRPr lang="en-IN"/>
        </a:p>
      </dgm:t>
    </dgm:pt>
    <dgm:pt modelId="{23F0EBB8-32BC-4ABC-8006-FDEA402A5637}">
      <dgm:prSet phldrT="[Text]"/>
      <dgm:spPr/>
      <dgm:t>
        <a:bodyPr/>
        <a:lstStyle/>
        <a:p>
          <a:r>
            <a:rPr lang="en-IN" dirty="0" smtClean="0"/>
            <a:t>Output service provider (X)</a:t>
          </a:r>
        </a:p>
      </dgm:t>
    </dgm:pt>
    <dgm:pt modelId="{8ABFEFDA-F0F6-4F4F-995F-9EF4A6C9D884}" type="sibTrans" cxnId="{50116730-B16B-44AB-8232-ACC1996BC3FE}">
      <dgm:prSet/>
      <dgm:spPr/>
      <dgm:t>
        <a:bodyPr/>
        <a:lstStyle/>
        <a:p>
          <a:endParaRPr lang="en-IN"/>
        </a:p>
      </dgm:t>
    </dgm:pt>
    <dgm:pt modelId="{E27661AB-95AF-4BAE-9816-C65822499C78}" type="parTrans" cxnId="{50116730-B16B-44AB-8232-ACC1996BC3FE}">
      <dgm:prSet/>
      <dgm:spPr/>
      <dgm:t>
        <a:bodyPr/>
        <a:lstStyle/>
        <a:p>
          <a:endParaRPr lang="en-IN"/>
        </a:p>
      </dgm:t>
    </dgm:pt>
    <dgm:pt modelId="{F50130CB-740A-4D27-92CC-FF1C93F909F5}">
      <dgm:prSet phldrT="[Text]"/>
      <dgm:spPr/>
      <dgm:t>
        <a:bodyPr/>
        <a:lstStyle/>
        <a:p>
          <a:r>
            <a:rPr lang="en-IN" dirty="0" smtClean="0"/>
            <a:t>Service tax= 10</a:t>
          </a:r>
          <a:endParaRPr lang="en-IN" dirty="0"/>
        </a:p>
      </dgm:t>
    </dgm:pt>
    <dgm:pt modelId="{B0B75633-6211-48DB-ABA9-768A0615555F}" type="parTrans" cxnId="{07798B4A-9CAA-46F7-BE69-2644A01148E6}">
      <dgm:prSet/>
      <dgm:spPr/>
      <dgm:t>
        <a:bodyPr/>
        <a:lstStyle/>
        <a:p>
          <a:endParaRPr lang="en-IN"/>
        </a:p>
      </dgm:t>
    </dgm:pt>
    <dgm:pt modelId="{7C5B182D-F577-4313-8006-527616E95A6D}" type="sibTrans" cxnId="{07798B4A-9CAA-46F7-BE69-2644A01148E6}">
      <dgm:prSet/>
      <dgm:spPr/>
      <dgm:t>
        <a:bodyPr/>
        <a:lstStyle/>
        <a:p>
          <a:endParaRPr lang="en-IN"/>
        </a:p>
      </dgm:t>
    </dgm:pt>
    <dgm:pt modelId="{5D7E2481-BBDE-43F1-BF06-A1EEBE0821A9}" type="pres">
      <dgm:prSet presAssocID="{70CB723A-373E-422C-A0EB-1E314F82A637}" presName="Name0" presStyleCnt="0">
        <dgm:presLayoutVars>
          <dgm:chPref val="3"/>
          <dgm:dir/>
          <dgm:animLvl val="lvl"/>
          <dgm:resizeHandles/>
        </dgm:presLayoutVars>
      </dgm:prSet>
      <dgm:spPr/>
      <dgm:t>
        <a:bodyPr/>
        <a:lstStyle/>
        <a:p>
          <a:endParaRPr lang="en-IN"/>
        </a:p>
      </dgm:t>
    </dgm:pt>
    <dgm:pt modelId="{627AEC47-BB2C-4DE7-BCAE-639646D3C8B5}" type="pres">
      <dgm:prSet presAssocID="{1D074A0E-02A7-478E-922A-A97EA0ACAA3B}" presName="horFlow" presStyleCnt="0"/>
      <dgm:spPr/>
    </dgm:pt>
    <dgm:pt modelId="{DDE9ED03-37C1-4869-8246-361996390019}" type="pres">
      <dgm:prSet presAssocID="{1D074A0E-02A7-478E-922A-A97EA0ACAA3B}" presName="bigChev" presStyleLbl="node1" presStyleIdx="0" presStyleCnt="4"/>
      <dgm:spPr/>
      <dgm:t>
        <a:bodyPr/>
        <a:lstStyle/>
        <a:p>
          <a:endParaRPr lang="en-IN"/>
        </a:p>
      </dgm:t>
    </dgm:pt>
    <dgm:pt modelId="{17D03519-C45A-4E5D-B9F3-B1CC0BBACAF7}" type="pres">
      <dgm:prSet presAssocID="{B0B75633-6211-48DB-ABA9-768A0615555F}" presName="parTrans" presStyleCnt="0"/>
      <dgm:spPr/>
    </dgm:pt>
    <dgm:pt modelId="{676AD853-8F9D-4E5C-8288-E36039BCD822}" type="pres">
      <dgm:prSet presAssocID="{F50130CB-740A-4D27-92CC-FF1C93F909F5}" presName="node" presStyleLbl="alignAccFollowNode1" presStyleIdx="0" presStyleCnt="3">
        <dgm:presLayoutVars>
          <dgm:bulletEnabled val="1"/>
        </dgm:presLayoutVars>
      </dgm:prSet>
      <dgm:spPr/>
      <dgm:t>
        <a:bodyPr/>
        <a:lstStyle/>
        <a:p>
          <a:endParaRPr lang="en-IN"/>
        </a:p>
      </dgm:t>
    </dgm:pt>
    <dgm:pt modelId="{19D15B2C-AA4B-4E7F-823D-600ED1153DC4}" type="pres">
      <dgm:prSet presAssocID="{1D074A0E-02A7-478E-922A-A97EA0ACAA3B}" presName="vSp" presStyleCnt="0"/>
      <dgm:spPr/>
    </dgm:pt>
    <dgm:pt modelId="{600BDD10-5C8E-45C0-A948-8278C2F677AE}" type="pres">
      <dgm:prSet presAssocID="{23F0EBB8-32BC-4ABC-8006-FDEA402A5637}" presName="horFlow" presStyleCnt="0"/>
      <dgm:spPr/>
    </dgm:pt>
    <dgm:pt modelId="{8E9D54AC-6671-499E-91F0-FBE7E3211ED1}" type="pres">
      <dgm:prSet presAssocID="{23F0EBB8-32BC-4ABC-8006-FDEA402A5637}" presName="bigChev" presStyleLbl="node1" presStyleIdx="1" presStyleCnt="4"/>
      <dgm:spPr/>
      <dgm:t>
        <a:bodyPr/>
        <a:lstStyle/>
        <a:p>
          <a:endParaRPr lang="en-IN"/>
        </a:p>
      </dgm:t>
    </dgm:pt>
    <dgm:pt modelId="{73EFA964-2473-472B-8DBA-C4D8F9A85938}" type="pres">
      <dgm:prSet presAssocID="{DC30EEFE-64E3-4B40-B1E6-835E79CA7443}" presName="parTrans" presStyleCnt="0"/>
      <dgm:spPr/>
    </dgm:pt>
    <dgm:pt modelId="{F041CA38-D331-4566-AC0F-84119E0C39A4}" type="pres">
      <dgm:prSet presAssocID="{58D5B118-3B43-478A-9165-FEDB2291C7B8}" presName="node" presStyleLbl="alignAccFollowNode1" presStyleIdx="1" presStyleCnt="3">
        <dgm:presLayoutVars>
          <dgm:bulletEnabled val="1"/>
        </dgm:presLayoutVars>
      </dgm:prSet>
      <dgm:spPr/>
      <dgm:t>
        <a:bodyPr/>
        <a:lstStyle/>
        <a:p>
          <a:endParaRPr lang="en-IN"/>
        </a:p>
      </dgm:t>
    </dgm:pt>
    <dgm:pt modelId="{94784969-E65F-439A-B3C7-B501763C3AEB}" type="pres">
      <dgm:prSet presAssocID="{23F0EBB8-32BC-4ABC-8006-FDEA402A5637}" presName="vSp" presStyleCnt="0"/>
      <dgm:spPr/>
    </dgm:pt>
    <dgm:pt modelId="{3A7BCA74-A02C-4E79-A2F4-08FB655C41A1}" type="pres">
      <dgm:prSet presAssocID="{00DBDC90-8AAE-405B-A4DB-66F69FD0E5C8}" presName="horFlow" presStyleCnt="0"/>
      <dgm:spPr/>
    </dgm:pt>
    <dgm:pt modelId="{EC98620C-4B12-47CE-9AF4-5FEC8FAD9E4F}" type="pres">
      <dgm:prSet presAssocID="{00DBDC90-8AAE-405B-A4DB-66F69FD0E5C8}" presName="bigChev" presStyleLbl="node1" presStyleIdx="2" presStyleCnt="4"/>
      <dgm:spPr/>
      <dgm:t>
        <a:bodyPr/>
        <a:lstStyle/>
        <a:p>
          <a:endParaRPr lang="en-IN"/>
        </a:p>
      </dgm:t>
    </dgm:pt>
    <dgm:pt modelId="{CEECB90B-B903-4230-B4AF-D2B46860BB51}" type="pres">
      <dgm:prSet presAssocID="{16E05DDC-BEA1-44AA-BDE8-1997931DBDA0}" presName="parTrans" presStyleCnt="0"/>
      <dgm:spPr/>
    </dgm:pt>
    <dgm:pt modelId="{61A7BFF4-5D56-47A3-9DA7-EFD7D60854A3}" type="pres">
      <dgm:prSet presAssocID="{003B22BE-C65C-40A7-A220-00E6C6C19AAE}" presName="node" presStyleLbl="alignAccFollowNode1" presStyleIdx="2" presStyleCnt="3">
        <dgm:presLayoutVars>
          <dgm:bulletEnabled val="1"/>
        </dgm:presLayoutVars>
      </dgm:prSet>
      <dgm:spPr/>
      <dgm:t>
        <a:bodyPr/>
        <a:lstStyle/>
        <a:p>
          <a:endParaRPr lang="en-IN"/>
        </a:p>
      </dgm:t>
    </dgm:pt>
    <dgm:pt modelId="{4C99DDAB-EA25-484E-A552-287EE77F1F29}" type="pres">
      <dgm:prSet presAssocID="{00DBDC90-8AAE-405B-A4DB-66F69FD0E5C8}" presName="vSp" presStyleCnt="0"/>
      <dgm:spPr/>
    </dgm:pt>
    <dgm:pt modelId="{EE775493-F0BA-4B48-B082-89CA259881AD}" type="pres">
      <dgm:prSet presAssocID="{32462E85-5A8F-4185-B8C0-49F400F81946}" presName="horFlow" presStyleCnt="0"/>
      <dgm:spPr/>
    </dgm:pt>
    <dgm:pt modelId="{CACD4D5B-CFCD-4DCD-8C4B-5769B5D043C6}" type="pres">
      <dgm:prSet presAssocID="{32462E85-5A8F-4185-B8C0-49F400F81946}" presName="bigChev" presStyleLbl="node1" presStyleIdx="3" presStyleCnt="4"/>
      <dgm:spPr/>
      <dgm:t>
        <a:bodyPr/>
        <a:lstStyle/>
        <a:p>
          <a:endParaRPr lang="en-IN"/>
        </a:p>
      </dgm:t>
    </dgm:pt>
  </dgm:ptLst>
  <dgm:cxnLst>
    <dgm:cxn modelId="{50116730-B16B-44AB-8232-ACC1996BC3FE}" srcId="{70CB723A-373E-422C-A0EB-1E314F82A637}" destId="{23F0EBB8-32BC-4ABC-8006-FDEA402A5637}" srcOrd="1" destOrd="0" parTransId="{E27661AB-95AF-4BAE-9816-C65822499C78}" sibTransId="{8ABFEFDA-F0F6-4F4F-995F-9EF4A6C9D884}"/>
    <dgm:cxn modelId="{DF948A09-7320-4377-BE4B-DCB59432A38E}" type="presOf" srcId="{32462E85-5A8F-4185-B8C0-49F400F81946}" destId="{CACD4D5B-CFCD-4DCD-8C4B-5769B5D043C6}" srcOrd="0" destOrd="0" presId="urn:microsoft.com/office/officeart/2005/8/layout/lProcess3"/>
    <dgm:cxn modelId="{D78166D0-0E61-453C-BBD6-C44CF104F1F3}" srcId="{70CB723A-373E-422C-A0EB-1E314F82A637}" destId="{00DBDC90-8AAE-405B-A4DB-66F69FD0E5C8}" srcOrd="2" destOrd="0" parTransId="{4A0CC237-3F0F-4B4F-ABD3-277FB3DE85AE}" sibTransId="{71C7557B-B78D-4A60-8C1C-E6798CB2D28C}"/>
    <dgm:cxn modelId="{FBEF2C9E-13B9-4C4B-B513-7CCA9D827DD7}" type="presOf" srcId="{58D5B118-3B43-478A-9165-FEDB2291C7B8}" destId="{F041CA38-D331-4566-AC0F-84119E0C39A4}" srcOrd="0" destOrd="0" presId="urn:microsoft.com/office/officeart/2005/8/layout/lProcess3"/>
    <dgm:cxn modelId="{07798B4A-9CAA-46F7-BE69-2644A01148E6}" srcId="{1D074A0E-02A7-478E-922A-A97EA0ACAA3B}" destId="{F50130CB-740A-4D27-92CC-FF1C93F909F5}" srcOrd="0" destOrd="0" parTransId="{B0B75633-6211-48DB-ABA9-768A0615555F}" sibTransId="{7C5B182D-F577-4313-8006-527616E95A6D}"/>
    <dgm:cxn modelId="{1A558F2B-3686-42C6-A725-AB1DBA5806F7}" type="presOf" srcId="{1D074A0E-02A7-478E-922A-A97EA0ACAA3B}" destId="{DDE9ED03-37C1-4869-8246-361996390019}" srcOrd="0" destOrd="0" presId="urn:microsoft.com/office/officeart/2005/8/layout/lProcess3"/>
    <dgm:cxn modelId="{AB28AC6C-E35F-45CF-95BC-7675CF9BB0D5}" type="presOf" srcId="{23F0EBB8-32BC-4ABC-8006-FDEA402A5637}" destId="{8E9D54AC-6671-499E-91F0-FBE7E3211ED1}" srcOrd="0" destOrd="0" presId="urn:microsoft.com/office/officeart/2005/8/layout/lProcess3"/>
    <dgm:cxn modelId="{2D8A616D-F984-46F3-B265-B6802ECCC182}" srcId="{70CB723A-373E-422C-A0EB-1E314F82A637}" destId="{32462E85-5A8F-4185-B8C0-49F400F81946}" srcOrd="3" destOrd="0" parTransId="{C7DFE55D-A67D-47D8-A3BF-9B1B157A7DDD}" sibTransId="{51F34927-9BA6-4CBE-9F29-2256286C238B}"/>
    <dgm:cxn modelId="{EC366D6C-23F6-4C29-9272-9ACD1D8F6C0D}" type="presOf" srcId="{00DBDC90-8AAE-405B-A4DB-66F69FD0E5C8}" destId="{EC98620C-4B12-47CE-9AF4-5FEC8FAD9E4F}" srcOrd="0" destOrd="0" presId="urn:microsoft.com/office/officeart/2005/8/layout/lProcess3"/>
    <dgm:cxn modelId="{E55CDE04-4C17-4468-B405-5FCC259D219D}" type="presOf" srcId="{F50130CB-740A-4D27-92CC-FF1C93F909F5}" destId="{676AD853-8F9D-4E5C-8288-E36039BCD822}" srcOrd="0" destOrd="0" presId="urn:microsoft.com/office/officeart/2005/8/layout/lProcess3"/>
    <dgm:cxn modelId="{D5251FE6-AED2-4EC6-B99D-61CCBB36C9A9}" srcId="{70CB723A-373E-422C-A0EB-1E314F82A637}" destId="{1D074A0E-02A7-478E-922A-A97EA0ACAA3B}" srcOrd="0" destOrd="0" parTransId="{57C5966D-8634-4F55-BE52-3C442F7ACCBA}" sibTransId="{958E64AC-C5F6-4FCC-BEFD-19F8AD70B43E}"/>
    <dgm:cxn modelId="{4A68C65A-E59B-492E-A5F0-7AAAB3F22F56}" srcId="{23F0EBB8-32BC-4ABC-8006-FDEA402A5637}" destId="{58D5B118-3B43-478A-9165-FEDB2291C7B8}" srcOrd="0" destOrd="0" parTransId="{DC30EEFE-64E3-4B40-B1E6-835E79CA7443}" sibTransId="{882759DB-6D6D-4C43-B279-ECF29862C331}"/>
    <dgm:cxn modelId="{B0B8156B-759E-4223-8212-947A4E0299B9}" srcId="{00DBDC90-8AAE-405B-A4DB-66F69FD0E5C8}" destId="{003B22BE-C65C-40A7-A220-00E6C6C19AAE}" srcOrd="0" destOrd="0" parTransId="{16E05DDC-BEA1-44AA-BDE8-1997931DBDA0}" sibTransId="{19D101ED-B658-4DF3-9C1B-46273C7EE010}"/>
    <dgm:cxn modelId="{3BD5308E-0CAD-4005-8070-92D6D9F8CB76}" type="presOf" srcId="{003B22BE-C65C-40A7-A220-00E6C6C19AAE}" destId="{61A7BFF4-5D56-47A3-9DA7-EFD7D60854A3}" srcOrd="0" destOrd="0" presId="urn:microsoft.com/office/officeart/2005/8/layout/lProcess3"/>
    <dgm:cxn modelId="{DF4922E2-FCD9-43C7-81F6-275A7D068F97}" type="presOf" srcId="{70CB723A-373E-422C-A0EB-1E314F82A637}" destId="{5D7E2481-BBDE-43F1-BF06-A1EEBE0821A9}" srcOrd="0" destOrd="0" presId="urn:microsoft.com/office/officeart/2005/8/layout/lProcess3"/>
    <dgm:cxn modelId="{3F0316DD-4B77-49A8-9DF2-CE5B147B12FF}" type="presParOf" srcId="{5D7E2481-BBDE-43F1-BF06-A1EEBE0821A9}" destId="{627AEC47-BB2C-4DE7-BCAE-639646D3C8B5}" srcOrd="0" destOrd="0" presId="urn:microsoft.com/office/officeart/2005/8/layout/lProcess3"/>
    <dgm:cxn modelId="{08BBF617-33BC-4A50-9BFB-1CBD49724ABC}" type="presParOf" srcId="{627AEC47-BB2C-4DE7-BCAE-639646D3C8B5}" destId="{DDE9ED03-37C1-4869-8246-361996390019}" srcOrd="0" destOrd="0" presId="urn:microsoft.com/office/officeart/2005/8/layout/lProcess3"/>
    <dgm:cxn modelId="{47170C63-E46C-4F12-BB66-844B4676D5B9}" type="presParOf" srcId="{627AEC47-BB2C-4DE7-BCAE-639646D3C8B5}" destId="{17D03519-C45A-4E5D-B9F3-B1CC0BBACAF7}" srcOrd="1" destOrd="0" presId="urn:microsoft.com/office/officeart/2005/8/layout/lProcess3"/>
    <dgm:cxn modelId="{59AEBFE6-F754-4D07-8F9D-F6541782902D}" type="presParOf" srcId="{627AEC47-BB2C-4DE7-BCAE-639646D3C8B5}" destId="{676AD853-8F9D-4E5C-8288-E36039BCD822}" srcOrd="2" destOrd="0" presId="urn:microsoft.com/office/officeart/2005/8/layout/lProcess3"/>
    <dgm:cxn modelId="{BD932ABF-AD54-40E8-8443-D95229D51275}" type="presParOf" srcId="{5D7E2481-BBDE-43F1-BF06-A1EEBE0821A9}" destId="{19D15B2C-AA4B-4E7F-823D-600ED1153DC4}" srcOrd="1" destOrd="0" presId="urn:microsoft.com/office/officeart/2005/8/layout/lProcess3"/>
    <dgm:cxn modelId="{4FE597B3-9EEB-4AEA-8454-68EC8DDB2B5D}" type="presParOf" srcId="{5D7E2481-BBDE-43F1-BF06-A1EEBE0821A9}" destId="{600BDD10-5C8E-45C0-A948-8278C2F677AE}" srcOrd="2" destOrd="0" presId="urn:microsoft.com/office/officeart/2005/8/layout/lProcess3"/>
    <dgm:cxn modelId="{30FDA18D-99A9-47A4-8C38-FACA9ECE335C}" type="presParOf" srcId="{600BDD10-5C8E-45C0-A948-8278C2F677AE}" destId="{8E9D54AC-6671-499E-91F0-FBE7E3211ED1}" srcOrd="0" destOrd="0" presId="urn:microsoft.com/office/officeart/2005/8/layout/lProcess3"/>
    <dgm:cxn modelId="{338262C3-B35A-4EA7-ABAA-4514DB42D376}" type="presParOf" srcId="{600BDD10-5C8E-45C0-A948-8278C2F677AE}" destId="{73EFA964-2473-472B-8DBA-C4D8F9A85938}" srcOrd="1" destOrd="0" presId="urn:microsoft.com/office/officeart/2005/8/layout/lProcess3"/>
    <dgm:cxn modelId="{28375E53-4AD7-4E12-B63D-970678427405}" type="presParOf" srcId="{600BDD10-5C8E-45C0-A948-8278C2F677AE}" destId="{F041CA38-D331-4566-AC0F-84119E0C39A4}" srcOrd="2" destOrd="0" presId="urn:microsoft.com/office/officeart/2005/8/layout/lProcess3"/>
    <dgm:cxn modelId="{24DA9C50-3811-449C-83E9-1346377C76B9}" type="presParOf" srcId="{5D7E2481-BBDE-43F1-BF06-A1EEBE0821A9}" destId="{94784969-E65F-439A-B3C7-B501763C3AEB}" srcOrd="3" destOrd="0" presId="urn:microsoft.com/office/officeart/2005/8/layout/lProcess3"/>
    <dgm:cxn modelId="{DCE4268B-5FB8-4B44-80D5-3B4EF14B70DA}" type="presParOf" srcId="{5D7E2481-BBDE-43F1-BF06-A1EEBE0821A9}" destId="{3A7BCA74-A02C-4E79-A2F4-08FB655C41A1}" srcOrd="4" destOrd="0" presId="urn:microsoft.com/office/officeart/2005/8/layout/lProcess3"/>
    <dgm:cxn modelId="{BEF9B9AF-B036-4D87-9EDA-9265D8C750E7}" type="presParOf" srcId="{3A7BCA74-A02C-4E79-A2F4-08FB655C41A1}" destId="{EC98620C-4B12-47CE-9AF4-5FEC8FAD9E4F}" srcOrd="0" destOrd="0" presId="urn:microsoft.com/office/officeart/2005/8/layout/lProcess3"/>
    <dgm:cxn modelId="{9E80C188-0148-4580-9994-CFF02E3C96D6}" type="presParOf" srcId="{3A7BCA74-A02C-4E79-A2F4-08FB655C41A1}" destId="{CEECB90B-B903-4230-B4AF-D2B46860BB51}" srcOrd="1" destOrd="0" presId="urn:microsoft.com/office/officeart/2005/8/layout/lProcess3"/>
    <dgm:cxn modelId="{699AE6C7-B601-4B9D-BD05-BDFA4E5BE77C}" type="presParOf" srcId="{3A7BCA74-A02C-4E79-A2F4-08FB655C41A1}" destId="{61A7BFF4-5D56-47A3-9DA7-EFD7D60854A3}" srcOrd="2" destOrd="0" presId="urn:microsoft.com/office/officeart/2005/8/layout/lProcess3"/>
    <dgm:cxn modelId="{4617948A-06CF-4043-BECB-A1DC332AAA95}" type="presParOf" srcId="{5D7E2481-BBDE-43F1-BF06-A1EEBE0821A9}" destId="{4C99DDAB-EA25-484E-A552-287EE77F1F29}" srcOrd="5" destOrd="0" presId="urn:microsoft.com/office/officeart/2005/8/layout/lProcess3"/>
    <dgm:cxn modelId="{D0F7A81D-F582-4E2C-B8B0-BD77769EE915}" type="presParOf" srcId="{5D7E2481-BBDE-43F1-BF06-A1EEBE0821A9}" destId="{EE775493-F0BA-4B48-B082-89CA259881AD}" srcOrd="6" destOrd="0" presId="urn:microsoft.com/office/officeart/2005/8/layout/lProcess3"/>
    <dgm:cxn modelId="{5EAC8DD6-B56C-45F6-894B-F9A1A6950B49}" type="presParOf" srcId="{EE775493-F0BA-4B48-B082-89CA259881AD}" destId="{CACD4D5B-CFCD-4DCD-8C4B-5769B5D043C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CB723A-373E-422C-A0EB-1E314F82A637}"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n-IN"/>
        </a:p>
      </dgm:t>
    </dgm:pt>
    <dgm:pt modelId="{1D074A0E-02A7-478E-922A-A97EA0ACAA3B}">
      <dgm:prSet phldrT="[Text]"/>
      <dgm:spPr/>
      <dgm:t>
        <a:bodyPr/>
        <a:lstStyle/>
        <a:p>
          <a:r>
            <a:rPr lang="en-IN" dirty="0" smtClean="0"/>
            <a:t>Input service provider (X)</a:t>
          </a:r>
          <a:endParaRPr lang="en-IN" dirty="0"/>
        </a:p>
      </dgm:t>
    </dgm:pt>
    <dgm:pt modelId="{57C5966D-8634-4F55-BE52-3C442F7ACCBA}" type="parTrans" cxnId="{D5251FE6-AED2-4EC6-B99D-61CCBB36C9A9}">
      <dgm:prSet/>
      <dgm:spPr/>
      <dgm:t>
        <a:bodyPr/>
        <a:lstStyle/>
        <a:p>
          <a:endParaRPr lang="en-IN"/>
        </a:p>
      </dgm:t>
    </dgm:pt>
    <dgm:pt modelId="{958E64AC-C5F6-4FCC-BEFD-19F8AD70B43E}" type="sibTrans" cxnId="{D5251FE6-AED2-4EC6-B99D-61CCBB36C9A9}">
      <dgm:prSet/>
      <dgm:spPr/>
      <dgm:t>
        <a:bodyPr/>
        <a:lstStyle/>
        <a:p>
          <a:endParaRPr lang="en-IN"/>
        </a:p>
      </dgm:t>
    </dgm:pt>
    <dgm:pt modelId="{00DBDC90-8AAE-405B-A4DB-66F69FD0E5C8}">
      <dgm:prSet phldrT="[Text]"/>
      <dgm:spPr/>
      <dgm:t>
        <a:bodyPr/>
        <a:lstStyle/>
        <a:p>
          <a:r>
            <a:rPr lang="en-IN" dirty="0" smtClean="0"/>
            <a:t>Agent(Y)</a:t>
          </a:r>
          <a:endParaRPr lang="en-IN" dirty="0"/>
        </a:p>
      </dgm:t>
    </dgm:pt>
    <dgm:pt modelId="{4A0CC237-3F0F-4B4F-ABD3-277FB3DE85AE}" type="parTrans" cxnId="{D78166D0-0E61-453C-BBD6-C44CF104F1F3}">
      <dgm:prSet/>
      <dgm:spPr/>
      <dgm:t>
        <a:bodyPr/>
        <a:lstStyle/>
        <a:p>
          <a:endParaRPr lang="en-IN"/>
        </a:p>
      </dgm:t>
    </dgm:pt>
    <dgm:pt modelId="{71C7557B-B78D-4A60-8C1C-E6798CB2D28C}" type="sibTrans" cxnId="{D78166D0-0E61-453C-BBD6-C44CF104F1F3}">
      <dgm:prSet/>
      <dgm:spPr/>
      <dgm:t>
        <a:bodyPr/>
        <a:lstStyle/>
        <a:p>
          <a:endParaRPr lang="en-IN"/>
        </a:p>
      </dgm:t>
    </dgm:pt>
    <dgm:pt modelId="{32462E85-5A8F-4185-B8C0-49F400F81946}">
      <dgm:prSet phldrT="[Text]"/>
      <dgm:spPr/>
      <dgm:t>
        <a:bodyPr/>
        <a:lstStyle/>
        <a:p>
          <a:r>
            <a:rPr lang="en-IN" dirty="0" smtClean="0"/>
            <a:t>Consumer(Y)</a:t>
          </a:r>
          <a:endParaRPr lang="en-IN" dirty="0"/>
        </a:p>
      </dgm:t>
    </dgm:pt>
    <dgm:pt modelId="{C7DFE55D-A67D-47D8-A3BF-9B1B157A7DDD}" type="parTrans" cxnId="{2D8A616D-F984-46F3-B265-B6802ECCC182}">
      <dgm:prSet/>
      <dgm:spPr/>
      <dgm:t>
        <a:bodyPr/>
        <a:lstStyle/>
        <a:p>
          <a:endParaRPr lang="en-IN"/>
        </a:p>
      </dgm:t>
    </dgm:pt>
    <dgm:pt modelId="{51F34927-9BA6-4CBE-9F29-2256286C238B}" type="sibTrans" cxnId="{2D8A616D-F984-46F3-B265-B6802ECCC182}">
      <dgm:prSet/>
      <dgm:spPr/>
      <dgm:t>
        <a:bodyPr/>
        <a:lstStyle/>
        <a:p>
          <a:endParaRPr lang="en-IN"/>
        </a:p>
      </dgm:t>
    </dgm:pt>
    <dgm:pt modelId="{7255918D-C3B4-4E9B-93AE-D76F7EEAA930}">
      <dgm:prSet phldrT="[Text]"/>
      <dgm:spPr/>
      <dgm:t>
        <a:bodyPr/>
        <a:lstStyle/>
        <a:p>
          <a:r>
            <a:rPr lang="en-IN" dirty="0" smtClean="0"/>
            <a:t>Output service provider(X)</a:t>
          </a:r>
          <a:endParaRPr lang="en-IN" dirty="0"/>
        </a:p>
      </dgm:t>
    </dgm:pt>
    <dgm:pt modelId="{CD47F984-4908-4845-9FC1-A12BFAE526C6}" type="parTrans" cxnId="{604B31A5-7759-4540-94E2-E9277061EA48}">
      <dgm:prSet/>
      <dgm:spPr/>
      <dgm:t>
        <a:bodyPr/>
        <a:lstStyle/>
        <a:p>
          <a:endParaRPr lang="en-IN"/>
        </a:p>
      </dgm:t>
    </dgm:pt>
    <dgm:pt modelId="{1E54512F-3BFC-447F-96EE-2F691B55C3DE}" type="sibTrans" cxnId="{604B31A5-7759-4540-94E2-E9277061EA48}">
      <dgm:prSet/>
      <dgm:spPr/>
      <dgm:t>
        <a:bodyPr/>
        <a:lstStyle/>
        <a:p>
          <a:endParaRPr lang="en-IN"/>
        </a:p>
      </dgm:t>
    </dgm:pt>
    <dgm:pt modelId="{58D5B118-3B43-478A-9165-FEDB2291C7B8}">
      <dgm:prSet phldrT="[Text]"/>
      <dgm:spPr/>
      <dgm:t>
        <a:bodyPr/>
        <a:lstStyle/>
        <a:p>
          <a:r>
            <a:rPr lang="en-IN" dirty="0" smtClean="0"/>
            <a:t>IGST = 22 (-) 10 (CGST) (-) 10 (SGST) = 2</a:t>
          </a:r>
        </a:p>
      </dgm:t>
    </dgm:pt>
    <dgm:pt modelId="{DC30EEFE-64E3-4B40-B1E6-835E79CA7443}" type="parTrans" cxnId="{4A68C65A-E59B-492E-A5F0-7AAAB3F22F56}">
      <dgm:prSet/>
      <dgm:spPr/>
      <dgm:t>
        <a:bodyPr/>
        <a:lstStyle/>
        <a:p>
          <a:endParaRPr lang="en-IN"/>
        </a:p>
      </dgm:t>
    </dgm:pt>
    <dgm:pt modelId="{882759DB-6D6D-4C43-B279-ECF29862C331}" type="sibTrans" cxnId="{4A68C65A-E59B-492E-A5F0-7AAAB3F22F56}">
      <dgm:prSet/>
      <dgm:spPr/>
      <dgm:t>
        <a:bodyPr/>
        <a:lstStyle/>
        <a:p>
          <a:endParaRPr lang="en-IN"/>
        </a:p>
      </dgm:t>
    </dgm:pt>
    <dgm:pt modelId="{003B22BE-C65C-40A7-A220-00E6C6C19AAE}">
      <dgm:prSet phldrT="[Text]"/>
      <dgm:spPr/>
      <dgm:t>
        <a:bodyPr/>
        <a:lstStyle/>
        <a:p>
          <a:r>
            <a:rPr lang="en-IN" dirty="0" smtClean="0"/>
            <a:t>CGST = 12.10 (-) 12.10 (IGST) = 0</a:t>
          </a:r>
          <a:endParaRPr lang="en-IN" dirty="0"/>
        </a:p>
      </dgm:t>
    </dgm:pt>
    <dgm:pt modelId="{16E05DDC-BEA1-44AA-BDE8-1997931DBDA0}" type="parTrans" cxnId="{B0B8156B-759E-4223-8212-947A4E0299B9}">
      <dgm:prSet/>
      <dgm:spPr/>
      <dgm:t>
        <a:bodyPr/>
        <a:lstStyle/>
        <a:p>
          <a:endParaRPr lang="en-IN"/>
        </a:p>
      </dgm:t>
    </dgm:pt>
    <dgm:pt modelId="{19D101ED-B658-4DF3-9C1B-46273C7EE010}" type="sibTrans" cxnId="{B0B8156B-759E-4223-8212-947A4E0299B9}">
      <dgm:prSet/>
      <dgm:spPr/>
      <dgm:t>
        <a:bodyPr/>
        <a:lstStyle/>
        <a:p>
          <a:endParaRPr lang="en-IN"/>
        </a:p>
      </dgm:t>
    </dgm:pt>
    <dgm:pt modelId="{F50130CB-740A-4D27-92CC-FF1C93F909F5}">
      <dgm:prSet phldrT="[Text]"/>
      <dgm:spPr/>
      <dgm:t>
        <a:bodyPr/>
        <a:lstStyle/>
        <a:p>
          <a:r>
            <a:rPr lang="en-IN" dirty="0" smtClean="0"/>
            <a:t>SGST = 10</a:t>
          </a:r>
          <a:endParaRPr lang="en-IN" dirty="0"/>
        </a:p>
      </dgm:t>
    </dgm:pt>
    <dgm:pt modelId="{B0B75633-6211-48DB-ABA9-768A0615555F}" type="parTrans" cxnId="{07798B4A-9CAA-46F7-BE69-2644A01148E6}">
      <dgm:prSet/>
      <dgm:spPr/>
      <dgm:t>
        <a:bodyPr/>
        <a:lstStyle/>
        <a:p>
          <a:endParaRPr lang="en-IN"/>
        </a:p>
      </dgm:t>
    </dgm:pt>
    <dgm:pt modelId="{7C5B182D-F577-4313-8006-527616E95A6D}" type="sibTrans" cxnId="{07798B4A-9CAA-46F7-BE69-2644A01148E6}">
      <dgm:prSet/>
      <dgm:spPr/>
      <dgm:t>
        <a:bodyPr/>
        <a:lstStyle/>
        <a:p>
          <a:endParaRPr lang="en-IN"/>
        </a:p>
      </dgm:t>
    </dgm:pt>
    <dgm:pt modelId="{9CA7C288-357B-4BAB-8451-E4AB0370149D}">
      <dgm:prSet phldrT="[Text]"/>
      <dgm:spPr/>
      <dgm:t>
        <a:bodyPr/>
        <a:lstStyle/>
        <a:p>
          <a:r>
            <a:rPr lang="en-IN" dirty="0" smtClean="0"/>
            <a:t>CGST = 10</a:t>
          </a:r>
          <a:endParaRPr lang="en-IN" dirty="0"/>
        </a:p>
      </dgm:t>
    </dgm:pt>
    <dgm:pt modelId="{20CD9BCE-D05F-4E76-9704-B8AD2B780AFD}" type="parTrans" cxnId="{ACED8ACE-E8E3-46D6-ACEB-03EE370EA7CF}">
      <dgm:prSet/>
      <dgm:spPr/>
      <dgm:t>
        <a:bodyPr/>
        <a:lstStyle/>
        <a:p>
          <a:endParaRPr lang="en-IN"/>
        </a:p>
      </dgm:t>
    </dgm:pt>
    <dgm:pt modelId="{1400ACA3-7B59-48CF-A48D-0A14F4627A49}" type="sibTrans" cxnId="{ACED8ACE-E8E3-46D6-ACEB-03EE370EA7CF}">
      <dgm:prSet/>
      <dgm:spPr/>
      <dgm:t>
        <a:bodyPr/>
        <a:lstStyle/>
        <a:p>
          <a:endParaRPr lang="en-IN"/>
        </a:p>
      </dgm:t>
    </dgm:pt>
    <dgm:pt modelId="{C262F955-FA45-458B-BC38-A8C9B351FB32}">
      <dgm:prSet phldrT="[Text]"/>
      <dgm:spPr/>
      <dgm:t>
        <a:bodyPr/>
        <a:lstStyle/>
        <a:p>
          <a:r>
            <a:rPr lang="en-IN" dirty="0" smtClean="0"/>
            <a:t>SGST = 12.10 (-) 9.90 (IGST) = 2.20</a:t>
          </a:r>
          <a:endParaRPr lang="en-IN" dirty="0"/>
        </a:p>
      </dgm:t>
    </dgm:pt>
    <dgm:pt modelId="{946A6E73-D143-433D-8AFF-42DAB782B937}" type="parTrans" cxnId="{C4CFD7F8-C718-45E4-B646-E8EEBBBBA1E6}">
      <dgm:prSet/>
      <dgm:spPr/>
      <dgm:t>
        <a:bodyPr/>
        <a:lstStyle/>
        <a:p>
          <a:endParaRPr lang="en-IN"/>
        </a:p>
      </dgm:t>
    </dgm:pt>
    <dgm:pt modelId="{36AF6054-20A4-4CF9-93F6-C2894B8630D8}" type="sibTrans" cxnId="{C4CFD7F8-C718-45E4-B646-E8EEBBBBA1E6}">
      <dgm:prSet/>
      <dgm:spPr/>
      <dgm:t>
        <a:bodyPr/>
        <a:lstStyle/>
        <a:p>
          <a:endParaRPr lang="en-IN"/>
        </a:p>
      </dgm:t>
    </dgm:pt>
    <dgm:pt modelId="{5D7E2481-BBDE-43F1-BF06-A1EEBE0821A9}" type="pres">
      <dgm:prSet presAssocID="{70CB723A-373E-422C-A0EB-1E314F82A637}" presName="Name0" presStyleCnt="0">
        <dgm:presLayoutVars>
          <dgm:chPref val="3"/>
          <dgm:dir/>
          <dgm:animLvl val="lvl"/>
          <dgm:resizeHandles/>
        </dgm:presLayoutVars>
      </dgm:prSet>
      <dgm:spPr/>
      <dgm:t>
        <a:bodyPr/>
        <a:lstStyle/>
        <a:p>
          <a:endParaRPr lang="en-IN"/>
        </a:p>
      </dgm:t>
    </dgm:pt>
    <dgm:pt modelId="{627AEC47-BB2C-4DE7-BCAE-639646D3C8B5}" type="pres">
      <dgm:prSet presAssocID="{1D074A0E-02A7-478E-922A-A97EA0ACAA3B}" presName="horFlow" presStyleCnt="0"/>
      <dgm:spPr/>
    </dgm:pt>
    <dgm:pt modelId="{DDE9ED03-37C1-4869-8246-361996390019}" type="pres">
      <dgm:prSet presAssocID="{1D074A0E-02A7-478E-922A-A97EA0ACAA3B}" presName="bigChev" presStyleLbl="node1" presStyleIdx="0" presStyleCnt="4"/>
      <dgm:spPr/>
      <dgm:t>
        <a:bodyPr/>
        <a:lstStyle/>
        <a:p>
          <a:endParaRPr lang="en-IN"/>
        </a:p>
      </dgm:t>
    </dgm:pt>
    <dgm:pt modelId="{049679D3-EEB0-41AB-86F7-5AB33856DD2D}" type="pres">
      <dgm:prSet presAssocID="{20CD9BCE-D05F-4E76-9704-B8AD2B780AFD}" presName="parTrans" presStyleCnt="0"/>
      <dgm:spPr/>
    </dgm:pt>
    <dgm:pt modelId="{785729AB-6B41-469B-BF8B-B49BE64D4226}" type="pres">
      <dgm:prSet presAssocID="{9CA7C288-357B-4BAB-8451-E4AB0370149D}" presName="node" presStyleLbl="alignAccFollowNode1" presStyleIdx="0" presStyleCnt="5">
        <dgm:presLayoutVars>
          <dgm:bulletEnabled val="1"/>
        </dgm:presLayoutVars>
      </dgm:prSet>
      <dgm:spPr/>
      <dgm:t>
        <a:bodyPr/>
        <a:lstStyle/>
        <a:p>
          <a:endParaRPr lang="en-IN"/>
        </a:p>
      </dgm:t>
    </dgm:pt>
    <dgm:pt modelId="{BB6C2646-D0BC-4830-9E90-B6CBA232A9D6}" type="pres">
      <dgm:prSet presAssocID="{1400ACA3-7B59-48CF-A48D-0A14F4627A49}" presName="sibTrans" presStyleCnt="0"/>
      <dgm:spPr/>
    </dgm:pt>
    <dgm:pt modelId="{676AD853-8F9D-4E5C-8288-E36039BCD822}" type="pres">
      <dgm:prSet presAssocID="{F50130CB-740A-4D27-92CC-FF1C93F909F5}" presName="node" presStyleLbl="alignAccFollowNode1" presStyleIdx="1" presStyleCnt="5">
        <dgm:presLayoutVars>
          <dgm:bulletEnabled val="1"/>
        </dgm:presLayoutVars>
      </dgm:prSet>
      <dgm:spPr/>
      <dgm:t>
        <a:bodyPr/>
        <a:lstStyle/>
        <a:p>
          <a:endParaRPr lang="en-IN"/>
        </a:p>
      </dgm:t>
    </dgm:pt>
    <dgm:pt modelId="{19D15B2C-AA4B-4E7F-823D-600ED1153DC4}" type="pres">
      <dgm:prSet presAssocID="{1D074A0E-02A7-478E-922A-A97EA0ACAA3B}" presName="vSp" presStyleCnt="0"/>
      <dgm:spPr/>
    </dgm:pt>
    <dgm:pt modelId="{FAD12EA5-B81F-4876-9D85-8DC3480E480D}" type="pres">
      <dgm:prSet presAssocID="{7255918D-C3B4-4E9B-93AE-D76F7EEAA930}" presName="horFlow" presStyleCnt="0"/>
      <dgm:spPr/>
    </dgm:pt>
    <dgm:pt modelId="{E8985A48-B459-403A-BDC7-ACE08FFE311D}" type="pres">
      <dgm:prSet presAssocID="{7255918D-C3B4-4E9B-93AE-D76F7EEAA930}" presName="bigChev" presStyleLbl="node1" presStyleIdx="1" presStyleCnt="4"/>
      <dgm:spPr/>
      <dgm:t>
        <a:bodyPr/>
        <a:lstStyle/>
        <a:p>
          <a:endParaRPr lang="en-IN"/>
        </a:p>
      </dgm:t>
    </dgm:pt>
    <dgm:pt modelId="{73EFA964-2473-472B-8DBA-C4D8F9A85938}" type="pres">
      <dgm:prSet presAssocID="{DC30EEFE-64E3-4B40-B1E6-835E79CA7443}" presName="parTrans" presStyleCnt="0"/>
      <dgm:spPr/>
    </dgm:pt>
    <dgm:pt modelId="{F041CA38-D331-4566-AC0F-84119E0C39A4}" type="pres">
      <dgm:prSet presAssocID="{58D5B118-3B43-478A-9165-FEDB2291C7B8}" presName="node" presStyleLbl="alignAccFollowNode1" presStyleIdx="2" presStyleCnt="5">
        <dgm:presLayoutVars>
          <dgm:bulletEnabled val="1"/>
        </dgm:presLayoutVars>
      </dgm:prSet>
      <dgm:spPr/>
      <dgm:t>
        <a:bodyPr/>
        <a:lstStyle/>
        <a:p>
          <a:endParaRPr lang="en-IN"/>
        </a:p>
      </dgm:t>
    </dgm:pt>
    <dgm:pt modelId="{B270222D-1A0E-44C6-8DD2-CC4387F8757D}" type="pres">
      <dgm:prSet presAssocID="{7255918D-C3B4-4E9B-93AE-D76F7EEAA930}" presName="vSp" presStyleCnt="0"/>
      <dgm:spPr/>
    </dgm:pt>
    <dgm:pt modelId="{3A7BCA74-A02C-4E79-A2F4-08FB655C41A1}" type="pres">
      <dgm:prSet presAssocID="{00DBDC90-8AAE-405B-A4DB-66F69FD0E5C8}" presName="horFlow" presStyleCnt="0"/>
      <dgm:spPr/>
    </dgm:pt>
    <dgm:pt modelId="{EC98620C-4B12-47CE-9AF4-5FEC8FAD9E4F}" type="pres">
      <dgm:prSet presAssocID="{00DBDC90-8AAE-405B-A4DB-66F69FD0E5C8}" presName="bigChev" presStyleLbl="node1" presStyleIdx="2" presStyleCnt="4"/>
      <dgm:spPr/>
      <dgm:t>
        <a:bodyPr/>
        <a:lstStyle/>
        <a:p>
          <a:endParaRPr lang="en-IN"/>
        </a:p>
      </dgm:t>
    </dgm:pt>
    <dgm:pt modelId="{CEECB90B-B903-4230-B4AF-D2B46860BB51}" type="pres">
      <dgm:prSet presAssocID="{16E05DDC-BEA1-44AA-BDE8-1997931DBDA0}" presName="parTrans" presStyleCnt="0"/>
      <dgm:spPr/>
    </dgm:pt>
    <dgm:pt modelId="{61A7BFF4-5D56-47A3-9DA7-EFD7D60854A3}" type="pres">
      <dgm:prSet presAssocID="{003B22BE-C65C-40A7-A220-00E6C6C19AAE}" presName="node" presStyleLbl="alignAccFollowNode1" presStyleIdx="3" presStyleCnt="5">
        <dgm:presLayoutVars>
          <dgm:bulletEnabled val="1"/>
        </dgm:presLayoutVars>
      </dgm:prSet>
      <dgm:spPr/>
      <dgm:t>
        <a:bodyPr/>
        <a:lstStyle/>
        <a:p>
          <a:endParaRPr lang="en-IN"/>
        </a:p>
      </dgm:t>
    </dgm:pt>
    <dgm:pt modelId="{96271575-E8F4-4177-ABC1-12D196E19929}" type="pres">
      <dgm:prSet presAssocID="{19D101ED-B658-4DF3-9C1B-46273C7EE010}" presName="sibTrans" presStyleCnt="0"/>
      <dgm:spPr/>
    </dgm:pt>
    <dgm:pt modelId="{C20FB94C-FC19-4C87-AD20-5DAF7496594D}" type="pres">
      <dgm:prSet presAssocID="{C262F955-FA45-458B-BC38-A8C9B351FB32}" presName="node" presStyleLbl="alignAccFollowNode1" presStyleIdx="4" presStyleCnt="5">
        <dgm:presLayoutVars>
          <dgm:bulletEnabled val="1"/>
        </dgm:presLayoutVars>
      </dgm:prSet>
      <dgm:spPr/>
      <dgm:t>
        <a:bodyPr/>
        <a:lstStyle/>
        <a:p>
          <a:endParaRPr lang="en-IN"/>
        </a:p>
      </dgm:t>
    </dgm:pt>
    <dgm:pt modelId="{4C99DDAB-EA25-484E-A552-287EE77F1F29}" type="pres">
      <dgm:prSet presAssocID="{00DBDC90-8AAE-405B-A4DB-66F69FD0E5C8}" presName="vSp" presStyleCnt="0"/>
      <dgm:spPr/>
    </dgm:pt>
    <dgm:pt modelId="{EE775493-F0BA-4B48-B082-89CA259881AD}" type="pres">
      <dgm:prSet presAssocID="{32462E85-5A8F-4185-B8C0-49F400F81946}" presName="horFlow" presStyleCnt="0"/>
      <dgm:spPr/>
    </dgm:pt>
    <dgm:pt modelId="{CACD4D5B-CFCD-4DCD-8C4B-5769B5D043C6}" type="pres">
      <dgm:prSet presAssocID="{32462E85-5A8F-4185-B8C0-49F400F81946}" presName="bigChev" presStyleLbl="node1" presStyleIdx="3" presStyleCnt="4"/>
      <dgm:spPr/>
      <dgm:t>
        <a:bodyPr/>
        <a:lstStyle/>
        <a:p>
          <a:endParaRPr lang="en-IN"/>
        </a:p>
      </dgm:t>
    </dgm:pt>
  </dgm:ptLst>
  <dgm:cxnLst>
    <dgm:cxn modelId="{0F5EA927-B158-434C-B571-7185B357111B}" type="presOf" srcId="{F50130CB-740A-4D27-92CC-FF1C93F909F5}" destId="{676AD853-8F9D-4E5C-8288-E36039BCD822}" srcOrd="0" destOrd="0" presId="urn:microsoft.com/office/officeart/2005/8/layout/lProcess3"/>
    <dgm:cxn modelId="{D78166D0-0E61-453C-BBD6-C44CF104F1F3}" srcId="{70CB723A-373E-422C-A0EB-1E314F82A637}" destId="{00DBDC90-8AAE-405B-A4DB-66F69FD0E5C8}" srcOrd="2" destOrd="0" parTransId="{4A0CC237-3F0F-4B4F-ABD3-277FB3DE85AE}" sibTransId="{71C7557B-B78D-4A60-8C1C-E6798CB2D28C}"/>
    <dgm:cxn modelId="{1FD83A16-D610-4F17-A079-4C43A6146D51}" type="presOf" srcId="{70CB723A-373E-422C-A0EB-1E314F82A637}" destId="{5D7E2481-BBDE-43F1-BF06-A1EEBE0821A9}" srcOrd="0" destOrd="0" presId="urn:microsoft.com/office/officeart/2005/8/layout/lProcess3"/>
    <dgm:cxn modelId="{E218C90D-56A8-4DDA-8675-CD1632645379}" type="presOf" srcId="{7255918D-C3B4-4E9B-93AE-D76F7EEAA930}" destId="{E8985A48-B459-403A-BDC7-ACE08FFE311D}" srcOrd="0" destOrd="0" presId="urn:microsoft.com/office/officeart/2005/8/layout/lProcess3"/>
    <dgm:cxn modelId="{07798B4A-9CAA-46F7-BE69-2644A01148E6}" srcId="{1D074A0E-02A7-478E-922A-A97EA0ACAA3B}" destId="{F50130CB-740A-4D27-92CC-FF1C93F909F5}" srcOrd="1" destOrd="0" parTransId="{B0B75633-6211-48DB-ABA9-768A0615555F}" sibTransId="{7C5B182D-F577-4313-8006-527616E95A6D}"/>
    <dgm:cxn modelId="{B8FF360F-D090-4F78-82FE-EAEF7CDD19F7}" type="presOf" srcId="{C262F955-FA45-458B-BC38-A8C9B351FB32}" destId="{C20FB94C-FC19-4C87-AD20-5DAF7496594D}" srcOrd="0" destOrd="0" presId="urn:microsoft.com/office/officeart/2005/8/layout/lProcess3"/>
    <dgm:cxn modelId="{ACED8ACE-E8E3-46D6-ACEB-03EE370EA7CF}" srcId="{1D074A0E-02A7-478E-922A-A97EA0ACAA3B}" destId="{9CA7C288-357B-4BAB-8451-E4AB0370149D}" srcOrd="0" destOrd="0" parTransId="{20CD9BCE-D05F-4E76-9704-B8AD2B780AFD}" sibTransId="{1400ACA3-7B59-48CF-A48D-0A14F4627A49}"/>
    <dgm:cxn modelId="{2D8A616D-F984-46F3-B265-B6802ECCC182}" srcId="{70CB723A-373E-422C-A0EB-1E314F82A637}" destId="{32462E85-5A8F-4185-B8C0-49F400F81946}" srcOrd="3" destOrd="0" parTransId="{C7DFE55D-A67D-47D8-A3BF-9B1B157A7DDD}" sibTransId="{51F34927-9BA6-4CBE-9F29-2256286C238B}"/>
    <dgm:cxn modelId="{77504CF7-86D1-4C97-9A8B-C4EAEFE37524}" type="presOf" srcId="{32462E85-5A8F-4185-B8C0-49F400F81946}" destId="{CACD4D5B-CFCD-4DCD-8C4B-5769B5D043C6}" srcOrd="0" destOrd="0" presId="urn:microsoft.com/office/officeart/2005/8/layout/lProcess3"/>
    <dgm:cxn modelId="{C4CFD7F8-C718-45E4-B646-E8EEBBBBA1E6}" srcId="{00DBDC90-8AAE-405B-A4DB-66F69FD0E5C8}" destId="{C262F955-FA45-458B-BC38-A8C9B351FB32}" srcOrd="1" destOrd="0" parTransId="{946A6E73-D143-433D-8AFF-42DAB782B937}" sibTransId="{36AF6054-20A4-4CF9-93F6-C2894B8630D8}"/>
    <dgm:cxn modelId="{AEA186B6-0573-40F9-B98F-DD6870FB3DAF}" type="presOf" srcId="{00DBDC90-8AAE-405B-A4DB-66F69FD0E5C8}" destId="{EC98620C-4B12-47CE-9AF4-5FEC8FAD9E4F}" srcOrd="0" destOrd="0" presId="urn:microsoft.com/office/officeart/2005/8/layout/lProcess3"/>
    <dgm:cxn modelId="{604B31A5-7759-4540-94E2-E9277061EA48}" srcId="{70CB723A-373E-422C-A0EB-1E314F82A637}" destId="{7255918D-C3B4-4E9B-93AE-D76F7EEAA930}" srcOrd="1" destOrd="0" parTransId="{CD47F984-4908-4845-9FC1-A12BFAE526C6}" sibTransId="{1E54512F-3BFC-447F-96EE-2F691B55C3DE}"/>
    <dgm:cxn modelId="{761D613E-FF78-444D-9AEB-6AE80264C3BD}" type="presOf" srcId="{9CA7C288-357B-4BAB-8451-E4AB0370149D}" destId="{785729AB-6B41-469B-BF8B-B49BE64D4226}" srcOrd="0" destOrd="0" presId="urn:microsoft.com/office/officeart/2005/8/layout/lProcess3"/>
    <dgm:cxn modelId="{D5251FE6-AED2-4EC6-B99D-61CCBB36C9A9}" srcId="{70CB723A-373E-422C-A0EB-1E314F82A637}" destId="{1D074A0E-02A7-478E-922A-A97EA0ACAA3B}" srcOrd="0" destOrd="0" parTransId="{57C5966D-8634-4F55-BE52-3C442F7ACCBA}" sibTransId="{958E64AC-C5F6-4FCC-BEFD-19F8AD70B43E}"/>
    <dgm:cxn modelId="{4A68C65A-E59B-492E-A5F0-7AAAB3F22F56}" srcId="{7255918D-C3B4-4E9B-93AE-D76F7EEAA930}" destId="{58D5B118-3B43-478A-9165-FEDB2291C7B8}" srcOrd="0" destOrd="0" parTransId="{DC30EEFE-64E3-4B40-B1E6-835E79CA7443}" sibTransId="{882759DB-6D6D-4C43-B279-ECF29862C331}"/>
    <dgm:cxn modelId="{B0B8156B-759E-4223-8212-947A4E0299B9}" srcId="{00DBDC90-8AAE-405B-A4DB-66F69FD0E5C8}" destId="{003B22BE-C65C-40A7-A220-00E6C6C19AAE}" srcOrd="0" destOrd="0" parTransId="{16E05DDC-BEA1-44AA-BDE8-1997931DBDA0}" sibTransId="{19D101ED-B658-4DF3-9C1B-46273C7EE010}"/>
    <dgm:cxn modelId="{1FFCCB4A-A653-4EAF-BF94-291F8D80605B}" type="presOf" srcId="{58D5B118-3B43-478A-9165-FEDB2291C7B8}" destId="{F041CA38-D331-4566-AC0F-84119E0C39A4}" srcOrd="0" destOrd="0" presId="urn:microsoft.com/office/officeart/2005/8/layout/lProcess3"/>
    <dgm:cxn modelId="{7A30FF2D-EAFF-414B-86E5-70B2A114D0AD}" type="presOf" srcId="{1D074A0E-02A7-478E-922A-A97EA0ACAA3B}" destId="{DDE9ED03-37C1-4869-8246-361996390019}" srcOrd="0" destOrd="0" presId="urn:microsoft.com/office/officeart/2005/8/layout/lProcess3"/>
    <dgm:cxn modelId="{CE288B02-A8C7-4DAD-B339-9A0A08BDFF96}" type="presOf" srcId="{003B22BE-C65C-40A7-A220-00E6C6C19AAE}" destId="{61A7BFF4-5D56-47A3-9DA7-EFD7D60854A3}" srcOrd="0" destOrd="0" presId="urn:microsoft.com/office/officeart/2005/8/layout/lProcess3"/>
    <dgm:cxn modelId="{F3230DCD-ABA0-427F-AC38-E49544C2F383}" type="presParOf" srcId="{5D7E2481-BBDE-43F1-BF06-A1EEBE0821A9}" destId="{627AEC47-BB2C-4DE7-BCAE-639646D3C8B5}" srcOrd="0" destOrd="0" presId="urn:microsoft.com/office/officeart/2005/8/layout/lProcess3"/>
    <dgm:cxn modelId="{3C311729-AE8C-40F4-BDB8-BC6C141C5F2C}" type="presParOf" srcId="{627AEC47-BB2C-4DE7-BCAE-639646D3C8B5}" destId="{DDE9ED03-37C1-4869-8246-361996390019}" srcOrd="0" destOrd="0" presId="urn:microsoft.com/office/officeart/2005/8/layout/lProcess3"/>
    <dgm:cxn modelId="{13A5A537-11A0-414D-A548-6BB897E27C6A}" type="presParOf" srcId="{627AEC47-BB2C-4DE7-BCAE-639646D3C8B5}" destId="{049679D3-EEB0-41AB-86F7-5AB33856DD2D}" srcOrd="1" destOrd="0" presId="urn:microsoft.com/office/officeart/2005/8/layout/lProcess3"/>
    <dgm:cxn modelId="{43884F9E-C643-47C2-BBAC-1EA29378BE90}" type="presParOf" srcId="{627AEC47-BB2C-4DE7-BCAE-639646D3C8B5}" destId="{785729AB-6B41-469B-BF8B-B49BE64D4226}" srcOrd="2" destOrd="0" presId="urn:microsoft.com/office/officeart/2005/8/layout/lProcess3"/>
    <dgm:cxn modelId="{E4EB5DCD-A52A-4828-BCCC-09DA9E34B3E4}" type="presParOf" srcId="{627AEC47-BB2C-4DE7-BCAE-639646D3C8B5}" destId="{BB6C2646-D0BC-4830-9E90-B6CBA232A9D6}" srcOrd="3" destOrd="0" presId="urn:microsoft.com/office/officeart/2005/8/layout/lProcess3"/>
    <dgm:cxn modelId="{A04E5F5C-1318-46F7-86FF-C3EB3CDD7D06}" type="presParOf" srcId="{627AEC47-BB2C-4DE7-BCAE-639646D3C8B5}" destId="{676AD853-8F9D-4E5C-8288-E36039BCD822}" srcOrd="4" destOrd="0" presId="urn:microsoft.com/office/officeart/2005/8/layout/lProcess3"/>
    <dgm:cxn modelId="{0A9B877F-E523-415F-AAB7-09E1C8B8F33D}" type="presParOf" srcId="{5D7E2481-BBDE-43F1-BF06-A1EEBE0821A9}" destId="{19D15B2C-AA4B-4E7F-823D-600ED1153DC4}" srcOrd="1" destOrd="0" presId="urn:microsoft.com/office/officeart/2005/8/layout/lProcess3"/>
    <dgm:cxn modelId="{07D373C3-945B-4EEC-A452-568C610CB4B1}" type="presParOf" srcId="{5D7E2481-BBDE-43F1-BF06-A1EEBE0821A9}" destId="{FAD12EA5-B81F-4876-9D85-8DC3480E480D}" srcOrd="2" destOrd="0" presId="urn:microsoft.com/office/officeart/2005/8/layout/lProcess3"/>
    <dgm:cxn modelId="{561833D7-AD38-4C2D-A963-4BCAF12BF9E6}" type="presParOf" srcId="{FAD12EA5-B81F-4876-9D85-8DC3480E480D}" destId="{E8985A48-B459-403A-BDC7-ACE08FFE311D}" srcOrd="0" destOrd="0" presId="urn:microsoft.com/office/officeart/2005/8/layout/lProcess3"/>
    <dgm:cxn modelId="{F269D1B3-7283-4CF1-9D29-8A769BB4286D}" type="presParOf" srcId="{FAD12EA5-B81F-4876-9D85-8DC3480E480D}" destId="{73EFA964-2473-472B-8DBA-C4D8F9A85938}" srcOrd="1" destOrd="0" presId="urn:microsoft.com/office/officeart/2005/8/layout/lProcess3"/>
    <dgm:cxn modelId="{7B833A14-BA94-4922-9FB7-5320F5CD10AD}" type="presParOf" srcId="{FAD12EA5-B81F-4876-9D85-8DC3480E480D}" destId="{F041CA38-D331-4566-AC0F-84119E0C39A4}" srcOrd="2" destOrd="0" presId="urn:microsoft.com/office/officeart/2005/8/layout/lProcess3"/>
    <dgm:cxn modelId="{B6ACF817-DEA4-49A5-9551-175612079270}" type="presParOf" srcId="{5D7E2481-BBDE-43F1-BF06-A1EEBE0821A9}" destId="{B270222D-1A0E-44C6-8DD2-CC4387F8757D}" srcOrd="3" destOrd="0" presId="urn:microsoft.com/office/officeart/2005/8/layout/lProcess3"/>
    <dgm:cxn modelId="{003A53F9-A824-4CDE-84FB-E37EB61618E1}" type="presParOf" srcId="{5D7E2481-BBDE-43F1-BF06-A1EEBE0821A9}" destId="{3A7BCA74-A02C-4E79-A2F4-08FB655C41A1}" srcOrd="4" destOrd="0" presId="urn:microsoft.com/office/officeart/2005/8/layout/lProcess3"/>
    <dgm:cxn modelId="{893989BA-4AD8-4175-9976-0B70AFDFC2ED}" type="presParOf" srcId="{3A7BCA74-A02C-4E79-A2F4-08FB655C41A1}" destId="{EC98620C-4B12-47CE-9AF4-5FEC8FAD9E4F}" srcOrd="0" destOrd="0" presId="urn:microsoft.com/office/officeart/2005/8/layout/lProcess3"/>
    <dgm:cxn modelId="{6A9164E3-429C-4DE8-BC40-0695A97D6626}" type="presParOf" srcId="{3A7BCA74-A02C-4E79-A2F4-08FB655C41A1}" destId="{CEECB90B-B903-4230-B4AF-D2B46860BB51}" srcOrd="1" destOrd="0" presId="urn:microsoft.com/office/officeart/2005/8/layout/lProcess3"/>
    <dgm:cxn modelId="{3789EEC6-4B33-49D8-873B-F908502F0F7B}" type="presParOf" srcId="{3A7BCA74-A02C-4E79-A2F4-08FB655C41A1}" destId="{61A7BFF4-5D56-47A3-9DA7-EFD7D60854A3}" srcOrd="2" destOrd="0" presId="urn:microsoft.com/office/officeart/2005/8/layout/lProcess3"/>
    <dgm:cxn modelId="{6D5E2CBF-129C-4C0E-BBDB-17B9AF53F7C5}" type="presParOf" srcId="{3A7BCA74-A02C-4E79-A2F4-08FB655C41A1}" destId="{96271575-E8F4-4177-ABC1-12D196E19929}" srcOrd="3" destOrd="0" presId="urn:microsoft.com/office/officeart/2005/8/layout/lProcess3"/>
    <dgm:cxn modelId="{8ED39A9F-F89E-4D0A-BD35-CF3E26D37EE3}" type="presParOf" srcId="{3A7BCA74-A02C-4E79-A2F4-08FB655C41A1}" destId="{C20FB94C-FC19-4C87-AD20-5DAF7496594D}" srcOrd="4" destOrd="0" presId="urn:microsoft.com/office/officeart/2005/8/layout/lProcess3"/>
    <dgm:cxn modelId="{C0103FFD-6FA2-41DB-9738-5534BB81BC7B}" type="presParOf" srcId="{5D7E2481-BBDE-43F1-BF06-A1EEBE0821A9}" destId="{4C99DDAB-EA25-484E-A552-287EE77F1F29}" srcOrd="5" destOrd="0" presId="urn:microsoft.com/office/officeart/2005/8/layout/lProcess3"/>
    <dgm:cxn modelId="{806A60F6-89B6-432E-BCC5-62CDDECC2C9D}" type="presParOf" srcId="{5D7E2481-BBDE-43F1-BF06-A1EEBE0821A9}" destId="{EE775493-F0BA-4B48-B082-89CA259881AD}" srcOrd="6" destOrd="0" presId="urn:microsoft.com/office/officeart/2005/8/layout/lProcess3"/>
    <dgm:cxn modelId="{05E0066E-257A-42B6-9B18-C8A3B7931706}" type="presParOf" srcId="{EE775493-F0BA-4B48-B082-89CA259881AD}" destId="{CACD4D5B-CFCD-4DCD-8C4B-5769B5D043C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CB723A-373E-422C-A0EB-1E314F82A637}"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n-IN"/>
        </a:p>
      </dgm:t>
    </dgm:pt>
    <dgm:pt modelId="{1D074A0E-02A7-478E-922A-A97EA0ACAA3B}">
      <dgm:prSet phldrT="[Text]"/>
      <dgm:spPr/>
      <dgm:t>
        <a:bodyPr/>
        <a:lstStyle/>
        <a:p>
          <a:r>
            <a:rPr lang="en-IN" dirty="0" smtClean="0"/>
            <a:t>Input manufacturer (State X)</a:t>
          </a:r>
          <a:endParaRPr lang="en-IN" dirty="0"/>
        </a:p>
      </dgm:t>
    </dgm:pt>
    <dgm:pt modelId="{57C5966D-8634-4F55-BE52-3C442F7ACCBA}" type="parTrans" cxnId="{D5251FE6-AED2-4EC6-B99D-61CCBB36C9A9}">
      <dgm:prSet/>
      <dgm:spPr/>
      <dgm:t>
        <a:bodyPr/>
        <a:lstStyle/>
        <a:p>
          <a:endParaRPr lang="en-IN"/>
        </a:p>
      </dgm:t>
    </dgm:pt>
    <dgm:pt modelId="{958E64AC-C5F6-4FCC-BEFD-19F8AD70B43E}" type="sibTrans" cxnId="{D5251FE6-AED2-4EC6-B99D-61CCBB36C9A9}">
      <dgm:prSet/>
      <dgm:spPr/>
      <dgm:t>
        <a:bodyPr/>
        <a:lstStyle/>
        <a:p>
          <a:endParaRPr lang="en-IN"/>
        </a:p>
      </dgm:t>
    </dgm:pt>
    <dgm:pt modelId="{00DBDC90-8AAE-405B-A4DB-66F69FD0E5C8}">
      <dgm:prSet phldrT="[Text]"/>
      <dgm:spPr/>
      <dgm:t>
        <a:bodyPr/>
        <a:lstStyle/>
        <a:p>
          <a:r>
            <a:rPr lang="en-IN" dirty="0" smtClean="0"/>
            <a:t>Dealer (State Y)</a:t>
          </a:r>
          <a:endParaRPr lang="en-IN" dirty="0"/>
        </a:p>
      </dgm:t>
    </dgm:pt>
    <dgm:pt modelId="{4A0CC237-3F0F-4B4F-ABD3-277FB3DE85AE}" type="parTrans" cxnId="{D78166D0-0E61-453C-BBD6-C44CF104F1F3}">
      <dgm:prSet/>
      <dgm:spPr/>
      <dgm:t>
        <a:bodyPr/>
        <a:lstStyle/>
        <a:p>
          <a:endParaRPr lang="en-IN"/>
        </a:p>
      </dgm:t>
    </dgm:pt>
    <dgm:pt modelId="{71C7557B-B78D-4A60-8C1C-E6798CB2D28C}" type="sibTrans" cxnId="{D78166D0-0E61-453C-BBD6-C44CF104F1F3}">
      <dgm:prSet/>
      <dgm:spPr/>
      <dgm:t>
        <a:bodyPr/>
        <a:lstStyle/>
        <a:p>
          <a:endParaRPr lang="en-IN"/>
        </a:p>
      </dgm:t>
    </dgm:pt>
    <dgm:pt modelId="{32462E85-5A8F-4185-B8C0-49F400F81946}">
      <dgm:prSet phldrT="[Text]"/>
      <dgm:spPr/>
      <dgm:t>
        <a:bodyPr/>
        <a:lstStyle/>
        <a:p>
          <a:r>
            <a:rPr lang="en-IN" dirty="0" smtClean="0"/>
            <a:t>Consumer (State Y)</a:t>
          </a:r>
          <a:endParaRPr lang="en-IN" dirty="0"/>
        </a:p>
      </dgm:t>
    </dgm:pt>
    <dgm:pt modelId="{C7DFE55D-A67D-47D8-A3BF-9B1B157A7DDD}" type="parTrans" cxnId="{2D8A616D-F984-46F3-B265-B6802ECCC182}">
      <dgm:prSet/>
      <dgm:spPr/>
      <dgm:t>
        <a:bodyPr/>
        <a:lstStyle/>
        <a:p>
          <a:endParaRPr lang="en-IN"/>
        </a:p>
      </dgm:t>
    </dgm:pt>
    <dgm:pt modelId="{51F34927-9BA6-4CBE-9F29-2256286C238B}" type="sibTrans" cxnId="{2D8A616D-F984-46F3-B265-B6802ECCC182}">
      <dgm:prSet/>
      <dgm:spPr/>
      <dgm:t>
        <a:bodyPr/>
        <a:lstStyle/>
        <a:p>
          <a:endParaRPr lang="en-IN"/>
        </a:p>
      </dgm:t>
    </dgm:pt>
    <dgm:pt modelId="{7255918D-C3B4-4E9B-93AE-D76F7EEAA930}">
      <dgm:prSet phldrT="[Text]"/>
      <dgm:spPr/>
      <dgm:t>
        <a:bodyPr/>
        <a:lstStyle/>
        <a:p>
          <a:r>
            <a:rPr lang="en-IN" dirty="0" smtClean="0"/>
            <a:t>VAT = 11</a:t>
          </a:r>
          <a:endParaRPr lang="en-IN" dirty="0"/>
        </a:p>
      </dgm:t>
    </dgm:pt>
    <dgm:pt modelId="{CD47F984-4908-4845-9FC1-A12BFAE526C6}" type="parTrans" cxnId="{604B31A5-7759-4540-94E2-E9277061EA48}">
      <dgm:prSet/>
      <dgm:spPr/>
      <dgm:t>
        <a:bodyPr/>
        <a:lstStyle/>
        <a:p>
          <a:endParaRPr lang="en-IN"/>
        </a:p>
      </dgm:t>
    </dgm:pt>
    <dgm:pt modelId="{1E54512F-3BFC-447F-96EE-2F691B55C3DE}" type="sibTrans" cxnId="{604B31A5-7759-4540-94E2-E9277061EA48}">
      <dgm:prSet/>
      <dgm:spPr/>
      <dgm:t>
        <a:bodyPr/>
        <a:lstStyle/>
        <a:p>
          <a:endParaRPr lang="en-IN"/>
        </a:p>
      </dgm:t>
    </dgm:pt>
    <dgm:pt modelId="{58D5B118-3B43-478A-9165-FEDB2291C7B8}">
      <dgm:prSet phldrT="[Text]"/>
      <dgm:spPr/>
      <dgm:t>
        <a:bodyPr/>
        <a:lstStyle/>
        <a:p>
          <a:r>
            <a:rPr lang="en-IN" dirty="0" smtClean="0"/>
            <a:t>Excise = 11 (-) 10 (ITC) = 1</a:t>
          </a:r>
        </a:p>
      </dgm:t>
    </dgm:pt>
    <dgm:pt modelId="{DC30EEFE-64E3-4B40-B1E6-835E79CA7443}" type="parTrans" cxnId="{4A68C65A-E59B-492E-A5F0-7AAAB3F22F56}">
      <dgm:prSet/>
      <dgm:spPr/>
      <dgm:t>
        <a:bodyPr/>
        <a:lstStyle/>
        <a:p>
          <a:endParaRPr lang="en-IN"/>
        </a:p>
      </dgm:t>
    </dgm:pt>
    <dgm:pt modelId="{882759DB-6D6D-4C43-B279-ECF29862C331}" type="sibTrans" cxnId="{4A68C65A-E59B-492E-A5F0-7AAAB3F22F56}">
      <dgm:prSet/>
      <dgm:spPr/>
      <dgm:t>
        <a:bodyPr/>
        <a:lstStyle/>
        <a:p>
          <a:endParaRPr lang="en-IN"/>
        </a:p>
      </dgm:t>
    </dgm:pt>
    <dgm:pt modelId="{003B22BE-C65C-40A7-A220-00E6C6C19AAE}">
      <dgm:prSet phldrT="[Text]"/>
      <dgm:spPr/>
      <dgm:t>
        <a:bodyPr/>
        <a:lstStyle/>
        <a:p>
          <a:r>
            <a:rPr lang="en-IN" dirty="0" smtClean="0"/>
            <a:t>VAT = 13.91</a:t>
          </a:r>
          <a:endParaRPr lang="en-IN" dirty="0"/>
        </a:p>
      </dgm:t>
    </dgm:pt>
    <dgm:pt modelId="{16E05DDC-BEA1-44AA-BDE8-1997931DBDA0}" type="parTrans" cxnId="{B0B8156B-759E-4223-8212-947A4E0299B9}">
      <dgm:prSet/>
      <dgm:spPr/>
      <dgm:t>
        <a:bodyPr/>
        <a:lstStyle/>
        <a:p>
          <a:endParaRPr lang="en-IN"/>
        </a:p>
      </dgm:t>
    </dgm:pt>
    <dgm:pt modelId="{19D101ED-B658-4DF3-9C1B-46273C7EE010}" type="sibTrans" cxnId="{B0B8156B-759E-4223-8212-947A4E0299B9}">
      <dgm:prSet/>
      <dgm:spPr/>
      <dgm:t>
        <a:bodyPr/>
        <a:lstStyle/>
        <a:p>
          <a:endParaRPr lang="en-IN"/>
        </a:p>
      </dgm:t>
    </dgm:pt>
    <dgm:pt modelId="{23F0EBB8-32BC-4ABC-8006-FDEA402A5637}">
      <dgm:prSet phldrT="[Text]"/>
      <dgm:spPr/>
      <dgm:t>
        <a:bodyPr/>
        <a:lstStyle/>
        <a:p>
          <a:r>
            <a:rPr lang="en-IN" dirty="0" smtClean="0"/>
            <a:t>Output manufacturer (State X)</a:t>
          </a:r>
        </a:p>
      </dgm:t>
    </dgm:pt>
    <dgm:pt modelId="{8ABFEFDA-F0F6-4F4F-995F-9EF4A6C9D884}" type="sibTrans" cxnId="{50116730-B16B-44AB-8232-ACC1996BC3FE}">
      <dgm:prSet/>
      <dgm:spPr/>
      <dgm:t>
        <a:bodyPr/>
        <a:lstStyle/>
        <a:p>
          <a:endParaRPr lang="en-IN"/>
        </a:p>
      </dgm:t>
    </dgm:pt>
    <dgm:pt modelId="{E27661AB-95AF-4BAE-9816-C65822499C78}" type="parTrans" cxnId="{50116730-B16B-44AB-8232-ACC1996BC3FE}">
      <dgm:prSet/>
      <dgm:spPr/>
      <dgm:t>
        <a:bodyPr/>
        <a:lstStyle/>
        <a:p>
          <a:endParaRPr lang="en-IN"/>
        </a:p>
      </dgm:t>
    </dgm:pt>
    <dgm:pt modelId="{F50130CB-740A-4D27-92CC-FF1C93F909F5}">
      <dgm:prSet phldrT="[Text]"/>
      <dgm:spPr/>
      <dgm:t>
        <a:bodyPr/>
        <a:lstStyle/>
        <a:p>
          <a:r>
            <a:rPr lang="en-IN" dirty="0" smtClean="0"/>
            <a:t>Excise = 10</a:t>
          </a:r>
          <a:endParaRPr lang="en-IN" dirty="0"/>
        </a:p>
      </dgm:t>
    </dgm:pt>
    <dgm:pt modelId="{B0B75633-6211-48DB-ABA9-768A0615555F}" type="parTrans" cxnId="{07798B4A-9CAA-46F7-BE69-2644A01148E6}">
      <dgm:prSet/>
      <dgm:spPr/>
      <dgm:t>
        <a:bodyPr/>
        <a:lstStyle/>
        <a:p>
          <a:endParaRPr lang="en-IN"/>
        </a:p>
      </dgm:t>
    </dgm:pt>
    <dgm:pt modelId="{7C5B182D-F577-4313-8006-527616E95A6D}" type="sibTrans" cxnId="{07798B4A-9CAA-46F7-BE69-2644A01148E6}">
      <dgm:prSet/>
      <dgm:spPr/>
      <dgm:t>
        <a:bodyPr/>
        <a:lstStyle/>
        <a:p>
          <a:endParaRPr lang="en-IN"/>
        </a:p>
      </dgm:t>
    </dgm:pt>
    <dgm:pt modelId="{FED860D5-49FA-4A90-A245-99A196EB2B6D}">
      <dgm:prSet phldrT="[Text]"/>
      <dgm:spPr/>
      <dgm:t>
        <a:bodyPr/>
        <a:lstStyle/>
        <a:p>
          <a:r>
            <a:rPr lang="en-IN" dirty="0" smtClean="0"/>
            <a:t>CST = 2.42 (-) 2.42 (ITC) = 0</a:t>
          </a:r>
        </a:p>
      </dgm:t>
    </dgm:pt>
    <dgm:pt modelId="{9BA89AF4-AB6C-49A3-9FD3-5B44E4F22520}" type="parTrans" cxnId="{DA35367C-EB60-4D74-A374-9A48EC416542}">
      <dgm:prSet/>
      <dgm:spPr/>
      <dgm:t>
        <a:bodyPr/>
        <a:lstStyle/>
        <a:p>
          <a:endParaRPr lang="en-IN"/>
        </a:p>
      </dgm:t>
    </dgm:pt>
    <dgm:pt modelId="{7B5465E9-C434-4A1A-83E2-83BE26CBB731}" type="sibTrans" cxnId="{DA35367C-EB60-4D74-A374-9A48EC416542}">
      <dgm:prSet/>
      <dgm:spPr/>
      <dgm:t>
        <a:bodyPr/>
        <a:lstStyle/>
        <a:p>
          <a:endParaRPr lang="en-IN"/>
        </a:p>
      </dgm:t>
    </dgm:pt>
    <dgm:pt modelId="{5D7E2481-BBDE-43F1-BF06-A1EEBE0821A9}" type="pres">
      <dgm:prSet presAssocID="{70CB723A-373E-422C-A0EB-1E314F82A637}" presName="Name0" presStyleCnt="0">
        <dgm:presLayoutVars>
          <dgm:chPref val="3"/>
          <dgm:dir/>
          <dgm:animLvl val="lvl"/>
          <dgm:resizeHandles/>
        </dgm:presLayoutVars>
      </dgm:prSet>
      <dgm:spPr/>
      <dgm:t>
        <a:bodyPr/>
        <a:lstStyle/>
        <a:p>
          <a:endParaRPr lang="en-IN"/>
        </a:p>
      </dgm:t>
    </dgm:pt>
    <dgm:pt modelId="{627AEC47-BB2C-4DE7-BCAE-639646D3C8B5}" type="pres">
      <dgm:prSet presAssocID="{1D074A0E-02A7-478E-922A-A97EA0ACAA3B}" presName="horFlow" presStyleCnt="0"/>
      <dgm:spPr/>
    </dgm:pt>
    <dgm:pt modelId="{DDE9ED03-37C1-4869-8246-361996390019}" type="pres">
      <dgm:prSet presAssocID="{1D074A0E-02A7-478E-922A-A97EA0ACAA3B}" presName="bigChev" presStyleLbl="node1" presStyleIdx="0" presStyleCnt="4"/>
      <dgm:spPr/>
      <dgm:t>
        <a:bodyPr/>
        <a:lstStyle/>
        <a:p>
          <a:endParaRPr lang="en-IN"/>
        </a:p>
      </dgm:t>
    </dgm:pt>
    <dgm:pt modelId="{17D03519-C45A-4E5D-B9F3-B1CC0BBACAF7}" type="pres">
      <dgm:prSet presAssocID="{B0B75633-6211-48DB-ABA9-768A0615555F}" presName="parTrans" presStyleCnt="0"/>
      <dgm:spPr/>
    </dgm:pt>
    <dgm:pt modelId="{676AD853-8F9D-4E5C-8288-E36039BCD822}" type="pres">
      <dgm:prSet presAssocID="{F50130CB-740A-4D27-92CC-FF1C93F909F5}" presName="node" presStyleLbl="alignAccFollowNode1" presStyleIdx="0" presStyleCnt="5">
        <dgm:presLayoutVars>
          <dgm:bulletEnabled val="1"/>
        </dgm:presLayoutVars>
      </dgm:prSet>
      <dgm:spPr/>
      <dgm:t>
        <a:bodyPr/>
        <a:lstStyle/>
        <a:p>
          <a:endParaRPr lang="en-IN"/>
        </a:p>
      </dgm:t>
    </dgm:pt>
    <dgm:pt modelId="{CD9EBAF5-050E-4258-830F-9EF71891DCCB}" type="pres">
      <dgm:prSet presAssocID="{7C5B182D-F577-4313-8006-527616E95A6D}" presName="sibTrans" presStyleCnt="0"/>
      <dgm:spPr/>
    </dgm:pt>
    <dgm:pt modelId="{B6D4A66D-1EB8-4889-BB0A-C0C02733E37F}" type="pres">
      <dgm:prSet presAssocID="{7255918D-C3B4-4E9B-93AE-D76F7EEAA930}" presName="node" presStyleLbl="alignAccFollowNode1" presStyleIdx="1" presStyleCnt="5">
        <dgm:presLayoutVars>
          <dgm:bulletEnabled val="1"/>
        </dgm:presLayoutVars>
      </dgm:prSet>
      <dgm:spPr/>
      <dgm:t>
        <a:bodyPr/>
        <a:lstStyle/>
        <a:p>
          <a:endParaRPr lang="en-IN"/>
        </a:p>
      </dgm:t>
    </dgm:pt>
    <dgm:pt modelId="{19D15B2C-AA4B-4E7F-823D-600ED1153DC4}" type="pres">
      <dgm:prSet presAssocID="{1D074A0E-02A7-478E-922A-A97EA0ACAA3B}" presName="vSp" presStyleCnt="0"/>
      <dgm:spPr/>
    </dgm:pt>
    <dgm:pt modelId="{600BDD10-5C8E-45C0-A948-8278C2F677AE}" type="pres">
      <dgm:prSet presAssocID="{23F0EBB8-32BC-4ABC-8006-FDEA402A5637}" presName="horFlow" presStyleCnt="0"/>
      <dgm:spPr/>
    </dgm:pt>
    <dgm:pt modelId="{8E9D54AC-6671-499E-91F0-FBE7E3211ED1}" type="pres">
      <dgm:prSet presAssocID="{23F0EBB8-32BC-4ABC-8006-FDEA402A5637}" presName="bigChev" presStyleLbl="node1" presStyleIdx="1" presStyleCnt="4"/>
      <dgm:spPr/>
      <dgm:t>
        <a:bodyPr/>
        <a:lstStyle/>
        <a:p>
          <a:endParaRPr lang="en-IN"/>
        </a:p>
      </dgm:t>
    </dgm:pt>
    <dgm:pt modelId="{73EFA964-2473-472B-8DBA-C4D8F9A85938}" type="pres">
      <dgm:prSet presAssocID="{DC30EEFE-64E3-4B40-B1E6-835E79CA7443}" presName="parTrans" presStyleCnt="0"/>
      <dgm:spPr/>
    </dgm:pt>
    <dgm:pt modelId="{F041CA38-D331-4566-AC0F-84119E0C39A4}" type="pres">
      <dgm:prSet presAssocID="{58D5B118-3B43-478A-9165-FEDB2291C7B8}" presName="node" presStyleLbl="alignAccFollowNode1" presStyleIdx="2" presStyleCnt="5">
        <dgm:presLayoutVars>
          <dgm:bulletEnabled val="1"/>
        </dgm:presLayoutVars>
      </dgm:prSet>
      <dgm:spPr/>
      <dgm:t>
        <a:bodyPr/>
        <a:lstStyle/>
        <a:p>
          <a:endParaRPr lang="en-IN"/>
        </a:p>
      </dgm:t>
    </dgm:pt>
    <dgm:pt modelId="{C2FF0173-58CA-4F78-B530-D423B3091139}" type="pres">
      <dgm:prSet presAssocID="{882759DB-6D6D-4C43-B279-ECF29862C331}" presName="sibTrans" presStyleCnt="0"/>
      <dgm:spPr/>
    </dgm:pt>
    <dgm:pt modelId="{CC468BBD-7BF8-44A2-8758-F597CB20C2CC}" type="pres">
      <dgm:prSet presAssocID="{FED860D5-49FA-4A90-A245-99A196EB2B6D}" presName="node" presStyleLbl="alignAccFollowNode1" presStyleIdx="3" presStyleCnt="5">
        <dgm:presLayoutVars>
          <dgm:bulletEnabled val="1"/>
        </dgm:presLayoutVars>
      </dgm:prSet>
      <dgm:spPr/>
      <dgm:t>
        <a:bodyPr/>
        <a:lstStyle/>
        <a:p>
          <a:endParaRPr lang="en-IN"/>
        </a:p>
      </dgm:t>
    </dgm:pt>
    <dgm:pt modelId="{94784969-E65F-439A-B3C7-B501763C3AEB}" type="pres">
      <dgm:prSet presAssocID="{23F0EBB8-32BC-4ABC-8006-FDEA402A5637}" presName="vSp" presStyleCnt="0"/>
      <dgm:spPr/>
    </dgm:pt>
    <dgm:pt modelId="{3A7BCA74-A02C-4E79-A2F4-08FB655C41A1}" type="pres">
      <dgm:prSet presAssocID="{00DBDC90-8AAE-405B-A4DB-66F69FD0E5C8}" presName="horFlow" presStyleCnt="0"/>
      <dgm:spPr/>
    </dgm:pt>
    <dgm:pt modelId="{EC98620C-4B12-47CE-9AF4-5FEC8FAD9E4F}" type="pres">
      <dgm:prSet presAssocID="{00DBDC90-8AAE-405B-A4DB-66F69FD0E5C8}" presName="bigChev" presStyleLbl="node1" presStyleIdx="2" presStyleCnt="4"/>
      <dgm:spPr/>
      <dgm:t>
        <a:bodyPr/>
        <a:lstStyle/>
        <a:p>
          <a:endParaRPr lang="en-IN"/>
        </a:p>
      </dgm:t>
    </dgm:pt>
    <dgm:pt modelId="{CEECB90B-B903-4230-B4AF-D2B46860BB51}" type="pres">
      <dgm:prSet presAssocID="{16E05DDC-BEA1-44AA-BDE8-1997931DBDA0}" presName="parTrans" presStyleCnt="0"/>
      <dgm:spPr/>
    </dgm:pt>
    <dgm:pt modelId="{61A7BFF4-5D56-47A3-9DA7-EFD7D60854A3}" type="pres">
      <dgm:prSet presAssocID="{003B22BE-C65C-40A7-A220-00E6C6C19AAE}" presName="node" presStyleLbl="alignAccFollowNode1" presStyleIdx="4" presStyleCnt="5">
        <dgm:presLayoutVars>
          <dgm:bulletEnabled val="1"/>
        </dgm:presLayoutVars>
      </dgm:prSet>
      <dgm:spPr/>
      <dgm:t>
        <a:bodyPr/>
        <a:lstStyle/>
        <a:p>
          <a:endParaRPr lang="en-IN"/>
        </a:p>
      </dgm:t>
    </dgm:pt>
    <dgm:pt modelId="{4C99DDAB-EA25-484E-A552-287EE77F1F29}" type="pres">
      <dgm:prSet presAssocID="{00DBDC90-8AAE-405B-A4DB-66F69FD0E5C8}" presName="vSp" presStyleCnt="0"/>
      <dgm:spPr/>
    </dgm:pt>
    <dgm:pt modelId="{EE775493-F0BA-4B48-B082-89CA259881AD}" type="pres">
      <dgm:prSet presAssocID="{32462E85-5A8F-4185-B8C0-49F400F81946}" presName="horFlow" presStyleCnt="0"/>
      <dgm:spPr/>
    </dgm:pt>
    <dgm:pt modelId="{CACD4D5B-CFCD-4DCD-8C4B-5769B5D043C6}" type="pres">
      <dgm:prSet presAssocID="{32462E85-5A8F-4185-B8C0-49F400F81946}" presName="bigChev" presStyleLbl="node1" presStyleIdx="3" presStyleCnt="4"/>
      <dgm:spPr/>
      <dgm:t>
        <a:bodyPr/>
        <a:lstStyle/>
        <a:p>
          <a:endParaRPr lang="en-IN"/>
        </a:p>
      </dgm:t>
    </dgm:pt>
  </dgm:ptLst>
  <dgm:cxnLst>
    <dgm:cxn modelId="{50116730-B16B-44AB-8232-ACC1996BC3FE}" srcId="{70CB723A-373E-422C-A0EB-1E314F82A637}" destId="{23F0EBB8-32BC-4ABC-8006-FDEA402A5637}" srcOrd="1" destOrd="0" parTransId="{E27661AB-95AF-4BAE-9816-C65822499C78}" sibTransId="{8ABFEFDA-F0F6-4F4F-995F-9EF4A6C9D884}"/>
    <dgm:cxn modelId="{D78166D0-0E61-453C-BBD6-C44CF104F1F3}" srcId="{70CB723A-373E-422C-A0EB-1E314F82A637}" destId="{00DBDC90-8AAE-405B-A4DB-66F69FD0E5C8}" srcOrd="2" destOrd="0" parTransId="{4A0CC237-3F0F-4B4F-ABD3-277FB3DE85AE}" sibTransId="{71C7557B-B78D-4A60-8C1C-E6798CB2D28C}"/>
    <dgm:cxn modelId="{8D66544B-1326-4C19-B6EB-970581CBE221}" type="presOf" srcId="{32462E85-5A8F-4185-B8C0-49F400F81946}" destId="{CACD4D5B-CFCD-4DCD-8C4B-5769B5D043C6}" srcOrd="0" destOrd="0" presId="urn:microsoft.com/office/officeart/2005/8/layout/lProcess3"/>
    <dgm:cxn modelId="{81914073-F412-4947-A180-E46CE6E7953E}" type="presOf" srcId="{FED860D5-49FA-4A90-A245-99A196EB2B6D}" destId="{CC468BBD-7BF8-44A2-8758-F597CB20C2CC}" srcOrd="0" destOrd="0" presId="urn:microsoft.com/office/officeart/2005/8/layout/lProcess3"/>
    <dgm:cxn modelId="{07798B4A-9CAA-46F7-BE69-2644A01148E6}" srcId="{1D074A0E-02A7-478E-922A-A97EA0ACAA3B}" destId="{F50130CB-740A-4D27-92CC-FF1C93F909F5}" srcOrd="0" destOrd="0" parTransId="{B0B75633-6211-48DB-ABA9-768A0615555F}" sibTransId="{7C5B182D-F577-4313-8006-527616E95A6D}"/>
    <dgm:cxn modelId="{72B61FD5-816D-4949-92B1-E16D393EF5AD}" type="presOf" srcId="{00DBDC90-8AAE-405B-A4DB-66F69FD0E5C8}" destId="{EC98620C-4B12-47CE-9AF4-5FEC8FAD9E4F}" srcOrd="0" destOrd="0" presId="urn:microsoft.com/office/officeart/2005/8/layout/lProcess3"/>
    <dgm:cxn modelId="{C66BC4B8-1D37-4619-BD9A-7C7641A57F7F}" type="presOf" srcId="{70CB723A-373E-422C-A0EB-1E314F82A637}" destId="{5D7E2481-BBDE-43F1-BF06-A1EEBE0821A9}" srcOrd="0" destOrd="0" presId="urn:microsoft.com/office/officeart/2005/8/layout/lProcess3"/>
    <dgm:cxn modelId="{AFB0933B-5A67-415A-8339-44BFBB1EB762}" type="presOf" srcId="{58D5B118-3B43-478A-9165-FEDB2291C7B8}" destId="{F041CA38-D331-4566-AC0F-84119E0C39A4}" srcOrd="0" destOrd="0" presId="urn:microsoft.com/office/officeart/2005/8/layout/lProcess3"/>
    <dgm:cxn modelId="{39BF145C-C9B2-432F-8B0C-E4356A7778C1}" type="presOf" srcId="{23F0EBB8-32BC-4ABC-8006-FDEA402A5637}" destId="{8E9D54AC-6671-499E-91F0-FBE7E3211ED1}" srcOrd="0" destOrd="0" presId="urn:microsoft.com/office/officeart/2005/8/layout/lProcess3"/>
    <dgm:cxn modelId="{CAFD3D0D-FF5C-4FAF-8A15-6E7B319A1DD4}" type="presOf" srcId="{003B22BE-C65C-40A7-A220-00E6C6C19AAE}" destId="{61A7BFF4-5D56-47A3-9DA7-EFD7D60854A3}" srcOrd="0" destOrd="0" presId="urn:microsoft.com/office/officeart/2005/8/layout/lProcess3"/>
    <dgm:cxn modelId="{2D8A616D-F984-46F3-B265-B6802ECCC182}" srcId="{70CB723A-373E-422C-A0EB-1E314F82A637}" destId="{32462E85-5A8F-4185-B8C0-49F400F81946}" srcOrd="3" destOrd="0" parTransId="{C7DFE55D-A67D-47D8-A3BF-9B1B157A7DDD}" sibTransId="{51F34927-9BA6-4CBE-9F29-2256286C238B}"/>
    <dgm:cxn modelId="{6590FD9F-7375-441F-B13B-52AF343C0A93}" type="presOf" srcId="{F50130CB-740A-4D27-92CC-FF1C93F909F5}" destId="{676AD853-8F9D-4E5C-8288-E36039BCD822}" srcOrd="0" destOrd="0" presId="urn:microsoft.com/office/officeart/2005/8/layout/lProcess3"/>
    <dgm:cxn modelId="{604B31A5-7759-4540-94E2-E9277061EA48}" srcId="{1D074A0E-02A7-478E-922A-A97EA0ACAA3B}" destId="{7255918D-C3B4-4E9B-93AE-D76F7EEAA930}" srcOrd="1" destOrd="0" parTransId="{CD47F984-4908-4845-9FC1-A12BFAE526C6}" sibTransId="{1E54512F-3BFC-447F-96EE-2F691B55C3DE}"/>
    <dgm:cxn modelId="{D5251FE6-AED2-4EC6-B99D-61CCBB36C9A9}" srcId="{70CB723A-373E-422C-A0EB-1E314F82A637}" destId="{1D074A0E-02A7-478E-922A-A97EA0ACAA3B}" srcOrd="0" destOrd="0" parTransId="{57C5966D-8634-4F55-BE52-3C442F7ACCBA}" sibTransId="{958E64AC-C5F6-4FCC-BEFD-19F8AD70B43E}"/>
    <dgm:cxn modelId="{DA35367C-EB60-4D74-A374-9A48EC416542}" srcId="{23F0EBB8-32BC-4ABC-8006-FDEA402A5637}" destId="{FED860D5-49FA-4A90-A245-99A196EB2B6D}" srcOrd="1" destOrd="0" parTransId="{9BA89AF4-AB6C-49A3-9FD3-5B44E4F22520}" sibTransId="{7B5465E9-C434-4A1A-83E2-83BE26CBB731}"/>
    <dgm:cxn modelId="{4A68C65A-E59B-492E-A5F0-7AAAB3F22F56}" srcId="{23F0EBB8-32BC-4ABC-8006-FDEA402A5637}" destId="{58D5B118-3B43-478A-9165-FEDB2291C7B8}" srcOrd="0" destOrd="0" parTransId="{DC30EEFE-64E3-4B40-B1E6-835E79CA7443}" sibTransId="{882759DB-6D6D-4C43-B279-ECF29862C331}"/>
    <dgm:cxn modelId="{B0B8156B-759E-4223-8212-947A4E0299B9}" srcId="{00DBDC90-8AAE-405B-A4DB-66F69FD0E5C8}" destId="{003B22BE-C65C-40A7-A220-00E6C6C19AAE}" srcOrd="0" destOrd="0" parTransId="{16E05DDC-BEA1-44AA-BDE8-1997931DBDA0}" sibTransId="{19D101ED-B658-4DF3-9C1B-46273C7EE010}"/>
    <dgm:cxn modelId="{4C92E938-BE38-40CB-A6CC-B4AF9E96F313}" type="presOf" srcId="{1D074A0E-02A7-478E-922A-A97EA0ACAA3B}" destId="{DDE9ED03-37C1-4869-8246-361996390019}" srcOrd="0" destOrd="0" presId="urn:microsoft.com/office/officeart/2005/8/layout/lProcess3"/>
    <dgm:cxn modelId="{045E0910-BD44-46C6-8BA8-D030C724C882}" type="presOf" srcId="{7255918D-C3B4-4E9B-93AE-D76F7EEAA930}" destId="{B6D4A66D-1EB8-4889-BB0A-C0C02733E37F}" srcOrd="0" destOrd="0" presId="urn:microsoft.com/office/officeart/2005/8/layout/lProcess3"/>
    <dgm:cxn modelId="{FDD1DA7B-7082-4DED-A8E2-8B1F2A6A02C1}" type="presParOf" srcId="{5D7E2481-BBDE-43F1-BF06-A1EEBE0821A9}" destId="{627AEC47-BB2C-4DE7-BCAE-639646D3C8B5}" srcOrd="0" destOrd="0" presId="urn:microsoft.com/office/officeart/2005/8/layout/lProcess3"/>
    <dgm:cxn modelId="{5955E8BD-BDFF-469B-99C0-07003C365881}" type="presParOf" srcId="{627AEC47-BB2C-4DE7-BCAE-639646D3C8B5}" destId="{DDE9ED03-37C1-4869-8246-361996390019}" srcOrd="0" destOrd="0" presId="urn:microsoft.com/office/officeart/2005/8/layout/lProcess3"/>
    <dgm:cxn modelId="{A330AC3E-4DEA-4336-BC27-E6A432C2C1CF}" type="presParOf" srcId="{627AEC47-BB2C-4DE7-BCAE-639646D3C8B5}" destId="{17D03519-C45A-4E5D-B9F3-B1CC0BBACAF7}" srcOrd="1" destOrd="0" presId="urn:microsoft.com/office/officeart/2005/8/layout/lProcess3"/>
    <dgm:cxn modelId="{C0274127-BEA1-4DA5-B20D-75D4A0D9A5A1}" type="presParOf" srcId="{627AEC47-BB2C-4DE7-BCAE-639646D3C8B5}" destId="{676AD853-8F9D-4E5C-8288-E36039BCD822}" srcOrd="2" destOrd="0" presId="urn:microsoft.com/office/officeart/2005/8/layout/lProcess3"/>
    <dgm:cxn modelId="{F4B531E9-CBFD-44BB-A34A-AF63A9B80DFC}" type="presParOf" srcId="{627AEC47-BB2C-4DE7-BCAE-639646D3C8B5}" destId="{CD9EBAF5-050E-4258-830F-9EF71891DCCB}" srcOrd="3" destOrd="0" presId="urn:microsoft.com/office/officeart/2005/8/layout/lProcess3"/>
    <dgm:cxn modelId="{BF0E3980-5534-41AA-859A-AE12FB67E30A}" type="presParOf" srcId="{627AEC47-BB2C-4DE7-BCAE-639646D3C8B5}" destId="{B6D4A66D-1EB8-4889-BB0A-C0C02733E37F}" srcOrd="4" destOrd="0" presId="urn:microsoft.com/office/officeart/2005/8/layout/lProcess3"/>
    <dgm:cxn modelId="{144F4198-E141-43CF-906A-0D2BA795B132}" type="presParOf" srcId="{5D7E2481-BBDE-43F1-BF06-A1EEBE0821A9}" destId="{19D15B2C-AA4B-4E7F-823D-600ED1153DC4}" srcOrd="1" destOrd="0" presId="urn:microsoft.com/office/officeart/2005/8/layout/lProcess3"/>
    <dgm:cxn modelId="{9F659702-F4AB-4F69-B247-B848A67296BE}" type="presParOf" srcId="{5D7E2481-BBDE-43F1-BF06-A1EEBE0821A9}" destId="{600BDD10-5C8E-45C0-A948-8278C2F677AE}" srcOrd="2" destOrd="0" presId="urn:microsoft.com/office/officeart/2005/8/layout/lProcess3"/>
    <dgm:cxn modelId="{56B1B6CA-B2FD-472F-A8BA-B357C7628AEE}" type="presParOf" srcId="{600BDD10-5C8E-45C0-A948-8278C2F677AE}" destId="{8E9D54AC-6671-499E-91F0-FBE7E3211ED1}" srcOrd="0" destOrd="0" presId="urn:microsoft.com/office/officeart/2005/8/layout/lProcess3"/>
    <dgm:cxn modelId="{0FA7AC7C-4699-4C9F-9E8B-CB9E008870C6}" type="presParOf" srcId="{600BDD10-5C8E-45C0-A948-8278C2F677AE}" destId="{73EFA964-2473-472B-8DBA-C4D8F9A85938}" srcOrd="1" destOrd="0" presId="urn:microsoft.com/office/officeart/2005/8/layout/lProcess3"/>
    <dgm:cxn modelId="{8AA654AB-13AD-4018-9169-6C37BAAC7E9F}" type="presParOf" srcId="{600BDD10-5C8E-45C0-A948-8278C2F677AE}" destId="{F041CA38-D331-4566-AC0F-84119E0C39A4}" srcOrd="2" destOrd="0" presId="urn:microsoft.com/office/officeart/2005/8/layout/lProcess3"/>
    <dgm:cxn modelId="{08C69A93-463B-45A4-900C-0D27B28A27EF}" type="presParOf" srcId="{600BDD10-5C8E-45C0-A948-8278C2F677AE}" destId="{C2FF0173-58CA-4F78-B530-D423B3091139}" srcOrd="3" destOrd="0" presId="urn:microsoft.com/office/officeart/2005/8/layout/lProcess3"/>
    <dgm:cxn modelId="{3C6411AC-28B7-4496-8078-4A407626E751}" type="presParOf" srcId="{600BDD10-5C8E-45C0-A948-8278C2F677AE}" destId="{CC468BBD-7BF8-44A2-8758-F597CB20C2CC}" srcOrd="4" destOrd="0" presId="urn:microsoft.com/office/officeart/2005/8/layout/lProcess3"/>
    <dgm:cxn modelId="{A388A020-A0D8-4FCC-BDB7-47EBB8B3BBC7}" type="presParOf" srcId="{5D7E2481-BBDE-43F1-BF06-A1EEBE0821A9}" destId="{94784969-E65F-439A-B3C7-B501763C3AEB}" srcOrd="3" destOrd="0" presId="urn:microsoft.com/office/officeart/2005/8/layout/lProcess3"/>
    <dgm:cxn modelId="{A679AEF0-122D-42DA-9005-5A70837012A3}" type="presParOf" srcId="{5D7E2481-BBDE-43F1-BF06-A1EEBE0821A9}" destId="{3A7BCA74-A02C-4E79-A2F4-08FB655C41A1}" srcOrd="4" destOrd="0" presId="urn:microsoft.com/office/officeart/2005/8/layout/lProcess3"/>
    <dgm:cxn modelId="{3D213F4C-4A2F-404A-A5EF-36BB4D5FC4EC}" type="presParOf" srcId="{3A7BCA74-A02C-4E79-A2F4-08FB655C41A1}" destId="{EC98620C-4B12-47CE-9AF4-5FEC8FAD9E4F}" srcOrd="0" destOrd="0" presId="urn:microsoft.com/office/officeart/2005/8/layout/lProcess3"/>
    <dgm:cxn modelId="{12F6E1E4-3646-43E9-B9B6-FDF38B5DB894}" type="presParOf" srcId="{3A7BCA74-A02C-4E79-A2F4-08FB655C41A1}" destId="{CEECB90B-B903-4230-B4AF-D2B46860BB51}" srcOrd="1" destOrd="0" presId="urn:microsoft.com/office/officeart/2005/8/layout/lProcess3"/>
    <dgm:cxn modelId="{5AA4F235-E594-4CA9-B0B8-B9DD7EC9CEC5}" type="presParOf" srcId="{3A7BCA74-A02C-4E79-A2F4-08FB655C41A1}" destId="{61A7BFF4-5D56-47A3-9DA7-EFD7D60854A3}" srcOrd="2" destOrd="0" presId="urn:microsoft.com/office/officeart/2005/8/layout/lProcess3"/>
    <dgm:cxn modelId="{217CAFB8-669E-4FBB-A3A4-7B6E75F6F1A0}" type="presParOf" srcId="{5D7E2481-BBDE-43F1-BF06-A1EEBE0821A9}" destId="{4C99DDAB-EA25-484E-A552-287EE77F1F29}" srcOrd="5" destOrd="0" presId="urn:microsoft.com/office/officeart/2005/8/layout/lProcess3"/>
    <dgm:cxn modelId="{053B289A-6E0A-44B4-A2BA-9C77BD0B74BA}" type="presParOf" srcId="{5D7E2481-BBDE-43F1-BF06-A1EEBE0821A9}" destId="{EE775493-F0BA-4B48-B082-89CA259881AD}" srcOrd="6" destOrd="0" presId="urn:microsoft.com/office/officeart/2005/8/layout/lProcess3"/>
    <dgm:cxn modelId="{BA6A2D37-A133-42A9-A3E3-32E5CBF90707}" type="presParOf" srcId="{EE775493-F0BA-4B48-B082-89CA259881AD}" destId="{CACD4D5B-CFCD-4DCD-8C4B-5769B5D043C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CB723A-373E-422C-A0EB-1E314F82A637}"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n-IN"/>
        </a:p>
      </dgm:t>
    </dgm:pt>
    <dgm:pt modelId="{1D074A0E-02A7-478E-922A-A97EA0ACAA3B}">
      <dgm:prSet phldrT="[Text]"/>
      <dgm:spPr/>
      <dgm:t>
        <a:bodyPr/>
        <a:lstStyle/>
        <a:p>
          <a:r>
            <a:rPr lang="en-IN" dirty="0" smtClean="0"/>
            <a:t>Input manufacturer</a:t>
          </a:r>
          <a:endParaRPr lang="en-IN" dirty="0"/>
        </a:p>
      </dgm:t>
    </dgm:pt>
    <dgm:pt modelId="{57C5966D-8634-4F55-BE52-3C442F7ACCBA}" type="parTrans" cxnId="{D5251FE6-AED2-4EC6-B99D-61CCBB36C9A9}">
      <dgm:prSet/>
      <dgm:spPr/>
      <dgm:t>
        <a:bodyPr/>
        <a:lstStyle/>
        <a:p>
          <a:endParaRPr lang="en-IN"/>
        </a:p>
      </dgm:t>
    </dgm:pt>
    <dgm:pt modelId="{958E64AC-C5F6-4FCC-BEFD-19F8AD70B43E}" type="sibTrans" cxnId="{D5251FE6-AED2-4EC6-B99D-61CCBB36C9A9}">
      <dgm:prSet/>
      <dgm:spPr/>
      <dgm:t>
        <a:bodyPr/>
        <a:lstStyle/>
        <a:p>
          <a:endParaRPr lang="en-IN"/>
        </a:p>
      </dgm:t>
    </dgm:pt>
    <dgm:pt modelId="{00DBDC90-8AAE-405B-A4DB-66F69FD0E5C8}">
      <dgm:prSet phldrT="[Text]"/>
      <dgm:spPr/>
      <dgm:t>
        <a:bodyPr/>
        <a:lstStyle/>
        <a:p>
          <a:r>
            <a:rPr lang="en-IN" dirty="0" smtClean="0"/>
            <a:t>Dealer</a:t>
          </a:r>
          <a:endParaRPr lang="en-IN" dirty="0"/>
        </a:p>
      </dgm:t>
    </dgm:pt>
    <dgm:pt modelId="{4A0CC237-3F0F-4B4F-ABD3-277FB3DE85AE}" type="parTrans" cxnId="{D78166D0-0E61-453C-BBD6-C44CF104F1F3}">
      <dgm:prSet/>
      <dgm:spPr/>
      <dgm:t>
        <a:bodyPr/>
        <a:lstStyle/>
        <a:p>
          <a:endParaRPr lang="en-IN"/>
        </a:p>
      </dgm:t>
    </dgm:pt>
    <dgm:pt modelId="{71C7557B-B78D-4A60-8C1C-E6798CB2D28C}" type="sibTrans" cxnId="{D78166D0-0E61-453C-BBD6-C44CF104F1F3}">
      <dgm:prSet/>
      <dgm:spPr/>
      <dgm:t>
        <a:bodyPr/>
        <a:lstStyle/>
        <a:p>
          <a:endParaRPr lang="en-IN"/>
        </a:p>
      </dgm:t>
    </dgm:pt>
    <dgm:pt modelId="{32462E85-5A8F-4185-B8C0-49F400F81946}">
      <dgm:prSet phldrT="[Text]"/>
      <dgm:spPr/>
      <dgm:t>
        <a:bodyPr/>
        <a:lstStyle/>
        <a:p>
          <a:r>
            <a:rPr lang="en-IN" dirty="0" smtClean="0"/>
            <a:t>Consumer</a:t>
          </a:r>
          <a:endParaRPr lang="en-IN" dirty="0"/>
        </a:p>
      </dgm:t>
    </dgm:pt>
    <dgm:pt modelId="{C7DFE55D-A67D-47D8-A3BF-9B1B157A7DDD}" type="parTrans" cxnId="{2D8A616D-F984-46F3-B265-B6802ECCC182}">
      <dgm:prSet/>
      <dgm:spPr/>
      <dgm:t>
        <a:bodyPr/>
        <a:lstStyle/>
        <a:p>
          <a:endParaRPr lang="en-IN"/>
        </a:p>
      </dgm:t>
    </dgm:pt>
    <dgm:pt modelId="{51F34927-9BA6-4CBE-9F29-2256286C238B}" type="sibTrans" cxnId="{2D8A616D-F984-46F3-B265-B6802ECCC182}">
      <dgm:prSet/>
      <dgm:spPr/>
      <dgm:t>
        <a:bodyPr/>
        <a:lstStyle/>
        <a:p>
          <a:endParaRPr lang="en-IN"/>
        </a:p>
      </dgm:t>
    </dgm:pt>
    <dgm:pt modelId="{7255918D-C3B4-4E9B-93AE-D76F7EEAA930}">
      <dgm:prSet phldrT="[Text]"/>
      <dgm:spPr/>
      <dgm:t>
        <a:bodyPr/>
        <a:lstStyle/>
        <a:p>
          <a:r>
            <a:rPr lang="en-IN" dirty="0" smtClean="0"/>
            <a:t>Output manufacturer</a:t>
          </a:r>
          <a:endParaRPr lang="en-IN" dirty="0"/>
        </a:p>
      </dgm:t>
    </dgm:pt>
    <dgm:pt modelId="{CD47F984-4908-4845-9FC1-A12BFAE526C6}" type="parTrans" cxnId="{604B31A5-7759-4540-94E2-E9277061EA48}">
      <dgm:prSet/>
      <dgm:spPr/>
      <dgm:t>
        <a:bodyPr/>
        <a:lstStyle/>
        <a:p>
          <a:endParaRPr lang="en-IN"/>
        </a:p>
      </dgm:t>
    </dgm:pt>
    <dgm:pt modelId="{1E54512F-3BFC-447F-96EE-2F691B55C3DE}" type="sibTrans" cxnId="{604B31A5-7759-4540-94E2-E9277061EA48}">
      <dgm:prSet/>
      <dgm:spPr/>
      <dgm:t>
        <a:bodyPr/>
        <a:lstStyle/>
        <a:p>
          <a:endParaRPr lang="en-IN"/>
        </a:p>
      </dgm:t>
    </dgm:pt>
    <dgm:pt modelId="{58D5B118-3B43-478A-9165-FEDB2291C7B8}">
      <dgm:prSet phldrT="[Text]"/>
      <dgm:spPr/>
      <dgm:t>
        <a:bodyPr/>
        <a:lstStyle/>
        <a:p>
          <a:r>
            <a:rPr lang="en-IN" dirty="0" smtClean="0"/>
            <a:t>IGST = 22 (-) 10 (CGST) (-) 10 (SGST) = 2</a:t>
          </a:r>
        </a:p>
      </dgm:t>
    </dgm:pt>
    <dgm:pt modelId="{DC30EEFE-64E3-4B40-B1E6-835E79CA7443}" type="parTrans" cxnId="{4A68C65A-E59B-492E-A5F0-7AAAB3F22F56}">
      <dgm:prSet/>
      <dgm:spPr/>
      <dgm:t>
        <a:bodyPr/>
        <a:lstStyle/>
        <a:p>
          <a:endParaRPr lang="en-IN"/>
        </a:p>
      </dgm:t>
    </dgm:pt>
    <dgm:pt modelId="{882759DB-6D6D-4C43-B279-ECF29862C331}" type="sibTrans" cxnId="{4A68C65A-E59B-492E-A5F0-7AAAB3F22F56}">
      <dgm:prSet/>
      <dgm:spPr/>
      <dgm:t>
        <a:bodyPr/>
        <a:lstStyle/>
        <a:p>
          <a:endParaRPr lang="en-IN"/>
        </a:p>
      </dgm:t>
    </dgm:pt>
    <dgm:pt modelId="{003B22BE-C65C-40A7-A220-00E6C6C19AAE}">
      <dgm:prSet phldrT="[Text]"/>
      <dgm:spPr/>
      <dgm:t>
        <a:bodyPr/>
        <a:lstStyle/>
        <a:p>
          <a:r>
            <a:rPr lang="en-IN" dirty="0" smtClean="0"/>
            <a:t>CGST = 12.22 (-) 12.22 (IGST) = 0</a:t>
          </a:r>
          <a:endParaRPr lang="en-IN" dirty="0"/>
        </a:p>
      </dgm:t>
    </dgm:pt>
    <dgm:pt modelId="{16E05DDC-BEA1-44AA-BDE8-1997931DBDA0}" type="parTrans" cxnId="{B0B8156B-759E-4223-8212-947A4E0299B9}">
      <dgm:prSet/>
      <dgm:spPr/>
      <dgm:t>
        <a:bodyPr/>
        <a:lstStyle/>
        <a:p>
          <a:endParaRPr lang="en-IN"/>
        </a:p>
      </dgm:t>
    </dgm:pt>
    <dgm:pt modelId="{19D101ED-B658-4DF3-9C1B-46273C7EE010}" type="sibTrans" cxnId="{B0B8156B-759E-4223-8212-947A4E0299B9}">
      <dgm:prSet/>
      <dgm:spPr/>
      <dgm:t>
        <a:bodyPr/>
        <a:lstStyle/>
        <a:p>
          <a:endParaRPr lang="en-IN"/>
        </a:p>
      </dgm:t>
    </dgm:pt>
    <dgm:pt modelId="{F50130CB-740A-4D27-92CC-FF1C93F909F5}">
      <dgm:prSet phldrT="[Text]"/>
      <dgm:spPr/>
      <dgm:t>
        <a:bodyPr/>
        <a:lstStyle/>
        <a:p>
          <a:r>
            <a:rPr lang="en-IN" dirty="0" smtClean="0"/>
            <a:t>SGST = 10</a:t>
          </a:r>
          <a:endParaRPr lang="en-IN" dirty="0"/>
        </a:p>
      </dgm:t>
    </dgm:pt>
    <dgm:pt modelId="{B0B75633-6211-48DB-ABA9-768A0615555F}" type="parTrans" cxnId="{07798B4A-9CAA-46F7-BE69-2644A01148E6}">
      <dgm:prSet/>
      <dgm:spPr/>
      <dgm:t>
        <a:bodyPr/>
        <a:lstStyle/>
        <a:p>
          <a:endParaRPr lang="en-IN"/>
        </a:p>
      </dgm:t>
    </dgm:pt>
    <dgm:pt modelId="{7C5B182D-F577-4313-8006-527616E95A6D}" type="sibTrans" cxnId="{07798B4A-9CAA-46F7-BE69-2644A01148E6}">
      <dgm:prSet/>
      <dgm:spPr/>
      <dgm:t>
        <a:bodyPr/>
        <a:lstStyle/>
        <a:p>
          <a:endParaRPr lang="en-IN"/>
        </a:p>
      </dgm:t>
    </dgm:pt>
    <dgm:pt modelId="{9CA7C288-357B-4BAB-8451-E4AB0370149D}">
      <dgm:prSet phldrT="[Text]"/>
      <dgm:spPr/>
      <dgm:t>
        <a:bodyPr/>
        <a:lstStyle/>
        <a:p>
          <a:r>
            <a:rPr lang="en-IN" dirty="0" smtClean="0"/>
            <a:t>CGST = 10</a:t>
          </a:r>
          <a:endParaRPr lang="en-IN" dirty="0"/>
        </a:p>
      </dgm:t>
    </dgm:pt>
    <dgm:pt modelId="{20CD9BCE-D05F-4E76-9704-B8AD2B780AFD}" type="parTrans" cxnId="{ACED8ACE-E8E3-46D6-ACEB-03EE370EA7CF}">
      <dgm:prSet/>
      <dgm:spPr/>
      <dgm:t>
        <a:bodyPr/>
        <a:lstStyle/>
        <a:p>
          <a:endParaRPr lang="en-IN"/>
        </a:p>
      </dgm:t>
    </dgm:pt>
    <dgm:pt modelId="{1400ACA3-7B59-48CF-A48D-0A14F4627A49}" type="sibTrans" cxnId="{ACED8ACE-E8E3-46D6-ACEB-03EE370EA7CF}">
      <dgm:prSet/>
      <dgm:spPr/>
      <dgm:t>
        <a:bodyPr/>
        <a:lstStyle/>
        <a:p>
          <a:endParaRPr lang="en-IN"/>
        </a:p>
      </dgm:t>
    </dgm:pt>
    <dgm:pt modelId="{C262F955-FA45-458B-BC38-A8C9B351FB32}">
      <dgm:prSet phldrT="[Text]"/>
      <dgm:spPr/>
      <dgm:t>
        <a:bodyPr/>
        <a:lstStyle/>
        <a:p>
          <a:r>
            <a:rPr lang="en-IN" dirty="0" smtClean="0"/>
            <a:t>SGST = 12.22 (-) 9.78 (IGST) = 2.44</a:t>
          </a:r>
          <a:endParaRPr lang="en-IN" dirty="0"/>
        </a:p>
      </dgm:t>
    </dgm:pt>
    <dgm:pt modelId="{946A6E73-D143-433D-8AFF-42DAB782B937}" type="parTrans" cxnId="{C4CFD7F8-C718-45E4-B646-E8EEBBBBA1E6}">
      <dgm:prSet/>
      <dgm:spPr/>
      <dgm:t>
        <a:bodyPr/>
        <a:lstStyle/>
        <a:p>
          <a:endParaRPr lang="en-IN"/>
        </a:p>
      </dgm:t>
    </dgm:pt>
    <dgm:pt modelId="{36AF6054-20A4-4CF9-93F6-C2894B8630D8}" type="sibTrans" cxnId="{C4CFD7F8-C718-45E4-B646-E8EEBBBBA1E6}">
      <dgm:prSet/>
      <dgm:spPr/>
      <dgm:t>
        <a:bodyPr/>
        <a:lstStyle/>
        <a:p>
          <a:endParaRPr lang="en-IN"/>
        </a:p>
      </dgm:t>
    </dgm:pt>
    <dgm:pt modelId="{5D7E2481-BBDE-43F1-BF06-A1EEBE0821A9}" type="pres">
      <dgm:prSet presAssocID="{70CB723A-373E-422C-A0EB-1E314F82A637}" presName="Name0" presStyleCnt="0">
        <dgm:presLayoutVars>
          <dgm:chPref val="3"/>
          <dgm:dir/>
          <dgm:animLvl val="lvl"/>
          <dgm:resizeHandles/>
        </dgm:presLayoutVars>
      </dgm:prSet>
      <dgm:spPr/>
      <dgm:t>
        <a:bodyPr/>
        <a:lstStyle/>
        <a:p>
          <a:endParaRPr lang="en-IN"/>
        </a:p>
      </dgm:t>
    </dgm:pt>
    <dgm:pt modelId="{627AEC47-BB2C-4DE7-BCAE-639646D3C8B5}" type="pres">
      <dgm:prSet presAssocID="{1D074A0E-02A7-478E-922A-A97EA0ACAA3B}" presName="horFlow" presStyleCnt="0"/>
      <dgm:spPr/>
    </dgm:pt>
    <dgm:pt modelId="{DDE9ED03-37C1-4869-8246-361996390019}" type="pres">
      <dgm:prSet presAssocID="{1D074A0E-02A7-478E-922A-A97EA0ACAA3B}" presName="bigChev" presStyleLbl="node1" presStyleIdx="0" presStyleCnt="4"/>
      <dgm:spPr/>
      <dgm:t>
        <a:bodyPr/>
        <a:lstStyle/>
        <a:p>
          <a:endParaRPr lang="en-IN"/>
        </a:p>
      </dgm:t>
    </dgm:pt>
    <dgm:pt modelId="{049679D3-EEB0-41AB-86F7-5AB33856DD2D}" type="pres">
      <dgm:prSet presAssocID="{20CD9BCE-D05F-4E76-9704-B8AD2B780AFD}" presName="parTrans" presStyleCnt="0"/>
      <dgm:spPr/>
    </dgm:pt>
    <dgm:pt modelId="{785729AB-6B41-469B-BF8B-B49BE64D4226}" type="pres">
      <dgm:prSet presAssocID="{9CA7C288-357B-4BAB-8451-E4AB0370149D}" presName="node" presStyleLbl="alignAccFollowNode1" presStyleIdx="0" presStyleCnt="5">
        <dgm:presLayoutVars>
          <dgm:bulletEnabled val="1"/>
        </dgm:presLayoutVars>
      </dgm:prSet>
      <dgm:spPr/>
      <dgm:t>
        <a:bodyPr/>
        <a:lstStyle/>
        <a:p>
          <a:endParaRPr lang="en-IN"/>
        </a:p>
      </dgm:t>
    </dgm:pt>
    <dgm:pt modelId="{BB6C2646-D0BC-4830-9E90-B6CBA232A9D6}" type="pres">
      <dgm:prSet presAssocID="{1400ACA3-7B59-48CF-A48D-0A14F4627A49}" presName="sibTrans" presStyleCnt="0"/>
      <dgm:spPr/>
    </dgm:pt>
    <dgm:pt modelId="{676AD853-8F9D-4E5C-8288-E36039BCD822}" type="pres">
      <dgm:prSet presAssocID="{F50130CB-740A-4D27-92CC-FF1C93F909F5}" presName="node" presStyleLbl="alignAccFollowNode1" presStyleIdx="1" presStyleCnt="5">
        <dgm:presLayoutVars>
          <dgm:bulletEnabled val="1"/>
        </dgm:presLayoutVars>
      </dgm:prSet>
      <dgm:spPr/>
      <dgm:t>
        <a:bodyPr/>
        <a:lstStyle/>
        <a:p>
          <a:endParaRPr lang="en-IN"/>
        </a:p>
      </dgm:t>
    </dgm:pt>
    <dgm:pt modelId="{19D15B2C-AA4B-4E7F-823D-600ED1153DC4}" type="pres">
      <dgm:prSet presAssocID="{1D074A0E-02A7-478E-922A-A97EA0ACAA3B}" presName="vSp" presStyleCnt="0"/>
      <dgm:spPr/>
    </dgm:pt>
    <dgm:pt modelId="{FAD12EA5-B81F-4876-9D85-8DC3480E480D}" type="pres">
      <dgm:prSet presAssocID="{7255918D-C3B4-4E9B-93AE-D76F7EEAA930}" presName="horFlow" presStyleCnt="0"/>
      <dgm:spPr/>
    </dgm:pt>
    <dgm:pt modelId="{E8985A48-B459-403A-BDC7-ACE08FFE311D}" type="pres">
      <dgm:prSet presAssocID="{7255918D-C3B4-4E9B-93AE-D76F7EEAA930}" presName="bigChev" presStyleLbl="node1" presStyleIdx="1" presStyleCnt="4"/>
      <dgm:spPr/>
      <dgm:t>
        <a:bodyPr/>
        <a:lstStyle/>
        <a:p>
          <a:endParaRPr lang="en-IN"/>
        </a:p>
      </dgm:t>
    </dgm:pt>
    <dgm:pt modelId="{73EFA964-2473-472B-8DBA-C4D8F9A85938}" type="pres">
      <dgm:prSet presAssocID="{DC30EEFE-64E3-4B40-B1E6-835E79CA7443}" presName="parTrans" presStyleCnt="0"/>
      <dgm:spPr/>
    </dgm:pt>
    <dgm:pt modelId="{F041CA38-D331-4566-AC0F-84119E0C39A4}" type="pres">
      <dgm:prSet presAssocID="{58D5B118-3B43-478A-9165-FEDB2291C7B8}" presName="node" presStyleLbl="alignAccFollowNode1" presStyleIdx="2" presStyleCnt="5">
        <dgm:presLayoutVars>
          <dgm:bulletEnabled val="1"/>
        </dgm:presLayoutVars>
      </dgm:prSet>
      <dgm:spPr/>
      <dgm:t>
        <a:bodyPr/>
        <a:lstStyle/>
        <a:p>
          <a:endParaRPr lang="en-IN"/>
        </a:p>
      </dgm:t>
    </dgm:pt>
    <dgm:pt modelId="{B270222D-1A0E-44C6-8DD2-CC4387F8757D}" type="pres">
      <dgm:prSet presAssocID="{7255918D-C3B4-4E9B-93AE-D76F7EEAA930}" presName="vSp" presStyleCnt="0"/>
      <dgm:spPr/>
    </dgm:pt>
    <dgm:pt modelId="{3A7BCA74-A02C-4E79-A2F4-08FB655C41A1}" type="pres">
      <dgm:prSet presAssocID="{00DBDC90-8AAE-405B-A4DB-66F69FD0E5C8}" presName="horFlow" presStyleCnt="0"/>
      <dgm:spPr/>
    </dgm:pt>
    <dgm:pt modelId="{EC98620C-4B12-47CE-9AF4-5FEC8FAD9E4F}" type="pres">
      <dgm:prSet presAssocID="{00DBDC90-8AAE-405B-A4DB-66F69FD0E5C8}" presName="bigChev" presStyleLbl="node1" presStyleIdx="2" presStyleCnt="4"/>
      <dgm:spPr/>
      <dgm:t>
        <a:bodyPr/>
        <a:lstStyle/>
        <a:p>
          <a:endParaRPr lang="en-IN"/>
        </a:p>
      </dgm:t>
    </dgm:pt>
    <dgm:pt modelId="{CEECB90B-B903-4230-B4AF-D2B46860BB51}" type="pres">
      <dgm:prSet presAssocID="{16E05DDC-BEA1-44AA-BDE8-1997931DBDA0}" presName="parTrans" presStyleCnt="0"/>
      <dgm:spPr/>
    </dgm:pt>
    <dgm:pt modelId="{61A7BFF4-5D56-47A3-9DA7-EFD7D60854A3}" type="pres">
      <dgm:prSet presAssocID="{003B22BE-C65C-40A7-A220-00E6C6C19AAE}" presName="node" presStyleLbl="alignAccFollowNode1" presStyleIdx="3" presStyleCnt="5">
        <dgm:presLayoutVars>
          <dgm:bulletEnabled val="1"/>
        </dgm:presLayoutVars>
      </dgm:prSet>
      <dgm:spPr/>
      <dgm:t>
        <a:bodyPr/>
        <a:lstStyle/>
        <a:p>
          <a:endParaRPr lang="en-IN"/>
        </a:p>
      </dgm:t>
    </dgm:pt>
    <dgm:pt modelId="{96271575-E8F4-4177-ABC1-12D196E19929}" type="pres">
      <dgm:prSet presAssocID="{19D101ED-B658-4DF3-9C1B-46273C7EE010}" presName="sibTrans" presStyleCnt="0"/>
      <dgm:spPr/>
    </dgm:pt>
    <dgm:pt modelId="{C20FB94C-FC19-4C87-AD20-5DAF7496594D}" type="pres">
      <dgm:prSet presAssocID="{C262F955-FA45-458B-BC38-A8C9B351FB32}" presName="node" presStyleLbl="alignAccFollowNode1" presStyleIdx="4" presStyleCnt="5">
        <dgm:presLayoutVars>
          <dgm:bulletEnabled val="1"/>
        </dgm:presLayoutVars>
      </dgm:prSet>
      <dgm:spPr/>
      <dgm:t>
        <a:bodyPr/>
        <a:lstStyle/>
        <a:p>
          <a:endParaRPr lang="en-IN"/>
        </a:p>
      </dgm:t>
    </dgm:pt>
    <dgm:pt modelId="{4C99DDAB-EA25-484E-A552-287EE77F1F29}" type="pres">
      <dgm:prSet presAssocID="{00DBDC90-8AAE-405B-A4DB-66F69FD0E5C8}" presName="vSp" presStyleCnt="0"/>
      <dgm:spPr/>
    </dgm:pt>
    <dgm:pt modelId="{EE775493-F0BA-4B48-B082-89CA259881AD}" type="pres">
      <dgm:prSet presAssocID="{32462E85-5A8F-4185-B8C0-49F400F81946}" presName="horFlow" presStyleCnt="0"/>
      <dgm:spPr/>
    </dgm:pt>
    <dgm:pt modelId="{CACD4D5B-CFCD-4DCD-8C4B-5769B5D043C6}" type="pres">
      <dgm:prSet presAssocID="{32462E85-5A8F-4185-B8C0-49F400F81946}" presName="bigChev" presStyleLbl="node1" presStyleIdx="3" presStyleCnt="4"/>
      <dgm:spPr/>
      <dgm:t>
        <a:bodyPr/>
        <a:lstStyle/>
        <a:p>
          <a:endParaRPr lang="en-IN"/>
        </a:p>
      </dgm:t>
    </dgm:pt>
  </dgm:ptLst>
  <dgm:cxnLst>
    <dgm:cxn modelId="{D78166D0-0E61-453C-BBD6-C44CF104F1F3}" srcId="{70CB723A-373E-422C-A0EB-1E314F82A637}" destId="{00DBDC90-8AAE-405B-A4DB-66F69FD0E5C8}" srcOrd="2" destOrd="0" parTransId="{4A0CC237-3F0F-4B4F-ABD3-277FB3DE85AE}" sibTransId="{71C7557B-B78D-4A60-8C1C-E6798CB2D28C}"/>
    <dgm:cxn modelId="{37AA429B-5A5B-45B8-AE08-0DC9BEB996A3}" type="presOf" srcId="{1D074A0E-02A7-478E-922A-A97EA0ACAA3B}" destId="{DDE9ED03-37C1-4869-8246-361996390019}" srcOrd="0" destOrd="0" presId="urn:microsoft.com/office/officeart/2005/8/layout/lProcess3"/>
    <dgm:cxn modelId="{6773C3F7-16C4-4569-BA3A-BC4621B42753}" type="presOf" srcId="{32462E85-5A8F-4185-B8C0-49F400F81946}" destId="{CACD4D5B-CFCD-4DCD-8C4B-5769B5D043C6}" srcOrd="0" destOrd="0" presId="urn:microsoft.com/office/officeart/2005/8/layout/lProcess3"/>
    <dgm:cxn modelId="{07798B4A-9CAA-46F7-BE69-2644A01148E6}" srcId="{1D074A0E-02A7-478E-922A-A97EA0ACAA3B}" destId="{F50130CB-740A-4D27-92CC-FF1C93F909F5}" srcOrd="1" destOrd="0" parTransId="{B0B75633-6211-48DB-ABA9-768A0615555F}" sibTransId="{7C5B182D-F577-4313-8006-527616E95A6D}"/>
    <dgm:cxn modelId="{ABC09254-3825-4050-8AD9-A53FEC84A2C6}" type="presOf" srcId="{7255918D-C3B4-4E9B-93AE-D76F7EEAA930}" destId="{E8985A48-B459-403A-BDC7-ACE08FFE311D}" srcOrd="0" destOrd="0" presId="urn:microsoft.com/office/officeart/2005/8/layout/lProcess3"/>
    <dgm:cxn modelId="{EC9ACFEA-F23B-4252-B717-8724705D63C3}" type="presOf" srcId="{58D5B118-3B43-478A-9165-FEDB2291C7B8}" destId="{F041CA38-D331-4566-AC0F-84119E0C39A4}" srcOrd="0" destOrd="0" presId="urn:microsoft.com/office/officeart/2005/8/layout/lProcess3"/>
    <dgm:cxn modelId="{FEA9EBA2-D903-466D-8087-BB124E27BC2A}" type="presOf" srcId="{00DBDC90-8AAE-405B-A4DB-66F69FD0E5C8}" destId="{EC98620C-4B12-47CE-9AF4-5FEC8FAD9E4F}" srcOrd="0" destOrd="0" presId="urn:microsoft.com/office/officeart/2005/8/layout/lProcess3"/>
    <dgm:cxn modelId="{ACED8ACE-E8E3-46D6-ACEB-03EE370EA7CF}" srcId="{1D074A0E-02A7-478E-922A-A97EA0ACAA3B}" destId="{9CA7C288-357B-4BAB-8451-E4AB0370149D}" srcOrd="0" destOrd="0" parTransId="{20CD9BCE-D05F-4E76-9704-B8AD2B780AFD}" sibTransId="{1400ACA3-7B59-48CF-A48D-0A14F4627A49}"/>
    <dgm:cxn modelId="{2D8A616D-F984-46F3-B265-B6802ECCC182}" srcId="{70CB723A-373E-422C-A0EB-1E314F82A637}" destId="{32462E85-5A8F-4185-B8C0-49F400F81946}" srcOrd="3" destOrd="0" parTransId="{C7DFE55D-A67D-47D8-A3BF-9B1B157A7DDD}" sibTransId="{51F34927-9BA6-4CBE-9F29-2256286C238B}"/>
    <dgm:cxn modelId="{C4CFD7F8-C718-45E4-B646-E8EEBBBBA1E6}" srcId="{00DBDC90-8AAE-405B-A4DB-66F69FD0E5C8}" destId="{C262F955-FA45-458B-BC38-A8C9B351FB32}" srcOrd="1" destOrd="0" parTransId="{946A6E73-D143-433D-8AFF-42DAB782B937}" sibTransId="{36AF6054-20A4-4CF9-93F6-C2894B8630D8}"/>
    <dgm:cxn modelId="{A24D4853-6D28-4E9B-8567-1D263720FE9B}" type="presOf" srcId="{C262F955-FA45-458B-BC38-A8C9B351FB32}" destId="{C20FB94C-FC19-4C87-AD20-5DAF7496594D}" srcOrd="0" destOrd="0" presId="urn:microsoft.com/office/officeart/2005/8/layout/lProcess3"/>
    <dgm:cxn modelId="{153D0A0E-4ED9-4FE3-A9E8-0BF3571DAA4E}" type="presOf" srcId="{F50130CB-740A-4D27-92CC-FF1C93F909F5}" destId="{676AD853-8F9D-4E5C-8288-E36039BCD822}" srcOrd="0" destOrd="0" presId="urn:microsoft.com/office/officeart/2005/8/layout/lProcess3"/>
    <dgm:cxn modelId="{604B31A5-7759-4540-94E2-E9277061EA48}" srcId="{70CB723A-373E-422C-A0EB-1E314F82A637}" destId="{7255918D-C3B4-4E9B-93AE-D76F7EEAA930}" srcOrd="1" destOrd="0" parTransId="{CD47F984-4908-4845-9FC1-A12BFAE526C6}" sibTransId="{1E54512F-3BFC-447F-96EE-2F691B55C3DE}"/>
    <dgm:cxn modelId="{345E8375-1DE8-4AED-B7CA-BE4B4E7E9BAC}" type="presOf" srcId="{70CB723A-373E-422C-A0EB-1E314F82A637}" destId="{5D7E2481-BBDE-43F1-BF06-A1EEBE0821A9}" srcOrd="0" destOrd="0" presId="urn:microsoft.com/office/officeart/2005/8/layout/lProcess3"/>
    <dgm:cxn modelId="{D5251FE6-AED2-4EC6-B99D-61CCBB36C9A9}" srcId="{70CB723A-373E-422C-A0EB-1E314F82A637}" destId="{1D074A0E-02A7-478E-922A-A97EA0ACAA3B}" srcOrd="0" destOrd="0" parTransId="{57C5966D-8634-4F55-BE52-3C442F7ACCBA}" sibTransId="{958E64AC-C5F6-4FCC-BEFD-19F8AD70B43E}"/>
    <dgm:cxn modelId="{4A68C65A-E59B-492E-A5F0-7AAAB3F22F56}" srcId="{7255918D-C3B4-4E9B-93AE-D76F7EEAA930}" destId="{58D5B118-3B43-478A-9165-FEDB2291C7B8}" srcOrd="0" destOrd="0" parTransId="{DC30EEFE-64E3-4B40-B1E6-835E79CA7443}" sibTransId="{882759DB-6D6D-4C43-B279-ECF29862C331}"/>
    <dgm:cxn modelId="{5DEC5281-037C-41AF-A8E8-805BFDF17D3C}" type="presOf" srcId="{9CA7C288-357B-4BAB-8451-E4AB0370149D}" destId="{785729AB-6B41-469B-BF8B-B49BE64D4226}" srcOrd="0" destOrd="0" presId="urn:microsoft.com/office/officeart/2005/8/layout/lProcess3"/>
    <dgm:cxn modelId="{B0B8156B-759E-4223-8212-947A4E0299B9}" srcId="{00DBDC90-8AAE-405B-A4DB-66F69FD0E5C8}" destId="{003B22BE-C65C-40A7-A220-00E6C6C19AAE}" srcOrd="0" destOrd="0" parTransId="{16E05DDC-BEA1-44AA-BDE8-1997931DBDA0}" sibTransId="{19D101ED-B658-4DF3-9C1B-46273C7EE010}"/>
    <dgm:cxn modelId="{7CC02801-7C3E-4500-AD49-4E9501DFB1DC}" type="presOf" srcId="{003B22BE-C65C-40A7-A220-00E6C6C19AAE}" destId="{61A7BFF4-5D56-47A3-9DA7-EFD7D60854A3}" srcOrd="0" destOrd="0" presId="urn:microsoft.com/office/officeart/2005/8/layout/lProcess3"/>
    <dgm:cxn modelId="{72899BBF-9E60-4D04-9234-DE6BFDEC39CF}" type="presParOf" srcId="{5D7E2481-BBDE-43F1-BF06-A1EEBE0821A9}" destId="{627AEC47-BB2C-4DE7-BCAE-639646D3C8B5}" srcOrd="0" destOrd="0" presId="urn:microsoft.com/office/officeart/2005/8/layout/lProcess3"/>
    <dgm:cxn modelId="{EF8AF8EA-8BFE-49B8-BBE9-C1446CDD8C6D}" type="presParOf" srcId="{627AEC47-BB2C-4DE7-BCAE-639646D3C8B5}" destId="{DDE9ED03-37C1-4869-8246-361996390019}" srcOrd="0" destOrd="0" presId="urn:microsoft.com/office/officeart/2005/8/layout/lProcess3"/>
    <dgm:cxn modelId="{07F2BDAA-87BA-43B1-9C01-3CBA09743E49}" type="presParOf" srcId="{627AEC47-BB2C-4DE7-BCAE-639646D3C8B5}" destId="{049679D3-EEB0-41AB-86F7-5AB33856DD2D}" srcOrd="1" destOrd="0" presId="urn:microsoft.com/office/officeart/2005/8/layout/lProcess3"/>
    <dgm:cxn modelId="{05C70DA5-0AEA-4234-BD28-231102666A61}" type="presParOf" srcId="{627AEC47-BB2C-4DE7-BCAE-639646D3C8B5}" destId="{785729AB-6B41-469B-BF8B-B49BE64D4226}" srcOrd="2" destOrd="0" presId="urn:microsoft.com/office/officeart/2005/8/layout/lProcess3"/>
    <dgm:cxn modelId="{0050B25A-FEDA-4FF4-8F42-1EA66927879F}" type="presParOf" srcId="{627AEC47-BB2C-4DE7-BCAE-639646D3C8B5}" destId="{BB6C2646-D0BC-4830-9E90-B6CBA232A9D6}" srcOrd="3" destOrd="0" presId="urn:microsoft.com/office/officeart/2005/8/layout/lProcess3"/>
    <dgm:cxn modelId="{F59470BD-656C-400D-8D81-BC4A5F855162}" type="presParOf" srcId="{627AEC47-BB2C-4DE7-BCAE-639646D3C8B5}" destId="{676AD853-8F9D-4E5C-8288-E36039BCD822}" srcOrd="4" destOrd="0" presId="urn:microsoft.com/office/officeart/2005/8/layout/lProcess3"/>
    <dgm:cxn modelId="{FE25702A-DAB6-43A9-9CBF-6820FA5BC5CD}" type="presParOf" srcId="{5D7E2481-BBDE-43F1-BF06-A1EEBE0821A9}" destId="{19D15B2C-AA4B-4E7F-823D-600ED1153DC4}" srcOrd="1" destOrd="0" presId="urn:microsoft.com/office/officeart/2005/8/layout/lProcess3"/>
    <dgm:cxn modelId="{72697AF9-DDA2-4ADB-A97C-3B10394383CA}" type="presParOf" srcId="{5D7E2481-BBDE-43F1-BF06-A1EEBE0821A9}" destId="{FAD12EA5-B81F-4876-9D85-8DC3480E480D}" srcOrd="2" destOrd="0" presId="urn:microsoft.com/office/officeart/2005/8/layout/lProcess3"/>
    <dgm:cxn modelId="{213E9168-3B51-44C7-A5C2-E037B7DA2132}" type="presParOf" srcId="{FAD12EA5-B81F-4876-9D85-8DC3480E480D}" destId="{E8985A48-B459-403A-BDC7-ACE08FFE311D}" srcOrd="0" destOrd="0" presId="urn:microsoft.com/office/officeart/2005/8/layout/lProcess3"/>
    <dgm:cxn modelId="{F5C228C8-99FA-44FB-A3BE-D02F80C659C3}" type="presParOf" srcId="{FAD12EA5-B81F-4876-9D85-8DC3480E480D}" destId="{73EFA964-2473-472B-8DBA-C4D8F9A85938}" srcOrd="1" destOrd="0" presId="urn:microsoft.com/office/officeart/2005/8/layout/lProcess3"/>
    <dgm:cxn modelId="{F44E5CF8-390A-434B-8469-FC34C0300AF3}" type="presParOf" srcId="{FAD12EA5-B81F-4876-9D85-8DC3480E480D}" destId="{F041CA38-D331-4566-AC0F-84119E0C39A4}" srcOrd="2" destOrd="0" presId="urn:microsoft.com/office/officeart/2005/8/layout/lProcess3"/>
    <dgm:cxn modelId="{2DA5CFB1-EE7B-4AC2-9606-36CF1D05C9B6}" type="presParOf" srcId="{5D7E2481-BBDE-43F1-BF06-A1EEBE0821A9}" destId="{B270222D-1A0E-44C6-8DD2-CC4387F8757D}" srcOrd="3" destOrd="0" presId="urn:microsoft.com/office/officeart/2005/8/layout/lProcess3"/>
    <dgm:cxn modelId="{2127583A-7706-4275-BCFA-4EA6C7BDAB29}" type="presParOf" srcId="{5D7E2481-BBDE-43F1-BF06-A1EEBE0821A9}" destId="{3A7BCA74-A02C-4E79-A2F4-08FB655C41A1}" srcOrd="4" destOrd="0" presId="urn:microsoft.com/office/officeart/2005/8/layout/lProcess3"/>
    <dgm:cxn modelId="{968E8595-C302-4AF7-BBDA-903ADF98657D}" type="presParOf" srcId="{3A7BCA74-A02C-4E79-A2F4-08FB655C41A1}" destId="{EC98620C-4B12-47CE-9AF4-5FEC8FAD9E4F}" srcOrd="0" destOrd="0" presId="urn:microsoft.com/office/officeart/2005/8/layout/lProcess3"/>
    <dgm:cxn modelId="{3592E150-30E5-4D82-AA20-1DD12EC851DB}" type="presParOf" srcId="{3A7BCA74-A02C-4E79-A2F4-08FB655C41A1}" destId="{CEECB90B-B903-4230-B4AF-D2B46860BB51}" srcOrd="1" destOrd="0" presId="urn:microsoft.com/office/officeart/2005/8/layout/lProcess3"/>
    <dgm:cxn modelId="{3E08C5CA-1E6B-4A45-ADEA-4C8E9B0D03CA}" type="presParOf" srcId="{3A7BCA74-A02C-4E79-A2F4-08FB655C41A1}" destId="{61A7BFF4-5D56-47A3-9DA7-EFD7D60854A3}" srcOrd="2" destOrd="0" presId="urn:microsoft.com/office/officeart/2005/8/layout/lProcess3"/>
    <dgm:cxn modelId="{A0CF75B2-193E-4556-8E1A-4320FE012EDE}" type="presParOf" srcId="{3A7BCA74-A02C-4E79-A2F4-08FB655C41A1}" destId="{96271575-E8F4-4177-ABC1-12D196E19929}" srcOrd="3" destOrd="0" presId="urn:microsoft.com/office/officeart/2005/8/layout/lProcess3"/>
    <dgm:cxn modelId="{0059E69B-B870-49FF-B4D4-F985BC5E68BF}" type="presParOf" srcId="{3A7BCA74-A02C-4E79-A2F4-08FB655C41A1}" destId="{C20FB94C-FC19-4C87-AD20-5DAF7496594D}" srcOrd="4" destOrd="0" presId="urn:microsoft.com/office/officeart/2005/8/layout/lProcess3"/>
    <dgm:cxn modelId="{E9B721E0-752C-4181-9FEA-6FFEE8D71418}" type="presParOf" srcId="{5D7E2481-BBDE-43F1-BF06-A1EEBE0821A9}" destId="{4C99DDAB-EA25-484E-A552-287EE77F1F29}" srcOrd="5" destOrd="0" presId="urn:microsoft.com/office/officeart/2005/8/layout/lProcess3"/>
    <dgm:cxn modelId="{1752CA9D-D163-4362-9C0E-D60B0290A3DA}" type="presParOf" srcId="{5D7E2481-BBDE-43F1-BF06-A1EEBE0821A9}" destId="{EE775493-F0BA-4B48-B082-89CA259881AD}" srcOrd="6" destOrd="0" presId="urn:microsoft.com/office/officeart/2005/8/layout/lProcess3"/>
    <dgm:cxn modelId="{0C3203DC-43BC-48E8-BB1E-FFACC35B9667}" type="presParOf" srcId="{EE775493-F0BA-4B48-B082-89CA259881AD}" destId="{CACD4D5B-CFCD-4DCD-8C4B-5769B5D043C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A8286B-D1EF-4149-B7C4-CDE88F1651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AD38C708-03D7-4B0D-9C4C-D07B7885269F}">
      <dgm:prSet phldrT="[Text]" custT="1"/>
      <dgm:spPr>
        <a:solidFill>
          <a:schemeClr val="bg1">
            <a:lumMod val="75000"/>
          </a:schemeClr>
        </a:solidFill>
        <a:ln>
          <a:solidFill>
            <a:srgbClr val="FF3399"/>
          </a:solidFill>
        </a:ln>
      </dgm:spPr>
      <dgm:t>
        <a:bodyPr/>
        <a:lstStyle/>
        <a:p>
          <a:r>
            <a:rPr lang="en-US" sz="1600" b="1" dirty="0" smtClean="0">
              <a:solidFill>
                <a:schemeClr val="tx1"/>
              </a:solidFill>
            </a:rPr>
            <a:t>Central Government</a:t>
          </a:r>
        </a:p>
        <a:p>
          <a:r>
            <a:rPr lang="en-US" sz="1600" b="1" dirty="0" smtClean="0">
              <a:solidFill>
                <a:schemeClr val="tx1"/>
              </a:solidFill>
            </a:rPr>
            <a:t>(Union List)</a:t>
          </a:r>
          <a:endParaRPr lang="en-IN" sz="1600" b="1" dirty="0">
            <a:solidFill>
              <a:schemeClr val="tx1"/>
            </a:solidFill>
          </a:endParaRPr>
        </a:p>
      </dgm:t>
    </dgm:pt>
    <dgm:pt modelId="{27A9914C-43A5-46DC-A18E-EA61737C75EA}" type="parTrans" cxnId="{194CA423-6A5E-42A8-9DF0-E8C6922630B1}">
      <dgm:prSet/>
      <dgm:spPr/>
      <dgm:t>
        <a:bodyPr/>
        <a:lstStyle/>
        <a:p>
          <a:endParaRPr lang="en-IN"/>
        </a:p>
      </dgm:t>
    </dgm:pt>
    <dgm:pt modelId="{AA96B67C-23BE-497C-A46C-C2E56EF2BFF5}" type="sibTrans" cxnId="{194CA423-6A5E-42A8-9DF0-E8C6922630B1}">
      <dgm:prSet/>
      <dgm:spPr/>
      <dgm:t>
        <a:bodyPr/>
        <a:lstStyle/>
        <a:p>
          <a:endParaRPr lang="en-IN"/>
        </a:p>
      </dgm:t>
    </dgm:pt>
    <dgm:pt modelId="{F09CF258-1DEE-4CF4-A730-B2E9CD1F6AE6}">
      <dgm:prSet phldrT="[Text]" custT="1">
        <dgm:style>
          <a:lnRef idx="1">
            <a:schemeClr val="accent2"/>
          </a:lnRef>
          <a:fillRef idx="2">
            <a:schemeClr val="accent2"/>
          </a:fillRef>
          <a:effectRef idx="1">
            <a:schemeClr val="accent2"/>
          </a:effectRef>
          <a:fontRef idx="minor">
            <a:schemeClr val="dk1"/>
          </a:fontRef>
        </dgm:style>
      </dgm:prSet>
      <dgm:spPr>
        <a:solidFill>
          <a:schemeClr val="bg1">
            <a:lumMod val="95000"/>
          </a:schemeClr>
        </a:solidFill>
        <a:ln>
          <a:solidFill>
            <a:srgbClr val="FF3399"/>
          </a:solidFill>
        </a:ln>
      </dgm:spPr>
      <dgm:t>
        <a:bodyPr/>
        <a:lstStyle/>
        <a:p>
          <a:r>
            <a:rPr lang="en-US" sz="1500" dirty="0" smtClean="0">
              <a:solidFill>
                <a:schemeClr val="tx1"/>
              </a:solidFill>
            </a:rPr>
            <a:t>Income Tax</a:t>
          </a:r>
          <a:endParaRPr lang="en-IN" sz="1500" dirty="0">
            <a:solidFill>
              <a:schemeClr val="tx1"/>
            </a:solidFill>
          </a:endParaRPr>
        </a:p>
      </dgm:t>
    </dgm:pt>
    <dgm:pt modelId="{65DADA31-C3D6-44CE-B8A9-8BD5DC740F22}" type="parTrans" cxnId="{38F30B98-ED3D-46D4-A369-6D33540D0FFA}">
      <dgm:prSet/>
      <dgm:spPr/>
      <dgm:t>
        <a:bodyPr/>
        <a:lstStyle/>
        <a:p>
          <a:endParaRPr lang="en-IN"/>
        </a:p>
      </dgm:t>
    </dgm:pt>
    <dgm:pt modelId="{1ABE8FAF-8CC5-4CA1-B97D-B01F83660F4C}" type="sibTrans" cxnId="{38F30B98-ED3D-46D4-A369-6D33540D0FFA}">
      <dgm:prSet/>
      <dgm:spPr/>
      <dgm:t>
        <a:bodyPr/>
        <a:lstStyle/>
        <a:p>
          <a:endParaRPr lang="en-IN"/>
        </a:p>
      </dgm:t>
    </dgm:pt>
    <dgm:pt modelId="{6AA55EBE-32DE-4A10-8BBD-0EB8BC78D9CF}">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r>
            <a:rPr lang="en-US" sz="1500" dirty="0" smtClean="0">
              <a:solidFill>
                <a:schemeClr val="tx1"/>
              </a:solidFill>
            </a:rPr>
            <a:t>Customs Duties</a:t>
          </a:r>
          <a:endParaRPr lang="en-IN" sz="1500" dirty="0">
            <a:solidFill>
              <a:schemeClr val="tx1"/>
            </a:solidFill>
          </a:endParaRPr>
        </a:p>
      </dgm:t>
    </dgm:pt>
    <dgm:pt modelId="{9CBC4888-BDEF-442D-A968-C6ED876A340E}" type="parTrans" cxnId="{124264D5-7FD5-4728-9571-6D742AE08A8C}">
      <dgm:prSet/>
      <dgm:spPr/>
      <dgm:t>
        <a:bodyPr/>
        <a:lstStyle/>
        <a:p>
          <a:endParaRPr lang="en-IN"/>
        </a:p>
      </dgm:t>
    </dgm:pt>
    <dgm:pt modelId="{41AF38B1-22BA-4301-A28F-59C221529683}" type="sibTrans" cxnId="{124264D5-7FD5-4728-9571-6D742AE08A8C}">
      <dgm:prSet/>
      <dgm:spPr/>
      <dgm:t>
        <a:bodyPr/>
        <a:lstStyle/>
        <a:p>
          <a:endParaRPr lang="en-IN"/>
        </a:p>
      </dgm:t>
    </dgm:pt>
    <dgm:pt modelId="{ED81E998-38CE-441B-B6A5-CF788536B409}">
      <dgm:prSet phldrT="[Text]" custT="1"/>
      <dgm:spPr>
        <a:solidFill>
          <a:schemeClr val="bg1">
            <a:lumMod val="85000"/>
          </a:schemeClr>
        </a:solidFill>
        <a:ln>
          <a:solidFill>
            <a:srgbClr val="FF3399"/>
          </a:solidFill>
        </a:ln>
      </dgm:spPr>
      <dgm:t>
        <a:bodyPr/>
        <a:lstStyle/>
        <a:p>
          <a:r>
            <a:rPr lang="en-US" sz="1600" b="1" dirty="0" smtClean="0">
              <a:solidFill>
                <a:schemeClr val="tx1"/>
              </a:solidFill>
            </a:rPr>
            <a:t>State Government</a:t>
          </a:r>
        </a:p>
        <a:p>
          <a:r>
            <a:rPr lang="en-US" sz="1600" b="1" dirty="0" smtClean="0">
              <a:solidFill>
                <a:schemeClr val="tx1"/>
              </a:solidFill>
            </a:rPr>
            <a:t>(State List)</a:t>
          </a:r>
          <a:endParaRPr lang="en-IN" sz="1600" b="1" dirty="0">
            <a:solidFill>
              <a:schemeClr val="tx1"/>
            </a:solidFill>
          </a:endParaRPr>
        </a:p>
      </dgm:t>
    </dgm:pt>
    <dgm:pt modelId="{9F1F6A4C-4C3E-4244-99C9-224156E1C802}" type="parTrans" cxnId="{F827CD2E-3B65-4DFD-B78E-E2425299D7B6}">
      <dgm:prSet/>
      <dgm:spPr/>
      <dgm:t>
        <a:bodyPr/>
        <a:lstStyle/>
        <a:p>
          <a:endParaRPr lang="en-IN"/>
        </a:p>
      </dgm:t>
    </dgm:pt>
    <dgm:pt modelId="{373FDAD2-FC33-40A7-B539-284BB732A75A}" type="sibTrans" cxnId="{F827CD2E-3B65-4DFD-B78E-E2425299D7B6}">
      <dgm:prSet/>
      <dgm:spPr/>
      <dgm:t>
        <a:bodyPr/>
        <a:lstStyle/>
        <a:p>
          <a:endParaRPr lang="en-IN"/>
        </a:p>
      </dgm:t>
    </dgm:pt>
    <dgm:pt modelId="{E833CFAB-D4B2-4A49-A073-4BBD6184AEA5}">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pPr algn="l"/>
          <a:r>
            <a:rPr lang="en-US" sz="1500" dirty="0" smtClean="0">
              <a:solidFill>
                <a:schemeClr val="tx1"/>
              </a:solidFill>
            </a:rPr>
            <a:t>Stamp Duty</a:t>
          </a:r>
          <a:endParaRPr lang="en-IN" sz="1500" dirty="0">
            <a:solidFill>
              <a:schemeClr val="tx1"/>
            </a:solidFill>
          </a:endParaRPr>
        </a:p>
      </dgm:t>
    </dgm:pt>
    <dgm:pt modelId="{624E21C3-5501-4556-BB2A-8B4659D8741D}" type="parTrans" cxnId="{600EC6CA-415C-4479-BAF5-9688CE63663E}">
      <dgm:prSet/>
      <dgm:spPr/>
      <dgm:t>
        <a:bodyPr/>
        <a:lstStyle/>
        <a:p>
          <a:endParaRPr lang="en-IN"/>
        </a:p>
      </dgm:t>
    </dgm:pt>
    <dgm:pt modelId="{58D0317D-67D4-4749-9D5F-85C8D59416EE}" type="sibTrans" cxnId="{600EC6CA-415C-4479-BAF5-9688CE63663E}">
      <dgm:prSet/>
      <dgm:spPr/>
      <dgm:t>
        <a:bodyPr/>
        <a:lstStyle/>
        <a:p>
          <a:endParaRPr lang="en-IN"/>
        </a:p>
      </dgm:t>
    </dgm:pt>
    <dgm:pt modelId="{FA2200E2-E66D-4917-ADAA-2AE7A3DEE4C7}">
      <dgm:prSet phldrT="[Text]" custT="1"/>
      <dgm:spPr>
        <a:solidFill>
          <a:schemeClr val="bg1">
            <a:lumMod val="95000"/>
          </a:schemeClr>
        </a:solidFill>
        <a:ln>
          <a:solidFill>
            <a:srgbClr val="FF3399"/>
          </a:solidFill>
        </a:ln>
      </dgm:spPr>
      <dgm:t>
        <a:bodyPr/>
        <a:lstStyle/>
        <a:p>
          <a:r>
            <a:rPr lang="en-US" sz="1600" b="1" dirty="0" smtClean="0">
              <a:solidFill>
                <a:schemeClr val="tx1"/>
              </a:solidFill>
            </a:rPr>
            <a:t>Local bodies</a:t>
          </a:r>
        </a:p>
        <a:p>
          <a:r>
            <a:rPr lang="en-US" sz="1600" b="1" dirty="0" smtClean="0">
              <a:solidFill>
                <a:schemeClr val="tx1"/>
              </a:solidFill>
            </a:rPr>
            <a:t>(State List – Delegated to Local Bodies)</a:t>
          </a:r>
          <a:endParaRPr lang="en-IN" sz="1600" b="1" dirty="0">
            <a:solidFill>
              <a:schemeClr val="tx1"/>
            </a:solidFill>
          </a:endParaRPr>
        </a:p>
      </dgm:t>
    </dgm:pt>
    <dgm:pt modelId="{2901C489-81EB-4B33-AF47-50EF03793F63}" type="parTrans" cxnId="{9475DD45-E730-4927-A346-42B5B2815759}">
      <dgm:prSet/>
      <dgm:spPr/>
      <dgm:t>
        <a:bodyPr/>
        <a:lstStyle/>
        <a:p>
          <a:endParaRPr lang="en-IN"/>
        </a:p>
      </dgm:t>
    </dgm:pt>
    <dgm:pt modelId="{BBDB2D59-A52F-4512-BB06-AED2F3F4868A}" type="sibTrans" cxnId="{9475DD45-E730-4927-A346-42B5B2815759}">
      <dgm:prSet/>
      <dgm:spPr/>
      <dgm:t>
        <a:bodyPr/>
        <a:lstStyle/>
        <a:p>
          <a:endParaRPr lang="en-IN"/>
        </a:p>
      </dgm:t>
    </dgm:pt>
    <dgm:pt modelId="{53FF0A62-138E-4E98-A64C-84EAED9F54D8}">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r>
            <a:rPr lang="en-US" sz="1500" dirty="0" smtClean="0">
              <a:solidFill>
                <a:schemeClr val="tx1"/>
              </a:solidFill>
            </a:rPr>
            <a:t>Entertainment Tax </a:t>
          </a:r>
          <a:endParaRPr lang="en-IN" sz="1500" dirty="0">
            <a:solidFill>
              <a:schemeClr val="tx1"/>
            </a:solidFill>
          </a:endParaRPr>
        </a:p>
      </dgm:t>
    </dgm:pt>
    <dgm:pt modelId="{F761BB54-633A-403B-96A1-C1944480D174}" type="parTrans" cxnId="{10B3B1B4-1A34-45A3-B9AD-145A8F5941D7}">
      <dgm:prSet/>
      <dgm:spPr/>
      <dgm:t>
        <a:bodyPr/>
        <a:lstStyle/>
        <a:p>
          <a:endParaRPr lang="en-IN"/>
        </a:p>
      </dgm:t>
    </dgm:pt>
    <dgm:pt modelId="{389025C5-66C9-4A26-8D9D-B906067D7DEB}" type="sibTrans" cxnId="{10B3B1B4-1A34-45A3-B9AD-145A8F5941D7}">
      <dgm:prSet/>
      <dgm:spPr/>
      <dgm:t>
        <a:bodyPr/>
        <a:lstStyle/>
        <a:p>
          <a:endParaRPr lang="en-IN"/>
        </a:p>
      </dgm:t>
    </dgm:pt>
    <dgm:pt modelId="{D25150DB-CFF2-469C-BF0E-EC3029F1C1AA}">
      <dgm:prSe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r>
            <a:rPr lang="en-US" sz="1500" dirty="0" smtClean="0">
              <a:solidFill>
                <a:schemeClr val="tx1"/>
              </a:solidFill>
            </a:rPr>
            <a:t>Service Tax</a:t>
          </a:r>
          <a:endParaRPr lang="en-IN" sz="1500" dirty="0">
            <a:solidFill>
              <a:schemeClr val="tx1"/>
            </a:solidFill>
          </a:endParaRPr>
        </a:p>
      </dgm:t>
    </dgm:pt>
    <dgm:pt modelId="{483253D5-7E75-4740-A71C-DFF3A7090C47}" type="parTrans" cxnId="{A84B307B-6012-429A-A5A9-954CB24B04AE}">
      <dgm:prSet/>
      <dgm:spPr/>
      <dgm:t>
        <a:bodyPr/>
        <a:lstStyle/>
        <a:p>
          <a:endParaRPr lang="en-IN"/>
        </a:p>
      </dgm:t>
    </dgm:pt>
    <dgm:pt modelId="{7370D4EF-3D21-4A8D-B73D-DB3119C4C215}" type="sibTrans" cxnId="{A84B307B-6012-429A-A5A9-954CB24B04AE}">
      <dgm:prSet/>
      <dgm:spPr/>
      <dgm:t>
        <a:bodyPr/>
        <a:lstStyle/>
        <a:p>
          <a:endParaRPr lang="en-IN"/>
        </a:p>
      </dgm:t>
    </dgm:pt>
    <dgm:pt modelId="{EF30CE49-C5D2-4EEA-8619-877D3363DEA5}">
      <dgm:prSe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r>
            <a:rPr lang="en-US" sz="1500" dirty="0" smtClean="0">
              <a:solidFill>
                <a:schemeClr val="tx1"/>
              </a:solidFill>
            </a:rPr>
            <a:t>Central Excise</a:t>
          </a:r>
          <a:endParaRPr lang="en-IN" sz="1500" dirty="0">
            <a:solidFill>
              <a:schemeClr val="tx1"/>
            </a:solidFill>
          </a:endParaRPr>
        </a:p>
      </dgm:t>
    </dgm:pt>
    <dgm:pt modelId="{C53A2005-243E-4869-8E0D-9CE801B76F89}" type="parTrans" cxnId="{1EFC2726-9405-4DA0-B991-CEEC7C1ED5D6}">
      <dgm:prSet/>
      <dgm:spPr/>
      <dgm:t>
        <a:bodyPr/>
        <a:lstStyle/>
        <a:p>
          <a:endParaRPr lang="en-IN"/>
        </a:p>
      </dgm:t>
    </dgm:pt>
    <dgm:pt modelId="{2A990175-84AB-4E9B-85B8-FA9AD3440411}" type="sibTrans" cxnId="{1EFC2726-9405-4DA0-B991-CEEC7C1ED5D6}">
      <dgm:prSet/>
      <dgm:spPr/>
      <dgm:t>
        <a:bodyPr/>
        <a:lstStyle/>
        <a:p>
          <a:endParaRPr lang="en-IN"/>
        </a:p>
      </dgm:t>
    </dgm:pt>
    <dgm:pt modelId="{B5338EDE-9554-4E3A-AEA5-11F604C9D3BB}">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pPr algn="l"/>
          <a:r>
            <a:rPr lang="en-US" sz="1500" dirty="0" smtClean="0">
              <a:solidFill>
                <a:schemeClr val="tx1"/>
              </a:solidFill>
            </a:rPr>
            <a:t>State Excise</a:t>
          </a:r>
          <a:endParaRPr lang="en-IN" sz="1500" dirty="0">
            <a:solidFill>
              <a:schemeClr val="tx1"/>
            </a:solidFill>
          </a:endParaRPr>
        </a:p>
      </dgm:t>
    </dgm:pt>
    <dgm:pt modelId="{B7B46BDD-60DC-4887-8E59-67167A4CD34D}" type="parTrans" cxnId="{629A7BA3-0513-42A7-B3A1-541DD08FA456}">
      <dgm:prSet/>
      <dgm:spPr/>
      <dgm:t>
        <a:bodyPr/>
        <a:lstStyle/>
        <a:p>
          <a:endParaRPr lang="en-IN"/>
        </a:p>
      </dgm:t>
    </dgm:pt>
    <dgm:pt modelId="{196F62EA-60C0-4D6D-8FBD-85D07C0A8F49}" type="sibTrans" cxnId="{629A7BA3-0513-42A7-B3A1-541DD08FA456}">
      <dgm:prSet/>
      <dgm:spPr/>
      <dgm:t>
        <a:bodyPr/>
        <a:lstStyle/>
        <a:p>
          <a:endParaRPr lang="en-IN"/>
        </a:p>
      </dgm:t>
    </dgm:pt>
    <dgm:pt modelId="{5CB5B457-3969-4D5F-9051-B26B6FDE0CDD}">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pPr algn="l"/>
          <a:r>
            <a:rPr lang="en-US" sz="1500" dirty="0" smtClean="0">
              <a:solidFill>
                <a:schemeClr val="tx1"/>
              </a:solidFill>
            </a:rPr>
            <a:t>Entertainment Tax </a:t>
          </a:r>
          <a:endParaRPr lang="en-IN" sz="1500" dirty="0">
            <a:solidFill>
              <a:schemeClr val="tx1"/>
            </a:solidFill>
          </a:endParaRPr>
        </a:p>
      </dgm:t>
    </dgm:pt>
    <dgm:pt modelId="{AFED8265-6CCE-405C-BCAE-1F0F888D4A9C}" type="parTrans" cxnId="{E2303FF5-4FF7-45EB-90BB-A90F3A893C66}">
      <dgm:prSet/>
      <dgm:spPr/>
      <dgm:t>
        <a:bodyPr/>
        <a:lstStyle/>
        <a:p>
          <a:endParaRPr lang="en-IN"/>
        </a:p>
      </dgm:t>
    </dgm:pt>
    <dgm:pt modelId="{87E2AA2B-F562-4C74-8929-D8BD36826EFF}" type="sibTrans" cxnId="{E2303FF5-4FF7-45EB-90BB-A90F3A893C66}">
      <dgm:prSet/>
      <dgm:spPr/>
      <dgm:t>
        <a:bodyPr/>
        <a:lstStyle/>
        <a:p>
          <a:endParaRPr lang="en-IN"/>
        </a:p>
      </dgm:t>
    </dgm:pt>
    <dgm:pt modelId="{AA959D5A-07B8-4ECB-89EA-D4DA711A338B}">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pPr algn="l"/>
          <a:r>
            <a:rPr lang="en-US" sz="1500" dirty="0" smtClean="0">
              <a:solidFill>
                <a:schemeClr val="tx1"/>
              </a:solidFill>
            </a:rPr>
            <a:t>Sales Tax/VAT</a:t>
          </a:r>
          <a:endParaRPr lang="en-IN" sz="1500" dirty="0">
            <a:solidFill>
              <a:schemeClr val="tx1"/>
            </a:solidFill>
          </a:endParaRPr>
        </a:p>
      </dgm:t>
    </dgm:pt>
    <dgm:pt modelId="{A69FEBA1-4A1D-4035-9825-2ABF65F5ACD2}" type="parTrans" cxnId="{B00285D9-C2C3-4A00-BD79-B214D866EBC7}">
      <dgm:prSet/>
      <dgm:spPr/>
      <dgm:t>
        <a:bodyPr/>
        <a:lstStyle/>
        <a:p>
          <a:endParaRPr lang="en-IN"/>
        </a:p>
      </dgm:t>
    </dgm:pt>
    <dgm:pt modelId="{DFF4D851-DB94-4EB9-B65D-2379B2F487C9}" type="sibTrans" cxnId="{B00285D9-C2C3-4A00-BD79-B214D866EBC7}">
      <dgm:prSet/>
      <dgm:spPr/>
      <dgm:t>
        <a:bodyPr/>
        <a:lstStyle/>
        <a:p>
          <a:endParaRPr lang="en-IN"/>
        </a:p>
      </dgm:t>
    </dgm:pt>
    <dgm:pt modelId="{04BD1A95-165E-4B36-99F9-E89F73A9056B}">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pPr algn="l"/>
          <a:r>
            <a:rPr lang="en-US" sz="1500" dirty="0" smtClean="0">
              <a:solidFill>
                <a:schemeClr val="tx1"/>
              </a:solidFill>
            </a:rPr>
            <a:t>Land Revenue</a:t>
          </a:r>
          <a:endParaRPr lang="en-IN" sz="1500" dirty="0">
            <a:solidFill>
              <a:schemeClr val="tx1"/>
            </a:solidFill>
          </a:endParaRPr>
        </a:p>
      </dgm:t>
    </dgm:pt>
    <dgm:pt modelId="{A4BA1BAB-3CE5-4289-B530-EE4FB3FFAE33}" type="parTrans" cxnId="{6876A39C-1DB6-42AF-86F6-0DDAF48505F9}">
      <dgm:prSet/>
      <dgm:spPr/>
      <dgm:t>
        <a:bodyPr/>
        <a:lstStyle/>
        <a:p>
          <a:endParaRPr lang="en-IN"/>
        </a:p>
      </dgm:t>
    </dgm:pt>
    <dgm:pt modelId="{73BB479A-E940-45A4-BD12-E18ADFFE2FC1}" type="sibTrans" cxnId="{6876A39C-1DB6-42AF-86F6-0DDAF48505F9}">
      <dgm:prSet/>
      <dgm:spPr/>
      <dgm:t>
        <a:bodyPr/>
        <a:lstStyle/>
        <a:p>
          <a:endParaRPr lang="en-IN"/>
        </a:p>
      </dgm:t>
    </dgm:pt>
    <dgm:pt modelId="{2AEE0125-18B1-4487-9FE0-F6EF91BED5B5}">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r>
            <a:rPr lang="en-US" sz="1500" dirty="0" smtClean="0">
              <a:solidFill>
                <a:schemeClr val="tx1"/>
              </a:solidFill>
            </a:rPr>
            <a:t>Octroi</a:t>
          </a:r>
          <a:endParaRPr lang="en-IN" sz="1500" dirty="0">
            <a:solidFill>
              <a:schemeClr val="tx1"/>
            </a:solidFill>
          </a:endParaRPr>
        </a:p>
      </dgm:t>
    </dgm:pt>
    <dgm:pt modelId="{54BA19C8-1875-4073-BDFA-F1DA80021597}" type="parTrans" cxnId="{9CD829AD-46C5-49E4-8BDA-3F23B9229B80}">
      <dgm:prSet/>
      <dgm:spPr/>
      <dgm:t>
        <a:bodyPr/>
        <a:lstStyle/>
        <a:p>
          <a:endParaRPr lang="en-IN"/>
        </a:p>
      </dgm:t>
    </dgm:pt>
    <dgm:pt modelId="{C19290E5-4389-4910-B9CC-E4FE842ABE62}" type="sibTrans" cxnId="{9CD829AD-46C5-49E4-8BDA-3F23B9229B80}">
      <dgm:prSet/>
      <dgm:spPr/>
      <dgm:t>
        <a:bodyPr/>
        <a:lstStyle/>
        <a:p>
          <a:endParaRPr lang="en-IN"/>
        </a:p>
      </dgm:t>
    </dgm:pt>
    <dgm:pt modelId="{E2A39AF5-FAFC-4AE6-AC85-C8B8B8C8D543}">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pPr algn="l"/>
          <a:r>
            <a:rPr lang="en-IN" sz="1500" dirty="0" smtClean="0">
              <a:solidFill>
                <a:schemeClr val="tx1"/>
              </a:solidFill>
            </a:rPr>
            <a:t>Profession Tax</a:t>
          </a:r>
          <a:endParaRPr lang="en-IN" sz="1500" dirty="0">
            <a:solidFill>
              <a:schemeClr val="tx1"/>
            </a:solidFill>
          </a:endParaRPr>
        </a:p>
      </dgm:t>
    </dgm:pt>
    <dgm:pt modelId="{622E386A-4D44-4AC5-954D-9C9EED763879}" type="parTrans" cxnId="{215039DE-8E2B-41D3-8430-50C64C5141BA}">
      <dgm:prSet/>
      <dgm:spPr/>
      <dgm:t>
        <a:bodyPr/>
        <a:lstStyle/>
        <a:p>
          <a:endParaRPr lang="en-US"/>
        </a:p>
      </dgm:t>
    </dgm:pt>
    <dgm:pt modelId="{43E79BF1-B15C-4346-99ED-755A8F100E7D}" type="sibTrans" cxnId="{215039DE-8E2B-41D3-8430-50C64C5141BA}">
      <dgm:prSet/>
      <dgm:spPr/>
      <dgm:t>
        <a:bodyPr/>
        <a:lstStyle/>
        <a:p>
          <a:endParaRPr lang="en-US"/>
        </a:p>
      </dgm:t>
    </dgm:pt>
    <dgm:pt modelId="{06CC3D4F-AF4E-4E7F-9B39-08795A806FC4}">
      <dgm:prSet phldrT="[Text]" custT="1">
        <dgm:style>
          <a:lnRef idx="1">
            <a:schemeClr val="accent2"/>
          </a:lnRef>
          <a:fillRef idx="2">
            <a:schemeClr val="accent2"/>
          </a:fillRef>
          <a:effectRef idx="1">
            <a:schemeClr val="accent2"/>
          </a:effectRef>
          <a:fontRef idx="minor">
            <a:schemeClr val="dk1"/>
          </a:fontRef>
        </dgm:style>
      </dgm:prSet>
      <dgm:spPr>
        <a:solidFill>
          <a:srgbClr val="FFCCFF"/>
        </a:solidFill>
        <a:ln>
          <a:solidFill>
            <a:srgbClr val="FF3399"/>
          </a:solidFill>
        </a:ln>
      </dgm:spPr>
      <dgm:t>
        <a:bodyPr/>
        <a:lstStyle/>
        <a:p>
          <a:r>
            <a:rPr lang="en-US" sz="1500" dirty="0" smtClean="0">
              <a:solidFill>
                <a:schemeClr val="tx1"/>
              </a:solidFill>
            </a:rPr>
            <a:t>Local Body Tax </a:t>
          </a:r>
          <a:endParaRPr lang="en-IN" sz="1500" dirty="0">
            <a:solidFill>
              <a:schemeClr val="tx1"/>
            </a:solidFill>
          </a:endParaRPr>
        </a:p>
      </dgm:t>
    </dgm:pt>
    <dgm:pt modelId="{FBCD17F5-C6B0-4C28-A789-AC60DD8491DE}" type="parTrans" cxnId="{DFE4E2D9-4FA3-4AA4-AB71-3D309A50E674}">
      <dgm:prSet/>
      <dgm:spPr/>
      <dgm:t>
        <a:bodyPr/>
        <a:lstStyle/>
        <a:p>
          <a:endParaRPr lang="en-US"/>
        </a:p>
      </dgm:t>
    </dgm:pt>
    <dgm:pt modelId="{F62344A3-E7BB-4686-AF39-511CBB82BCF4}" type="sibTrans" cxnId="{DFE4E2D9-4FA3-4AA4-AB71-3D309A50E674}">
      <dgm:prSet/>
      <dgm:spPr/>
      <dgm:t>
        <a:bodyPr/>
        <a:lstStyle/>
        <a:p>
          <a:endParaRPr lang="en-US"/>
        </a:p>
      </dgm:t>
    </dgm:pt>
    <dgm:pt modelId="{5D7FBB72-BC5E-4898-BA17-46303DBFA376}">
      <dgm:prSet custT="1"/>
      <dgm:spPr>
        <a:solidFill>
          <a:schemeClr val="bg1">
            <a:lumMod val="95000"/>
          </a:schemeClr>
        </a:solidFill>
        <a:ln>
          <a:solidFill>
            <a:srgbClr val="FF3399"/>
          </a:solidFill>
        </a:ln>
      </dgm:spPr>
      <dgm:t>
        <a:bodyPr/>
        <a:lstStyle/>
        <a:p>
          <a:r>
            <a:rPr lang="en-US" sz="1500" dirty="0" smtClean="0">
              <a:solidFill>
                <a:schemeClr val="tx1"/>
              </a:solidFill>
            </a:rPr>
            <a:t>Security Transaction Tax</a:t>
          </a:r>
          <a:endParaRPr lang="en-US" sz="1500" dirty="0">
            <a:solidFill>
              <a:schemeClr val="tx1"/>
            </a:solidFill>
          </a:endParaRPr>
        </a:p>
      </dgm:t>
    </dgm:pt>
    <dgm:pt modelId="{9C0AB351-99F3-449B-93FD-7D574EF751D6}" type="parTrans" cxnId="{619F7F8D-766A-4A43-B2F3-16CA91DB93E9}">
      <dgm:prSet/>
      <dgm:spPr/>
      <dgm:t>
        <a:bodyPr/>
        <a:lstStyle/>
        <a:p>
          <a:endParaRPr lang="en-US"/>
        </a:p>
      </dgm:t>
    </dgm:pt>
    <dgm:pt modelId="{3B94A284-71E7-4B82-AE8D-8F115BD9EABC}" type="sibTrans" cxnId="{619F7F8D-766A-4A43-B2F3-16CA91DB93E9}">
      <dgm:prSet/>
      <dgm:spPr/>
      <dgm:t>
        <a:bodyPr/>
        <a:lstStyle/>
        <a:p>
          <a:endParaRPr lang="en-US"/>
        </a:p>
      </dgm:t>
    </dgm:pt>
    <dgm:pt modelId="{DF2D7E49-D4AA-4D41-B67B-FCB095EBC991}" type="pres">
      <dgm:prSet presAssocID="{A4A8286B-D1EF-4149-B7C4-CDE88F165103}" presName="theList" presStyleCnt="0">
        <dgm:presLayoutVars>
          <dgm:dir/>
          <dgm:animLvl val="lvl"/>
          <dgm:resizeHandles val="exact"/>
        </dgm:presLayoutVars>
      </dgm:prSet>
      <dgm:spPr/>
      <dgm:t>
        <a:bodyPr/>
        <a:lstStyle/>
        <a:p>
          <a:endParaRPr lang="en-US"/>
        </a:p>
      </dgm:t>
    </dgm:pt>
    <dgm:pt modelId="{C3BFF3E7-1F92-4E9F-8B34-F4805C7DB525}" type="pres">
      <dgm:prSet presAssocID="{AD38C708-03D7-4B0D-9C4C-D07B7885269F}" presName="compNode" presStyleCnt="0"/>
      <dgm:spPr/>
    </dgm:pt>
    <dgm:pt modelId="{C026347E-1256-4D1B-96DA-90F7AADFB7A9}" type="pres">
      <dgm:prSet presAssocID="{AD38C708-03D7-4B0D-9C4C-D07B7885269F}" presName="aNode" presStyleLbl="bgShp" presStyleIdx="0" presStyleCnt="3"/>
      <dgm:spPr/>
      <dgm:t>
        <a:bodyPr/>
        <a:lstStyle/>
        <a:p>
          <a:endParaRPr lang="en-US"/>
        </a:p>
      </dgm:t>
    </dgm:pt>
    <dgm:pt modelId="{14AE71E8-C8BF-424A-A722-17B6675CD9E5}" type="pres">
      <dgm:prSet presAssocID="{AD38C708-03D7-4B0D-9C4C-D07B7885269F}" presName="textNode" presStyleLbl="bgShp" presStyleIdx="0" presStyleCnt="3"/>
      <dgm:spPr/>
      <dgm:t>
        <a:bodyPr/>
        <a:lstStyle/>
        <a:p>
          <a:endParaRPr lang="en-US"/>
        </a:p>
      </dgm:t>
    </dgm:pt>
    <dgm:pt modelId="{7FB65115-5C32-40AC-ACD5-B47271499978}" type="pres">
      <dgm:prSet presAssocID="{AD38C708-03D7-4B0D-9C4C-D07B7885269F}" presName="compChildNode" presStyleCnt="0"/>
      <dgm:spPr/>
    </dgm:pt>
    <dgm:pt modelId="{E32BC774-DCD8-49A5-9675-C2365BDE9A13}" type="pres">
      <dgm:prSet presAssocID="{AD38C708-03D7-4B0D-9C4C-D07B7885269F}" presName="theInnerList" presStyleCnt="0"/>
      <dgm:spPr/>
    </dgm:pt>
    <dgm:pt modelId="{EF3579CE-E04E-4214-8956-7B0C589EBC20}" type="pres">
      <dgm:prSet presAssocID="{F09CF258-1DEE-4CF4-A730-B2E9CD1F6AE6}" presName="childNode" presStyleLbl="node1" presStyleIdx="0" presStyleCnt="14">
        <dgm:presLayoutVars>
          <dgm:bulletEnabled val="1"/>
        </dgm:presLayoutVars>
      </dgm:prSet>
      <dgm:spPr/>
      <dgm:t>
        <a:bodyPr/>
        <a:lstStyle/>
        <a:p>
          <a:endParaRPr lang="en-US"/>
        </a:p>
      </dgm:t>
    </dgm:pt>
    <dgm:pt modelId="{DC3A4A0E-05EE-4CF4-BC14-53D8EB11E75E}" type="pres">
      <dgm:prSet presAssocID="{F09CF258-1DEE-4CF4-A730-B2E9CD1F6AE6}" presName="aSpace2" presStyleCnt="0"/>
      <dgm:spPr/>
    </dgm:pt>
    <dgm:pt modelId="{1C147725-0A10-491C-8627-65DE50F49295}" type="pres">
      <dgm:prSet presAssocID="{5D7FBB72-BC5E-4898-BA17-46303DBFA376}" presName="childNode" presStyleLbl="node1" presStyleIdx="1" presStyleCnt="14">
        <dgm:presLayoutVars>
          <dgm:bulletEnabled val="1"/>
        </dgm:presLayoutVars>
      </dgm:prSet>
      <dgm:spPr/>
      <dgm:t>
        <a:bodyPr/>
        <a:lstStyle/>
        <a:p>
          <a:endParaRPr lang="en-US"/>
        </a:p>
      </dgm:t>
    </dgm:pt>
    <dgm:pt modelId="{6D171600-7BE7-4199-AAF5-61736B8196C8}" type="pres">
      <dgm:prSet presAssocID="{5D7FBB72-BC5E-4898-BA17-46303DBFA376}" presName="aSpace2" presStyleCnt="0"/>
      <dgm:spPr/>
    </dgm:pt>
    <dgm:pt modelId="{0EDB8144-9F9B-42FA-9647-065A077FAE63}" type="pres">
      <dgm:prSet presAssocID="{D25150DB-CFF2-469C-BF0E-EC3029F1C1AA}" presName="childNode" presStyleLbl="node1" presStyleIdx="2" presStyleCnt="14">
        <dgm:presLayoutVars>
          <dgm:bulletEnabled val="1"/>
        </dgm:presLayoutVars>
      </dgm:prSet>
      <dgm:spPr/>
      <dgm:t>
        <a:bodyPr/>
        <a:lstStyle/>
        <a:p>
          <a:endParaRPr lang="en-US"/>
        </a:p>
      </dgm:t>
    </dgm:pt>
    <dgm:pt modelId="{737D05D8-C062-4DDC-AFE4-AEDB54FB107E}" type="pres">
      <dgm:prSet presAssocID="{D25150DB-CFF2-469C-BF0E-EC3029F1C1AA}" presName="aSpace2" presStyleCnt="0"/>
      <dgm:spPr/>
    </dgm:pt>
    <dgm:pt modelId="{241EAC36-780B-416D-B886-764EAC4C480C}" type="pres">
      <dgm:prSet presAssocID="{6AA55EBE-32DE-4A10-8BBD-0EB8BC78D9CF}" presName="childNode" presStyleLbl="node1" presStyleIdx="3" presStyleCnt="14">
        <dgm:presLayoutVars>
          <dgm:bulletEnabled val="1"/>
        </dgm:presLayoutVars>
      </dgm:prSet>
      <dgm:spPr/>
      <dgm:t>
        <a:bodyPr/>
        <a:lstStyle/>
        <a:p>
          <a:endParaRPr lang="en-US"/>
        </a:p>
      </dgm:t>
    </dgm:pt>
    <dgm:pt modelId="{D045F06E-2FA7-43F0-861A-54AA859627B5}" type="pres">
      <dgm:prSet presAssocID="{6AA55EBE-32DE-4A10-8BBD-0EB8BC78D9CF}" presName="aSpace2" presStyleCnt="0"/>
      <dgm:spPr/>
    </dgm:pt>
    <dgm:pt modelId="{24457214-8ED3-486A-B5CB-D12E2E070FC2}" type="pres">
      <dgm:prSet presAssocID="{EF30CE49-C5D2-4EEA-8619-877D3363DEA5}" presName="childNode" presStyleLbl="node1" presStyleIdx="4" presStyleCnt="14">
        <dgm:presLayoutVars>
          <dgm:bulletEnabled val="1"/>
        </dgm:presLayoutVars>
      </dgm:prSet>
      <dgm:spPr/>
      <dgm:t>
        <a:bodyPr/>
        <a:lstStyle/>
        <a:p>
          <a:endParaRPr lang="en-US"/>
        </a:p>
      </dgm:t>
    </dgm:pt>
    <dgm:pt modelId="{A20B0F55-F423-4FCA-AF89-6D1EFEB32099}" type="pres">
      <dgm:prSet presAssocID="{AD38C708-03D7-4B0D-9C4C-D07B7885269F}" presName="aSpace" presStyleCnt="0"/>
      <dgm:spPr/>
    </dgm:pt>
    <dgm:pt modelId="{54C46B79-31A3-4B56-A135-A9F43B0175E5}" type="pres">
      <dgm:prSet presAssocID="{ED81E998-38CE-441B-B6A5-CF788536B409}" presName="compNode" presStyleCnt="0"/>
      <dgm:spPr/>
    </dgm:pt>
    <dgm:pt modelId="{BC5BCB6C-DB58-441B-A4C1-152AF1510A49}" type="pres">
      <dgm:prSet presAssocID="{ED81E998-38CE-441B-B6A5-CF788536B409}" presName="aNode" presStyleLbl="bgShp" presStyleIdx="1" presStyleCnt="3"/>
      <dgm:spPr/>
      <dgm:t>
        <a:bodyPr/>
        <a:lstStyle/>
        <a:p>
          <a:endParaRPr lang="en-US"/>
        </a:p>
      </dgm:t>
    </dgm:pt>
    <dgm:pt modelId="{338DBAE2-9104-4B36-9652-77F0F97F6D42}" type="pres">
      <dgm:prSet presAssocID="{ED81E998-38CE-441B-B6A5-CF788536B409}" presName="textNode" presStyleLbl="bgShp" presStyleIdx="1" presStyleCnt="3"/>
      <dgm:spPr/>
      <dgm:t>
        <a:bodyPr/>
        <a:lstStyle/>
        <a:p>
          <a:endParaRPr lang="en-US"/>
        </a:p>
      </dgm:t>
    </dgm:pt>
    <dgm:pt modelId="{DA9D603D-D0B5-4CC0-B801-FA9E078F6C0E}" type="pres">
      <dgm:prSet presAssocID="{ED81E998-38CE-441B-B6A5-CF788536B409}" presName="compChildNode" presStyleCnt="0"/>
      <dgm:spPr/>
    </dgm:pt>
    <dgm:pt modelId="{878A9085-77AC-4E07-894D-98C54701028F}" type="pres">
      <dgm:prSet presAssocID="{ED81E998-38CE-441B-B6A5-CF788536B409}" presName="theInnerList" presStyleCnt="0"/>
      <dgm:spPr/>
    </dgm:pt>
    <dgm:pt modelId="{1B578C80-B75A-47D3-875D-7D1F2A804789}" type="pres">
      <dgm:prSet presAssocID="{E833CFAB-D4B2-4A49-A073-4BBD6184AEA5}" presName="childNode" presStyleLbl="node1" presStyleIdx="5" presStyleCnt="14">
        <dgm:presLayoutVars>
          <dgm:bulletEnabled val="1"/>
        </dgm:presLayoutVars>
      </dgm:prSet>
      <dgm:spPr/>
      <dgm:t>
        <a:bodyPr/>
        <a:lstStyle/>
        <a:p>
          <a:endParaRPr lang="en-US"/>
        </a:p>
      </dgm:t>
    </dgm:pt>
    <dgm:pt modelId="{F4CEA89E-3392-4741-8790-A2A1F692DC6E}" type="pres">
      <dgm:prSet presAssocID="{E833CFAB-D4B2-4A49-A073-4BBD6184AEA5}" presName="aSpace2" presStyleCnt="0"/>
      <dgm:spPr/>
    </dgm:pt>
    <dgm:pt modelId="{DD77402F-ABDA-459D-B188-3E7B084B5DFD}" type="pres">
      <dgm:prSet presAssocID="{B5338EDE-9554-4E3A-AEA5-11F604C9D3BB}" presName="childNode" presStyleLbl="node1" presStyleIdx="6" presStyleCnt="14">
        <dgm:presLayoutVars>
          <dgm:bulletEnabled val="1"/>
        </dgm:presLayoutVars>
      </dgm:prSet>
      <dgm:spPr/>
      <dgm:t>
        <a:bodyPr/>
        <a:lstStyle/>
        <a:p>
          <a:endParaRPr lang="en-US"/>
        </a:p>
      </dgm:t>
    </dgm:pt>
    <dgm:pt modelId="{D7D81E76-728A-4356-8B5A-5CAE8279ED1C}" type="pres">
      <dgm:prSet presAssocID="{B5338EDE-9554-4E3A-AEA5-11F604C9D3BB}" presName="aSpace2" presStyleCnt="0"/>
      <dgm:spPr/>
    </dgm:pt>
    <dgm:pt modelId="{E7031E73-5452-4CD1-837B-382F4B12B1A9}" type="pres">
      <dgm:prSet presAssocID="{5CB5B457-3969-4D5F-9051-B26B6FDE0CDD}" presName="childNode" presStyleLbl="node1" presStyleIdx="7" presStyleCnt="14">
        <dgm:presLayoutVars>
          <dgm:bulletEnabled val="1"/>
        </dgm:presLayoutVars>
      </dgm:prSet>
      <dgm:spPr/>
      <dgm:t>
        <a:bodyPr/>
        <a:lstStyle/>
        <a:p>
          <a:endParaRPr lang="en-US"/>
        </a:p>
      </dgm:t>
    </dgm:pt>
    <dgm:pt modelId="{260EFF8E-D7A0-48F0-9E39-DB37EC22FFD0}" type="pres">
      <dgm:prSet presAssocID="{5CB5B457-3969-4D5F-9051-B26B6FDE0CDD}" presName="aSpace2" presStyleCnt="0"/>
      <dgm:spPr/>
    </dgm:pt>
    <dgm:pt modelId="{174469B0-B7D2-4E83-A259-26714CDC5A33}" type="pres">
      <dgm:prSet presAssocID="{AA959D5A-07B8-4ECB-89EA-D4DA711A338B}" presName="childNode" presStyleLbl="node1" presStyleIdx="8" presStyleCnt="14">
        <dgm:presLayoutVars>
          <dgm:bulletEnabled val="1"/>
        </dgm:presLayoutVars>
      </dgm:prSet>
      <dgm:spPr/>
      <dgm:t>
        <a:bodyPr/>
        <a:lstStyle/>
        <a:p>
          <a:endParaRPr lang="en-US"/>
        </a:p>
      </dgm:t>
    </dgm:pt>
    <dgm:pt modelId="{01D6BC6C-17EA-45ED-8F86-29479AAE5B5D}" type="pres">
      <dgm:prSet presAssocID="{AA959D5A-07B8-4ECB-89EA-D4DA711A338B}" presName="aSpace2" presStyleCnt="0"/>
      <dgm:spPr/>
    </dgm:pt>
    <dgm:pt modelId="{42190E73-1823-4D3C-8FC4-2ACB83142AA6}" type="pres">
      <dgm:prSet presAssocID="{04BD1A95-165E-4B36-99F9-E89F73A9056B}" presName="childNode" presStyleLbl="node1" presStyleIdx="9" presStyleCnt="14">
        <dgm:presLayoutVars>
          <dgm:bulletEnabled val="1"/>
        </dgm:presLayoutVars>
      </dgm:prSet>
      <dgm:spPr/>
      <dgm:t>
        <a:bodyPr/>
        <a:lstStyle/>
        <a:p>
          <a:endParaRPr lang="en-US"/>
        </a:p>
      </dgm:t>
    </dgm:pt>
    <dgm:pt modelId="{A284C109-165E-4B79-8833-7733A32BF99D}" type="pres">
      <dgm:prSet presAssocID="{04BD1A95-165E-4B36-99F9-E89F73A9056B}" presName="aSpace2" presStyleCnt="0"/>
      <dgm:spPr/>
    </dgm:pt>
    <dgm:pt modelId="{1572B72F-C133-40F2-BFAD-F2FFF0CC2CC8}" type="pres">
      <dgm:prSet presAssocID="{E2A39AF5-FAFC-4AE6-AC85-C8B8B8C8D543}" presName="childNode" presStyleLbl="node1" presStyleIdx="10" presStyleCnt="14">
        <dgm:presLayoutVars>
          <dgm:bulletEnabled val="1"/>
        </dgm:presLayoutVars>
      </dgm:prSet>
      <dgm:spPr/>
      <dgm:t>
        <a:bodyPr/>
        <a:lstStyle/>
        <a:p>
          <a:endParaRPr lang="en-US"/>
        </a:p>
      </dgm:t>
    </dgm:pt>
    <dgm:pt modelId="{3C665B2D-1E78-4746-ADA8-925B4DDE9CD4}" type="pres">
      <dgm:prSet presAssocID="{ED81E998-38CE-441B-B6A5-CF788536B409}" presName="aSpace" presStyleCnt="0"/>
      <dgm:spPr/>
    </dgm:pt>
    <dgm:pt modelId="{364049FA-41E7-4FF1-A7A1-EA6234992669}" type="pres">
      <dgm:prSet presAssocID="{FA2200E2-E66D-4917-ADAA-2AE7A3DEE4C7}" presName="compNode" presStyleCnt="0"/>
      <dgm:spPr/>
    </dgm:pt>
    <dgm:pt modelId="{78CD366E-7371-40D5-BDD9-92F21B0503CC}" type="pres">
      <dgm:prSet presAssocID="{FA2200E2-E66D-4917-ADAA-2AE7A3DEE4C7}" presName="aNode" presStyleLbl="bgShp" presStyleIdx="2" presStyleCnt="3"/>
      <dgm:spPr/>
      <dgm:t>
        <a:bodyPr/>
        <a:lstStyle/>
        <a:p>
          <a:endParaRPr lang="en-US"/>
        </a:p>
      </dgm:t>
    </dgm:pt>
    <dgm:pt modelId="{C37B5C21-F9B6-4FA3-A181-69461E4DF5E3}" type="pres">
      <dgm:prSet presAssocID="{FA2200E2-E66D-4917-ADAA-2AE7A3DEE4C7}" presName="textNode" presStyleLbl="bgShp" presStyleIdx="2" presStyleCnt="3"/>
      <dgm:spPr/>
      <dgm:t>
        <a:bodyPr/>
        <a:lstStyle/>
        <a:p>
          <a:endParaRPr lang="en-US"/>
        </a:p>
      </dgm:t>
    </dgm:pt>
    <dgm:pt modelId="{E86643E8-F266-42BF-9851-CB2090DC0D47}" type="pres">
      <dgm:prSet presAssocID="{FA2200E2-E66D-4917-ADAA-2AE7A3DEE4C7}" presName="compChildNode" presStyleCnt="0"/>
      <dgm:spPr/>
    </dgm:pt>
    <dgm:pt modelId="{CE1013D1-CC75-4759-A8D1-EF7282DC374A}" type="pres">
      <dgm:prSet presAssocID="{FA2200E2-E66D-4917-ADAA-2AE7A3DEE4C7}" presName="theInnerList" presStyleCnt="0"/>
      <dgm:spPr/>
    </dgm:pt>
    <dgm:pt modelId="{A1F2A760-498E-4599-A933-2CA4160572BF}" type="pres">
      <dgm:prSet presAssocID="{53FF0A62-138E-4E98-A64C-84EAED9F54D8}" presName="childNode" presStyleLbl="node1" presStyleIdx="11" presStyleCnt="14">
        <dgm:presLayoutVars>
          <dgm:bulletEnabled val="1"/>
        </dgm:presLayoutVars>
      </dgm:prSet>
      <dgm:spPr/>
      <dgm:t>
        <a:bodyPr/>
        <a:lstStyle/>
        <a:p>
          <a:endParaRPr lang="en-US"/>
        </a:p>
      </dgm:t>
    </dgm:pt>
    <dgm:pt modelId="{967157A8-6B4B-427B-A519-D72F0E305CD0}" type="pres">
      <dgm:prSet presAssocID="{53FF0A62-138E-4E98-A64C-84EAED9F54D8}" presName="aSpace2" presStyleCnt="0"/>
      <dgm:spPr/>
    </dgm:pt>
    <dgm:pt modelId="{129DF7D7-6941-4A2C-9DF6-D69259D1B5A5}" type="pres">
      <dgm:prSet presAssocID="{06CC3D4F-AF4E-4E7F-9B39-08795A806FC4}" presName="childNode" presStyleLbl="node1" presStyleIdx="12" presStyleCnt="14">
        <dgm:presLayoutVars>
          <dgm:bulletEnabled val="1"/>
        </dgm:presLayoutVars>
      </dgm:prSet>
      <dgm:spPr/>
      <dgm:t>
        <a:bodyPr/>
        <a:lstStyle/>
        <a:p>
          <a:endParaRPr lang="en-US"/>
        </a:p>
      </dgm:t>
    </dgm:pt>
    <dgm:pt modelId="{F9F06F49-C37C-4898-8C8A-BF8174F575CC}" type="pres">
      <dgm:prSet presAssocID="{06CC3D4F-AF4E-4E7F-9B39-08795A806FC4}" presName="aSpace2" presStyleCnt="0"/>
      <dgm:spPr/>
    </dgm:pt>
    <dgm:pt modelId="{6837232C-376D-4FD0-A736-A54392A8D621}" type="pres">
      <dgm:prSet presAssocID="{2AEE0125-18B1-4487-9FE0-F6EF91BED5B5}" presName="childNode" presStyleLbl="node1" presStyleIdx="13" presStyleCnt="14">
        <dgm:presLayoutVars>
          <dgm:bulletEnabled val="1"/>
        </dgm:presLayoutVars>
      </dgm:prSet>
      <dgm:spPr/>
      <dgm:t>
        <a:bodyPr/>
        <a:lstStyle/>
        <a:p>
          <a:endParaRPr lang="en-US"/>
        </a:p>
      </dgm:t>
    </dgm:pt>
  </dgm:ptLst>
  <dgm:cxnLst>
    <dgm:cxn modelId="{931FC659-190A-4689-9E47-B68D7566322D}" type="presOf" srcId="{ED81E998-38CE-441B-B6A5-CF788536B409}" destId="{BC5BCB6C-DB58-441B-A4C1-152AF1510A49}" srcOrd="0" destOrd="0" presId="urn:microsoft.com/office/officeart/2005/8/layout/lProcess2"/>
    <dgm:cxn modelId="{9475DD45-E730-4927-A346-42B5B2815759}" srcId="{A4A8286B-D1EF-4149-B7C4-CDE88F165103}" destId="{FA2200E2-E66D-4917-ADAA-2AE7A3DEE4C7}" srcOrd="2" destOrd="0" parTransId="{2901C489-81EB-4B33-AF47-50EF03793F63}" sibTransId="{BBDB2D59-A52F-4512-BB06-AED2F3F4868A}"/>
    <dgm:cxn modelId="{AC5565A6-1872-49F2-91B7-DF530095A9F5}" type="presOf" srcId="{2AEE0125-18B1-4487-9FE0-F6EF91BED5B5}" destId="{6837232C-376D-4FD0-A736-A54392A8D621}" srcOrd="0" destOrd="0" presId="urn:microsoft.com/office/officeart/2005/8/layout/lProcess2"/>
    <dgm:cxn modelId="{45FB1041-60D9-4153-B9A9-B7424242A683}" type="presOf" srcId="{D25150DB-CFF2-469C-BF0E-EC3029F1C1AA}" destId="{0EDB8144-9F9B-42FA-9647-065A077FAE63}" srcOrd="0" destOrd="0" presId="urn:microsoft.com/office/officeart/2005/8/layout/lProcess2"/>
    <dgm:cxn modelId="{DFE4E2D9-4FA3-4AA4-AB71-3D309A50E674}" srcId="{FA2200E2-E66D-4917-ADAA-2AE7A3DEE4C7}" destId="{06CC3D4F-AF4E-4E7F-9B39-08795A806FC4}" srcOrd="1" destOrd="0" parTransId="{FBCD17F5-C6B0-4C28-A789-AC60DD8491DE}" sibTransId="{F62344A3-E7BB-4686-AF39-511CBB82BCF4}"/>
    <dgm:cxn modelId="{96A0705D-0DDA-4D17-BF20-F4A3B1DC341B}" type="presOf" srcId="{E2A39AF5-FAFC-4AE6-AC85-C8B8B8C8D543}" destId="{1572B72F-C133-40F2-BFAD-F2FFF0CC2CC8}" srcOrd="0" destOrd="0" presId="urn:microsoft.com/office/officeart/2005/8/layout/lProcess2"/>
    <dgm:cxn modelId="{D0842A76-7B96-440D-BD22-B6A2AAA60776}" type="presOf" srcId="{53FF0A62-138E-4E98-A64C-84EAED9F54D8}" destId="{A1F2A760-498E-4599-A933-2CA4160572BF}" srcOrd="0" destOrd="0" presId="urn:microsoft.com/office/officeart/2005/8/layout/lProcess2"/>
    <dgm:cxn modelId="{E2303FF5-4FF7-45EB-90BB-A90F3A893C66}" srcId="{ED81E998-38CE-441B-B6A5-CF788536B409}" destId="{5CB5B457-3969-4D5F-9051-B26B6FDE0CDD}" srcOrd="2" destOrd="0" parTransId="{AFED8265-6CCE-405C-BCAE-1F0F888D4A9C}" sibTransId="{87E2AA2B-F562-4C74-8929-D8BD36826EFF}"/>
    <dgm:cxn modelId="{619F7F8D-766A-4A43-B2F3-16CA91DB93E9}" srcId="{AD38C708-03D7-4B0D-9C4C-D07B7885269F}" destId="{5D7FBB72-BC5E-4898-BA17-46303DBFA376}" srcOrd="1" destOrd="0" parTransId="{9C0AB351-99F3-449B-93FD-7D574EF751D6}" sibTransId="{3B94A284-71E7-4B82-AE8D-8F115BD9EABC}"/>
    <dgm:cxn modelId="{1C01B950-2812-45A8-8F5E-0042842B6B14}" type="presOf" srcId="{5CB5B457-3969-4D5F-9051-B26B6FDE0CDD}" destId="{E7031E73-5452-4CD1-837B-382F4B12B1A9}" srcOrd="0" destOrd="0" presId="urn:microsoft.com/office/officeart/2005/8/layout/lProcess2"/>
    <dgm:cxn modelId="{86E08A19-7032-417C-A1CC-E8B313CFD043}" type="presOf" srcId="{ED81E998-38CE-441B-B6A5-CF788536B409}" destId="{338DBAE2-9104-4B36-9652-77F0F97F6D42}" srcOrd="1" destOrd="0" presId="urn:microsoft.com/office/officeart/2005/8/layout/lProcess2"/>
    <dgm:cxn modelId="{37A56B3F-5187-495C-96D6-14D8385D8F1B}" type="presOf" srcId="{AD38C708-03D7-4B0D-9C4C-D07B7885269F}" destId="{14AE71E8-C8BF-424A-A722-17B6675CD9E5}" srcOrd="1" destOrd="0" presId="urn:microsoft.com/office/officeart/2005/8/layout/lProcess2"/>
    <dgm:cxn modelId="{47ADF3BC-27F7-4206-BC34-A2FF790ADCFA}" type="presOf" srcId="{5D7FBB72-BC5E-4898-BA17-46303DBFA376}" destId="{1C147725-0A10-491C-8627-65DE50F49295}" srcOrd="0" destOrd="0" presId="urn:microsoft.com/office/officeart/2005/8/layout/lProcess2"/>
    <dgm:cxn modelId="{201E2F84-3668-44BD-A3D0-06FD08891ACB}" type="presOf" srcId="{FA2200E2-E66D-4917-ADAA-2AE7A3DEE4C7}" destId="{78CD366E-7371-40D5-BDD9-92F21B0503CC}" srcOrd="0" destOrd="0" presId="urn:microsoft.com/office/officeart/2005/8/layout/lProcess2"/>
    <dgm:cxn modelId="{1EFC2726-9405-4DA0-B991-CEEC7C1ED5D6}" srcId="{AD38C708-03D7-4B0D-9C4C-D07B7885269F}" destId="{EF30CE49-C5D2-4EEA-8619-877D3363DEA5}" srcOrd="4" destOrd="0" parTransId="{C53A2005-243E-4869-8E0D-9CE801B76F89}" sibTransId="{2A990175-84AB-4E9B-85B8-FA9AD3440411}"/>
    <dgm:cxn modelId="{A84B307B-6012-429A-A5A9-954CB24B04AE}" srcId="{AD38C708-03D7-4B0D-9C4C-D07B7885269F}" destId="{D25150DB-CFF2-469C-BF0E-EC3029F1C1AA}" srcOrd="2" destOrd="0" parTransId="{483253D5-7E75-4740-A71C-DFF3A7090C47}" sibTransId="{7370D4EF-3D21-4A8D-B73D-DB3119C4C215}"/>
    <dgm:cxn modelId="{6876A39C-1DB6-42AF-86F6-0DDAF48505F9}" srcId="{ED81E998-38CE-441B-B6A5-CF788536B409}" destId="{04BD1A95-165E-4B36-99F9-E89F73A9056B}" srcOrd="4" destOrd="0" parTransId="{A4BA1BAB-3CE5-4289-B530-EE4FB3FFAE33}" sibTransId="{73BB479A-E940-45A4-BD12-E18ADFFE2FC1}"/>
    <dgm:cxn modelId="{3AC4BA31-210E-4854-8B72-B27114AFB3A3}" type="presOf" srcId="{F09CF258-1DEE-4CF4-A730-B2E9CD1F6AE6}" destId="{EF3579CE-E04E-4214-8956-7B0C589EBC20}" srcOrd="0" destOrd="0" presId="urn:microsoft.com/office/officeart/2005/8/layout/lProcess2"/>
    <dgm:cxn modelId="{B00285D9-C2C3-4A00-BD79-B214D866EBC7}" srcId="{ED81E998-38CE-441B-B6A5-CF788536B409}" destId="{AA959D5A-07B8-4ECB-89EA-D4DA711A338B}" srcOrd="3" destOrd="0" parTransId="{A69FEBA1-4A1D-4035-9825-2ABF65F5ACD2}" sibTransId="{DFF4D851-DB94-4EB9-B65D-2379B2F487C9}"/>
    <dgm:cxn modelId="{DCB21955-551A-49A8-AFD9-3EEA94D8D4C4}" type="presOf" srcId="{AA959D5A-07B8-4ECB-89EA-D4DA711A338B}" destId="{174469B0-B7D2-4E83-A259-26714CDC5A33}" srcOrd="0" destOrd="0" presId="urn:microsoft.com/office/officeart/2005/8/layout/lProcess2"/>
    <dgm:cxn modelId="{EC8278F3-DB18-4A33-B081-D482552D9F4E}" type="presOf" srcId="{EF30CE49-C5D2-4EEA-8619-877D3363DEA5}" destId="{24457214-8ED3-486A-B5CB-D12E2E070FC2}" srcOrd="0" destOrd="0" presId="urn:microsoft.com/office/officeart/2005/8/layout/lProcess2"/>
    <dgm:cxn modelId="{59B95BFF-CD85-48E9-9B50-2CF9558B03B8}" type="presOf" srcId="{04BD1A95-165E-4B36-99F9-E89F73A9056B}" destId="{42190E73-1823-4D3C-8FC4-2ACB83142AA6}" srcOrd="0" destOrd="0" presId="urn:microsoft.com/office/officeart/2005/8/layout/lProcess2"/>
    <dgm:cxn modelId="{6766FAAE-6F2A-4226-BF44-9F6180966D50}" type="presOf" srcId="{6AA55EBE-32DE-4A10-8BBD-0EB8BC78D9CF}" destId="{241EAC36-780B-416D-B886-764EAC4C480C}" srcOrd="0" destOrd="0" presId="urn:microsoft.com/office/officeart/2005/8/layout/lProcess2"/>
    <dgm:cxn modelId="{88293F76-AF8A-41CC-9E8B-F8A57375A275}" type="presOf" srcId="{AD38C708-03D7-4B0D-9C4C-D07B7885269F}" destId="{C026347E-1256-4D1B-96DA-90F7AADFB7A9}" srcOrd="0" destOrd="0" presId="urn:microsoft.com/office/officeart/2005/8/layout/lProcess2"/>
    <dgm:cxn modelId="{124264D5-7FD5-4728-9571-6D742AE08A8C}" srcId="{AD38C708-03D7-4B0D-9C4C-D07B7885269F}" destId="{6AA55EBE-32DE-4A10-8BBD-0EB8BC78D9CF}" srcOrd="3" destOrd="0" parTransId="{9CBC4888-BDEF-442D-A968-C6ED876A340E}" sibTransId="{41AF38B1-22BA-4301-A28F-59C221529683}"/>
    <dgm:cxn modelId="{10B3B1B4-1A34-45A3-B9AD-145A8F5941D7}" srcId="{FA2200E2-E66D-4917-ADAA-2AE7A3DEE4C7}" destId="{53FF0A62-138E-4E98-A64C-84EAED9F54D8}" srcOrd="0" destOrd="0" parTransId="{F761BB54-633A-403B-96A1-C1944480D174}" sibTransId="{389025C5-66C9-4A26-8D9D-B906067D7DEB}"/>
    <dgm:cxn modelId="{4F98E109-005D-439A-BAC1-6AC7BE436EC5}" type="presOf" srcId="{FA2200E2-E66D-4917-ADAA-2AE7A3DEE4C7}" destId="{C37B5C21-F9B6-4FA3-A181-69461E4DF5E3}" srcOrd="1" destOrd="0" presId="urn:microsoft.com/office/officeart/2005/8/layout/lProcess2"/>
    <dgm:cxn modelId="{319699B1-9C4C-491E-A2C1-64FF387663DA}" type="presOf" srcId="{06CC3D4F-AF4E-4E7F-9B39-08795A806FC4}" destId="{129DF7D7-6941-4A2C-9DF6-D69259D1B5A5}" srcOrd="0" destOrd="0" presId="urn:microsoft.com/office/officeart/2005/8/layout/lProcess2"/>
    <dgm:cxn modelId="{F827CD2E-3B65-4DFD-B78E-E2425299D7B6}" srcId="{A4A8286B-D1EF-4149-B7C4-CDE88F165103}" destId="{ED81E998-38CE-441B-B6A5-CF788536B409}" srcOrd="1" destOrd="0" parTransId="{9F1F6A4C-4C3E-4244-99C9-224156E1C802}" sibTransId="{373FDAD2-FC33-40A7-B539-284BB732A75A}"/>
    <dgm:cxn modelId="{9CD829AD-46C5-49E4-8BDA-3F23B9229B80}" srcId="{FA2200E2-E66D-4917-ADAA-2AE7A3DEE4C7}" destId="{2AEE0125-18B1-4487-9FE0-F6EF91BED5B5}" srcOrd="2" destOrd="0" parTransId="{54BA19C8-1875-4073-BDFA-F1DA80021597}" sibTransId="{C19290E5-4389-4910-B9CC-E4FE842ABE62}"/>
    <dgm:cxn modelId="{33EB7B2B-DBC7-4B92-82AD-305F55265999}" type="presOf" srcId="{A4A8286B-D1EF-4149-B7C4-CDE88F165103}" destId="{DF2D7E49-D4AA-4D41-B67B-FCB095EBC991}" srcOrd="0" destOrd="0" presId="urn:microsoft.com/office/officeart/2005/8/layout/lProcess2"/>
    <dgm:cxn modelId="{38F30B98-ED3D-46D4-A369-6D33540D0FFA}" srcId="{AD38C708-03D7-4B0D-9C4C-D07B7885269F}" destId="{F09CF258-1DEE-4CF4-A730-B2E9CD1F6AE6}" srcOrd="0" destOrd="0" parTransId="{65DADA31-C3D6-44CE-B8A9-8BD5DC740F22}" sibTransId="{1ABE8FAF-8CC5-4CA1-B97D-B01F83660F4C}"/>
    <dgm:cxn modelId="{AF918FF7-E3C3-4517-9B53-13526716A164}" type="presOf" srcId="{B5338EDE-9554-4E3A-AEA5-11F604C9D3BB}" destId="{DD77402F-ABDA-459D-B188-3E7B084B5DFD}" srcOrd="0" destOrd="0" presId="urn:microsoft.com/office/officeart/2005/8/layout/lProcess2"/>
    <dgm:cxn modelId="{600EC6CA-415C-4479-BAF5-9688CE63663E}" srcId="{ED81E998-38CE-441B-B6A5-CF788536B409}" destId="{E833CFAB-D4B2-4A49-A073-4BBD6184AEA5}" srcOrd="0" destOrd="0" parTransId="{624E21C3-5501-4556-BB2A-8B4659D8741D}" sibTransId="{58D0317D-67D4-4749-9D5F-85C8D59416EE}"/>
    <dgm:cxn modelId="{215039DE-8E2B-41D3-8430-50C64C5141BA}" srcId="{ED81E998-38CE-441B-B6A5-CF788536B409}" destId="{E2A39AF5-FAFC-4AE6-AC85-C8B8B8C8D543}" srcOrd="5" destOrd="0" parTransId="{622E386A-4D44-4AC5-954D-9C9EED763879}" sibTransId="{43E79BF1-B15C-4346-99ED-755A8F100E7D}"/>
    <dgm:cxn modelId="{194CA423-6A5E-42A8-9DF0-E8C6922630B1}" srcId="{A4A8286B-D1EF-4149-B7C4-CDE88F165103}" destId="{AD38C708-03D7-4B0D-9C4C-D07B7885269F}" srcOrd="0" destOrd="0" parTransId="{27A9914C-43A5-46DC-A18E-EA61737C75EA}" sibTransId="{AA96B67C-23BE-497C-A46C-C2E56EF2BFF5}"/>
    <dgm:cxn modelId="{F8BFD321-0E98-465D-8262-FFEFAAC0F2B1}" type="presOf" srcId="{E833CFAB-D4B2-4A49-A073-4BBD6184AEA5}" destId="{1B578C80-B75A-47D3-875D-7D1F2A804789}" srcOrd="0" destOrd="0" presId="urn:microsoft.com/office/officeart/2005/8/layout/lProcess2"/>
    <dgm:cxn modelId="{629A7BA3-0513-42A7-B3A1-541DD08FA456}" srcId="{ED81E998-38CE-441B-B6A5-CF788536B409}" destId="{B5338EDE-9554-4E3A-AEA5-11F604C9D3BB}" srcOrd="1" destOrd="0" parTransId="{B7B46BDD-60DC-4887-8E59-67167A4CD34D}" sibTransId="{196F62EA-60C0-4D6D-8FBD-85D07C0A8F49}"/>
    <dgm:cxn modelId="{787EC6D7-4266-4A5F-984E-A28A43214409}" type="presParOf" srcId="{DF2D7E49-D4AA-4D41-B67B-FCB095EBC991}" destId="{C3BFF3E7-1F92-4E9F-8B34-F4805C7DB525}" srcOrd="0" destOrd="0" presId="urn:microsoft.com/office/officeart/2005/8/layout/lProcess2"/>
    <dgm:cxn modelId="{1473802E-A231-4819-B979-F11E224FB61F}" type="presParOf" srcId="{C3BFF3E7-1F92-4E9F-8B34-F4805C7DB525}" destId="{C026347E-1256-4D1B-96DA-90F7AADFB7A9}" srcOrd="0" destOrd="0" presId="urn:microsoft.com/office/officeart/2005/8/layout/lProcess2"/>
    <dgm:cxn modelId="{FFF02F6B-C11A-4191-82A1-6B1B53C2547E}" type="presParOf" srcId="{C3BFF3E7-1F92-4E9F-8B34-F4805C7DB525}" destId="{14AE71E8-C8BF-424A-A722-17B6675CD9E5}" srcOrd="1" destOrd="0" presId="urn:microsoft.com/office/officeart/2005/8/layout/lProcess2"/>
    <dgm:cxn modelId="{78CC3D29-E18C-4701-AFC2-0F7D7624ABD2}" type="presParOf" srcId="{C3BFF3E7-1F92-4E9F-8B34-F4805C7DB525}" destId="{7FB65115-5C32-40AC-ACD5-B47271499978}" srcOrd="2" destOrd="0" presId="urn:microsoft.com/office/officeart/2005/8/layout/lProcess2"/>
    <dgm:cxn modelId="{6E05B110-393C-4E25-9382-409F82A153FA}" type="presParOf" srcId="{7FB65115-5C32-40AC-ACD5-B47271499978}" destId="{E32BC774-DCD8-49A5-9675-C2365BDE9A13}" srcOrd="0" destOrd="0" presId="urn:microsoft.com/office/officeart/2005/8/layout/lProcess2"/>
    <dgm:cxn modelId="{141A4E3D-1989-4582-9E99-FC9C6D8764BC}" type="presParOf" srcId="{E32BC774-DCD8-49A5-9675-C2365BDE9A13}" destId="{EF3579CE-E04E-4214-8956-7B0C589EBC20}" srcOrd="0" destOrd="0" presId="urn:microsoft.com/office/officeart/2005/8/layout/lProcess2"/>
    <dgm:cxn modelId="{49F8574A-EDC4-45D0-81CC-669C070F017A}" type="presParOf" srcId="{E32BC774-DCD8-49A5-9675-C2365BDE9A13}" destId="{DC3A4A0E-05EE-4CF4-BC14-53D8EB11E75E}" srcOrd="1" destOrd="0" presId="urn:microsoft.com/office/officeart/2005/8/layout/lProcess2"/>
    <dgm:cxn modelId="{D98E1F5F-426C-4CCA-8BCC-129B23BA2DFC}" type="presParOf" srcId="{E32BC774-DCD8-49A5-9675-C2365BDE9A13}" destId="{1C147725-0A10-491C-8627-65DE50F49295}" srcOrd="2" destOrd="0" presId="urn:microsoft.com/office/officeart/2005/8/layout/lProcess2"/>
    <dgm:cxn modelId="{67DF7BF2-C37F-4245-AB6D-02D0197C294D}" type="presParOf" srcId="{E32BC774-DCD8-49A5-9675-C2365BDE9A13}" destId="{6D171600-7BE7-4199-AAF5-61736B8196C8}" srcOrd="3" destOrd="0" presId="urn:microsoft.com/office/officeart/2005/8/layout/lProcess2"/>
    <dgm:cxn modelId="{884C33AC-72C4-4458-93CA-EA76012C8361}" type="presParOf" srcId="{E32BC774-DCD8-49A5-9675-C2365BDE9A13}" destId="{0EDB8144-9F9B-42FA-9647-065A077FAE63}" srcOrd="4" destOrd="0" presId="urn:microsoft.com/office/officeart/2005/8/layout/lProcess2"/>
    <dgm:cxn modelId="{EDD0B047-16B6-4F00-A1F0-1E1E50C3693D}" type="presParOf" srcId="{E32BC774-DCD8-49A5-9675-C2365BDE9A13}" destId="{737D05D8-C062-4DDC-AFE4-AEDB54FB107E}" srcOrd="5" destOrd="0" presId="urn:microsoft.com/office/officeart/2005/8/layout/lProcess2"/>
    <dgm:cxn modelId="{BA6B1F89-91F3-43D7-9219-35438272C2DF}" type="presParOf" srcId="{E32BC774-DCD8-49A5-9675-C2365BDE9A13}" destId="{241EAC36-780B-416D-B886-764EAC4C480C}" srcOrd="6" destOrd="0" presId="urn:microsoft.com/office/officeart/2005/8/layout/lProcess2"/>
    <dgm:cxn modelId="{943A0196-527D-4E27-9466-8B7C9E28AB0D}" type="presParOf" srcId="{E32BC774-DCD8-49A5-9675-C2365BDE9A13}" destId="{D045F06E-2FA7-43F0-861A-54AA859627B5}" srcOrd="7" destOrd="0" presId="urn:microsoft.com/office/officeart/2005/8/layout/lProcess2"/>
    <dgm:cxn modelId="{7942DADA-1037-499A-8E38-F6E490E60A94}" type="presParOf" srcId="{E32BC774-DCD8-49A5-9675-C2365BDE9A13}" destId="{24457214-8ED3-486A-B5CB-D12E2E070FC2}" srcOrd="8" destOrd="0" presId="urn:microsoft.com/office/officeart/2005/8/layout/lProcess2"/>
    <dgm:cxn modelId="{A1D550D3-E93E-4654-8AC0-3855AF0EE3B4}" type="presParOf" srcId="{DF2D7E49-D4AA-4D41-B67B-FCB095EBC991}" destId="{A20B0F55-F423-4FCA-AF89-6D1EFEB32099}" srcOrd="1" destOrd="0" presId="urn:microsoft.com/office/officeart/2005/8/layout/lProcess2"/>
    <dgm:cxn modelId="{A84E5EB1-36D8-4F5F-8705-93AF98344236}" type="presParOf" srcId="{DF2D7E49-D4AA-4D41-B67B-FCB095EBC991}" destId="{54C46B79-31A3-4B56-A135-A9F43B0175E5}" srcOrd="2" destOrd="0" presId="urn:microsoft.com/office/officeart/2005/8/layout/lProcess2"/>
    <dgm:cxn modelId="{33F1666F-74DE-4308-9B94-293EDCB16752}" type="presParOf" srcId="{54C46B79-31A3-4B56-A135-A9F43B0175E5}" destId="{BC5BCB6C-DB58-441B-A4C1-152AF1510A49}" srcOrd="0" destOrd="0" presId="urn:microsoft.com/office/officeart/2005/8/layout/lProcess2"/>
    <dgm:cxn modelId="{92865D28-0924-4B9E-9405-D738E194965D}" type="presParOf" srcId="{54C46B79-31A3-4B56-A135-A9F43B0175E5}" destId="{338DBAE2-9104-4B36-9652-77F0F97F6D42}" srcOrd="1" destOrd="0" presId="urn:microsoft.com/office/officeart/2005/8/layout/lProcess2"/>
    <dgm:cxn modelId="{671C7C88-2EC4-4A91-ABC1-1AFC229FAC33}" type="presParOf" srcId="{54C46B79-31A3-4B56-A135-A9F43B0175E5}" destId="{DA9D603D-D0B5-4CC0-B801-FA9E078F6C0E}" srcOrd="2" destOrd="0" presId="urn:microsoft.com/office/officeart/2005/8/layout/lProcess2"/>
    <dgm:cxn modelId="{A29D7022-FA6B-4E6D-BF68-454B2078A6C7}" type="presParOf" srcId="{DA9D603D-D0B5-4CC0-B801-FA9E078F6C0E}" destId="{878A9085-77AC-4E07-894D-98C54701028F}" srcOrd="0" destOrd="0" presId="urn:microsoft.com/office/officeart/2005/8/layout/lProcess2"/>
    <dgm:cxn modelId="{9D75403F-421E-45AB-809A-3653862619F7}" type="presParOf" srcId="{878A9085-77AC-4E07-894D-98C54701028F}" destId="{1B578C80-B75A-47D3-875D-7D1F2A804789}" srcOrd="0" destOrd="0" presId="urn:microsoft.com/office/officeart/2005/8/layout/lProcess2"/>
    <dgm:cxn modelId="{88A15F18-AF29-45A9-AE0C-E9E7E49B88A4}" type="presParOf" srcId="{878A9085-77AC-4E07-894D-98C54701028F}" destId="{F4CEA89E-3392-4741-8790-A2A1F692DC6E}" srcOrd="1" destOrd="0" presId="urn:microsoft.com/office/officeart/2005/8/layout/lProcess2"/>
    <dgm:cxn modelId="{609308B2-A6EA-4910-841F-73F4A19278E2}" type="presParOf" srcId="{878A9085-77AC-4E07-894D-98C54701028F}" destId="{DD77402F-ABDA-459D-B188-3E7B084B5DFD}" srcOrd="2" destOrd="0" presId="urn:microsoft.com/office/officeart/2005/8/layout/lProcess2"/>
    <dgm:cxn modelId="{F3F9A6F2-E9E1-47BC-A2EB-F582FD1161C1}" type="presParOf" srcId="{878A9085-77AC-4E07-894D-98C54701028F}" destId="{D7D81E76-728A-4356-8B5A-5CAE8279ED1C}" srcOrd="3" destOrd="0" presId="urn:microsoft.com/office/officeart/2005/8/layout/lProcess2"/>
    <dgm:cxn modelId="{BF172326-E7D1-4382-A088-F7323F6967AC}" type="presParOf" srcId="{878A9085-77AC-4E07-894D-98C54701028F}" destId="{E7031E73-5452-4CD1-837B-382F4B12B1A9}" srcOrd="4" destOrd="0" presId="urn:microsoft.com/office/officeart/2005/8/layout/lProcess2"/>
    <dgm:cxn modelId="{C1127779-DEA9-43E4-A7A2-99581C5FBD5C}" type="presParOf" srcId="{878A9085-77AC-4E07-894D-98C54701028F}" destId="{260EFF8E-D7A0-48F0-9E39-DB37EC22FFD0}" srcOrd="5" destOrd="0" presId="urn:microsoft.com/office/officeart/2005/8/layout/lProcess2"/>
    <dgm:cxn modelId="{2BF4DB76-8305-4287-AB01-1E2C4A7E7F5E}" type="presParOf" srcId="{878A9085-77AC-4E07-894D-98C54701028F}" destId="{174469B0-B7D2-4E83-A259-26714CDC5A33}" srcOrd="6" destOrd="0" presId="urn:microsoft.com/office/officeart/2005/8/layout/lProcess2"/>
    <dgm:cxn modelId="{0CE3C3E0-1C82-4E2B-B7E6-964BCFFAB5AD}" type="presParOf" srcId="{878A9085-77AC-4E07-894D-98C54701028F}" destId="{01D6BC6C-17EA-45ED-8F86-29479AAE5B5D}" srcOrd="7" destOrd="0" presId="urn:microsoft.com/office/officeart/2005/8/layout/lProcess2"/>
    <dgm:cxn modelId="{C8AD0F7C-8A16-45AC-8FE0-9D2C5435E86A}" type="presParOf" srcId="{878A9085-77AC-4E07-894D-98C54701028F}" destId="{42190E73-1823-4D3C-8FC4-2ACB83142AA6}" srcOrd="8" destOrd="0" presId="urn:microsoft.com/office/officeart/2005/8/layout/lProcess2"/>
    <dgm:cxn modelId="{0B6400CF-5082-4F18-B87F-71FFD64BC36A}" type="presParOf" srcId="{878A9085-77AC-4E07-894D-98C54701028F}" destId="{A284C109-165E-4B79-8833-7733A32BF99D}" srcOrd="9" destOrd="0" presId="urn:microsoft.com/office/officeart/2005/8/layout/lProcess2"/>
    <dgm:cxn modelId="{CED99715-8B54-4505-8F63-28B4DFB4C4C2}" type="presParOf" srcId="{878A9085-77AC-4E07-894D-98C54701028F}" destId="{1572B72F-C133-40F2-BFAD-F2FFF0CC2CC8}" srcOrd="10" destOrd="0" presId="urn:microsoft.com/office/officeart/2005/8/layout/lProcess2"/>
    <dgm:cxn modelId="{0211678C-8103-4CC2-B697-DC7E77A46104}" type="presParOf" srcId="{DF2D7E49-D4AA-4D41-B67B-FCB095EBC991}" destId="{3C665B2D-1E78-4746-ADA8-925B4DDE9CD4}" srcOrd="3" destOrd="0" presId="urn:microsoft.com/office/officeart/2005/8/layout/lProcess2"/>
    <dgm:cxn modelId="{C47660FA-ACEB-488C-91D7-DE9D85C1721E}" type="presParOf" srcId="{DF2D7E49-D4AA-4D41-B67B-FCB095EBC991}" destId="{364049FA-41E7-4FF1-A7A1-EA6234992669}" srcOrd="4" destOrd="0" presId="urn:microsoft.com/office/officeart/2005/8/layout/lProcess2"/>
    <dgm:cxn modelId="{296EF410-D808-442A-8CF7-B4CAAD841DA8}" type="presParOf" srcId="{364049FA-41E7-4FF1-A7A1-EA6234992669}" destId="{78CD366E-7371-40D5-BDD9-92F21B0503CC}" srcOrd="0" destOrd="0" presId="urn:microsoft.com/office/officeart/2005/8/layout/lProcess2"/>
    <dgm:cxn modelId="{C6DC1A47-F267-4BC8-95C5-12A27D2A22BC}" type="presParOf" srcId="{364049FA-41E7-4FF1-A7A1-EA6234992669}" destId="{C37B5C21-F9B6-4FA3-A181-69461E4DF5E3}" srcOrd="1" destOrd="0" presId="urn:microsoft.com/office/officeart/2005/8/layout/lProcess2"/>
    <dgm:cxn modelId="{952359C6-04FE-4215-889D-7F1FB1123E96}" type="presParOf" srcId="{364049FA-41E7-4FF1-A7A1-EA6234992669}" destId="{E86643E8-F266-42BF-9851-CB2090DC0D47}" srcOrd="2" destOrd="0" presId="urn:microsoft.com/office/officeart/2005/8/layout/lProcess2"/>
    <dgm:cxn modelId="{6873E43D-BE9A-49F4-9D93-489213B71E95}" type="presParOf" srcId="{E86643E8-F266-42BF-9851-CB2090DC0D47}" destId="{CE1013D1-CC75-4759-A8D1-EF7282DC374A}" srcOrd="0" destOrd="0" presId="urn:microsoft.com/office/officeart/2005/8/layout/lProcess2"/>
    <dgm:cxn modelId="{B08E4EAA-7CF2-41DF-ACBB-EAE960C89ED7}" type="presParOf" srcId="{CE1013D1-CC75-4759-A8D1-EF7282DC374A}" destId="{A1F2A760-498E-4599-A933-2CA4160572BF}" srcOrd="0" destOrd="0" presId="urn:microsoft.com/office/officeart/2005/8/layout/lProcess2"/>
    <dgm:cxn modelId="{8BA988E0-19D8-4936-B88A-9D620F92CA27}" type="presParOf" srcId="{CE1013D1-CC75-4759-A8D1-EF7282DC374A}" destId="{967157A8-6B4B-427B-A519-D72F0E305CD0}" srcOrd="1" destOrd="0" presId="urn:microsoft.com/office/officeart/2005/8/layout/lProcess2"/>
    <dgm:cxn modelId="{A1333BD0-62B2-42C3-8CB8-EF05FF13695F}" type="presParOf" srcId="{CE1013D1-CC75-4759-A8D1-EF7282DC374A}" destId="{129DF7D7-6941-4A2C-9DF6-D69259D1B5A5}" srcOrd="2" destOrd="0" presId="urn:microsoft.com/office/officeart/2005/8/layout/lProcess2"/>
    <dgm:cxn modelId="{7239FC8E-2AE5-491D-995E-48836DC372CD}" type="presParOf" srcId="{CE1013D1-CC75-4759-A8D1-EF7282DC374A}" destId="{F9F06F49-C37C-4898-8C8A-BF8174F575CC}" srcOrd="3" destOrd="0" presId="urn:microsoft.com/office/officeart/2005/8/layout/lProcess2"/>
    <dgm:cxn modelId="{F4C6F1AC-E6D4-48B1-AB7C-03E0E1CE5AE2}" type="presParOf" srcId="{CE1013D1-CC75-4759-A8D1-EF7282DC374A}" destId="{6837232C-376D-4FD0-A736-A54392A8D62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34264AC-6043-4273-86EB-F1981FDB96ED}"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82289DC3-4F2B-4673-9354-9E2FA122A1B1}">
      <dgm:prSet phldrT="[Text]"/>
      <dgm:spPr>
        <a:solidFill>
          <a:srgbClr val="FF3399"/>
        </a:solidFill>
        <a:effectLst>
          <a:glow rad="228600">
            <a:schemeClr val="accent2">
              <a:satMod val="175000"/>
              <a:alpha val="40000"/>
            </a:schemeClr>
          </a:glow>
        </a:effectLst>
      </dgm:spPr>
      <dgm:t>
        <a:bodyPr/>
        <a:lstStyle/>
        <a:p>
          <a:r>
            <a:rPr lang="en-US" dirty="0" smtClean="0"/>
            <a:t>Origin Based </a:t>
          </a:r>
          <a:endParaRPr lang="en-US" dirty="0"/>
        </a:p>
      </dgm:t>
    </dgm:pt>
    <dgm:pt modelId="{8AAB42FE-5C5A-4419-8B6A-A14937BEC8F6}" type="parTrans" cxnId="{32D2EA61-CABB-4837-800C-DC2BAF82C5D1}">
      <dgm:prSet/>
      <dgm:spPr/>
      <dgm:t>
        <a:bodyPr/>
        <a:lstStyle/>
        <a:p>
          <a:endParaRPr lang="en-US"/>
        </a:p>
      </dgm:t>
    </dgm:pt>
    <dgm:pt modelId="{F8778B3B-CC81-43E7-95E0-5743A3871F5D}" type="sibTrans" cxnId="{32D2EA61-CABB-4837-800C-DC2BAF82C5D1}">
      <dgm:prSet/>
      <dgm:spPr/>
      <dgm:t>
        <a:bodyPr/>
        <a:lstStyle/>
        <a:p>
          <a:endParaRPr lang="en-US"/>
        </a:p>
      </dgm:t>
    </dgm:pt>
    <dgm:pt modelId="{16C37863-9D4B-4BE8-AEE2-7DF64694AFE2}">
      <dgm:prSet phldrT="[Text]"/>
      <dgm:spPr>
        <a:solidFill>
          <a:srgbClr val="FF3399"/>
        </a:solidFill>
        <a:effectLst>
          <a:glow rad="228600">
            <a:schemeClr val="accent2">
              <a:satMod val="175000"/>
              <a:alpha val="40000"/>
            </a:schemeClr>
          </a:glow>
        </a:effectLst>
      </dgm:spPr>
      <dgm:t>
        <a:bodyPr/>
        <a:lstStyle/>
        <a:p>
          <a:r>
            <a:rPr lang="en-US" dirty="0" smtClean="0"/>
            <a:t>Consumption Based Destination Tax</a:t>
          </a:r>
          <a:endParaRPr lang="en-US" dirty="0"/>
        </a:p>
      </dgm:t>
    </dgm:pt>
    <dgm:pt modelId="{B80E201D-9F60-4128-887B-E36F7FAE9029}" type="parTrans" cxnId="{D23A8A68-2A40-4CFC-92B7-5611D593CE81}">
      <dgm:prSet/>
      <dgm:spPr/>
      <dgm:t>
        <a:bodyPr/>
        <a:lstStyle/>
        <a:p>
          <a:endParaRPr lang="en-US"/>
        </a:p>
      </dgm:t>
    </dgm:pt>
    <dgm:pt modelId="{032D5337-C35D-4983-BACF-025E493F7192}" type="sibTrans" cxnId="{D23A8A68-2A40-4CFC-92B7-5611D593CE81}">
      <dgm:prSet/>
      <dgm:spPr/>
      <dgm:t>
        <a:bodyPr/>
        <a:lstStyle/>
        <a:p>
          <a:endParaRPr lang="en-US"/>
        </a:p>
      </dgm:t>
    </dgm:pt>
    <dgm:pt modelId="{FA6C8309-49DE-44DC-BE60-89EC514F6CA7}" type="pres">
      <dgm:prSet presAssocID="{B34264AC-6043-4273-86EB-F1981FDB96ED}" presName="compositeShape" presStyleCnt="0">
        <dgm:presLayoutVars>
          <dgm:chMax val="2"/>
          <dgm:dir/>
          <dgm:resizeHandles val="exact"/>
        </dgm:presLayoutVars>
      </dgm:prSet>
      <dgm:spPr/>
      <dgm:t>
        <a:bodyPr/>
        <a:lstStyle/>
        <a:p>
          <a:endParaRPr lang="en-US"/>
        </a:p>
      </dgm:t>
    </dgm:pt>
    <dgm:pt modelId="{2E0E1263-914C-45CA-A5AC-A82D34AE2E21}" type="pres">
      <dgm:prSet presAssocID="{B34264AC-6043-4273-86EB-F1981FDB96ED}" presName="ribbon" presStyleLbl="node1" presStyleIdx="0" presStyleCnt="1"/>
      <dgm:spPr>
        <a:solidFill>
          <a:srgbClr val="FF3399">
            <a:alpha val="72941"/>
          </a:srgbClr>
        </a:solidFill>
        <a:effectLst>
          <a:glow rad="228600">
            <a:schemeClr val="accent2">
              <a:satMod val="175000"/>
              <a:alpha val="40000"/>
            </a:schemeClr>
          </a:glow>
        </a:effectLst>
      </dgm:spPr>
      <dgm:t>
        <a:bodyPr/>
        <a:lstStyle/>
        <a:p>
          <a:endParaRPr lang="en-US"/>
        </a:p>
      </dgm:t>
    </dgm:pt>
    <dgm:pt modelId="{61E59C18-2433-4E07-A4DC-60C532B56D3B}" type="pres">
      <dgm:prSet presAssocID="{B34264AC-6043-4273-86EB-F1981FDB96ED}" presName="leftArrowText" presStyleLbl="node1" presStyleIdx="0" presStyleCnt="1">
        <dgm:presLayoutVars>
          <dgm:chMax val="0"/>
          <dgm:bulletEnabled val="1"/>
        </dgm:presLayoutVars>
      </dgm:prSet>
      <dgm:spPr/>
      <dgm:t>
        <a:bodyPr/>
        <a:lstStyle/>
        <a:p>
          <a:endParaRPr lang="en-US"/>
        </a:p>
      </dgm:t>
    </dgm:pt>
    <dgm:pt modelId="{16BFDA7A-86CE-4F68-B6BF-BE20911B434B}" type="pres">
      <dgm:prSet presAssocID="{B34264AC-6043-4273-86EB-F1981FDB96ED}" presName="rightArrowText" presStyleLbl="node1" presStyleIdx="0" presStyleCnt="1">
        <dgm:presLayoutVars>
          <dgm:chMax val="0"/>
          <dgm:bulletEnabled val="1"/>
        </dgm:presLayoutVars>
      </dgm:prSet>
      <dgm:spPr/>
      <dgm:t>
        <a:bodyPr/>
        <a:lstStyle/>
        <a:p>
          <a:endParaRPr lang="en-US"/>
        </a:p>
      </dgm:t>
    </dgm:pt>
  </dgm:ptLst>
  <dgm:cxnLst>
    <dgm:cxn modelId="{D23A8A68-2A40-4CFC-92B7-5611D593CE81}" srcId="{B34264AC-6043-4273-86EB-F1981FDB96ED}" destId="{16C37863-9D4B-4BE8-AEE2-7DF64694AFE2}" srcOrd="1" destOrd="0" parTransId="{B80E201D-9F60-4128-887B-E36F7FAE9029}" sibTransId="{032D5337-C35D-4983-BACF-025E493F7192}"/>
    <dgm:cxn modelId="{7D07E95E-2CF6-4D37-AA70-E1CA91C08382}" type="presOf" srcId="{82289DC3-4F2B-4673-9354-9E2FA122A1B1}" destId="{61E59C18-2433-4E07-A4DC-60C532B56D3B}" srcOrd="0" destOrd="0" presId="urn:microsoft.com/office/officeart/2005/8/layout/arrow6"/>
    <dgm:cxn modelId="{32D2EA61-CABB-4837-800C-DC2BAF82C5D1}" srcId="{B34264AC-6043-4273-86EB-F1981FDB96ED}" destId="{82289DC3-4F2B-4673-9354-9E2FA122A1B1}" srcOrd="0" destOrd="0" parTransId="{8AAB42FE-5C5A-4419-8B6A-A14937BEC8F6}" sibTransId="{F8778B3B-CC81-43E7-95E0-5743A3871F5D}"/>
    <dgm:cxn modelId="{0BAFEA81-ABB6-40C7-8480-42CD9706E7F0}" type="presOf" srcId="{16C37863-9D4B-4BE8-AEE2-7DF64694AFE2}" destId="{16BFDA7A-86CE-4F68-B6BF-BE20911B434B}" srcOrd="0" destOrd="0" presId="urn:microsoft.com/office/officeart/2005/8/layout/arrow6"/>
    <dgm:cxn modelId="{BB95202C-ED3D-4554-BB44-E410755B0769}" type="presOf" srcId="{B34264AC-6043-4273-86EB-F1981FDB96ED}" destId="{FA6C8309-49DE-44DC-BE60-89EC514F6CA7}" srcOrd="0" destOrd="0" presId="urn:microsoft.com/office/officeart/2005/8/layout/arrow6"/>
    <dgm:cxn modelId="{102E97E3-B209-408A-A4E9-37B962546C3A}" type="presParOf" srcId="{FA6C8309-49DE-44DC-BE60-89EC514F6CA7}" destId="{2E0E1263-914C-45CA-A5AC-A82D34AE2E21}" srcOrd="0" destOrd="0" presId="urn:microsoft.com/office/officeart/2005/8/layout/arrow6"/>
    <dgm:cxn modelId="{47ACC910-C68A-4F23-9AE3-4BA01A95F7A0}" type="presParOf" srcId="{FA6C8309-49DE-44DC-BE60-89EC514F6CA7}" destId="{61E59C18-2433-4E07-A4DC-60C532B56D3B}" srcOrd="1" destOrd="0" presId="urn:microsoft.com/office/officeart/2005/8/layout/arrow6"/>
    <dgm:cxn modelId="{E72FF2A2-FDE0-425B-AAF7-68159547DF92}" type="presParOf" srcId="{FA6C8309-49DE-44DC-BE60-89EC514F6CA7}" destId="{16BFDA7A-86CE-4F68-B6BF-BE20911B434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093C595B-BED1-43D4-AEB8-0CC43DBE4396}" type="presOf" srcId="{C334B557-E874-4664-A9A1-903BDA98364B}" destId="{2A9961B3-87FF-40DD-959A-5C1706437ECB}" srcOrd="0" destOrd="0" presId="urn:microsoft.com/office/officeart/2005/8/layout/radial3"/>
    <dgm:cxn modelId="{DA69738D-ADF5-4B9A-9150-300331B79895}" type="presOf" srcId="{EAF7C5EB-2A95-4960-A10A-DE7A4D787262}" destId="{3B719AA3-D09B-4173-AD0E-30D6FD300267}" srcOrd="0" destOrd="0" presId="urn:microsoft.com/office/officeart/2005/8/layout/radial3"/>
    <dgm:cxn modelId="{4F745D1C-C0A9-4A95-94BD-93DED0816760}" srcId="{2D9CC36B-F2F4-46BD-98A2-FB3FF8409359}" destId="{F09BA6A8-FA61-4EAC-93E7-B4DA6375A639}" srcOrd="1" destOrd="0" parTransId="{7AF13887-6536-48D8-8ED3-15F64A571110}" sibTransId="{615FF396-B79B-483E-9932-BFCF02DA1199}"/>
    <dgm:cxn modelId="{077F7D1A-F8D0-4D0C-9E03-54C5B9FFA446}" srcId="{2D9CC36B-F2F4-46BD-98A2-FB3FF8409359}" destId="{B3DEDE76-3A42-47A8-8D01-785462C8359E}" srcOrd="0" destOrd="0" parTransId="{4DBCEF54-BE35-48EE-920D-9144C11EA81B}" sibTransId="{950E4012-8575-408C-A6E0-5FD4DB435637}"/>
    <dgm:cxn modelId="{23B4BC4F-2666-4A77-A755-330DE60E90E0}" type="presOf" srcId="{0AA91F0F-06A1-4433-B9A2-836972E4D913}" destId="{B1B55081-0017-49DC-A7A6-9D8E0DF2ADAB}" srcOrd="0" destOrd="0" presId="urn:microsoft.com/office/officeart/2005/8/layout/radial3"/>
    <dgm:cxn modelId="{AAD645B0-4BF8-4C9B-8B41-90E9E71EB15E}" type="presOf" srcId="{2D9CC36B-F2F4-46BD-98A2-FB3FF8409359}" destId="{0E70ABCC-05A0-4212-9D08-1962BE010F4A}" srcOrd="0" destOrd="0" presId="urn:microsoft.com/office/officeart/2005/8/layout/radial3"/>
    <dgm:cxn modelId="{DF7F321B-5107-464D-98A6-895E0C5E2B06}" type="presOf" srcId="{4D4AFF9D-4324-4ED1-8C26-6DCD627C1667}" destId="{9C560172-C2A5-46D3-80DE-2E0DE3BF59AF}" srcOrd="0" destOrd="0" presId="urn:microsoft.com/office/officeart/2005/8/layout/radial3"/>
    <dgm:cxn modelId="{A9DF8559-E798-46BE-97E7-185B8AB13F58}" srcId="{2D9CC36B-F2F4-46BD-98A2-FB3FF8409359}" destId="{4D4AFF9D-4324-4ED1-8C26-6DCD627C1667}" srcOrd="4" destOrd="0" parTransId="{60B6DC9C-C5C0-48EF-9E97-ACAA25040A76}" sibTransId="{1DB67DF2-60AE-4828-91A7-4EFA49BDC3E9}"/>
    <dgm:cxn modelId="{F63EAEED-FB45-4706-A0DF-7C7CEA2DDECA}" srcId="{2D9CC36B-F2F4-46BD-98A2-FB3FF8409359}" destId="{D30DB33E-2777-477C-A5D1-7C998FCBB56F}" srcOrd="3" destOrd="0" parTransId="{5B99DE0E-6CC8-4263-9E6E-600D467436E9}" sibTransId="{40FE9395-D928-4FE7-962F-9766660618D9}"/>
    <dgm:cxn modelId="{2506CF22-AB64-44FB-BE30-AA54173F4A08}" type="presOf" srcId="{B3DEDE76-3A42-47A8-8D01-785462C8359E}" destId="{9CBA68F9-1275-41CA-9C82-A43F57CC6BAB}" srcOrd="0" destOrd="0" presId="urn:microsoft.com/office/officeart/2005/8/layout/radial3"/>
    <dgm:cxn modelId="{8DF476F2-3A46-415A-82D2-B7A6575E7E91}" type="presOf" srcId="{62A9F05C-B76F-4E10-A575-B1E8ABD97B25}" destId="{902A6682-20A6-4CC1-9F67-61D8BCC4322C}" srcOrd="0" destOrd="0" presId="urn:microsoft.com/office/officeart/2005/8/layout/radial3"/>
    <dgm:cxn modelId="{BCE617A1-D7A7-40BB-A54C-454E42EB3D74}" type="presOf" srcId="{D30DB33E-2777-477C-A5D1-7C998FCBB56F}" destId="{7E3843A6-732F-49C9-93FF-170874CC45FA}"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A15AB074-F026-41BB-974A-1850379E1FB0}" type="presOf" srcId="{F09BA6A8-FA61-4EAC-93E7-B4DA6375A639}" destId="{C146BB5B-1030-403D-8C70-CBDB164DF7CB}" srcOrd="0" destOrd="0" presId="urn:microsoft.com/office/officeart/2005/8/layout/radial3"/>
    <dgm:cxn modelId="{A04CE7C5-1438-4A6A-9B6E-0C4640E239E7}" type="presOf" srcId="{11CFAE13-16D0-4BE6-B7AA-8833F714AB7A}" destId="{B7C4E67A-76F3-4718-94C7-B3E23988DE3C}" srcOrd="0" destOrd="0" presId="urn:microsoft.com/office/officeart/2005/8/layout/radial3"/>
    <dgm:cxn modelId="{19BE1CE9-16B1-4EE5-A174-E7994C0655D6}" srcId="{2D9CC36B-F2F4-46BD-98A2-FB3FF8409359}" destId="{11CFAE13-16D0-4BE6-B7AA-8833F714AB7A}" srcOrd="5" destOrd="0" parTransId="{A71A81AA-7BE4-40E4-942E-4232CB9CB00D}" sibTransId="{488F8782-FEC5-4AA0-BDA6-A3731929FDE2}"/>
    <dgm:cxn modelId="{C0306CAF-3B73-444C-82B2-62230FEDDC03}" type="presOf" srcId="{A3862AE8-831E-4AAF-B985-680308946840}" destId="{40E8BC34-667D-41AC-9D90-7B8EC904D38C}" srcOrd="0" destOrd="0" presId="urn:microsoft.com/office/officeart/2005/8/layout/radial3"/>
    <dgm:cxn modelId="{FAA42B28-0795-4321-B763-5B85FC70327A}" srcId="{EAF7C5EB-2A95-4960-A10A-DE7A4D787262}" destId="{2D9CC36B-F2F4-46BD-98A2-FB3FF8409359}" srcOrd="0" destOrd="0" parTransId="{8F54A223-CAF6-471B-AF96-17261FDEEC39}" sibTransId="{8C02FD48-4E93-4B63-8A2D-8751CDBB91B7}"/>
    <dgm:cxn modelId="{7CCE4739-0197-467C-B5CB-1FAF06F185AF}" type="presOf" srcId="{C94B9E07-8904-4AD4-908F-0AE5DFAA4D9B}" destId="{82AAE8B9-F203-4799-AEF0-612C96B835E4}" srcOrd="0" destOrd="0" presId="urn:microsoft.com/office/officeart/2005/8/layout/radial3"/>
    <dgm:cxn modelId="{A0F8A696-BB7D-47AE-961A-B33F4F1BFF0F}" srcId="{2D9CC36B-F2F4-46BD-98A2-FB3FF8409359}" destId="{E47984E2-504A-4B10-AFF6-1CCF14B76916}" srcOrd="8" destOrd="0" parTransId="{32DACFF9-A746-4EB9-B953-2DBB76638DDF}" sibTransId="{15606781-D1F2-434F-B05B-604320825858}"/>
    <dgm:cxn modelId="{2EA43C4A-0CE3-465B-91E2-2F929E3A2282}" srcId="{2D9CC36B-F2F4-46BD-98A2-FB3FF8409359}" destId="{C334B557-E874-4664-A9A1-903BDA98364B}" srcOrd="10" destOrd="0" parTransId="{3CB27748-7592-48DE-9008-0C8EA95800C8}" sibTransId="{E57E66C8-3EE3-429F-A091-F5934EFC1804}"/>
    <dgm:cxn modelId="{F5675B5B-74D2-43F3-8352-9DD38501FD4A}" srcId="{2D9CC36B-F2F4-46BD-98A2-FB3FF8409359}" destId="{C94B9E07-8904-4AD4-908F-0AE5DFAA4D9B}" srcOrd="7" destOrd="0" parTransId="{5204720B-7F0F-4A80-B877-C9D49751B47B}" sibTransId="{BAD962E7-9981-44EB-97F4-1748E4E0A27E}"/>
    <dgm:cxn modelId="{3713F0CB-2518-470E-8121-DFBCC79420D0}" srcId="{2D9CC36B-F2F4-46BD-98A2-FB3FF8409359}" destId="{62A9F05C-B76F-4E10-A575-B1E8ABD97B25}" srcOrd="2" destOrd="0" parTransId="{5DB1F316-DBBB-42FD-8CC4-33CF76700F24}" sibTransId="{518BF08F-B36B-4EDF-B49C-618CE738B1B8}"/>
    <dgm:cxn modelId="{4F5E0375-2569-4FF0-B574-A737F53DAC3C}" type="presOf" srcId="{E47984E2-504A-4B10-AFF6-1CCF14B76916}" destId="{F15A70AE-44E2-4E15-A7C6-A37A9E800CE2}" srcOrd="0" destOrd="0" presId="urn:microsoft.com/office/officeart/2005/8/layout/radial3"/>
    <dgm:cxn modelId="{0F10CD87-CD68-48CD-861D-3C06B8113C49}" srcId="{2D9CC36B-F2F4-46BD-98A2-FB3FF8409359}" destId="{A3862AE8-831E-4AAF-B985-680308946840}" srcOrd="9" destOrd="0" parTransId="{D305FB4D-FBC7-4F37-A0AE-A1175C2ADCA5}" sibTransId="{57500CAD-58E2-4C35-8ADB-9C0A8A49D224}"/>
    <dgm:cxn modelId="{0A3D1FA3-C670-48AD-8C21-F7B3677DC8FD}" type="presParOf" srcId="{3B719AA3-D09B-4173-AD0E-30D6FD300267}" destId="{98C5D4B8-6589-45AA-848D-F9A11B7380DA}" srcOrd="0" destOrd="0" presId="urn:microsoft.com/office/officeart/2005/8/layout/radial3"/>
    <dgm:cxn modelId="{8046FD3C-E75E-40B2-BA73-C728B75584F4}" type="presParOf" srcId="{98C5D4B8-6589-45AA-848D-F9A11B7380DA}" destId="{0E70ABCC-05A0-4212-9D08-1962BE010F4A}" srcOrd="0" destOrd="0" presId="urn:microsoft.com/office/officeart/2005/8/layout/radial3"/>
    <dgm:cxn modelId="{60C28766-8BF1-4FE4-B695-35C7BF18C401}" type="presParOf" srcId="{98C5D4B8-6589-45AA-848D-F9A11B7380DA}" destId="{9CBA68F9-1275-41CA-9C82-A43F57CC6BAB}" srcOrd="1" destOrd="0" presId="urn:microsoft.com/office/officeart/2005/8/layout/radial3"/>
    <dgm:cxn modelId="{0A3E826E-B802-4CD5-BA5E-387045CC9C7C}" type="presParOf" srcId="{98C5D4B8-6589-45AA-848D-F9A11B7380DA}" destId="{C146BB5B-1030-403D-8C70-CBDB164DF7CB}" srcOrd="2" destOrd="0" presId="urn:microsoft.com/office/officeart/2005/8/layout/radial3"/>
    <dgm:cxn modelId="{7CB39CD4-8DDC-4F97-99FD-9F36662550DB}" type="presParOf" srcId="{98C5D4B8-6589-45AA-848D-F9A11B7380DA}" destId="{902A6682-20A6-4CC1-9F67-61D8BCC4322C}" srcOrd="3" destOrd="0" presId="urn:microsoft.com/office/officeart/2005/8/layout/radial3"/>
    <dgm:cxn modelId="{F97658B2-1D7A-4C71-98EF-845077519917}" type="presParOf" srcId="{98C5D4B8-6589-45AA-848D-F9A11B7380DA}" destId="{7E3843A6-732F-49C9-93FF-170874CC45FA}" srcOrd="4" destOrd="0" presId="urn:microsoft.com/office/officeart/2005/8/layout/radial3"/>
    <dgm:cxn modelId="{B1F0D6F6-87D3-4758-B917-87A1537DFF2B}" type="presParOf" srcId="{98C5D4B8-6589-45AA-848D-F9A11B7380DA}" destId="{9C560172-C2A5-46D3-80DE-2E0DE3BF59AF}" srcOrd="5" destOrd="0" presId="urn:microsoft.com/office/officeart/2005/8/layout/radial3"/>
    <dgm:cxn modelId="{5FBF229F-8704-441D-8525-A80B875876A3}" type="presParOf" srcId="{98C5D4B8-6589-45AA-848D-F9A11B7380DA}" destId="{B7C4E67A-76F3-4718-94C7-B3E23988DE3C}" srcOrd="6" destOrd="0" presId="urn:microsoft.com/office/officeart/2005/8/layout/radial3"/>
    <dgm:cxn modelId="{1D2AAE6F-74EC-47A5-9CAC-EA62819F40CF}" type="presParOf" srcId="{98C5D4B8-6589-45AA-848D-F9A11B7380DA}" destId="{B1B55081-0017-49DC-A7A6-9D8E0DF2ADAB}" srcOrd="7" destOrd="0" presId="urn:microsoft.com/office/officeart/2005/8/layout/radial3"/>
    <dgm:cxn modelId="{FB0C92BF-A593-4C3B-8BB3-DAC95F496582}" type="presParOf" srcId="{98C5D4B8-6589-45AA-848D-F9A11B7380DA}" destId="{82AAE8B9-F203-4799-AEF0-612C96B835E4}" srcOrd="8" destOrd="0" presId="urn:microsoft.com/office/officeart/2005/8/layout/radial3"/>
    <dgm:cxn modelId="{D42BC51D-4EE7-45E3-9D6D-2E0688281454}" type="presParOf" srcId="{98C5D4B8-6589-45AA-848D-F9A11B7380DA}" destId="{F15A70AE-44E2-4E15-A7C6-A37A9E800CE2}" srcOrd="9" destOrd="0" presId="urn:microsoft.com/office/officeart/2005/8/layout/radial3"/>
    <dgm:cxn modelId="{2128FFEE-11D8-4C5E-AB51-3296459FDCE2}" type="presParOf" srcId="{98C5D4B8-6589-45AA-848D-F9A11B7380DA}" destId="{40E8BC34-667D-41AC-9D90-7B8EC904D38C}" srcOrd="10" destOrd="0" presId="urn:microsoft.com/office/officeart/2005/8/layout/radial3"/>
    <dgm:cxn modelId="{20793D5C-CD0B-4CEF-ABCD-8211911BF249}"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custT="1"/>
      <dgm:spPr>
        <a:solidFill>
          <a:srgbClr val="FF3399"/>
        </a:solidFill>
      </dgm:spPr>
      <dgm:t>
        <a:bodyPr/>
        <a:lstStyle/>
        <a:p>
          <a:r>
            <a:rPr lang="en-US" sz="1800" b="1" dirty="0" smtClean="0"/>
            <a:t>No. of Taxes</a:t>
          </a:r>
          <a:endParaRPr lang="en-US" sz="1800" b="1"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custScaleX="119182" custScaleY="124656">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US"/>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8EE137E6-7A9E-438F-9DA8-11CF5C725E3C}" type="presOf" srcId="{62A9F05C-B76F-4E10-A575-B1E8ABD97B25}" destId="{902A6682-20A6-4CC1-9F67-61D8BCC4322C}" srcOrd="0" destOrd="0" presId="urn:microsoft.com/office/officeart/2005/8/layout/radial3"/>
    <dgm:cxn modelId="{077F7D1A-F8D0-4D0C-9E03-54C5B9FFA446}" srcId="{2D9CC36B-F2F4-46BD-98A2-FB3FF8409359}" destId="{B3DEDE76-3A42-47A8-8D01-785462C8359E}" srcOrd="0" destOrd="0" parTransId="{4DBCEF54-BE35-48EE-920D-9144C11EA81B}" sibTransId="{950E4012-8575-408C-A6E0-5FD4DB435637}"/>
    <dgm:cxn modelId="{4F745D1C-C0A9-4A95-94BD-93DED0816760}" srcId="{2D9CC36B-F2F4-46BD-98A2-FB3FF8409359}" destId="{F09BA6A8-FA61-4EAC-93E7-B4DA6375A639}" srcOrd="1" destOrd="0" parTransId="{7AF13887-6536-48D8-8ED3-15F64A571110}" sibTransId="{615FF396-B79B-483E-9932-BFCF02DA1199}"/>
    <dgm:cxn modelId="{54939FDC-A685-4E85-972E-62EC43E74198}" type="presOf" srcId="{11CFAE13-16D0-4BE6-B7AA-8833F714AB7A}" destId="{B7C4E67A-76F3-4718-94C7-B3E23988DE3C}" srcOrd="0" destOrd="0" presId="urn:microsoft.com/office/officeart/2005/8/layout/radial3"/>
    <dgm:cxn modelId="{A9DF8559-E798-46BE-97E7-185B8AB13F58}" srcId="{2D9CC36B-F2F4-46BD-98A2-FB3FF8409359}" destId="{4D4AFF9D-4324-4ED1-8C26-6DCD627C1667}" srcOrd="4" destOrd="0" parTransId="{60B6DC9C-C5C0-48EF-9E97-ACAA25040A76}" sibTransId="{1DB67DF2-60AE-4828-91A7-4EFA49BDC3E9}"/>
    <dgm:cxn modelId="{F63EAEED-FB45-4706-A0DF-7C7CEA2DDECA}" srcId="{2D9CC36B-F2F4-46BD-98A2-FB3FF8409359}" destId="{D30DB33E-2777-477C-A5D1-7C998FCBB56F}" srcOrd="3" destOrd="0" parTransId="{5B99DE0E-6CC8-4263-9E6E-600D467436E9}" sibTransId="{40FE9395-D928-4FE7-962F-9766660618D9}"/>
    <dgm:cxn modelId="{0905A96B-BC21-4E81-A11E-A21A3CD0898A}" type="presOf" srcId="{2D9CC36B-F2F4-46BD-98A2-FB3FF8409359}" destId="{0E70ABCC-05A0-4212-9D08-1962BE010F4A}" srcOrd="0" destOrd="0" presId="urn:microsoft.com/office/officeart/2005/8/layout/radial3"/>
    <dgm:cxn modelId="{82D4AFA6-EDBF-4479-A09E-9EF1BACAA40D}" type="presOf" srcId="{0AA91F0F-06A1-4433-B9A2-836972E4D913}" destId="{B1B55081-0017-49DC-A7A6-9D8E0DF2ADAB}" srcOrd="0" destOrd="0" presId="urn:microsoft.com/office/officeart/2005/8/layout/radial3"/>
    <dgm:cxn modelId="{73D5CC47-A71D-4192-9C95-512AA5327403}" type="presOf" srcId="{EAF7C5EB-2A95-4960-A10A-DE7A4D787262}" destId="{3B719AA3-D09B-4173-AD0E-30D6FD300267}"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C612B0AE-BD66-4967-9FF8-94C60152A85D}" type="presOf" srcId="{C334B557-E874-4664-A9A1-903BDA98364B}" destId="{2A9961B3-87FF-40DD-959A-5C1706437ECB}" srcOrd="0" destOrd="0" presId="urn:microsoft.com/office/officeart/2005/8/layout/radial3"/>
    <dgm:cxn modelId="{8900ED96-CCD6-4823-91AA-0CB4B254D6BD}" type="presOf" srcId="{D30DB33E-2777-477C-A5D1-7C998FCBB56F}" destId="{7E3843A6-732F-49C9-93FF-170874CC45FA}" srcOrd="0" destOrd="0" presId="urn:microsoft.com/office/officeart/2005/8/layout/radial3"/>
    <dgm:cxn modelId="{A9B01561-02B8-4256-A8BC-16A7A839853B}" type="presOf" srcId="{C94B9E07-8904-4AD4-908F-0AE5DFAA4D9B}" destId="{82AAE8B9-F203-4799-AEF0-612C96B835E4}" srcOrd="0" destOrd="0" presId="urn:microsoft.com/office/officeart/2005/8/layout/radial3"/>
    <dgm:cxn modelId="{19BE1CE9-16B1-4EE5-A174-E7994C0655D6}" srcId="{2D9CC36B-F2F4-46BD-98A2-FB3FF8409359}" destId="{11CFAE13-16D0-4BE6-B7AA-8833F714AB7A}" srcOrd="5" destOrd="0" parTransId="{A71A81AA-7BE4-40E4-942E-4232CB9CB00D}" sibTransId="{488F8782-FEC5-4AA0-BDA6-A3731929FDE2}"/>
    <dgm:cxn modelId="{756A804F-0BE1-4290-BCA8-AB31A500E359}" type="presOf" srcId="{B3DEDE76-3A42-47A8-8D01-785462C8359E}" destId="{9CBA68F9-1275-41CA-9C82-A43F57CC6BAB}" srcOrd="0" destOrd="0" presId="urn:microsoft.com/office/officeart/2005/8/layout/radial3"/>
    <dgm:cxn modelId="{B18B8F31-E4B9-4F82-8BF3-396908FC8D8A}" type="presOf" srcId="{4D4AFF9D-4324-4ED1-8C26-6DCD627C1667}" destId="{9C560172-C2A5-46D3-80DE-2E0DE3BF59AF}" srcOrd="0" destOrd="0" presId="urn:microsoft.com/office/officeart/2005/8/layout/radial3"/>
    <dgm:cxn modelId="{FAA42B28-0795-4321-B763-5B85FC70327A}" srcId="{EAF7C5EB-2A95-4960-A10A-DE7A4D787262}" destId="{2D9CC36B-F2F4-46BD-98A2-FB3FF8409359}" srcOrd="0" destOrd="0" parTransId="{8F54A223-CAF6-471B-AF96-17261FDEEC39}" sibTransId="{8C02FD48-4E93-4B63-8A2D-8751CDBB91B7}"/>
    <dgm:cxn modelId="{A0F8A696-BB7D-47AE-961A-B33F4F1BFF0F}" srcId="{2D9CC36B-F2F4-46BD-98A2-FB3FF8409359}" destId="{E47984E2-504A-4B10-AFF6-1CCF14B76916}" srcOrd="8" destOrd="0" parTransId="{32DACFF9-A746-4EB9-B953-2DBB76638DDF}" sibTransId="{15606781-D1F2-434F-B05B-604320825858}"/>
    <dgm:cxn modelId="{2EA43C4A-0CE3-465B-91E2-2F929E3A2282}" srcId="{2D9CC36B-F2F4-46BD-98A2-FB3FF8409359}" destId="{C334B557-E874-4664-A9A1-903BDA98364B}" srcOrd="10" destOrd="0" parTransId="{3CB27748-7592-48DE-9008-0C8EA95800C8}" sibTransId="{E57E66C8-3EE3-429F-A091-F5934EFC1804}"/>
    <dgm:cxn modelId="{F5675B5B-74D2-43F3-8352-9DD38501FD4A}" srcId="{2D9CC36B-F2F4-46BD-98A2-FB3FF8409359}" destId="{C94B9E07-8904-4AD4-908F-0AE5DFAA4D9B}" srcOrd="7" destOrd="0" parTransId="{5204720B-7F0F-4A80-B877-C9D49751B47B}" sibTransId="{BAD962E7-9981-44EB-97F4-1748E4E0A27E}"/>
    <dgm:cxn modelId="{3713F0CB-2518-470E-8121-DFBCC79420D0}" srcId="{2D9CC36B-F2F4-46BD-98A2-FB3FF8409359}" destId="{62A9F05C-B76F-4E10-A575-B1E8ABD97B25}" srcOrd="2" destOrd="0" parTransId="{5DB1F316-DBBB-42FD-8CC4-33CF76700F24}" sibTransId="{518BF08F-B36B-4EDF-B49C-618CE738B1B8}"/>
    <dgm:cxn modelId="{7D7FB7BB-EC5C-42AD-A736-EE2C922FE5E6}" type="presOf" srcId="{A3862AE8-831E-4AAF-B985-680308946840}" destId="{40E8BC34-667D-41AC-9D90-7B8EC904D38C}" srcOrd="0" destOrd="0" presId="urn:microsoft.com/office/officeart/2005/8/layout/radial3"/>
    <dgm:cxn modelId="{40B0EEDC-1E09-4ACD-8AB9-19D4D4937FE9}" type="presOf" srcId="{F09BA6A8-FA61-4EAC-93E7-B4DA6375A639}" destId="{C146BB5B-1030-403D-8C70-CBDB164DF7CB}" srcOrd="0" destOrd="0" presId="urn:microsoft.com/office/officeart/2005/8/layout/radial3"/>
    <dgm:cxn modelId="{84D61FA6-0C98-4D49-9A7A-BC99E54C416A}" type="presOf" srcId="{E47984E2-504A-4B10-AFF6-1CCF14B76916}" destId="{F15A70AE-44E2-4E15-A7C6-A37A9E800CE2}" srcOrd="0" destOrd="0" presId="urn:microsoft.com/office/officeart/2005/8/layout/radial3"/>
    <dgm:cxn modelId="{0F10CD87-CD68-48CD-861D-3C06B8113C49}" srcId="{2D9CC36B-F2F4-46BD-98A2-FB3FF8409359}" destId="{A3862AE8-831E-4AAF-B985-680308946840}" srcOrd="9" destOrd="0" parTransId="{D305FB4D-FBC7-4F37-A0AE-A1175C2ADCA5}" sibTransId="{57500CAD-58E2-4C35-8ADB-9C0A8A49D224}"/>
    <dgm:cxn modelId="{0E5EB7D1-CE1E-45AF-A4BC-88BD28045986}" type="presParOf" srcId="{3B719AA3-D09B-4173-AD0E-30D6FD300267}" destId="{98C5D4B8-6589-45AA-848D-F9A11B7380DA}" srcOrd="0" destOrd="0" presId="urn:microsoft.com/office/officeart/2005/8/layout/radial3"/>
    <dgm:cxn modelId="{79C3712B-7B4E-4624-BDF9-EAE3F0F0AA9B}" type="presParOf" srcId="{98C5D4B8-6589-45AA-848D-F9A11B7380DA}" destId="{0E70ABCC-05A0-4212-9D08-1962BE010F4A}" srcOrd="0" destOrd="0" presId="urn:microsoft.com/office/officeart/2005/8/layout/radial3"/>
    <dgm:cxn modelId="{DFF7CDBC-7E0C-490A-85BD-C4BA659E8C14}" type="presParOf" srcId="{98C5D4B8-6589-45AA-848D-F9A11B7380DA}" destId="{9CBA68F9-1275-41CA-9C82-A43F57CC6BAB}" srcOrd="1" destOrd="0" presId="urn:microsoft.com/office/officeart/2005/8/layout/radial3"/>
    <dgm:cxn modelId="{5CC88080-3576-44CA-9FB4-CF01D3B0CE6D}" type="presParOf" srcId="{98C5D4B8-6589-45AA-848D-F9A11B7380DA}" destId="{C146BB5B-1030-403D-8C70-CBDB164DF7CB}" srcOrd="2" destOrd="0" presId="urn:microsoft.com/office/officeart/2005/8/layout/radial3"/>
    <dgm:cxn modelId="{E9BE6F8A-53B3-41A9-8FB6-59FB944C74A3}" type="presParOf" srcId="{98C5D4B8-6589-45AA-848D-F9A11B7380DA}" destId="{902A6682-20A6-4CC1-9F67-61D8BCC4322C}" srcOrd="3" destOrd="0" presId="urn:microsoft.com/office/officeart/2005/8/layout/radial3"/>
    <dgm:cxn modelId="{5DF3A1A0-3480-48CD-B83E-0DAEB1666560}" type="presParOf" srcId="{98C5D4B8-6589-45AA-848D-F9A11B7380DA}" destId="{7E3843A6-732F-49C9-93FF-170874CC45FA}" srcOrd="4" destOrd="0" presId="urn:microsoft.com/office/officeart/2005/8/layout/radial3"/>
    <dgm:cxn modelId="{6E30BF9D-0C76-44AE-9342-311799011C95}" type="presParOf" srcId="{98C5D4B8-6589-45AA-848D-F9A11B7380DA}" destId="{9C560172-C2A5-46D3-80DE-2E0DE3BF59AF}" srcOrd="5" destOrd="0" presId="urn:microsoft.com/office/officeart/2005/8/layout/radial3"/>
    <dgm:cxn modelId="{BCAFFDB4-A4D8-447C-8198-CCB571711BB9}" type="presParOf" srcId="{98C5D4B8-6589-45AA-848D-F9A11B7380DA}" destId="{B7C4E67A-76F3-4718-94C7-B3E23988DE3C}" srcOrd="6" destOrd="0" presId="urn:microsoft.com/office/officeart/2005/8/layout/radial3"/>
    <dgm:cxn modelId="{F81EF57C-D0D8-44C1-9D5A-470B3C86F615}" type="presParOf" srcId="{98C5D4B8-6589-45AA-848D-F9A11B7380DA}" destId="{B1B55081-0017-49DC-A7A6-9D8E0DF2ADAB}" srcOrd="7" destOrd="0" presId="urn:microsoft.com/office/officeart/2005/8/layout/radial3"/>
    <dgm:cxn modelId="{067CD624-2AF2-4EA1-AAC8-F291910102EC}" type="presParOf" srcId="{98C5D4B8-6589-45AA-848D-F9A11B7380DA}" destId="{82AAE8B9-F203-4799-AEF0-612C96B835E4}" srcOrd="8" destOrd="0" presId="urn:microsoft.com/office/officeart/2005/8/layout/radial3"/>
    <dgm:cxn modelId="{07038334-942D-4836-9F54-D17BF11089EE}" type="presParOf" srcId="{98C5D4B8-6589-45AA-848D-F9A11B7380DA}" destId="{F15A70AE-44E2-4E15-A7C6-A37A9E800CE2}" srcOrd="9" destOrd="0" presId="urn:microsoft.com/office/officeart/2005/8/layout/radial3"/>
    <dgm:cxn modelId="{5F270970-BFB2-46D0-A8BF-3E2502F62C23}" type="presParOf" srcId="{98C5D4B8-6589-45AA-848D-F9A11B7380DA}" destId="{40E8BC34-667D-41AC-9D90-7B8EC904D38C}" srcOrd="10" destOrd="0" presId="urn:microsoft.com/office/officeart/2005/8/layout/radial3"/>
    <dgm:cxn modelId="{F3E42D5E-A779-4EE2-87AF-E0EC172CE844}"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custT="1"/>
      <dgm:spPr>
        <a:solidFill>
          <a:srgbClr val="FF3399"/>
        </a:solidFill>
      </dgm:spPr>
      <dgm:t>
        <a:bodyPr/>
        <a:lstStyle/>
        <a:p>
          <a:r>
            <a:rPr lang="en-US" sz="1800" b="1" dirty="0" smtClean="0"/>
            <a:t>Cascading Effect</a:t>
          </a:r>
          <a:endParaRPr lang="en-US" sz="1800" b="1"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custScaleX="117245" custScaleY="126425">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US"/>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A0F8A696-BB7D-47AE-961A-B33F4F1BFF0F}" srcId="{2D9CC36B-F2F4-46BD-98A2-FB3FF8409359}" destId="{E47984E2-504A-4B10-AFF6-1CCF14B76916}" srcOrd="8" destOrd="0" parTransId="{32DACFF9-A746-4EB9-B953-2DBB76638DDF}" sibTransId="{15606781-D1F2-434F-B05B-604320825858}"/>
    <dgm:cxn modelId="{3713F0CB-2518-470E-8121-DFBCC79420D0}" srcId="{2D9CC36B-F2F4-46BD-98A2-FB3FF8409359}" destId="{62A9F05C-B76F-4E10-A575-B1E8ABD97B25}" srcOrd="2" destOrd="0" parTransId="{5DB1F316-DBBB-42FD-8CC4-33CF76700F24}" sibTransId="{518BF08F-B36B-4EDF-B49C-618CE738B1B8}"/>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0F10CD87-CD68-48CD-861D-3C06B8113C49}" srcId="{2D9CC36B-F2F4-46BD-98A2-FB3FF8409359}" destId="{A3862AE8-831E-4AAF-B985-680308946840}" srcOrd="9" destOrd="0" parTransId="{D305FB4D-FBC7-4F37-A0AE-A1175C2ADCA5}" sibTransId="{57500CAD-58E2-4C35-8ADB-9C0A8A49D224}"/>
    <dgm:cxn modelId="{3C830770-28A9-47F2-8E97-7E49B6476A4B}" type="presOf" srcId="{B3DEDE76-3A42-47A8-8D01-785462C8359E}" destId="{9CBA68F9-1275-41CA-9C82-A43F57CC6BAB}" srcOrd="0" destOrd="0" presId="urn:microsoft.com/office/officeart/2005/8/layout/radial3"/>
    <dgm:cxn modelId="{090EB32B-FAE9-4623-9019-AE9FA7F7C929}" type="presOf" srcId="{0AA91F0F-06A1-4433-B9A2-836972E4D913}" destId="{B1B55081-0017-49DC-A7A6-9D8E0DF2ADAB}" srcOrd="0" destOrd="0" presId="urn:microsoft.com/office/officeart/2005/8/layout/radial3"/>
    <dgm:cxn modelId="{077F7D1A-F8D0-4D0C-9E03-54C5B9FFA446}" srcId="{2D9CC36B-F2F4-46BD-98A2-FB3FF8409359}" destId="{B3DEDE76-3A42-47A8-8D01-785462C8359E}" srcOrd="0" destOrd="0" parTransId="{4DBCEF54-BE35-48EE-920D-9144C11EA81B}" sibTransId="{950E4012-8575-408C-A6E0-5FD4DB435637}"/>
    <dgm:cxn modelId="{6C07BAE9-9986-43FC-98CB-EAA0A3F7B1A1}" type="presOf" srcId="{F09BA6A8-FA61-4EAC-93E7-B4DA6375A639}" destId="{C146BB5B-1030-403D-8C70-CBDB164DF7CB}" srcOrd="0" destOrd="0" presId="urn:microsoft.com/office/officeart/2005/8/layout/radial3"/>
    <dgm:cxn modelId="{69D67D78-ECFA-4853-A22E-9081ED3EA8C8}" type="presOf" srcId="{11CFAE13-16D0-4BE6-B7AA-8833F714AB7A}" destId="{B7C4E67A-76F3-4718-94C7-B3E23988DE3C}" srcOrd="0" destOrd="0" presId="urn:microsoft.com/office/officeart/2005/8/layout/radial3"/>
    <dgm:cxn modelId="{DEFDE87D-16D8-4318-A648-CF990039DB34}" type="presOf" srcId="{C94B9E07-8904-4AD4-908F-0AE5DFAA4D9B}" destId="{82AAE8B9-F203-4799-AEF0-612C96B835E4}" srcOrd="0" destOrd="0" presId="urn:microsoft.com/office/officeart/2005/8/layout/radial3"/>
    <dgm:cxn modelId="{C1096FC7-4A9C-4666-AF33-17288E69366B}" type="presOf" srcId="{EAF7C5EB-2A95-4960-A10A-DE7A4D787262}" destId="{3B719AA3-D09B-4173-AD0E-30D6FD300267}" srcOrd="0" destOrd="0" presId="urn:microsoft.com/office/officeart/2005/8/layout/radial3"/>
    <dgm:cxn modelId="{F63EAEED-FB45-4706-A0DF-7C7CEA2DDECA}" srcId="{2D9CC36B-F2F4-46BD-98A2-FB3FF8409359}" destId="{D30DB33E-2777-477C-A5D1-7C998FCBB56F}" srcOrd="3" destOrd="0" parTransId="{5B99DE0E-6CC8-4263-9E6E-600D467436E9}" sibTransId="{40FE9395-D928-4FE7-962F-9766660618D9}"/>
    <dgm:cxn modelId="{4F745D1C-C0A9-4A95-94BD-93DED0816760}" srcId="{2D9CC36B-F2F4-46BD-98A2-FB3FF8409359}" destId="{F09BA6A8-FA61-4EAC-93E7-B4DA6375A639}" srcOrd="1" destOrd="0" parTransId="{7AF13887-6536-48D8-8ED3-15F64A571110}" sibTransId="{615FF396-B79B-483E-9932-BFCF02DA1199}"/>
    <dgm:cxn modelId="{1F06A2DE-7AED-48D3-8CC1-868B9B1CA400}" type="presOf" srcId="{2D9CC36B-F2F4-46BD-98A2-FB3FF8409359}" destId="{0E70ABCC-05A0-4212-9D08-1962BE010F4A}" srcOrd="0" destOrd="0" presId="urn:microsoft.com/office/officeart/2005/8/layout/radial3"/>
    <dgm:cxn modelId="{EF5DA1FD-0A74-422B-9777-3B17496007BD}" type="presOf" srcId="{A3862AE8-831E-4AAF-B985-680308946840}" destId="{40E8BC34-667D-41AC-9D90-7B8EC904D38C}" srcOrd="0" destOrd="0" presId="urn:microsoft.com/office/officeart/2005/8/layout/radial3"/>
    <dgm:cxn modelId="{710F22FA-31B0-4BAF-B1DE-99C5E19B31CB}" type="presOf" srcId="{D30DB33E-2777-477C-A5D1-7C998FCBB56F}" destId="{7E3843A6-732F-49C9-93FF-170874CC45FA}"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FAA42B28-0795-4321-B763-5B85FC70327A}" srcId="{EAF7C5EB-2A95-4960-A10A-DE7A4D787262}" destId="{2D9CC36B-F2F4-46BD-98A2-FB3FF8409359}" srcOrd="0" destOrd="0" parTransId="{8F54A223-CAF6-471B-AF96-17261FDEEC39}" sibTransId="{8C02FD48-4E93-4B63-8A2D-8751CDBB91B7}"/>
    <dgm:cxn modelId="{718992A2-3007-4165-B59C-12C10440DC25}" type="presOf" srcId="{E47984E2-504A-4B10-AFF6-1CCF14B76916}" destId="{F15A70AE-44E2-4E15-A7C6-A37A9E800CE2}"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17944D79-0C6F-49E6-9C3F-7C2227B597F4}" type="presOf" srcId="{C334B557-E874-4664-A9A1-903BDA98364B}" destId="{2A9961B3-87FF-40DD-959A-5C1706437ECB}" srcOrd="0" destOrd="0" presId="urn:microsoft.com/office/officeart/2005/8/layout/radial3"/>
    <dgm:cxn modelId="{F1E3B6AE-7702-4595-AAA5-F88376787DEB}" type="presOf" srcId="{4D4AFF9D-4324-4ED1-8C26-6DCD627C1667}" destId="{9C560172-C2A5-46D3-80DE-2E0DE3BF59AF}" srcOrd="0" destOrd="0" presId="urn:microsoft.com/office/officeart/2005/8/layout/radial3"/>
    <dgm:cxn modelId="{83664FE9-E61E-449B-9927-266308EF6D02}" type="presOf" srcId="{62A9F05C-B76F-4E10-A575-B1E8ABD97B25}" destId="{902A6682-20A6-4CC1-9F67-61D8BCC4322C}"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8F20445D-0539-41A2-AB36-2C1B296A8D60}" type="presParOf" srcId="{3B719AA3-D09B-4173-AD0E-30D6FD300267}" destId="{98C5D4B8-6589-45AA-848D-F9A11B7380DA}" srcOrd="0" destOrd="0" presId="urn:microsoft.com/office/officeart/2005/8/layout/radial3"/>
    <dgm:cxn modelId="{C37C4B71-01A3-40CF-9B84-7A51250CCB08}" type="presParOf" srcId="{98C5D4B8-6589-45AA-848D-F9A11B7380DA}" destId="{0E70ABCC-05A0-4212-9D08-1962BE010F4A}" srcOrd="0" destOrd="0" presId="urn:microsoft.com/office/officeart/2005/8/layout/radial3"/>
    <dgm:cxn modelId="{C60DF42B-8B63-4BE0-920D-DF92DD68814A}" type="presParOf" srcId="{98C5D4B8-6589-45AA-848D-F9A11B7380DA}" destId="{9CBA68F9-1275-41CA-9C82-A43F57CC6BAB}" srcOrd="1" destOrd="0" presId="urn:microsoft.com/office/officeart/2005/8/layout/radial3"/>
    <dgm:cxn modelId="{F20A81C8-8716-423D-A36A-74B898A151BC}" type="presParOf" srcId="{98C5D4B8-6589-45AA-848D-F9A11B7380DA}" destId="{C146BB5B-1030-403D-8C70-CBDB164DF7CB}" srcOrd="2" destOrd="0" presId="urn:microsoft.com/office/officeart/2005/8/layout/radial3"/>
    <dgm:cxn modelId="{F407EE22-6E54-4404-BDA2-D29706B3BEB2}" type="presParOf" srcId="{98C5D4B8-6589-45AA-848D-F9A11B7380DA}" destId="{902A6682-20A6-4CC1-9F67-61D8BCC4322C}" srcOrd="3" destOrd="0" presId="urn:microsoft.com/office/officeart/2005/8/layout/radial3"/>
    <dgm:cxn modelId="{6BC8951D-ADAE-4F06-9537-23D83D049ED7}" type="presParOf" srcId="{98C5D4B8-6589-45AA-848D-F9A11B7380DA}" destId="{7E3843A6-732F-49C9-93FF-170874CC45FA}" srcOrd="4" destOrd="0" presId="urn:microsoft.com/office/officeart/2005/8/layout/radial3"/>
    <dgm:cxn modelId="{A7F33E85-DD5D-4729-9E8E-B5AED90B65E8}" type="presParOf" srcId="{98C5D4B8-6589-45AA-848D-F9A11B7380DA}" destId="{9C560172-C2A5-46D3-80DE-2E0DE3BF59AF}" srcOrd="5" destOrd="0" presId="urn:microsoft.com/office/officeart/2005/8/layout/radial3"/>
    <dgm:cxn modelId="{2240EB5E-7695-4375-982C-737306319F02}" type="presParOf" srcId="{98C5D4B8-6589-45AA-848D-F9A11B7380DA}" destId="{B7C4E67A-76F3-4718-94C7-B3E23988DE3C}" srcOrd="6" destOrd="0" presId="urn:microsoft.com/office/officeart/2005/8/layout/radial3"/>
    <dgm:cxn modelId="{5E0D2ADE-F625-478F-9803-58E3196E6712}" type="presParOf" srcId="{98C5D4B8-6589-45AA-848D-F9A11B7380DA}" destId="{B1B55081-0017-49DC-A7A6-9D8E0DF2ADAB}" srcOrd="7" destOrd="0" presId="urn:microsoft.com/office/officeart/2005/8/layout/radial3"/>
    <dgm:cxn modelId="{EEADF471-ABB4-424A-8C3D-E9ADCECCBF90}" type="presParOf" srcId="{98C5D4B8-6589-45AA-848D-F9A11B7380DA}" destId="{82AAE8B9-F203-4799-AEF0-612C96B835E4}" srcOrd="8" destOrd="0" presId="urn:microsoft.com/office/officeart/2005/8/layout/radial3"/>
    <dgm:cxn modelId="{982C9734-F13F-4EE7-B062-483CA126CACB}" type="presParOf" srcId="{98C5D4B8-6589-45AA-848D-F9A11B7380DA}" destId="{F15A70AE-44E2-4E15-A7C6-A37A9E800CE2}" srcOrd="9" destOrd="0" presId="urn:microsoft.com/office/officeart/2005/8/layout/radial3"/>
    <dgm:cxn modelId="{37770815-C405-4206-BDD1-2015E8811AAD}" type="presParOf" srcId="{98C5D4B8-6589-45AA-848D-F9A11B7380DA}" destId="{40E8BC34-667D-41AC-9D90-7B8EC904D38C}" srcOrd="10" destOrd="0" presId="urn:microsoft.com/office/officeart/2005/8/layout/radial3"/>
    <dgm:cxn modelId="{43A1611B-ABE1-445B-8FC4-F0CDC9CA3571}"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custT="1"/>
      <dgm:spPr>
        <a:solidFill>
          <a:srgbClr val="FF3399"/>
        </a:solidFill>
      </dgm:spPr>
      <dgm:t>
        <a:bodyPr/>
        <a:lstStyle/>
        <a:p>
          <a:r>
            <a:rPr lang="en-US" sz="1800" b="1" dirty="0" smtClean="0"/>
            <a:t>Seamless Credit</a:t>
          </a:r>
          <a:endParaRPr lang="en-US" sz="1800" b="1"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custScaleX="120743" custScaleY="117410">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US"/>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A0F8A696-BB7D-47AE-961A-B33F4F1BFF0F}" srcId="{2D9CC36B-F2F4-46BD-98A2-FB3FF8409359}" destId="{E47984E2-504A-4B10-AFF6-1CCF14B76916}" srcOrd="8" destOrd="0" parTransId="{32DACFF9-A746-4EB9-B953-2DBB76638DDF}" sibTransId="{15606781-D1F2-434F-B05B-604320825858}"/>
    <dgm:cxn modelId="{3713F0CB-2518-470E-8121-DFBCC79420D0}" srcId="{2D9CC36B-F2F4-46BD-98A2-FB3FF8409359}" destId="{62A9F05C-B76F-4E10-A575-B1E8ABD97B25}" srcOrd="2" destOrd="0" parTransId="{5DB1F316-DBBB-42FD-8CC4-33CF76700F24}" sibTransId="{518BF08F-B36B-4EDF-B49C-618CE738B1B8}"/>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23B3F36A-CFDF-48B3-BA95-86A407D2C218}" type="presOf" srcId="{11CFAE13-16D0-4BE6-B7AA-8833F714AB7A}" destId="{B7C4E67A-76F3-4718-94C7-B3E23988DE3C}" srcOrd="0" destOrd="0" presId="urn:microsoft.com/office/officeart/2005/8/layout/radial3"/>
    <dgm:cxn modelId="{077F7D1A-F8D0-4D0C-9E03-54C5B9FFA446}" srcId="{2D9CC36B-F2F4-46BD-98A2-FB3FF8409359}" destId="{B3DEDE76-3A42-47A8-8D01-785462C8359E}" srcOrd="0" destOrd="0" parTransId="{4DBCEF54-BE35-48EE-920D-9144C11EA81B}" sibTransId="{950E4012-8575-408C-A6E0-5FD4DB435637}"/>
    <dgm:cxn modelId="{0F10CD87-CD68-48CD-861D-3C06B8113C49}" srcId="{2D9CC36B-F2F4-46BD-98A2-FB3FF8409359}" destId="{A3862AE8-831E-4AAF-B985-680308946840}" srcOrd="9" destOrd="0" parTransId="{D305FB4D-FBC7-4F37-A0AE-A1175C2ADCA5}" sibTransId="{57500CAD-58E2-4C35-8ADB-9C0A8A49D224}"/>
    <dgm:cxn modelId="{F63EAEED-FB45-4706-A0DF-7C7CEA2DDECA}" srcId="{2D9CC36B-F2F4-46BD-98A2-FB3FF8409359}" destId="{D30DB33E-2777-477C-A5D1-7C998FCBB56F}" srcOrd="3" destOrd="0" parTransId="{5B99DE0E-6CC8-4263-9E6E-600D467436E9}" sibTransId="{40FE9395-D928-4FE7-962F-9766660618D9}"/>
    <dgm:cxn modelId="{4F745D1C-C0A9-4A95-94BD-93DED0816760}" srcId="{2D9CC36B-F2F4-46BD-98A2-FB3FF8409359}" destId="{F09BA6A8-FA61-4EAC-93E7-B4DA6375A639}" srcOrd="1" destOrd="0" parTransId="{7AF13887-6536-48D8-8ED3-15F64A571110}" sibTransId="{615FF396-B79B-483E-9932-BFCF02DA1199}"/>
    <dgm:cxn modelId="{6EF87B19-B93F-45EB-90D1-B9292BDCDA20}" type="presOf" srcId="{0AA91F0F-06A1-4433-B9A2-836972E4D913}" destId="{B1B55081-0017-49DC-A7A6-9D8E0DF2ADAB}" srcOrd="0" destOrd="0" presId="urn:microsoft.com/office/officeart/2005/8/layout/radial3"/>
    <dgm:cxn modelId="{8854F742-9509-4AF0-93A1-0EB833F112C0}" type="presOf" srcId="{2D9CC36B-F2F4-46BD-98A2-FB3FF8409359}" destId="{0E70ABCC-05A0-4212-9D08-1962BE010F4A}"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3D669B1E-63AA-474D-8C0C-C7DED54CA956}" type="presOf" srcId="{62A9F05C-B76F-4E10-A575-B1E8ABD97B25}" destId="{902A6682-20A6-4CC1-9F67-61D8BCC4322C}" srcOrd="0" destOrd="0" presId="urn:microsoft.com/office/officeart/2005/8/layout/radial3"/>
    <dgm:cxn modelId="{FAA42B28-0795-4321-B763-5B85FC70327A}" srcId="{EAF7C5EB-2A95-4960-A10A-DE7A4D787262}" destId="{2D9CC36B-F2F4-46BD-98A2-FB3FF8409359}" srcOrd="0" destOrd="0" parTransId="{8F54A223-CAF6-471B-AF96-17261FDEEC39}" sibTransId="{8C02FD48-4E93-4B63-8A2D-8751CDBB91B7}"/>
    <dgm:cxn modelId="{69C4DA86-5394-4095-8657-7A6F65FB614F}" type="presOf" srcId="{C94B9E07-8904-4AD4-908F-0AE5DFAA4D9B}" destId="{82AAE8B9-F203-4799-AEF0-612C96B835E4}"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DC9AEE3C-59E4-4947-B11F-6E443CAE9B37}" type="presOf" srcId="{D30DB33E-2777-477C-A5D1-7C998FCBB56F}" destId="{7E3843A6-732F-49C9-93FF-170874CC45FA}" srcOrd="0" destOrd="0" presId="urn:microsoft.com/office/officeart/2005/8/layout/radial3"/>
    <dgm:cxn modelId="{FC3A8C4C-0C8F-482A-BB50-80CC3EF903E6}" type="presOf" srcId="{E47984E2-504A-4B10-AFF6-1CCF14B76916}" destId="{F15A70AE-44E2-4E15-A7C6-A37A9E800CE2}" srcOrd="0" destOrd="0" presId="urn:microsoft.com/office/officeart/2005/8/layout/radial3"/>
    <dgm:cxn modelId="{A3459FDD-A153-4D70-BC6D-74530C745789}" type="presOf" srcId="{F09BA6A8-FA61-4EAC-93E7-B4DA6375A639}" destId="{C146BB5B-1030-403D-8C70-CBDB164DF7CB}" srcOrd="0" destOrd="0" presId="urn:microsoft.com/office/officeart/2005/8/layout/radial3"/>
    <dgm:cxn modelId="{4B6EC0C2-A39E-4D60-B73A-95A61B645A7E}" type="presOf" srcId="{4D4AFF9D-4324-4ED1-8C26-6DCD627C1667}" destId="{9C560172-C2A5-46D3-80DE-2E0DE3BF59AF}"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FDF5BFD9-C277-4862-A297-7C7D8BFF2558}" type="presOf" srcId="{C334B557-E874-4664-A9A1-903BDA98364B}" destId="{2A9961B3-87FF-40DD-959A-5C1706437ECB}" srcOrd="0" destOrd="0" presId="urn:microsoft.com/office/officeart/2005/8/layout/radial3"/>
    <dgm:cxn modelId="{903345DD-FB6A-40B9-9145-086357B4DF4A}" type="presOf" srcId="{B3DEDE76-3A42-47A8-8D01-785462C8359E}" destId="{9CBA68F9-1275-41CA-9C82-A43F57CC6BAB}" srcOrd="0" destOrd="0" presId="urn:microsoft.com/office/officeart/2005/8/layout/radial3"/>
    <dgm:cxn modelId="{08E004A1-2CF6-4686-97DD-C073B97C1D80}" type="presOf" srcId="{EAF7C5EB-2A95-4960-A10A-DE7A4D787262}" destId="{3B719AA3-D09B-4173-AD0E-30D6FD300267}" srcOrd="0" destOrd="0" presId="urn:microsoft.com/office/officeart/2005/8/layout/radial3"/>
    <dgm:cxn modelId="{489DFC93-1FAB-4AAD-8385-B3D0455ACB37}" type="presOf" srcId="{A3862AE8-831E-4AAF-B985-680308946840}" destId="{40E8BC34-667D-41AC-9D90-7B8EC904D38C}" srcOrd="0" destOrd="0" presId="urn:microsoft.com/office/officeart/2005/8/layout/radial3"/>
    <dgm:cxn modelId="{304F392C-3931-410A-99FD-B9C1BAF4183A}" type="presParOf" srcId="{3B719AA3-D09B-4173-AD0E-30D6FD300267}" destId="{98C5D4B8-6589-45AA-848D-F9A11B7380DA}" srcOrd="0" destOrd="0" presId="urn:microsoft.com/office/officeart/2005/8/layout/radial3"/>
    <dgm:cxn modelId="{50347651-C337-494A-BE6A-ACA378AB6964}" type="presParOf" srcId="{98C5D4B8-6589-45AA-848D-F9A11B7380DA}" destId="{0E70ABCC-05A0-4212-9D08-1962BE010F4A}" srcOrd="0" destOrd="0" presId="urn:microsoft.com/office/officeart/2005/8/layout/radial3"/>
    <dgm:cxn modelId="{DCF5012C-ACE3-4209-B164-9D6200C35933}" type="presParOf" srcId="{98C5D4B8-6589-45AA-848D-F9A11B7380DA}" destId="{9CBA68F9-1275-41CA-9C82-A43F57CC6BAB}" srcOrd="1" destOrd="0" presId="urn:microsoft.com/office/officeart/2005/8/layout/radial3"/>
    <dgm:cxn modelId="{97A90443-D22D-4B9D-9C1C-3E03A85264B5}" type="presParOf" srcId="{98C5D4B8-6589-45AA-848D-F9A11B7380DA}" destId="{C146BB5B-1030-403D-8C70-CBDB164DF7CB}" srcOrd="2" destOrd="0" presId="urn:microsoft.com/office/officeart/2005/8/layout/radial3"/>
    <dgm:cxn modelId="{FE4FF687-36BE-4B84-BF2C-522C32C3A653}" type="presParOf" srcId="{98C5D4B8-6589-45AA-848D-F9A11B7380DA}" destId="{902A6682-20A6-4CC1-9F67-61D8BCC4322C}" srcOrd="3" destOrd="0" presId="urn:microsoft.com/office/officeart/2005/8/layout/radial3"/>
    <dgm:cxn modelId="{E8205199-93B4-49E6-AAA6-A8636D2D13E6}" type="presParOf" srcId="{98C5D4B8-6589-45AA-848D-F9A11B7380DA}" destId="{7E3843A6-732F-49C9-93FF-170874CC45FA}" srcOrd="4" destOrd="0" presId="urn:microsoft.com/office/officeart/2005/8/layout/radial3"/>
    <dgm:cxn modelId="{2B374A75-A721-4839-AAE9-C8479F191F92}" type="presParOf" srcId="{98C5D4B8-6589-45AA-848D-F9A11B7380DA}" destId="{9C560172-C2A5-46D3-80DE-2E0DE3BF59AF}" srcOrd="5" destOrd="0" presId="urn:microsoft.com/office/officeart/2005/8/layout/radial3"/>
    <dgm:cxn modelId="{A9A89DAB-9779-4FAC-910C-0382E461681F}" type="presParOf" srcId="{98C5D4B8-6589-45AA-848D-F9A11B7380DA}" destId="{B7C4E67A-76F3-4718-94C7-B3E23988DE3C}" srcOrd="6" destOrd="0" presId="urn:microsoft.com/office/officeart/2005/8/layout/radial3"/>
    <dgm:cxn modelId="{F55607D0-0D82-48B3-B564-F95AEDE67FDF}" type="presParOf" srcId="{98C5D4B8-6589-45AA-848D-F9A11B7380DA}" destId="{B1B55081-0017-49DC-A7A6-9D8E0DF2ADAB}" srcOrd="7" destOrd="0" presId="urn:microsoft.com/office/officeart/2005/8/layout/radial3"/>
    <dgm:cxn modelId="{E0C7A5F0-4E62-48E7-9BF4-3DBECFFE36A7}" type="presParOf" srcId="{98C5D4B8-6589-45AA-848D-F9A11B7380DA}" destId="{82AAE8B9-F203-4799-AEF0-612C96B835E4}" srcOrd="8" destOrd="0" presId="urn:microsoft.com/office/officeart/2005/8/layout/radial3"/>
    <dgm:cxn modelId="{99C5AB72-9E13-4E79-B9A0-33CBAE86B3EF}" type="presParOf" srcId="{98C5D4B8-6589-45AA-848D-F9A11B7380DA}" destId="{F15A70AE-44E2-4E15-A7C6-A37A9E800CE2}" srcOrd="9" destOrd="0" presId="urn:microsoft.com/office/officeart/2005/8/layout/radial3"/>
    <dgm:cxn modelId="{905BC766-0991-45AD-90AB-889DA9A017AE}" type="presParOf" srcId="{98C5D4B8-6589-45AA-848D-F9A11B7380DA}" destId="{40E8BC34-667D-41AC-9D90-7B8EC904D38C}" srcOrd="10" destOrd="0" presId="urn:microsoft.com/office/officeart/2005/8/layout/radial3"/>
    <dgm:cxn modelId="{26E585FC-9F86-4BF7-B05F-A9CC048AFC7B}"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custT="1"/>
      <dgm:spPr>
        <a:solidFill>
          <a:srgbClr val="FF3399"/>
        </a:solidFill>
      </dgm:spPr>
      <dgm:t>
        <a:bodyPr/>
        <a:lstStyle/>
        <a:p>
          <a:r>
            <a:rPr lang="en-US" sz="1800" b="1" dirty="0" smtClean="0"/>
            <a:t>Multiple Threshold</a:t>
          </a:r>
          <a:endParaRPr lang="en-US" sz="1800" b="1"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custScaleX="115387" custScaleY="113368">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US"/>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A0F8A696-BB7D-47AE-961A-B33F4F1BFF0F}" srcId="{2D9CC36B-F2F4-46BD-98A2-FB3FF8409359}" destId="{E47984E2-504A-4B10-AFF6-1CCF14B76916}" srcOrd="8" destOrd="0" parTransId="{32DACFF9-A746-4EB9-B953-2DBB76638DDF}" sibTransId="{15606781-D1F2-434F-B05B-604320825858}"/>
    <dgm:cxn modelId="{3713F0CB-2518-470E-8121-DFBCC79420D0}" srcId="{2D9CC36B-F2F4-46BD-98A2-FB3FF8409359}" destId="{62A9F05C-B76F-4E10-A575-B1E8ABD97B25}" srcOrd="2" destOrd="0" parTransId="{5DB1F316-DBBB-42FD-8CC4-33CF76700F24}" sibTransId="{518BF08F-B36B-4EDF-B49C-618CE738B1B8}"/>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0F10CD87-CD68-48CD-861D-3C06B8113C49}" srcId="{2D9CC36B-F2F4-46BD-98A2-FB3FF8409359}" destId="{A3862AE8-831E-4AAF-B985-680308946840}" srcOrd="9" destOrd="0" parTransId="{D305FB4D-FBC7-4F37-A0AE-A1175C2ADCA5}" sibTransId="{57500CAD-58E2-4C35-8ADB-9C0A8A49D224}"/>
    <dgm:cxn modelId="{077F7D1A-F8D0-4D0C-9E03-54C5B9FFA446}" srcId="{2D9CC36B-F2F4-46BD-98A2-FB3FF8409359}" destId="{B3DEDE76-3A42-47A8-8D01-785462C8359E}" srcOrd="0" destOrd="0" parTransId="{4DBCEF54-BE35-48EE-920D-9144C11EA81B}" sibTransId="{950E4012-8575-408C-A6E0-5FD4DB435637}"/>
    <dgm:cxn modelId="{AD71F799-E94E-424C-9155-1BA8680E0828}" type="presOf" srcId="{0AA91F0F-06A1-4433-B9A2-836972E4D913}" destId="{B1B55081-0017-49DC-A7A6-9D8E0DF2ADAB}" srcOrd="0" destOrd="0" presId="urn:microsoft.com/office/officeart/2005/8/layout/radial3"/>
    <dgm:cxn modelId="{39936B38-26C7-4690-B884-CD67EC8ABED4}" type="presOf" srcId="{4D4AFF9D-4324-4ED1-8C26-6DCD627C1667}" destId="{9C560172-C2A5-46D3-80DE-2E0DE3BF59AF}" srcOrd="0" destOrd="0" presId="urn:microsoft.com/office/officeart/2005/8/layout/radial3"/>
    <dgm:cxn modelId="{F63EAEED-FB45-4706-A0DF-7C7CEA2DDECA}" srcId="{2D9CC36B-F2F4-46BD-98A2-FB3FF8409359}" destId="{D30DB33E-2777-477C-A5D1-7C998FCBB56F}" srcOrd="3" destOrd="0" parTransId="{5B99DE0E-6CC8-4263-9E6E-600D467436E9}" sibTransId="{40FE9395-D928-4FE7-962F-9766660618D9}"/>
    <dgm:cxn modelId="{4F745D1C-C0A9-4A95-94BD-93DED0816760}" srcId="{2D9CC36B-F2F4-46BD-98A2-FB3FF8409359}" destId="{F09BA6A8-FA61-4EAC-93E7-B4DA6375A639}" srcOrd="1" destOrd="0" parTransId="{7AF13887-6536-48D8-8ED3-15F64A571110}" sibTransId="{615FF396-B79B-483E-9932-BFCF02DA1199}"/>
    <dgm:cxn modelId="{1C81C1F2-4D87-454A-B7BE-CB5AA41E1E18}" type="presOf" srcId="{2D9CC36B-F2F4-46BD-98A2-FB3FF8409359}" destId="{0E70ABCC-05A0-4212-9D08-1962BE010F4A}" srcOrd="0" destOrd="0" presId="urn:microsoft.com/office/officeart/2005/8/layout/radial3"/>
    <dgm:cxn modelId="{9CE493B0-AF1B-465B-9723-1D3A57B19F06}" type="presOf" srcId="{62A9F05C-B76F-4E10-A575-B1E8ABD97B25}" destId="{902A6682-20A6-4CC1-9F67-61D8BCC4322C}" srcOrd="0" destOrd="0" presId="urn:microsoft.com/office/officeart/2005/8/layout/radial3"/>
    <dgm:cxn modelId="{4288CBEF-A083-47F7-93F2-FFF0AB75AA3C}" type="presOf" srcId="{B3DEDE76-3A42-47A8-8D01-785462C8359E}" destId="{9CBA68F9-1275-41CA-9C82-A43F57CC6BAB}" srcOrd="0" destOrd="0" presId="urn:microsoft.com/office/officeart/2005/8/layout/radial3"/>
    <dgm:cxn modelId="{60521CAF-531A-4CFD-B7D3-4106260B9C8A}" type="presOf" srcId="{C334B557-E874-4664-A9A1-903BDA98364B}" destId="{2A9961B3-87FF-40DD-959A-5C1706437ECB}" srcOrd="0" destOrd="0" presId="urn:microsoft.com/office/officeart/2005/8/layout/radial3"/>
    <dgm:cxn modelId="{7CDC7BFD-C85B-4D30-A924-838FE9F2F57D}" type="presOf" srcId="{11CFAE13-16D0-4BE6-B7AA-8833F714AB7A}" destId="{B7C4E67A-76F3-4718-94C7-B3E23988DE3C}" srcOrd="0" destOrd="0" presId="urn:microsoft.com/office/officeart/2005/8/layout/radial3"/>
    <dgm:cxn modelId="{2A204E58-FDD0-4B25-8D72-80C33B5A2091}" type="presOf" srcId="{EAF7C5EB-2A95-4960-A10A-DE7A4D787262}" destId="{3B719AA3-D09B-4173-AD0E-30D6FD300267}" srcOrd="0" destOrd="0" presId="urn:microsoft.com/office/officeart/2005/8/layout/radial3"/>
    <dgm:cxn modelId="{4F37F4EF-FD49-4B39-8248-411946467F45}" type="presOf" srcId="{E47984E2-504A-4B10-AFF6-1CCF14B76916}" destId="{F15A70AE-44E2-4E15-A7C6-A37A9E800CE2}"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FAA42B28-0795-4321-B763-5B85FC70327A}" srcId="{EAF7C5EB-2A95-4960-A10A-DE7A4D787262}" destId="{2D9CC36B-F2F4-46BD-98A2-FB3FF8409359}" srcOrd="0" destOrd="0" parTransId="{8F54A223-CAF6-471B-AF96-17261FDEEC39}" sibTransId="{8C02FD48-4E93-4B63-8A2D-8751CDBB91B7}"/>
    <dgm:cxn modelId="{8EF3622F-A0B1-4D34-B4D6-AAECE82C8B55}" type="presOf" srcId="{A3862AE8-831E-4AAF-B985-680308946840}" destId="{40E8BC34-667D-41AC-9D90-7B8EC904D38C}" srcOrd="0" destOrd="0" presId="urn:microsoft.com/office/officeart/2005/8/layout/radial3"/>
    <dgm:cxn modelId="{7065CB1A-8E37-49BF-8AE6-6A1D2FC7D0A3}" type="presOf" srcId="{C94B9E07-8904-4AD4-908F-0AE5DFAA4D9B}" destId="{82AAE8B9-F203-4799-AEF0-612C96B835E4}"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0137F83B-98C4-42A3-850E-ADD79DB29581}" type="presOf" srcId="{F09BA6A8-FA61-4EAC-93E7-B4DA6375A639}" destId="{C146BB5B-1030-403D-8C70-CBDB164DF7CB}" srcOrd="0" destOrd="0" presId="urn:microsoft.com/office/officeart/2005/8/layout/radial3"/>
    <dgm:cxn modelId="{44C1A663-E54A-4D13-BE0F-F393CD1F60A3}" type="presOf" srcId="{D30DB33E-2777-477C-A5D1-7C998FCBB56F}" destId="{7E3843A6-732F-49C9-93FF-170874CC45FA}"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16FE2DD9-2250-4737-A24C-A7A544DFBE5A}" type="presParOf" srcId="{3B719AA3-D09B-4173-AD0E-30D6FD300267}" destId="{98C5D4B8-6589-45AA-848D-F9A11B7380DA}" srcOrd="0" destOrd="0" presId="urn:microsoft.com/office/officeart/2005/8/layout/radial3"/>
    <dgm:cxn modelId="{6BB40BE6-86AE-4738-9949-B7892B110DB5}" type="presParOf" srcId="{98C5D4B8-6589-45AA-848D-F9A11B7380DA}" destId="{0E70ABCC-05A0-4212-9D08-1962BE010F4A}" srcOrd="0" destOrd="0" presId="urn:microsoft.com/office/officeart/2005/8/layout/radial3"/>
    <dgm:cxn modelId="{E2AF1C61-BD77-4986-ABE9-C8414BE9E9EC}" type="presParOf" srcId="{98C5D4B8-6589-45AA-848D-F9A11B7380DA}" destId="{9CBA68F9-1275-41CA-9C82-A43F57CC6BAB}" srcOrd="1" destOrd="0" presId="urn:microsoft.com/office/officeart/2005/8/layout/radial3"/>
    <dgm:cxn modelId="{BB257B3C-A578-4D8D-BD12-3D276774E136}" type="presParOf" srcId="{98C5D4B8-6589-45AA-848D-F9A11B7380DA}" destId="{C146BB5B-1030-403D-8C70-CBDB164DF7CB}" srcOrd="2" destOrd="0" presId="urn:microsoft.com/office/officeart/2005/8/layout/radial3"/>
    <dgm:cxn modelId="{2F47F752-6680-446B-B44D-B7A8A58A6827}" type="presParOf" srcId="{98C5D4B8-6589-45AA-848D-F9A11B7380DA}" destId="{902A6682-20A6-4CC1-9F67-61D8BCC4322C}" srcOrd="3" destOrd="0" presId="urn:microsoft.com/office/officeart/2005/8/layout/radial3"/>
    <dgm:cxn modelId="{43403737-2348-473B-BF8F-32D6E1048527}" type="presParOf" srcId="{98C5D4B8-6589-45AA-848D-F9A11B7380DA}" destId="{7E3843A6-732F-49C9-93FF-170874CC45FA}" srcOrd="4" destOrd="0" presId="urn:microsoft.com/office/officeart/2005/8/layout/radial3"/>
    <dgm:cxn modelId="{C50BED1C-AA71-4097-B29A-CC75A59C2779}" type="presParOf" srcId="{98C5D4B8-6589-45AA-848D-F9A11B7380DA}" destId="{9C560172-C2A5-46D3-80DE-2E0DE3BF59AF}" srcOrd="5" destOrd="0" presId="urn:microsoft.com/office/officeart/2005/8/layout/radial3"/>
    <dgm:cxn modelId="{703EAE3E-78DF-441B-84A0-EC21F7B93805}" type="presParOf" srcId="{98C5D4B8-6589-45AA-848D-F9A11B7380DA}" destId="{B7C4E67A-76F3-4718-94C7-B3E23988DE3C}" srcOrd="6" destOrd="0" presId="urn:microsoft.com/office/officeart/2005/8/layout/radial3"/>
    <dgm:cxn modelId="{FB6D1517-FC28-4692-8B5C-DDBAC70C5899}" type="presParOf" srcId="{98C5D4B8-6589-45AA-848D-F9A11B7380DA}" destId="{B1B55081-0017-49DC-A7A6-9D8E0DF2ADAB}" srcOrd="7" destOrd="0" presId="urn:microsoft.com/office/officeart/2005/8/layout/radial3"/>
    <dgm:cxn modelId="{0FE7F5D7-E0BD-41D9-9C43-72C3BBB49AF8}" type="presParOf" srcId="{98C5D4B8-6589-45AA-848D-F9A11B7380DA}" destId="{82AAE8B9-F203-4799-AEF0-612C96B835E4}" srcOrd="8" destOrd="0" presId="urn:microsoft.com/office/officeart/2005/8/layout/radial3"/>
    <dgm:cxn modelId="{0A69C56C-1C31-4A9F-831D-6F468B1433FD}" type="presParOf" srcId="{98C5D4B8-6589-45AA-848D-F9A11B7380DA}" destId="{F15A70AE-44E2-4E15-A7C6-A37A9E800CE2}" srcOrd="9" destOrd="0" presId="urn:microsoft.com/office/officeart/2005/8/layout/radial3"/>
    <dgm:cxn modelId="{BD47F475-4693-4CA4-AEAA-97A8E99C39E8}" type="presParOf" srcId="{98C5D4B8-6589-45AA-848D-F9A11B7380DA}" destId="{40E8BC34-667D-41AC-9D90-7B8EC904D38C}" srcOrd="10" destOrd="0" presId="urn:microsoft.com/office/officeart/2005/8/layout/radial3"/>
    <dgm:cxn modelId="{06563CC5-C6F6-4027-857B-BF6DF107DEF8}"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custT="1"/>
      <dgm:spPr>
        <a:solidFill>
          <a:srgbClr val="FF3399"/>
        </a:solidFill>
      </dgm:spPr>
      <dgm:t>
        <a:bodyPr/>
        <a:lstStyle/>
        <a:p>
          <a:r>
            <a:rPr lang="en-US" sz="1800" b="1" dirty="0" smtClean="0"/>
            <a:t>Taxable Events</a:t>
          </a:r>
          <a:endParaRPr lang="en-US" sz="1800" b="1"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custScaleX="121130" custScaleY="118156">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96AED2D1-FD75-4359-8BAE-FF5D7D92E516}" type="presOf" srcId="{C334B557-E874-4664-A9A1-903BDA98364B}" destId="{2A9961B3-87FF-40DD-959A-5C1706437ECB}" srcOrd="0" destOrd="0" presId="urn:microsoft.com/office/officeart/2005/8/layout/radial3"/>
    <dgm:cxn modelId="{A1BE44F8-F526-43E9-A70A-652FDA05FCD1}" type="presOf" srcId="{62A9F05C-B76F-4E10-A575-B1E8ABD97B25}" destId="{902A6682-20A6-4CC1-9F67-61D8BCC4322C}" srcOrd="0" destOrd="0" presId="urn:microsoft.com/office/officeart/2005/8/layout/radial3"/>
    <dgm:cxn modelId="{B64531AB-EAD0-43FC-B3D1-477D7D93CC6B}" type="presOf" srcId="{0AA91F0F-06A1-4433-B9A2-836972E4D913}" destId="{B1B55081-0017-49DC-A7A6-9D8E0DF2ADAB}" srcOrd="0" destOrd="0" presId="urn:microsoft.com/office/officeart/2005/8/layout/radial3"/>
    <dgm:cxn modelId="{F63EAEED-FB45-4706-A0DF-7C7CEA2DDECA}" srcId="{2D9CC36B-F2F4-46BD-98A2-FB3FF8409359}" destId="{D30DB33E-2777-477C-A5D1-7C998FCBB56F}" srcOrd="3" destOrd="0" parTransId="{5B99DE0E-6CC8-4263-9E6E-600D467436E9}" sibTransId="{40FE9395-D928-4FE7-962F-9766660618D9}"/>
    <dgm:cxn modelId="{077F7D1A-F8D0-4D0C-9E03-54C5B9FFA446}" srcId="{2D9CC36B-F2F4-46BD-98A2-FB3FF8409359}" destId="{B3DEDE76-3A42-47A8-8D01-785462C8359E}" srcOrd="0" destOrd="0" parTransId="{4DBCEF54-BE35-48EE-920D-9144C11EA81B}" sibTransId="{950E4012-8575-408C-A6E0-5FD4DB435637}"/>
    <dgm:cxn modelId="{A10E194C-0E63-40D4-809D-B20171E001B3}" type="presOf" srcId="{D30DB33E-2777-477C-A5D1-7C998FCBB56F}" destId="{7E3843A6-732F-49C9-93FF-170874CC45FA}" srcOrd="0" destOrd="0" presId="urn:microsoft.com/office/officeart/2005/8/layout/radial3"/>
    <dgm:cxn modelId="{7D697F50-9C30-4447-839C-B1D0BC552F0C}" type="presOf" srcId="{2D9CC36B-F2F4-46BD-98A2-FB3FF8409359}" destId="{0E70ABCC-05A0-4212-9D08-1962BE010F4A}"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19BE1CE9-16B1-4EE5-A174-E7994C0655D6}" srcId="{2D9CC36B-F2F4-46BD-98A2-FB3FF8409359}" destId="{11CFAE13-16D0-4BE6-B7AA-8833F714AB7A}" srcOrd="5" destOrd="0" parTransId="{A71A81AA-7BE4-40E4-942E-4232CB9CB00D}" sibTransId="{488F8782-FEC5-4AA0-BDA6-A3731929FDE2}"/>
    <dgm:cxn modelId="{760AF274-4244-4F51-89BD-11E399A5A6A1}" type="presOf" srcId="{F09BA6A8-FA61-4EAC-93E7-B4DA6375A639}" destId="{C146BB5B-1030-403D-8C70-CBDB164DF7CB}" srcOrd="0" destOrd="0" presId="urn:microsoft.com/office/officeart/2005/8/layout/radial3"/>
    <dgm:cxn modelId="{AF647C8D-5192-4787-B400-0D5C9186D3CC}" type="presOf" srcId="{A3862AE8-831E-4AAF-B985-680308946840}" destId="{40E8BC34-667D-41AC-9D90-7B8EC904D38C}" srcOrd="0" destOrd="0" presId="urn:microsoft.com/office/officeart/2005/8/layout/radial3"/>
    <dgm:cxn modelId="{A9DF8559-E798-46BE-97E7-185B8AB13F58}" srcId="{2D9CC36B-F2F4-46BD-98A2-FB3FF8409359}" destId="{4D4AFF9D-4324-4ED1-8C26-6DCD627C1667}" srcOrd="4" destOrd="0" parTransId="{60B6DC9C-C5C0-48EF-9E97-ACAA25040A76}" sibTransId="{1DB67DF2-60AE-4828-91A7-4EFA49BDC3E9}"/>
    <dgm:cxn modelId="{348E365F-AFB5-476D-99BC-8A1619946121}" type="presOf" srcId="{EAF7C5EB-2A95-4960-A10A-DE7A4D787262}" destId="{3B719AA3-D09B-4173-AD0E-30D6FD300267}" srcOrd="0" destOrd="0" presId="urn:microsoft.com/office/officeart/2005/8/layout/radial3"/>
    <dgm:cxn modelId="{4F745D1C-C0A9-4A95-94BD-93DED0816760}" srcId="{2D9CC36B-F2F4-46BD-98A2-FB3FF8409359}" destId="{F09BA6A8-FA61-4EAC-93E7-B4DA6375A639}" srcOrd="1" destOrd="0" parTransId="{7AF13887-6536-48D8-8ED3-15F64A571110}" sibTransId="{615FF396-B79B-483E-9932-BFCF02DA1199}"/>
    <dgm:cxn modelId="{FAA42B28-0795-4321-B763-5B85FC70327A}" srcId="{EAF7C5EB-2A95-4960-A10A-DE7A4D787262}" destId="{2D9CC36B-F2F4-46BD-98A2-FB3FF8409359}" srcOrd="0" destOrd="0" parTransId="{8F54A223-CAF6-471B-AF96-17261FDEEC39}" sibTransId="{8C02FD48-4E93-4B63-8A2D-8751CDBB91B7}"/>
    <dgm:cxn modelId="{D5CE0E94-64D1-45D6-8257-ECA98AF160BA}" type="presOf" srcId="{E47984E2-504A-4B10-AFF6-1CCF14B76916}" destId="{F15A70AE-44E2-4E15-A7C6-A37A9E800CE2}" srcOrd="0" destOrd="0" presId="urn:microsoft.com/office/officeart/2005/8/layout/radial3"/>
    <dgm:cxn modelId="{CF558DC7-FD77-432F-BA87-FCAF1E80E962}" type="presOf" srcId="{11CFAE13-16D0-4BE6-B7AA-8833F714AB7A}" destId="{B7C4E67A-76F3-4718-94C7-B3E23988DE3C}" srcOrd="0" destOrd="0" presId="urn:microsoft.com/office/officeart/2005/8/layout/radial3"/>
    <dgm:cxn modelId="{272ABB1C-41C7-4304-8715-3E93C60C5AC5}" type="presOf" srcId="{B3DEDE76-3A42-47A8-8D01-785462C8359E}" destId="{9CBA68F9-1275-41CA-9C82-A43F57CC6BAB}" srcOrd="0" destOrd="0" presId="urn:microsoft.com/office/officeart/2005/8/layout/radial3"/>
    <dgm:cxn modelId="{3713F0CB-2518-470E-8121-DFBCC79420D0}" srcId="{2D9CC36B-F2F4-46BD-98A2-FB3FF8409359}" destId="{62A9F05C-B76F-4E10-A575-B1E8ABD97B25}" srcOrd="2" destOrd="0" parTransId="{5DB1F316-DBBB-42FD-8CC4-33CF76700F24}" sibTransId="{518BF08F-B36B-4EDF-B49C-618CE738B1B8}"/>
    <dgm:cxn modelId="{7FD4195D-2521-4677-8A33-3BF0C122D27C}" type="presOf" srcId="{C94B9E07-8904-4AD4-908F-0AE5DFAA4D9B}" destId="{82AAE8B9-F203-4799-AEF0-612C96B835E4}"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798C53AF-7AB0-4FCD-8605-DF1C27706441}" srcId="{2D9CC36B-F2F4-46BD-98A2-FB3FF8409359}" destId="{0AA91F0F-06A1-4433-B9A2-836972E4D913}" srcOrd="6" destOrd="0" parTransId="{F0593DFC-2BA4-4EC8-965F-90008E252BFB}" sibTransId="{E46CB792-790B-4009-BCFC-321E2C32202A}"/>
    <dgm:cxn modelId="{0F10CD87-CD68-48CD-861D-3C06B8113C49}" srcId="{2D9CC36B-F2F4-46BD-98A2-FB3FF8409359}" destId="{A3862AE8-831E-4AAF-B985-680308946840}" srcOrd="9" destOrd="0" parTransId="{D305FB4D-FBC7-4F37-A0AE-A1175C2ADCA5}" sibTransId="{57500CAD-58E2-4C35-8ADB-9C0A8A49D224}"/>
    <dgm:cxn modelId="{210AC568-73DD-4AA8-B884-4DD3B5F1250C}" type="presOf" srcId="{4D4AFF9D-4324-4ED1-8C26-6DCD627C1667}" destId="{9C560172-C2A5-46D3-80DE-2E0DE3BF59AF}" srcOrd="0" destOrd="0" presId="urn:microsoft.com/office/officeart/2005/8/layout/radial3"/>
    <dgm:cxn modelId="{A0F8A696-BB7D-47AE-961A-B33F4F1BFF0F}" srcId="{2D9CC36B-F2F4-46BD-98A2-FB3FF8409359}" destId="{E47984E2-504A-4B10-AFF6-1CCF14B76916}" srcOrd="8" destOrd="0" parTransId="{32DACFF9-A746-4EB9-B953-2DBB76638DDF}" sibTransId="{15606781-D1F2-434F-B05B-604320825858}"/>
    <dgm:cxn modelId="{6B1B9397-41FB-4E62-851D-FEB14AD21F8E}" type="presParOf" srcId="{3B719AA3-D09B-4173-AD0E-30D6FD300267}" destId="{98C5D4B8-6589-45AA-848D-F9A11B7380DA}" srcOrd="0" destOrd="0" presId="urn:microsoft.com/office/officeart/2005/8/layout/radial3"/>
    <dgm:cxn modelId="{A6CAC7D8-CD09-42FA-9109-E924D4155A8C}" type="presParOf" srcId="{98C5D4B8-6589-45AA-848D-F9A11B7380DA}" destId="{0E70ABCC-05A0-4212-9D08-1962BE010F4A}" srcOrd="0" destOrd="0" presId="urn:microsoft.com/office/officeart/2005/8/layout/radial3"/>
    <dgm:cxn modelId="{AA355802-0FEC-4B99-A1CD-112F556DF97B}" type="presParOf" srcId="{98C5D4B8-6589-45AA-848D-F9A11B7380DA}" destId="{9CBA68F9-1275-41CA-9C82-A43F57CC6BAB}" srcOrd="1" destOrd="0" presId="urn:microsoft.com/office/officeart/2005/8/layout/radial3"/>
    <dgm:cxn modelId="{C5A73926-B989-410D-A309-2DF4139BBC8C}" type="presParOf" srcId="{98C5D4B8-6589-45AA-848D-F9A11B7380DA}" destId="{C146BB5B-1030-403D-8C70-CBDB164DF7CB}" srcOrd="2" destOrd="0" presId="urn:microsoft.com/office/officeart/2005/8/layout/radial3"/>
    <dgm:cxn modelId="{17ED89FE-A95D-443F-B66C-F9F5AB6C285B}" type="presParOf" srcId="{98C5D4B8-6589-45AA-848D-F9A11B7380DA}" destId="{902A6682-20A6-4CC1-9F67-61D8BCC4322C}" srcOrd="3" destOrd="0" presId="urn:microsoft.com/office/officeart/2005/8/layout/radial3"/>
    <dgm:cxn modelId="{9E0CE73B-2644-4403-9DF6-A847EED1AB9F}" type="presParOf" srcId="{98C5D4B8-6589-45AA-848D-F9A11B7380DA}" destId="{7E3843A6-732F-49C9-93FF-170874CC45FA}" srcOrd="4" destOrd="0" presId="urn:microsoft.com/office/officeart/2005/8/layout/radial3"/>
    <dgm:cxn modelId="{795B9160-D14E-4090-833B-0DBAE0EEA251}" type="presParOf" srcId="{98C5D4B8-6589-45AA-848D-F9A11B7380DA}" destId="{9C560172-C2A5-46D3-80DE-2E0DE3BF59AF}" srcOrd="5" destOrd="0" presId="urn:microsoft.com/office/officeart/2005/8/layout/radial3"/>
    <dgm:cxn modelId="{4E495D96-4021-47DC-BC24-1A362E4D7796}" type="presParOf" srcId="{98C5D4B8-6589-45AA-848D-F9A11B7380DA}" destId="{B7C4E67A-76F3-4718-94C7-B3E23988DE3C}" srcOrd="6" destOrd="0" presId="urn:microsoft.com/office/officeart/2005/8/layout/radial3"/>
    <dgm:cxn modelId="{88DBE8E9-FCD4-4609-90DD-2DAABB6B2609}" type="presParOf" srcId="{98C5D4B8-6589-45AA-848D-F9A11B7380DA}" destId="{B1B55081-0017-49DC-A7A6-9D8E0DF2ADAB}" srcOrd="7" destOrd="0" presId="urn:microsoft.com/office/officeart/2005/8/layout/radial3"/>
    <dgm:cxn modelId="{E9CF5DA0-1307-4C1B-BCDD-46A30AE86D00}" type="presParOf" srcId="{98C5D4B8-6589-45AA-848D-F9A11B7380DA}" destId="{82AAE8B9-F203-4799-AEF0-612C96B835E4}" srcOrd="8" destOrd="0" presId="urn:microsoft.com/office/officeart/2005/8/layout/radial3"/>
    <dgm:cxn modelId="{59DB0C86-A45E-43DD-BF7C-35E9C077BDB6}" type="presParOf" srcId="{98C5D4B8-6589-45AA-848D-F9A11B7380DA}" destId="{F15A70AE-44E2-4E15-A7C6-A37A9E800CE2}" srcOrd="9" destOrd="0" presId="urn:microsoft.com/office/officeart/2005/8/layout/radial3"/>
    <dgm:cxn modelId="{95DA8C57-12FE-4DF1-A2B0-0A1956A43DB7}" type="presParOf" srcId="{98C5D4B8-6589-45AA-848D-F9A11B7380DA}" destId="{40E8BC34-667D-41AC-9D90-7B8EC904D38C}" srcOrd="10" destOrd="0" presId="urn:microsoft.com/office/officeart/2005/8/layout/radial3"/>
    <dgm:cxn modelId="{26E44F96-7BD6-4FF1-8910-D5BE00E8336B}"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custT="1"/>
      <dgm:spPr>
        <a:solidFill>
          <a:srgbClr val="FF3399"/>
        </a:solidFill>
      </dgm:spPr>
      <dgm:t>
        <a:bodyPr/>
        <a:lstStyle/>
        <a:p>
          <a:r>
            <a:rPr lang="en-US" sz="1800" b="1" dirty="0" smtClean="0"/>
            <a:t>Taxable Values</a:t>
          </a:r>
          <a:endParaRPr lang="en-US" sz="1800" b="1"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of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custScaleX="125805" custScaleY="130689">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C67D155F-D994-45FE-A9DD-8B74DF4ABF17}" type="presOf" srcId="{EAF7C5EB-2A95-4960-A10A-DE7A4D787262}" destId="{3B719AA3-D09B-4173-AD0E-30D6FD300267}" srcOrd="0" destOrd="0" presId="urn:microsoft.com/office/officeart/2005/8/layout/radial3"/>
    <dgm:cxn modelId="{AD8BCE7C-78CB-4B01-85BB-9501C8A9CB37}" type="presOf" srcId="{62A9F05C-B76F-4E10-A575-B1E8ABD97B25}" destId="{902A6682-20A6-4CC1-9F67-61D8BCC4322C}" srcOrd="0" destOrd="0" presId="urn:microsoft.com/office/officeart/2005/8/layout/radial3"/>
    <dgm:cxn modelId="{A0F8A696-BB7D-47AE-961A-B33F4F1BFF0F}" srcId="{2D9CC36B-F2F4-46BD-98A2-FB3FF8409359}" destId="{E47984E2-504A-4B10-AFF6-1CCF14B76916}" srcOrd="8" destOrd="0" parTransId="{32DACFF9-A746-4EB9-B953-2DBB76638DDF}" sibTransId="{15606781-D1F2-434F-B05B-604320825858}"/>
    <dgm:cxn modelId="{013AE9CB-E862-4ADD-9153-E9CFD37DD63D}" type="presOf" srcId="{2D9CC36B-F2F4-46BD-98A2-FB3FF8409359}" destId="{0E70ABCC-05A0-4212-9D08-1962BE010F4A}" srcOrd="0" destOrd="0" presId="urn:microsoft.com/office/officeart/2005/8/layout/radial3"/>
    <dgm:cxn modelId="{3713F0CB-2518-470E-8121-DFBCC79420D0}" srcId="{2D9CC36B-F2F4-46BD-98A2-FB3FF8409359}" destId="{62A9F05C-B76F-4E10-A575-B1E8ABD97B25}" srcOrd="2" destOrd="0" parTransId="{5DB1F316-DBBB-42FD-8CC4-33CF76700F24}" sibTransId="{518BF08F-B36B-4EDF-B49C-618CE738B1B8}"/>
    <dgm:cxn modelId="{65E57BE4-5170-4E04-9626-3F7EB16B1F0F}" type="presOf" srcId="{C94B9E07-8904-4AD4-908F-0AE5DFAA4D9B}" destId="{82AAE8B9-F203-4799-AEF0-612C96B835E4}" srcOrd="0" destOrd="0" presId="urn:microsoft.com/office/officeart/2005/8/layout/radial3"/>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0D1A7BD4-3803-4332-B9AB-28AE3AE5F247}" type="presOf" srcId="{0AA91F0F-06A1-4433-B9A2-836972E4D913}" destId="{B1B55081-0017-49DC-A7A6-9D8E0DF2ADAB}" srcOrd="0" destOrd="0" presId="urn:microsoft.com/office/officeart/2005/8/layout/radial3"/>
    <dgm:cxn modelId="{1ED2F26C-A91E-4328-8C77-3BCB061C2B22}" type="presOf" srcId="{11CFAE13-16D0-4BE6-B7AA-8833F714AB7A}" destId="{B7C4E67A-76F3-4718-94C7-B3E23988DE3C}" srcOrd="0" destOrd="0" presId="urn:microsoft.com/office/officeart/2005/8/layout/radial3"/>
    <dgm:cxn modelId="{E19F8ACB-0188-492A-8C4C-7D550C99A891}" type="presOf" srcId="{4D4AFF9D-4324-4ED1-8C26-6DCD627C1667}" destId="{9C560172-C2A5-46D3-80DE-2E0DE3BF59AF}" srcOrd="0" destOrd="0" presId="urn:microsoft.com/office/officeart/2005/8/layout/radial3"/>
    <dgm:cxn modelId="{0F10CD87-CD68-48CD-861D-3C06B8113C49}" srcId="{2D9CC36B-F2F4-46BD-98A2-FB3FF8409359}" destId="{A3862AE8-831E-4AAF-B985-680308946840}" srcOrd="9" destOrd="0" parTransId="{D305FB4D-FBC7-4F37-A0AE-A1175C2ADCA5}" sibTransId="{57500CAD-58E2-4C35-8ADB-9C0A8A49D224}"/>
    <dgm:cxn modelId="{077F7D1A-F8D0-4D0C-9E03-54C5B9FFA446}" srcId="{2D9CC36B-F2F4-46BD-98A2-FB3FF8409359}" destId="{B3DEDE76-3A42-47A8-8D01-785462C8359E}" srcOrd="0" destOrd="0" parTransId="{4DBCEF54-BE35-48EE-920D-9144C11EA81B}" sibTransId="{950E4012-8575-408C-A6E0-5FD4DB435637}"/>
    <dgm:cxn modelId="{F63EAEED-FB45-4706-A0DF-7C7CEA2DDECA}" srcId="{2D9CC36B-F2F4-46BD-98A2-FB3FF8409359}" destId="{D30DB33E-2777-477C-A5D1-7C998FCBB56F}" srcOrd="3" destOrd="0" parTransId="{5B99DE0E-6CC8-4263-9E6E-600D467436E9}" sibTransId="{40FE9395-D928-4FE7-962F-9766660618D9}"/>
    <dgm:cxn modelId="{4F745D1C-C0A9-4A95-94BD-93DED0816760}" srcId="{2D9CC36B-F2F4-46BD-98A2-FB3FF8409359}" destId="{F09BA6A8-FA61-4EAC-93E7-B4DA6375A639}" srcOrd="1" destOrd="0" parTransId="{7AF13887-6536-48D8-8ED3-15F64A571110}" sibTransId="{615FF396-B79B-483E-9932-BFCF02DA1199}"/>
    <dgm:cxn modelId="{8B086331-18F8-4830-BE76-10C9A19FF6E4}" type="presOf" srcId="{B3DEDE76-3A42-47A8-8D01-785462C8359E}" destId="{9CBA68F9-1275-41CA-9C82-A43F57CC6BAB}" srcOrd="0" destOrd="0" presId="urn:microsoft.com/office/officeart/2005/8/layout/radial3"/>
    <dgm:cxn modelId="{4E683096-0BEA-4E31-943C-DF043A5BE47E}" type="presOf" srcId="{F09BA6A8-FA61-4EAC-93E7-B4DA6375A639}" destId="{C146BB5B-1030-403D-8C70-CBDB164DF7CB}" srcOrd="0" destOrd="0" presId="urn:microsoft.com/office/officeart/2005/8/layout/radial3"/>
    <dgm:cxn modelId="{E4B006F9-536C-4EA2-B3B6-14008DB1F950}" type="presOf" srcId="{D30DB33E-2777-477C-A5D1-7C998FCBB56F}" destId="{7E3843A6-732F-49C9-93FF-170874CC45FA}" srcOrd="0" destOrd="0" presId="urn:microsoft.com/office/officeart/2005/8/layout/radial3"/>
    <dgm:cxn modelId="{0265F325-18D9-468A-BDC4-6A2729333A85}" type="presOf" srcId="{E47984E2-504A-4B10-AFF6-1CCF14B76916}" destId="{F15A70AE-44E2-4E15-A7C6-A37A9E800CE2}"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FAA42B28-0795-4321-B763-5B85FC70327A}" srcId="{EAF7C5EB-2A95-4960-A10A-DE7A4D787262}" destId="{2D9CC36B-F2F4-46BD-98A2-FB3FF8409359}" srcOrd="0" destOrd="0" parTransId="{8F54A223-CAF6-471B-AF96-17261FDEEC39}" sibTransId="{8C02FD48-4E93-4B63-8A2D-8751CDBB91B7}"/>
    <dgm:cxn modelId="{798C53AF-7AB0-4FCD-8605-DF1C27706441}" srcId="{2D9CC36B-F2F4-46BD-98A2-FB3FF8409359}" destId="{0AA91F0F-06A1-4433-B9A2-836972E4D913}" srcOrd="6" destOrd="0" parTransId="{F0593DFC-2BA4-4EC8-965F-90008E252BFB}" sibTransId="{E46CB792-790B-4009-BCFC-321E2C32202A}"/>
    <dgm:cxn modelId="{F5675B5B-74D2-43F3-8352-9DD38501FD4A}" srcId="{2D9CC36B-F2F4-46BD-98A2-FB3FF8409359}" destId="{C94B9E07-8904-4AD4-908F-0AE5DFAA4D9B}" srcOrd="7" destOrd="0" parTransId="{5204720B-7F0F-4A80-B877-C9D49751B47B}" sibTransId="{BAD962E7-9981-44EB-97F4-1748E4E0A27E}"/>
    <dgm:cxn modelId="{51791BD5-FCB4-4395-BB81-F01A8AF7E83F}" type="presOf" srcId="{C334B557-E874-4664-A9A1-903BDA98364B}" destId="{2A9961B3-87FF-40DD-959A-5C1706437ECB}" srcOrd="0" destOrd="0" presId="urn:microsoft.com/office/officeart/2005/8/layout/radial3"/>
    <dgm:cxn modelId="{5133102B-F7D7-4846-BBA9-C946C9550840}" type="presOf" srcId="{A3862AE8-831E-4AAF-B985-680308946840}" destId="{40E8BC34-667D-41AC-9D90-7B8EC904D38C}" srcOrd="0" destOrd="0" presId="urn:microsoft.com/office/officeart/2005/8/layout/radial3"/>
    <dgm:cxn modelId="{2D1D73D5-EAF6-4790-9EBF-5284DAC3588F}" type="presParOf" srcId="{3B719AA3-D09B-4173-AD0E-30D6FD300267}" destId="{98C5D4B8-6589-45AA-848D-F9A11B7380DA}" srcOrd="0" destOrd="0" presId="urn:microsoft.com/office/officeart/2005/8/layout/radial3"/>
    <dgm:cxn modelId="{D7CF4EB2-E4DB-454E-BFB2-38DF5FF1D6A6}" type="presParOf" srcId="{98C5D4B8-6589-45AA-848D-F9A11B7380DA}" destId="{0E70ABCC-05A0-4212-9D08-1962BE010F4A}" srcOrd="0" destOrd="0" presId="urn:microsoft.com/office/officeart/2005/8/layout/radial3"/>
    <dgm:cxn modelId="{A4BF23B6-EAB4-4302-9B22-BE31B10150FB}" type="presParOf" srcId="{98C5D4B8-6589-45AA-848D-F9A11B7380DA}" destId="{9CBA68F9-1275-41CA-9C82-A43F57CC6BAB}" srcOrd="1" destOrd="0" presId="urn:microsoft.com/office/officeart/2005/8/layout/radial3"/>
    <dgm:cxn modelId="{4928B212-07AE-44BA-8F80-B26F3091A7D7}" type="presParOf" srcId="{98C5D4B8-6589-45AA-848D-F9A11B7380DA}" destId="{C146BB5B-1030-403D-8C70-CBDB164DF7CB}" srcOrd="2" destOrd="0" presId="urn:microsoft.com/office/officeart/2005/8/layout/radial3"/>
    <dgm:cxn modelId="{10CBC4FD-6D4C-457D-9ABA-17A6B31AF0DE}" type="presParOf" srcId="{98C5D4B8-6589-45AA-848D-F9A11B7380DA}" destId="{902A6682-20A6-4CC1-9F67-61D8BCC4322C}" srcOrd="3" destOrd="0" presId="urn:microsoft.com/office/officeart/2005/8/layout/radial3"/>
    <dgm:cxn modelId="{072BB4FA-7248-4140-B99D-911D9771FB9A}" type="presParOf" srcId="{98C5D4B8-6589-45AA-848D-F9A11B7380DA}" destId="{7E3843A6-732F-49C9-93FF-170874CC45FA}" srcOrd="4" destOrd="0" presId="urn:microsoft.com/office/officeart/2005/8/layout/radial3"/>
    <dgm:cxn modelId="{EFF168B1-A3E6-41D8-91B8-7AEAED5E00F5}" type="presParOf" srcId="{98C5D4B8-6589-45AA-848D-F9A11B7380DA}" destId="{9C560172-C2A5-46D3-80DE-2E0DE3BF59AF}" srcOrd="5" destOrd="0" presId="urn:microsoft.com/office/officeart/2005/8/layout/radial3"/>
    <dgm:cxn modelId="{30628A65-4744-41AF-9C58-7B23B58A5CBE}" type="presParOf" srcId="{98C5D4B8-6589-45AA-848D-F9A11B7380DA}" destId="{B7C4E67A-76F3-4718-94C7-B3E23988DE3C}" srcOrd="6" destOrd="0" presId="urn:microsoft.com/office/officeart/2005/8/layout/radial3"/>
    <dgm:cxn modelId="{FE132607-28E0-4291-B592-BB0C78883A20}" type="presParOf" srcId="{98C5D4B8-6589-45AA-848D-F9A11B7380DA}" destId="{B1B55081-0017-49DC-A7A6-9D8E0DF2ADAB}" srcOrd="7" destOrd="0" presId="urn:microsoft.com/office/officeart/2005/8/layout/radial3"/>
    <dgm:cxn modelId="{80DD2EDB-36AD-4104-A5D5-5E1A4521E39A}" type="presParOf" srcId="{98C5D4B8-6589-45AA-848D-F9A11B7380DA}" destId="{82AAE8B9-F203-4799-AEF0-612C96B835E4}" srcOrd="8" destOrd="0" presId="urn:microsoft.com/office/officeart/2005/8/layout/radial3"/>
    <dgm:cxn modelId="{2D42128A-C0C1-477D-9E96-2957321393B7}" type="presParOf" srcId="{98C5D4B8-6589-45AA-848D-F9A11B7380DA}" destId="{F15A70AE-44E2-4E15-A7C6-A37A9E800CE2}" srcOrd="9" destOrd="0" presId="urn:microsoft.com/office/officeart/2005/8/layout/radial3"/>
    <dgm:cxn modelId="{F933499B-B460-4629-8112-1591ED64C90C}" type="presParOf" srcId="{98C5D4B8-6589-45AA-848D-F9A11B7380DA}" destId="{40E8BC34-667D-41AC-9D90-7B8EC904D38C}" srcOrd="10" destOrd="0" presId="urn:microsoft.com/office/officeart/2005/8/layout/radial3"/>
    <dgm:cxn modelId="{7C1409B0-C2BB-4BA0-91D5-8FD878A3920B}"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custT="1"/>
      <dgm:spPr>
        <a:solidFill>
          <a:srgbClr val="FF3399"/>
        </a:solidFill>
      </dgm:spPr>
      <dgm:t>
        <a:bodyPr/>
        <a:lstStyle/>
        <a:p>
          <a:r>
            <a:rPr lang="en-US" sz="1800" b="1" dirty="0" smtClean="0"/>
            <a:t>Rates of Taxes</a:t>
          </a:r>
          <a:endParaRPr lang="en-US" sz="1800" b="1"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custScaleX="123393" custScaleY="118040">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00BAE818-2710-4A04-9BF2-43353D411778}" type="presOf" srcId="{EAF7C5EB-2A95-4960-A10A-DE7A4D787262}" destId="{3B719AA3-D09B-4173-AD0E-30D6FD300267}" srcOrd="0" destOrd="0" presId="urn:microsoft.com/office/officeart/2005/8/layout/radial3"/>
    <dgm:cxn modelId="{A0F8A696-BB7D-47AE-961A-B33F4F1BFF0F}" srcId="{2D9CC36B-F2F4-46BD-98A2-FB3FF8409359}" destId="{E47984E2-504A-4B10-AFF6-1CCF14B76916}" srcOrd="8" destOrd="0" parTransId="{32DACFF9-A746-4EB9-B953-2DBB76638DDF}" sibTransId="{15606781-D1F2-434F-B05B-604320825858}"/>
    <dgm:cxn modelId="{3713F0CB-2518-470E-8121-DFBCC79420D0}" srcId="{2D9CC36B-F2F4-46BD-98A2-FB3FF8409359}" destId="{62A9F05C-B76F-4E10-A575-B1E8ABD97B25}" srcOrd="2" destOrd="0" parTransId="{5DB1F316-DBBB-42FD-8CC4-33CF76700F24}" sibTransId="{518BF08F-B36B-4EDF-B49C-618CE738B1B8}"/>
    <dgm:cxn modelId="{8968659D-132A-4EC9-BAA1-01A0BD1691C6}" type="presOf" srcId="{F09BA6A8-FA61-4EAC-93E7-B4DA6375A639}" destId="{C146BB5B-1030-403D-8C70-CBDB164DF7CB}" srcOrd="0" destOrd="0" presId="urn:microsoft.com/office/officeart/2005/8/layout/radial3"/>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5BF0F509-B848-4DEB-8A09-1D60992BE9CB}" type="presOf" srcId="{A3862AE8-831E-4AAF-B985-680308946840}" destId="{40E8BC34-667D-41AC-9D90-7B8EC904D38C}" srcOrd="0" destOrd="0" presId="urn:microsoft.com/office/officeart/2005/8/layout/radial3"/>
    <dgm:cxn modelId="{B374AA48-B24A-4143-B055-41B29A9F12F6}" type="presOf" srcId="{C94B9E07-8904-4AD4-908F-0AE5DFAA4D9B}" destId="{82AAE8B9-F203-4799-AEF0-612C96B835E4}" srcOrd="0" destOrd="0" presId="urn:microsoft.com/office/officeart/2005/8/layout/radial3"/>
    <dgm:cxn modelId="{0F10CD87-CD68-48CD-861D-3C06B8113C49}" srcId="{2D9CC36B-F2F4-46BD-98A2-FB3FF8409359}" destId="{A3862AE8-831E-4AAF-B985-680308946840}" srcOrd="9" destOrd="0" parTransId="{D305FB4D-FBC7-4F37-A0AE-A1175C2ADCA5}" sibTransId="{57500CAD-58E2-4C35-8ADB-9C0A8A49D224}"/>
    <dgm:cxn modelId="{077F7D1A-F8D0-4D0C-9E03-54C5B9FFA446}" srcId="{2D9CC36B-F2F4-46BD-98A2-FB3FF8409359}" destId="{B3DEDE76-3A42-47A8-8D01-785462C8359E}" srcOrd="0" destOrd="0" parTransId="{4DBCEF54-BE35-48EE-920D-9144C11EA81B}" sibTransId="{950E4012-8575-408C-A6E0-5FD4DB435637}"/>
    <dgm:cxn modelId="{3C9CE97C-5E74-495F-B1C9-C36D572DE560}" type="presOf" srcId="{11CFAE13-16D0-4BE6-B7AA-8833F714AB7A}" destId="{B7C4E67A-76F3-4718-94C7-B3E23988DE3C}" srcOrd="0" destOrd="0" presId="urn:microsoft.com/office/officeart/2005/8/layout/radial3"/>
    <dgm:cxn modelId="{82FCAFB9-AA9C-4F0B-8138-3A475717C320}" type="presOf" srcId="{D30DB33E-2777-477C-A5D1-7C998FCBB56F}" destId="{7E3843A6-732F-49C9-93FF-170874CC45FA}" srcOrd="0" destOrd="0" presId="urn:microsoft.com/office/officeart/2005/8/layout/radial3"/>
    <dgm:cxn modelId="{FF44CF88-062E-4A39-9DDF-EF66BD56E7BB}" type="presOf" srcId="{B3DEDE76-3A42-47A8-8D01-785462C8359E}" destId="{9CBA68F9-1275-41CA-9C82-A43F57CC6BAB}" srcOrd="0" destOrd="0" presId="urn:microsoft.com/office/officeart/2005/8/layout/radial3"/>
    <dgm:cxn modelId="{4F745D1C-C0A9-4A95-94BD-93DED0816760}" srcId="{2D9CC36B-F2F4-46BD-98A2-FB3FF8409359}" destId="{F09BA6A8-FA61-4EAC-93E7-B4DA6375A639}" srcOrd="1" destOrd="0" parTransId="{7AF13887-6536-48D8-8ED3-15F64A571110}" sibTransId="{615FF396-B79B-483E-9932-BFCF02DA1199}"/>
    <dgm:cxn modelId="{F63EAEED-FB45-4706-A0DF-7C7CEA2DDECA}" srcId="{2D9CC36B-F2F4-46BD-98A2-FB3FF8409359}" destId="{D30DB33E-2777-477C-A5D1-7C998FCBB56F}" srcOrd="3" destOrd="0" parTransId="{5B99DE0E-6CC8-4263-9E6E-600D467436E9}" sibTransId="{40FE9395-D928-4FE7-962F-9766660618D9}"/>
    <dgm:cxn modelId="{A7E10A59-A0C2-47C2-A4A7-A3AE7B125B4D}" type="presOf" srcId="{62A9F05C-B76F-4E10-A575-B1E8ABD97B25}" destId="{902A6682-20A6-4CC1-9F67-61D8BCC4322C}"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FAA42B28-0795-4321-B763-5B85FC70327A}" srcId="{EAF7C5EB-2A95-4960-A10A-DE7A4D787262}" destId="{2D9CC36B-F2F4-46BD-98A2-FB3FF8409359}" srcOrd="0" destOrd="0" parTransId="{8F54A223-CAF6-471B-AF96-17261FDEEC39}" sibTransId="{8C02FD48-4E93-4B63-8A2D-8751CDBB91B7}"/>
    <dgm:cxn modelId="{A9FED63F-797B-413A-90E6-5565EC652870}" type="presOf" srcId="{C334B557-E874-4664-A9A1-903BDA98364B}" destId="{2A9961B3-87FF-40DD-959A-5C1706437ECB}"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3ACFEA32-4BF6-4F66-BF45-0190AFE74DBE}" type="presOf" srcId="{4D4AFF9D-4324-4ED1-8C26-6DCD627C1667}" destId="{9C560172-C2A5-46D3-80DE-2E0DE3BF59AF}" srcOrd="0" destOrd="0" presId="urn:microsoft.com/office/officeart/2005/8/layout/radial3"/>
    <dgm:cxn modelId="{C01BCDC3-90AD-494E-AB1A-AD7D8B07527F}" type="presOf" srcId="{0AA91F0F-06A1-4433-B9A2-836972E4D913}" destId="{B1B55081-0017-49DC-A7A6-9D8E0DF2ADAB}"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12DB519C-A4B9-4685-8814-ECC70FEE3A27}" type="presOf" srcId="{E47984E2-504A-4B10-AFF6-1CCF14B76916}" destId="{F15A70AE-44E2-4E15-A7C6-A37A9E800CE2}" srcOrd="0" destOrd="0" presId="urn:microsoft.com/office/officeart/2005/8/layout/radial3"/>
    <dgm:cxn modelId="{EAF45C2F-A6EA-448B-8291-D73058B61D2E}" type="presOf" srcId="{2D9CC36B-F2F4-46BD-98A2-FB3FF8409359}" destId="{0E70ABCC-05A0-4212-9D08-1962BE010F4A}" srcOrd="0" destOrd="0" presId="urn:microsoft.com/office/officeart/2005/8/layout/radial3"/>
    <dgm:cxn modelId="{EB2688BB-B150-443E-8B67-1E47B7CD22CE}" type="presParOf" srcId="{3B719AA3-D09B-4173-AD0E-30D6FD300267}" destId="{98C5D4B8-6589-45AA-848D-F9A11B7380DA}" srcOrd="0" destOrd="0" presId="urn:microsoft.com/office/officeart/2005/8/layout/radial3"/>
    <dgm:cxn modelId="{41F50D9F-DBFF-432E-AABA-1441174BCAF1}" type="presParOf" srcId="{98C5D4B8-6589-45AA-848D-F9A11B7380DA}" destId="{0E70ABCC-05A0-4212-9D08-1962BE010F4A}" srcOrd="0" destOrd="0" presId="urn:microsoft.com/office/officeart/2005/8/layout/radial3"/>
    <dgm:cxn modelId="{B0597FB6-FD98-42C2-BB90-DCFA363765D3}" type="presParOf" srcId="{98C5D4B8-6589-45AA-848D-F9A11B7380DA}" destId="{9CBA68F9-1275-41CA-9C82-A43F57CC6BAB}" srcOrd="1" destOrd="0" presId="urn:microsoft.com/office/officeart/2005/8/layout/radial3"/>
    <dgm:cxn modelId="{11C0DAEA-7BD2-4BBC-8A42-42AB45CB7AA4}" type="presParOf" srcId="{98C5D4B8-6589-45AA-848D-F9A11B7380DA}" destId="{C146BB5B-1030-403D-8C70-CBDB164DF7CB}" srcOrd="2" destOrd="0" presId="urn:microsoft.com/office/officeart/2005/8/layout/radial3"/>
    <dgm:cxn modelId="{797C7CD5-3759-42C6-9C2D-09D1051CA2C8}" type="presParOf" srcId="{98C5D4B8-6589-45AA-848D-F9A11B7380DA}" destId="{902A6682-20A6-4CC1-9F67-61D8BCC4322C}" srcOrd="3" destOrd="0" presId="urn:microsoft.com/office/officeart/2005/8/layout/radial3"/>
    <dgm:cxn modelId="{F97BEAB3-BD75-4110-8B73-174E566CEBDF}" type="presParOf" srcId="{98C5D4B8-6589-45AA-848D-F9A11B7380DA}" destId="{7E3843A6-732F-49C9-93FF-170874CC45FA}" srcOrd="4" destOrd="0" presId="urn:microsoft.com/office/officeart/2005/8/layout/radial3"/>
    <dgm:cxn modelId="{90D21DD3-DB8B-4195-A005-ECFBED5D4FAB}" type="presParOf" srcId="{98C5D4B8-6589-45AA-848D-F9A11B7380DA}" destId="{9C560172-C2A5-46D3-80DE-2E0DE3BF59AF}" srcOrd="5" destOrd="0" presId="urn:microsoft.com/office/officeart/2005/8/layout/radial3"/>
    <dgm:cxn modelId="{7BFFEE6D-4ABC-4990-A840-A80C784C13FB}" type="presParOf" srcId="{98C5D4B8-6589-45AA-848D-F9A11B7380DA}" destId="{B7C4E67A-76F3-4718-94C7-B3E23988DE3C}" srcOrd="6" destOrd="0" presId="urn:microsoft.com/office/officeart/2005/8/layout/radial3"/>
    <dgm:cxn modelId="{A6E25E59-1D57-4170-BF1F-7C49E80B94D2}" type="presParOf" srcId="{98C5D4B8-6589-45AA-848D-F9A11B7380DA}" destId="{B1B55081-0017-49DC-A7A6-9D8E0DF2ADAB}" srcOrd="7" destOrd="0" presId="urn:microsoft.com/office/officeart/2005/8/layout/radial3"/>
    <dgm:cxn modelId="{EDBF7495-ED58-4425-A0AD-7B08CB21E983}" type="presParOf" srcId="{98C5D4B8-6589-45AA-848D-F9A11B7380DA}" destId="{82AAE8B9-F203-4799-AEF0-612C96B835E4}" srcOrd="8" destOrd="0" presId="urn:microsoft.com/office/officeart/2005/8/layout/radial3"/>
    <dgm:cxn modelId="{C8269351-240A-4CF0-9BE0-B124B596BBB6}" type="presParOf" srcId="{98C5D4B8-6589-45AA-848D-F9A11B7380DA}" destId="{F15A70AE-44E2-4E15-A7C6-A37A9E800CE2}" srcOrd="9" destOrd="0" presId="urn:microsoft.com/office/officeart/2005/8/layout/radial3"/>
    <dgm:cxn modelId="{932F328A-5C2B-4655-A1EE-49B4F84BC6A0}" type="presParOf" srcId="{98C5D4B8-6589-45AA-848D-F9A11B7380DA}" destId="{40E8BC34-667D-41AC-9D90-7B8EC904D38C}" srcOrd="10" destOrd="0" presId="urn:microsoft.com/office/officeart/2005/8/layout/radial3"/>
    <dgm:cxn modelId="{2BF84CE2-D193-4655-A759-01EA1803DC31}"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a:t>
          </a:r>
          <a:r>
            <a:rPr lang="en-US" dirty="0" err="1" smtClean="0"/>
            <a:t>oF</a:t>
          </a:r>
          <a:r>
            <a:rPr lang="en-US" dirty="0" smtClean="0"/>
            <a:t>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custT="1"/>
      <dgm:spPr>
        <a:solidFill>
          <a:srgbClr val="FF3399"/>
        </a:solidFill>
      </dgm:spPr>
      <dgm:t>
        <a:bodyPr/>
        <a:lstStyle/>
        <a:p>
          <a:r>
            <a:rPr lang="en-US" sz="1800" b="1" dirty="0" smtClean="0"/>
            <a:t>Tax on Tax</a:t>
          </a:r>
          <a:endParaRPr lang="en-US" sz="1800" b="1"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custScaleX="117233" custScaleY="118156">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F63EAEED-FB45-4706-A0DF-7C7CEA2DDECA}" srcId="{2D9CC36B-F2F4-46BD-98A2-FB3FF8409359}" destId="{D30DB33E-2777-477C-A5D1-7C998FCBB56F}" srcOrd="3" destOrd="0" parTransId="{5B99DE0E-6CC8-4263-9E6E-600D467436E9}" sibTransId="{40FE9395-D928-4FE7-962F-9766660618D9}"/>
    <dgm:cxn modelId="{E08A8668-F414-4A22-A019-CB4D03C3526E}" type="presOf" srcId="{0AA91F0F-06A1-4433-B9A2-836972E4D913}" destId="{B1B55081-0017-49DC-A7A6-9D8E0DF2ADAB}" srcOrd="0" destOrd="0" presId="urn:microsoft.com/office/officeart/2005/8/layout/radial3"/>
    <dgm:cxn modelId="{077F7D1A-F8D0-4D0C-9E03-54C5B9FFA446}" srcId="{2D9CC36B-F2F4-46BD-98A2-FB3FF8409359}" destId="{B3DEDE76-3A42-47A8-8D01-785462C8359E}" srcOrd="0" destOrd="0" parTransId="{4DBCEF54-BE35-48EE-920D-9144C11EA81B}" sibTransId="{950E4012-8575-408C-A6E0-5FD4DB435637}"/>
    <dgm:cxn modelId="{043186D4-81E7-42CA-B4E0-7BF500C2D25E}" type="presOf" srcId="{F09BA6A8-FA61-4EAC-93E7-B4DA6375A639}" destId="{C146BB5B-1030-403D-8C70-CBDB164DF7CB}"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19BE1CE9-16B1-4EE5-A174-E7994C0655D6}" srcId="{2D9CC36B-F2F4-46BD-98A2-FB3FF8409359}" destId="{11CFAE13-16D0-4BE6-B7AA-8833F714AB7A}" srcOrd="5" destOrd="0" parTransId="{A71A81AA-7BE4-40E4-942E-4232CB9CB00D}" sibTransId="{488F8782-FEC5-4AA0-BDA6-A3731929FDE2}"/>
    <dgm:cxn modelId="{92401A39-C0A2-4FB1-A81B-5489B8E320CD}" type="presOf" srcId="{D30DB33E-2777-477C-A5D1-7C998FCBB56F}" destId="{7E3843A6-732F-49C9-93FF-170874CC45FA}" srcOrd="0" destOrd="0" presId="urn:microsoft.com/office/officeart/2005/8/layout/radial3"/>
    <dgm:cxn modelId="{B4251399-B10F-41E6-B898-D29E4B9C2B2D}" type="presOf" srcId="{C334B557-E874-4664-A9A1-903BDA98364B}" destId="{2A9961B3-87FF-40DD-959A-5C1706437ECB}" srcOrd="0" destOrd="0" presId="urn:microsoft.com/office/officeart/2005/8/layout/radial3"/>
    <dgm:cxn modelId="{A9DF8559-E798-46BE-97E7-185B8AB13F58}" srcId="{2D9CC36B-F2F4-46BD-98A2-FB3FF8409359}" destId="{4D4AFF9D-4324-4ED1-8C26-6DCD627C1667}" srcOrd="4" destOrd="0" parTransId="{60B6DC9C-C5C0-48EF-9E97-ACAA25040A76}" sibTransId="{1DB67DF2-60AE-4828-91A7-4EFA49BDC3E9}"/>
    <dgm:cxn modelId="{BF2D9251-E0CD-4D23-8C47-72FE2085D105}" type="presOf" srcId="{2D9CC36B-F2F4-46BD-98A2-FB3FF8409359}" destId="{0E70ABCC-05A0-4212-9D08-1962BE010F4A}" srcOrd="0" destOrd="0" presId="urn:microsoft.com/office/officeart/2005/8/layout/radial3"/>
    <dgm:cxn modelId="{4F745D1C-C0A9-4A95-94BD-93DED0816760}" srcId="{2D9CC36B-F2F4-46BD-98A2-FB3FF8409359}" destId="{F09BA6A8-FA61-4EAC-93E7-B4DA6375A639}" srcOrd="1" destOrd="0" parTransId="{7AF13887-6536-48D8-8ED3-15F64A571110}" sibTransId="{615FF396-B79B-483E-9932-BFCF02DA1199}"/>
    <dgm:cxn modelId="{FAA42B28-0795-4321-B763-5B85FC70327A}" srcId="{EAF7C5EB-2A95-4960-A10A-DE7A4D787262}" destId="{2D9CC36B-F2F4-46BD-98A2-FB3FF8409359}" srcOrd="0" destOrd="0" parTransId="{8F54A223-CAF6-471B-AF96-17261FDEEC39}" sibTransId="{8C02FD48-4E93-4B63-8A2D-8751CDBB91B7}"/>
    <dgm:cxn modelId="{359B9DE0-3FB1-4C22-B992-AB7A2D452541}" type="presOf" srcId="{A3862AE8-831E-4AAF-B985-680308946840}" destId="{40E8BC34-667D-41AC-9D90-7B8EC904D38C}" srcOrd="0" destOrd="0" presId="urn:microsoft.com/office/officeart/2005/8/layout/radial3"/>
    <dgm:cxn modelId="{EB08FD88-4240-43CD-AE46-3ED15D3E44DC}" type="presOf" srcId="{B3DEDE76-3A42-47A8-8D01-785462C8359E}" destId="{9CBA68F9-1275-41CA-9C82-A43F57CC6BAB}" srcOrd="0" destOrd="0" presId="urn:microsoft.com/office/officeart/2005/8/layout/radial3"/>
    <dgm:cxn modelId="{A34352A5-7D7E-4B5B-8AFD-E42AB6BEB04E}" type="presOf" srcId="{EAF7C5EB-2A95-4960-A10A-DE7A4D787262}" destId="{3B719AA3-D09B-4173-AD0E-30D6FD300267}" srcOrd="0" destOrd="0" presId="urn:microsoft.com/office/officeart/2005/8/layout/radial3"/>
    <dgm:cxn modelId="{CAE8722C-9A36-4F3C-BE1B-D648E7AA50CB}" type="presOf" srcId="{62A9F05C-B76F-4E10-A575-B1E8ABD97B25}" destId="{902A6682-20A6-4CC1-9F67-61D8BCC4322C}" srcOrd="0" destOrd="0" presId="urn:microsoft.com/office/officeart/2005/8/layout/radial3"/>
    <dgm:cxn modelId="{3713F0CB-2518-470E-8121-DFBCC79420D0}" srcId="{2D9CC36B-F2F4-46BD-98A2-FB3FF8409359}" destId="{62A9F05C-B76F-4E10-A575-B1E8ABD97B25}" srcOrd="2" destOrd="0" parTransId="{5DB1F316-DBBB-42FD-8CC4-33CF76700F24}" sibTransId="{518BF08F-B36B-4EDF-B49C-618CE738B1B8}"/>
    <dgm:cxn modelId="{473CBBB0-D157-4C9A-97F2-D4554A06B80B}" type="presOf" srcId="{11CFAE13-16D0-4BE6-B7AA-8833F714AB7A}" destId="{B7C4E67A-76F3-4718-94C7-B3E23988DE3C}"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7EB39166-7C9D-41A1-87E5-330DC43EAE49}" type="presOf" srcId="{E47984E2-504A-4B10-AFF6-1CCF14B76916}" destId="{F15A70AE-44E2-4E15-A7C6-A37A9E800CE2}" srcOrd="0" destOrd="0" presId="urn:microsoft.com/office/officeart/2005/8/layout/radial3"/>
    <dgm:cxn modelId="{03F4D82C-953B-4C09-9C7F-514D5862A11D}" type="presOf" srcId="{C94B9E07-8904-4AD4-908F-0AE5DFAA4D9B}" destId="{82AAE8B9-F203-4799-AEF0-612C96B835E4}"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0F10CD87-CD68-48CD-861D-3C06B8113C49}" srcId="{2D9CC36B-F2F4-46BD-98A2-FB3FF8409359}" destId="{A3862AE8-831E-4AAF-B985-680308946840}" srcOrd="9" destOrd="0" parTransId="{D305FB4D-FBC7-4F37-A0AE-A1175C2ADCA5}" sibTransId="{57500CAD-58E2-4C35-8ADB-9C0A8A49D224}"/>
    <dgm:cxn modelId="{A0F8A696-BB7D-47AE-961A-B33F4F1BFF0F}" srcId="{2D9CC36B-F2F4-46BD-98A2-FB3FF8409359}" destId="{E47984E2-504A-4B10-AFF6-1CCF14B76916}" srcOrd="8" destOrd="0" parTransId="{32DACFF9-A746-4EB9-B953-2DBB76638DDF}" sibTransId="{15606781-D1F2-434F-B05B-604320825858}"/>
    <dgm:cxn modelId="{DF6EC6C7-6DB4-4FCB-961C-F64B7CFE3618}" type="presOf" srcId="{4D4AFF9D-4324-4ED1-8C26-6DCD627C1667}" destId="{9C560172-C2A5-46D3-80DE-2E0DE3BF59AF}" srcOrd="0" destOrd="0" presId="urn:microsoft.com/office/officeart/2005/8/layout/radial3"/>
    <dgm:cxn modelId="{626DA4FD-1F51-43ED-886F-F10BD3281122}" type="presParOf" srcId="{3B719AA3-D09B-4173-AD0E-30D6FD300267}" destId="{98C5D4B8-6589-45AA-848D-F9A11B7380DA}" srcOrd="0" destOrd="0" presId="urn:microsoft.com/office/officeart/2005/8/layout/radial3"/>
    <dgm:cxn modelId="{F6BFFF6E-70A0-4841-AB25-00D2E8EBE602}" type="presParOf" srcId="{98C5D4B8-6589-45AA-848D-F9A11B7380DA}" destId="{0E70ABCC-05A0-4212-9D08-1962BE010F4A}" srcOrd="0" destOrd="0" presId="urn:microsoft.com/office/officeart/2005/8/layout/radial3"/>
    <dgm:cxn modelId="{4548002C-314A-4A7C-95CC-788BACA4156F}" type="presParOf" srcId="{98C5D4B8-6589-45AA-848D-F9A11B7380DA}" destId="{9CBA68F9-1275-41CA-9C82-A43F57CC6BAB}" srcOrd="1" destOrd="0" presId="urn:microsoft.com/office/officeart/2005/8/layout/radial3"/>
    <dgm:cxn modelId="{57C5DC06-ED21-4504-98A2-CB2FC6BD17E7}" type="presParOf" srcId="{98C5D4B8-6589-45AA-848D-F9A11B7380DA}" destId="{C146BB5B-1030-403D-8C70-CBDB164DF7CB}" srcOrd="2" destOrd="0" presId="urn:microsoft.com/office/officeart/2005/8/layout/radial3"/>
    <dgm:cxn modelId="{D1B33B76-ADB9-49CC-8F81-65EB30251ECD}" type="presParOf" srcId="{98C5D4B8-6589-45AA-848D-F9A11B7380DA}" destId="{902A6682-20A6-4CC1-9F67-61D8BCC4322C}" srcOrd="3" destOrd="0" presId="urn:microsoft.com/office/officeart/2005/8/layout/radial3"/>
    <dgm:cxn modelId="{67223B2E-0C68-4565-A1F9-75263877A2D0}" type="presParOf" srcId="{98C5D4B8-6589-45AA-848D-F9A11B7380DA}" destId="{7E3843A6-732F-49C9-93FF-170874CC45FA}" srcOrd="4" destOrd="0" presId="urn:microsoft.com/office/officeart/2005/8/layout/radial3"/>
    <dgm:cxn modelId="{0217D046-4430-4510-ACFF-4E41DA936AC7}" type="presParOf" srcId="{98C5D4B8-6589-45AA-848D-F9A11B7380DA}" destId="{9C560172-C2A5-46D3-80DE-2E0DE3BF59AF}" srcOrd="5" destOrd="0" presId="urn:microsoft.com/office/officeart/2005/8/layout/radial3"/>
    <dgm:cxn modelId="{535F7377-5CAB-48BA-8E93-1EBBE6DB1D95}" type="presParOf" srcId="{98C5D4B8-6589-45AA-848D-F9A11B7380DA}" destId="{B7C4E67A-76F3-4718-94C7-B3E23988DE3C}" srcOrd="6" destOrd="0" presId="urn:microsoft.com/office/officeart/2005/8/layout/radial3"/>
    <dgm:cxn modelId="{13973D25-D49C-4B9B-8EE6-79037596010D}" type="presParOf" srcId="{98C5D4B8-6589-45AA-848D-F9A11B7380DA}" destId="{B1B55081-0017-49DC-A7A6-9D8E0DF2ADAB}" srcOrd="7" destOrd="0" presId="urn:microsoft.com/office/officeart/2005/8/layout/radial3"/>
    <dgm:cxn modelId="{C6B472FD-9B35-4960-89F7-3BFF7711D4E9}" type="presParOf" srcId="{98C5D4B8-6589-45AA-848D-F9A11B7380DA}" destId="{82AAE8B9-F203-4799-AEF0-612C96B835E4}" srcOrd="8" destOrd="0" presId="urn:microsoft.com/office/officeart/2005/8/layout/radial3"/>
    <dgm:cxn modelId="{5C81FE88-0660-4288-9124-46D2C43AE44A}" type="presParOf" srcId="{98C5D4B8-6589-45AA-848D-F9A11B7380DA}" destId="{F15A70AE-44E2-4E15-A7C6-A37A9E800CE2}" srcOrd="9" destOrd="0" presId="urn:microsoft.com/office/officeart/2005/8/layout/radial3"/>
    <dgm:cxn modelId="{4D1D15CD-5EED-4FBD-8506-46D9B56BBD69}" type="presParOf" srcId="{98C5D4B8-6589-45AA-848D-F9A11B7380DA}" destId="{40E8BC34-667D-41AC-9D90-7B8EC904D38C}" srcOrd="10" destOrd="0" presId="urn:microsoft.com/office/officeart/2005/8/layout/radial3"/>
    <dgm:cxn modelId="{8C0BD427-4E36-4E02-A901-1D9DD61E23FE}"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4439F4-0858-4740-ABA4-EAD77E23881D}" type="doc">
      <dgm:prSet loTypeId="urn:microsoft.com/office/officeart/2005/8/layout/bProcess4" loCatId="process" qsTypeId="urn:microsoft.com/office/officeart/2005/8/quickstyle/simple5" qsCatId="simple" csTypeId="urn:microsoft.com/office/officeart/2005/8/colors/accent4_1" csCatId="accent4" phldr="1"/>
      <dgm:spPr/>
      <dgm:t>
        <a:bodyPr/>
        <a:lstStyle/>
        <a:p>
          <a:endParaRPr lang="en-IN"/>
        </a:p>
      </dgm:t>
    </dgm:pt>
    <dgm:pt modelId="{9AE1417C-A01F-49CB-A575-51BC7D48CF6D}">
      <dgm:prSet phldrT="[Text]"/>
      <dgm:spPr>
        <a:solidFill>
          <a:schemeClr val="bg1">
            <a:lumMod val="85000"/>
          </a:schemeClr>
        </a:solidFill>
        <a:ln>
          <a:solidFill>
            <a:schemeClr val="tx1"/>
          </a:solidFill>
        </a:ln>
      </dgm:spPr>
      <dgm:t>
        <a:bodyPr/>
        <a:lstStyle/>
        <a:p>
          <a:r>
            <a:rPr lang="en-IN" dirty="0" smtClean="0"/>
            <a:t>Import into or export out of India</a:t>
          </a:r>
          <a:endParaRPr lang="en-IN" dirty="0"/>
        </a:p>
      </dgm:t>
    </dgm:pt>
    <dgm:pt modelId="{F7652F06-264C-46C3-B109-6B982CE702AA}" type="parTrans" cxnId="{19F5516B-1CDF-4A68-91F2-DD8EC98898AE}">
      <dgm:prSet/>
      <dgm:spPr/>
      <dgm:t>
        <a:bodyPr/>
        <a:lstStyle/>
        <a:p>
          <a:endParaRPr lang="en-IN"/>
        </a:p>
      </dgm:t>
    </dgm:pt>
    <dgm:pt modelId="{E4275D50-5002-4915-8711-CB59AFD35A9E}" type="sibTrans" cxnId="{19F5516B-1CDF-4A68-91F2-DD8EC98898AE}">
      <dgm:prSet/>
      <dgm:spPr/>
      <dgm:t>
        <a:bodyPr/>
        <a:lstStyle/>
        <a:p>
          <a:endParaRPr lang="en-IN"/>
        </a:p>
      </dgm:t>
    </dgm:pt>
    <dgm:pt modelId="{137CDB33-B6B6-4D4F-8C0D-DB1B268CE641}">
      <dgm:prSet phldrT="[Text]"/>
      <dgm:spPr>
        <a:solidFill>
          <a:schemeClr val="bg1">
            <a:lumMod val="85000"/>
          </a:schemeClr>
        </a:solidFill>
        <a:ln>
          <a:solidFill>
            <a:schemeClr val="tx1"/>
          </a:solidFill>
        </a:ln>
      </dgm:spPr>
      <dgm:t>
        <a:bodyPr/>
        <a:lstStyle/>
        <a:p>
          <a:r>
            <a:rPr lang="en-IN" b="1" dirty="0" smtClean="0">
              <a:solidFill>
                <a:srgbClr val="FF3399"/>
              </a:solidFill>
            </a:rPr>
            <a:t>Excise Duty</a:t>
          </a:r>
          <a:endParaRPr lang="en-IN" b="1" dirty="0">
            <a:solidFill>
              <a:srgbClr val="FF3399"/>
            </a:solidFill>
          </a:endParaRPr>
        </a:p>
      </dgm:t>
    </dgm:pt>
    <dgm:pt modelId="{657BC90A-EC8B-4D88-B5FD-8CB9434668D7}" type="parTrans" cxnId="{BEE06756-F836-4716-BE86-7B4A69A6C40B}">
      <dgm:prSet/>
      <dgm:spPr/>
      <dgm:t>
        <a:bodyPr/>
        <a:lstStyle/>
        <a:p>
          <a:endParaRPr lang="en-IN"/>
        </a:p>
      </dgm:t>
    </dgm:pt>
    <dgm:pt modelId="{7CEECC50-AE04-4D47-8304-0B8BE652E196}" type="sibTrans" cxnId="{BEE06756-F836-4716-BE86-7B4A69A6C40B}">
      <dgm:prSet/>
      <dgm:spPr>
        <a:solidFill>
          <a:srgbClr val="FF3399">
            <a:alpha val="25882"/>
          </a:srgbClr>
        </a:solidFill>
      </dgm:spPr>
      <dgm:t>
        <a:bodyPr/>
        <a:lstStyle/>
        <a:p>
          <a:endParaRPr lang="en-IN"/>
        </a:p>
      </dgm:t>
    </dgm:pt>
    <dgm:pt modelId="{3C300721-8963-4CBB-A57D-B99DB5419F73}">
      <dgm:prSet phldrT="[Text]"/>
      <dgm:spPr>
        <a:solidFill>
          <a:schemeClr val="bg1">
            <a:lumMod val="85000"/>
          </a:schemeClr>
        </a:solidFill>
        <a:ln>
          <a:solidFill>
            <a:schemeClr val="tx1"/>
          </a:solidFill>
        </a:ln>
      </dgm:spPr>
      <dgm:t>
        <a:bodyPr/>
        <a:lstStyle/>
        <a:p>
          <a:r>
            <a:rPr lang="en-IN" dirty="0" smtClean="0"/>
            <a:t>Manufacture of goods</a:t>
          </a:r>
          <a:endParaRPr lang="en-IN" dirty="0"/>
        </a:p>
      </dgm:t>
    </dgm:pt>
    <dgm:pt modelId="{B97ACB7F-1BC8-48C3-81F7-0215688C8BC3}" type="parTrans" cxnId="{6EEA71B9-3C8C-4BE0-9B6F-534BB19BA12B}">
      <dgm:prSet/>
      <dgm:spPr/>
      <dgm:t>
        <a:bodyPr/>
        <a:lstStyle/>
        <a:p>
          <a:endParaRPr lang="en-IN"/>
        </a:p>
      </dgm:t>
    </dgm:pt>
    <dgm:pt modelId="{665029D0-271F-4F7C-9C4E-68524A521FBF}" type="sibTrans" cxnId="{6EEA71B9-3C8C-4BE0-9B6F-534BB19BA12B}">
      <dgm:prSet/>
      <dgm:spPr/>
      <dgm:t>
        <a:bodyPr/>
        <a:lstStyle/>
        <a:p>
          <a:endParaRPr lang="en-IN"/>
        </a:p>
      </dgm:t>
    </dgm:pt>
    <dgm:pt modelId="{411B421E-4E69-4EC7-B520-8BF0CB508F65}">
      <dgm:prSet phldrT="[Text]"/>
      <dgm:spPr>
        <a:solidFill>
          <a:schemeClr val="bg1">
            <a:lumMod val="85000"/>
          </a:schemeClr>
        </a:solidFill>
        <a:ln>
          <a:solidFill>
            <a:schemeClr val="tx1"/>
          </a:solidFill>
        </a:ln>
      </dgm:spPr>
      <dgm:t>
        <a:bodyPr/>
        <a:lstStyle/>
        <a:p>
          <a:r>
            <a:rPr lang="en-IN" b="1" dirty="0" smtClean="0">
              <a:solidFill>
                <a:srgbClr val="FF3399"/>
              </a:solidFill>
            </a:rPr>
            <a:t>Service tax</a:t>
          </a:r>
          <a:endParaRPr lang="en-IN" b="1" dirty="0">
            <a:solidFill>
              <a:srgbClr val="FF3399"/>
            </a:solidFill>
          </a:endParaRPr>
        </a:p>
      </dgm:t>
    </dgm:pt>
    <dgm:pt modelId="{C4897BAC-0BF2-41B6-8D44-8B50C880A03D}" type="parTrans" cxnId="{B0AE2C75-F2CD-4613-AF7B-BEFC30B28820}">
      <dgm:prSet/>
      <dgm:spPr/>
      <dgm:t>
        <a:bodyPr/>
        <a:lstStyle/>
        <a:p>
          <a:endParaRPr lang="en-IN"/>
        </a:p>
      </dgm:t>
    </dgm:pt>
    <dgm:pt modelId="{4D6423A8-52A3-420F-B707-41357D678A19}" type="sibTrans" cxnId="{B0AE2C75-F2CD-4613-AF7B-BEFC30B28820}">
      <dgm:prSet/>
      <dgm:spPr>
        <a:solidFill>
          <a:srgbClr val="FF3399">
            <a:alpha val="25882"/>
          </a:srgbClr>
        </a:solidFill>
      </dgm:spPr>
      <dgm:t>
        <a:bodyPr/>
        <a:lstStyle/>
        <a:p>
          <a:endParaRPr lang="en-IN"/>
        </a:p>
      </dgm:t>
    </dgm:pt>
    <dgm:pt modelId="{C4506363-4485-4229-B79E-F4066DA61632}">
      <dgm:prSet phldrT="[Text]"/>
      <dgm:spPr>
        <a:solidFill>
          <a:schemeClr val="bg1">
            <a:lumMod val="85000"/>
          </a:schemeClr>
        </a:solidFill>
        <a:ln>
          <a:solidFill>
            <a:schemeClr val="tx1"/>
          </a:solidFill>
        </a:ln>
      </dgm:spPr>
      <dgm:t>
        <a:bodyPr/>
        <a:lstStyle/>
        <a:p>
          <a:r>
            <a:rPr lang="en-IN" b="1" dirty="0" smtClean="0">
              <a:solidFill>
                <a:srgbClr val="FF3399"/>
              </a:solidFill>
            </a:rPr>
            <a:t>VAT/CST</a:t>
          </a:r>
          <a:endParaRPr lang="en-IN" b="1" dirty="0">
            <a:solidFill>
              <a:srgbClr val="FF3399"/>
            </a:solidFill>
          </a:endParaRPr>
        </a:p>
      </dgm:t>
    </dgm:pt>
    <dgm:pt modelId="{0E280EA5-492F-44E8-B459-37B3BEAF217E}" type="parTrans" cxnId="{1E8E4AF1-070A-4B0D-8ABA-B164E1F838EA}">
      <dgm:prSet/>
      <dgm:spPr/>
      <dgm:t>
        <a:bodyPr/>
        <a:lstStyle/>
        <a:p>
          <a:endParaRPr lang="en-IN"/>
        </a:p>
      </dgm:t>
    </dgm:pt>
    <dgm:pt modelId="{A724554E-7BE5-469E-9FE3-8AA6401001B6}" type="sibTrans" cxnId="{1E8E4AF1-070A-4B0D-8ABA-B164E1F838EA}">
      <dgm:prSet/>
      <dgm:spPr>
        <a:solidFill>
          <a:srgbClr val="FF3399">
            <a:alpha val="25882"/>
          </a:srgbClr>
        </a:solidFill>
      </dgm:spPr>
      <dgm:t>
        <a:bodyPr/>
        <a:lstStyle/>
        <a:p>
          <a:endParaRPr lang="en-IN"/>
        </a:p>
      </dgm:t>
    </dgm:pt>
    <dgm:pt modelId="{E94291AE-BDE5-426E-813D-887FECD0EDA7}">
      <dgm:prSet phldrT="[Text]"/>
      <dgm:spPr>
        <a:solidFill>
          <a:schemeClr val="bg1">
            <a:lumMod val="85000"/>
          </a:schemeClr>
        </a:solidFill>
        <a:ln>
          <a:solidFill>
            <a:schemeClr val="tx1"/>
          </a:solidFill>
        </a:ln>
      </dgm:spPr>
      <dgm:t>
        <a:bodyPr/>
        <a:lstStyle/>
        <a:p>
          <a:r>
            <a:rPr lang="en-IN" dirty="0" smtClean="0"/>
            <a:t>Sale of goods</a:t>
          </a:r>
          <a:endParaRPr lang="en-IN" dirty="0"/>
        </a:p>
      </dgm:t>
    </dgm:pt>
    <dgm:pt modelId="{2022C536-89FE-4988-A020-C11BFD0DCFC8}" type="parTrans" cxnId="{BCAC48A2-8F4F-4B15-89F5-ECBF39B9FFC9}">
      <dgm:prSet/>
      <dgm:spPr/>
      <dgm:t>
        <a:bodyPr/>
        <a:lstStyle/>
        <a:p>
          <a:endParaRPr lang="en-IN"/>
        </a:p>
      </dgm:t>
    </dgm:pt>
    <dgm:pt modelId="{DCBCB20F-8A78-43E8-BED7-FB97309FB1B0}" type="sibTrans" cxnId="{BCAC48A2-8F4F-4B15-89F5-ECBF39B9FFC9}">
      <dgm:prSet/>
      <dgm:spPr/>
      <dgm:t>
        <a:bodyPr/>
        <a:lstStyle/>
        <a:p>
          <a:endParaRPr lang="en-IN"/>
        </a:p>
      </dgm:t>
    </dgm:pt>
    <dgm:pt modelId="{57A0667D-FB67-43DC-A98E-A13F7441AC49}">
      <dgm:prSet/>
      <dgm:spPr>
        <a:solidFill>
          <a:schemeClr val="bg1">
            <a:lumMod val="85000"/>
          </a:schemeClr>
        </a:solidFill>
        <a:ln>
          <a:solidFill>
            <a:schemeClr val="tx1"/>
          </a:solidFill>
        </a:ln>
      </dgm:spPr>
      <dgm:t>
        <a:bodyPr/>
        <a:lstStyle/>
        <a:p>
          <a:r>
            <a:rPr lang="en-IN" b="1" dirty="0" smtClean="0">
              <a:solidFill>
                <a:srgbClr val="FF3399"/>
              </a:solidFill>
            </a:rPr>
            <a:t>Entry tax</a:t>
          </a:r>
          <a:endParaRPr lang="en-IN" b="1" dirty="0">
            <a:solidFill>
              <a:srgbClr val="FF3399"/>
            </a:solidFill>
          </a:endParaRPr>
        </a:p>
      </dgm:t>
    </dgm:pt>
    <dgm:pt modelId="{9B5F9200-E3C7-4456-BA00-81F121CC3673}" type="parTrans" cxnId="{44B388CE-06F5-472E-BF13-6D83E2A63356}">
      <dgm:prSet/>
      <dgm:spPr/>
      <dgm:t>
        <a:bodyPr/>
        <a:lstStyle/>
        <a:p>
          <a:endParaRPr lang="en-IN"/>
        </a:p>
      </dgm:t>
    </dgm:pt>
    <dgm:pt modelId="{2071E438-3AE8-429C-8ACC-BA202B37B058}" type="sibTrans" cxnId="{44B388CE-06F5-472E-BF13-6D83E2A63356}">
      <dgm:prSet/>
      <dgm:spPr>
        <a:solidFill>
          <a:srgbClr val="FF3399">
            <a:alpha val="25882"/>
          </a:srgbClr>
        </a:solidFill>
      </dgm:spPr>
      <dgm:t>
        <a:bodyPr/>
        <a:lstStyle/>
        <a:p>
          <a:endParaRPr lang="en-IN"/>
        </a:p>
      </dgm:t>
    </dgm:pt>
    <dgm:pt modelId="{F3D12846-2A57-44F0-A024-E964B6BA0015}">
      <dgm:prSet/>
      <dgm:spPr>
        <a:solidFill>
          <a:schemeClr val="bg1">
            <a:lumMod val="85000"/>
          </a:schemeClr>
        </a:solidFill>
        <a:ln>
          <a:solidFill>
            <a:schemeClr val="tx1"/>
          </a:solidFill>
        </a:ln>
      </dgm:spPr>
      <dgm:t>
        <a:bodyPr/>
        <a:lstStyle/>
        <a:p>
          <a:r>
            <a:rPr lang="en-IN" dirty="0" smtClean="0"/>
            <a:t>Import into the State for sale, use or consumption</a:t>
          </a:r>
          <a:endParaRPr lang="en-IN" dirty="0"/>
        </a:p>
      </dgm:t>
    </dgm:pt>
    <dgm:pt modelId="{BC753214-96EA-4B7A-BA59-66667B16E93D}" type="parTrans" cxnId="{8DA10346-7836-413D-A1A5-484EA8EC4317}">
      <dgm:prSet/>
      <dgm:spPr/>
      <dgm:t>
        <a:bodyPr/>
        <a:lstStyle/>
        <a:p>
          <a:endParaRPr lang="en-IN"/>
        </a:p>
      </dgm:t>
    </dgm:pt>
    <dgm:pt modelId="{6846AE72-8682-4F86-A2DD-7AEFB0A2CA8D}" type="sibTrans" cxnId="{8DA10346-7836-413D-A1A5-484EA8EC4317}">
      <dgm:prSet/>
      <dgm:spPr/>
      <dgm:t>
        <a:bodyPr/>
        <a:lstStyle/>
        <a:p>
          <a:endParaRPr lang="en-IN"/>
        </a:p>
      </dgm:t>
    </dgm:pt>
    <dgm:pt modelId="{D174411E-AAE1-4ABC-A3FC-FC271F4BA3B7}">
      <dgm:prSet/>
      <dgm:spPr>
        <a:solidFill>
          <a:schemeClr val="bg1">
            <a:lumMod val="85000"/>
          </a:schemeClr>
        </a:solidFill>
        <a:ln>
          <a:solidFill>
            <a:schemeClr val="tx1"/>
          </a:solidFill>
        </a:ln>
      </dgm:spPr>
      <dgm:t>
        <a:bodyPr/>
        <a:lstStyle/>
        <a:p>
          <a:r>
            <a:rPr lang="en-IN" b="1" dirty="0" smtClean="0">
              <a:solidFill>
                <a:srgbClr val="FF3399"/>
              </a:solidFill>
            </a:rPr>
            <a:t>LBT/</a:t>
          </a:r>
          <a:r>
            <a:rPr lang="en-IN" b="1" dirty="0" err="1" smtClean="0">
              <a:solidFill>
                <a:srgbClr val="FF3399"/>
              </a:solidFill>
            </a:rPr>
            <a:t>Octroi</a:t>
          </a:r>
          <a:endParaRPr lang="en-IN" b="1" dirty="0">
            <a:solidFill>
              <a:srgbClr val="FF3399"/>
            </a:solidFill>
          </a:endParaRPr>
        </a:p>
      </dgm:t>
    </dgm:pt>
    <dgm:pt modelId="{5813CFD8-00F4-4608-82B0-E40257EC8E06}" type="parTrans" cxnId="{040C2BC0-A3D8-469B-ABD8-0D787C1B4749}">
      <dgm:prSet/>
      <dgm:spPr/>
      <dgm:t>
        <a:bodyPr/>
        <a:lstStyle/>
        <a:p>
          <a:endParaRPr lang="en-IN"/>
        </a:p>
      </dgm:t>
    </dgm:pt>
    <dgm:pt modelId="{2CD98859-69C6-4129-8C2F-87EA46743072}" type="sibTrans" cxnId="{040C2BC0-A3D8-469B-ABD8-0D787C1B4749}">
      <dgm:prSet/>
      <dgm:spPr/>
      <dgm:t>
        <a:bodyPr/>
        <a:lstStyle/>
        <a:p>
          <a:endParaRPr lang="en-IN"/>
        </a:p>
      </dgm:t>
    </dgm:pt>
    <dgm:pt modelId="{C1F958F5-16CF-488B-A9FF-637C5F3E3463}">
      <dgm:prSet/>
      <dgm:spPr>
        <a:solidFill>
          <a:schemeClr val="bg1">
            <a:lumMod val="85000"/>
          </a:schemeClr>
        </a:solidFill>
        <a:ln>
          <a:solidFill>
            <a:schemeClr val="tx1"/>
          </a:solidFill>
        </a:ln>
      </dgm:spPr>
      <dgm:t>
        <a:bodyPr/>
        <a:lstStyle/>
        <a:p>
          <a:r>
            <a:rPr lang="en-IN" dirty="0" smtClean="0"/>
            <a:t>Import into local limits</a:t>
          </a:r>
          <a:endParaRPr lang="en-IN" dirty="0"/>
        </a:p>
      </dgm:t>
    </dgm:pt>
    <dgm:pt modelId="{2F26A7B2-1FCD-48F2-B3A3-E7F8ADBBE7A5}" type="parTrans" cxnId="{F1D27373-0333-46D5-AEF9-45654D1CAA70}">
      <dgm:prSet/>
      <dgm:spPr/>
      <dgm:t>
        <a:bodyPr/>
        <a:lstStyle/>
        <a:p>
          <a:endParaRPr lang="en-IN"/>
        </a:p>
      </dgm:t>
    </dgm:pt>
    <dgm:pt modelId="{3647AE87-E0C3-4690-ACBA-62C6EB80051F}" type="sibTrans" cxnId="{F1D27373-0333-46D5-AEF9-45654D1CAA70}">
      <dgm:prSet/>
      <dgm:spPr/>
      <dgm:t>
        <a:bodyPr/>
        <a:lstStyle/>
        <a:p>
          <a:endParaRPr lang="en-IN"/>
        </a:p>
      </dgm:t>
    </dgm:pt>
    <dgm:pt modelId="{578BF50D-A282-4DDA-BC70-69F408364984}">
      <dgm:prSet phldrT="[Text]"/>
      <dgm:spPr>
        <a:solidFill>
          <a:schemeClr val="bg1">
            <a:lumMod val="85000"/>
          </a:schemeClr>
        </a:solidFill>
        <a:ln>
          <a:solidFill>
            <a:schemeClr val="tx1"/>
          </a:solidFill>
        </a:ln>
      </dgm:spPr>
      <dgm:t>
        <a:bodyPr/>
        <a:lstStyle/>
        <a:p>
          <a:r>
            <a:rPr lang="en-IN" b="1" dirty="0" smtClean="0">
              <a:solidFill>
                <a:srgbClr val="FF3399"/>
              </a:solidFill>
            </a:rPr>
            <a:t>Customs Duty</a:t>
          </a:r>
          <a:endParaRPr lang="en-IN" b="1" dirty="0">
            <a:solidFill>
              <a:srgbClr val="FF3399"/>
            </a:solidFill>
          </a:endParaRPr>
        </a:p>
      </dgm:t>
    </dgm:pt>
    <dgm:pt modelId="{33F7B989-F018-4CCA-B335-D83D08D4289E}" type="parTrans" cxnId="{E391C063-DE82-4010-A7B0-13C098E84FF4}">
      <dgm:prSet/>
      <dgm:spPr/>
      <dgm:t>
        <a:bodyPr/>
        <a:lstStyle/>
        <a:p>
          <a:endParaRPr lang="en-IN"/>
        </a:p>
      </dgm:t>
    </dgm:pt>
    <dgm:pt modelId="{DDFD3BB1-4404-4AF7-BA65-0DF42AE699E9}" type="sibTrans" cxnId="{E391C063-DE82-4010-A7B0-13C098E84FF4}">
      <dgm:prSet/>
      <dgm:spPr>
        <a:solidFill>
          <a:srgbClr val="FF3399">
            <a:alpha val="25882"/>
          </a:srgbClr>
        </a:solidFill>
      </dgm:spPr>
      <dgm:t>
        <a:bodyPr/>
        <a:lstStyle/>
        <a:p>
          <a:endParaRPr lang="en-IN"/>
        </a:p>
      </dgm:t>
    </dgm:pt>
    <dgm:pt modelId="{A1F4B9B7-7A28-4AC2-983D-65BA5139F397}">
      <dgm:prSet/>
      <dgm:spPr>
        <a:solidFill>
          <a:schemeClr val="bg1">
            <a:lumMod val="85000"/>
          </a:schemeClr>
        </a:solidFill>
        <a:ln>
          <a:solidFill>
            <a:schemeClr val="tx1"/>
          </a:solidFill>
        </a:ln>
      </dgm:spPr>
      <dgm:t>
        <a:bodyPr/>
        <a:lstStyle/>
        <a:p>
          <a:r>
            <a:rPr lang="en-IN" b="1" dirty="0" smtClean="0">
              <a:solidFill>
                <a:srgbClr val="FF3399"/>
              </a:solidFill>
            </a:rPr>
            <a:t>Stamp Duty</a:t>
          </a:r>
          <a:endParaRPr lang="en-IN" b="1" dirty="0">
            <a:solidFill>
              <a:srgbClr val="FF3399"/>
            </a:solidFill>
          </a:endParaRPr>
        </a:p>
      </dgm:t>
    </dgm:pt>
    <dgm:pt modelId="{4B000DE1-E8CD-46C3-ACBD-41C583A8C9C9}" type="parTrans" cxnId="{E7026DE1-5C9C-4301-91A5-4CC2EB65F6F3}">
      <dgm:prSet/>
      <dgm:spPr/>
      <dgm:t>
        <a:bodyPr/>
        <a:lstStyle/>
        <a:p>
          <a:endParaRPr lang="en-IN"/>
        </a:p>
      </dgm:t>
    </dgm:pt>
    <dgm:pt modelId="{82D3870D-17FF-46D3-8D9E-92EE684FE8B3}" type="sibTrans" cxnId="{E7026DE1-5C9C-4301-91A5-4CC2EB65F6F3}">
      <dgm:prSet/>
      <dgm:spPr>
        <a:solidFill>
          <a:srgbClr val="FF3399">
            <a:alpha val="25882"/>
          </a:srgbClr>
        </a:solidFill>
      </dgm:spPr>
      <dgm:t>
        <a:bodyPr/>
        <a:lstStyle/>
        <a:p>
          <a:endParaRPr lang="en-IN"/>
        </a:p>
      </dgm:t>
    </dgm:pt>
    <dgm:pt modelId="{8DB6B805-5EA6-439D-8D50-C0B96248C52E}">
      <dgm:prSet/>
      <dgm:spPr>
        <a:solidFill>
          <a:schemeClr val="bg1">
            <a:lumMod val="85000"/>
          </a:schemeClr>
        </a:solidFill>
        <a:ln>
          <a:solidFill>
            <a:schemeClr val="tx1"/>
          </a:solidFill>
        </a:ln>
      </dgm:spPr>
      <dgm:t>
        <a:bodyPr/>
        <a:lstStyle/>
        <a:p>
          <a:r>
            <a:rPr lang="en-IN" dirty="0" smtClean="0"/>
            <a:t>On execution of documents</a:t>
          </a:r>
          <a:endParaRPr lang="en-IN" dirty="0"/>
        </a:p>
      </dgm:t>
    </dgm:pt>
    <dgm:pt modelId="{EFB7C2EE-1E89-4F5F-9F4E-A18AD2B550B7}" type="parTrans" cxnId="{260E2515-D44B-43C5-962C-60F2248F19E1}">
      <dgm:prSet/>
      <dgm:spPr/>
      <dgm:t>
        <a:bodyPr/>
        <a:lstStyle/>
        <a:p>
          <a:endParaRPr lang="en-IN"/>
        </a:p>
      </dgm:t>
    </dgm:pt>
    <dgm:pt modelId="{DCBE28B1-398B-419D-8A3F-788CFAA1A10C}" type="sibTrans" cxnId="{260E2515-D44B-43C5-962C-60F2248F19E1}">
      <dgm:prSet/>
      <dgm:spPr/>
      <dgm:t>
        <a:bodyPr/>
        <a:lstStyle/>
        <a:p>
          <a:endParaRPr lang="en-IN"/>
        </a:p>
      </dgm:t>
    </dgm:pt>
    <dgm:pt modelId="{C00354E2-BE2A-4A7B-A218-481411727876}">
      <dgm:prSet/>
      <dgm:spPr>
        <a:solidFill>
          <a:schemeClr val="bg1">
            <a:lumMod val="85000"/>
          </a:schemeClr>
        </a:solidFill>
        <a:ln>
          <a:solidFill>
            <a:schemeClr val="tx1"/>
          </a:solidFill>
        </a:ln>
      </dgm:spPr>
      <dgm:t>
        <a:bodyPr/>
        <a:lstStyle/>
        <a:p>
          <a:r>
            <a:rPr lang="en-IN" b="1" dirty="0" smtClean="0">
              <a:solidFill>
                <a:srgbClr val="FF3399"/>
              </a:solidFill>
            </a:rPr>
            <a:t>Profession tax</a:t>
          </a:r>
          <a:endParaRPr lang="en-IN" b="1" dirty="0">
            <a:solidFill>
              <a:srgbClr val="FF3399"/>
            </a:solidFill>
          </a:endParaRPr>
        </a:p>
      </dgm:t>
    </dgm:pt>
    <dgm:pt modelId="{9B6D5793-A34D-4C14-B1EF-07A32B8F613B}" type="parTrans" cxnId="{712BB0D4-398F-4AB4-BAE1-6B84C55B50C2}">
      <dgm:prSet/>
      <dgm:spPr/>
      <dgm:t>
        <a:bodyPr/>
        <a:lstStyle/>
        <a:p>
          <a:endParaRPr lang="en-IN"/>
        </a:p>
      </dgm:t>
    </dgm:pt>
    <dgm:pt modelId="{39978804-A132-47F8-9880-1142C5BA2DAD}" type="sibTrans" cxnId="{712BB0D4-398F-4AB4-BAE1-6B84C55B50C2}">
      <dgm:prSet/>
      <dgm:spPr>
        <a:solidFill>
          <a:srgbClr val="FF3399">
            <a:alpha val="25882"/>
          </a:srgbClr>
        </a:solidFill>
      </dgm:spPr>
      <dgm:t>
        <a:bodyPr/>
        <a:lstStyle/>
        <a:p>
          <a:endParaRPr lang="en-IN"/>
        </a:p>
      </dgm:t>
    </dgm:pt>
    <dgm:pt modelId="{B47FA04C-BB1D-4A5E-AF58-04675B494716}">
      <dgm:prSet/>
      <dgm:spPr>
        <a:solidFill>
          <a:schemeClr val="bg1">
            <a:lumMod val="85000"/>
          </a:schemeClr>
        </a:solidFill>
        <a:ln>
          <a:solidFill>
            <a:schemeClr val="tx1"/>
          </a:solidFill>
        </a:ln>
      </dgm:spPr>
      <dgm:t>
        <a:bodyPr/>
        <a:lstStyle/>
        <a:p>
          <a:r>
            <a:rPr lang="en-IN" dirty="0" smtClean="0"/>
            <a:t>On carrying on Profession, Trade</a:t>
          </a:r>
          <a:endParaRPr lang="en-IN" dirty="0"/>
        </a:p>
      </dgm:t>
    </dgm:pt>
    <dgm:pt modelId="{ADD96271-9683-4A49-BB4B-00A3D8832151}" type="parTrans" cxnId="{35BAA4DC-21DD-47D0-8985-E29FA9915DA9}">
      <dgm:prSet/>
      <dgm:spPr/>
      <dgm:t>
        <a:bodyPr/>
        <a:lstStyle/>
        <a:p>
          <a:endParaRPr lang="en-IN"/>
        </a:p>
      </dgm:t>
    </dgm:pt>
    <dgm:pt modelId="{2D73AB00-662F-47EB-B558-030534C34C8C}" type="sibTrans" cxnId="{35BAA4DC-21DD-47D0-8985-E29FA9915DA9}">
      <dgm:prSet/>
      <dgm:spPr/>
      <dgm:t>
        <a:bodyPr/>
        <a:lstStyle/>
        <a:p>
          <a:endParaRPr lang="en-IN"/>
        </a:p>
      </dgm:t>
    </dgm:pt>
    <dgm:pt modelId="{A45827EE-E254-451B-9013-B8EE7BED7E13}">
      <dgm:prSet/>
      <dgm:spPr>
        <a:solidFill>
          <a:schemeClr val="bg1">
            <a:lumMod val="85000"/>
          </a:schemeClr>
        </a:solidFill>
        <a:ln>
          <a:solidFill>
            <a:schemeClr val="tx1"/>
          </a:solidFill>
        </a:ln>
      </dgm:spPr>
      <dgm:t>
        <a:bodyPr/>
        <a:lstStyle/>
        <a:p>
          <a:r>
            <a:rPr lang="en-IN" dirty="0" smtClean="0"/>
            <a:t>for sale, use or consumption</a:t>
          </a:r>
          <a:endParaRPr lang="en-IN" dirty="0"/>
        </a:p>
      </dgm:t>
    </dgm:pt>
    <dgm:pt modelId="{B3E8957B-8B8C-4058-A140-7B6B9C5A10AD}" type="parTrans" cxnId="{ABA3177A-6FE3-4C8A-B404-D422A1B6E824}">
      <dgm:prSet/>
      <dgm:spPr/>
      <dgm:t>
        <a:bodyPr/>
        <a:lstStyle/>
        <a:p>
          <a:endParaRPr lang="en-US"/>
        </a:p>
      </dgm:t>
    </dgm:pt>
    <dgm:pt modelId="{0F2828C5-09BF-4B04-8B6B-2EB0F0EB341C}" type="sibTrans" cxnId="{ABA3177A-6FE3-4C8A-B404-D422A1B6E824}">
      <dgm:prSet/>
      <dgm:spPr/>
      <dgm:t>
        <a:bodyPr/>
        <a:lstStyle/>
        <a:p>
          <a:endParaRPr lang="en-US"/>
        </a:p>
      </dgm:t>
    </dgm:pt>
    <dgm:pt modelId="{8F447E5D-D12F-774B-8BA4-60A9A2438D4A}">
      <dgm:prSet phldrT="[Text]"/>
      <dgm:spPr>
        <a:solidFill>
          <a:schemeClr val="bg1">
            <a:lumMod val="85000"/>
          </a:schemeClr>
        </a:solidFill>
        <a:ln>
          <a:solidFill>
            <a:schemeClr val="tx1"/>
          </a:solidFill>
        </a:ln>
      </dgm:spPr>
      <dgm:t>
        <a:bodyPr/>
        <a:lstStyle/>
        <a:p>
          <a:r>
            <a:rPr lang="en-IN" dirty="0" smtClean="0"/>
            <a:t>Receipt of advance</a:t>
          </a:r>
          <a:endParaRPr lang="en-IN" dirty="0"/>
        </a:p>
      </dgm:t>
    </dgm:pt>
    <dgm:pt modelId="{9376BF3D-C34B-B041-B8A6-F3A8FC5B4C91}" type="parTrans" cxnId="{713FC1E5-1EC7-1547-9A9F-A93A558CC5D7}">
      <dgm:prSet/>
      <dgm:spPr/>
      <dgm:t>
        <a:bodyPr/>
        <a:lstStyle/>
        <a:p>
          <a:endParaRPr lang="en-US"/>
        </a:p>
      </dgm:t>
    </dgm:pt>
    <dgm:pt modelId="{0B59C374-D60E-7947-A0DF-7346924BE56D}" type="sibTrans" cxnId="{713FC1E5-1EC7-1547-9A9F-A93A558CC5D7}">
      <dgm:prSet/>
      <dgm:spPr/>
      <dgm:t>
        <a:bodyPr/>
        <a:lstStyle/>
        <a:p>
          <a:endParaRPr lang="en-US"/>
        </a:p>
      </dgm:t>
    </dgm:pt>
    <dgm:pt modelId="{F9CA9D0B-F7FE-A84D-9F49-730566A2B906}">
      <dgm:prSet phldrT="[Text]"/>
      <dgm:spPr>
        <a:solidFill>
          <a:schemeClr val="bg1">
            <a:lumMod val="85000"/>
          </a:schemeClr>
        </a:solidFill>
        <a:ln>
          <a:solidFill>
            <a:schemeClr val="tx1"/>
          </a:solidFill>
        </a:ln>
      </dgm:spPr>
      <dgm:t>
        <a:bodyPr/>
        <a:lstStyle/>
        <a:p>
          <a:r>
            <a:rPr lang="en-IN" dirty="0" smtClean="0"/>
            <a:t>Invoice</a:t>
          </a:r>
          <a:endParaRPr lang="en-IN" dirty="0"/>
        </a:p>
      </dgm:t>
    </dgm:pt>
    <dgm:pt modelId="{FC148276-DDA9-A547-B7B4-9A6CE7B68D4C}" type="parTrans" cxnId="{30A0510F-DB5A-0E44-9355-EBC87FFFB12D}">
      <dgm:prSet/>
      <dgm:spPr/>
      <dgm:t>
        <a:bodyPr/>
        <a:lstStyle/>
        <a:p>
          <a:endParaRPr lang="en-US"/>
        </a:p>
      </dgm:t>
    </dgm:pt>
    <dgm:pt modelId="{A13B0DB4-768F-5841-9ADD-5C943FD2230D}" type="sibTrans" cxnId="{30A0510F-DB5A-0E44-9355-EBC87FFFB12D}">
      <dgm:prSet/>
      <dgm:spPr/>
      <dgm:t>
        <a:bodyPr/>
        <a:lstStyle/>
        <a:p>
          <a:endParaRPr lang="en-US"/>
        </a:p>
      </dgm:t>
    </dgm:pt>
    <dgm:pt modelId="{40BBAD1E-09D6-4C48-9C01-A1146EAA331F}">
      <dgm:prSet phldrT="[Text]"/>
      <dgm:spPr>
        <a:solidFill>
          <a:schemeClr val="bg1">
            <a:lumMod val="85000"/>
          </a:schemeClr>
        </a:solidFill>
        <a:ln>
          <a:solidFill>
            <a:schemeClr val="tx1"/>
          </a:solidFill>
        </a:ln>
      </dgm:spPr>
      <dgm:t>
        <a:bodyPr/>
        <a:lstStyle/>
        <a:p>
          <a:r>
            <a:rPr lang="en-IN" dirty="0" smtClean="0"/>
            <a:t>Provision of services</a:t>
          </a:r>
          <a:endParaRPr lang="en-IN" dirty="0"/>
        </a:p>
      </dgm:t>
    </dgm:pt>
    <dgm:pt modelId="{A0084563-B053-B44E-B6D6-E41E11C5063D}" type="sibTrans" cxnId="{50B833ED-A94E-7342-82C8-4E240EA58F62}">
      <dgm:prSet/>
      <dgm:spPr/>
      <dgm:t>
        <a:bodyPr/>
        <a:lstStyle/>
        <a:p>
          <a:endParaRPr lang="en-US"/>
        </a:p>
      </dgm:t>
    </dgm:pt>
    <dgm:pt modelId="{5370523A-960B-E747-A5D1-EB4C15F4C02E}" type="parTrans" cxnId="{50B833ED-A94E-7342-82C8-4E240EA58F62}">
      <dgm:prSet/>
      <dgm:spPr/>
      <dgm:t>
        <a:bodyPr/>
        <a:lstStyle/>
        <a:p>
          <a:endParaRPr lang="en-US"/>
        </a:p>
      </dgm:t>
    </dgm:pt>
    <dgm:pt modelId="{04034DCA-E2BB-4D8C-82C4-E55174001329}">
      <dgm:prSet phldrT="[Text]"/>
      <dgm:spPr>
        <a:solidFill>
          <a:schemeClr val="bg1">
            <a:lumMod val="85000"/>
          </a:schemeClr>
        </a:solidFill>
        <a:ln>
          <a:solidFill>
            <a:schemeClr val="tx1"/>
          </a:solidFill>
        </a:ln>
      </dgm:spPr>
      <dgm:t>
        <a:bodyPr/>
        <a:lstStyle/>
        <a:p>
          <a:r>
            <a:rPr lang="en-IN" dirty="0" smtClean="0"/>
            <a:t>Crossing the Customs frontiers</a:t>
          </a:r>
          <a:endParaRPr lang="en-IN" dirty="0"/>
        </a:p>
      </dgm:t>
    </dgm:pt>
    <dgm:pt modelId="{B8AD6E87-89CB-4B9D-A8F0-38A0A0559E67}" type="parTrans" cxnId="{44EB9FA3-18A5-4DD9-A30A-40CB3D5351DD}">
      <dgm:prSet/>
      <dgm:spPr/>
      <dgm:t>
        <a:bodyPr/>
        <a:lstStyle/>
        <a:p>
          <a:endParaRPr lang="en-US"/>
        </a:p>
      </dgm:t>
    </dgm:pt>
    <dgm:pt modelId="{D3CEEACF-0AD4-4D71-BB57-72E642DC94B4}" type="sibTrans" cxnId="{44EB9FA3-18A5-4DD9-A30A-40CB3D5351DD}">
      <dgm:prSet/>
      <dgm:spPr/>
      <dgm:t>
        <a:bodyPr/>
        <a:lstStyle/>
        <a:p>
          <a:endParaRPr lang="en-US"/>
        </a:p>
      </dgm:t>
    </dgm:pt>
    <dgm:pt modelId="{088D93E7-7B2E-45EC-AD5B-AD84952E732D}" type="pres">
      <dgm:prSet presAssocID="{9C4439F4-0858-4740-ABA4-EAD77E23881D}" presName="Name0" presStyleCnt="0">
        <dgm:presLayoutVars>
          <dgm:dir/>
          <dgm:resizeHandles/>
        </dgm:presLayoutVars>
      </dgm:prSet>
      <dgm:spPr/>
      <dgm:t>
        <a:bodyPr/>
        <a:lstStyle/>
        <a:p>
          <a:endParaRPr lang="en-IN"/>
        </a:p>
      </dgm:t>
    </dgm:pt>
    <dgm:pt modelId="{3B3F0BDA-FB98-459B-811A-6999C89F86C7}" type="pres">
      <dgm:prSet presAssocID="{578BF50D-A282-4DDA-BC70-69F408364984}" presName="compNode" presStyleCnt="0"/>
      <dgm:spPr/>
    </dgm:pt>
    <dgm:pt modelId="{594932DC-3D20-44E0-BC81-F1979E14CE57}" type="pres">
      <dgm:prSet presAssocID="{578BF50D-A282-4DDA-BC70-69F408364984}" presName="dummyConnPt" presStyleCnt="0"/>
      <dgm:spPr/>
    </dgm:pt>
    <dgm:pt modelId="{4500D002-2C2A-4FC7-ADDC-4A7EC2712E5E}" type="pres">
      <dgm:prSet presAssocID="{578BF50D-A282-4DDA-BC70-69F408364984}" presName="node" presStyleLbl="node1" presStyleIdx="0" presStyleCnt="8">
        <dgm:presLayoutVars>
          <dgm:bulletEnabled val="1"/>
        </dgm:presLayoutVars>
      </dgm:prSet>
      <dgm:spPr/>
      <dgm:t>
        <a:bodyPr/>
        <a:lstStyle/>
        <a:p>
          <a:endParaRPr lang="en-IN"/>
        </a:p>
      </dgm:t>
    </dgm:pt>
    <dgm:pt modelId="{2FC71A1A-8B29-42DF-9F0C-118B09215BE4}" type="pres">
      <dgm:prSet presAssocID="{DDFD3BB1-4404-4AF7-BA65-0DF42AE699E9}" presName="sibTrans" presStyleLbl="bgSibTrans2D1" presStyleIdx="0" presStyleCnt="7"/>
      <dgm:spPr/>
      <dgm:t>
        <a:bodyPr/>
        <a:lstStyle/>
        <a:p>
          <a:endParaRPr lang="en-IN"/>
        </a:p>
      </dgm:t>
    </dgm:pt>
    <dgm:pt modelId="{188457F9-AA90-4574-9C0A-2A68EF77CFEE}" type="pres">
      <dgm:prSet presAssocID="{137CDB33-B6B6-4D4F-8C0D-DB1B268CE641}" presName="compNode" presStyleCnt="0"/>
      <dgm:spPr/>
    </dgm:pt>
    <dgm:pt modelId="{2633B2E7-1EF4-4BED-90D5-0C1156EF22AF}" type="pres">
      <dgm:prSet presAssocID="{137CDB33-B6B6-4D4F-8C0D-DB1B268CE641}" presName="dummyConnPt" presStyleCnt="0"/>
      <dgm:spPr/>
    </dgm:pt>
    <dgm:pt modelId="{C16BE211-4348-448A-A800-568388EC146F}" type="pres">
      <dgm:prSet presAssocID="{137CDB33-B6B6-4D4F-8C0D-DB1B268CE641}" presName="node" presStyleLbl="node1" presStyleIdx="1" presStyleCnt="8">
        <dgm:presLayoutVars>
          <dgm:bulletEnabled val="1"/>
        </dgm:presLayoutVars>
      </dgm:prSet>
      <dgm:spPr/>
      <dgm:t>
        <a:bodyPr/>
        <a:lstStyle/>
        <a:p>
          <a:endParaRPr lang="en-IN"/>
        </a:p>
      </dgm:t>
    </dgm:pt>
    <dgm:pt modelId="{D85A02D1-407E-4964-B6EA-B95D777D7DA4}" type="pres">
      <dgm:prSet presAssocID="{7CEECC50-AE04-4D47-8304-0B8BE652E196}" presName="sibTrans" presStyleLbl="bgSibTrans2D1" presStyleIdx="1" presStyleCnt="7"/>
      <dgm:spPr/>
      <dgm:t>
        <a:bodyPr/>
        <a:lstStyle/>
        <a:p>
          <a:endParaRPr lang="en-IN"/>
        </a:p>
      </dgm:t>
    </dgm:pt>
    <dgm:pt modelId="{696CE33A-3966-4345-B665-59CEC2A47CF4}" type="pres">
      <dgm:prSet presAssocID="{411B421E-4E69-4EC7-B520-8BF0CB508F65}" presName="compNode" presStyleCnt="0"/>
      <dgm:spPr/>
    </dgm:pt>
    <dgm:pt modelId="{9B4664A1-74B4-4DA7-8F1F-5EE73EDA2590}" type="pres">
      <dgm:prSet presAssocID="{411B421E-4E69-4EC7-B520-8BF0CB508F65}" presName="dummyConnPt" presStyleCnt="0"/>
      <dgm:spPr/>
    </dgm:pt>
    <dgm:pt modelId="{D0896BBB-8BC9-4A89-8039-54A54420CCAC}" type="pres">
      <dgm:prSet presAssocID="{411B421E-4E69-4EC7-B520-8BF0CB508F65}" presName="node" presStyleLbl="node1" presStyleIdx="2" presStyleCnt="8">
        <dgm:presLayoutVars>
          <dgm:bulletEnabled val="1"/>
        </dgm:presLayoutVars>
      </dgm:prSet>
      <dgm:spPr/>
      <dgm:t>
        <a:bodyPr/>
        <a:lstStyle/>
        <a:p>
          <a:endParaRPr lang="en-IN"/>
        </a:p>
      </dgm:t>
    </dgm:pt>
    <dgm:pt modelId="{3A862B98-D2DB-44EC-995F-741BA56DD129}" type="pres">
      <dgm:prSet presAssocID="{4D6423A8-52A3-420F-B707-41357D678A19}" presName="sibTrans" presStyleLbl="bgSibTrans2D1" presStyleIdx="2" presStyleCnt="7"/>
      <dgm:spPr/>
      <dgm:t>
        <a:bodyPr/>
        <a:lstStyle/>
        <a:p>
          <a:endParaRPr lang="en-IN"/>
        </a:p>
      </dgm:t>
    </dgm:pt>
    <dgm:pt modelId="{16D98AAE-BE2C-4A9B-BCC6-1ACCADDA58CD}" type="pres">
      <dgm:prSet presAssocID="{C4506363-4485-4229-B79E-F4066DA61632}" presName="compNode" presStyleCnt="0"/>
      <dgm:spPr/>
    </dgm:pt>
    <dgm:pt modelId="{B511F7EC-98DE-465F-95F2-E51B6EF9A1FD}" type="pres">
      <dgm:prSet presAssocID="{C4506363-4485-4229-B79E-F4066DA61632}" presName="dummyConnPt" presStyleCnt="0"/>
      <dgm:spPr/>
    </dgm:pt>
    <dgm:pt modelId="{9D57FA39-2331-4EA5-90F4-A578AC8EE110}" type="pres">
      <dgm:prSet presAssocID="{C4506363-4485-4229-B79E-F4066DA61632}" presName="node" presStyleLbl="node1" presStyleIdx="3" presStyleCnt="8">
        <dgm:presLayoutVars>
          <dgm:bulletEnabled val="1"/>
        </dgm:presLayoutVars>
      </dgm:prSet>
      <dgm:spPr/>
      <dgm:t>
        <a:bodyPr/>
        <a:lstStyle/>
        <a:p>
          <a:endParaRPr lang="en-IN"/>
        </a:p>
      </dgm:t>
    </dgm:pt>
    <dgm:pt modelId="{E3014515-818A-4420-BED5-B3F944D8B35C}" type="pres">
      <dgm:prSet presAssocID="{A724554E-7BE5-469E-9FE3-8AA6401001B6}" presName="sibTrans" presStyleLbl="bgSibTrans2D1" presStyleIdx="3" presStyleCnt="7"/>
      <dgm:spPr/>
      <dgm:t>
        <a:bodyPr/>
        <a:lstStyle/>
        <a:p>
          <a:endParaRPr lang="en-IN"/>
        </a:p>
      </dgm:t>
    </dgm:pt>
    <dgm:pt modelId="{070166E9-DBBE-4578-946C-F27F8927181C}" type="pres">
      <dgm:prSet presAssocID="{C00354E2-BE2A-4A7B-A218-481411727876}" presName="compNode" presStyleCnt="0"/>
      <dgm:spPr/>
    </dgm:pt>
    <dgm:pt modelId="{6109CF7B-F86C-4E1A-A2A7-B8D99B9452F0}" type="pres">
      <dgm:prSet presAssocID="{C00354E2-BE2A-4A7B-A218-481411727876}" presName="dummyConnPt" presStyleCnt="0"/>
      <dgm:spPr/>
    </dgm:pt>
    <dgm:pt modelId="{2907507E-AF9E-4C97-982F-85307F2E771E}" type="pres">
      <dgm:prSet presAssocID="{C00354E2-BE2A-4A7B-A218-481411727876}" presName="node" presStyleLbl="node1" presStyleIdx="4" presStyleCnt="8" custLinFactNeighborY="-4065">
        <dgm:presLayoutVars>
          <dgm:bulletEnabled val="1"/>
        </dgm:presLayoutVars>
      </dgm:prSet>
      <dgm:spPr/>
      <dgm:t>
        <a:bodyPr/>
        <a:lstStyle/>
        <a:p>
          <a:endParaRPr lang="en-IN"/>
        </a:p>
      </dgm:t>
    </dgm:pt>
    <dgm:pt modelId="{67CAD8F6-5B4D-47F6-B7A6-8AC78BA4D6C0}" type="pres">
      <dgm:prSet presAssocID="{39978804-A132-47F8-9880-1142C5BA2DAD}" presName="sibTrans" presStyleLbl="bgSibTrans2D1" presStyleIdx="4" presStyleCnt="7"/>
      <dgm:spPr/>
      <dgm:t>
        <a:bodyPr/>
        <a:lstStyle/>
        <a:p>
          <a:endParaRPr lang="en-IN"/>
        </a:p>
      </dgm:t>
    </dgm:pt>
    <dgm:pt modelId="{37B41B43-5469-4EE4-B338-160906F96CF0}" type="pres">
      <dgm:prSet presAssocID="{57A0667D-FB67-43DC-A98E-A13F7441AC49}" presName="compNode" presStyleCnt="0"/>
      <dgm:spPr/>
    </dgm:pt>
    <dgm:pt modelId="{19079670-976F-449F-A4B5-F9157A7C22B3}" type="pres">
      <dgm:prSet presAssocID="{57A0667D-FB67-43DC-A98E-A13F7441AC49}" presName="dummyConnPt" presStyleCnt="0"/>
      <dgm:spPr/>
    </dgm:pt>
    <dgm:pt modelId="{0EB6791C-C01A-49E5-BF2F-96EFE4A8A0D3}" type="pres">
      <dgm:prSet presAssocID="{57A0667D-FB67-43DC-A98E-A13F7441AC49}" presName="node" presStyleLbl="node1" presStyleIdx="5" presStyleCnt="8">
        <dgm:presLayoutVars>
          <dgm:bulletEnabled val="1"/>
        </dgm:presLayoutVars>
      </dgm:prSet>
      <dgm:spPr/>
      <dgm:t>
        <a:bodyPr/>
        <a:lstStyle/>
        <a:p>
          <a:endParaRPr lang="en-IN"/>
        </a:p>
      </dgm:t>
    </dgm:pt>
    <dgm:pt modelId="{34DAC965-9AE0-4A36-AE7A-8E6D3F057147}" type="pres">
      <dgm:prSet presAssocID="{2071E438-3AE8-429C-8ACC-BA202B37B058}" presName="sibTrans" presStyleLbl="bgSibTrans2D1" presStyleIdx="5" presStyleCnt="7"/>
      <dgm:spPr/>
      <dgm:t>
        <a:bodyPr/>
        <a:lstStyle/>
        <a:p>
          <a:endParaRPr lang="en-IN"/>
        </a:p>
      </dgm:t>
    </dgm:pt>
    <dgm:pt modelId="{EEB7CF07-55BC-45B6-820F-7E0DA9D30E77}" type="pres">
      <dgm:prSet presAssocID="{A1F4B9B7-7A28-4AC2-983D-65BA5139F397}" presName="compNode" presStyleCnt="0"/>
      <dgm:spPr/>
    </dgm:pt>
    <dgm:pt modelId="{EAB72ADC-F2F7-4F15-AB2E-969C2F1F3872}" type="pres">
      <dgm:prSet presAssocID="{A1F4B9B7-7A28-4AC2-983D-65BA5139F397}" presName="dummyConnPt" presStyleCnt="0"/>
      <dgm:spPr/>
    </dgm:pt>
    <dgm:pt modelId="{C6D4DC49-7183-47E5-8CD2-EB045D8FB3C4}" type="pres">
      <dgm:prSet presAssocID="{A1F4B9B7-7A28-4AC2-983D-65BA5139F397}" presName="node" presStyleLbl="node1" presStyleIdx="6" presStyleCnt="8">
        <dgm:presLayoutVars>
          <dgm:bulletEnabled val="1"/>
        </dgm:presLayoutVars>
      </dgm:prSet>
      <dgm:spPr/>
      <dgm:t>
        <a:bodyPr/>
        <a:lstStyle/>
        <a:p>
          <a:endParaRPr lang="en-IN"/>
        </a:p>
      </dgm:t>
    </dgm:pt>
    <dgm:pt modelId="{CD1B77DC-66F9-43D5-AEDF-DBF2505CF34C}" type="pres">
      <dgm:prSet presAssocID="{82D3870D-17FF-46D3-8D9E-92EE684FE8B3}" presName="sibTrans" presStyleLbl="bgSibTrans2D1" presStyleIdx="6" presStyleCnt="7"/>
      <dgm:spPr/>
      <dgm:t>
        <a:bodyPr/>
        <a:lstStyle/>
        <a:p>
          <a:endParaRPr lang="en-IN"/>
        </a:p>
      </dgm:t>
    </dgm:pt>
    <dgm:pt modelId="{D47BBCC2-93FB-4390-94D0-66B43612089B}" type="pres">
      <dgm:prSet presAssocID="{D174411E-AAE1-4ABC-A3FC-FC271F4BA3B7}" presName="compNode" presStyleCnt="0"/>
      <dgm:spPr/>
    </dgm:pt>
    <dgm:pt modelId="{03CF664C-29D6-45C0-86A7-BA231C5AF69F}" type="pres">
      <dgm:prSet presAssocID="{D174411E-AAE1-4ABC-A3FC-FC271F4BA3B7}" presName="dummyConnPt" presStyleCnt="0"/>
      <dgm:spPr/>
    </dgm:pt>
    <dgm:pt modelId="{938C64B0-8E08-4C43-BC16-CC924097484E}" type="pres">
      <dgm:prSet presAssocID="{D174411E-AAE1-4ABC-A3FC-FC271F4BA3B7}" presName="node" presStyleLbl="node1" presStyleIdx="7" presStyleCnt="8">
        <dgm:presLayoutVars>
          <dgm:bulletEnabled val="1"/>
        </dgm:presLayoutVars>
      </dgm:prSet>
      <dgm:spPr/>
      <dgm:t>
        <a:bodyPr/>
        <a:lstStyle/>
        <a:p>
          <a:endParaRPr lang="en-IN"/>
        </a:p>
      </dgm:t>
    </dgm:pt>
  </dgm:ptLst>
  <dgm:cxnLst>
    <dgm:cxn modelId="{E234FE0B-3531-4914-B78D-CF03D3346E65}" type="presOf" srcId="{C1F958F5-16CF-488B-A9FF-637C5F3E3463}" destId="{938C64B0-8E08-4C43-BC16-CC924097484E}" srcOrd="0" destOrd="1" presId="urn:microsoft.com/office/officeart/2005/8/layout/bProcess4"/>
    <dgm:cxn modelId="{6EEA71B9-3C8C-4BE0-9B6F-534BB19BA12B}" srcId="{137CDB33-B6B6-4D4F-8C0D-DB1B268CE641}" destId="{3C300721-8963-4CBB-A57D-B99DB5419F73}" srcOrd="0" destOrd="0" parTransId="{B97ACB7F-1BC8-48C3-81F7-0215688C8BC3}" sibTransId="{665029D0-271F-4F7C-9C4E-68524A521FBF}"/>
    <dgm:cxn modelId="{8DA10346-7836-413D-A1A5-484EA8EC4317}" srcId="{57A0667D-FB67-43DC-A98E-A13F7441AC49}" destId="{F3D12846-2A57-44F0-A024-E964B6BA0015}" srcOrd="0" destOrd="0" parTransId="{BC753214-96EA-4B7A-BA59-66667B16E93D}" sibTransId="{6846AE72-8682-4F86-A2DD-7AEFB0A2CA8D}"/>
    <dgm:cxn modelId="{5AA792AC-E71A-424C-8F01-3EA20C8E28F7}" type="presOf" srcId="{2071E438-3AE8-429C-8ACC-BA202B37B058}" destId="{34DAC965-9AE0-4A36-AE7A-8E6D3F057147}" srcOrd="0" destOrd="0" presId="urn:microsoft.com/office/officeart/2005/8/layout/bProcess4"/>
    <dgm:cxn modelId="{6BBD7AFB-CA65-425F-BA38-5AF790CCBF44}" type="presOf" srcId="{7CEECC50-AE04-4D47-8304-0B8BE652E196}" destId="{D85A02D1-407E-4964-B6EA-B95D777D7DA4}" srcOrd="0" destOrd="0" presId="urn:microsoft.com/office/officeart/2005/8/layout/bProcess4"/>
    <dgm:cxn modelId="{44EB9FA3-18A5-4DD9-A30A-40CB3D5351DD}" srcId="{578BF50D-A282-4DDA-BC70-69F408364984}" destId="{04034DCA-E2BB-4D8C-82C4-E55174001329}" srcOrd="1" destOrd="0" parTransId="{B8AD6E87-89CB-4B9D-A8F0-38A0A0559E67}" sibTransId="{D3CEEACF-0AD4-4D71-BB57-72E642DC94B4}"/>
    <dgm:cxn modelId="{E391C063-DE82-4010-A7B0-13C098E84FF4}" srcId="{9C4439F4-0858-4740-ABA4-EAD77E23881D}" destId="{578BF50D-A282-4DDA-BC70-69F408364984}" srcOrd="0" destOrd="0" parTransId="{33F7B989-F018-4CCA-B335-D83D08D4289E}" sibTransId="{DDFD3BB1-4404-4AF7-BA65-0DF42AE699E9}"/>
    <dgm:cxn modelId="{19F5516B-1CDF-4A68-91F2-DD8EC98898AE}" srcId="{578BF50D-A282-4DDA-BC70-69F408364984}" destId="{9AE1417C-A01F-49CB-A575-51BC7D48CF6D}" srcOrd="0" destOrd="0" parTransId="{F7652F06-264C-46C3-B109-6B982CE702AA}" sibTransId="{E4275D50-5002-4915-8711-CB59AFD35A9E}"/>
    <dgm:cxn modelId="{260E2515-D44B-43C5-962C-60F2248F19E1}" srcId="{A1F4B9B7-7A28-4AC2-983D-65BA5139F397}" destId="{8DB6B805-5EA6-439D-8D50-C0B96248C52E}" srcOrd="0" destOrd="0" parTransId="{EFB7C2EE-1E89-4F5F-9F4E-A18AD2B550B7}" sibTransId="{DCBE28B1-398B-419D-8A3F-788CFAA1A10C}"/>
    <dgm:cxn modelId="{040C2BC0-A3D8-469B-ABD8-0D787C1B4749}" srcId="{9C4439F4-0858-4740-ABA4-EAD77E23881D}" destId="{D174411E-AAE1-4ABC-A3FC-FC271F4BA3B7}" srcOrd="7" destOrd="0" parTransId="{5813CFD8-00F4-4608-82B0-E40257EC8E06}" sibTransId="{2CD98859-69C6-4129-8C2F-87EA46743072}"/>
    <dgm:cxn modelId="{DAAA3CFC-0243-4DFC-BF47-094683A9E95F}" type="presOf" srcId="{4D6423A8-52A3-420F-B707-41357D678A19}" destId="{3A862B98-D2DB-44EC-995F-741BA56DD129}" srcOrd="0" destOrd="0" presId="urn:microsoft.com/office/officeart/2005/8/layout/bProcess4"/>
    <dgm:cxn modelId="{84499E95-AF6F-44B9-B793-98D4322DF84F}" type="presOf" srcId="{3C300721-8963-4CBB-A57D-B99DB5419F73}" destId="{C16BE211-4348-448A-A800-568388EC146F}" srcOrd="0" destOrd="1" presId="urn:microsoft.com/office/officeart/2005/8/layout/bProcess4"/>
    <dgm:cxn modelId="{23D27EF3-1B4D-4A73-9919-4BE9AC977D7D}" type="presOf" srcId="{411B421E-4E69-4EC7-B520-8BF0CB508F65}" destId="{D0896BBB-8BC9-4A89-8039-54A54420CCAC}" srcOrd="0" destOrd="0" presId="urn:microsoft.com/office/officeart/2005/8/layout/bProcess4"/>
    <dgm:cxn modelId="{BEE06756-F836-4716-BE86-7B4A69A6C40B}" srcId="{9C4439F4-0858-4740-ABA4-EAD77E23881D}" destId="{137CDB33-B6B6-4D4F-8C0D-DB1B268CE641}" srcOrd="1" destOrd="0" parTransId="{657BC90A-EC8B-4D88-B5FD-8CB9434668D7}" sibTransId="{7CEECC50-AE04-4D47-8304-0B8BE652E196}"/>
    <dgm:cxn modelId="{44B388CE-06F5-472E-BF13-6D83E2A63356}" srcId="{9C4439F4-0858-4740-ABA4-EAD77E23881D}" destId="{57A0667D-FB67-43DC-A98E-A13F7441AC49}" srcOrd="5" destOrd="0" parTransId="{9B5F9200-E3C7-4456-BA00-81F121CC3673}" sibTransId="{2071E438-3AE8-429C-8ACC-BA202B37B058}"/>
    <dgm:cxn modelId="{7E085F20-41D2-4DF9-B901-EF27A6E96F14}" type="presOf" srcId="{137CDB33-B6B6-4D4F-8C0D-DB1B268CE641}" destId="{C16BE211-4348-448A-A800-568388EC146F}" srcOrd="0" destOrd="0" presId="urn:microsoft.com/office/officeart/2005/8/layout/bProcess4"/>
    <dgm:cxn modelId="{B2A78F56-0CDA-4DC6-962F-5C36A783DD39}" type="presOf" srcId="{B47FA04C-BB1D-4A5E-AF58-04675B494716}" destId="{2907507E-AF9E-4C97-982F-85307F2E771E}" srcOrd="0" destOrd="1" presId="urn:microsoft.com/office/officeart/2005/8/layout/bProcess4"/>
    <dgm:cxn modelId="{B0AE2C75-F2CD-4613-AF7B-BEFC30B28820}" srcId="{9C4439F4-0858-4740-ABA4-EAD77E23881D}" destId="{411B421E-4E69-4EC7-B520-8BF0CB508F65}" srcOrd="2" destOrd="0" parTransId="{C4897BAC-0BF2-41B6-8D44-8B50C880A03D}" sibTransId="{4D6423A8-52A3-420F-B707-41357D678A19}"/>
    <dgm:cxn modelId="{7AB02286-C2B3-E549-8C65-D41CA02328AD}" type="presOf" srcId="{8F447E5D-D12F-774B-8BA4-60A9A2438D4A}" destId="{D0896BBB-8BC9-4A89-8039-54A54420CCAC}" srcOrd="0" destOrd="1" presId="urn:microsoft.com/office/officeart/2005/8/layout/bProcess4"/>
    <dgm:cxn modelId="{33C864CD-B2AC-4E11-BD82-DCF526F9C018}" type="presOf" srcId="{D174411E-AAE1-4ABC-A3FC-FC271F4BA3B7}" destId="{938C64B0-8E08-4C43-BC16-CC924097484E}" srcOrd="0" destOrd="0" presId="urn:microsoft.com/office/officeart/2005/8/layout/bProcess4"/>
    <dgm:cxn modelId="{F1D27373-0333-46D5-AEF9-45654D1CAA70}" srcId="{D174411E-AAE1-4ABC-A3FC-FC271F4BA3B7}" destId="{C1F958F5-16CF-488B-A9FF-637C5F3E3463}" srcOrd="0" destOrd="0" parTransId="{2F26A7B2-1FCD-48F2-B3A3-E7F8ADBBE7A5}" sibTransId="{3647AE87-E0C3-4690-ACBA-62C6EB80051F}"/>
    <dgm:cxn modelId="{30A0510F-DB5A-0E44-9355-EBC87FFFB12D}" srcId="{411B421E-4E69-4EC7-B520-8BF0CB508F65}" destId="{F9CA9D0B-F7FE-A84D-9F49-730566A2B906}" srcOrd="1" destOrd="0" parTransId="{FC148276-DDA9-A547-B7B4-9A6CE7B68D4C}" sibTransId="{A13B0DB4-768F-5841-9ADD-5C943FD2230D}"/>
    <dgm:cxn modelId="{712BB0D4-398F-4AB4-BAE1-6B84C55B50C2}" srcId="{9C4439F4-0858-4740-ABA4-EAD77E23881D}" destId="{C00354E2-BE2A-4A7B-A218-481411727876}" srcOrd="4" destOrd="0" parTransId="{9B6D5793-A34D-4C14-B1EF-07A32B8F613B}" sibTransId="{39978804-A132-47F8-9880-1142C5BA2DAD}"/>
    <dgm:cxn modelId="{20915B0A-5F73-4A4D-89E6-2B29D0BFC67C}" type="presOf" srcId="{F9CA9D0B-F7FE-A84D-9F49-730566A2B906}" destId="{D0896BBB-8BC9-4A89-8039-54A54420CCAC}" srcOrd="0" destOrd="2" presId="urn:microsoft.com/office/officeart/2005/8/layout/bProcess4"/>
    <dgm:cxn modelId="{43DC9C54-B1B2-484D-B461-0124BA11E864}" type="presOf" srcId="{E94291AE-BDE5-426E-813D-887FECD0EDA7}" destId="{9D57FA39-2331-4EA5-90F4-A578AC8EE110}" srcOrd="0" destOrd="1" presId="urn:microsoft.com/office/officeart/2005/8/layout/bProcess4"/>
    <dgm:cxn modelId="{50B833ED-A94E-7342-82C8-4E240EA58F62}" srcId="{411B421E-4E69-4EC7-B520-8BF0CB508F65}" destId="{40BBAD1E-09D6-4C48-9C01-A1146EAA331F}" srcOrd="2" destOrd="0" parTransId="{5370523A-960B-E747-A5D1-EB4C15F4C02E}" sibTransId="{A0084563-B053-B44E-B6D6-E41E11C5063D}"/>
    <dgm:cxn modelId="{D88CF4D2-CA6D-40D3-936D-DAAE40234C90}" type="presOf" srcId="{C00354E2-BE2A-4A7B-A218-481411727876}" destId="{2907507E-AF9E-4C97-982F-85307F2E771E}" srcOrd="0" destOrd="0" presId="urn:microsoft.com/office/officeart/2005/8/layout/bProcess4"/>
    <dgm:cxn modelId="{35BAA4DC-21DD-47D0-8985-E29FA9915DA9}" srcId="{C00354E2-BE2A-4A7B-A218-481411727876}" destId="{B47FA04C-BB1D-4A5E-AF58-04675B494716}" srcOrd="0" destOrd="0" parTransId="{ADD96271-9683-4A49-BB4B-00A3D8832151}" sibTransId="{2D73AB00-662F-47EB-B558-030534C34C8C}"/>
    <dgm:cxn modelId="{1E8E4AF1-070A-4B0D-8ABA-B164E1F838EA}" srcId="{9C4439F4-0858-4740-ABA4-EAD77E23881D}" destId="{C4506363-4485-4229-B79E-F4066DA61632}" srcOrd="3" destOrd="0" parTransId="{0E280EA5-492F-44E8-B459-37B3BEAF217E}" sibTransId="{A724554E-7BE5-469E-9FE3-8AA6401001B6}"/>
    <dgm:cxn modelId="{DA3600BE-396B-4E4D-8D78-638E5D8711C8}" type="presOf" srcId="{82D3870D-17FF-46D3-8D9E-92EE684FE8B3}" destId="{CD1B77DC-66F9-43D5-AEDF-DBF2505CF34C}" srcOrd="0" destOrd="0" presId="urn:microsoft.com/office/officeart/2005/8/layout/bProcess4"/>
    <dgm:cxn modelId="{BCAC48A2-8F4F-4B15-89F5-ECBF39B9FFC9}" srcId="{C4506363-4485-4229-B79E-F4066DA61632}" destId="{E94291AE-BDE5-426E-813D-887FECD0EDA7}" srcOrd="0" destOrd="0" parTransId="{2022C536-89FE-4988-A020-C11BFD0DCFC8}" sibTransId="{DCBCB20F-8A78-43E8-BED7-FB97309FB1B0}"/>
    <dgm:cxn modelId="{ABA3177A-6FE3-4C8A-B404-D422A1B6E824}" srcId="{D174411E-AAE1-4ABC-A3FC-FC271F4BA3B7}" destId="{A45827EE-E254-451B-9013-B8EE7BED7E13}" srcOrd="1" destOrd="0" parTransId="{B3E8957B-8B8C-4058-A140-7B6B9C5A10AD}" sibTransId="{0F2828C5-09BF-4B04-8B6B-2EB0F0EB341C}"/>
    <dgm:cxn modelId="{938B489B-7DD9-4B7D-92A3-C2ABADFF1F72}" type="presOf" srcId="{A45827EE-E254-451B-9013-B8EE7BED7E13}" destId="{938C64B0-8E08-4C43-BC16-CC924097484E}" srcOrd="0" destOrd="2" presId="urn:microsoft.com/office/officeart/2005/8/layout/bProcess4"/>
    <dgm:cxn modelId="{BAED67AD-479F-40BF-93C9-2EBE8199E225}" type="presOf" srcId="{57A0667D-FB67-43DC-A98E-A13F7441AC49}" destId="{0EB6791C-C01A-49E5-BF2F-96EFE4A8A0D3}" srcOrd="0" destOrd="0" presId="urn:microsoft.com/office/officeart/2005/8/layout/bProcess4"/>
    <dgm:cxn modelId="{C90D8FAF-AFC5-4401-9615-B38C985D79F9}" type="presOf" srcId="{04034DCA-E2BB-4D8C-82C4-E55174001329}" destId="{4500D002-2C2A-4FC7-ADDC-4A7EC2712E5E}" srcOrd="0" destOrd="2" presId="urn:microsoft.com/office/officeart/2005/8/layout/bProcess4"/>
    <dgm:cxn modelId="{BD2764C8-907F-7E49-A51E-EF562A3374B8}" type="presOf" srcId="{40BBAD1E-09D6-4C48-9C01-A1146EAA331F}" destId="{D0896BBB-8BC9-4A89-8039-54A54420CCAC}" srcOrd="0" destOrd="3" presId="urn:microsoft.com/office/officeart/2005/8/layout/bProcess4"/>
    <dgm:cxn modelId="{95466488-EA52-4BA5-B9B3-4C20E0A89835}" type="presOf" srcId="{A1F4B9B7-7A28-4AC2-983D-65BA5139F397}" destId="{C6D4DC49-7183-47E5-8CD2-EB045D8FB3C4}" srcOrd="0" destOrd="0" presId="urn:microsoft.com/office/officeart/2005/8/layout/bProcess4"/>
    <dgm:cxn modelId="{B6B92D96-48DB-4C19-AE21-C31D09D565CB}" type="presOf" srcId="{8DB6B805-5EA6-439D-8D50-C0B96248C52E}" destId="{C6D4DC49-7183-47E5-8CD2-EB045D8FB3C4}" srcOrd="0" destOrd="1" presId="urn:microsoft.com/office/officeart/2005/8/layout/bProcess4"/>
    <dgm:cxn modelId="{BB18787B-C5F4-4BFE-A3B4-4F150F033771}" type="presOf" srcId="{578BF50D-A282-4DDA-BC70-69F408364984}" destId="{4500D002-2C2A-4FC7-ADDC-4A7EC2712E5E}" srcOrd="0" destOrd="0" presId="urn:microsoft.com/office/officeart/2005/8/layout/bProcess4"/>
    <dgm:cxn modelId="{24C36618-644C-4F24-BB2A-6F025F20DA15}" type="presOf" srcId="{DDFD3BB1-4404-4AF7-BA65-0DF42AE699E9}" destId="{2FC71A1A-8B29-42DF-9F0C-118B09215BE4}" srcOrd="0" destOrd="0" presId="urn:microsoft.com/office/officeart/2005/8/layout/bProcess4"/>
    <dgm:cxn modelId="{28276E86-1BCB-4372-B778-4C943A183113}" type="presOf" srcId="{A724554E-7BE5-469E-9FE3-8AA6401001B6}" destId="{E3014515-818A-4420-BED5-B3F944D8B35C}" srcOrd="0" destOrd="0" presId="urn:microsoft.com/office/officeart/2005/8/layout/bProcess4"/>
    <dgm:cxn modelId="{E7026DE1-5C9C-4301-91A5-4CC2EB65F6F3}" srcId="{9C4439F4-0858-4740-ABA4-EAD77E23881D}" destId="{A1F4B9B7-7A28-4AC2-983D-65BA5139F397}" srcOrd="6" destOrd="0" parTransId="{4B000DE1-E8CD-46C3-ACBD-41C583A8C9C9}" sibTransId="{82D3870D-17FF-46D3-8D9E-92EE684FE8B3}"/>
    <dgm:cxn modelId="{75465DEE-F433-4C9F-A250-312DBECD8F89}" type="presOf" srcId="{C4506363-4485-4229-B79E-F4066DA61632}" destId="{9D57FA39-2331-4EA5-90F4-A578AC8EE110}" srcOrd="0" destOrd="0" presId="urn:microsoft.com/office/officeart/2005/8/layout/bProcess4"/>
    <dgm:cxn modelId="{F666CC06-50F5-44C9-9210-20B9BFFC522D}" type="presOf" srcId="{F3D12846-2A57-44F0-A024-E964B6BA0015}" destId="{0EB6791C-C01A-49E5-BF2F-96EFE4A8A0D3}" srcOrd="0" destOrd="1" presId="urn:microsoft.com/office/officeart/2005/8/layout/bProcess4"/>
    <dgm:cxn modelId="{86ABB32A-9D45-4F8A-936E-E31E4EE64FF0}" type="presOf" srcId="{39978804-A132-47F8-9880-1142C5BA2DAD}" destId="{67CAD8F6-5B4D-47F6-B7A6-8AC78BA4D6C0}" srcOrd="0" destOrd="0" presId="urn:microsoft.com/office/officeart/2005/8/layout/bProcess4"/>
    <dgm:cxn modelId="{0AD3E5F8-D0D6-4CAB-9A22-351BA92E405B}" type="presOf" srcId="{9C4439F4-0858-4740-ABA4-EAD77E23881D}" destId="{088D93E7-7B2E-45EC-AD5B-AD84952E732D}" srcOrd="0" destOrd="0" presId="urn:microsoft.com/office/officeart/2005/8/layout/bProcess4"/>
    <dgm:cxn modelId="{843E2356-7F11-4639-B968-B762F3987BF7}" type="presOf" srcId="{9AE1417C-A01F-49CB-A575-51BC7D48CF6D}" destId="{4500D002-2C2A-4FC7-ADDC-4A7EC2712E5E}" srcOrd="0" destOrd="1" presId="urn:microsoft.com/office/officeart/2005/8/layout/bProcess4"/>
    <dgm:cxn modelId="{713FC1E5-1EC7-1547-9A9F-A93A558CC5D7}" srcId="{411B421E-4E69-4EC7-B520-8BF0CB508F65}" destId="{8F447E5D-D12F-774B-8BA4-60A9A2438D4A}" srcOrd="0" destOrd="0" parTransId="{9376BF3D-C34B-B041-B8A6-F3A8FC5B4C91}" sibTransId="{0B59C374-D60E-7947-A0DF-7346924BE56D}"/>
    <dgm:cxn modelId="{3FE6C45A-34C7-4EC2-8C45-700636D671D2}" type="presParOf" srcId="{088D93E7-7B2E-45EC-AD5B-AD84952E732D}" destId="{3B3F0BDA-FB98-459B-811A-6999C89F86C7}" srcOrd="0" destOrd="0" presId="urn:microsoft.com/office/officeart/2005/8/layout/bProcess4"/>
    <dgm:cxn modelId="{AC4865BB-07A6-4CC6-B225-75ED6160056E}" type="presParOf" srcId="{3B3F0BDA-FB98-459B-811A-6999C89F86C7}" destId="{594932DC-3D20-44E0-BC81-F1979E14CE57}" srcOrd="0" destOrd="0" presId="urn:microsoft.com/office/officeart/2005/8/layout/bProcess4"/>
    <dgm:cxn modelId="{138515C7-9169-4985-B48C-5F981F125BF1}" type="presParOf" srcId="{3B3F0BDA-FB98-459B-811A-6999C89F86C7}" destId="{4500D002-2C2A-4FC7-ADDC-4A7EC2712E5E}" srcOrd="1" destOrd="0" presId="urn:microsoft.com/office/officeart/2005/8/layout/bProcess4"/>
    <dgm:cxn modelId="{FD7FAD1A-F0E8-43BA-9985-4157C4E1E192}" type="presParOf" srcId="{088D93E7-7B2E-45EC-AD5B-AD84952E732D}" destId="{2FC71A1A-8B29-42DF-9F0C-118B09215BE4}" srcOrd="1" destOrd="0" presId="urn:microsoft.com/office/officeart/2005/8/layout/bProcess4"/>
    <dgm:cxn modelId="{04D13BE7-CFC3-4248-B748-7985F0CAABEB}" type="presParOf" srcId="{088D93E7-7B2E-45EC-AD5B-AD84952E732D}" destId="{188457F9-AA90-4574-9C0A-2A68EF77CFEE}" srcOrd="2" destOrd="0" presId="urn:microsoft.com/office/officeart/2005/8/layout/bProcess4"/>
    <dgm:cxn modelId="{7C7B3673-6847-4A89-BEC7-7655636807E1}" type="presParOf" srcId="{188457F9-AA90-4574-9C0A-2A68EF77CFEE}" destId="{2633B2E7-1EF4-4BED-90D5-0C1156EF22AF}" srcOrd="0" destOrd="0" presId="urn:microsoft.com/office/officeart/2005/8/layout/bProcess4"/>
    <dgm:cxn modelId="{F3F3DF72-1222-439C-BDC5-7F76ED32B774}" type="presParOf" srcId="{188457F9-AA90-4574-9C0A-2A68EF77CFEE}" destId="{C16BE211-4348-448A-A800-568388EC146F}" srcOrd="1" destOrd="0" presId="urn:microsoft.com/office/officeart/2005/8/layout/bProcess4"/>
    <dgm:cxn modelId="{887C21D9-6F47-4C76-905D-C78A2EC4A945}" type="presParOf" srcId="{088D93E7-7B2E-45EC-AD5B-AD84952E732D}" destId="{D85A02D1-407E-4964-B6EA-B95D777D7DA4}" srcOrd="3" destOrd="0" presId="urn:microsoft.com/office/officeart/2005/8/layout/bProcess4"/>
    <dgm:cxn modelId="{6F15CAEE-E2E1-4810-8517-CB73270BAC1E}" type="presParOf" srcId="{088D93E7-7B2E-45EC-AD5B-AD84952E732D}" destId="{696CE33A-3966-4345-B665-59CEC2A47CF4}" srcOrd="4" destOrd="0" presId="urn:microsoft.com/office/officeart/2005/8/layout/bProcess4"/>
    <dgm:cxn modelId="{B768B54B-28F0-4A91-B72B-987CEC17ED44}" type="presParOf" srcId="{696CE33A-3966-4345-B665-59CEC2A47CF4}" destId="{9B4664A1-74B4-4DA7-8F1F-5EE73EDA2590}" srcOrd="0" destOrd="0" presId="urn:microsoft.com/office/officeart/2005/8/layout/bProcess4"/>
    <dgm:cxn modelId="{3C99BDCD-241C-4431-B1B1-20B176439951}" type="presParOf" srcId="{696CE33A-3966-4345-B665-59CEC2A47CF4}" destId="{D0896BBB-8BC9-4A89-8039-54A54420CCAC}" srcOrd="1" destOrd="0" presId="urn:microsoft.com/office/officeart/2005/8/layout/bProcess4"/>
    <dgm:cxn modelId="{717FA33A-58A7-4E71-A1E3-442E6D73CA08}" type="presParOf" srcId="{088D93E7-7B2E-45EC-AD5B-AD84952E732D}" destId="{3A862B98-D2DB-44EC-995F-741BA56DD129}" srcOrd="5" destOrd="0" presId="urn:microsoft.com/office/officeart/2005/8/layout/bProcess4"/>
    <dgm:cxn modelId="{88EB167D-28AF-42F5-9F4C-0D1B6690BD30}" type="presParOf" srcId="{088D93E7-7B2E-45EC-AD5B-AD84952E732D}" destId="{16D98AAE-BE2C-4A9B-BCC6-1ACCADDA58CD}" srcOrd="6" destOrd="0" presId="urn:microsoft.com/office/officeart/2005/8/layout/bProcess4"/>
    <dgm:cxn modelId="{94F328BD-E580-4D38-B1E8-2EE0AD56993C}" type="presParOf" srcId="{16D98AAE-BE2C-4A9B-BCC6-1ACCADDA58CD}" destId="{B511F7EC-98DE-465F-95F2-E51B6EF9A1FD}" srcOrd="0" destOrd="0" presId="urn:microsoft.com/office/officeart/2005/8/layout/bProcess4"/>
    <dgm:cxn modelId="{91328735-4D33-4C94-BF3E-C92BDE2F14DA}" type="presParOf" srcId="{16D98AAE-BE2C-4A9B-BCC6-1ACCADDA58CD}" destId="{9D57FA39-2331-4EA5-90F4-A578AC8EE110}" srcOrd="1" destOrd="0" presId="urn:microsoft.com/office/officeart/2005/8/layout/bProcess4"/>
    <dgm:cxn modelId="{2183BAFD-3BC9-4DD5-872A-C10F559AFE4E}" type="presParOf" srcId="{088D93E7-7B2E-45EC-AD5B-AD84952E732D}" destId="{E3014515-818A-4420-BED5-B3F944D8B35C}" srcOrd="7" destOrd="0" presId="urn:microsoft.com/office/officeart/2005/8/layout/bProcess4"/>
    <dgm:cxn modelId="{61F9ECE8-5ECA-4534-AE48-772F5E9BE269}" type="presParOf" srcId="{088D93E7-7B2E-45EC-AD5B-AD84952E732D}" destId="{070166E9-DBBE-4578-946C-F27F8927181C}" srcOrd="8" destOrd="0" presId="urn:microsoft.com/office/officeart/2005/8/layout/bProcess4"/>
    <dgm:cxn modelId="{7293373E-BB43-4AA3-98F8-DF957D54A2F0}" type="presParOf" srcId="{070166E9-DBBE-4578-946C-F27F8927181C}" destId="{6109CF7B-F86C-4E1A-A2A7-B8D99B9452F0}" srcOrd="0" destOrd="0" presId="urn:microsoft.com/office/officeart/2005/8/layout/bProcess4"/>
    <dgm:cxn modelId="{21941324-DC6A-4FF8-9C9C-89CA6375DCDB}" type="presParOf" srcId="{070166E9-DBBE-4578-946C-F27F8927181C}" destId="{2907507E-AF9E-4C97-982F-85307F2E771E}" srcOrd="1" destOrd="0" presId="urn:microsoft.com/office/officeart/2005/8/layout/bProcess4"/>
    <dgm:cxn modelId="{3FB1A03B-CBB1-4824-869E-89D60D4CF326}" type="presParOf" srcId="{088D93E7-7B2E-45EC-AD5B-AD84952E732D}" destId="{67CAD8F6-5B4D-47F6-B7A6-8AC78BA4D6C0}" srcOrd="9" destOrd="0" presId="urn:microsoft.com/office/officeart/2005/8/layout/bProcess4"/>
    <dgm:cxn modelId="{61A8F10F-4942-4F57-9F93-F84B34D82CDE}" type="presParOf" srcId="{088D93E7-7B2E-45EC-AD5B-AD84952E732D}" destId="{37B41B43-5469-4EE4-B338-160906F96CF0}" srcOrd="10" destOrd="0" presId="urn:microsoft.com/office/officeart/2005/8/layout/bProcess4"/>
    <dgm:cxn modelId="{38B19C11-796D-4FD6-9D4B-307F4E5455D0}" type="presParOf" srcId="{37B41B43-5469-4EE4-B338-160906F96CF0}" destId="{19079670-976F-449F-A4B5-F9157A7C22B3}" srcOrd="0" destOrd="0" presId="urn:microsoft.com/office/officeart/2005/8/layout/bProcess4"/>
    <dgm:cxn modelId="{0320C3C3-98AC-4315-B5AD-F81BA93444A8}" type="presParOf" srcId="{37B41B43-5469-4EE4-B338-160906F96CF0}" destId="{0EB6791C-C01A-49E5-BF2F-96EFE4A8A0D3}" srcOrd="1" destOrd="0" presId="urn:microsoft.com/office/officeart/2005/8/layout/bProcess4"/>
    <dgm:cxn modelId="{8839730D-32D2-4C5E-84C8-F79CD36C0A76}" type="presParOf" srcId="{088D93E7-7B2E-45EC-AD5B-AD84952E732D}" destId="{34DAC965-9AE0-4A36-AE7A-8E6D3F057147}" srcOrd="11" destOrd="0" presId="urn:microsoft.com/office/officeart/2005/8/layout/bProcess4"/>
    <dgm:cxn modelId="{5D0AEA0F-BF0F-439F-AC02-9151BDD5097F}" type="presParOf" srcId="{088D93E7-7B2E-45EC-AD5B-AD84952E732D}" destId="{EEB7CF07-55BC-45B6-820F-7E0DA9D30E77}" srcOrd="12" destOrd="0" presId="urn:microsoft.com/office/officeart/2005/8/layout/bProcess4"/>
    <dgm:cxn modelId="{726FD0D6-90D4-430C-9C8F-2450015BBED1}" type="presParOf" srcId="{EEB7CF07-55BC-45B6-820F-7E0DA9D30E77}" destId="{EAB72ADC-F2F7-4F15-AB2E-969C2F1F3872}" srcOrd="0" destOrd="0" presId="urn:microsoft.com/office/officeart/2005/8/layout/bProcess4"/>
    <dgm:cxn modelId="{31209C33-4923-4D4A-A9C8-6C9AB28FFC31}" type="presParOf" srcId="{EEB7CF07-55BC-45B6-820F-7E0DA9D30E77}" destId="{C6D4DC49-7183-47E5-8CD2-EB045D8FB3C4}" srcOrd="1" destOrd="0" presId="urn:microsoft.com/office/officeart/2005/8/layout/bProcess4"/>
    <dgm:cxn modelId="{B53CC4FB-2853-4B46-9564-3CBD59A89C1A}" type="presParOf" srcId="{088D93E7-7B2E-45EC-AD5B-AD84952E732D}" destId="{CD1B77DC-66F9-43D5-AEDF-DBF2505CF34C}" srcOrd="13" destOrd="0" presId="urn:microsoft.com/office/officeart/2005/8/layout/bProcess4"/>
    <dgm:cxn modelId="{045FA9AA-BB31-4BC2-84D9-B769A1F9FDDB}" type="presParOf" srcId="{088D93E7-7B2E-45EC-AD5B-AD84952E732D}" destId="{D47BBCC2-93FB-4390-94D0-66B43612089B}" srcOrd="14" destOrd="0" presId="urn:microsoft.com/office/officeart/2005/8/layout/bProcess4"/>
    <dgm:cxn modelId="{4C7CEF6D-2B9B-43CC-AD62-2F14696D1E06}" type="presParOf" srcId="{D47BBCC2-93FB-4390-94D0-66B43612089B}" destId="{03CF664C-29D6-45C0-86A7-BA231C5AF69F}" srcOrd="0" destOrd="0" presId="urn:microsoft.com/office/officeart/2005/8/layout/bProcess4"/>
    <dgm:cxn modelId="{00A66399-3A51-4F49-A2EB-70681A1738F8}" type="presParOf" srcId="{D47BBCC2-93FB-4390-94D0-66B43612089B}" destId="{938C64B0-8E08-4C43-BC16-CC924097484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a:t>
          </a:r>
          <a:r>
            <a:rPr lang="en-US" dirty="0" err="1" smtClean="0"/>
            <a:t>oF</a:t>
          </a:r>
          <a:r>
            <a:rPr lang="en-US" dirty="0" smtClean="0"/>
            <a:t>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custT="1"/>
      <dgm:spPr>
        <a:solidFill>
          <a:srgbClr val="FF3399"/>
        </a:solidFill>
      </dgm:spPr>
      <dgm:t>
        <a:bodyPr/>
        <a:lstStyle/>
        <a:p>
          <a:r>
            <a:rPr lang="en-US" sz="1800" b="1" dirty="0" smtClean="0"/>
            <a:t>Tax v/s Tax</a:t>
          </a:r>
          <a:endParaRPr lang="en-US" sz="1800" b="1"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custScaleX="114785" custScaleY="113368">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F63EAEED-FB45-4706-A0DF-7C7CEA2DDECA}" srcId="{2D9CC36B-F2F4-46BD-98A2-FB3FF8409359}" destId="{D30DB33E-2777-477C-A5D1-7C998FCBB56F}" srcOrd="3" destOrd="0" parTransId="{5B99DE0E-6CC8-4263-9E6E-600D467436E9}" sibTransId="{40FE9395-D928-4FE7-962F-9766660618D9}"/>
    <dgm:cxn modelId="{1ECF4F93-8903-4212-8CFF-68A61DC63CDA}" type="presOf" srcId="{A3862AE8-831E-4AAF-B985-680308946840}" destId="{40E8BC34-667D-41AC-9D90-7B8EC904D38C}" srcOrd="0" destOrd="0" presId="urn:microsoft.com/office/officeart/2005/8/layout/radial3"/>
    <dgm:cxn modelId="{077F7D1A-F8D0-4D0C-9E03-54C5B9FFA446}" srcId="{2D9CC36B-F2F4-46BD-98A2-FB3FF8409359}" destId="{B3DEDE76-3A42-47A8-8D01-785462C8359E}" srcOrd="0" destOrd="0" parTransId="{4DBCEF54-BE35-48EE-920D-9144C11EA81B}" sibTransId="{950E4012-8575-408C-A6E0-5FD4DB435637}"/>
    <dgm:cxn modelId="{9AC756FF-2D70-4F76-82FB-8ED013A4C5EB}" type="presOf" srcId="{EAF7C5EB-2A95-4960-A10A-DE7A4D787262}" destId="{3B719AA3-D09B-4173-AD0E-30D6FD300267}"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19BE1CE9-16B1-4EE5-A174-E7994C0655D6}" srcId="{2D9CC36B-F2F4-46BD-98A2-FB3FF8409359}" destId="{11CFAE13-16D0-4BE6-B7AA-8833F714AB7A}" srcOrd="5" destOrd="0" parTransId="{A71A81AA-7BE4-40E4-942E-4232CB9CB00D}" sibTransId="{488F8782-FEC5-4AA0-BDA6-A3731929FDE2}"/>
    <dgm:cxn modelId="{7A7BEB0E-4355-4D20-AB54-A0D892DE1FF8}" type="presOf" srcId="{4D4AFF9D-4324-4ED1-8C26-6DCD627C1667}" destId="{9C560172-C2A5-46D3-80DE-2E0DE3BF59AF}" srcOrd="0" destOrd="0" presId="urn:microsoft.com/office/officeart/2005/8/layout/radial3"/>
    <dgm:cxn modelId="{B74C9CC6-7571-4B1A-841B-F51BBCE5B3E7}" type="presOf" srcId="{B3DEDE76-3A42-47A8-8D01-785462C8359E}" destId="{9CBA68F9-1275-41CA-9C82-A43F57CC6BAB}" srcOrd="0" destOrd="0" presId="urn:microsoft.com/office/officeart/2005/8/layout/radial3"/>
    <dgm:cxn modelId="{A9DF8559-E798-46BE-97E7-185B8AB13F58}" srcId="{2D9CC36B-F2F4-46BD-98A2-FB3FF8409359}" destId="{4D4AFF9D-4324-4ED1-8C26-6DCD627C1667}" srcOrd="4" destOrd="0" parTransId="{60B6DC9C-C5C0-48EF-9E97-ACAA25040A76}" sibTransId="{1DB67DF2-60AE-4828-91A7-4EFA49BDC3E9}"/>
    <dgm:cxn modelId="{4F745D1C-C0A9-4A95-94BD-93DED0816760}" srcId="{2D9CC36B-F2F4-46BD-98A2-FB3FF8409359}" destId="{F09BA6A8-FA61-4EAC-93E7-B4DA6375A639}" srcOrd="1" destOrd="0" parTransId="{7AF13887-6536-48D8-8ED3-15F64A571110}" sibTransId="{615FF396-B79B-483E-9932-BFCF02DA1199}"/>
    <dgm:cxn modelId="{FAA42B28-0795-4321-B763-5B85FC70327A}" srcId="{EAF7C5EB-2A95-4960-A10A-DE7A4D787262}" destId="{2D9CC36B-F2F4-46BD-98A2-FB3FF8409359}" srcOrd="0" destOrd="0" parTransId="{8F54A223-CAF6-471B-AF96-17261FDEEC39}" sibTransId="{8C02FD48-4E93-4B63-8A2D-8751CDBB91B7}"/>
    <dgm:cxn modelId="{B5A1D4A3-EB47-4CA3-A547-872071126002}" type="presOf" srcId="{11CFAE13-16D0-4BE6-B7AA-8833F714AB7A}" destId="{B7C4E67A-76F3-4718-94C7-B3E23988DE3C}" srcOrd="0" destOrd="0" presId="urn:microsoft.com/office/officeart/2005/8/layout/radial3"/>
    <dgm:cxn modelId="{3713F0CB-2518-470E-8121-DFBCC79420D0}" srcId="{2D9CC36B-F2F4-46BD-98A2-FB3FF8409359}" destId="{62A9F05C-B76F-4E10-A575-B1E8ABD97B25}" srcOrd="2" destOrd="0" parTransId="{5DB1F316-DBBB-42FD-8CC4-33CF76700F24}" sibTransId="{518BF08F-B36B-4EDF-B49C-618CE738B1B8}"/>
    <dgm:cxn modelId="{2E70FA8B-9F3D-4392-8D6B-F143CBD7F2B2}" type="presOf" srcId="{E47984E2-504A-4B10-AFF6-1CCF14B76916}" destId="{F15A70AE-44E2-4E15-A7C6-A37A9E800CE2}" srcOrd="0" destOrd="0" presId="urn:microsoft.com/office/officeart/2005/8/layout/radial3"/>
    <dgm:cxn modelId="{81CDF619-A2FF-4B07-8E22-57A271E89783}" type="presOf" srcId="{C334B557-E874-4664-A9A1-903BDA98364B}" destId="{2A9961B3-87FF-40DD-959A-5C1706437ECB}" srcOrd="0" destOrd="0" presId="urn:microsoft.com/office/officeart/2005/8/layout/radial3"/>
    <dgm:cxn modelId="{65B7B1AD-B2BD-4E13-9E5D-D4DB42E7485C}" type="presOf" srcId="{62A9F05C-B76F-4E10-A575-B1E8ABD97B25}" destId="{902A6682-20A6-4CC1-9F67-61D8BCC4322C}" srcOrd="0" destOrd="0" presId="urn:microsoft.com/office/officeart/2005/8/layout/radial3"/>
    <dgm:cxn modelId="{5CBC0A4F-2490-43E0-A963-B316C4842AE2}" type="presOf" srcId="{D30DB33E-2777-477C-A5D1-7C998FCBB56F}" destId="{7E3843A6-732F-49C9-93FF-170874CC45FA}" srcOrd="0" destOrd="0" presId="urn:microsoft.com/office/officeart/2005/8/layout/radial3"/>
    <dgm:cxn modelId="{6A0F6923-1225-44CB-9A8B-48A98AA276B2}" type="presOf" srcId="{C94B9E07-8904-4AD4-908F-0AE5DFAA4D9B}" destId="{82AAE8B9-F203-4799-AEF0-612C96B835E4}"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53B04258-C624-4B9C-8CB3-43E25AB7DA90}" type="presOf" srcId="{2D9CC36B-F2F4-46BD-98A2-FB3FF8409359}" destId="{0E70ABCC-05A0-4212-9D08-1962BE010F4A}" srcOrd="0" destOrd="0" presId="urn:microsoft.com/office/officeart/2005/8/layout/radial3"/>
    <dgm:cxn modelId="{477CCD91-115E-4C67-96D8-D50EB42E381B}" type="presOf" srcId="{F09BA6A8-FA61-4EAC-93E7-B4DA6375A639}" destId="{C146BB5B-1030-403D-8C70-CBDB164DF7CB}"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0F10CD87-CD68-48CD-861D-3C06B8113C49}" srcId="{2D9CC36B-F2F4-46BD-98A2-FB3FF8409359}" destId="{A3862AE8-831E-4AAF-B985-680308946840}" srcOrd="9" destOrd="0" parTransId="{D305FB4D-FBC7-4F37-A0AE-A1175C2ADCA5}" sibTransId="{57500CAD-58E2-4C35-8ADB-9C0A8A49D224}"/>
    <dgm:cxn modelId="{A0F8A696-BB7D-47AE-961A-B33F4F1BFF0F}" srcId="{2D9CC36B-F2F4-46BD-98A2-FB3FF8409359}" destId="{E47984E2-504A-4B10-AFF6-1CCF14B76916}" srcOrd="8" destOrd="0" parTransId="{32DACFF9-A746-4EB9-B953-2DBB76638DDF}" sibTransId="{15606781-D1F2-434F-B05B-604320825858}"/>
    <dgm:cxn modelId="{DDE7CC12-0B5D-4403-80DA-49BBA5177FAB}" type="presOf" srcId="{0AA91F0F-06A1-4433-B9A2-836972E4D913}" destId="{B1B55081-0017-49DC-A7A6-9D8E0DF2ADAB}" srcOrd="0" destOrd="0" presId="urn:microsoft.com/office/officeart/2005/8/layout/radial3"/>
    <dgm:cxn modelId="{EEF3EE43-B2CE-4424-996F-1392B948C35A}" type="presParOf" srcId="{3B719AA3-D09B-4173-AD0E-30D6FD300267}" destId="{98C5D4B8-6589-45AA-848D-F9A11B7380DA}" srcOrd="0" destOrd="0" presId="urn:microsoft.com/office/officeart/2005/8/layout/radial3"/>
    <dgm:cxn modelId="{DDB53755-9438-44EA-9A1D-6E30A64C700F}" type="presParOf" srcId="{98C5D4B8-6589-45AA-848D-F9A11B7380DA}" destId="{0E70ABCC-05A0-4212-9D08-1962BE010F4A}" srcOrd="0" destOrd="0" presId="urn:microsoft.com/office/officeart/2005/8/layout/radial3"/>
    <dgm:cxn modelId="{CE8EEAFC-C5AC-489A-8270-F9FBB0404204}" type="presParOf" srcId="{98C5D4B8-6589-45AA-848D-F9A11B7380DA}" destId="{9CBA68F9-1275-41CA-9C82-A43F57CC6BAB}" srcOrd="1" destOrd="0" presId="urn:microsoft.com/office/officeart/2005/8/layout/radial3"/>
    <dgm:cxn modelId="{499287EE-1246-48DB-A092-25DF62E50D88}" type="presParOf" srcId="{98C5D4B8-6589-45AA-848D-F9A11B7380DA}" destId="{C146BB5B-1030-403D-8C70-CBDB164DF7CB}" srcOrd="2" destOrd="0" presId="urn:microsoft.com/office/officeart/2005/8/layout/radial3"/>
    <dgm:cxn modelId="{93DE0367-9639-4A92-A533-CA75B3CC4C1D}" type="presParOf" srcId="{98C5D4B8-6589-45AA-848D-F9A11B7380DA}" destId="{902A6682-20A6-4CC1-9F67-61D8BCC4322C}" srcOrd="3" destOrd="0" presId="urn:microsoft.com/office/officeart/2005/8/layout/radial3"/>
    <dgm:cxn modelId="{25CCC703-0419-4164-9898-053516773351}" type="presParOf" srcId="{98C5D4B8-6589-45AA-848D-F9A11B7380DA}" destId="{7E3843A6-732F-49C9-93FF-170874CC45FA}" srcOrd="4" destOrd="0" presId="urn:microsoft.com/office/officeart/2005/8/layout/radial3"/>
    <dgm:cxn modelId="{85377041-3F9D-42FD-84D1-14485513325C}" type="presParOf" srcId="{98C5D4B8-6589-45AA-848D-F9A11B7380DA}" destId="{9C560172-C2A5-46D3-80DE-2E0DE3BF59AF}" srcOrd="5" destOrd="0" presId="urn:microsoft.com/office/officeart/2005/8/layout/radial3"/>
    <dgm:cxn modelId="{E8D1B6F6-6E34-4825-AB3C-DAE9BAC5D553}" type="presParOf" srcId="{98C5D4B8-6589-45AA-848D-F9A11B7380DA}" destId="{B7C4E67A-76F3-4718-94C7-B3E23988DE3C}" srcOrd="6" destOrd="0" presId="urn:microsoft.com/office/officeart/2005/8/layout/radial3"/>
    <dgm:cxn modelId="{7341B3CC-63F4-4DB5-B861-25AE042E5614}" type="presParOf" srcId="{98C5D4B8-6589-45AA-848D-F9A11B7380DA}" destId="{B1B55081-0017-49DC-A7A6-9D8E0DF2ADAB}" srcOrd="7" destOrd="0" presId="urn:microsoft.com/office/officeart/2005/8/layout/radial3"/>
    <dgm:cxn modelId="{DC2B4152-AD0F-4B76-8E24-A2840948C2FE}" type="presParOf" srcId="{98C5D4B8-6589-45AA-848D-F9A11B7380DA}" destId="{82AAE8B9-F203-4799-AEF0-612C96B835E4}" srcOrd="8" destOrd="0" presId="urn:microsoft.com/office/officeart/2005/8/layout/radial3"/>
    <dgm:cxn modelId="{3BDBAD19-2F1C-494D-A6A4-A5F4B6D417D5}" type="presParOf" srcId="{98C5D4B8-6589-45AA-848D-F9A11B7380DA}" destId="{F15A70AE-44E2-4E15-A7C6-A37A9E800CE2}" srcOrd="9" destOrd="0" presId="urn:microsoft.com/office/officeart/2005/8/layout/radial3"/>
    <dgm:cxn modelId="{1CE93785-E2D0-4DCC-9612-14903E9094FE}" type="presParOf" srcId="{98C5D4B8-6589-45AA-848D-F9A11B7380DA}" destId="{40E8BC34-667D-41AC-9D90-7B8EC904D38C}" srcOrd="10" destOrd="0" presId="urn:microsoft.com/office/officeart/2005/8/layout/radial3"/>
    <dgm:cxn modelId="{47D9CDEC-D15F-4C07-BCF9-3BF76E6518A0}"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dgm:spPr>
        <a:solidFill>
          <a:schemeClr val="bg1">
            <a:lumMod val="50000"/>
            <a:alpha val="50000"/>
          </a:schemeClr>
        </a:solidFill>
      </dgm:spPr>
      <dgm:t>
        <a:bodyPr/>
        <a:lstStyle/>
        <a:p>
          <a:r>
            <a:rPr lang="en-US" dirty="0" smtClean="0"/>
            <a:t>Notifications</a:t>
          </a:r>
          <a:endParaRPr lang="en-US"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a:t>
          </a:r>
          <a:r>
            <a:rPr lang="en-US" dirty="0" err="1" smtClean="0"/>
            <a:t>oF</a:t>
          </a:r>
          <a:r>
            <a:rPr lang="en-US" dirty="0" smtClean="0"/>
            <a:t>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custT="1"/>
      <dgm:spPr>
        <a:solidFill>
          <a:srgbClr val="FF3399"/>
        </a:solidFill>
      </dgm:spPr>
      <dgm:t>
        <a:bodyPr/>
        <a:lstStyle/>
        <a:p>
          <a:r>
            <a:rPr lang="en-US" sz="1800" b="1" dirty="0" smtClean="0"/>
            <a:t>Compliance</a:t>
          </a:r>
          <a:endParaRPr lang="en-US" sz="1800" b="1"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custScaleX="125620" custScaleY="117410">
        <dgm:presLayoutVars>
          <dgm:bulletEnabled val="1"/>
        </dgm:presLayoutVars>
      </dgm:prSet>
      <dgm:spPr/>
      <dgm:t>
        <a:bodyPr/>
        <a:lstStyle/>
        <a:p>
          <a:endParaRPr lang="en-US"/>
        </a:p>
      </dgm:t>
    </dgm:pt>
    <dgm:pt modelId="{2A9961B3-87FF-40DD-959A-5C1706437ECB}" type="pres">
      <dgm:prSet presAssocID="{C334B557-E874-4664-A9A1-903BDA98364B}" presName="node" presStyleLbl="vennNode1" presStyleIdx="11" presStyleCnt="12">
        <dgm:presLayoutVars>
          <dgm:bulletEnabled val="1"/>
        </dgm:presLayoutVars>
      </dgm:prSet>
      <dgm:spPr/>
      <dgm:t>
        <a:bodyPr/>
        <a:lstStyle/>
        <a:p>
          <a:endParaRPr lang="en-IN"/>
        </a:p>
      </dgm:t>
    </dgm:pt>
  </dgm:ptLst>
  <dgm:cxnLst>
    <dgm:cxn modelId="{E85560A2-7216-4F52-A111-CC6DD5BFAFC6}" type="presOf" srcId="{B3DEDE76-3A42-47A8-8D01-785462C8359E}" destId="{9CBA68F9-1275-41CA-9C82-A43F57CC6BAB}" srcOrd="0" destOrd="0" presId="urn:microsoft.com/office/officeart/2005/8/layout/radial3"/>
    <dgm:cxn modelId="{A0F8A696-BB7D-47AE-961A-B33F4F1BFF0F}" srcId="{2D9CC36B-F2F4-46BD-98A2-FB3FF8409359}" destId="{E47984E2-504A-4B10-AFF6-1CCF14B76916}" srcOrd="8" destOrd="0" parTransId="{32DACFF9-A746-4EB9-B953-2DBB76638DDF}" sibTransId="{15606781-D1F2-434F-B05B-604320825858}"/>
    <dgm:cxn modelId="{6CAC3F86-F629-47FA-96E7-EF82366E1914}" type="presOf" srcId="{C94B9E07-8904-4AD4-908F-0AE5DFAA4D9B}" destId="{82AAE8B9-F203-4799-AEF0-612C96B835E4}" srcOrd="0" destOrd="0" presId="urn:microsoft.com/office/officeart/2005/8/layout/radial3"/>
    <dgm:cxn modelId="{3713F0CB-2518-470E-8121-DFBCC79420D0}" srcId="{2D9CC36B-F2F4-46BD-98A2-FB3FF8409359}" destId="{62A9F05C-B76F-4E10-A575-B1E8ABD97B25}" srcOrd="2" destOrd="0" parTransId="{5DB1F316-DBBB-42FD-8CC4-33CF76700F24}" sibTransId="{518BF08F-B36B-4EDF-B49C-618CE738B1B8}"/>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0F10CD87-CD68-48CD-861D-3C06B8113C49}" srcId="{2D9CC36B-F2F4-46BD-98A2-FB3FF8409359}" destId="{A3862AE8-831E-4AAF-B985-680308946840}" srcOrd="9" destOrd="0" parTransId="{D305FB4D-FBC7-4F37-A0AE-A1175C2ADCA5}" sibTransId="{57500CAD-58E2-4C35-8ADB-9C0A8A49D224}"/>
    <dgm:cxn modelId="{655BBFC2-789E-4161-A12D-AE872054BF8D}" type="presOf" srcId="{11CFAE13-16D0-4BE6-B7AA-8833F714AB7A}" destId="{B7C4E67A-76F3-4718-94C7-B3E23988DE3C}" srcOrd="0" destOrd="0" presId="urn:microsoft.com/office/officeart/2005/8/layout/radial3"/>
    <dgm:cxn modelId="{077F7D1A-F8D0-4D0C-9E03-54C5B9FFA446}" srcId="{2D9CC36B-F2F4-46BD-98A2-FB3FF8409359}" destId="{B3DEDE76-3A42-47A8-8D01-785462C8359E}" srcOrd="0" destOrd="0" parTransId="{4DBCEF54-BE35-48EE-920D-9144C11EA81B}" sibTransId="{950E4012-8575-408C-A6E0-5FD4DB435637}"/>
    <dgm:cxn modelId="{AFC76687-A234-46D3-A7DE-BCD80B4CE1D5}" type="presOf" srcId="{A3862AE8-831E-4AAF-B985-680308946840}" destId="{40E8BC34-667D-41AC-9D90-7B8EC904D38C}" srcOrd="0" destOrd="0" presId="urn:microsoft.com/office/officeart/2005/8/layout/radial3"/>
    <dgm:cxn modelId="{7CFCE74A-FE36-47D5-BA75-15B0B84E6A03}" type="presOf" srcId="{C334B557-E874-4664-A9A1-903BDA98364B}" destId="{2A9961B3-87FF-40DD-959A-5C1706437ECB}" srcOrd="0" destOrd="0" presId="urn:microsoft.com/office/officeart/2005/8/layout/radial3"/>
    <dgm:cxn modelId="{F63EAEED-FB45-4706-A0DF-7C7CEA2DDECA}" srcId="{2D9CC36B-F2F4-46BD-98A2-FB3FF8409359}" destId="{D30DB33E-2777-477C-A5D1-7C998FCBB56F}" srcOrd="3" destOrd="0" parTransId="{5B99DE0E-6CC8-4263-9E6E-600D467436E9}" sibTransId="{40FE9395-D928-4FE7-962F-9766660618D9}"/>
    <dgm:cxn modelId="{4F745D1C-C0A9-4A95-94BD-93DED0816760}" srcId="{2D9CC36B-F2F4-46BD-98A2-FB3FF8409359}" destId="{F09BA6A8-FA61-4EAC-93E7-B4DA6375A639}" srcOrd="1" destOrd="0" parTransId="{7AF13887-6536-48D8-8ED3-15F64A571110}" sibTransId="{615FF396-B79B-483E-9932-BFCF02DA1199}"/>
    <dgm:cxn modelId="{3B0DD6B7-9A40-4E14-92E8-78CB6D6198C8}" type="presOf" srcId="{2D9CC36B-F2F4-46BD-98A2-FB3FF8409359}" destId="{0E70ABCC-05A0-4212-9D08-1962BE010F4A}"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81DCCD9F-02BA-48F5-8384-FB6C48018DED}" type="presOf" srcId="{4D4AFF9D-4324-4ED1-8C26-6DCD627C1667}" destId="{9C560172-C2A5-46D3-80DE-2E0DE3BF59AF}" srcOrd="0" destOrd="0" presId="urn:microsoft.com/office/officeart/2005/8/layout/radial3"/>
    <dgm:cxn modelId="{A439C1FB-2FEA-4530-82D1-DA8EDF0279F3}" type="presOf" srcId="{0AA91F0F-06A1-4433-B9A2-836972E4D913}" destId="{B1B55081-0017-49DC-A7A6-9D8E0DF2ADAB}" srcOrd="0" destOrd="0" presId="urn:microsoft.com/office/officeart/2005/8/layout/radial3"/>
    <dgm:cxn modelId="{A9FD9E27-005B-4971-BA7E-2507D94CD03F}" type="presOf" srcId="{D30DB33E-2777-477C-A5D1-7C998FCBB56F}" destId="{7E3843A6-732F-49C9-93FF-170874CC45FA}" srcOrd="0" destOrd="0" presId="urn:microsoft.com/office/officeart/2005/8/layout/radial3"/>
    <dgm:cxn modelId="{FAA42B28-0795-4321-B763-5B85FC70327A}" srcId="{EAF7C5EB-2A95-4960-A10A-DE7A4D787262}" destId="{2D9CC36B-F2F4-46BD-98A2-FB3FF8409359}" srcOrd="0" destOrd="0" parTransId="{8F54A223-CAF6-471B-AF96-17261FDEEC39}" sibTransId="{8C02FD48-4E93-4B63-8A2D-8751CDBB91B7}"/>
    <dgm:cxn modelId="{2F30F999-7BC8-4311-91BD-81160DCD1E11}" type="presOf" srcId="{E47984E2-504A-4B10-AFF6-1CCF14B76916}" destId="{F15A70AE-44E2-4E15-A7C6-A37A9E800CE2}" srcOrd="0" destOrd="0" presId="urn:microsoft.com/office/officeart/2005/8/layout/radial3"/>
    <dgm:cxn modelId="{798C53AF-7AB0-4FCD-8605-DF1C27706441}" srcId="{2D9CC36B-F2F4-46BD-98A2-FB3FF8409359}" destId="{0AA91F0F-06A1-4433-B9A2-836972E4D913}" srcOrd="6" destOrd="0" parTransId="{F0593DFC-2BA4-4EC8-965F-90008E252BFB}" sibTransId="{E46CB792-790B-4009-BCFC-321E2C32202A}"/>
    <dgm:cxn modelId="{81ADAD9F-14DA-4ABA-8FD1-FD7AECE919AA}" type="presOf" srcId="{62A9F05C-B76F-4E10-A575-B1E8ABD97B25}" destId="{902A6682-20A6-4CC1-9F67-61D8BCC4322C}" srcOrd="0" destOrd="0" presId="urn:microsoft.com/office/officeart/2005/8/layout/radial3"/>
    <dgm:cxn modelId="{0E3B8CBE-9A70-45B1-B5B1-80AA9305F8F5}" type="presOf" srcId="{F09BA6A8-FA61-4EAC-93E7-B4DA6375A639}" destId="{C146BB5B-1030-403D-8C70-CBDB164DF7CB}"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1414997E-1FA3-4B01-B9E0-FC25365D43A6}" type="presOf" srcId="{EAF7C5EB-2A95-4960-A10A-DE7A4D787262}" destId="{3B719AA3-D09B-4173-AD0E-30D6FD300267}" srcOrd="0" destOrd="0" presId="urn:microsoft.com/office/officeart/2005/8/layout/radial3"/>
    <dgm:cxn modelId="{E38D0034-DEC3-4BD3-B3C4-51C66F312323}" type="presParOf" srcId="{3B719AA3-D09B-4173-AD0E-30D6FD300267}" destId="{98C5D4B8-6589-45AA-848D-F9A11B7380DA}" srcOrd="0" destOrd="0" presId="urn:microsoft.com/office/officeart/2005/8/layout/radial3"/>
    <dgm:cxn modelId="{CDFBD52E-2858-4456-811F-FAB17918F3ED}" type="presParOf" srcId="{98C5D4B8-6589-45AA-848D-F9A11B7380DA}" destId="{0E70ABCC-05A0-4212-9D08-1962BE010F4A}" srcOrd="0" destOrd="0" presId="urn:microsoft.com/office/officeart/2005/8/layout/radial3"/>
    <dgm:cxn modelId="{20DA8C07-4EBA-450F-8883-BCDCF17DDA6E}" type="presParOf" srcId="{98C5D4B8-6589-45AA-848D-F9A11B7380DA}" destId="{9CBA68F9-1275-41CA-9C82-A43F57CC6BAB}" srcOrd="1" destOrd="0" presId="urn:microsoft.com/office/officeart/2005/8/layout/radial3"/>
    <dgm:cxn modelId="{E9E4FACD-AD2B-4492-8D42-B80B35B66F5C}" type="presParOf" srcId="{98C5D4B8-6589-45AA-848D-F9A11B7380DA}" destId="{C146BB5B-1030-403D-8C70-CBDB164DF7CB}" srcOrd="2" destOrd="0" presId="urn:microsoft.com/office/officeart/2005/8/layout/radial3"/>
    <dgm:cxn modelId="{382DD01D-AF8D-4F2D-B0EC-A00D9CB93365}" type="presParOf" srcId="{98C5D4B8-6589-45AA-848D-F9A11B7380DA}" destId="{902A6682-20A6-4CC1-9F67-61D8BCC4322C}" srcOrd="3" destOrd="0" presId="urn:microsoft.com/office/officeart/2005/8/layout/radial3"/>
    <dgm:cxn modelId="{16218C61-B80D-485C-BDA7-A9B685C808CA}" type="presParOf" srcId="{98C5D4B8-6589-45AA-848D-F9A11B7380DA}" destId="{7E3843A6-732F-49C9-93FF-170874CC45FA}" srcOrd="4" destOrd="0" presId="urn:microsoft.com/office/officeart/2005/8/layout/radial3"/>
    <dgm:cxn modelId="{2DAE6D9F-CA7F-4971-AAF6-A4A0319F2280}" type="presParOf" srcId="{98C5D4B8-6589-45AA-848D-F9A11B7380DA}" destId="{9C560172-C2A5-46D3-80DE-2E0DE3BF59AF}" srcOrd="5" destOrd="0" presId="urn:microsoft.com/office/officeart/2005/8/layout/radial3"/>
    <dgm:cxn modelId="{0A33F472-D4FE-4515-A1AC-9DBB475907EB}" type="presParOf" srcId="{98C5D4B8-6589-45AA-848D-F9A11B7380DA}" destId="{B7C4E67A-76F3-4718-94C7-B3E23988DE3C}" srcOrd="6" destOrd="0" presId="urn:microsoft.com/office/officeart/2005/8/layout/radial3"/>
    <dgm:cxn modelId="{30FA98DF-1516-4D3E-B055-6C98D36245EF}" type="presParOf" srcId="{98C5D4B8-6589-45AA-848D-F9A11B7380DA}" destId="{B1B55081-0017-49DC-A7A6-9D8E0DF2ADAB}" srcOrd="7" destOrd="0" presId="urn:microsoft.com/office/officeart/2005/8/layout/radial3"/>
    <dgm:cxn modelId="{7B02EC99-176E-4CE2-ADAF-6B7EF8723B80}" type="presParOf" srcId="{98C5D4B8-6589-45AA-848D-F9A11B7380DA}" destId="{82AAE8B9-F203-4799-AEF0-612C96B835E4}" srcOrd="8" destOrd="0" presId="urn:microsoft.com/office/officeart/2005/8/layout/radial3"/>
    <dgm:cxn modelId="{78B39BF2-6289-4B3C-A36A-1AD947439790}" type="presParOf" srcId="{98C5D4B8-6589-45AA-848D-F9A11B7380DA}" destId="{F15A70AE-44E2-4E15-A7C6-A37A9E800CE2}" srcOrd="9" destOrd="0" presId="urn:microsoft.com/office/officeart/2005/8/layout/radial3"/>
    <dgm:cxn modelId="{78FBF6D5-2D79-435E-94BF-FEE9DA0702D4}" type="presParOf" srcId="{98C5D4B8-6589-45AA-848D-F9A11B7380DA}" destId="{40E8BC34-667D-41AC-9D90-7B8EC904D38C}" srcOrd="10" destOrd="0" presId="urn:microsoft.com/office/officeart/2005/8/layout/radial3"/>
    <dgm:cxn modelId="{D9E9BB42-CD5C-47D8-B65F-3A2894B81A6D}"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AF7C5EB-2A95-4960-A10A-DE7A4D7872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2D9CC36B-F2F4-46BD-98A2-FB3FF8409359}">
      <dgm:prSet phldrT="[Text]"/>
      <dgm:spPr>
        <a:noFill/>
        <a:ln>
          <a:solidFill>
            <a:srgbClr val="FF3399"/>
          </a:solidFill>
        </a:ln>
      </dgm:spPr>
      <dgm:t>
        <a:bodyPr/>
        <a:lstStyle/>
        <a:p>
          <a:r>
            <a:rPr lang="en-US" b="1" dirty="0" smtClean="0"/>
            <a:t>Impact</a:t>
          </a:r>
          <a:endParaRPr lang="en-US" b="1" dirty="0"/>
        </a:p>
      </dgm:t>
    </dgm:pt>
    <dgm:pt modelId="{8F54A223-CAF6-471B-AF96-17261FDEEC39}" type="parTrans" cxnId="{FAA42B28-0795-4321-B763-5B85FC70327A}">
      <dgm:prSet/>
      <dgm:spPr/>
      <dgm:t>
        <a:bodyPr/>
        <a:lstStyle/>
        <a:p>
          <a:endParaRPr lang="en-US"/>
        </a:p>
      </dgm:t>
    </dgm:pt>
    <dgm:pt modelId="{8C02FD48-4E93-4B63-8A2D-8751CDBB91B7}" type="sibTrans" cxnId="{FAA42B28-0795-4321-B763-5B85FC70327A}">
      <dgm:prSet/>
      <dgm:spPr/>
      <dgm:t>
        <a:bodyPr/>
        <a:lstStyle/>
        <a:p>
          <a:endParaRPr lang="en-US"/>
        </a:p>
      </dgm:t>
    </dgm:pt>
    <dgm:pt modelId="{B3DEDE76-3A42-47A8-8D01-785462C8359E}">
      <dgm:prSet phldrT="[Text]"/>
      <dgm:spPr>
        <a:solidFill>
          <a:schemeClr val="bg1">
            <a:lumMod val="50000"/>
            <a:alpha val="50000"/>
          </a:schemeClr>
        </a:solidFill>
      </dgm:spPr>
      <dgm:t>
        <a:bodyPr/>
        <a:lstStyle/>
        <a:p>
          <a:r>
            <a:rPr lang="en-US" dirty="0" smtClean="0"/>
            <a:t>No. of Taxes</a:t>
          </a:r>
          <a:endParaRPr lang="en-US" dirty="0"/>
        </a:p>
      </dgm:t>
    </dgm:pt>
    <dgm:pt modelId="{4DBCEF54-BE35-48EE-920D-9144C11EA81B}" type="parTrans" cxnId="{077F7D1A-F8D0-4D0C-9E03-54C5B9FFA446}">
      <dgm:prSet/>
      <dgm:spPr/>
      <dgm:t>
        <a:bodyPr/>
        <a:lstStyle/>
        <a:p>
          <a:endParaRPr lang="en-US"/>
        </a:p>
      </dgm:t>
    </dgm:pt>
    <dgm:pt modelId="{950E4012-8575-408C-A6E0-5FD4DB435637}" type="sibTrans" cxnId="{077F7D1A-F8D0-4D0C-9E03-54C5B9FFA446}">
      <dgm:prSet/>
      <dgm:spPr/>
      <dgm:t>
        <a:bodyPr/>
        <a:lstStyle/>
        <a:p>
          <a:endParaRPr lang="en-US"/>
        </a:p>
      </dgm:t>
    </dgm:pt>
    <dgm:pt modelId="{F09BA6A8-FA61-4EAC-93E7-B4DA6375A639}">
      <dgm:prSet phldrT="[Text]"/>
      <dgm:spPr>
        <a:solidFill>
          <a:schemeClr val="bg1">
            <a:lumMod val="50000"/>
            <a:alpha val="50000"/>
          </a:schemeClr>
        </a:solidFill>
      </dgm:spPr>
      <dgm:t>
        <a:bodyPr/>
        <a:lstStyle/>
        <a:p>
          <a:r>
            <a:rPr lang="en-US" dirty="0" smtClean="0"/>
            <a:t>Cascading Effect</a:t>
          </a:r>
          <a:endParaRPr lang="en-US" dirty="0"/>
        </a:p>
      </dgm:t>
    </dgm:pt>
    <dgm:pt modelId="{7AF13887-6536-48D8-8ED3-15F64A571110}" type="parTrans" cxnId="{4F745D1C-C0A9-4A95-94BD-93DED0816760}">
      <dgm:prSet/>
      <dgm:spPr/>
      <dgm:t>
        <a:bodyPr/>
        <a:lstStyle/>
        <a:p>
          <a:endParaRPr lang="en-US"/>
        </a:p>
      </dgm:t>
    </dgm:pt>
    <dgm:pt modelId="{615FF396-B79B-483E-9932-BFCF02DA1199}" type="sibTrans" cxnId="{4F745D1C-C0A9-4A95-94BD-93DED0816760}">
      <dgm:prSet/>
      <dgm:spPr/>
      <dgm:t>
        <a:bodyPr/>
        <a:lstStyle/>
        <a:p>
          <a:endParaRPr lang="en-US"/>
        </a:p>
      </dgm:t>
    </dgm:pt>
    <dgm:pt modelId="{62A9F05C-B76F-4E10-A575-B1E8ABD97B25}">
      <dgm:prSet phldrT="[Text]"/>
      <dgm:spPr>
        <a:solidFill>
          <a:schemeClr val="bg1">
            <a:lumMod val="50000"/>
            <a:alpha val="50000"/>
          </a:schemeClr>
        </a:solidFill>
      </dgm:spPr>
      <dgm:t>
        <a:bodyPr/>
        <a:lstStyle/>
        <a:p>
          <a:r>
            <a:rPr lang="en-US" dirty="0" smtClean="0"/>
            <a:t>Seamless Credit</a:t>
          </a:r>
          <a:endParaRPr lang="en-US" dirty="0"/>
        </a:p>
      </dgm:t>
    </dgm:pt>
    <dgm:pt modelId="{5DB1F316-DBBB-42FD-8CC4-33CF76700F24}" type="parTrans" cxnId="{3713F0CB-2518-470E-8121-DFBCC79420D0}">
      <dgm:prSet/>
      <dgm:spPr/>
      <dgm:t>
        <a:bodyPr/>
        <a:lstStyle/>
        <a:p>
          <a:endParaRPr lang="en-US"/>
        </a:p>
      </dgm:t>
    </dgm:pt>
    <dgm:pt modelId="{518BF08F-B36B-4EDF-B49C-618CE738B1B8}" type="sibTrans" cxnId="{3713F0CB-2518-470E-8121-DFBCC79420D0}">
      <dgm:prSet/>
      <dgm:spPr/>
      <dgm:t>
        <a:bodyPr/>
        <a:lstStyle/>
        <a:p>
          <a:endParaRPr lang="en-US"/>
        </a:p>
      </dgm:t>
    </dgm:pt>
    <dgm:pt modelId="{D30DB33E-2777-477C-A5D1-7C998FCBB56F}">
      <dgm:prSet phldrT="[Text]"/>
      <dgm:spPr>
        <a:solidFill>
          <a:schemeClr val="bg1">
            <a:lumMod val="50000"/>
            <a:alpha val="50000"/>
          </a:schemeClr>
        </a:solidFill>
      </dgm:spPr>
      <dgm:t>
        <a:bodyPr/>
        <a:lstStyle/>
        <a:p>
          <a:r>
            <a:rPr lang="en-US" dirty="0" smtClean="0"/>
            <a:t>Multiple Threshold</a:t>
          </a:r>
          <a:endParaRPr lang="en-US" dirty="0"/>
        </a:p>
      </dgm:t>
    </dgm:pt>
    <dgm:pt modelId="{5B99DE0E-6CC8-4263-9E6E-600D467436E9}" type="parTrans" cxnId="{F63EAEED-FB45-4706-A0DF-7C7CEA2DDECA}">
      <dgm:prSet/>
      <dgm:spPr/>
      <dgm:t>
        <a:bodyPr/>
        <a:lstStyle/>
        <a:p>
          <a:endParaRPr lang="en-US"/>
        </a:p>
      </dgm:t>
    </dgm:pt>
    <dgm:pt modelId="{40FE9395-D928-4FE7-962F-9766660618D9}" type="sibTrans" cxnId="{F63EAEED-FB45-4706-A0DF-7C7CEA2DDECA}">
      <dgm:prSet/>
      <dgm:spPr/>
      <dgm:t>
        <a:bodyPr/>
        <a:lstStyle/>
        <a:p>
          <a:endParaRPr lang="en-US"/>
        </a:p>
      </dgm:t>
    </dgm:pt>
    <dgm:pt modelId="{4D4AFF9D-4324-4ED1-8C26-6DCD627C1667}">
      <dgm:prSet/>
      <dgm:spPr>
        <a:solidFill>
          <a:schemeClr val="bg1">
            <a:lumMod val="50000"/>
            <a:alpha val="50000"/>
          </a:schemeClr>
        </a:solidFill>
      </dgm:spPr>
      <dgm:t>
        <a:bodyPr/>
        <a:lstStyle/>
        <a:p>
          <a:r>
            <a:rPr lang="en-US" dirty="0" smtClean="0"/>
            <a:t>Taxable Events</a:t>
          </a:r>
          <a:endParaRPr lang="en-US" dirty="0"/>
        </a:p>
      </dgm:t>
    </dgm:pt>
    <dgm:pt modelId="{60B6DC9C-C5C0-48EF-9E97-ACAA25040A76}" type="parTrans" cxnId="{A9DF8559-E798-46BE-97E7-185B8AB13F58}">
      <dgm:prSet/>
      <dgm:spPr/>
      <dgm:t>
        <a:bodyPr/>
        <a:lstStyle/>
        <a:p>
          <a:endParaRPr lang="en-US"/>
        </a:p>
      </dgm:t>
    </dgm:pt>
    <dgm:pt modelId="{1DB67DF2-60AE-4828-91A7-4EFA49BDC3E9}" type="sibTrans" cxnId="{A9DF8559-E798-46BE-97E7-185B8AB13F58}">
      <dgm:prSet/>
      <dgm:spPr/>
      <dgm:t>
        <a:bodyPr/>
        <a:lstStyle/>
        <a:p>
          <a:endParaRPr lang="en-US"/>
        </a:p>
      </dgm:t>
    </dgm:pt>
    <dgm:pt modelId="{11CFAE13-16D0-4BE6-B7AA-8833F714AB7A}">
      <dgm:prSet/>
      <dgm:spPr>
        <a:solidFill>
          <a:schemeClr val="bg1">
            <a:lumMod val="50000"/>
            <a:alpha val="50000"/>
          </a:schemeClr>
        </a:solidFill>
      </dgm:spPr>
      <dgm:t>
        <a:bodyPr/>
        <a:lstStyle/>
        <a:p>
          <a:r>
            <a:rPr lang="en-US" dirty="0" smtClean="0"/>
            <a:t>Taxable Values</a:t>
          </a:r>
          <a:endParaRPr lang="en-US" dirty="0"/>
        </a:p>
      </dgm:t>
    </dgm:pt>
    <dgm:pt modelId="{A71A81AA-7BE4-40E4-942E-4232CB9CB00D}" type="parTrans" cxnId="{19BE1CE9-16B1-4EE5-A174-E7994C0655D6}">
      <dgm:prSet/>
      <dgm:spPr/>
      <dgm:t>
        <a:bodyPr/>
        <a:lstStyle/>
        <a:p>
          <a:endParaRPr lang="en-US"/>
        </a:p>
      </dgm:t>
    </dgm:pt>
    <dgm:pt modelId="{488F8782-FEC5-4AA0-BDA6-A3731929FDE2}" type="sibTrans" cxnId="{19BE1CE9-16B1-4EE5-A174-E7994C0655D6}">
      <dgm:prSet/>
      <dgm:spPr/>
      <dgm:t>
        <a:bodyPr/>
        <a:lstStyle/>
        <a:p>
          <a:endParaRPr lang="en-US"/>
        </a:p>
      </dgm:t>
    </dgm:pt>
    <dgm:pt modelId="{C334B557-E874-4664-A9A1-903BDA98364B}">
      <dgm:prSet custT="1"/>
      <dgm:spPr>
        <a:solidFill>
          <a:srgbClr val="FF3399"/>
        </a:solidFill>
      </dgm:spPr>
      <dgm:t>
        <a:bodyPr/>
        <a:lstStyle/>
        <a:p>
          <a:r>
            <a:rPr lang="en-US" sz="1700" b="1" dirty="0" smtClean="0"/>
            <a:t>Notifications</a:t>
          </a:r>
          <a:endParaRPr lang="en-US" sz="1700" b="1" dirty="0"/>
        </a:p>
      </dgm:t>
    </dgm:pt>
    <dgm:pt modelId="{3CB27748-7592-48DE-9008-0C8EA95800C8}" type="parTrans" cxnId="{2EA43C4A-0CE3-465B-91E2-2F929E3A2282}">
      <dgm:prSet/>
      <dgm:spPr/>
      <dgm:t>
        <a:bodyPr/>
        <a:lstStyle/>
        <a:p>
          <a:endParaRPr lang="en-US"/>
        </a:p>
      </dgm:t>
    </dgm:pt>
    <dgm:pt modelId="{E57E66C8-3EE3-429F-A091-F5934EFC1804}" type="sibTrans" cxnId="{2EA43C4A-0CE3-465B-91E2-2F929E3A2282}">
      <dgm:prSet/>
      <dgm:spPr/>
      <dgm:t>
        <a:bodyPr/>
        <a:lstStyle/>
        <a:p>
          <a:endParaRPr lang="en-US"/>
        </a:p>
      </dgm:t>
    </dgm:pt>
    <dgm:pt modelId="{0AA91F0F-06A1-4433-B9A2-836972E4D913}">
      <dgm:prSet/>
      <dgm:spPr>
        <a:solidFill>
          <a:schemeClr val="bg1">
            <a:lumMod val="50000"/>
            <a:alpha val="50000"/>
          </a:schemeClr>
        </a:solidFill>
      </dgm:spPr>
      <dgm:t>
        <a:bodyPr/>
        <a:lstStyle/>
        <a:p>
          <a:r>
            <a:rPr lang="en-US" dirty="0" smtClean="0"/>
            <a:t>Rates </a:t>
          </a:r>
          <a:r>
            <a:rPr lang="en-US" dirty="0" err="1" smtClean="0"/>
            <a:t>oF</a:t>
          </a:r>
          <a:r>
            <a:rPr lang="en-US" dirty="0" smtClean="0"/>
            <a:t> Taxes</a:t>
          </a:r>
          <a:endParaRPr lang="en-US" dirty="0"/>
        </a:p>
      </dgm:t>
    </dgm:pt>
    <dgm:pt modelId="{F0593DFC-2BA4-4EC8-965F-90008E252BFB}" type="parTrans" cxnId="{798C53AF-7AB0-4FCD-8605-DF1C27706441}">
      <dgm:prSet/>
      <dgm:spPr/>
      <dgm:t>
        <a:bodyPr/>
        <a:lstStyle/>
        <a:p>
          <a:endParaRPr lang="en-US"/>
        </a:p>
      </dgm:t>
    </dgm:pt>
    <dgm:pt modelId="{E46CB792-790B-4009-BCFC-321E2C32202A}" type="sibTrans" cxnId="{798C53AF-7AB0-4FCD-8605-DF1C27706441}">
      <dgm:prSet/>
      <dgm:spPr/>
      <dgm:t>
        <a:bodyPr/>
        <a:lstStyle/>
        <a:p>
          <a:endParaRPr lang="en-US"/>
        </a:p>
      </dgm:t>
    </dgm:pt>
    <dgm:pt modelId="{C94B9E07-8904-4AD4-908F-0AE5DFAA4D9B}">
      <dgm:prSet/>
      <dgm:spPr>
        <a:solidFill>
          <a:schemeClr val="bg1">
            <a:lumMod val="50000"/>
            <a:alpha val="50000"/>
          </a:schemeClr>
        </a:solidFill>
      </dgm:spPr>
      <dgm:t>
        <a:bodyPr/>
        <a:lstStyle/>
        <a:p>
          <a:r>
            <a:rPr lang="en-US" dirty="0" smtClean="0"/>
            <a:t>Tax on Tax</a:t>
          </a:r>
          <a:endParaRPr lang="en-US" dirty="0"/>
        </a:p>
      </dgm:t>
    </dgm:pt>
    <dgm:pt modelId="{5204720B-7F0F-4A80-B877-C9D49751B47B}" type="parTrans" cxnId="{F5675B5B-74D2-43F3-8352-9DD38501FD4A}">
      <dgm:prSet/>
      <dgm:spPr/>
      <dgm:t>
        <a:bodyPr/>
        <a:lstStyle/>
        <a:p>
          <a:endParaRPr lang="en-US"/>
        </a:p>
      </dgm:t>
    </dgm:pt>
    <dgm:pt modelId="{BAD962E7-9981-44EB-97F4-1748E4E0A27E}" type="sibTrans" cxnId="{F5675B5B-74D2-43F3-8352-9DD38501FD4A}">
      <dgm:prSet/>
      <dgm:spPr/>
      <dgm:t>
        <a:bodyPr/>
        <a:lstStyle/>
        <a:p>
          <a:endParaRPr lang="en-US"/>
        </a:p>
      </dgm:t>
    </dgm:pt>
    <dgm:pt modelId="{E47984E2-504A-4B10-AFF6-1CCF14B76916}">
      <dgm:prSet/>
      <dgm:spPr>
        <a:solidFill>
          <a:schemeClr val="bg1">
            <a:lumMod val="50000"/>
            <a:alpha val="50000"/>
          </a:schemeClr>
        </a:solidFill>
      </dgm:spPr>
      <dgm:t>
        <a:bodyPr/>
        <a:lstStyle/>
        <a:p>
          <a:r>
            <a:rPr lang="en-US" dirty="0" smtClean="0"/>
            <a:t>Tax v/s Tax</a:t>
          </a:r>
          <a:endParaRPr lang="en-US" dirty="0"/>
        </a:p>
      </dgm:t>
    </dgm:pt>
    <dgm:pt modelId="{32DACFF9-A746-4EB9-B953-2DBB76638DDF}" type="parTrans" cxnId="{A0F8A696-BB7D-47AE-961A-B33F4F1BFF0F}">
      <dgm:prSet/>
      <dgm:spPr/>
      <dgm:t>
        <a:bodyPr/>
        <a:lstStyle/>
        <a:p>
          <a:endParaRPr lang="en-US"/>
        </a:p>
      </dgm:t>
    </dgm:pt>
    <dgm:pt modelId="{15606781-D1F2-434F-B05B-604320825858}" type="sibTrans" cxnId="{A0F8A696-BB7D-47AE-961A-B33F4F1BFF0F}">
      <dgm:prSet/>
      <dgm:spPr/>
      <dgm:t>
        <a:bodyPr/>
        <a:lstStyle/>
        <a:p>
          <a:endParaRPr lang="en-US"/>
        </a:p>
      </dgm:t>
    </dgm:pt>
    <dgm:pt modelId="{A3862AE8-831E-4AAF-B985-680308946840}">
      <dgm:prSet/>
      <dgm:spPr>
        <a:solidFill>
          <a:schemeClr val="bg1">
            <a:lumMod val="50000"/>
            <a:alpha val="50000"/>
          </a:schemeClr>
        </a:solidFill>
      </dgm:spPr>
      <dgm:t>
        <a:bodyPr/>
        <a:lstStyle/>
        <a:p>
          <a:r>
            <a:rPr lang="en-US" dirty="0" smtClean="0"/>
            <a:t>Compliances</a:t>
          </a:r>
          <a:endParaRPr lang="en-US" dirty="0"/>
        </a:p>
      </dgm:t>
    </dgm:pt>
    <dgm:pt modelId="{D305FB4D-FBC7-4F37-A0AE-A1175C2ADCA5}" type="parTrans" cxnId="{0F10CD87-CD68-48CD-861D-3C06B8113C49}">
      <dgm:prSet/>
      <dgm:spPr/>
      <dgm:t>
        <a:bodyPr/>
        <a:lstStyle/>
        <a:p>
          <a:endParaRPr lang="en-US"/>
        </a:p>
      </dgm:t>
    </dgm:pt>
    <dgm:pt modelId="{57500CAD-58E2-4C35-8ADB-9C0A8A49D224}" type="sibTrans" cxnId="{0F10CD87-CD68-48CD-861D-3C06B8113C49}">
      <dgm:prSet/>
      <dgm:spPr/>
      <dgm:t>
        <a:bodyPr/>
        <a:lstStyle/>
        <a:p>
          <a:endParaRPr lang="en-US"/>
        </a:p>
      </dgm:t>
    </dgm:pt>
    <dgm:pt modelId="{3B719AA3-D09B-4173-AD0E-30D6FD300267}" type="pres">
      <dgm:prSet presAssocID="{EAF7C5EB-2A95-4960-A10A-DE7A4D787262}" presName="composite" presStyleCnt="0">
        <dgm:presLayoutVars>
          <dgm:chMax val="1"/>
          <dgm:dir/>
          <dgm:resizeHandles val="exact"/>
        </dgm:presLayoutVars>
      </dgm:prSet>
      <dgm:spPr/>
      <dgm:t>
        <a:bodyPr/>
        <a:lstStyle/>
        <a:p>
          <a:endParaRPr lang="en-IN"/>
        </a:p>
      </dgm:t>
    </dgm:pt>
    <dgm:pt modelId="{98C5D4B8-6589-45AA-848D-F9A11B7380DA}" type="pres">
      <dgm:prSet presAssocID="{EAF7C5EB-2A95-4960-A10A-DE7A4D787262}" presName="radial" presStyleCnt="0">
        <dgm:presLayoutVars>
          <dgm:animLvl val="ctr"/>
        </dgm:presLayoutVars>
      </dgm:prSet>
      <dgm:spPr/>
    </dgm:pt>
    <dgm:pt modelId="{0E70ABCC-05A0-4212-9D08-1962BE010F4A}" type="pres">
      <dgm:prSet presAssocID="{2D9CC36B-F2F4-46BD-98A2-FB3FF8409359}" presName="centerShape" presStyleLbl="vennNode1" presStyleIdx="0" presStyleCnt="12"/>
      <dgm:spPr/>
      <dgm:t>
        <a:bodyPr/>
        <a:lstStyle/>
        <a:p>
          <a:endParaRPr lang="en-US"/>
        </a:p>
      </dgm:t>
    </dgm:pt>
    <dgm:pt modelId="{9CBA68F9-1275-41CA-9C82-A43F57CC6BAB}" type="pres">
      <dgm:prSet presAssocID="{B3DEDE76-3A42-47A8-8D01-785462C8359E}" presName="node" presStyleLbl="vennNode1" presStyleIdx="1" presStyleCnt="12">
        <dgm:presLayoutVars>
          <dgm:bulletEnabled val="1"/>
        </dgm:presLayoutVars>
      </dgm:prSet>
      <dgm:spPr/>
      <dgm:t>
        <a:bodyPr/>
        <a:lstStyle/>
        <a:p>
          <a:endParaRPr lang="en-IN"/>
        </a:p>
      </dgm:t>
    </dgm:pt>
    <dgm:pt modelId="{C146BB5B-1030-403D-8C70-CBDB164DF7CB}" type="pres">
      <dgm:prSet presAssocID="{F09BA6A8-FA61-4EAC-93E7-B4DA6375A639}" presName="node" presStyleLbl="vennNode1" presStyleIdx="2" presStyleCnt="12">
        <dgm:presLayoutVars>
          <dgm:bulletEnabled val="1"/>
        </dgm:presLayoutVars>
      </dgm:prSet>
      <dgm:spPr/>
      <dgm:t>
        <a:bodyPr/>
        <a:lstStyle/>
        <a:p>
          <a:endParaRPr lang="en-US"/>
        </a:p>
      </dgm:t>
    </dgm:pt>
    <dgm:pt modelId="{902A6682-20A6-4CC1-9F67-61D8BCC4322C}" type="pres">
      <dgm:prSet presAssocID="{62A9F05C-B76F-4E10-A575-B1E8ABD97B25}" presName="node" presStyleLbl="vennNode1" presStyleIdx="3" presStyleCnt="12">
        <dgm:presLayoutVars>
          <dgm:bulletEnabled val="1"/>
        </dgm:presLayoutVars>
      </dgm:prSet>
      <dgm:spPr/>
      <dgm:t>
        <a:bodyPr/>
        <a:lstStyle/>
        <a:p>
          <a:endParaRPr lang="en-IN"/>
        </a:p>
      </dgm:t>
    </dgm:pt>
    <dgm:pt modelId="{7E3843A6-732F-49C9-93FF-170874CC45FA}" type="pres">
      <dgm:prSet presAssocID="{D30DB33E-2777-477C-A5D1-7C998FCBB56F}" presName="node" presStyleLbl="vennNode1" presStyleIdx="4" presStyleCnt="12">
        <dgm:presLayoutVars>
          <dgm:bulletEnabled val="1"/>
        </dgm:presLayoutVars>
      </dgm:prSet>
      <dgm:spPr/>
      <dgm:t>
        <a:bodyPr/>
        <a:lstStyle/>
        <a:p>
          <a:endParaRPr lang="en-IN"/>
        </a:p>
      </dgm:t>
    </dgm:pt>
    <dgm:pt modelId="{9C560172-C2A5-46D3-80DE-2E0DE3BF59AF}" type="pres">
      <dgm:prSet presAssocID="{4D4AFF9D-4324-4ED1-8C26-6DCD627C1667}" presName="node" presStyleLbl="vennNode1" presStyleIdx="5" presStyleCnt="12">
        <dgm:presLayoutVars>
          <dgm:bulletEnabled val="1"/>
        </dgm:presLayoutVars>
      </dgm:prSet>
      <dgm:spPr/>
      <dgm:t>
        <a:bodyPr/>
        <a:lstStyle/>
        <a:p>
          <a:endParaRPr lang="en-IN"/>
        </a:p>
      </dgm:t>
    </dgm:pt>
    <dgm:pt modelId="{B7C4E67A-76F3-4718-94C7-B3E23988DE3C}" type="pres">
      <dgm:prSet presAssocID="{11CFAE13-16D0-4BE6-B7AA-8833F714AB7A}" presName="node" presStyleLbl="vennNode1" presStyleIdx="6" presStyleCnt="12">
        <dgm:presLayoutVars>
          <dgm:bulletEnabled val="1"/>
        </dgm:presLayoutVars>
      </dgm:prSet>
      <dgm:spPr/>
      <dgm:t>
        <a:bodyPr/>
        <a:lstStyle/>
        <a:p>
          <a:endParaRPr lang="en-IN"/>
        </a:p>
      </dgm:t>
    </dgm:pt>
    <dgm:pt modelId="{B1B55081-0017-49DC-A7A6-9D8E0DF2ADAB}" type="pres">
      <dgm:prSet presAssocID="{0AA91F0F-06A1-4433-B9A2-836972E4D913}" presName="node" presStyleLbl="vennNode1" presStyleIdx="7" presStyleCnt="12">
        <dgm:presLayoutVars>
          <dgm:bulletEnabled val="1"/>
        </dgm:presLayoutVars>
      </dgm:prSet>
      <dgm:spPr/>
      <dgm:t>
        <a:bodyPr/>
        <a:lstStyle/>
        <a:p>
          <a:endParaRPr lang="en-IN"/>
        </a:p>
      </dgm:t>
    </dgm:pt>
    <dgm:pt modelId="{82AAE8B9-F203-4799-AEF0-612C96B835E4}" type="pres">
      <dgm:prSet presAssocID="{C94B9E07-8904-4AD4-908F-0AE5DFAA4D9B}" presName="node" presStyleLbl="vennNode1" presStyleIdx="8" presStyleCnt="12">
        <dgm:presLayoutVars>
          <dgm:bulletEnabled val="1"/>
        </dgm:presLayoutVars>
      </dgm:prSet>
      <dgm:spPr/>
      <dgm:t>
        <a:bodyPr/>
        <a:lstStyle/>
        <a:p>
          <a:endParaRPr lang="en-IN"/>
        </a:p>
      </dgm:t>
    </dgm:pt>
    <dgm:pt modelId="{F15A70AE-44E2-4E15-A7C6-A37A9E800CE2}" type="pres">
      <dgm:prSet presAssocID="{E47984E2-504A-4B10-AFF6-1CCF14B76916}" presName="node" presStyleLbl="vennNode1" presStyleIdx="9" presStyleCnt="12">
        <dgm:presLayoutVars>
          <dgm:bulletEnabled val="1"/>
        </dgm:presLayoutVars>
      </dgm:prSet>
      <dgm:spPr/>
      <dgm:t>
        <a:bodyPr/>
        <a:lstStyle/>
        <a:p>
          <a:endParaRPr lang="en-IN"/>
        </a:p>
      </dgm:t>
    </dgm:pt>
    <dgm:pt modelId="{40E8BC34-667D-41AC-9D90-7B8EC904D38C}" type="pres">
      <dgm:prSet presAssocID="{A3862AE8-831E-4AAF-B985-680308946840}" presName="node" presStyleLbl="vennNode1" presStyleIdx="10" presStyleCnt="12">
        <dgm:presLayoutVars>
          <dgm:bulletEnabled val="1"/>
        </dgm:presLayoutVars>
      </dgm:prSet>
      <dgm:spPr/>
      <dgm:t>
        <a:bodyPr/>
        <a:lstStyle/>
        <a:p>
          <a:endParaRPr lang="en-IN"/>
        </a:p>
      </dgm:t>
    </dgm:pt>
    <dgm:pt modelId="{2A9961B3-87FF-40DD-959A-5C1706437ECB}" type="pres">
      <dgm:prSet presAssocID="{C334B557-E874-4664-A9A1-903BDA98364B}" presName="node" presStyleLbl="vennNode1" presStyleIdx="11" presStyleCnt="12" custScaleX="131953" custScaleY="126425">
        <dgm:presLayoutVars>
          <dgm:bulletEnabled val="1"/>
        </dgm:presLayoutVars>
      </dgm:prSet>
      <dgm:spPr/>
      <dgm:t>
        <a:bodyPr/>
        <a:lstStyle/>
        <a:p>
          <a:endParaRPr lang="en-IN"/>
        </a:p>
      </dgm:t>
    </dgm:pt>
  </dgm:ptLst>
  <dgm:cxnLst>
    <dgm:cxn modelId="{BE20E9E2-649D-4BB6-A572-D0AB44C77490}" type="presOf" srcId="{E47984E2-504A-4B10-AFF6-1CCF14B76916}" destId="{F15A70AE-44E2-4E15-A7C6-A37A9E800CE2}" srcOrd="0" destOrd="0" presId="urn:microsoft.com/office/officeart/2005/8/layout/radial3"/>
    <dgm:cxn modelId="{A0F8A696-BB7D-47AE-961A-B33F4F1BFF0F}" srcId="{2D9CC36B-F2F4-46BD-98A2-FB3FF8409359}" destId="{E47984E2-504A-4B10-AFF6-1CCF14B76916}" srcOrd="8" destOrd="0" parTransId="{32DACFF9-A746-4EB9-B953-2DBB76638DDF}" sibTransId="{15606781-D1F2-434F-B05B-604320825858}"/>
    <dgm:cxn modelId="{3713F0CB-2518-470E-8121-DFBCC79420D0}" srcId="{2D9CC36B-F2F4-46BD-98A2-FB3FF8409359}" destId="{62A9F05C-B76F-4E10-A575-B1E8ABD97B25}" srcOrd="2" destOrd="0" parTransId="{5DB1F316-DBBB-42FD-8CC4-33CF76700F24}" sibTransId="{518BF08F-B36B-4EDF-B49C-618CE738B1B8}"/>
    <dgm:cxn modelId="{01DF1394-BFCB-48B9-BE00-D779D963E2B6}" type="presOf" srcId="{C334B557-E874-4664-A9A1-903BDA98364B}" destId="{2A9961B3-87FF-40DD-959A-5C1706437ECB}" srcOrd="0" destOrd="0" presId="urn:microsoft.com/office/officeart/2005/8/layout/radial3"/>
    <dgm:cxn modelId="{19BE1CE9-16B1-4EE5-A174-E7994C0655D6}" srcId="{2D9CC36B-F2F4-46BD-98A2-FB3FF8409359}" destId="{11CFAE13-16D0-4BE6-B7AA-8833F714AB7A}" srcOrd="5" destOrd="0" parTransId="{A71A81AA-7BE4-40E4-942E-4232CB9CB00D}" sibTransId="{488F8782-FEC5-4AA0-BDA6-A3731929FDE2}"/>
    <dgm:cxn modelId="{A9DF8559-E798-46BE-97E7-185B8AB13F58}" srcId="{2D9CC36B-F2F4-46BD-98A2-FB3FF8409359}" destId="{4D4AFF9D-4324-4ED1-8C26-6DCD627C1667}" srcOrd="4" destOrd="0" parTransId="{60B6DC9C-C5C0-48EF-9E97-ACAA25040A76}" sibTransId="{1DB67DF2-60AE-4828-91A7-4EFA49BDC3E9}"/>
    <dgm:cxn modelId="{0F10CD87-CD68-48CD-861D-3C06B8113C49}" srcId="{2D9CC36B-F2F4-46BD-98A2-FB3FF8409359}" destId="{A3862AE8-831E-4AAF-B985-680308946840}" srcOrd="9" destOrd="0" parTransId="{D305FB4D-FBC7-4F37-A0AE-A1175C2ADCA5}" sibTransId="{57500CAD-58E2-4C35-8ADB-9C0A8A49D224}"/>
    <dgm:cxn modelId="{077F7D1A-F8D0-4D0C-9E03-54C5B9FFA446}" srcId="{2D9CC36B-F2F4-46BD-98A2-FB3FF8409359}" destId="{B3DEDE76-3A42-47A8-8D01-785462C8359E}" srcOrd="0" destOrd="0" parTransId="{4DBCEF54-BE35-48EE-920D-9144C11EA81B}" sibTransId="{950E4012-8575-408C-A6E0-5FD4DB435637}"/>
    <dgm:cxn modelId="{5CF80342-0D3D-4ADE-9CC2-206459E5DCBD}" type="presOf" srcId="{F09BA6A8-FA61-4EAC-93E7-B4DA6375A639}" destId="{C146BB5B-1030-403D-8C70-CBDB164DF7CB}" srcOrd="0" destOrd="0" presId="urn:microsoft.com/office/officeart/2005/8/layout/radial3"/>
    <dgm:cxn modelId="{F63EAEED-FB45-4706-A0DF-7C7CEA2DDECA}" srcId="{2D9CC36B-F2F4-46BD-98A2-FB3FF8409359}" destId="{D30DB33E-2777-477C-A5D1-7C998FCBB56F}" srcOrd="3" destOrd="0" parTransId="{5B99DE0E-6CC8-4263-9E6E-600D467436E9}" sibTransId="{40FE9395-D928-4FE7-962F-9766660618D9}"/>
    <dgm:cxn modelId="{4F745D1C-C0A9-4A95-94BD-93DED0816760}" srcId="{2D9CC36B-F2F4-46BD-98A2-FB3FF8409359}" destId="{F09BA6A8-FA61-4EAC-93E7-B4DA6375A639}" srcOrd="1" destOrd="0" parTransId="{7AF13887-6536-48D8-8ED3-15F64A571110}" sibTransId="{615FF396-B79B-483E-9932-BFCF02DA1199}"/>
    <dgm:cxn modelId="{319B4DF6-B4F6-4E53-A9D6-053D5E523C71}" type="presOf" srcId="{11CFAE13-16D0-4BE6-B7AA-8833F714AB7A}" destId="{B7C4E67A-76F3-4718-94C7-B3E23988DE3C}" srcOrd="0" destOrd="0" presId="urn:microsoft.com/office/officeart/2005/8/layout/radial3"/>
    <dgm:cxn modelId="{2EB9D198-969B-4819-BC53-BD6F8D94B2FA}" type="presOf" srcId="{A3862AE8-831E-4AAF-B985-680308946840}" destId="{40E8BC34-667D-41AC-9D90-7B8EC904D38C}" srcOrd="0" destOrd="0" presId="urn:microsoft.com/office/officeart/2005/8/layout/radial3"/>
    <dgm:cxn modelId="{F7560A55-1C65-4C4B-B41D-B950A8EDFAB2}" type="presOf" srcId="{C94B9E07-8904-4AD4-908F-0AE5DFAA4D9B}" destId="{82AAE8B9-F203-4799-AEF0-612C96B835E4}" srcOrd="0" destOrd="0" presId="urn:microsoft.com/office/officeart/2005/8/layout/radial3"/>
    <dgm:cxn modelId="{F3CC0329-949C-487F-B509-0300E1A973A5}" type="presOf" srcId="{D30DB33E-2777-477C-A5D1-7C998FCBB56F}" destId="{7E3843A6-732F-49C9-93FF-170874CC45FA}" srcOrd="0" destOrd="0" presId="urn:microsoft.com/office/officeart/2005/8/layout/radial3"/>
    <dgm:cxn modelId="{B4173CF6-BE7B-4AC0-99C8-CF9A60A5473B}" type="presOf" srcId="{0AA91F0F-06A1-4433-B9A2-836972E4D913}" destId="{B1B55081-0017-49DC-A7A6-9D8E0DF2ADAB}" srcOrd="0" destOrd="0" presId="urn:microsoft.com/office/officeart/2005/8/layout/radial3"/>
    <dgm:cxn modelId="{2EA43C4A-0CE3-465B-91E2-2F929E3A2282}" srcId="{2D9CC36B-F2F4-46BD-98A2-FB3FF8409359}" destId="{C334B557-E874-4664-A9A1-903BDA98364B}" srcOrd="10" destOrd="0" parTransId="{3CB27748-7592-48DE-9008-0C8EA95800C8}" sibTransId="{E57E66C8-3EE3-429F-A091-F5934EFC1804}"/>
    <dgm:cxn modelId="{D2CA8E42-1E78-43E2-B67D-6364A0BB55B4}" type="presOf" srcId="{4D4AFF9D-4324-4ED1-8C26-6DCD627C1667}" destId="{9C560172-C2A5-46D3-80DE-2E0DE3BF59AF}" srcOrd="0" destOrd="0" presId="urn:microsoft.com/office/officeart/2005/8/layout/radial3"/>
    <dgm:cxn modelId="{FAA42B28-0795-4321-B763-5B85FC70327A}" srcId="{EAF7C5EB-2A95-4960-A10A-DE7A4D787262}" destId="{2D9CC36B-F2F4-46BD-98A2-FB3FF8409359}" srcOrd="0" destOrd="0" parTransId="{8F54A223-CAF6-471B-AF96-17261FDEEC39}" sibTransId="{8C02FD48-4E93-4B63-8A2D-8751CDBB91B7}"/>
    <dgm:cxn modelId="{798C53AF-7AB0-4FCD-8605-DF1C27706441}" srcId="{2D9CC36B-F2F4-46BD-98A2-FB3FF8409359}" destId="{0AA91F0F-06A1-4433-B9A2-836972E4D913}" srcOrd="6" destOrd="0" parTransId="{F0593DFC-2BA4-4EC8-965F-90008E252BFB}" sibTransId="{E46CB792-790B-4009-BCFC-321E2C32202A}"/>
    <dgm:cxn modelId="{C7BD112B-5829-46E0-9125-1D78B4457E50}" type="presOf" srcId="{B3DEDE76-3A42-47A8-8D01-785462C8359E}" destId="{9CBA68F9-1275-41CA-9C82-A43F57CC6BAB}" srcOrd="0" destOrd="0" presId="urn:microsoft.com/office/officeart/2005/8/layout/radial3"/>
    <dgm:cxn modelId="{F5675B5B-74D2-43F3-8352-9DD38501FD4A}" srcId="{2D9CC36B-F2F4-46BD-98A2-FB3FF8409359}" destId="{C94B9E07-8904-4AD4-908F-0AE5DFAA4D9B}" srcOrd="7" destOrd="0" parTransId="{5204720B-7F0F-4A80-B877-C9D49751B47B}" sibTransId="{BAD962E7-9981-44EB-97F4-1748E4E0A27E}"/>
    <dgm:cxn modelId="{70FC706B-82BF-4CA7-A11F-0FFE5B3A21A2}" type="presOf" srcId="{EAF7C5EB-2A95-4960-A10A-DE7A4D787262}" destId="{3B719AA3-D09B-4173-AD0E-30D6FD300267}" srcOrd="0" destOrd="0" presId="urn:microsoft.com/office/officeart/2005/8/layout/radial3"/>
    <dgm:cxn modelId="{42A372E5-F493-4ACB-A616-7FCF7F955452}" type="presOf" srcId="{62A9F05C-B76F-4E10-A575-B1E8ABD97B25}" destId="{902A6682-20A6-4CC1-9F67-61D8BCC4322C}" srcOrd="0" destOrd="0" presId="urn:microsoft.com/office/officeart/2005/8/layout/radial3"/>
    <dgm:cxn modelId="{711D6D8F-06FB-40F0-8A6C-DE311806DBFA}" type="presOf" srcId="{2D9CC36B-F2F4-46BD-98A2-FB3FF8409359}" destId="{0E70ABCC-05A0-4212-9D08-1962BE010F4A}" srcOrd="0" destOrd="0" presId="urn:microsoft.com/office/officeart/2005/8/layout/radial3"/>
    <dgm:cxn modelId="{FD6D8854-15F7-450D-9797-B10B44D611E4}" type="presParOf" srcId="{3B719AA3-D09B-4173-AD0E-30D6FD300267}" destId="{98C5D4B8-6589-45AA-848D-F9A11B7380DA}" srcOrd="0" destOrd="0" presId="urn:microsoft.com/office/officeart/2005/8/layout/radial3"/>
    <dgm:cxn modelId="{E79F15C7-F611-405E-ADF6-1497CCA2A945}" type="presParOf" srcId="{98C5D4B8-6589-45AA-848D-F9A11B7380DA}" destId="{0E70ABCC-05A0-4212-9D08-1962BE010F4A}" srcOrd="0" destOrd="0" presId="urn:microsoft.com/office/officeart/2005/8/layout/radial3"/>
    <dgm:cxn modelId="{D3199EC5-BCE8-45A7-A18C-184F49621E0B}" type="presParOf" srcId="{98C5D4B8-6589-45AA-848D-F9A11B7380DA}" destId="{9CBA68F9-1275-41CA-9C82-A43F57CC6BAB}" srcOrd="1" destOrd="0" presId="urn:microsoft.com/office/officeart/2005/8/layout/radial3"/>
    <dgm:cxn modelId="{8ADA52D6-C2AA-492E-AC7F-F1710639032E}" type="presParOf" srcId="{98C5D4B8-6589-45AA-848D-F9A11B7380DA}" destId="{C146BB5B-1030-403D-8C70-CBDB164DF7CB}" srcOrd="2" destOrd="0" presId="urn:microsoft.com/office/officeart/2005/8/layout/radial3"/>
    <dgm:cxn modelId="{33291052-6599-426A-B140-62460763BD34}" type="presParOf" srcId="{98C5D4B8-6589-45AA-848D-F9A11B7380DA}" destId="{902A6682-20A6-4CC1-9F67-61D8BCC4322C}" srcOrd="3" destOrd="0" presId="urn:microsoft.com/office/officeart/2005/8/layout/radial3"/>
    <dgm:cxn modelId="{00983930-B30D-4246-8A31-FC140A4A4112}" type="presParOf" srcId="{98C5D4B8-6589-45AA-848D-F9A11B7380DA}" destId="{7E3843A6-732F-49C9-93FF-170874CC45FA}" srcOrd="4" destOrd="0" presId="urn:microsoft.com/office/officeart/2005/8/layout/radial3"/>
    <dgm:cxn modelId="{5277B35E-B93E-4889-B36A-08ADF7C42BF0}" type="presParOf" srcId="{98C5D4B8-6589-45AA-848D-F9A11B7380DA}" destId="{9C560172-C2A5-46D3-80DE-2E0DE3BF59AF}" srcOrd="5" destOrd="0" presId="urn:microsoft.com/office/officeart/2005/8/layout/radial3"/>
    <dgm:cxn modelId="{BEDDDC32-4572-4D67-AA56-4A3CBE6865DB}" type="presParOf" srcId="{98C5D4B8-6589-45AA-848D-F9A11B7380DA}" destId="{B7C4E67A-76F3-4718-94C7-B3E23988DE3C}" srcOrd="6" destOrd="0" presId="urn:microsoft.com/office/officeart/2005/8/layout/radial3"/>
    <dgm:cxn modelId="{A680CDDF-0C06-42BE-ABA3-AF9CF07CE708}" type="presParOf" srcId="{98C5D4B8-6589-45AA-848D-F9A11B7380DA}" destId="{B1B55081-0017-49DC-A7A6-9D8E0DF2ADAB}" srcOrd="7" destOrd="0" presId="urn:microsoft.com/office/officeart/2005/8/layout/radial3"/>
    <dgm:cxn modelId="{C598DFCA-D5EA-4E5A-B4A4-DB20B94F1D45}" type="presParOf" srcId="{98C5D4B8-6589-45AA-848D-F9A11B7380DA}" destId="{82AAE8B9-F203-4799-AEF0-612C96B835E4}" srcOrd="8" destOrd="0" presId="urn:microsoft.com/office/officeart/2005/8/layout/radial3"/>
    <dgm:cxn modelId="{0055F547-DFC0-4EE0-BA3C-A54019F719F0}" type="presParOf" srcId="{98C5D4B8-6589-45AA-848D-F9A11B7380DA}" destId="{F15A70AE-44E2-4E15-A7C6-A37A9E800CE2}" srcOrd="9" destOrd="0" presId="urn:microsoft.com/office/officeart/2005/8/layout/radial3"/>
    <dgm:cxn modelId="{D0B92C8C-A6E9-4DAE-BFD2-D9D808AF2099}" type="presParOf" srcId="{98C5D4B8-6589-45AA-848D-F9A11B7380DA}" destId="{40E8BC34-667D-41AC-9D90-7B8EC904D38C}" srcOrd="10" destOrd="0" presId="urn:microsoft.com/office/officeart/2005/8/layout/radial3"/>
    <dgm:cxn modelId="{1614EF83-F39E-490C-A0DB-712D2967DEB1}" type="presParOf" srcId="{98C5D4B8-6589-45AA-848D-F9A11B7380DA}" destId="{2A9961B3-87FF-40DD-959A-5C1706437EC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7DA6C23-BFB7-478F-962C-CA8D85D43812}"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43F21707-EE82-481F-A134-50C0319AA77E}">
      <dgm:prSet phldrT="[Text]"/>
      <dgm:spPr>
        <a:solidFill>
          <a:srgbClr val="FFCCFF"/>
        </a:solidFill>
        <a:ln>
          <a:solidFill>
            <a:srgbClr val="CC0099"/>
          </a:solidFill>
        </a:ln>
      </dgm:spPr>
      <dgm:t>
        <a:bodyPr/>
        <a:lstStyle/>
        <a:p>
          <a:r>
            <a:rPr lang="en-US" dirty="0" smtClean="0">
              <a:solidFill>
                <a:schemeClr val="tx1"/>
              </a:solidFill>
            </a:rPr>
            <a:t>Lesser Issues in Long Run</a:t>
          </a:r>
          <a:endParaRPr lang="en-US" dirty="0">
            <a:solidFill>
              <a:schemeClr val="tx1"/>
            </a:solidFill>
          </a:endParaRPr>
        </a:p>
      </dgm:t>
    </dgm:pt>
    <dgm:pt modelId="{AB73C839-981B-47E4-9C2C-7D6CB89DE8ED}" type="parTrans" cxnId="{E4C2AF25-D638-4AD4-A247-AEE57BA18797}">
      <dgm:prSet/>
      <dgm:spPr/>
      <dgm:t>
        <a:bodyPr/>
        <a:lstStyle/>
        <a:p>
          <a:endParaRPr lang="en-US"/>
        </a:p>
      </dgm:t>
    </dgm:pt>
    <dgm:pt modelId="{C5CDE3C3-3865-45C5-A9AE-4171F9CAB4F7}" type="sibTrans" cxnId="{E4C2AF25-D638-4AD4-A247-AEE57BA18797}">
      <dgm:prSet/>
      <dgm:spPr/>
      <dgm:t>
        <a:bodyPr/>
        <a:lstStyle/>
        <a:p>
          <a:endParaRPr lang="en-US"/>
        </a:p>
      </dgm:t>
    </dgm:pt>
    <dgm:pt modelId="{E4D3AA98-3F9E-4D56-B449-5F46E71AEC63}">
      <dgm:prSet phldrT="[Text]"/>
      <dgm:spPr>
        <a:solidFill>
          <a:srgbClr val="FFCCFF"/>
        </a:solidFill>
        <a:ln>
          <a:solidFill>
            <a:srgbClr val="CC0099"/>
          </a:solidFill>
        </a:ln>
      </dgm:spPr>
      <dgm:t>
        <a:bodyPr/>
        <a:lstStyle/>
        <a:p>
          <a:r>
            <a:rPr lang="en-US" dirty="0" smtClean="0">
              <a:solidFill>
                <a:schemeClr val="tx1"/>
              </a:solidFill>
            </a:rPr>
            <a:t>Higher Working Capital</a:t>
          </a:r>
          <a:endParaRPr lang="en-US" dirty="0">
            <a:solidFill>
              <a:schemeClr val="tx1"/>
            </a:solidFill>
          </a:endParaRPr>
        </a:p>
      </dgm:t>
    </dgm:pt>
    <dgm:pt modelId="{DA21FD5F-3B5D-4A5C-9E31-00E8FD573B61}" type="parTrans" cxnId="{48BE6EC2-56A6-43DC-ACDE-DD4106AB288E}">
      <dgm:prSet/>
      <dgm:spPr/>
      <dgm:t>
        <a:bodyPr/>
        <a:lstStyle/>
        <a:p>
          <a:endParaRPr lang="en-US"/>
        </a:p>
      </dgm:t>
    </dgm:pt>
    <dgm:pt modelId="{A77FAEA5-AE9E-443B-8F4B-14B9272E1C9B}" type="sibTrans" cxnId="{48BE6EC2-56A6-43DC-ACDE-DD4106AB288E}">
      <dgm:prSet/>
      <dgm:spPr/>
      <dgm:t>
        <a:bodyPr/>
        <a:lstStyle/>
        <a:p>
          <a:endParaRPr lang="en-US"/>
        </a:p>
      </dgm:t>
    </dgm:pt>
    <dgm:pt modelId="{C0B0A4B5-1E70-440E-A9AF-2D24CC1FB3CC}">
      <dgm:prSet phldrT="[Text]" custT="1"/>
      <dgm:spPr>
        <a:ln>
          <a:solidFill>
            <a:srgbClr val="CC0099"/>
          </a:solidFill>
        </a:ln>
      </dgm:spPr>
      <dgm:t>
        <a:bodyPr/>
        <a:lstStyle/>
        <a:p>
          <a:r>
            <a:rPr lang="en-US" sz="1600" dirty="0" smtClean="0"/>
            <a:t>No forms</a:t>
          </a:r>
          <a:endParaRPr lang="en-US" sz="1600" dirty="0"/>
        </a:p>
      </dgm:t>
    </dgm:pt>
    <dgm:pt modelId="{C1DC1A20-34F7-4C3A-AE09-14D9FD41F285}" type="parTrans" cxnId="{E83BDFB2-5EB1-43B8-B0E0-9C563E86BE93}">
      <dgm:prSet/>
      <dgm:spPr/>
      <dgm:t>
        <a:bodyPr/>
        <a:lstStyle/>
        <a:p>
          <a:endParaRPr lang="en-US"/>
        </a:p>
      </dgm:t>
    </dgm:pt>
    <dgm:pt modelId="{F1BF74B5-1AF4-4514-915E-39D3124D4008}" type="sibTrans" cxnId="{E83BDFB2-5EB1-43B8-B0E0-9C563E86BE93}">
      <dgm:prSet/>
      <dgm:spPr/>
      <dgm:t>
        <a:bodyPr/>
        <a:lstStyle/>
        <a:p>
          <a:endParaRPr lang="en-US"/>
        </a:p>
      </dgm:t>
    </dgm:pt>
    <dgm:pt modelId="{E04E58FF-2CCB-46FA-835A-81CB25363C5B}">
      <dgm:prSet phldrT="[Text]"/>
      <dgm:spPr>
        <a:solidFill>
          <a:srgbClr val="FFCCFF"/>
        </a:solidFill>
        <a:ln>
          <a:solidFill>
            <a:srgbClr val="CC0099"/>
          </a:solidFill>
        </a:ln>
      </dgm:spPr>
      <dgm:t>
        <a:bodyPr/>
        <a:lstStyle/>
        <a:p>
          <a:r>
            <a:rPr lang="en-US" dirty="0" smtClean="0">
              <a:solidFill>
                <a:schemeClr val="tx1"/>
              </a:solidFill>
            </a:rPr>
            <a:t>Cost increase</a:t>
          </a:r>
          <a:endParaRPr lang="en-US" dirty="0">
            <a:solidFill>
              <a:schemeClr val="tx1"/>
            </a:solidFill>
          </a:endParaRPr>
        </a:p>
      </dgm:t>
    </dgm:pt>
    <dgm:pt modelId="{71A3B2D1-0C04-4AA9-B312-0643C4B9468C}" type="parTrans" cxnId="{6336D765-62FB-4A33-9616-82BB3338FE69}">
      <dgm:prSet/>
      <dgm:spPr/>
      <dgm:t>
        <a:bodyPr/>
        <a:lstStyle/>
        <a:p>
          <a:endParaRPr lang="en-US"/>
        </a:p>
      </dgm:t>
    </dgm:pt>
    <dgm:pt modelId="{E10F2CE7-03B5-48BC-93FF-A2F8373B688A}" type="sibTrans" cxnId="{6336D765-62FB-4A33-9616-82BB3338FE69}">
      <dgm:prSet/>
      <dgm:spPr/>
      <dgm:t>
        <a:bodyPr/>
        <a:lstStyle/>
        <a:p>
          <a:endParaRPr lang="en-US"/>
        </a:p>
      </dgm:t>
    </dgm:pt>
    <dgm:pt modelId="{E6866FD4-56AB-40FC-95FD-64C1143EBDA7}">
      <dgm:prSet phldrT="[Text]" custT="1"/>
      <dgm:spPr>
        <a:ln>
          <a:solidFill>
            <a:srgbClr val="CC0099"/>
          </a:solidFill>
        </a:ln>
      </dgm:spPr>
      <dgm:t>
        <a:bodyPr/>
        <a:lstStyle/>
        <a:p>
          <a:r>
            <a:rPr lang="en-US" sz="1600" dirty="0" smtClean="0"/>
            <a:t>Higher Tax Net</a:t>
          </a:r>
          <a:endParaRPr lang="en-US" sz="1600" dirty="0"/>
        </a:p>
      </dgm:t>
    </dgm:pt>
    <dgm:pt modelId="{2739E843-36D1-4FE1-A3BF-7117CD991BCB}" type="parTrans" cxnId="{93B32BC0-3B6A-4191-8413-F1EA54888A65}">
      <dgm:prSet/>
      <dgm:spPr/>
      <dgm:t>
        <a:bodyPr/>
        <a:lstStyle/>
        <a:p>
          <a:endParaRPr lang="en-US"/>
        </a:p>
      </dgm:t>
    </dgm:pt>
    <dgm:pt modelId="{D6827969-2D06-4A51-AFDB-297C161BB730}" type="sibTrans" cxnId="{93B32BC0-3B6A-4191-8413-F1EA54888A65}">
      <dgm:prSet/>
      <dgm:spPr/>
      <dgm:t>
        <a:bodyPr/>
        <a:lstStyle/>
        <a:p>
          <a:endParaRPr lang="en-US"/>
        </a:p>
      </dgm:t>
    </dgm:pt>
    <dgm:pt modelId="{580F92C5-D26A-4A77-890B-1CA0D7098326}">
      <dgm:prSet phldrT="[Text]"/>
      <dgm:spPr>
        <a:solidFill>
          <a:srgbClr val="FFCCFF"/>
        </a:solidFill>
        <a:ln>
          <a:solidFill>
            <a:srgbClr val="CC0099"/>
          </a:solidFill>
        </a:ln>
      </dgm:spPr>
      <dgm:t>
        <a:bodyPr/>
        <a:lstStyle/>
        <a:p>
          <a:r>
            <a:rPr lang="en-US" dirty="0" smtClean="0">
              <a:solidFill>
                <a:schemeClr val="tx1"/>
              </a:solidFill>
            </a:rPr>
            <a:t>New POPS</a:t>
          </a:r>
          <a:endParaRPr lang="en-US" dirty="0">
            <a:solidFill>
              <a:schemeClr val="tx1"/>
            </a:solidFill>
          </a:endParaRPr>
        </a:p>
      </dgm:t>
    </dgm:pt>
    <dgm:pt modelId="{81C08051-EF7D-4A28-8D52-CD0AB9B27B14}" type="parTrans" cxnId="{A6569FE2-A000-43CA-97CE-E0EB48BB0297}">
      <dgm:prSet/>
      <dgm:spPr/>
      <dgm:t>
        <a:bodyPr/>
        <a:lstStyle/>
        <a:p>
          <a:endParaRPr lang="en-US"/>
        </a:p>
      </dgm:t>
    </dgm:pt>
    <dgm:pt modelId="{73F00AB7-0FF9-4C55-A92C-1AB68477FD3F}" type="sibTrans" cxnId="{A6569FE2-A000-43CA-97CE-E0EB48BB0297}">
      <dgm:prSet/>
      <dgm:spPr/>
      <dgm:t>
        <a:bodyPr/>
        <a:lstStyle/>
        <a:p>
          <a:endParaRPr lang="en-US"/>
        </a:p>
      </dgm:t>
    </dgm:pt>
    <dgm:pt modelId="{8EB1A8D5-B2CE-4654-9257-40D6F4616D0B}">
      <dgm:prSet custT="1"/>
      <dgm:spPr>
        <a:ln>
          <a:solidFill>
            <a:srgbClr val="CC0099"/>
          </a:solidFill>
        </a:ln>
      </dgm:spPr>
      <dgm:t>
        <a:bodyPr/>
        <a:lstStyle/>
        <a:p>
          <a:r>
            <a:rPr lang="en-US" sz="1600" smtClean="0"/>
            <a:t>Traders</a:t>
          </a:r>
          <a:endParaRPr lang="en-US" sz="1600" dirty="0" smtClean="0"/>
        </a:p>
      </dgm:t>
    </dgm:pt>
    <dgm:pt modelId="{8239106F-C9C6-4784-8F51-FB9D62D32860}" type="parTrans" cxnId="{26B6F3AF-2B83-4F3B-AAD9-7AB610122910}">
      <dgm:prSet/>
      <dgm:spPr/>
      <dgm:t>
        <a:bodyPr/>
        <a:lstStyle/>
        <a:p>
          <a:endParaRPr lang="en-US"/>
        </a:p>
      </dgm:t>
    </dgm:pt>
    <dgm:pt modelId="{9EE7A665-0603-4BA3-96E9-E34BE703FC52}" type="sibTrans" cxnId="{26B6F3AF-2B83-4F3B-AAD9-7AB610122910}">
      <dgm:prSet/>
      <dgm:spPr/>
      <dgm:t>
        <a:bodyPr/>
        <a:lstStyle/>
        <a:p>
          <a:endParaRPr lang="en-US"/>
        </a:p>
      </dgm:t>
    </dgm:pt>
    <dgm:pt modelId="{E7358FBC-A6EB-4831-A3FF-7B9CBFF711F6}">
      <dgm:prSet custT="1"/>
      <dgm:spPr>
        <a:ln>
          <a:solidFill>
            <a:srgbClr val="CC0099"/>
          </a:solidFill>
        </a:ln>
      </dgm:spPr>
      <dgm:t>
        <a:bodyPr/>
        <a:lstStyle/>
        <a:p>
          <a:r>
            <a:rPr lang="en-US" sz="1600" dirty="0" smtClean="0"/>
            <a:t>Service providers</a:t>
          </a:r>
          <a:endParaRPr lang="en-US" sz="1600" dirty="0"/>
        </a:p>
      </dgm:t>
    </dgm:pt>
    <dgm:pt modelId="{40FA81FD-E011-4012-86B0-82ED19A55347}" type="parTrans" cxnId="{0F03C772-2D32-42BF-BAC5-0AC100C8137C}">
      <dgm:prSet/>
      <dgm:spPr/>
      <dgm:t>
        <a:bodyPr/>
        <a:lstStyle/>
        <a:p>
          <a:endParaRPr lang="en-US"/>
        </a:p>
      </dgm:t>
    </dgm:pt>
    <dgm:pt modelId="{7FCDDC6F-2809-46AC-AF03-46C485E709DE}" type="sibTrans" cxnId="{0F03C772-2D32-42BF-BAC5-0AC100C8137C}">
      <dgm:prSet/>
      <dgm:spPr/>
      <dgm:t>
        <a:bodyPr/>
        <a:lstStyle/>
        <a:p>
          <a:endParaRPr lang="en-US"/>
        </a:p>
      </dgm:t>
    </dgm:pt>
    <dgm:pt modelId="{36DD317D-AB42-4724-A866-D7A1465E5100}">
      <dgm:prSet custT="1"/>
      <dgm:spPr>
        <a:ln>
          <a:solidFill>
            <a:srgbClr val="CC0099"/>
          </a:solidFill>
        </a:ln>
      </dgm:spPr>
      <dgm:t>
        <a:bodyPr/>
        <a:lstStyle/>
        <a:p>
          <a:r>
            <a:rPr lang="en-US" sz="1600" dirty="0" smtClean="0"/>
            <a:t>CGST in all value addition</a:t>
          </a:r>
        </a:p>
      </dgm:t>
    </dgm:pt>
    <dgm:pt modelId="{AF79C0A6-A3E7-4A68-9CBB-90108B11B74C}" type="parTrans" cxnId="{460384AD-91B9-4358-B64B-240D9A3DBC1C}">
      <dgm:prSet/>
      <dgm:spPr/>
      <dgm:t>
        <a:bodyPr/>
        <a:lstStyle/>
        <a:p>
          <a:endParaRPr lang="en-US"/>
        </a:p>
      </dgm:t>
    </dgm:pt>
    <dgm:pt modelId="{1AF9BB04-B474-4DAD-A33A-AB1AEB364539}" type="sibTrans" cxnId="{460384AD-91B9-4358-B64B-240D9A3DBC1C}">
      <dgm:prSet/>
      <dgm:spPr/>
      <dgm:t>
        <a:bodyPr/>
        <a:lstStyle/>
        <a:p>
          <a:endParaRPr lang="en-US"/>
        </a:p>
      </dgm:t>
    </dgm:pt>
    <dgm:pt modelId="{A32A400C-8A7C-4DCF-91AC-8332CB3331C3}">
      <dgm:prSet custT="1"/>
      <dgm:spPr>
        <a:ln>
          <a:solidFill>
            <a:srgbClr val="CC0099"/>
          </a:solidFill>
        </a:ln>
      </dgm:spPr>
      <dgm:t>
        <a:bodyPr/>
        <a:lstStyle/>
        <a:p>
          <a:r>
            <a:rPr lang="en-US" sz="1600" dirty="0" smtClean="0"/>
            <a:t>Services to suffer more tax</a:t>
          </a:r>
        </a:p>
      </dgm:t>
    </dgm:pt>
    <dgm:pt modelId="{EF73CAE8-1A16-464C-B2F1-FB2F2D6CAF09}" type="parTrans" cxnId="{E957F10F-9B2E-4DEE-8ADB-D8DD716AF99A}">
      <dgm:prSet/>
      <dgm:spPr/>
      <dgm:t>
        <a:bodyPr/>
        <a:lstStyle/>
        <a:p>
          <a:endParaRPr lang="en-US"/>
        </a:p>
      </dgm:t>
    </dgm:pt>
    <dgm:pt modelId="{34D4EF60-9A7D-43C6-BE79-BEBD035BDEAF}" type="sibTrans" cxnId="{E957F10F-9B2E-4DEE-8ADB-D8DD716AF99A}">
      <dgm:prSet/>
      <dgm:spPr/>
      <dgm:t>
        <a:bodyPr/>
        <a:lstStyle/>
        <a:p>
          <a:endParaRPr lang="en-US"/>
        </a:p>
      </dgm:t>
    </dgm:pt>
    <dgm:pt modelId="{F714A764-7DB8-4647-836D-A5BAD38C1037}" type="pres">
      <dgm:prSet presAssocID="{A7DA6C23-BFB7-478F-962C-CA8D85D43812}" presName="cycleMatrixDiagram" presStyleCnt="0">
        <dgm:presLayoutVars>
          <dgm:chMax val="1"/>
          <dgm:dir/>
          <dgm:animLvl val="lvl"/>
          <dgm:resizeHandles val="exact"/>
        </dgm:presLayoutVars>
      </dgm:prSet>
      <dgm:spPr/>
      <dgm:t>
        <a:bodyPr/>
        <a:lstStyle/>
        <a:p>
          <a:endParaRPr lang="en-IN"/>
        </a:p>
      </dgm:t>
    </dgm:pt>
    <dgm:pt modelId="{6E8385E1-8E13-4BCF-9A7F-F92EABA52C05}" type="pres">
      <dgm:prSet presAssocID="{A7DA6C23-BFB7-478F-962C-CA8D85D43812}" presName="children" presStyleCnt="0"/>
      <dgm:spPr/>
    </dgm:pt>
    <dgm:pt modelId="{32A7165A-D91F-4C7F-BFBA-5A61DECAD0A9}" type="pres">
      <dgm:prSet presAssocID="{A7DA6C23-BFB7-478F-962C-CA8D85D43812}" presName="child2group" presStyleCnt="0"/>
      <dgm:spPr/>
    </dgm:pt>
    <dgm:pt modelId="{0DE2E2C3-882E-4316-AA17-9AEAC794E4F7}" type="pres">
      <dgm:prSet presAssocID="{A7DA6C23-BFB7-478F-962C-CA8D85D43812}" presName="child2" presStyleLbl="bgAcc1" presStyleIdx="0" presStyleCnt="2" custLinFactNeighborX="17303" custLinFactNeighborY="2096"/>
      <dgm:spPr/>
      <dgm:t>
        <a:bodyPr/>
        <a:lstStyle/>
        <a:p>
          <a:endParaRPr lang="en-US"/>
        </a:p>
      </dgm:t>
    </dgm:pt>
    <dgm:pt modelId="{4F4AAF38-91A7-4777-A94F-7E40CFCA4848}" type="pres">
      <dgm:prSet presAssocID="{A7DA6C23-BFB7-478F-962C-CA8D85D43812}" presName="child2Text" presStyleLbl="bgAcc1" presStyleIdx="0" presStyleCnt="2">
        <dgm:presLayoutVars>
          <dgm:bulletEnabled val="1"/>
        </dgm:presLayoutVars>
      </dgm:prSet>
      <dgm:spPr/>
      <dgm:t>
        <a:bodyPr/>
        <a:lstStyle/>
        <a:p>
          <a:endParaRPr lang="en-US"/>
        </a:p>
      </dgm:t>
    </dgm:pt>
    <dgm:pt modelId="{6B0ED55E-3767-4109-9DC4-EC3A22FD70F9}" type="pres">
      <dgm:prSet presAssocID="{A7DA6C23-BFB7-478F-962C-CA8D85D43812}" presName="child3group" presStyleCnt="0"/>
      <dgm:spPr/>
    </dgm:pt>
    <dgm:pt modelId="{79F4DB67-58E2-48A2-8DED-2EAC9730BE54}" type="pres">
      <dgm:prSet presAssocID="{A7DA6C23-BFB7-478F-962C-CA8D85D43812}" presName="child3" presStyleLbl="bgAcc1" presStyleIdx="1" presStyleCnt="2" custScaleX="116044" custScaleY="139429" custLinFactNeighborX="24968" custLinFactNeighborY="-23013"/>
      <dgm:spPr/>
      <dgm:t>
        <a:bodyPr/>
        <a:lstStyle/>
        <a:p>
          <a:endParaRPr lang="en-US"/>
        </a:p>
      </dgm:t>
    </dgm:pt>
    <dgm:pt modelId="{A8EB6E24-6655-4E25-AC6E-2F9BBDB57D2F}" type="pres">
      <dgm:prSet presAssocID="{A7DA6C23-BFB7-478F-962C-CA8D85D43812}" presName="child3Text" presStyleLbl="bgAcc1" presStyleIdx="1" presStyleCnt="2">
        <dgm:presLayoutVars>
          <dgm:bulletEnabled val="1"/>
        </dgm:presLayoutVars>
      </dgm:prSet>
      <dgm:spPr/>
      <dgm:t>
        <a:bodyPr/>
        <a:lstStyle/>
        <a:p>
          <a:endParaRPr lang="en-US"/>
        </a:p>
      </dgm:t>
    </dgm:pt>
    <dgm:pt modelId="{DFB78C19-15E5-40FF-A88D-B694462FD057}" type="pres">
      <dgm:prSet presAssocID="{A7DA6C23-BFB7-478F-962C-CA8D85D43812}" presName="childPlaceholder" presStyleCnt="0"/>
      <dgm:spPr/>
    </dgm:pt>
    <dgm:pt modelId="{D8AFA6D4-DD14-4855-ABA8-D6DE43912CCA}" type="pres">
      <dgm:prSet presAssocID="{A7DA6C23-BFB7-478F-962C-CA8D85D43812}" presName="circle" presStyleCnt="0"/>
      <dgm:spPr/>
    </dgm:pt>
    <dgm:pt modelId="{AD6278EF-D36C-4EFC-8CEE-5B13FE9D8998}" type="pres">
      <dgm:prSet presAssocID="{A7DA6C23-BFB7-478F-962C-CA8D85D43812}" presName="quadrant1" presStyleLbl="node1" presStyleIdx="0" presStyleCnt="4">
        <dgm:presLayoutVars>
          <dgm:chMax val="1"/>
          <dgm:bulletEnabled val="1"/>
        </dgm:presLayoutVars>
      </dgm:prSet>
      <dgm:spPr/>
      <dgm:t>
        <a:bodyPr/>
        <a:lstStyle/>
        <a:p>
          <a:endParaRPr lang="en-US"/>
        </a:p>
      </dgm:t>
    </dgm:pt>
    <dgm:pt modelId="{53C75F06-736B-46B7-B51D-635BA0F096EE}" type="pres">
      <dgm:prSet presAssocID="{A7DA6C23-BFB7-478F-962C-CA8D85D43812}" presName="quadrant2" presStyleLbl="node1" presStyleIdx="1" presStyleCnt="4">
        <dgm:presLayoutVars>
          <dgm:chMax val="1"/>
          <dgm:bulletEnabled val="1"/>
        </dgm:presLayoutVars>
      </dgm:prSet>
      <dgm:spPr/>
      <dgm:t>
        <a:bodyPr/>
        <a:lstStyle/>
        <a:p>
          <a:endParaRPr lang="en-US"/>
        </a:p>
      </dgm:t>
    </dgm:pt>
    <dgm:pt modelId="{0D033C13-E477-462C-ACFC-07CA0DC1267C}" type="pres">
      <dgm:prSet presAssocID="{A7DA6C23-BFB7-478F-962C-CA8D85D43812}" presName="quadrant3" presStyleLbl="node1" presStyleIdx="2" presStyleCnt="4">
        <dgm:presLayoutVars>
          <dgm:chMax val="1"/>
          <dgm:bulletEnabled val="1"/>
        </dgm:presLayoutVars>
      </dgm:prSet>
      <dgm:spPr/>
      <dgm:t>
        <a:bodyPr/>
        <a:lstStyle/>
        <a:p>
          <a:endParaRPr lang="en-US"/>
        </a:p>
      </dgm:t>
    </dgm:pt>
    <dgm:pt modelId="{99CBBF81-7FBF-48A9-9977-F574BA9CBBC4}" type="pres">
      <dgm:prSet presAssocID="{A7DA6C23-BFB7-478F-962C-CA8D85D43812}" presName="quadrant4" presStyleLbl="node1" presStyleIdx="3" presStyleCnt="4">
        <dgm:presLayoutVars>
          <dgm:chMax val="1"/>
          <dgm:bulletEnabled val="1"/>
        </dgm:presLayoutVars>
      </dgm:prSet>
      <dgm:spPr/>
      <dgm:t>
        <a:bodyPr/>
        <a:lstStyle/>
        <a:p>
          <a:endParaRPr lang="en-IN"/>
        </a:p>
      </dgm:t>
    </dgm:pt>
    <dgm:pt modelId="{978CE40D-77BC-4C7D-8142-BD7BF14E2076}" type="pres">
      <dgm:prSet presAssocID="{A7DA6C23-BFB7-478F-962C-CA8D85D43812}" presName="quadrantPlaceholder" presStyleCnt="0"/>
      <dgm:spPr/>
    </dgm:pt>
    <dgm:pt modelId="{B69B7124-9BA8-4604-A648-244E4DD75C49}" type="pres">
      <dgm:prSet presAssocID="{A7DA6C23-BFB7-478F-962C-CA8D85D43812}" presName="center1" presStyleLbl="fgShp" presStyleIdx="0" presStyleCnt="2"/>
      <dgm:spPr>
        <a:solidFill>
          <a:schemeClr val="tx1"/>
        </a:solidFill>
      </dgm:spPr>
    </dgm:pt>
    <dgm:pt modelId="{9EA5AD61-0F03-41BC-BCA3-FCE7A7597AE8}" type="pres">
      <dgm:prSet presAssocID="{A7DA6C23-BFB7-478F-962C-CA8D85D43812}" presName="center2" presStyleLbl="fgShp" presStyleIdx="1" presStyleCnt="2"/>
      <dgm:spPr>
        <a:solidFill>
          <a:schemeClr val="tx1"/>
        </a:solidFill>
      </dgm:spPr>
    </dgm:pt>
  </dgm:ptLst>
  <dgm:cxnLst>
    <dgm:cxn modelId="{8B3F0EEE-ACB0-4856-8E13-D81102107D1A}" type="presOf" srcId="{A32A400C-8A7C-4DCF-91AC-8332CB3331C3}" destId="{A8EB6E24-6655-4E25-AC6E-2F9BBDB57D2F}" srcOrd="1" destOrd="2" presId="urn:microsoft.com/office/officeart/2005/8/layout/cycle4#1"/>
    <dgm:cxn modelId="{9900D785-04B4-45F3-81B0-2C8B81C0BBD5}" type="presOf" srcId="{8EB1A8D5-B2CE-4654-9257-40D6F4616D0B}" destId="{4F4AAF38-91A7-4777-A94F-7E40CFCA4848}" srcOrd="1" destOrd="1" presId="urn:microsoft.com/office/officeart/2005/8/layout/cycle4#1"/>
    <dgm:cxn modelId="{1023C9C7-EEB3-4528-856E-2558645C24A8}" type="presOf" srcId="{C0B0A4B5-1E70-440E-A9AF-2D24CC1FB3CC}" destId="{0DE2E2C3-882E-4316-AA17-9AEAC794E4F7}" srcOrd="0" destOrd="0" presId="urn:microsoft.com/office/officeart/2005/8/layout/cycle4#1"/>
    <dgm:cxn modelId="{A32AE0B2-C469-488B-B240-AA5B66ADC9F7}" type="presOf" srcId="{36DD317D-AB42-4724-A866-D7A1465E5100}" destId="{A8EB6E24-6655-4E25-AC6E-2F9BBDB57D2F}" srcOrd="1" destOrd="1" presId="urn:microsoft.com/office/officeart/2005/8/layout/cycle4#1"/>
    <dgm:cxn modelId="{8510F1C9-C3EB-45E2-AFDA-BD18C52F2B9D}" type="presOf" srcId="{36DD317D-AB42-4724-A866-D7A1465E5100}" destId="{79F4DB67-58E2-48A2-8DED-2EAC9730BE54}" srcOrd="0" destOrd="1" presId="urn:microsoft.com/office/officeart/2005/8/layout/cycle4#1"/>
    <dgm:cxn modelId="{FD81DBA7-16B1-4D70-9856-E5E315F03D06}" type="presOf" srcId="{580F92C5-D26A-4A77-890B-1CA0D7098326}" destId="{99CBBF81-7FBF-48A9-9977-F574BA9CBBC4}" srcOrd="0" destOrd="0" presId="urn:microsoft.com/office/officeart/2005/8/layout/cycle4#1"/>
    <dgm:cxn modelId="{E957F10F-9B2E-4DEE-8ADB-D8DD716AF99A}" srcId="{E04E58FF-2CCB-46FA-835A-81CB25363C5B}" destId="{A32A400C-8A7C-4DCF-91AC-8332CB3331C3}" srcOrd="2" destOrd="0" parTransId="{EF73CAE8-1A16-464C-B2F1-FB2F2D6CAF09}" sibTransId="{34D4EF60-9A7D-43C6-BE79-BEBD035BDEAF}"/>
    <dgm:cxn modelId="{48BE6EC2-56A6-43DC-ACDE-DD4106AB288E}" srcId="{A7DA6C23-BFB7-478F-962C-CA8D85D43812}" destId="{E4D3AA98-3F9E-4D56-B449-5F46E71AEC63}" srcOrd="1" destOrd="0" parTransId="{DA21FD5F-3B5D-4A5C-9E31-00E8FD573B61}" sibTransId="{A77FAEA5-AE9E-443B-8F4B-14B9272E1C9B}"/>
    <dgm:cxn modelId="{BD5A1CD9-627A-4D4A-80CF-87A9E279F935}" type="presOf" srcId="{E6866FD4-56AB-40FC-95FD-64C1143EBDA7}" destId="{79F4DB67-58E2-48A2-8DED-2EAC9730BE54}" srcOrd="0" destOrd="0" presId="urn:microsoft.com/office/officeart/2005/8/layout/cycle4#1"/>
    <dgm:cxn modelId="{DD74C3C0-3623-47DE-828B-C4AD32E7740D}" type="presOf" srcId="{C0B0A4B5-1E70-440E-A9AF-2D24CC1FB3CC}" destId="{4F4AAF38-91A7-4777-A94F-7E40CFCA4848}" srcOrd="1" destOrd="0" presId="urn:microsoft.com/office/officeart/2005/8/layout/cycle4#1"/>
    <dgm:cxn modelId="{4487BA64-A5C5-421F-A59B-B20F8791BBB5}" type="presOf" srcId="{43F21707-EE82-481F-A134-50C0319AA77E}" destId="{AD6278EF-D36C-4EFC-8CEE-5B13FE9D8998}" srcOrd="0" destOrd="0" presId="urn:microsoft.com/office/officeart/2005/8/layout/cycle4#1"/>
    <dgm:cxn modelId="{26B6F3AF-2B83-4F3B-AAD9-7AB610122910}" srcId="{E4D3AA98-3F9E-4D56-B449-5F46E71AEC63}" destId="{8EB1A8D5-B2CE-4654-9257-40D6F4616D0B}" srcOrd="1" destOrd="0" parTransId="{8239106F-C9C6-4784-8F51-FB9D62D32860}" sibTransId="{9EE7A665-0603-4BA3-96E9-E34BE703FC52}"/>
    <dgm:cxn modelId="{93B32BC0-3B6A-4191-8413-F1EA54888A65}" srcId="{E04E58FF-2CCB-46FA-835A-81CB25363C5B}" destId="{E6866FD4-56AB-40FC-95FD-64C1143EBDA7}" srcOrd="0" destOrd="0" parTransId="{2739E843-36D1-4FE1-A3BF-7117CD991BCB}" sibTransId="{D6827969-2D06-4A51-AFDB-297C161BB730}"/>
    <dgm:cxn modelId="{586DA5D9-18E4-4DA5-B056-BB0506A5A805}" type="presOf" srcId="{E4D3AA98-3F9E-4D56-B449-5F46E71AEC63}" destId="{53C75F06-736B-46B7-B51D-635BA0F096EE}" srcOrd="0" destOrd="0" presId="urn:microsoft.com/office/officeart/2005/8/layout/cycle4#1"/>
    <dgm:cxn modelId="{4E745DB4-8603-49C2-8393-36B4F8FAA3CB}" type="presOf" srcId="{8EB1A8D5-B2CE-4654-9257-40D6F4616D0B}" destId="{0DE2E2C3-882E-4316-AA17-9AEAC794E4F7}" srcOrd="0" destOrd="1" presId="urn:microsoft.com/office/officeart/2005/8/layout/cycle4#1"/>
    <dgm:cxn modelId="{0F03C772-2D32-42BF-BAC5-0AC100C8137C}" srcId="{E4D3AA98-3F9E-4D56-B449-5F46E71AEC63}" destId="{E7358FBC-A6EB-4831-A3FF-7B9CBFF711F6}" srcOrd="2" destOrd="0" parTransId="{40FA81FD-E011-4012-86B0-82ED19A55347}" sibTransId="{7FCDDC6F-2809-46AC-AF03-46C485E709DE}"/>
    <dgm:cxn modelId="{7E537A55-565A-490A-93B6-917C53394CD9}" type="presOf" srcId="{E7358FBC-A6EB-4831-A3FF-7B9CBFF711F6}" destId="{4F4AAF38-91A7-4777-A94F-7E40CFCA4848}" srcOrd="1" destOrd="2" presId="urn:microsoft.com/office/officeart/2005/8/layout/cycle4#1"/>
    <dgm:cxn modelId="{D1C817AC-CAF6-4B35-9C28-355747B9A175}" type="presOf" srcId="{E6866FD4-56AB-40FC-95FD-64C1143EBDA7}" destId="{A8EB6E24-6655-4E25-AC6E-2F9BBDB57D2F}" srcOrd="1" destOrd="0" presId="urn:microsoft.com/office/officeart/2005/8/layout/cycle4#1"/>
    <dgm:cxn modelId="{E83BDFB2-5EB1-43B8-B0E0-9C563E86BE93}" srcId="{E4D3AA98-3F9E-4D56-B449-5F46E71AEC63}" destId="{C0B0A4B5-1E70-440E-A9AF-2D24CC1FB3CC}" srcOrd="0" destOrd="0" parTransId="{C1DC1A20-34F7-4C3A-AE09-14D9FD41F285}" sibTransId="{F1BF74B5-1AF4-4514-915E-39D3124D4008}"/>
    <dgm:cxn modelId="{3B354943-AFA7-4EF2-A8CA-24838D37F5B9}" type="presOf" srcId="{E7358FBC-A6EB-4831-A3FF-7B9CBFF711F6}" destId="{0DE2E2C3-882E-4316-AA17-9AEAC794E4F7}" srcOrd="0" destOrd="2" presId="urn:microsoft.com/office/officeart/2005/8/layout/cycle4#1"/>
    <dgm:cxn modelId="{F7B571C4-E0E0-46F3-A019-C95ABAA86CEC}" type="presOf" srcId="{A32A400C-8A7C-4DCF-91AC-8332CB3331C3}" destId="{79F4DB67-58E2-48A2-8DED-2EAC9730BE54}" srcOrd="0" destOrd="2" presId="urn:microsoft.com/office/officeart/2005/8/layout/cycle4#1"/>
    <dgm:cxn modelId="{460384AD-91B9-4358-B64B-240D9A3DBC1C}" srcId="{E04E58FF-2CCB-46FA-835A-81CB25363C5B}" destId="{36DD317D-AB42-4724-A866-D7A1465E5100}" srcOrd="1" destOrd="0" parTransId="{AF79C0A6-A3E7-4A68-9CBB-90108B11B74C}" sibTransId="{1AF9BB04-B474-4DAD-A33A-AB1AEB364539}"/>
    <dgm:cxn modelId="{F7DF141D-B995-4D13-92EC-59AAA11694FA}" type="presOf" srcId="{A7DA6C23-BFB7-478F-962C-CA8D85D43812}" destId="{F714A764-7DB8-4647-836D-A5BAD38C1037}" srcOrd="0" destOrd="0" presId="urn:microsoft.com/office/officeart/2005/8/layout/cycle4#1"/>
    <dgm:cxn modelId="{A6569FE2-A000-43CA-97CE-E0EB48BB0297}" srcId="{A7DA6C23-BFB7-478F-962C-CA8D85D43812}" destId="{580F92C5-D26A-4A77-890B-1CA0D7098326}" srcOrd="3" destOrd="0" parTransId="{81C08051-EF7D-4A28-8D52-CD0AB9B27B14}" sibTransId="{73F00AB7-0FF9-4C55-A92C-1AB68477FD3F}"/>
    <dgm:cxn modelId="{6336D765-62FB-4A33-9616-82BB3338FE69}" srcId="{A7DA6C23-BFB7-478F-962C-CA8D85D43812}" destId="{E04E58FF-2CCB-46FA-835A-81CB25363C5B}" srcOrd="2" destOrd="0" parTransId="{71A3B2D1-0C04-4AA9-B312-0643C4B9468C}" sibTransId="{E10F2CE7-03B5-48BC-93FF-A2F8373B688A}"/>
    <dgm:cxn modelId="{E4C2AF25-D638-4AD4-A247-AEE57BA18797}" srcId="{A7DA6C23-BFB7-478F-962C-CA8D85D43812}" destId="{43F21707-EE82-481F-A134-50C0319AA77E}" srcOrd="0" destOrd="0" parTransId="{AB73C839-981B-47E4-9C2C-7D6CB89DE8ED}" sibTransId="{C5CDE3C3-3865-45C5-A9AE-4171F9CAB4F7}"/>
    <dgm:cxn modelId="{0CE78D8F-9100-4BD1-A57B-DD2A8F4F2215}" type="presOf" srcId="{E04E58FF-2CCB-46FA-835A-81CB25363C5B}" destId="{0D033C13-E477-462C-ACFC-07CA0DC1267C}" srcOrd="0" destOrd="0" presId="urn:microsoft.com/office/officeart/2005/8/layout/cycle4#1"/>
    <dgm:cxn modelId="{39D2D2C8-96C1-4268-98B3-2CF8991F9667}" type="presParOf" srcId="{F714A764-7DB8-4647-836D-A5BAD38C1037}" destId="{6E8385E1-8E13-4BCF-9A7F-F92EABA52C05}" srcOrd="0" destOrd="0" presId="urn:microsoft.com/office/officeart/2005/8/layout/cycle4#1"/>
    <dgm:cxn modelId="{944B0B7A-5469-4EA4-9A94-A798DD5169AD}" type="presParOf" srcId="{6E8385E1-8E13-4BCF-9A7F-F92EABA52C05}" destId="{32A7165A-D91F-4C7F-BFBA-5A61DECAD0A9}" srcOrd="0" destOrd="0" presId="urn:microsoft.com/office/officeart/2005/8/layout/cycle4#1"/>
    <dgm:cxn modelId="{1099AF00-EE7B-41F8-97BD-A7C5700ACF31}" type="presParOf" srcId="{32A7165A-D91F-4C7F-BFBA-5A61DECAD0A9}" destId="{0DE2E2C3-882E-4316-AA17-9AEAC794E4F7}" srcOrd="0" destOrd="0" presId="urn:microsoft.com/office/officeart/2005/8/layout/cycle4#1"/>
    <dgm:cxn modelId="{1B70C7D2-4A58-4AD1-9754-B2747FE3C85B}" type="presParOf" srcId="{32A7165A-D91F-4C7F-BFBA-5A61DECAD0A9}" destId="{4F4AAF38-91A7-4777-A94F-7E40CFCA4848}" srcOrd="1" destOrd="0" presId="urn:microsoft.com/office/officeart/2005/8/layout/cycle4#1"/>
    <dgm:cxn modelId="{468D9A8A-A3B4-4C10-AA33-9E6E5880DA36}" type="presParOf" srcId="{6E8385E1-8E13-4BCF-9A7F-F92EABA52C05}" destId="{6B0ED55E-3767-4109-9DC4-EC3A22FD70F9}" srcOrd="1" destOrd="0" presId="urn:microsoft.com/office/officeart/2005/8/layout/cycle4#1"/>
    <dgm:cxn modelId="{8DAC14E1-93F2-4B80-A1B2-582B1A9C70AF}" type="presParOf" srcId="{6B0ED55E-3767-4109-9DC4-EC3A22FD70F9}" destId="{79F4DB67-58E2-48A2-8DED-2EAC9730BE54}" srcOrd="0" destOrd="0" presId="urn:microsoft.com/office/officeart/2005/8/layout/cycle4#1"/>
    <dgm:cxn modelId="{38365294-CC90-4AC7-B442-99325876E736}" type="presParOf" srcId="{6B0ED55E-3767-4109-9DC4-EC3A22FD70F9}" destId="{A8EB6E24-6655-4E25-AC6E-2F9BBDB57D2F}" srcOrd="1" destOrd="0" presId="urn:microsoft.com/office/officeart/2005/8/layout/cycle4#1"/>
    <dgm:cxn modelId="{9E92BC1F-0820-470F-B26B-BDC7A8F79B58}" type="presParOf" srcId="{6E8385E1-8E13-4BCF-9A7F-F92EABA52C05}" destId="{DFB78C19-15E5-40FF-A88D-B694462FD057}" srcOrd="2" destOrd="0" presId="urn:microsoft.com/office/officeart/2005/8/layout/cycle4#1"/>
    <dgm:cxn modelId="{28500DFA-C068-4194-8D0A-1888AF9A3CB3}" type="presParOf" srcId="{F714A764-7DB8-4647-836D-A5BAD38C1037}" destId="{D8AFA6D4-DD14-4855-ABA8-D6DE43912CCA}" srcOrd="1" destOrd="0" presId="urn:microsoft.com/office/officeart/2005/8/layout/cycle4#1"/>
    <dgm:cxn modelId="{45F5AE43-B7C5-4A5C-BF1F-8EC43BD66062}" type="presParOf" srcId="{D8AFA6D4-DD14-4855-ABA8-D6DE43912CCA}" destId="{AD6278EF-D36C-4EFC-8CEE-5B13FE9D8998}" srcOrd="0" destOrd="0" presId="urn:microsoft.com/office/officeart/2005/8/layout/cycle4#1"/>
    <dgm:cxn modelId="{D7EC803F-FB9B-49F6-9F2D-2FD1AB0FC660}" type="presParOf" srcId="{D8AFA6D4-DD14-4855-ABA8-D6DE43912CCA}" destId="{53C75F06-736B-46B7-B51D-635BA0F096EE}" srcOrd="1" destOrd="0" presId="urn:microsoft.com/office/officeart/2005/8/layout/cycle4#1"/>
    <dgm:cxn modelId="{250C2A84-9C66-4D44-AF75-7BCC28851666}" type="presParOf" srcId="{D8AFA6D4-DD14-4855-ABA8-D6DE43912CCA}" destId="{0D033C13-E477-462C-ACFC-07CA0DC1267C}" srcOrd="2" destOrd="0" presId="urn:microsoft.com/office/officeart/2005/8/layout/cycle4#1"/>
    <dgm:cxn modelId="{6782F8D2-38B9-42F3-87DA-B93048F280C4}" type="presParOf" srcId="{D8AFA6D4-DD14-4855-ABA8-D6DE43912CCA}" destId="{99CBBF81-7FBF-48A9-9977-F574BA9CBBC4}" srcOrd="3" destOrd="0" presId="urn:microsoft.com/office/officeart/2005/8/layout/cycle4#1"/>
    <dgm:cxn modelId="{47DF02D9-FE46-46EA-9114-E539816556F8}" type="presParOf" srcId="{D8AFA6D4-DD14-4855-ABA8-D6DE43912CCA}" destId="{978CE40D-77BC-4C7D-8142-BD7BF14E2076}" srcOrd="4" destOrd="0" presId="urn:microsoft.com/office/officeart/2005/8/layout/cycle4#1"/>
    <dgm:cxn modelId="{04ECA69C-9F86-4D47-A82D-719986CFF93D}" type="presParOf" srcId="{F714A764-7DB8-4647-836D-A5BAD38C1037}" destId="{B69B7124-9BA8-4604-A648-244E4DD75C49}" srcOrd="2" destOrd="0" presId="urn:microsoft.com/office/officeart/2005/8/layout/cycle4#1"/>
    <dgm:cxn modelId="{6F02D2D0-4259-46AF-BBFC-3FE22AF3457F}" type="presParOf" srcId="{F714A764-7DB8-4647-836D-A5BAD38C1037}" destId="{9EA5AD61-0F03-41BC-BCA3-FCE7A7597AE8}"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7E2B283-2A3E-4BE8-80EA-13410AB9E3DC}" type="doc">
      <dgm:prSet loTypeId="urn:microsoft.com/office/officeart/2005/8/layout/radial5" loCatId="cycle" qsTypeId="urn:microsoft.com/office/officeart/2005/8/quickstyle/simple3" qsCatId="simple" csTypeId="urn:microsoft.com/office/officeart/2005/8/colors/accent4_2" csCatId="accent4" phldr="1"/>
      <dgm:spPr/>
      <dgm:t>
        <a:bodyPr/>
        <a:lstStyle/>
        <a:p>
          <a:endParaRPr lang="en-IN"/>
        </a:p>
      </dgm:t>
    </dgm:pt>
    <dgm:pt modelId="{1982F0AD-F6AC-4B4F-AB34-E9CB0EC03759}">
      <dgm:prSet phldrT="[Text]"/>
      <dgm:spPr>
        <a:solidFill>
          <a:srgbClr val="FF3399"/>
        </a:solidFill>
      </dgm:spPr>
      <dgm:t>
        <a:bodyPr/>
        <a:lstStyle/>
        <a:p>
          <a:r>
            <a:rPr lang="en-US" dirty="0" smtClean="0"/>
            <a:t>GST</a:t>
          </a:r>
          <a:endParaRPr lang="en-IN" dirty="0"/>
        </a:p>
      </dgm:t>
    </dgm:pt>
    <dgm:pt modelId="{63CBE8E7-71D4-4FAB-BD32-795458CFEAC1}" type="parTrans" cxnId="{2FF33877-BDA7-4CF9-BCC6-4766B4382458}">
      <dgm:prSet/>
      <dgm:spPr/>
      <dgm:t>
        <a:bodyPr/>
        <a:lstStyle/>
        <a:p>
          <a:endParaRPr lang="en-IN"/>
        </a:p>
      </dgm:t>
    </dgm:pt>
    <dgm:pt modelId="{ED2BCC36-FB8A-4FC5-B68A-330B7BF89221}" type="sibTrans" cxnId="{2FF33877-BDA7-4CF9-BCC6-4766B4382458}">
      <dgm:prSet/>
      <dgm:spPr/>
      <dgm:t>
        <a:bodyPr/>
        <a:lstStyle/>
        <a:p>
          <a:endParaRPr lang="en-IN"/>
        </a:p>
      </dgm:t>
    </dgm:pt>
    <dgm:pt modelId="{E1B82CE9-91C4-47A8-988F-FD76F6DF1404}">
      <dgm:prSet phldrT="[Text]" custT="1"/>
      <dgm:spPr>
        <a:solidFill>
          <a:schemeClr val="bg1">
            <a:lumMod val="85000"/>
          </a:schemeClr>
        </a:solidFill>
        <a:ln>
          <a:solidFill>
            <a:schemeClr val="tx1"/>
          </a:solidFill>
        </a:ln>
      </dgm:spPr>
      <dgm:t>
        <a:bodyPr/>
        <a:lstStyle/>
        <a:p>
          <a:r>
            <a:rPr lang="en-US" sz="1200" b="1" dirty="0" smtClean="0"/>
            <a:t>Supply chain management systems</a:t>
          </a:r>
          <a:endParaRPr lang="en-IN" sz="1200" b="1" dirty="0"/>
        </a:p>
      </dgm:t>
    </dgm:pt>
    <dgm:pt modelId="{535EAD3D-F4C7-4826-9AD4-2C032A80DE76}" type="parTrans" cxnId="{225F770B-2AD3-4B67-9514-F8324D414127}">
      <dgm:prSet/>
      <dgm:spPr>
        <a:noFill/>
        <a:ln>
          <a:solidFill>
            <a:srgbClr val="FF3399"/>
          </a:solidFill>
        </a:ln>
      </dgm:spPr>
      <dgm:t>
        <a:bodyPr/>
        <a:lstStyle/>
        <a:p>
          <a:endParaRPr lang="en-IN"/>
        </a:p>
      </dgm:t>
    </dgm:pt>
    <dgm:pt modelId="{FA67801C-1D4B-4D3A-A75F-82AE5559CE43}" type="sibTrans" cxnId="{225F770B-2AD3-4B67-9514-F8324D414127}">
      <dgm:prSet/>
      <dgm:spPr/>
      <dgm:t>
        <a:bodyPr/>
        <a:lstStyle/>
        <a:p>
          <a:endParaRPr lang="en-IN"/>
        </a:p>
      </dgm:t>
    </dgm:pt>
    <dgm:pt modelId="{F2D2E3E9-6653-4948-8140-2F13529C203F}">
      <dgm:prSet phldrT="[Text]" custT="1"/>
      <dgm:spPr>
        <a:solidFill>
          <a:schemeClr val="bg1">
            <a:lumMod val="85000"/>
          </a:schemeClr>
        </a:solidFill>
        <a:ln>
          <a:solidFill>
            <a:schemeClr val="tx1"/>
          </a:solidFill>
        </a:ln>
      </dgm:spPr>
      <dgm:t>
        <a:bodyPr/>
        <a:lstStyle/>
        <a:p>
          <a:r>
            <a:rPr lang="en-US" sz="1200" b="1" dirty="0" smtClean="0"/>
            <a:t>Transitional issues</a:t>
          </a:r>
          <a:endParaRPr lang="en-IN" sz="1200" b="1" dirty="0"/>
        </a:p>
      </dgm:t>
    </dgm:pt>
    <dgm:pt modelId="{FF4BE23D-3C73-4133-979D-83F0A596DF77}" type="parTrans" cxnId="{BE04F657-E546-4029-95DC-60CE2050E108}">
      <dgm:prSet/>
      <dgm:spPr>
        <a:noFill/>
        <a:ln>
          <a:solidFill>
            <a:srgbClr val="FF3399"/>
          </a:solidFill>
        </a:ln>
      </dgm:spPr>
      <dgm:t>
        <a:bodyPr/>
        <a:lstStyle/>
        <a:p>
          <a:endParaRPr lang="en-IN"/>
        </a:p>
      </dgm:t>
    </dgm:pt>
    <dgm:pt modelId="{16880981-E575-4F39-9F3F-389F2A37941E}" type="sibTrans" cxnId="{BE04F657-E546-4029-95DC-60CE2050E108}">
      <dgm:prSet/>
      <dgm:spPr/>
      <dgm:t>
        <a:bodyPr/>
        <a:lstStyle/>
        <a:p>
          <a:endParaRPr lang="en-IN"/>
        </a:p>
      </dgm:t>
    </dgm:pt>
    <dgm:pt modelId="{815F507D-3E8D-4C2F-B901-B2569F2F30AD}">
      <dgm:prSet phldrT="[Text]" custT="1"/>
      <dgm:spPr>
        <a:solidFill>
          <a:schemeClr val="bg1">
            <a:lumMod val="85000"/>
          </a:schemeClr>
        </a:solidFill>
        <a:ln>
          <a:solidFill>
            <a:schemeClr val="tx1"/>
          </a:solidFill>
        </a:ln>
      </dgm:spPr>
      <dgm:t>
        <a:bodyPr/>
        <a:lstStyle/>
        <a:p>
          <a:r>
            <a:rPr lang="en-US" sz="1200" b="1" dirty="0" smtClean="0"/>
            <a:t>Compliances</a:t>
          </a:r>
          <a:endParaRPr lang="en-IN" sz="1200" b="1" dirty="0"/>
        </a:p>
      </dgm:t>
    </dgm:pt>
    <dgm:pt modelId="{B613F0D5-C594-42A2-A381-F1847F16640D}" type="parTrans" cxnId="{D11062F2-E25B-4C13-A6A0-007EDDBCBD23}">
      <dgm:prSet/>
      <dgm:spPr>
        <a:noFill/>
        <a:ln>
          <a:solidFill>
            <a:srgbClr val="FF3399"/>
          </a:solidFill>
        </a:ln>
      </dgm:spPr>
      <dgm:t>
        <a:bodyPr/>
        <a:lstStyle/>
        <a:p>
          <a:endParaRPr lang="en-IN"/>
        </a:p>
      </dgm:t>
    </dgm:pt>
    <dgm:pt modelId="{D0A33F3B-CCAF-4A4B-8AD4-78A530A445FF}" type="sibTrans" cxnId="{D11062F2-E25B-4C13-A6A0-007EDDBCBD23}">
      <dgm:prSet/>
      <dgm:spPr/>
      <dgm:t>
        <a:bodyPr/>
        <a:lstStyle/>
        <a:p>
          <a:endParaRPr lang="en-IN"/>
        </a:p>
      </dgm:t>
    </dgm:pt>
    <dgm:pt modelId="{3870AFB6-2054-4D13-BDA3-D60ECA888EC8}">
      <dgm:prSet phldrT="[Text]" custT="1"/>
      <dgm:spPr>
        <a:solidFill>
          <a:schemeClr val="bg1">
            <a:lumMod val="85000"/>
          </a:schemeClr>
        </a:solidFill>
        <a:ln>
          <a:solidFill>
            <a:schemeClr val="tx1"/>
          </a:solidFill>
        </a:ln>
      </dgm:spPr>
      <dgm:t>
        <a:bodyPr/>
        <a:lstStyle/>
        <a:p>
          <a:r>
            <a:rPr lang="en-IN" sz="1200" b="1" dirty="0" smtClean="0"/>
            <a:t>Restructuring of transactions</a:t>
          </a:r>
          <a:endParaRPr lang="en-IN" sz="1200" b="1" dirty="0"/>
        </a:p>
      </dgm:t>
    </dgm:pt>
    <dgm:pt modelId="{FB5483B9-F326-44C3-90C4-65C8B208D77C}" type="parTrans" cxnId="{E74FFCF7-E96A-4C7B-B9CE-B6EC1D9CAB91}">
      <dgm:prSet/>
      <dgm:spPr>
        <a:noFill/>
        <a:ln>
          <a:solidFill>
            <a:srgbClr val="FF3399"/>
          </a:solidFill>
        </a:ln>
      </dgm:spPr>
      <dgm:t>
        <a:bodyPr/>
        <a:lstStyle/>
        <a:p>
          <a:endParaRPr lang="en-IN"/>
        </a:p>
      </dgm:t>
    </dgm:pt>
    <dgm:pt modelId="{5CFC2FF7-B27F-4877-91C9-BB4AFAA0F6C6}" type="sibTrans" cxnId="{E74FFCF7-E96A-4C7B-B9CE-B6EC1D9CAB91}">
      <dgm:prSet/>
      <dgm:spPr/>
      <dgm:t>
        <a:bodyPr/>
        <a:lstStyle/>
        <a:p>
          <a:endParaRPr lang="en-IN"/>
        </a:p>
      </dgm:t>
    </dgm:pt>
    <dgm:pt modelId="{92C07813-C414-49C8-909F-73BAE53D345F}">
      <dgm:prSet phldrT="[Text]" custT="1"/>
      <dgm:spPr>
        <a:solidFill>
          <a:schemeClr val="bg1">
            <a:lumMod val="85000"/>
          </a:schemeClr>
        </a:solidFill>
        <a:ln>
          <a:solidFill>
            <a:schemeClr val="tx1"/>
          </a:solidFill>
        </a:ln>
      </dgm:spPr>
      <dgm:t>
        <a:bodyPr/>
        <a:lstStyle/>
        <a:p>
          <a:r>
            <a:rPr lang="en-IN" sz="1200" b="1" dirty="0" smtClean="0"/>
            <a:t>Restructuring of business</a:t>
          </a:r>
          <a:endParaRPr lang="en-IN" sz="1200" b="1" dirty="0"/>
        </a:p>
      </dgm:t>
    </dgm:pt>
    <dgm:pt modelId="{ED64218F-81A3-4268-98EC-CC9A99F092B4}" type="parTrans" cxnId="{1B316F85-62FC-4862-9BC0-1B9101C072A7}">
      <dgm:prSet/>
      <dgm:spPr>
        <a:noFill/>
        <a:ln>
          <a:solidFill>
            <a:srgbClr val="FF3399"/>
          </a:solidFill>
        </a:ln>
      </dgm:spPr>
      <dgm:t>
        <a:bodyPr/>
        <a:lstStyle/>
        <a:p>
          <a:endParaRPr lang="en-IN"/>
        </a:p>
      </dgm:t>
    </dgm:pt>
    <dgm:pt modelId="{50DC0F04-BF03-4363-9BA0-BA357CBB65CD}" type="sibTrans" cxnId="{1B316F85-62FC-4862-9BC0-1B9101C072A7}">
      <dgm:prSet/>
      <dgm:spPr/>
      <dgm:t>
        <a:bodyPr/>
        <a:lstStyle/>
        <a:p>
          <a:endParaRPr lang="en-IN"/>
        </a:p>
      </dgm:t>
    </dgm:pt>
    <dgm:pt modelId="{1A3C93B7-3722-4A18-8153-30BB32025607}">
      <dgm:prSet phldrT="[Text]" custT="1"/>
      <dgm:spPr>
        <a:solidFill>
          <a:schemeClr val="bg1">
            <a:lumMod val="85000"/>
          </a:schemeClr>
        </a:solidFill>
        <a:ln>
          <a:solidFill>
            <a:schemeClr val="tx1"/>
          </a:solidFill>
        </a:ln>
      </dgm:spPr>
      <dgm:t>
        <a:bodyPr/>
        <a:lstStyle/>
        <a:p>
          <a:r>
            <a:rPr lang="en-IN" sz="1200" b="1" dirty="0" smtClean="0"/>
            <a:t>Pricing policy</a:t>
          </a:r>
          <a:endParaRPr lang="en-IN" sz="1200" b="1" dirty="0"/>
        </a:p>
      </dgm:t>
    </dgm:pt>
    <dgm:pt modelId="{A20AD7DD-2934-4A1F-9129-0EAE8229D96B}" type="parTrans" cxnId="{18F49C83-0277-4D26-B808-3F52FBAA896D}">
      <dgm:prSet/>
      <dgm:spPr>
        <a:noFill/>
        <a:ln>
          <a:solidFill>
            <a:srgbClr val="FF3399"/>
          </a:solidFill>
        </a:ln>
      </dgm:spPr>
      <dgm:t>
        <a:bodyPr/>
        <a:lstStyle/>
        <a:p>
          <a:endParaRPr lang="en-IN"/>
        </a:p>
      </dgm:t>
    </dgm:pt>
    <dgm:pt modelId="{4F1C7EB9-933C-4FF0-A9A1-697D73FEFAE9}" type="sibTrans" cxnId="{18F49C83-0277-4D26-B808-3F52FBAA896D}">
      <dgm:prSet/>
      <dgm:spPr/>
      <dgm:t>
        <a:bodyPr/>
        <a:lstStyle/>
        <a:p>
          <a:endParaRPr lang="en-IN"/>
        </a:p>
      </dgm:t>
    </dgm:pt>
    <dgm:pt modelId="{64C81265-4290-4F2F-8705-257835A559DA}">
      <dgm:prSet phldrT="[Text]" custT="1"/>
      <dgm:spPr>
        <a:solidFill>
          <a:schemeClr val="bg1">
            <a:lumMod val="85000"/>
          </a:schemeClr>
        </a:solidFill>
        <a:ln>
          <a:solidFill>
            <a:schemeClr val="tx1"/>
          </a:solidFill>
        </a:ln>
      </dgm:spPr>
      <dgm:t>
        <a:bodyPr/>
        <a:lstStyle/>
        <a:p>
          <a:r>
            <a:rPr lang="en-US" sz="1200" b="1" dirty="0" smtClean="0"/>
            <a:t>IT Systems Set up</a:t>
          </a:r>
          <a:endParaRPr lang="en-IN" sz="1200" b="1" dirty="0"/>
        </a:p>
      </dgm:t>
    </dgm:pt>
    <dgm:pt modelId="{FB4D3E22-3DCA-4826-BDE4-CB6BEF1369E8}" type="parTrans" cxnId="{46A75CEA-F2EF-4D88-9604-4C421872AF4E}">
      <dgm:prSet/>
      <dgm:spPr>
        <a:noFill/>
        <a:ln>
          <a:solidFill>
            <a:srgbClr val="FF3399"/>
          </a:solidFill>
        </a:ln>
      </dgm:spPr>
      <dgm:t>
        <a:bodyPr/>
        <a:lstStyle/>
        <a:p>
          <a:endParaRPr lang="en-IN"/>
        </a:p>
      </dgm:t>
    </dgm:pt>
    <dgm:pt modelId="{39556662-6A9F-441C-B3DA-5E7FF23845D4}" type="sibTrans" cxnId="{46A75CEA-F2EF-4D88-9604-4C421872AF4E}">
      <dgm:prSet/>
      <dgm:spPr/>
      <dgm:t>
        <a:bodyPr/>
        <a:lstStyle/>
        <a:p>
          <a:endParaRPr lang="en-IN"/>
        </a:p>
      </dgm:t>
    </dgm:pt>
    <dgm:pt modelId="{94A713C2-B8EB-4101-8A27-792D0907F611}">
      <dgm:prSet phldrT="[Text]" custT="1"/>
      <dgm:spPr>
        <a:solidFill>
          <a:schemeClr val="bg1">
            <a:lumMod val="85000"/>
          </a:schemeClr>
        </a:solidFill>
        <a:ln>
          <a:solidFill>
            <a:schemeClr val="tx1"/>
          </a:solidFill>
        </a:ln>
      </dgm:spPr>
      <dgm:t>
        <a:bodyPr/>
        <a:lstStyle/>
        <a:p>
          <a:r>
            <a:rPr lang="en-IN" sz="1200" b="1" dirty="0" smtClean="0"/>
            <a:t>Training to employees</a:t>
          </a:r>
          <a:endParaRPr lang="en-IN" sz="1200" b="1" dirty="0"/>
        </a:p>
      </dgm:t>
    </dgm:pt>
    <dgm:pt modelId="{71F5480E-4DEF-4DA6-BBA4-AE56F705C93D}" type="parTrans" cxnId="{76BB1394-B603-4A1E-A55B-1E8ECDFE6FCE}">
      <dgm:prSet/>
      <dgm:spPr>
        <a:noFill/>
        <a:ln>
          <a:solidFill>
            <a:srgbClr val="FF3399"/>
          </a:solidFill>
        </a:ln>
      </dgm:spPr>
      <dgm:t>
        <a:bodyPr/>
        <a:lstStyle/>
        <a:p>
          <a:endParaRPr lang="en-IN"/>
        </a:p>
      </dgm:t>
    </dgm:pt>
    <dgm:pt modelId="{9377C4F9-5AD6-475A-A637-D95C73205CB0}" type="sibTrans" cxnId="{76BB1394-B603-4A1E-A55B-1E8ECDFE6FCE}">
      <dgm:prSet/>
      <dgm:spPr/>
      <dgm:t>
        <a:bodyPr/>
        <a:lstStyle/>
        <a:p>
          <a:endParaRPr lang="en-IN"/>
        </a:p>
      </dgm:t>
    </dgm:pt>
    <dgm:pt modelId="{866A76BF-EA48-4B7B-939E-F09B7D6736D3}" type="pres">
      <dgm:prSet presAssocID="{07E2B283-2A3E-4BE8-80EA-13410AB9E3DC}" presName="Name0" presStyleCnt="0">
        <dgm:presLayoutVars>
          <dgm:chMax val="1"/>
          <dgm:dir/>
          <dgm:animLvl val="ctr"/>
          <dgm:resizeHandles val="exact"/>
        </dgm:presLayoutVars>
      </dgm:prSet>
      <dgm:spPr/>
      <dgm:t>
        <a:bodyPr/>
        <a:lstStyle/>
        <a:p>
          <a:endParaRPr lang="en-IN"/>
        </a:p>
      </dgm:t>
    </dgm:pt>
    <dgm:pt modelId="{64295B3D-45F6-45BF-B132-5A4D7E2BA9D7}" type="pres">
      <dgm:prSet presAssocID="{1982F0AD-F6AC-4B4F-AB34-E9CB0EC03759}" presName="centerShape" presStyleLbl="node0" presStyleIdx="0" presStyleCnt="1" custScaleX="146424" custScaleY="142161"/>
      <dgm:spPr/>
      <dgm:t>
        <a:bodyPr/>
        <a:lstStyle/>
        <a:p>
          <a:endParaRPr lang="en-IN"/>
        </a:p>
      </dgm:t>
    </dgm:pt>
    <dgm:pt modelId="{AB2D9A83-C93A-4C83-884B-E64BC0EF5E9F}" type="pres">
      <dgm:prSet presAssocID="{ED64218F-81A3-4268-98EC-CC9A99F092B4}" presName="parTrans" presStyleLbl="sibTrans2D1" presStyleIdx="0" presStyleCnt="8"/>
      <dgm:spPr/>
      <dgm:t>
        <a:bodyPr/>
        <a:lstStyle/>
        <a:p>
          <a:endParaRPr lang="en-IN"/>
        </a:p>
      </dgm:t>
    </dgm:pt>
    <dgm:pt modelId="{A47CF612-7ABC-44CE-AB21-594A6A79BB8B}" type="pres">
      <dgm:prSet presAssocID="{ED64218F-81A3-4268-98EC-CC9A99F092B4}" presName="connectorText" presStyleLbl="sibTrans2D1" presStyleIdx="0" presStyleCnt="8"/>
      <dgm:spPr/>
      <dgm:t>
        <a:bodyPr/>
        <a:lstStyle/>
        <a:p>
          <a:endParaRPr lang="en-IN"/>
        </a:p>
      </dgm:t>
    </dgm:pt>
    <dgm:pt modelId="{53DD2015-4461-45D5-953D-3A5CA6D88BCC}" type="pres">
      <dgm:prSet presAssocID="{92C07813-C414-49C8-909F-73BAE53D345F}" presName="node" presStyleLbl="node1" presStyleIdx="0" presStyleCnt="8" custScaleX="131002" custScaleY="123809" custRadScaleRad="98670" custRadScaleInc="-9976">
        <dgm:presLayoutVars>
          <dgm:bulletEnabled val="1"/>
        </dgm:presLayoutVars>
      </dgm:prSet>
      <dgm:spPr>
        <a:prstGeom prst="ellipse">
          <a:avLst/>
        </a:prstGeom>
      </dgm:spPr>
      <dgm:t>
        <a:bodyPr/>
        <a:lstStyle/>
        <a:p>
          <a:endParaRPr lang="en-IN"/>
        </a:p>
      </dgm:t>
    </dgm:pt>
    <dgm:pt modelId="{BA65D0E9-3C40-429E-AA14-329DD20FF0CB}" type="pres">
      <dgm:prSet presAssocID="{FB5483B9-F326-44C3-90C4-65C8B208D77C}" presName="parTrans" presStyleLbl="sibTrans2D1" presStyleIdx="1" presStyleCnt="8"/>
      <dgm:spPr/>
      <dgm:t>
        <a:bodyPr/>
        <a:lstStyle/>
        <a:p>
          <a:endParaRPr lang="en-IN"/>
        </a:p>
      </dgm:t>
    </dgm:pt>
    <dgm:pt modelId="{5E333278-2600-4FA5-B052-B1C2CE5F3E60}" type="pres">
      <dgm:prSet presAssocID="{FB5483B9-F326-44C3-90C4-65C8B208D77C}" presName="connectorText" presStyleLbl="sibTrans2D1" presStyleIdx="1" presStyleCnt="8"/>
      <dgm:spPr/>
      <dgm:t>
        <a:bodyPr/>
        <a:lstStyle/>
        <a:p>
          <a:endParaRPr lang="en-IN"/>
        </a:p>
      </dgm:t>
    </dgm:pt>
    <dgm:pt modelId="{6495964B-C1D3-4840-9326-24F4E6BC4ED1}" type="pres">
      <dgm:prSet presAssocID="{3870AFB6-2054-4D13-BDA3-D60ECA888EC8}" presName="node" presStyleLbl="node1" presStyleIdx="1" presStyleCnt="8" custScaleX="131002" custScaleY="123809" custRadScaleRad="96289" custRadScaleInc="-4599">
        <dgm:presLayoutVars>
          <dgm:bulletEnabled val="1"/>
        </dgm:presLayoutVars>
      </dgm:prSet>
      <dgm:spPr>
        <a:prstGeom prst="ellipse">
          <a:avLst/>
        </a:prstGeom>
      </dgm:spPr>
      <dgm:t>
        <a:bodyPr/>
        <a:lstStyle/>
        <a:p>
          <a:endParaRPr lang="en-IN"/>
        </a:p>
      </dgm:t>
    </dgm:pt>
    <dgm:pt modelId="{1CF6D3C6-D608-4706-B1EF-90627C44EEC4}" type="pres">
      <dgm:prSet presAssocID="{A20AD7DD-2934-4A1F-9129-0EAE8229D96B}" presName="parTrans" presStyleLbl="sibTrans2D1" presStyleIdx="2" presStyleCnt="8"/>
      <dgm:spPr/>
      <dgm:t>
        <a:bodyPr/>
        <a:lstStyle/>
        <a:p>
          <a:endParaRPr lang="en-IN"/>
        </a:p>
      </dgm:t>
    </dgm:pt>
    <dgm:pt modelId="{62B6F169-B0A7-492C-871C-45E34CD5991A}" type="pres">
      <dgm:prSet presAssocID="{A20AD7DD-2934-4A1F-9129-0EAE8229D96B}" presName="connectorText" presStyleLbl="sibTrans2D1" presStyleIdx="2" presStyleCnt="8"/>
      <dgm:spPr/>
      <dgm:t>
        <a:bodyPr/>
        <a:lstStyle/>
        <a:p>
          <a:endParaRPr lang="en-IN"/>
        </a:p>
      </dgm:t>
    </dgm:pt>
    <dgm:pt modelId="{DEA9DDEB-DAE1-4DB5-83F6-61688E87C590}" type="pres">
      <dgm:prSet presAssocID="{1A3C93B7-3722-4A18-8153-30BB32025607}" presName="node" presStyleLbl="node1" presStyleIdx="2" presStyleCnt="8" custScaleX="131002" custScaleY="123809" custRadScaleRad="96146" custRadScaleInc="3724">
        <dgm:presLayoutVars>
          <dgm:bulletEnabled val="1"/>
        </dgm:presLayoutVars>
      </dgm:prSet>
      <dgm:spPr>
        <a:prstGeom prst="ellipse">
          <a:avLst/>
        </a:prstGeom>
      </dgm:spPr>
      <dgm:t>
        <a:bodyPr/>
        <a:lstStyle/>
        <a:p>
          <a:endParaRPr lang="en-IN"/>
        </a:p>
      </dgm:t>
    </dgm:pt>
    <dgm:pt modelId="{E4259C94-8941-4B92-AC90-F215C61E51E3}" type="pres">
      <dgm:prSet presAssocID="{535EAD3D-F4C7-4826-9AD4-2C032A80DE76}" presName="parTrans" presStyleLbl="sibTrans2D1" presStyleIdx="3" presStyleCnt="8"/>
      <dgm:spPr/>
      <dgm:t>
        <a:bodyPr/>
        <a:lstStyle/>
        <a:p>
          <a:endParaRPr lang="en-IN"/>
        </a:p>
      </dgm:t>
    </dgm:pt>
    <dgm:pt modelId="{3AF98536-3A97-4C96-88D1-F5EE872E4DC9}" type="pres">
      <dgm:prSet presAssocID="{535EAD3D-F4C7-4826-9AD4-2C032A80DE76}" presName="connectorText" presStyleLbl="sibTrans2D1" presStyleIdx="3" presStyleCnt="8"/>
      <dgm:spPr/>
      <dgm:t>
        <a:bodyPr/>
        <a:lstStyle/>
        <a:p>
          <a:endParaRPr lang="en-IN"/>
        </a:p>
      </dgm:t>
    </dgm:pt>
    <dgm:pt modelId="{C42DF1A7-60E1-4090-9AD4-47AC6F8B6284}" type="pres">
      <dgm:prSet presAssocID="{E1B82CE9-91C4-47A8-988F-FD76F6DF1404}" presName="node" presStyleLbl="node1" presStyleIdx="3" presStyleCnt="8" custScaleX="131002" custScaleY="123809" custRadScaleRad="98332" custRadScaleInc="9654">
        <dgm:presLayoutVars>
          <dgm:bulletEnabled val="1"/>
        </dgm:presLayoutVars>
      </dgm:prSet>
      <dgm:spPr>
        <a:prstGeom prst="ellipse">
          <a:avLst/>
        </a:prstGeom>
      </dgm:spPr>
      <dgm:t>
        <a:bodyPr/>
        <a:lstStyle/>
        <a:p>
          <a:endParaRPr lang="en-IN"/>
        </a:p>
      </dgm:t>
    </dgm:pt>
    <dgm:pt modelId="{6C7C0066-798E-4389-A492-00E39CFAF7D5}" type="pres">
      <dgm:prSet presAssocID="{FB4D3E22-3DCA-4826-BDE4-CB6BEF1369E8}" presName="parTrans" presStyleLbl="sibTrans2D1" presStyleIdx="4" presStyleCnt="8"/>
      <dgm:spPr/>
      <dgm:t>
        <a:bodyPr/>
        <a:lstStyle/>
        <a:p>
          <a:endParaRPr lang="en-IN"/>
        </a:p>
      </dgm:t>
    </dgm:pt>
    <dgm:pt modelId="{316C0B76-3920-4446-B21B-99A1B5A63323}" type="pres">
      <dgm:prSet presAssocID="{FB4D3E22-3DCA-4826-BDE4-CB6BEF1369E8}" presName="connectorText" presStyleLbl="sibTrans2D1" presStyleIdx="4" presStyleCnt="8"/>
      <dgm:spPr/>
      <dgm:t>
        <a:bodyPr/>
        <a:lstStyle/>
        <a:p>
          <a:endParaRPr lang="en-IN"/>
        </a:p>
      </dgm:t>
    </dgm:pt>
    <dgm:pt modelId="{073F9493-75C1-419A-A062-A0A43F0CE235}" type="pres">
      <dgm:prSet presAssocID="{64C81265-4290-4F2F-8705-257835A559DA}" presName="node" presStyleLbl="node1" presStyleIdx="4" presStyleCnt="8" custScaleX="131002" custScaleY="123809" custRadScaleRad="100075" custRadScaleInc="9837">
        <dgm:presLayoutVars>
          <dgm:bulletEnabled val="1"/>
        </dgm:presLayoutVars>
      </dgm:prSet>
      <dgm:spPr>
        <a:prstGeom prst="ellipse">
          <a:avLst/>
        </a:prstGeom>
      </dgm:spPr>
      <dgm:t>
        <a:bodyPr/>
        <a:lstStyle/>
        <a:p>
          <a:endParaRPr lang="en-IN"/>
        </a:p>
      </dgm:t>
    </dgm:pt>
    <dgm:pt modelId="{4824DC2B-9E2C-4A8F-A65E-23E959575B15}" type="pres">
      <dgm:prSet presAssocID="{71F5480E-4DEF-4DA6-BBA4-AE56F705C93D}" presName="parTrans" presStyleLbl="sibTrans2D1" presStyleIdx="5" presStyleCnt="8"/>
      <dgm:spPr/>
      <dgm:t>
        <a:bodyPr/>
        <a:lstStyle/>
        <a:p>
          <a:endParaRPr lang="en-IN"/>
        </a:p>
      </dgm:t>
    </dgm:pt>
    <dgm:pt modelId="{FDED659C-FE38-455F-BAD3-5A2D2BC41925}" type="pres">
      <dgm:prSet presAssocID="{71F5480E-4DEF-4DA6-BBA4-AE56F705C93D}" presName="connectorText" presStyleLbl="sibTrans2D1" presStyleIdx="5" presStyleCnt="8"/>
      <dgm:spPr/>
      <dgm:t>
        <a:bodyPr/>
        <a:lstStyle/>
        <a:p>
          <a:endParaRPr lang="en-IN"/>
        </a:p>
      </dgm:t>
    </dgm:pt>
    <dgm:pt modelId="{1F66C735-88DC-48BB-9D71-6D621454CABE}" type="pres">
      <dgm:prSet presAssocID="{94A713C2-B8EB-4101-8A27-792D0907F611}" presName="node" presStyleLbl="node1" presStyleIdx="5" presStyleCnt="8" custScaleX="131002" custScaleY="123809" custRadScaleRad="103741" custRadScaleInc="4268">
        <dgm:presLayoutVars>
          <dgm:bulletEnabled val="1"/>
        </dgm:presLayoutVars>
      </dgm:prSet>
      <dgm:spPr>
        <a:prstGeom prst="ellipse">
          <a:avLst/>
        </a:prstGeom>
      </dgm:spPr>
      <dgm:t>
        <a:bodyPr/>
        <a:lstStyle/>
        <a:p>
          <a:endParaRPr lang="en-IN"/>
        </a:p>
      </dgm:t>
    </dgm:pt>
    <dgm:pt modelId="{7A30DCE8-69C3-4378-A638-C2685495D918}" type="pres">
      <dgm:prSet presAssocID="{FF4BE23D-3C73-4133-979D-83F0A596DF77}" presName="parTrans" presStyleLbl="sibTrans2D1" presStyleIdx="6" presStyleCnt="8"/>
      <dgm:spPr/>
      <dgm:t>
        <a:bodyPr/>
        <a:lstStyle/>
        <a:p>
          <a:endParaRPr lang="en-IN"/>
        </a:p>
      </dgm:t>
    </dgm:pt>
    <dgm:pt modelId="{853890D0-C1C2-4D3C-B2C1-6C72EE33E1DE}" type="pres">
      <dgm:prSet presAssocID="{FF4BE23D-3C73-4133-979D-83F0A596DF77}" presName="connectorText" presStyleLbl="sibTrans2D1" presStyleIdx="6" presStyleCnt="8"/>
      <dgm:spPr/>
      <dgm:t>
        <a:bodyPr/>
        <a:lstStyle/>
        <a:p>
          <a:endParaRPr lang="en-IN"/>
        </a:p>
      </dgm:t>
    </dgm:pt>
    <dgm:pt modelId="{206A1465-07F4-450B-ACFC-41DD148DCFBC}" type="pres">
      <dgm:prSet presAssocID="{F2D2E3E9-6653-4948-8140-2F13529C203F}" presName="node" presStyleLbl="node1" presStyleIdx="6" presStyleCnt="8" custScaleX="131002" custScaleY="123809" custRadScaleRad="103874" custRadScaleInc="-3447">
        <dgm:presLayoutVars>
          <dgm:bulletEnabled val="1"/>
        </dgm:presLayoutVars>
      </dgm:prSet>
      <dgm:spPr>
        <a:prstGeom prst="ellipse">
          <a:avLst/>
        </a:prstGeom>
      </dgm:spPr>
      <dgm:t>
        <a:bodyPr/>
        <a:lstStyle/>
        <a:p>
          <a:endParaRPr lang="en-IN"/>
        </a:p>
      </dgm:t>
    </dgm:pt>
    <dgm:pt modelId="{012DAFC3-34A8-4374-B62A-8295365BAB10}" type="pres">
      <dgm:prSet presAssocID="{B613F0D5-C594-42A2-A381-F1847F16640D}" presName="parTrans" presStyleLbl="sibTrans2D1" presStyleIdx="7" presStyleCnt="8"/>
      <dgm:spPr/>
      <dgm:t>
        <a:bodyPr/>
        <a:lstStyle/>
        <a:p>
          <a:endParaRPr lang="en-IN"/>
        </a:p>
      </dgm:t>
    </dgm:pt>
    <dgm:pt modelId="{98F3F0FD-D1F8-4D4D-B0F9-695718B27F46}" type="pres">
      <dgm:prSet presAssocID="{B613F0D5-C594-42A2-A381-F1847F16640D}" presName="connectorText" presStyleLbl="sibTrans2D1" presStyleIdx="7" presStyleCnt="8"/>
      <dgm:spPr/>
      <dgm:t>
        <a:bodyPr/>
        <a:lstStyle/>
        <a:p>
          <a:endParaRPr lang="en-IN"/>
        </a:p>
      </dgm:t>
    </dgm:pt>
    <dgm:pt modelId="{4D5843B3-C52E-4696-912E-7A12BC70A32F}" type="pres">
      <dgm:prSet presAssocID="{815F507D-3E8D-4C2F-B901-B2569F2F30AD}" presName="node" presStyleLbl="node1" presStyleIdx="7" presStyleCnt="8" custScaleX="131002" custScaleY="123809" custRadScaleRad="101807" custRadScaleInc="-9324">
        <dgm:presLayoutVars>
          <dgm:bulletEnabled val="1"/>
        </dgm:presLayoutVars>
      </dgm:prSet>
      <dgm:spPr>
        <a:prstGeom prst="ellipse">
          <a:avLst/>
        </a:prstGeom>
      </dgm:spPr>
      <dgm:t>
        <a:bodyPr/>
        <a:lstStyle/>
        <a:p>
          <a:endParaRPr lang="en-IN"/>
        </a:p>
      </dgm:t>
    </dgm:pt>
  </dgm:ptLst>
  <dgm:cxnLst>
    <dgm:cxn modelId="{225F770B-2AD3-4B67-9514-F8324D414127}" srcId="{1982F0AD-F6AC-4B4F-AB34-E9CB0EC03759}" destId="{E1B82CE9-91C4-47A8-988F-FD76F6DF1404}" srcOrd="3" destOrd="0" parTransId="{535EAD3D-F4C7-4826-9AD4-2C032A80DE76}" sibTransId="{FA67801C-1D4B-4D3A-A75F-82AE5559CE43}"/>
    <dgm:cxn modelId="{41C7F09B-17F0-4B61-8050-3CC77E99C033}" type="presOf" srcId="{FF4BE23D-3C73-4133-979D-83F0A596DF77}" destId="{7A30DCE8-69C3-4378-A638-C2685495D918}" srcOrd="0" destOrd="0" presId="urn:microsoft.com/office/officeart/2005/8/layout/radial5"/>
    <dgm:cxn modelId="{E7136F1B-6B7A-4794-9363-678186BA3503}" type="presOf" srcId="{94A713C2-B8EB-4101-8A27-792D0907F611}" destId="{1F66C735-88DC-48BB-9D71-6D621454CABE}" srcOrd="0" destOrd="0" presId="urn:microsoft.com/office/officeart/2005/8/layout/radial5"/>
    <dgm:cxn modelId="{AC86F02A-706A-45E5-98E4-A05A1E2652FF}" type="presOf" srcId="{ED64218F-81A3-4268-98EC-CC9A99F092B4}" destId="{AB2D9A83-C93A-4C83-884B-E64BC0EF5E9F}" srcOrd="0" destOrd="0" presId="urn:microsoft.com/office/officeart/2005/8/layout/radial5"/>
    <dgm:cxn modelId="{7302FCB0-4B04-4410-AF91-FD81A5636CCA}" type="presOf" srcId="{71F5480E-4DEF-4DA6-BBA4-AE56F705C93D}" destId="{FDED659C-FE38-455F-BAD3-5A2D2BC41925}" srcOrd="1" destOrd="0" presId="urn:microsoft.com/office/officeart/2005/8/layout/radial5"/>
    <dgm:cxn modelId="{E74FFCF7-E96A-4C7B-B9CE-B6EC1D9CAB91}" srcId="{1982F0AD-F6AC-4B4F-AB34-E9CB0EC03759}" destId="{3870AFB6-2054-4D13-BDA3-D60ECA888EC8}" srcOrd="1" destOrd="0" parTransId="{FB5483B9-F326-44C3-90C4-65C8B208D77C}" sibTransId="{5CFC2FF7-B27F-4877-91C9-BB4AFAA0F6C6}"/>
    <dgm:cxn modelId="{36F6DE0E-E25E-4B52-B2F3-D05D33BC297E}" type="presOf" srcId="{07E2B283-2A3E-4BE8-80EA-13410AB9E3DC}" destId="{866A76BF-EA48-4B7B-939E-F09B7D6736D3}" srcOrd="0" destOrd="0" presId="urn:microsoft.com/office/officeart/2005/8/layout/radial5"/>
    <dgm:cxn modelId="{D11062F2-E25B-4C13-A6A0-007EDDBCBD23}" srcId="{1982F0AD-F6AC-4B4F-AB34-E9CB0EC03759}" destId="{815F507D-3E8D-4C2F-B901-B2569F2F30AD}" srcOrd="7" destOrd="0" parTransId="{B613F0D5-C594-42A2-A381-F1847F16640D}" sibTransId="{D0A33F3B-CCAF-4A4B-8AD4-78A530A445FF}"/>
    <dgm:cxn modelId="{7EFE495E-1375-4989-B7AC-9A37F53845DA}" type="presOf" srcId="{64C81265-4290-4F2F-8705-257835A559DA}" destId="{073F9493-75C1-419A-A062-A0A43F0CE235}" srcOrd="0" destOrd="0" presId="urn:microsoft.com/office/officeart/2005/8/layout/radial5"/>
    <dgm:cxn modelId="{1B316F85-62FC-4862-9BC0-1B9101C072A7}" srcId="{1982F0AD-F6AC-4B4F-AB34-E9CB0EC03759}" destId="{92C07813-C414-49C8-909F-73BAE53D345F}" srcOrd="0" destOrd="0" parTransId="{ED64218F-81A3-4268-98EC-CC9A99F092B4}" sibTransId="{50DC0F04-BF03-4363-9BA0-BA357CBB65CD}"/>
    <dgm:cxn modelId="{18F49C83-0277-4D26-B808-3F52FBAA896D}" srcId="{1982F0AD-F6AC-4B4F-AB34-E9CB0EC03759}" destId="{1A3C93B7-3722-4A18-8153-30BB32025607}" srcOrd="2" destOrd="0" parTransId="{A20AD7DD-2934-4A1F-9129-0EAE8229D96B}" sibTransId="{4F1C7EB9-933C-4FF0-A9A1-697D73FEFAE9}"/>
    <dgm:cxn modelId="{32140EDB-4CBC-4822-97B8-BC612454C9FD}" type="presOf" srcId="{535EAD3D-F4C7-4826-9AD4-2C032A80DE76}" destId="{3AF98536-3A97-4C96-88D1-F5EE872E4DC9}" srcOrd="1" destOrd="0" presId="urn:microsoft.com/office/officeart/2005/8/layout/radial5"/>
    <dgm:cxn modelId="{46A75CEA-F2EF-4D88-9604-4C421872AF4E}" srcId="{1982F0AD-F6AC-4B4F-AB34-E9CB0EC03759}" destId="{64C81265-4290-4F2F-8705-257835A559DA}" srcOrd="4" destOrd="0" parTransId="{FB4D3E22-3DCA-4826-BDE4-CB6BEF1369E8}" sibTransId="{39556662-6A9F-441C-B3DA-5E7FF23845D4}"/>
    <dgm:cxn modelId="{2FF33877-BDA7-4CF9-BCC6-4766B4382458}" srcId="{07E2B283-2A3E-4BE8-80EA-13410AB9E3DC}" destId="{1982F0AD-F6AC-4B4F-AB34-E9CB0EC03759}" srcOrd="0" destOrd="0" parTransId="{63CBE8E7-71D4-4FAB-BD32-795458CFEAC1}" sibTransId="{ED2BCC36-FB8A-4FC5-B68A-330B7BF89221}"/>
    <dgm:cxn modelId="{3CB0C06E-8E3A-4739-927D-220B83B0F2CE}" type="presOf" srcId="{FB4D3E22-3DCA-4826-BDE4-CB6BEF1369E8}" destId="{6C7C0066-798E-4389-A492-00E39CFAF7D5}" srcOrd="0" destOrd="0" presId="urn:microsoft.com/office/officeart/2005/8/layout/radial5"/>
    <dgm:cxn modelId="{DC35EDC8-D6D4-483D-88C0-4899314AB2C9}" type="presOf" srcId="{F2D2E3E9-6653-4948-8140-2F13529C203F}" destId="{206A1465-07F4-450B-ACFC-41DD148DCFBC}" srcOrd="0" destOrd="0" presId="urn:microsoft.com/office/officeart/2005/8/layout/radial5"/>
    <dgm:cxn modelId="{33F484AB-1364-4C1A-91B2-1F5CB4E21632}" type="presOf" srcId="{E1B82CE9-91C4-47A8-988F-FD76F6DF1404}" destId="{C42DF1A7-60E1-4090-9AD4-47AC6F8B6284}" srcOrd="0" destOrd="0" presId="urn:microsoft.com/office/officeart/2005/8/layout/radial5"/>
    <dgm:cxn modelId="{BB62E2FC-3887-4E0F-A7A5-D49F564CFE40}" type="presOf" srcId="{92C07813-C414-49C8-909F-73BAE53D345F}" destId="{53DD2015-4461-45D5-953D-3A5CA6D88BCC}" srcOrd="0" destOrd="0" presId="urn:microsoft.com/office/officeart/2005/8/layout/radial5"/>
    <dgm:cxn modelId="{BB2A454A-0CCD-4E3F-86F9-3EF2C6E360D1}" type="presOf" srcId="{1A3C93B7-3722-4A18-8153-30BB32025607}" destId="{DEA9DDEB-DAE1-4DB5-83F6-61688E87C590}" srcOrd="0" destOrd="0" presId="urn:microsoft.com/office/officeart/2005/8/layout/radial5"/>
    <dgm:cxn modelId="{1A1982F1-2C12-463E-8EA0-F285818CFE78}" type="presOf" srcId="{B613F0D5-C594-42A2-A381-F1847F16640D}" destId="{012DAFC3-34A8-4374-B62A-8295365BAB10}" srcOrd="0" destOrd="0" presId="urn:microsoft.com/office/officeart/2005/8/layout/radial5"/>
    <dgm:cxn modelId="{AEB6722E-4882-462D-A77A-67B0C0D3F077}" type="presOf" srcId="{FB5483B9-F326-44C3-90C4-65C8B208D77C}" destId="{BA65D0E9-3C40-429E-AA14-329DD20FF0CB}" srcOrd="0" destOrd="0" presId="urn:microsoft.com/office/officeart/2005/8/layout/radial5"/>
    <dgm:cxn modelId="{BE04F657-E546-4029-95DC-60CE2050E108}" srcId="{1982F0AD-F6AC-4B4F-AB34-E9CB0EC03759}" destId="{F2D2E3E9-6653-4948-8140-2F13529C203F}" srcOrd="6" destOrd="0" parTransId="{FF4BE23D-3C73-4133-979D-83F0A596DF77}" sibTransId="{16880981-E575-4F39-9F3F-389F2A37941E}"/>
    <dgm:cxn modelId="{88B050BB-5D48-47B9-97A8-79179368996A}" type="presOf" srcId="{1982F0AD-F6AC-4B4F-AB34-E9CB0EC03759}" destId="{64295B3D-45F6-45BF-B132-5A4D7E2BA9D7}" srcOrd="0" destOrd="0" presId="urn:microsoft.com/office/officeart/2005/8/layout/radial5"/>
    <dgm:cxn modelId="{EC109309-4653-4803-BD13-203372295293}" type="presOf" srcId="{FB4D3E22-3DCA-4826-BDE4-CB6BEF1369E8}" destId="{316C0B76-3920-4446-B21B-99A1B5A63323}" srcOrd="1" destOrd="0" presId="urn:microsoft.com/office/officeart/2005/8/layout/radial5"/>
    <dgm:cxn modelId="{8BD5A5A0-C4E3-48B4-8A87-8C62EDE4AFDC}" type="presOf" srcId="{ED64218F-81A3-4268-98EC-CC9A99F092B4}" destId="{A47CF612-7ABC-44CE-AB21-594A6A79BB8B}" srcOrd="1" destOrd="0" presId="urn:microsoft.com/office/officeart/2005/8/layout/radial5"/>
    <dgm:cxn modelId="{62286112-70C3-4F10-9EF1-E6263ED06A5D}" type="presOf" srcId="{A20AD7DD-2934-4A1F-9129-0EAE8229D96B}" destId="{62B6F169-B0A7-492C-871C-45E34CD5991A}" srcOrd="1" destOrd="0" presId="urn:microsoft.com/office/officeart/2005/8/layout/radial5"/>
    <dgm:cxn modelId="{E99A50F5-19B6-48F9-99F8-4B4DA830EEC6}" type="presOf" srcId="{815F507D-3E8D-4C2F-B901-B2569F2F30AD}" destId="{4D5843B3-C52E-4696-912E-7A12BC70A32F}" srcOrd="0" destOrd="0" presId="urn:microsoft.com/office/officeart/2005/8/layout/radial5"/>
    <dgm:cxn modelId="{EFA7E6E6-61F1-4D30-9DD3-20FD7C5DD588}" type="presOf" srcId="{FB5483B9-F326-44C3-90C4-65C8B208D77C}" destId="{5E333278-2600-4FA5-B052-B1C2CE5F3E60}" srcOrd="1" destOrd="0" presId="urn:microsoft.com/office/officeart/2005/8/layout/radial5"/>
    <dgm:cxn modelId="{7A8967D6-22CE-4B89-8E55-1C47176EA3AF}" type="presOf" srcId="{71F5480E-4DEF-4DA6-BBA4-AE56F705C93D}" destId="{4824DC2B-9E2C-4A8F-A65E-23E959575B15}" srcOrd="0" destOrd="0" presId="urn:microsoft.com/office/officeart/2005/8/layout/radial5"/>
    <dgm:cxn modelId="{73AF2BF8-9D89-40AF-B1DC-0CBCBBFC05F0}" type="presOf" srcId="{535EAD3D-F4C7-4826-9AD4-2C032A80DE76}" destId="{E4259C94-8941-4B92-AC90-F215C61E51E3}" srcOrd="0" destOrd="0" presId="urn:microsoft.com/office/officeart/2005/8/layout/radial5"/>
    <dgm:cxn modelId="{76BB1394-B603-4A1E-A55B-1E8ECDFE6FCE}" srcId="{1982F0AD-F6AC-4B4F-AB34-E9CB0EC03759}" destId="{94A713C2-B8EB-4101-8A27-792D0907F611}" srcOrd="5" destOrd="0" parTransId="{71F5480E-4DEF-4DA6-BBA4-AE56F705C93D}" sibTransId="{9377C4F9-5AD6-475A-A637-D95C73205CB0}"/>
    <dgm:cxn modelId="{FD38A1A6-F16E-4915-AFE5-FE04F2F89D98}" type="presOf" srcId="{3870AFB6-2054-4D13-BDA3-D60ECA888EC8}" destId="{6495964B-C1D3-4840-9326-24F4E6BC4ED1}" srcOrd="0" destOrd="0" presId="urn:microsoft.com/office/officeart/2005/8/layout/radial5"/>
    <dgm:cxn modelId="{1FBB51BB-5A50-4513-B163-865A018F5FE0}" type="presOf" srcId="{B613F0D5-C594-42A2-A381-F1847F16640D}" destId="{98F3F0FD-D1F8-4D4D-B0F9-695718B27F46}" srcOrd="1" destOrd="0" presId="urn:microsoft.com/office/officeart/2005/8/layout/radial5"/>
    <dgm:cxn modelId="{F222A3DD-F1CC-4BC6-BBFD-B69CF1CAD5F3}" type="presOf" srcId="{FF4BE23D-3C73-4133-979D-83F0A596DF77}" destId="{853890D0-C1C2-4D3C-B2C1-6C72EE33E1DE}" srcOrd="1" destOrd="0" presId="urn:microsoft.com/office/officeart/2005/8/layout/radial5"/>
    <dgm:cxn modelId="{38C02417-4DE6-4807-99E9-A0E18521CC42}" type="presOf" srcId="{A20AD7DD-2934-4A1F-9129-0EAE8229D96B}" destId="{1CF6D3C6-D608-4706-B1EF-90627C44EEC4}" srcOrd="0" destOrd="0" presId="urn:microsoft.com/office/officeart/2005/8/layout/radial5"/>
    <dgm:cxn modelId="{25A99549-497F-473F-A0A5-F31517E4AEC1}" type="presParOf" srcId="{866A76BF-EA48-4B7B-939E-F09B7D6736D3}" destId="{64295B3D-45F6-45BF-B132-5A4D7E2BA9D7}" srcOrd="0" destOrd="0" presId="urn:microsoft.com/office/officeart/2005/8/layout/radial5"/>
    <dgm:cxn modelId="{F455AFD1-2E66-4452-853C-FECD324E0B42}" type="presParOf" srcId="{866A76BF-EA48-4B7B-939E-F09B7D6736D3}" destId="{AB2D9A83-C93A-4C83-884B-E64BC0EF5E9F}" srcOrd="1" destOrd="0" presId="urn:microsoft.com/office/officeart/2005/8/layout/radial5"/>
    <dgm:cxn modelId="{7A3F2892-ADC2-418D-A749-689C80687797}" type="presParOf" srcId="{AB2D9A83-C93A-4C83-884B-E64BC0EF5E9F}" destId="{A47CF612-7ABC-44CE-AB21-594A6A79BB8B}" srcOrd="0" destOrd="0" presId="urn:microsoft.com/office/officeart/2005/8/layout/radial5"/>
    <dgm:cxn modelId="{AA647891-304D-4C95-B3CC-D8EBCA279FD2}" type="presParOf" srcId="{866A76BF-EA48-4B7B-939E-F09B7D6736D3}" destId="{53DD2015-4461-45D5-953D-3A5CA6D88BCC}" srcOrd="2" destOrd="0" presId="urn:microsoft.com/office/officeart/2005/8/layout/radial5"/>
    <dgm:cxn modelId="{7543DB04-482F-4FB6-AEFB-AA1B7827DE9E}" type="presParOf" srcId="{866A76BF-EA48-4B7B-939E-F09B7D6736D3}" destId="{BA65D0E9-3C40-429E-AA14-329DD20FF0CB}" srcOrd="3" destOrd="0" presId="urn:microsoft.com/office/officeart/2005/8/layout/radial5"/>
    <dgm:cxn modelId="{F2758620-7E5F-4C23-AE26-3622F843C537}" type="presParOf" srcId="{BA65D0E9-3C40-429E-AA14-329DD20FF0CB}" destId="{5E333278-2600-4FA5-B052-B1C2CE5F3E60}" srcOrd="0" destOrd="0" presId="urn:microsoft.com/office/officeart/2005/8/layout/radial5"/>
    <dgm:cxn modelId="{14C0F694-1EA5-4BB7-87FB-4C6BC4D1BC98}" type="presParOf" srcId="{866A76BF-EA48-4B7B-939E-F09B7D6736D3}" destId="{6495964B-C1D3-4840-9326-24F4E6BC4ED1}" srcOrd="4" destOrd="0" presId="urn:microsoft.com/office/officeart/2005/8/layout/radial5"/>
    <dgm:cxn modelId="{592DF380-C719-4186-BB24-46E9D1878A3F}" type="presParOf" srcId="{866A76BF-EA48-4B7B-939E-F09B7D6736D3}" destId="{1CF6D3C6-D608-4706-B1EF-90627C44EEC4}" srcOrd="5" destOrd="0" presId="urn:microsoft.com/office/officeart/2005/8/layout/radial5"/>
    <dgm:cxn modelId="{7A230D4D-B478-4D3E-B2EE-456E94C8AEBC}" type="presParOf" srcId="{1CF6D3C6-D608-4706-B1EF-90627C44EEC4}" destId="{62B6F169-B0A7-492C-871C-45E34CD5991A}" srcOrd="0" destOrd="0" presId="urn:microsoft.com/office/officeart/2005/8/layout/radial5"/>
    <dgm:cxn modelId="{ABD9E5E4-0EE6-4F0D-84E1-C553D0E73B3D}" type="presParOf" srcId="{866A76BF-EA48-4B7B-939E-F09B7D6736D3}" destId="{DEA9DDEB-DAE1-4DB5-83F6-61688E87C590}" srcOrd="6" destOrd="0" presId="urn:microsoft.com/office/officeart/2005/8/layout/radial5"/>
    <dgm:cxn modelId="{745EDBD2-144E-485D-8DEB-44783FCDB19B}" type="presParOf" srcId="{866A76BF-EA48-4B7B-939E-F09B7D6736D3}" destId="{E4259C94-8941-4B92-AC90-F215C61E51E3}" srcOrd="7" destOrd="0" presId="urn:microsoft.com/office/officeart/2005/8/layout/radial5"/>
    <dgm:cxn modelId="{17DFE7C6-4B8B-40B3-8147-3693ACEF4A0E}" type="presParOf" srcId="{E4259C94-8941-4B92-AC90-F215C61E51E3}" destId="{3AF98536-3A97-4C96-88D1-F5EE872E4DC9}" srcOrd="0" destOrd="0" presId="urn:microsoft.com/office/officeart/2005/8/layout/radial5"/>
    <dgm:cxn modelId="{C952C825-05F6-4E48-8D9C-FE1AE8D77B05}" type="presParOf" srcId="{866A76BF-EA48-4B7B-939E-F09B7D6736D3}" destId="{C42DF1A7-60E1-4090-9AD4-47AC6F8B6284}" srcOrd="8" destOrd="0" presId="urn:microsoft.com/office/officeart/2005/8/layout/radial5"/>
    <dgm:cxn modelId="{F25FC15C-775D-42F6-A73D-B74CE7009D64}" type="presParOf" srcId="{866A76BF-EA48-4B7B-939E-F09B7D6736D3}" destId="{6C7C0066-798E-4389-A492-00E39CFAF7D5}" srcOrd="9" destOrd="0" presId="urn:microsoft.com/office/officeart/2005/8/layout/radial5"/>
    <dgm:cxn modelId="{5FA5E73F-338C-482F-8BC5-CA465A56AE71}" type="presParOf" srcId="{6C7C0066-798E-4389-A492-00E39CFAF7D5}" destId="{316C0B76-3920-4446-B21B-99A1B5A63323}" srcOrd="0" destOrd="0" presId="urn:microsoft.com/office/officeart/2005/8/layout/radial5"/>
    <dgm:cxn modelId="{0B042788-5B1F-4AA7-BB0B-F39DF5512A26}" type="presParOf" srcId="{866A76BF-EA48-4B7B-939E-F09B7D6736D3}" destId="{073F9493-75C1-419A-A062-A0A43F0CE235}" srcOrd="10" destOrd="0" presId="urn:microsoft.com/office/officeart/2005/8/layout/radial5"/>
    <dgm:cxn modelId="{3552D427-74A6-419B-A440-C7D46949FAEF}" type="presParOf" srcId="{866A76BF-EA48-4B7B-939E-F09B7D6736D3}" destId="{4824DC2B-9E2C-4A8F-A65E-23E959575B15}" srcOrd="11" destOrd="0" presId="urn:microsoft.com/office/officeart/2005/8/layout/radial5"/>
    <dgm:cxn modelId="{5B9241AB-3254-4F4F-804A-A8B7DFDA431E}" type="presParOf" srcId="{4824DC2B-9E2C-4A8F-A65E-23E959575B15}" destId="{FDED659C-FE38-455F-BAD3-5A2D2BC41925}" srcOrd="0" destOrd="0" presId="urn:microsoft.com/office/officeart/2005/8/layout/radial5"/>
    <dgm:cxn modelId="{7E4F3441-0951-4D46-8F3A-805D6CD037B3}" type="presParOf" srcId="{866A76BF-EA48-4B7B-939E-F09B7D6736D3}" destId="{1F66C735-88DC-48BB-9D71-6D621454CABE}" srcOrd="12" destOrd="0" presId="urn:microsoft.com/office/officeart/2005/8/layout/radial5"/>
    <dgm:cxn modelId="{AA5EBBDA-03EE-4075-8ECF-E042A4FB4E00}" type="presParOf" srcId="{866A76BF-EA48-4B7B-939E-F09B7D6736D3}" destId="{7A30DCE8-69C3-4378-A638-C2685495D918}" srcOrd="13" destOrd="0" presId="urn:microsoft.com/office/officeart/2005/8/layout/radial5"/>
    <dgm:cxn modelId="{883A2EE0-F00F-4EB3-AEDE-C813A9B93890}" type="presParOf" srcId="{7A30DCE8-69C3-4378-A638-C2685495D918}" destId="{853890D0-C1C2-4D3C-B2C1-6C72EE33E1DE}" srcOrd="0" destOrd="0" presId="urn:microsoft.com/office/officeart/2005/8/layout/radial5"/>
    <dgm:cxn modelId="{367F5A8A-33D8-4DD0-BCBD-258EDD2795DE}" type="presParOf" srcId="{866A76BF-EA48-4B7B-939E-F09B7D6736D3}" destId="{206A1465-07F4-450B-ACFC-41DD148DCFBC}" srcOrd="14" destOrd="0" presId="urn:microsoft.com/office/officeart/2005/8/layout/radial5"/>
    <dgm:cxn modelId="{0A2043A5-A60B-480C-A416-D96B9D01B9D1}" type="presParOf" srcId="{866A76BF-EA48-4B7B-939E-F09B7D6736D3}" destId="{012DAFC3-34A8-4374-B62A-8295365BAB10}" srcOrd="15" destOrd="0" presId="urn:microsoft.com/office/officeart/2005/8/layout/radial5"/>
    <dgm:cxn modelId="{6DB63EEF-506B-4AEB-9BA5-2EC8E8E3EC27}" type="presParOf" srcId="{012DAFC3-34A8-4374-B62A-8295365BAB10}" destId="{98F3F0FD-D1F8-4D4D-B0F9-695718B27F46}" srcOrd="0" destOrd="0" presId="urn:microsoft.com/office/officeart/2005/8/layout/radial5"/>
    <dgm:cxn modelId="{C5E1F84A-42BB-4D1D-BEBF-8A80B5252FF6}" type="presParOf" srcId="{866A76BF-EA48-4B7B-939E-F09B7D6736D3}" destId="{4D5843B3-C52E-4696-912E-7A12BC70A32F}"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C30A54-8C1C-461B-AD6A-2BE0ADDA5CD5}" type="doc">
      <dgm:prSet loTypeId="urn:microsoft.com/office/officeart/2005/8/layout/hierarchy1" loCatId="hierarchy" qsTypeId="urn:microsoft.com/office/officeart/2005/8/quickstyle/simple1" qsCatId="simple" csTypeId="urn:microsoft.com/office/officeart/2005/8/colors/accent2_4" csCatId="accent2" phldr="1"/>
      <dgm:spPr/>
      <dgm:t>
        <a:bodyPr/>
        <a:lstStyle/>
        <a:p>
          <a:endParaRPr lang="en-IN"/>
        </a:p>
      </dgm:t>
    </dgm:pt>
    <dgm:pt modelId="{FEB9D02F-02A1-4A15-9DA6-C1B9110D702F}" type="pres">
      <dgm:prSet presAssocID="{8FC30A54-8C1C-461B-AD6A-2BE0ADDA5CD5}" presName="hierChild1" presStyleCnt="0">
        <dgm:presLayoutVars>
          <dgm:chPref val="1"/>
          <dgm:dir/>
          <dgm:animOne val="branch"/>
          <dgm:animLvl val="lvl"/>
          <dgm:resizeHandles/>
        </dgm:presLayoutVars>
      </dgm:prSet>
      <dgm:spPr/>
      <dgm:t>
        <a:bodyPr/>
        <a:lstStyle/>
        <a:p>
          <a:endParaRPr lang="en-IN"/>
        </a:p>
      </dgm:t>
    </dgm:pt>
  </dgm:ptLst>
  <dgm:cxnLst>
    <dgm:cxn modelId="{47A9EA4F-466F-4910-8168-3FAFF5D37230}" type="presOf" srcId="{8FC30A54-8C1C-461B-AD6A-2BE0ADDA5CD5}" destId="{FEB9D02F-02A1-4A15-9DA6-C1B9110D702F}" srcOrd="0"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C30A54-8C1C-461B-AD6A-2BE0ADDA5CD5}" type="doc">
      <dgm:prSet loTypeId="urn:microsoft.com/office/officeart/2005/8/layout/arrow2" loCatId="process" qsTypeId="urn:microsoft.com/office/officeart/2005/8/quickstyle/3d4" qsCatId="3D" csTypeId="urn:microsoft.com/office/officeart/2005/8/colors/accent4_3" csCatId="accent4" phldr="1"/>
      <dgm:spPr/>
      <dgm:t>
        <a:bodyPr/>
        <a:lstStyle/>
        <a:p>
          <a:endParaRPr lang="en-IN"/>
        </a:p>
      </dgm:t>
    </dgm:pt>
    <dgm:pt modelId="{D97537AE-4AB0-45E1-96BA-E6B64C4B5B11}">
      <dgm:prSet phldrT="[Text]" custT="1"/>
      <dgm:spPr/>
      <dgm:t>
        <a:bodyPr/>
        <a:lstStyle/>
        <a:p>
          <a:r>
            <a:rPr lang="en-US" sz="2800" b="1" dirty="0" smtClean="0">
              <a:solidFill>
                <a:schemeClr val="tx1"/>
              </a:solidFill>
            </a:rPr>
            <a:t>Supreme Court</a:t>
          </a:r>
          <a:endParaRPr lang="en-IN" sz="2800" b="1" dirty="0">
            <a:solidFill>
              <a:schemeClr val="tx1"/>
            </a:solidFill>
          </a:endParaRPr>
        </a:p>
      </dgm:t>
    </dgm:pt>
    <dgm:pt modelId="{DF2EBDC0-F70B-4E11-89A9-B7D775F8243F}" type="sibTrans" cxnId="{7991AE20-ACE2-44E8-ADAA-DB886978C5CB}">
      <dgm:prSet/>
      <dgm:spPr/>
      <dgm:t>
        <a:bodyPr/>
        <a:lstStyle/>
        <a:p>
          <a:endParaRPr lang="en-IN"/>
        </a:p>
      </dgm:t>
    </dgm:pt>
    <dgm:pt modelId="{E3F1364D-F59A-4AE8-9B7C-D56F02394D8F}" type="parTrans" cxnId="{7991AE20-ACE2-44E8-ADAA-DB886978C5CB}">
      <dgm:prSet/>
      <dgm:spPr/>
      <dgm:t>
        <a:bodyPr/>
        <a:lstStyle/>
        <a:p>
          <a:endParaRPr lang="en-IN"/>
        </a:p>
      </dgm:t>
    </dgm:pt>
    <dgm:pt modelId="{EA57DAE7-8342-4767-BC8B-A99063C4F50D}">
      <dgm:prSet custT="1"/>
      <dgm:spPr/>
      <dgm:t>
        <a:bodyPr/>
        <a:lstStyle/>
        <a:p>
          <a:r>
            <a:rPr lang="en-US" sz="1800" b="1" dirty="0" smtClean="0">
              <a:solidFill>
                <a:schemeClr val="tx1"/>
              </a:solidFill>
            </a:rPr>
            <a:t>Commissioner (Appeals)</a:t>
          </a:r>
          <a:endParaRPr lang="en-IN" sz="1800" b="1" dirty="0">
            <a:solidFill>
              <a:schemeClr val="tx1"/>
            </a:solidFill>
          </a:endParaRPr>
        </a:p>
      </dgm:t>
    </dgm:pt>
    <dgm:pt modelId="{AFE9B930-8269-49E6-9A99-DE0BCC42FD94}" type="parTrans" cxnId="{9094BBE6-A56D-4C65-95CE-764245632DE6}">
      <dgm:prSet/>
      <dgm:spPr/>
      <dgm:t>
        <a:bodyPr/>
        <a:lstStyle/>
        <a:p>
          <a:endParaRPr lang="en-IN"/>
        </a:p>
      </dgm:t>
    </dgm:pt>
    <dgm:pt modelId="{D4B6B3C3-F7D2-454B-A0C3-CAD5FA53F439}" type="sibTrans" cxnId="{9094BBE6-A56D-4C65-95CE-764245632DE6}">
      <dgm:prSet/>
      <dgm:spPr/>
      <dgm:t>
        <a:bodyPr/>
        <a:lstStyle/>
        <a:p>
          <a:endParaRPr lang="en-IN"/>
        </a:p>
      </dgm:t>
    </dgm:pt>
    <dgm:pt modelId="{D92F65D6-065A-474D-B220-64A54A425559}">
      <dgm:prSet phldrT="[Text]" custT="1"/>
      <dgm:spPr/>
      <dgm:t>
        <a:bodyPr/>
        <a:lstStyle/>
        <a:p>
          <a:r>
            <a:rPr lang="en-US" sz="2000" b="1" dirty="0" smtClean="0">
              <a:solidFill>
                <a:schemeClr val="tx1"/>
              </a:solidFill>
            </a:rPr>
            <a:t>Tribunal</a:t>
          </a:r>
          <a:endParaRPr lang="en-IN" sz="2000" b="1" dirty="0">
            <a:solidFill>
              <a:schemeClr val="tx1"/>
            </a:solidFill>
          </a:endParaRPr>
        </a:p>
      </dgm:t>
    </dgm:pt>
    <dgm:pt modelId="{3FD3F888-E7E6-4ACF-A8A6-7949F018BCB8}" type="parTrans" cxnId="{B56FFED4-C7E8-4A3E-8752-A1A7CC262B4B}">
      <dgm:prSet/>
      <dgm:spPr/>
      <dgm:t>
        <a:bodyPr/>
        <a:lstStyle/>
        <a:p>
          <a:endParaRPr lang="en-IN"/>
        </a:p>
      </dgm:t>
    </dgm:pt>
    <dgm:pt modelId="{9E9AF0E3-0685-46F6-9B82-41B320D16A8A}" type="sibTrans" cxnId="{B56FFED4-C7E8-4A3E-8752-A1A7CC262B4B}">
      <dgm:prSet/>
      <dgm:spPr/>
      <dgm:t>
        <a:bodyPr/>
        <a:lstStyle/>
        <a:p>
          <a:endParaRPr lang="en-IN"/>
        </a:p>
      </dgm:t>
    </dgm:pt>
    <dgm:pt modelId="{234D9C47-0294-4369-8948-636E0134263C}">
      <dgm:prSet phldrT="[Text]" custT="1"/>
      <dgm:spPr/>
      <dgm:t>
        <a:bodyPr/>
        <a:lstStyle/>
        <a:p>
          <a:r>
            <a:rPr lang="en-US" sz="2400" b="1" dirty="0" smtClean="0">
              <a:solidFill>
                <a:schemeClr val="tx1"/>
              </a:solidFill>
            </a:rPr>
            <a:t>High Court</a:t>
          </a:r>
          <a:endParaRPr lang="en-IN" sz="2400" b="1" dirty="0">
            <a:solidFill>
              <a:schemeClr val="tx1"/>
            </a:solidFill>
          </a:endParaRPr>
        </a:p>
      </dgm:t>
    </dgm:pt>
    <dgm:pt modelId="{6D7AED56-9576-49B2-B78A-F9FBF6D1A9A3}" type="parTrans" cxnId="{D6DBD617-F242-44F2-99AE-175042626A8A}">
      <dgm:prSet/>
      <dgm:spPr/>
      <dgm:t>
        <a:bodyPr/>
        <a:lstStyle/>
        <a:p>
          <a:endParaRPr lang="en-IN"/>
        </a:p>
      </dgm:t>
    </dgm:pt>
    <dgm:pt modelId="{E075A7BD-62F8-411D-8437-1EEDD2A064EB}" type="sibTrans" cxnId="{D6DBD617-F242-44F2-99AE-175042626A8A}">
      <dgm:prSet/>
      <dgm:spPr/>
      <dgm:t>
        <a:bodyPr/>
        <a:lstStyle/>
        <a:p>
          <a:endParaRPr lang="en-IN"/>
        </a:p>
      </dgm:t>
    </dgm:pt>
    <dgm:pt modelId="{A35782BD-5C1E-4B99-B076-242B6E23141E}" type="pres">
      <dgm:prSet presAssocID="{8FC30A54-8C1C-461B-AD6A-2BE0ADDA5CD5}" presName="arrowDiagram" presStyleCnt="0">
        <dgm:presLayoutVars>
          <dgm:chMax val="5"/>
          <dgm:dir/>
          <dgm:resizeHandles val="exact"/>
        </dgm:presLayoutVars>
      </dgm:prSet>
      <dgm:spPr/>
      <dgm:t>
        <a:bodyPr/>
        <a:lstStyle/>
        <a:p>
          <a:endParaRPr lang="en-IN"/>
        </a:p>
      </dgm:t>
    </dgm:pt>
    <dgm:pt modelId="{D0D0CCF2-252A-4F10-B7C2-3BED0D71E01F}" type="pres">
      <dgm:prSet presAssocID="{8FC30A54-8C1C-461B-AD6A-2BE0ADDA5CD5}" presName="arrow" presStyleLbl="bgShp" presStyleIdx="0" presStyleCnt="1" custLinFactNeighborX="-1395" custLinFactNeighborY="28964"/>
      <dgm:spPr>
        <a:solidFill>
          <a:schemeClr val="bg1">
            <a:lumMod val="50000"/>
          </a:schemeClr>
        </a:solidFill>
      </dgm:spPr>
      <dgm:t>
        <a:bodyPr/>
        <a:lstStyle/>
        <a:p>
          <a:endParaRPr lang="en-IN"/>
        </a:p>
      </dgm:t>
    </dgm:pt>
    <dgm:pt modelId="{CC87E335-14AA-43C7-96D9-3819D30C82C4}" type="pres">
      <dgm:prSet presAssocID="{8FC30A54-8C1C-461B-AD6A-2BE0ADDA5CD5}" presName="arrowDiagram4" presStyleCnt="0"/>
      <dgm:spPr/>
      <dgm:t>
        <a:bodyPr/>
        <a:lstStyle/>
        <a:p>
          <a:endParaRPr lang="en-IN"/>
        </a:p>
      </dgm:t>
    </dgm:pt>
    <dgm:pt modelId="{D0736E9A-74DA-4A23-851F-06A40907C5FF}" type="pres">
      <dgm:prSet presAssocID="{EA57DAE7-8342-4767-BC8B-A99063C4F50D}" presName="bullet4a" presStyleLbl="node1" presStyleIdx="0" presStyleCnt="4"/>
      <dgm:spPr>
        <a:solidFill>
          <a:srgbClr val="FF3399"/>
        </a:solidFill>
      </dgm:spPr>
      <dgm:t>
        <a:bodyPr/>
        <a:lstStyle/>
        <a:p>
          <a:endParaRPr lang="en-IN"/>
        </a:p>
      </dgm:t>
    </dgm:pt>
    <dgm:pt modelId="{AA49DDBF-FABE-4B4C-BE8B-25D034E7B106}" type="pres">
      <dgm:prSet presAssocID="{EA57DAE7-8342-4767-BC8B-A99063C4F50D}" presName="textBox4a" presStyleLbl="revTx" presStyleIdx="0" presStyleCnt="4" custScaleX="186146" custLinFactNeighborX="53404" custLinFactNeighborY="-5763">
        <dgm:presLayoutVars>
          <dgm:bulletEnabled val="1"/>
        </dgm:presLayoutVars>
      </dgm:prSet>
      <dgm:spPr/>
      <dgm:t>
        <a:bodyPr/>
        <a:lstStyle/>
        <a:p>
          <a:endParaRPr lang="en-IN"/>
        </a:p>
      </dgm:t>
    </dgm:pt>
    <dgm:pt modelId="{EC84B6EE-D4B2-4E53-90E2-1C5942142FBB}" type="pres">
      <dgm:prSet presAssocID="{D92F65D6-065A-474D-B220-64A54A425559}" presName="bullet4b" presStyleLbl="node1" presStyleIdx="1" presStyleCnt="4"/>
      <dgm:spPr>
        <a:solidFill>
          <a:srgbClr val="FF3399"/>
        </a:solidFill>
      </dgm:spPr>
      <dgm:t>
        <a:bodyPr/>
        <a:lstStyle/>
        <a:p>
          <a:endParaRPr lang="en-IN"/>
        </a:p>
      </dgm:t>
    </dgm:pt>
    <dgm:pt modelId="{7E9D01DA-13CD-4D16-B0C5-D6A5C48508D9}" type="pres">
      <dgm:prSet presAssocID="{D92F65D6-065A-474D-B220-64A54A425559}" presName="textBox4b" presStyleLbl="revTx" presStyleIdx="1" presStyleCnt="4" custLinFactNeighborX="13456" custLinFactNeighborY="3595">
        <dgm:presLayoutVars>
          <dgm:bulletEnabled val="1"/>
        </dgm:presLayoutVars>
      </dgm:prSet>
      <dgm:spPr/>
      <dgm:t>
        <a:bodyPr/>
        <a:lstStyle/>
        <a:p>
          <a:endParaRPr lang="en-IN"/>
        </a:p>
      </dgm:t>
    </dgm:pt>
    <dgm:pt modelId="{7F128D10-B0EE-4710-90A6-637F18480929}" type="pres">
      <dgm:prSet presAssocID="{234D9C47-0294-4369-8948-636E0134263C}" presName="bullet4c" presStyleLbl="node1" presStyleIdx="2" presStyleCnt="4"/>
      <dgm:spPr>
        <a:solidFill>
          <a:srgbClr val="FF3399"/>
        </a:solidFill>
      </dgm:spPr>
      <dgm:t>
        <a:bodyPr/>
        <a:lstStyle/>
        <a:p>
          <a:endParaRPr lang="en-IN"/>
        </a:p>
      </dgm:t>
    </dgm:pt>
    <dgm:pt modelId="{C4CE92AE-6633-44CD-B125-6B5FC6025F65}" type="pres">
      <dgm:prSet presAssocID="{234D9C47-0294-4369-8948-636E0134263C}" presName="textBox4c" presStyleLbl="revTx" presStyleIdx="2" presStyleCnt="4" custScaleY="56150" custLinFactNeighborX="6670" custLinFactNeighborY="-19073">
        <dgm:presLayoutVars>
          <dgm:bulletEnabled val="1"/>
        </dgm:presLayoutVars>
      </dgm:prSet>
      <dgm:spPr/>
      <dgm:t>
        <a:bodyPr/>
        <a:lstStyle/>
        <a:p>
          <a:endParaRPr lang="en-IN"/>
        </a:p>
      </dgm:t>
    </dgm:pt>
    <dgm:pt modelId="{8F960F6E-96FB-40F4-B0E2-46407B45DED8}" type="pres">
      <dgm:prSet presAssocID="{D97537AE-4AB0-45E1-96BA-E6B64C4B5B11}" presName="bullet4d" presStyleLbl="node1" presStyleIdx="3" presStyleCnt="4"/>
      <dgm:spPr>
        <a:solidFill>
          <a:srgbClr val="FF3399"/>
        </a:solidFill>
      </dgm:spPr>
      <dgm:t>
        <a:bodyPr/>
        <a:lstStyle/>
        <a:p>
          <a:endParaRPr lang="en-IN"/>
        </a:p>
      </dgm:t>
    </dgm:pt>
    <dgm:pt modelId="{672A6B09-467E-40D5-B401-2C45F8E9C78E}" type="pres">
      <dgm:prSet presAssocID="{D97537AE-4AB0-45E1-96BA-E6B64C4B5B11}" presName="textBox4d" presStyleLbl="revTx" presStyleIdx="3" presStyleCnt="4" custLinFactNeighborX="7179" custLinFactNeighborY="-8047">
        <dgm:presLayoutVars>
          <dgm:bulletEnabled val="1"/>
        </dgm:presLayoutVars>
      </dgm:prSet>
      <dgm:spPr/>
      <dgm:t>
        <a:bodyPr/>
        <a:lstStyle/>
        <a:p>
          <a:endParaRPr lang="en-IN"/>
        </a:p>
      </dgm:t>
    </dgm:pt>
  </dgm:ptLst>
  <dgm:cxnLst>
    <dgm:cxn modelId="{C5BC5467-DCCF-41C9-8F73-76192ECB6B9A}" type="presOf" srcId="{D97537AE-4AB0-45E1-96BA-E6B64C4B5B11}" destId="{672A6B09-467E-40D5-B401-2C45F8E9C78E}" srcOrd="0" destOrd="0" presId="urn:microsoft.com/office/officeart/2005/8/layout/arrow2"/>
    <dgm:cxn modelId="{B56FFED4-C7E8-4A3E-8752-A1A7CC262B4B}" srcId="{8FC30A54-8C1C-461B-AD6A-2BE0ADDA5CD5}" destId="{D92F65D6-065A-474D-B220-64A54A425559}" srcOrd="1" destOrd="0" parTransId="{3FD3F888-E7E6-4ACF-A8A6-7949F018BCB8}" sibTransId="{9E9AF0E3-0685-46F6-9B82-41B320D16A8A}"/>
    <dgm:cxn modelId="{D6DBD617-F242-44F2-99AE-175042626A8A}" srcId="{8FC30A54-8C1C-461B-AD6A-2BE0ADDA5CD5}" destId="{234D9C47-0294-4369-8948-636E0134263C}" srcOrd="2" destOrd="0" parTransId="{6D7AED56-9576-49B2-B78A-F9FBF6D1A9A3}" sibTransId="{E075A7BD-62F8-411D-8437-1EEDD2A064EB}"/>
    <dgm:cxn modelId="{36ACDA66-4EF8-411D-BB45-1A20DA9910AB}" type="presOf" srcId="{EA57DAE7-8342-4767-BC8B-A99063C4F50D}" destId="{AA49DDBF-FABE-4B4C-BE8B-25D034E7B106}" srcOrd="0" destOrd="0" presId="urn:microsoft.com/office/officeart/2005/8/layout/arrow2"/>
    <dgm:cxn modelId="{65301FA8-35BB-47B7-A311-4BEE78DC73EF}" type="presOf" srcId="{234D9C47-0294-4369-8948-636E0134263C}" destId="{C4CE92AE-6633-44CD-B125-6B5FC6025F65}" srcOrd="0" destOrd="0" presId="urn:microsoft.com/office/officeart/2005/8/layout/arrow2"/>
    <dgm:cxn modelId="{7991AE20-ACE2-44E8-ADAA-DB886978C5CB}" srcId="{8FC30A54-8C1C-461B-AD6A-2BE0ADDA5CD5}" destId="{D97537AE-4AB0-45E1-96BA-E6B64C4B5B11}" srcOrd="3" destOrd="0" parTransId="{E3F1364D-F59A-4AE8-9B7C-D56F02394D8F}" sibTransId="{DF2EBDC0-F70B-4E11-89A9-B7D775F8243F}"/>
    <dgm:cxn modelId="{9094BBE6-A56D-4C65-95CE-764245632DE6}" srcId="{8FC30A54-8C1C-461B-AD6A-2BE0ADDA5CD5}" destId="{EA57DAE7-8342-4767-BC8B-A99063C4F50D}" srcOrd="0" destOrd="0" parTransId="{AFE9B930-8269-49E6-9A99-DE0BCC42FD94}" sibTransId="{D4B6B3C3-F7D2-454B-A0C3-CAD5FA53F439}"/>
    <dgm:cxn modelId="{9E5199EE-98DA-4BAA-9C16-A05992108446}" type="presOf" srcId="{8FC30A54-8C1C-461B-AD6A-2BE0ADDA5CD5}" destId="{A35782BD-5C1E-4B99-B076-242B6E23141E}" srcOrd="0" destOrd="0" presId="urn:microsoft.com/office/officeart/2005/8/layout/arrow2"/>
    <dgm:cxn modelId="{784CFB51-2F5C-43D8-9B7E-4A1CC8503BF7}" type="presOf" srcId="{D92F65D6-065A-474D-B220-64A54A425559}" destId="{7E9D01DA-13CD-4D16-B0C5-D6A5C48508D9}" srcOrd="0" destOrd="0" presId="urn:microsoft.com/office/officeart/2005/8/layout/arrow2"/>
    <dgm:cxn modelId="{5EB53564-8359-406C-B7DD-27C2DCEDD6B6}" type="presParOf" srcId="{A35782BD-5C1E-4B99-B076-242B6E23141E}" destId="{D0D0CCF2-252A-4F10-B7C2-3BED0D71E01F}" srcOrd="0" destOrd="0" presId="urn:microsoft.com/office/officeart/2005/8/layout/arrow2"/>
    <dgm:cxn modelId="{4BA99C1E-E94A-43C6-A78A-6CF2B4A2294E}" type="presParOf" srcId="{A35782BD-5C1E-4B99-B076-242B6E23141E}" destId="{CC87E335-14AA-43C7-96D9-3819D30C82C4}" srcOrd="1" destOrd="0" presId="urn:microsoft.com/office/officeart/2005/8/layout/arrow2"/>
    <dgm:cxn modelId="{F2726148-24BC-4005-BAF1-1544FE51752F}" type="presParOf" srcId="{CC87E335-14AA-43C7-96D9-3819D30C82C4}" destId="{D0736E9A-74DA-4A23-851F-06A40907C5FF}" srcOrd="0" destOrd="0" presId="urn:microsoft.com/office/officeart/2005/8/layout/arrow2"/>
    <dgm:cxn modelId="{9AFBFAEB-3158-4AD0-A38C-E62B20937AE7}" type="presParOf" srcId="{CC87E335-14AA-43C7-96D9-3819D30C82C4}" destId="{AA49DDBF-FABE-4B4C-BE8B-25D034E7B106}" srcOrd="1" destOrd="0" presId="urn:microsoft.com/office/officeart/2005/8/layout/arrow2"/>
    <dgm:cxn modelId="{0F3F1FA0-2C90-449D-930B-EE1DFC763EFB}" type="presParOf" srcId="{CC87E335-14AA-43C7-96D9-3819D30C82C4}" destId="{EC84B6EE-D4B2-4E53-90E2-1C5942142FBB}" srcOrd="2" destOrd="0" presId="urn:microsoft.com/office/officeart/2005/8/layout/arrow2"/>
    <dgm:cxn modelId="{67E841D9-9BD3-40B0-A87B-51C7BCB52B67}" type="presParOf" srcId="{CC87E335-14AA-43C7-96D9-3819D30C82C4}" destId="{7E9D01DA-13CD-4D16-B0C5-D6A5C48508D9}" srcOrd="3" destOrd="0" presId="urn:microsoft.com/office/officeart/2005/8/layout/arrow2"/>
    <dgm:cxn modelId="{9A08BD89-D6F6-4A67-9AED-B68A422289BC}" type="presParOf" srcId="{CC87E335-14AA-43C7-96D9-3819D30C82C4}" destId="{7F128D10-B0EE-4710-90A6-637F18480929}" srcOrd="4" destOrd="0" presId="urn:microsoft.com/office/officeart/2005/8/layout/arrow2"/>
    <dgm:cxn modelId="{AA694EF8-34A9-49F5-B6B5-7DD1783775AB}" type="presParOf" srcId="{CC87E335-14AA-43C7-96D9-3819D30C82C4}" destId="{C4CE92AE-6633-44CD-B125-6B5FC6025F65}" srcOrd="5" destOrd="0" presId="urn:microsoft.com/office/officeart/2005/8/layout/arrow2"/>
    <dgm:cxn modelId="{CA3ACC9D-9486-4F0F-945D-053C7CCEA846}" type="presParOf" srcId="{CC87E335-14AA-43C7-96D9-3819D30C82C4}" destId="{8F960F6E-96FB-40F4-B0E2-46407B45DED8}" srcOrd="6" destOrd="0" presId="urn:microsoft.com/office/officeart/2005/8/layout/arrow2"/>
    <dgm:cxn modelId="{A8FCCB1C-995E-497A-94FC-ED054108649D}" type="presParOf" srcId="{CC87E335-14AA-43C7-96D9-3819D30C82C4}" destId="{672A6B09-467E-40D5-B401-2C45F8E9C78E}" srcOrd="7" destOrd="0" presId="urn:microsoft.com/office/officeart/2005/8/layout/arrow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8205AF-3EE5-4E96-9102-3EA94E241B4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6A866CD7-4468-4C48-B013-583DACE92618}">
      <dgm:prSet phldrT="[Text]" custT="1"/>
      <dgm:spPr>
        <a:solidFill>
          <a:schemeClr val="bg1">
            <a:lumMod val="65000"/>
          </a:schemeClr>
        </a:solidFill>
        <a:ln>
          <a:solidFill>
            <a:srgbClr val="FF3399"/>
          </a:solidFill>
        </a:ln>
      </dgm:spPr>
      <dgm:t>
        <a:bodyPr/>
        <a:lstStyle/>
        <a:p>
          <a:r>
            <a:rPr lang="en-US" sz="1800" dirty="0" smtClean="0"/>
            <a:t>Service</a:t>
          </a:r>
          <a:br>
            <a:rPr lang="en-US" sz="1800" dirty="0" smtClean="0"/>
          </a:br>
          <a:r>
            <a:rPr lang="en-US" sz="1800" dirty="0" smtClean="0"/>
            <a:t>Tax</a:t>
          </a:r>
          <a:endParaRPr lang="en-US" sz="1800" dirty="0"/>
        </a:p>
      </dgm:t>
    </dgm:pt>
    <dgm:pt modelId="{471A6586-4DA1-46D7-BE17-5D22F1D57983}" type="parTrans" cxnId="{4B8F0C5B-9AB3-42AE-B893-FE92FE46C860}">
      <dgm:prSet/>
      <dgm:spPr/>
      <dgm:t>
        <a:bodyPr/>
        <a:lstStyle/>
        <a:p>
          <a:endParaRPr lang="en-US"/>
        </a:p>
      </dgm:t>
    </dgm:pt>
    <dgm:pt modelId="{4C8FC684-E9CB-4A85-8606-2B793B45CED9}" type="sibTrans" cxnId="{4B8F0C5B-9AB3-42AE-B893-FE92FE46C860}">
      <dgm:prSet/>
      <dgm:spPr/>
      <dgm:t>
        <a:bodyPr/>
        <a:lstStyle/>
        <a:p>
          <a:endParaRPr lang="en-US"/>
        </a:p>
      </dgm:t>
    </dgm:pt>
    <dgm:pt modelId="{1A7E5AB1-833B-4FCB-AFB8-B2BA44A0D814}">
      <dgm:prSet phldrT="[Text]"/>
      <dgm:spPr>
        <a:noFill/>
        <a:ln>
          <a:solidFill>
            <a:srgbClr val="FF3399"/>
          </a:solidFill>
        </a:ln>
      </dgm:spPr>
      <dgm:t>
        <a:bodyPr/>
        <a:lstStyle/>
        <a:p>
          <a:r>
            <a:rPr lang="en-US" dirty="0" smtClean="0"/>
            <a:t>Reimbursements - Intercontinental Consultants &amp; technocrats Pvt. Ltd. vs. Union of India admitted in 2014 (35) STR J99 (SC)</a:t>
          </a:r>
          <a:endParaRPr lang="en-US" dirty="0"/>
        </a:p>
      </dgm:t>
    </dgm:pt>
    <dgm:pt modelId="{317137CA-9065-48E5-AC55-40C2B5A765A5}" type="parTrans" cxnId="{3D34F5C0-5535-453E-A078-B79CE396661F}">
      <dgm:prSet/>
      <dgm:spPr/>
      <dgm:t>
        <a:bodyPr/>
        <a:lstStyle/>
        <a:p>
          <a:endParaRPr lang="en-US"/>
        </a:p>
      </dgm:t>
    </dgm:pt>
    <dgm:pt modelId="{BE807917-CAFF-42B8-94F0-8E1A9B201A20}" type="sibTrans" cxnId="{3D34F5C0-5535-453E-A078-B79CE396661F}">
      <dgm:prSet/>
      <dgm:spPr/>
      <dgm:t>
        <a:bodyPr/>
        <a:lstStyle/>
        <a:p>
          <a:endParaRPr lang="en-US"/>
        </a:p>
      </dgm:t>
    </dgm:pt>
    <dgm:pt modelId="{19B12F63-7F9F-4CE6-BB2F-88D1EFE74359}">
      <dgm:prSet phldrT="[Text]" custT="1"/>
      <dgm:spPr>
        <a:solidFill>
          <a:schemeClr val="bg1">
            <a:lumMod val="65000"/>
          </a:schemeClr>
        </a:solidFill>
        <a:ln>
          <a:solidFill>
            <a:srgbClr val="FF3399"/>
          </a:solidFill>
        </a:ln>
      </dgm:spPr>
      <dgm:t>
        <a:bodyPr/>
        <a:lstStyle/>
        <a:p>
          <a:r>
            <a:rPr lang="en-US" sz="1800" dirty="0" smtClean="0"/>
            <a:t>Excise</a:t>
          </a:r>
          <a:endParaRPr lang="en-US" sz="1800" dirty="0"/>
        </a:p>
      </dgm:t>
    </dgm:pt>
    <dgm:pt modelId="{9BC730B1-4AED-49FB-9A95-2CBA7AEB4D2B}" type="parTrans" cxnId="{0CC6751B-CB15-4462-B626-784347214B18}">
      <dgm:prSet/>
      <dgm:spPr/>
      <dgm:t>
        <a:bodyPr/>
        <a:lstStyle/>
        <a:p>
          <a:endParaRPr lang="en-US"/>
        </a:p>
      </dgm:t>
    </dgm:pt>
    <dgm:pt modelId="{5C694BA3-77FF-4F39-B195-2575ACA178D4}" type="sibTrans" cxnId="{0CC6751B-CB15-4462-B626-784347214B18}">
      <dgm:prSet/>
      <dgm:spPr/>
      <dgm:t>
        <a:bodyPr/>
        <a:lstStyle/>
        <a:p>
          <a:endParaRPr lang="en-US"/>
        </a:p>
      </dgm:t>
    </dgm:pt>
    <dgm:pt modelId="{775D840C-2722-45C6-8FB4-9BB685695CEE}">
      <dgm:prSet phldrT="[Text]"/>
      <dgm:spPr>
        <a:noFill/>
        <a:ln>
          <a:solidFill>
            <a:srgbClr val="FF3399"/>
          </a:solidFill>
        </a:ln>
      </dgm:spPr>
      <dgm:t>
        <a:bodyPr/>
        <a:lstStyle/>
        <a:p>
          <a:r>
            <a:rPr lang="en-US" dirty="0" smtClean="0"/>
            <a:t>Transaction Value vs. Assessable Value- CCE, Mumbai vs. Fiat India Pvt. Ltd. 2012 (283) ELT 161 (SC) </a:t>
          </a:r>
          <a:endParaRPr lang="en-US" dirty="0"/>
        </a:p>
      </dgm:t>
    </dgm:pt>
    <dgm:pt modelId="{7B9B0B70-65A8-4FD5-A800-8DC53473CA06}" type="parTrans" cxnId="{54B81D4D-86B0-48A4-B192-E2DC506E96A5}">
      <dgm:prSet/>
      <dgm:spPr/>
      <dgm:t>
        <a:bodyPr/>
        <a:lstStyle/>
        <a:p>
          <a:endParaRPr lang="en-US"/>
        </a:p>
      </dgm:t>
    </dgm:pt>
    <dgm:pt modelId="{4B6614AA-DC9E-40BF-93A5-70D5F0CFD435}" type="sibTrans" cxnId="{54B81D4D-86B0-48A4-B192-E2DC506E96A5}">
      <dgm:prSet/>
      <dgm:spPr/>
      <dgm:t>
        <a:bodyPr/>
        <a:lstStyle/>
        <a:p>
          <a:endParaRPr lang="en-US"/>
        </a:p>
      </dgm:t>
    </dgm:pt>
    <dgm:pt modelId="{2CE45D19-502D-40C0-917F-64531C3A6F08}">
      <dgm:prSet phldrT="[Text]" custT="1"/>
      <dgm:spPr>
        <a:solidFill>
          <a:schemeClr val="bg1">
            <a:lumMod val="65000"/>
          </a:schemeClr>
        </a:solidFill>
        <a:ln>
          <a:solidFill>
            <a:srgbClr val="FF3399"/>
          </a:solidFill>
        </a:ln>
      </dgm:spPr>
      <dgm:t>
        <a:bodyPr/>
        <a:lstStyle/>
        <a:p>
          <a:r>
            <a:rPr lang="en-US" sz="1600" dirty="0" smtClean="0"/>
            <a:t>Customs</a:t>
          </a:r>
          <a:endParaRPr lang="en-US" sz="1600" dirty="0"/>
        </a:p>
      </dgm:t>
    </dgm:pt>
    <dgm:pt modelId="{887B231F-ED5A-4E75-B6D7-8861B3C7E668}" type="parTrans" cxnId="{B6563E26-1109-46EF-A9E0-D0765D934966}">
      <dgm:prSet/>
      <dgm:spPr/>
      <dgm:t>
        <a:bodyPr/>
        <a:lstStyle/>
        <a:p>
          <a:endParaRPr lang="en-US"/>
        </a:p>
      </dgm:t>
    </dgm:pt>
    <dgm:pt modelId="{8EF341CC-B3CD-4815-BE71-E054F2E63FEF}" type="sibTrans" cxnId="{B6563E26-1109-46EF-A9E0-D0765D934966}">
      <dgm:prSet/>
      <dgm:spPr/>
      <dgm:t>
        <a:bodyPr/>
        <a:lstStyle/>
        <a:p>
          <a:endParaRPr lang="en-US"/>
        </a:p>
      </dgm:t>
    </dgm:pt>
    <dgm:pt modelId="{03994DA7-CFD3-4A70-B763-BFE8F127A7EC}">
      <dgm:prSet phldrT="[Text]"/>
      <dgm:spPr>
        <a:noFill/>
        <a:ln>
          <a:solidFill>
            <a:srgbClr val="FF3399"/>
          </a:solidFill>
        </a:ln>
      </dgm:spPr>
      <dgm:t>
        <a:bodyPr/>
        <a:lstStyle/>
        <a:p>
          <a:r>
            <a:rPr lang="en-IN" dirty="0" smtClean="0">
              <a:effectLst/>
            </a:rPr>
            <a:t>price actually paid or payable but inclusive of incidental costs</a:t>
          </a:r>
          <a:endParaRPr lang="en-US" dirty="0"/>
        </a:p>
      </dgm:t>
    </dgm:pt>
    <dgm:pt modelId="{8D673F49-A999-4011-8A42-541F0C5A74A1}" type="parTrans" cxnId="{D8D8A365-F408-4BED-8EAF-3FF797637388}">
      <dgm:prSet/>
      <dgm:spPr/>
      <dgm:t>
        <a:bodyPr/>
        <a:lstStyle/>
        <a:p>
          <a:endParaRPr lang="en-US"/>
        </a:p>
      </dgm:t>
    </dgm:pt>
    <dgm:pt modelId="{1509FCDF-4E8E-41CF-9E0D-D1FC2D2BA135}" type="sibTrans" cxnId="{D8D8A365-F408-4BED-8EAF-3FF797637388}">
      <dgm:prSet/>
      <dgm:spPr/>
      <dgm:t>
        <a:bodyPr/>
        <a:lstStyle/>
        <a:p>
          <a:endParaRPr lang="en-US"/>
        </a:p>
      </dgm:t>
    </dgm:pt>
    <dgm:pt modelId="{145E751D-4390-4CEF-85EF-7B7010531F90}">
      <dgm:prSet custT="1"/>
      <dgm:spPr>
        <a:solidFill>
          <a:schemeClr val="bg1">
            <a:lumMod val="65000"/>
          </a:schemeClr>
        </a:solidFill>
        <a:ln>
          <a:solidFill>
            <a:srgbClr val="FF3399"/>
          </a:solidFill>
        </a:ln>
      </dgm:spPr>
      <dgm:t>
        <a:bodyPr/>
        <a:lstStyle/>
        <a:p>
          <a:r>
            <a:rPr lang="en-US" sz="1800" dirty="0" smtClean="0"/>
            <a:t>VAT</a:t>
          </a:r>
          <a:endParaRPr lang="en-US" sz="1800" dirty="0"/>
        </a:p>
      </dgm:t>
    </dgm:pt>
    <dgm:pt modelId="{8F42AC88-E5F6-49E3-917F-40919A4B1804}" type="parTrans" cxnId="{6BD5488E-FA4A-4CB3-B140-E98C2DB9A8AC}">
      <dgm:prSet/>
      <dgm:spPr/>
      <dgm:t>
        <a:bodyPr/>
        <a:lstStyle/>
        <a:p>
          <a:endParaRPr lang="en-US"/>
        </a:p>
      </dgm:t>
    </dgm:pt>
    <dgm:pt modelId="{9F889F16-9148-4427-9903-EBCD4973E8FF}" type="sibTrans" cxnId="{6BD5488E-FA4A-4CB3-B140-E98C2DB9A8AC}">
      <dgm:prSet/>
      <dgm:spPr/>
      <dgm:t>
        <a:bodyPr/>
        <a:lstStyle/>
        <a:p>
          <a:endParaRPr lang="en-US"/>
        </a:p>
      </dgm:t>
    </dgm:pt>
    <dgm:pt modelId="{F6F198B6-381C-4FD8-91DF-D6EDB9D5F286}">
      <dgm:prSet custT="1"/>
      <dgm:spPr>
        <a:noFill/>
        <a:ln>
          <a:solidFill>
            <a:srgbClr val="FF3399"/>
          </a:solidFill>
        </a:ln>
      </dgm:spPr>
      <dgm:t>
        <a:bodyPr/>
        <a:lstStyle/>
        <a:p>
          <a:r>
            <a:rPr lang="en-US" sz="1800" dirty="0" smtClean="0"/>
            <a:t>Inclusive of Central Excise Duty and Customs Duty</a:t>
          </a:r>
          <a:endParaRPr lang="en-US" sz="1800" dirty="0"/>
        </a:p>
      </dgm:t>
    </dgm:pt>
    <dgm:pt modelId="{3D5C52DC-E91B-490D-A1B7-4601DEA89474}" type="parTrans" cxnId="{BDFAD550-D3D5-4FEA-86F9-99DF66ED1E29}">
      <dgm:prSet/>
      <dgm:spPr/>
      <dgm:t>
        <a:bodyPr/>
        <a:lstStyle/>
        <a:p>
          <a:endParaRPr lang="en-US"/>
        </a:p>
      </dgm:t>
    </dgm:pt>
    <dgm:pt modelId="{48F9CA9A-795C-43F9-9DAC-7B32FD2BBC9D}" type="sibTrans" cxnId="{BDFAD550-D3D5-4FEA-86F9-99DF66ED1E29}">
      <dgm:prSet/>
      <dgm:spPr/>
      <dgm:t>
        <a:bodyPr/>
        <a:lstStyle/>
        <a:p>
          <a:endParaRPr lang="en-US"/>
        </a:p>
      </dgm:t>
    </dgm:pt>
    <dgm:pt modelId="{A808F68D-26E9-43F3-8ABE-1410422F4F11}">
      <dgm:prSet custT="1"/>
      <dgm:spPr>
        <a:solidFill>
          <a:schemeClr val="bg1">
            <a:lumMod val="65000"/>
          </a:schemeClr>
        </a:solidFill>
        <a:ln>
          <a:solidFill>
            <a:srgbClr val="FF3399"/>
          </a:solidFill>
        </a:ln>
      </dgm:spPr>
      <dgm:t>
        <a:bodyPr/>
        <a:lstStyle/>
        <a:p>
          <a:r>
            <a:rPr lang="en-US" sz="1800" dirty="0" smtClean="0"/>
            <a:t>Stamp Duty</a:t>
          </a:r>
          <a:endParaRPr lang="en-US" sz="1800" dirty="0"/>
        </a:p>
      </dgm:t>
    </dgm:pt>
    <dgm:pt modelId="{25425AAB-60B9-4E41-8A3B-E53063FCEFAE}" type="parTrans" cxnId="{B5CA51D7-C479-4B1C-89BF-C0E74FCF00F9}">
      <dgm:prSet/>
      <dgm:spPr/>
      <dgm:t>
        <a:bodyPr/>
        <a:lstStyle/>
        <a:p>
          <a:endParaRPr lang="en-US"/>
        </a:p>
      </dgm:t>
    </dgm:pt>
    <dgm:pt modelId="{0F82F30B-F91B-4989-AFAA-DC7D083BBBB0}" type="sibTrans" cxnId="{B5CA51D7-C479-4B1C-89BF-C0E74FCF00F9}">
      <dgm:prSet/>
      <dgm:spPr/>
      <dgm:t>
        <a:bodyPr/>
        <a:lstStyle/>
        <a:p>
          <a:endParaRPr lang="en-US"/>
        </a:p>
      </dgm:t>
    </dgm:pt>
    <dgm:pt modelId="{764D5003-1D99-4D4D-84A2-E865D7E602E2}">
      <dgm:prSet/>
      <dgm:spPr>
        <a:noFill/>
        <a:ln>
          <a:solidFill>
            <a:srgbClr val="FF3399"/>
          </a:solidFill>
        </a:ln>
      </dgm:spPr>
      <dgm:t>
        <a:bodyPr/>
        <a:lstStyle/>
        <a:p>
          <a:r>
            <a:rPr lang="en-US" dirty="0" smtClean="0"/>
            <a:t>Market value or the transaction value whichever is</a:t>
          </a:r>
          <a:r>
            <a:rPr lang="en-US" baseline="0" dirty="0" smtClean="0"/>
            <a:t> higher</a:t>
          </a:r>
          <a:endParaRPr lang="en-US" dirty="0"/>
        </a:p>
      </dgm:t>
    </dgm:pt>
    <dgm:pt modelId="{A445AAE0-CE2A-4BFD-8BE4-97AFF7FC4492}" type="parTrans" cxnId="{9D21FA60-EB2D-440B-97FF-38D2ACD8EE29}">
      <dgm:prSet/>
      <dgm:spPr/>
      <dgm:t>
        <a:bodyPr/>
        <a:lstStyle/>
        <a:p>
          <a:endParaRPr lang="en-US"/>
        </a:p>
      </dgm:t>
    </dgm:pt>
    <dgm:pt modelId="{8D089AB3-315A-4724-B7C5-D85B6AF59CFA}" type="sibTrans" cxnId="{9D21FA60-EB2D-440B-97FF-38D2ACD8EE29}">
      <dgm:prSet/>
      <dgm:spPr/>
      <dgm:t>
        <a:bodyPr/>
        <a:lstStyle/>
        <a:p>
          <a:endParaRPr lang="en-US"/>
        </a:p>
      </dgm:t>
    </dgm:pt>
    <dgm:pt modelId="{1F872B7C-EDF2-47EC-A678-9E7AE8D0C01B}" type="pres">
      <dgm:prSet presAssocID="{128205AF-3EE5-4E96-9102-3EA94E241B46}" presName="Name0" presStyleCnt="0">
        <dgm:presLayoutVars>
          <dgm:dir/>
          <dgm:animLvl val="lvl"/>
          <dgm:resizeHandles/>
        </dgm:presLayoutVars>
      </dgm:prSet>
      <dgm:spPr/>
      <dgm:t>
        <a:bodyPr/>
        <a:lstStyle/>
        <a:p>
          <a:endParaRPr lang="en-US"/>
        </a:p>
      </dgm:t>
    </dgm:pt>
    <dgm:pt modelId="{90E9A6D2-2086-4790-AB19-887860F3DB0B}" type="pres">
      <dgm:prSet presAssocID="{6A866CD7-4468-4C48-B013-583DACE92618}" presName="linNode" presStyleCnt="0"/>
      <dgm:spPr/>
    </dgm:pt>
    <dgm:pt modelId="{F44ADBF4-0BAC-4CD7-B8D5-582ABE7E537E}" type="pres">
      <dgm:prSet presAssocID="{6A866CD7-4468-4C48-B013-583DACE92618}" presName="parentShp" presStyleLbl="node1" presStyleIdx="0" presStyleCnt="5" custScaleX="70940">
        <dgm:presLayoutVars>
          <dgm:bulletEnabled val="1"/>
        </dgm:presLayoutVars>
      </dgm:prSet>
      <dgm:spPr/>
      <dgm:t>
        <a:bodyPr/>
        <a:lstStyle/>
        <a:p>
          <a:endParaRPr lang="en-US"/>
        </a:p>
      </dgm:t>
    </dgm:pt>
    <dgm:pt modelId="{0F8B0E5E-A30E-4E35-9107-19CDA5969B58}" type="pres">
      <dgm:prSet presAssocID="{6A866CD7-4468-4C48-B013-583DACE92618}" presName="childShp" presStyleLbl="bgAccFollowNode1" presStyleIdx="0" presStyleCnt="5" custScaleX="116524">
        <dgm:presLayoutVars>
          <dgm:bulletEnabled val="1"/>
        </dgm:presLayoutVars>
      </dgm:prSet>
      <dgm:spPr/>
      <dgm:t>
        <a:bodyPr/>
        <a:lstStyle/>
        <a:p>
          <a:endParaRPr lang="en-US"/>
        </a:p>
      </dgm:t>
    </dgm:pt>
    <dgm:pt modelId="{226CFEAB-4E26-47F4-B4BB-FF3DA39B2C8B}" type="pres">
      <dgm:prSet presAssocID="{4C8FC684-E9CB-4A85-8606-2B793B45CED9}" presName="spacing" presStyleCnt="0"/>
      <dgm:spPr/>
    </dgm:pt>
    <dgm:pt modelId="{48BF18FA-C19F-44AB-9167-5504B376FCD0}" type="pres">
      <dgm:prSet presAssocID="{19B12F63-7F9F-4CE6-BB2F-88D1EFE74359}" presName="linNode" presStyleCnt="0"/>
      <dgm:spPr/>
    </dgm:pt>
    <dgm:pt modelId="{2E5502BB-61DD-4A90-85EC-56B9711FFD96}" type="pres">
      <dgm:prSet presAssocID="{19B12F63-7F9F-4CE6-BB2F-88D1EFE74359}" presName="parentShp" presStyleLbl="node1" presStyleIdx="1" presStyleCnt="5" custScaleX="70940">
        <dgm:presLayoutVars>
          <dgm:bulletEnabled val="1"/>
        </dgm:presLayoutVars>
      </dgm:prSet>
      <dgm:spPr/>
      <dgm:t>
        <a:bodyPr/>
        <a:lstStyle/>
        <a:p>
          <a:endParaRPr lang="en-US"/>
        </a:p>
      </dgm:t>
    </dgm:pt>
    <dgm:pt modelId="{12DE1FD0-83C6-45B1-8F24-1C919B2654C3}" type="pres">
      <dgm:prSet presAssocID="{19B12F63-7F9F-4CE6-BB2F-88D1EFE74359}" presName="childShp" presStyleLbl="bgAccFollowNode1" presStyleIdx="1" presStyleCnt="5" custScaleX="116524">
        <dgm:presLayoutVars>
          <dgm:bulletEnabled val="1"/>
        </dgm:presLayoutVars>
      </dgm:prSet>
      <dgm:spPr/>
      <dgm:t>
        <a:bodyPr/>
        <a:lstStyle/>
        <a:p>
          <a:endParaRPr lang="en-US"/>
        </a:p>
      </dgm:t>
    </dgm:pt>
    <dgm:pt modelId="{5A808554-6E16-44EE-94B9-4C39707FB9E5}" type="pres">
      <dgm:prSet presAssocID="{5C694BA3-77FF-4F39-B195-2575ACA178D4}" presName="spacing" presStyleCnt="0"/>
      <dgm:spPr/>
    </dgm:pt>
    <dgm:pt modelId="{9E73B04B-0DFE-4E9E-9306-2D243AC6F679}" type="pres">
      <dgm:prSet presAssocID="{2CE45D19-502D-40C0-917F-64531C3A6F08}" presName="linNode" presStyleCnt="0"/>
      <dgm:spPr/>
    </dgm:pt>
    <dgm:pt modelId="{BAFEE65B-0C71-494F-9587-9F807222A2EB}" type="pres">
      <dgm:prSet presAssocID="{2CE45D19-502D-40C0-917F-64531C3A6F08}" presName="parentShp" presStyleLbl="node1" presStyleIdx="2" presStyleCnt="5" custScaleX="70940">
        <dgm:presLayoutVars>
          <dgm:bulletEnabled val="1"/>
        </dgm:presLayoutVars>
      </dgm:prSet>
      <dgm:spPr/>
      <dgm:t>
        <a:bodyPr/>
        <a:lstStyle/>
        <a:p>
          <a:endParaRPr lang="en-US"/>
        </a:p>
      </dgm:t>
    </dgm:pt>
    <dgm:pt modelId="{F2505D88-1DE3-405E-B887-A9E08F50B0A9}" type="pres">
      <dgm:prSet presAssocID="{2CE45D19-502D-40C0-917F-64531C3A6F08}" presName="childShp" presStyleLbl="bgAccFollowNode1" presStyleIdx="2" presStyleCnt="5" custScaleX="116524">
        <dgm:presLayoutVars>
          <dgm:bulletEnabled val="1"/>
        </dgm:presLayoutVars>
      </dgm:prSet>
      <dgm:spPr/>
      <dgm:t>
        <a:bodyPr/>
        <a:lstStyle/>
        <a:p>
          <a:endParaRPr lang="en-US"/>
        </a:p>
      </dgm:t>
    </dgm:pt>
    <dgm:pt modelId="{80B5A2C1-734A-4F19-89DD-6C712B39945B}" type="pres">
      <dgm:prSet presAssocID="{8EF341CC-B3CD-4815-BE71-E054F2E63FEF}" presName="spacing" presStyleCnt="0"/>
      <dgm:spPr/>
    </dgm:pt>
    <dgm:pt modelId="{3697807A-4C37-47EB-B77E-AF83EBF200D7}" type="pres">
      <dgm:prSet presAssocID="{145E751D-4390-4CEF-85EF-7B7010531F90}" presName="linNode" presStyleCnt="0"/>
      <dgm:spPr/>
    </dgm:pt>
    <dgm:pt modelId="{67AB4F27-BE48-473D-9D53-2E3C1F26EA88}" type="pres">
      <dgm:prSet presAssocID="{145E751D-4390-4CEF-85EF-7B7010531F90}" presName="parentShp" presStyleLbl="node1" presStyleIdx="3" presStyleCnt="5" custScaleX="70940">
        <dgm:presLayoutVars>
          <dgm:bulletEnabled val="1"/>
        </dgm:presLayoutVars>
      </dgm:prSet>
      <dgm:spPr/>
      <dgm:t>
        <a:bodyPr/>
        <a:lstStyle/>
        <a:p>
          <a:endParaRPr lang="en-US"/>
        </a:p>
      </dgm:t>
    </dgm:pt>
    <dgm:pt modelId="{3C5C7534-F56C-4A39-92E0-348D08F1DA8E}" type="pres">
      <dgm:prSet presAssocID="{145E751D-4390-4CEF-85EF-7B7010531F90}" presName="childShp" presStyleLbl="bgAccFollowNode1" presStyleIdx="3" presStyleCnt="5" custScaleX="116524">
        <dgm:presLayoutVars>
          <dgm:bulletEnabled val="1"/>
        </dgm:presLayoutVars>
      </dgm:prSet>
      <dgm:spPr/>
      <dgm:t>
        <a:bodyPr/>
        <a:lstStyle/>
        <a:p>
          <a:endParaRPr lang="en-US"/>
        </a:p>
      </dgm:t>
    </dgm:pt>
    <dgm:pt modelId="{FC2B261F-79E6-408F-A98B-A55A4378AAD0}" type="pres">
      <dgm:prSet presAssocID="{9F889F16-9148-4427-9903-EBCD4973E8FF}" presName="spacing" presStyleCnt="0"/>
      <dgm:spPr/>
    </dgm:pt>
    <dgm:pt modelId="{037758FC-F0E2-4553-AE7E-A18C5EC2123A}" type="pres">
      <dgm:prSet presAssocID="{A808F68D-26E9-43F3-8ABE-1410422F4F11}" presName="linNode" presStyleCnt="0"/>
      <dgm:spPr/>
    </dgm:pt>
    <dgm:pt modelId="{B32457E2-5B55-42D0-9E21-61B9CA805829}" type="pres">
      <dgm:prSet presAssocID="{A808F68D-26E9-43F3-8ABE-1410422F4F11}" presName="parentShp" presStyleLbl="node1" presStyleIdx="4" presStyleCnt="5" custScaleX="70940">
        <dgm:presLayoutVars>
          <dgm:bulletEnabled val="1"/>
        </dgm:presLayoutVars>
      </dgm:prSet>
      <dgm:spPr/>
      <dgm:t>
        <a:bodyPr/>
        <a:lstStyle/>
        <a:p>
          <a:endParaRPr lang="en-US"/>
        </a:p>
      </dgm:t>
    </dgm:pt>
    <dgm:pt modelId="{E2AC7902-B825-4FB6-8157-D6E5ED00E797}" type="pres">
      <dgm:prSet presAssocID="{A808F68D-26E9-43F3-8ABE-1410422F4F11}" presName="childShp" presStyleLbl="bgAccFollowNode1" presStyleIdx="4" presStyleCnt="5" custScaleX="116524">
        <dgm:presLayoutVars>
          <dgm:bulletEnabled val="1"/>
        </dgm:presLayoutVars>
      </dgm:prSet>
      <dgm:spPr/>
      <dgm:t>
        <a:bodyPr/>
        <a:lstStyle/>
        <a:p>
          <a:endParaRPr lang="en-US"/>
        </a:p>
      </dgm:t>
    </dgm:pt>
  </dgm:ptLst>
  <dgm:cxnLst>
    <dgm:cxn modelId="{0B691435-F32D-4E2A-82DA-17D9621B6998}" type="presOf" srcId="{775D840C-2722-45C6-8FB4-9BB685695CEE}" destId="{12DE1FD0-83C6-45B1-8F24-1C919B2654C3}" srcOrd="0" destOrd="0" presId="urn:microsoft.com/office/officeart/2005/8/layout/vList6"/>
    <dgm:cxn modelId="{BDFAD550-D3D5-4FEA-86F9-99DF66ED1E29}" srcId="{145E751D-4390-4CEF-85EF-7B7010531F90}" destId="{F6F198B6-381C-4FD8-91DF-D6EDB9D5F286}" srcOrd="0" destOrd="0" parTransId="{3D5C52DC-E91B-490D-A1B7-4601DEA89474}" sibTransId="{48F9CA9A-795C-43F9-9DAC-7B32FD2BBC9D}"/>
    <dgm:cxn modelId="{B6563E26-1109-46EF-A9E0-D0765D934966}" srcId="{128205AF-3EE5-4E96-9102-3EA94E241B46}" destId="{2CE45D19-502D-40C0-917F-64531C3A6F08}" srcOrd="2" destOrd="0" parTransId="{887B231F-ED5A-4E75-B6D7-8861B3C7E668}" sibTransId="{8EF341CC-B3CD-4815-BE71-E054F2E63FEF}"/>
    <dgm:cxn modelId="{D5B36A03-8A76-4FAB-BEBF-57F03A795621}" type="presOf" srcId="{2CE45D19-502D-40C0-917F-64531C3A6F08}" destId="{BAFEE65B-0C71-494F-9587-9F807222A2EB}" srcOrd="0" destOrd="0" presId="urn:microsoft.com/office/officeart/2005/8/layout/vList6"/>
    <dgm:cxn modelId="{B5CA51D7-C479-4B1C-89BF-C0E74FCF00F9}" srcId="{128205AF-3EE5-4E96-9102-3EA94E241B46}" destId="{A808F68D-26E9-43F3-8ABE-1410422F4F11}" srcOrd="4" destOrd="0" parTransId="{25425AAB-60B9-4E41-8A3B-E53063FCEFAE}" sibTransId="{0F82F30B-F91B-4989-AFAA-DC7D083BBBB0}"/>
    <dgm:cxn modelId="{0CC6751B-CB15-4462-B626-784347214B18}" srcId="{128205AF-3EE5-4E96-9102-3EA94E241B46}" destId="{19B12F63-7F9F-4CE6-BB2F-88D1EFE74359}" srcOrd="1" destOrd="0" parTransId="{9BC730B1-4AED-49FB-9A95-2CBA7AEB4D2B}" sibTransId="{5C694BA3-77FF-4F39-B195-2575ACA178D4}"/>
    <dgm:cxn modelId="{EE176890-E69D-4AB0-A83F-84981FDD78A4}" type="presOf" srcId="{145E751D-4390-4CEF-85EF-7B7010531F90}" destId="{67AB4F27-BE48-473D-9D53-2E3C1F26EA88}" srcOrd="0" destOrd="0" presId="urn:microsoft.com/office/officeart/2005/8/layout/vList6"/>
    <dgm:cxn modelId="{9D21FA60-EB2D-440B-97FF-38D2ACD8EE29}" srcId="{A808F68D-26E9-43F3-8ABE-1410422F4F11}" destId="{764D5003-1D99-4D4D-84A2-E865D7E602E2}" srcOrd="0" destOrd="0" parTransId="{A445AAE0-CE2A-4BFD-8BE4-97AFF7FC4492}" sibTransId="{8D089AB3-315A-4724-B7C5-D85B6AF59CFA}"/>
    <dgm:cxn modelId="{E286A270-2F00-4F5C-A4F3-0389D9945455}" type="presOf" srcId="{F6F198B6-381C-4FD8-91DF-D6EDB9D5F286}" destId="{3C5C7534-F56C-4A39-92E0-348D08F1DA8E}" srcOrd="0" destOrd="0" presId="urn:microsoft.com/office/officeart/2005/8/layout/vList6"/>
    <dgm:cxn modelId="{0D5BCE57-449F-46C9-BB6A-DC6EFE255CF2}" type="presOf" srcId="{19B12F63-7F9F-4CE6-BB2F-88D1EFE74359}" destId="{2E5502BB-61DD-4A90-85EC-56B9711FFD96}" srcOrd="0" destOrd="0" presId="urn:microsoft.com/office/officeart/2005/8/layout/vList6"/>
    <dgm:cxn modelId="{3C4A325B-69C9-476A-9641-A4FA46E28065}" type="presOf" srcId="{6A866CD7-4468-4C48-B013-583DACE92618}" destId="{F44ADBF4-0BAC-4CD7-B8D5-582ABE7E537E}" srcOrd="0" destOrd="0" presId="urn:microsoft.com/office/officeart/2005/8/layout/vList6"/>
    <dgm:cxn modelId="{3D34F5C0-5535-453E-A078-B79CE396661F}" srcId="{6A866CD7-4468-4C48-B013-583DACE92618}" destId="{1A7E5AB1-833B-4FCB-AFB8-B2BA44A0D814}" srcOrd="0" destOrd="0" parTransId="{317137CA-9065-48E5-AC55-40C2B5A765A5}" sibTransId="{BE807917-CAFF-42B8-94F0-8E1A9B201A20}"/>
    <dgm:cxn modelId="{2FBEFD94-62D3-424B-B418-8B9200B7EE3F}" type="presOf" srcId="{128205AF-3EE5-4E96-9102-3EA94E241B46}" destId="{1F872B7C-EDF2-47EC-A678-9E7AE8D0C01B}" srcOrd="0" destOrd="0" presId="urn:microsoft.com/office/officeart/2005/8/layout/vList6"/>
    <dgm:cxn modelId="{D0A0074B-0707-4E87-8503-4AFE6081928E}" type="presOf" srcId="{1A7E5AB1-833B-4FCB-AFB8-B2BA44A0D814}" destId="{0F8B0E5E-A30E-4E35-9107-19CDA5969B58}" srcOrd="0" destOrd="0" presId="urn:microsoft.com/office/officeart/2005/8/layout/vList6"/>
    <dgm:cxn modelId="{D8D8A365-F408-4BED-8EAF-3FF797637388}" srcId="{2CE45D19-502D-40C0-917F-64531C3A6F08}" destId="{03994DA7-CFD3-4A70-B763-BFE8F127A7EC}" srcOrd="0" destOrd="0" parTransId="{8D673F49-A999-4011-8A42-541F0C5A74A1}" sibTransId="{1509FCDF-4E8E-41CF-9E0D-D1FC2D2BA135}"/>
    <dgm:cxn modelId="{270B6E08-012F-4686-BE88-0077A959D670}" type="presOf" srcId="{A808F68D-26E9-43F3-8ABE-1410422F4F11}" destId="{B32457E2-5B55-42D0-9E21-61B9CA805829}" srcOrd="0" destOrd="0" presId="urn:microsoft.com/office/officeart/2005/8/layout/vList6"/>
    <dgm:cxn modelId="{6BD5488E-FA4A-4CB3-B140-E98C2DB9A8AC}" srcId="{128205AF-3EE5-4E96-9102-3EA94E241B46}" destId="{145E751D-4390-4CEF-85EF-7B7010531F90}" srcOrd="3" destOrd="0" parTransId="{8F42AC88-E5F6-49E3-917F-40919A4B1804}" sibTransId="{9F889F16-9148-4427-9903-EBCD4973E8FF}"/>
    <dgm:cxn modelId="{4B8F0C5B-9AB3-42AE-B893-FE92FE46C860}" srcId="{128205AF-3EE5-4E96-9102-3EA94E241B46}" destId="{6A866CD7-4468-4C48-B013-583DACE92618}" srcOrd="0" destOrd="0" parTransId="{471A6586-4DA1-46D7-BE17-5D22F1D57983}" sibTransId="{4C8FC684-E9CB-4A85-8606-2B793B45CED9}"/>
    <dgm:cxn modelId="{909C16B5-9A8F-4420-AB68-07FF2F356EC7}" type="presOf" srcId="{03994DA7-CFD3-4A70-B763-BFE8F127A7EC}" destId="{F2505D88-1DE3-405E-B887-A9E08F50B0A9}" srcOrd="0" destOrd="0" presId="urn:microsoft.com/office/officeart/2005/8/layout/vList6"/>
    <dgm:cxn modelId="{7CDE3E35-B4F3-4912-BA8C-6B10EAEFBFAE}" type="presOf" srcId="{764D5003-1D99-4D4D-84A2-E865D7E602E2}" destId="{E2AC7902-B825-4FB6-8157-D6E5ED00E797}" srcOrd="0" destOrd="0" presId="urn:microsoft.com/office/officeart/2005/8/layout/vList6"/>
    <dgm:cxn modelId="{54B81D4D-86B0-48A4-B192-E2DC506E96A5}" srcId="{19B12F63-7F9F-4CE6-BB2F-88D1EFE74359}" destId="{775D840C-2722-45C6-8FB4-9BB685695CEE}" srcOrd="0" destOrd="0" parTransId="{7B9B0B70-65A8-4FD5-A800-8DC53473CA06}" sibTransId="{4B6614AA-DC9E-40BF-93A5-70D5F0CFD435}"/>
    <dgm:cxn modelId="{5F567254-4A26-4E41-BE5B-32091A1D0A9D}" type="presParOf" srcId="{1F872B7C-EDF2-47EC-A678-9E7AE8D0C01B}" destId="{90E9A6D2-2086-4790-AB19-887860F3DB0B}" srcOrd="0" destOrd="0" presId="urn:microsoft.com/office/officeart/2005/8/layout/vList6"/>
    <dgm:cxn modelId="{D01C1AFB-5F75-4B97-8F5C-99A08B2CBF14}" type="presParOf" srcId="{90E9A6D2-2086-4790-AB19-887860F3DB0B}" destId="{F44ADBF4-0BAC-4CD7-B8D5-582ABE7E537E}" srcOrd="0" destOrd="0" presId="urn:microsoft.com/office/officeart/2005/8/layout/vList6"/>
    <dgm:cxn modelId="{55BA2906-9C91-49C9-AE2C-690851915103}" type="presParOf" srcId="{90E9A6D2-2086-4790-AB19-887860F3DB0B}" destId="{0F8B0E5E-A30E-4E35-9107-19CDA5969B58}" srcOrd="1" destOrd="0" presId="urn:microsoft.com/office/officeart/2005/8/layout/vList6"/>
    <dgm:cxn modelId="{E252D5C4-4881-47DA-9A08-63A2624CFCDF}" type="presParOf" srcId="{1F872B7C-EDF2-47EC-A678-9E7AE8D0C01B}" destId="{226CFEAB-4E26-47F4-B4BB-FF3DA39B2C8B}" srcOrd="1" destOrd="0" presId="urn:microsoft.com/office/officeart/2005/8/layout/vList6"/>
    <dgm:cxn modelId="{E756F9FC-0A94-417F-AFF5-541EF5692EA6}" type="presParOf" srcId="{1F872B7C-EDF2-47EC-A678-9E7AE8D0C01B}" destId="{48BF18FA-C19F-44AB-9167-5504B376FCD0}" srcOrd="2" destOrd="0" presId="urn:microsoft.com/office/officeart/2005/8/layout/vList6"/>
    <dgm:cxn modelId="{21AD5A34-8C1F-4875-8DE3-DBA7660A20FF}" type="presParOf" srcId="{48BF18FA-C19F-44AB-9167-5504B376FCD0}" destId="{2E5502BB-61DD-4A90-85EC-56B9711FFD96}" srcOrd="0" destOrd="0" presId="urn:microsoft.com/office/officeart/2005/8/layout/vList6"/>
    <dgm:cxn modelId="{2CB566F7-6E4F-4824-BD80-7A90EF18D649}" type="presParOf" srcId="{48BF18FA-C19F-44AB-9167-5504B376FCD0}" destId="{12DE1FD0-83C6-45B1-8F24-1C919B2654C3}" srcOrd="1" destOrd="0" presId="urn:microsoft.com/office/officeart/2005/8/layout/vList6"/>
    <dgm:cxn modelId="{F32CF80B-2F97-4A37-9CCB-45D12B1B1DED}" type="presParOf" srcId="{1F872B7C-EDF2-47EC-A678-9E7AE8D0C01B}" destId="{5A808554-6E16-44EE-94B9-4C39707FB9E5}" srcOrd="3" destOrd="0" presId="urn:microsoft.com/office/officeart/2005/8/layout/vList6"/>
    <dgm:cxn modelId="{CD6FCB4D-4BDF-4993-B1DE-D37BF774F5BF}" type="presParOf" srcId="{1F872B7C-EDF2-47EC-A678-9E7AE8D0C01B}" destId="{9E73B04B-0DFE-4E9E-9306-2D243AC6F679}" srcOrd="4" destOrd="0" presId="urn:microsoft.com/office/officeart/2005/8/layout/vList6"/>
    <dgm:cxn modelId="{6C7E004D-3975-4EA0-8BAF-3AFECBCEEC40}" type="presParOf" srcId="{9E73B04B-0DFE-4E9E-9306-2D243AC6F679}" destId="{BAFEE65B-0C71-494F-9587-9F807222A2EB}" srcOrd="0" destOrd="0" presId="urn:microsoft.com/office/officeart/2005/8/layout/vList6"/>
    <dgm:cxn modelId="{2AD593E9-48D8-4046-87A6-34C52D770B81}" type="presParOf" srcId="{9E73B04B-0DFE-4E9E-9306-2D243AC6F679}" destId="{F2505D88-1DE3-405E-B887-A9E08F50B0A9}" srcOrd="1" destOrd="0" presId="urn:microsoft.com/office/officeart/2005/8/layout/vList6"/>
    <dgm:cxn modelId="{01CC9A82-BE2D-4163-AB65-8877CBB8E01B}" type="presParOf" srcId="{1F872B7C-EDF2-47EC-A678-9E7AE8D0C01B}" destId="{80B5A2C1-734A-4F19-89DD-6C712B39945B}" srcOrd="5" destOrd="0" presId="urn:microsoft.com/office/officeart/2005/8/layout/vList6"/>
    <dgm:cxn modelId="{83418CD0-D552-4693-9A56-32B71B8C8868}" type="presParOf" srcId="{1F872B7C-EDF2-47EC-A678-9E7AE8D0C01B}" destId="{3697807A-4C37-47EB-B77E-AF83EBF200D7}" srcOrd="6" destOrd="0" presId="urn:microsoft.com/office/officeart/2005/8/layout/vList6"/>
    <dgm:cxn modelId="{C1A155E7-1794-4F11-B643-E20283E5C543}" type="presParOf" srcId="{3697807A-4C37-47EB-B77E-AF83EBF200D7}" destId="{67AB4F27-BE48-473D-9D53-2E3C1F26EA88}" srcOrd="0" destOrd="0" presId="urn:microsoft.com/office/officeart/2005/8/layout/vList6"/>
    <dgm:cxn modelId="{4FC79676-715C-4CCA-B818-9DE38A952C4F}" type="presParOf" srcId="{3697807A-4C37-47EB-B77E-AF83EBF200D7}" destId="{3C5C7534-F56C-4A39-92E0-348D08F1DA8E}" srcOrd="1" destOrd="0" presId="urn:microsoft.com/office/officeart/2005/8/layout/vList6"/>
    <dgm:cxn modelId="{6E67D76F-55F9-4FF0-AA1C-59E0F64D33BC}" type="presParOf" srcId="{1F872B7C-EDF2-47EC-A678-9E7AE8D0C01B}" destId="{FC2B261F-79E6-408F-A98B-A55A4378AAD0}" srcOrd="7" destOrd="0" presId="urn:microsoft.com/office/officeart/2005/8/layout/vList6"/>
    <dgm:cxn modelId="{A9BEA7E7-A4C3-4A4A-BC7B-231DD442C06A}" type="presParOf" srcId="{1F872B7C-EDF2-47EC-A678-9E7AE8D0C01B}" destId="{037758FC-F0E2-4553-AE7E-A18C5EC2123A}" srcOrd="8" destOrd="0" presId="urn:microsoft.com/office/officeart/2005/8/layout/vList6"/>
    <dgm:cxn modelId="{9D074E66-DD97-4739-9512-60174E0F84C5}" type="presParOf" srcId="{037758FC-F0E2-4553-AE7E-A18C5EC2123A}" destId="{B32457E2-5B55-42D0-9E21-61B9CA805829}" srcOrd="0" destOrd="0" presId="urn:microsoft.com/office/officeart/2005/8/layout/vList6"/>
    <dgm:cxn modelId="{BCC0B758-ED62-44FB-AB1E-961B3FF41D0F}" type="presParOf" srcId="{037758FC-F0E2-4553-AE7E-A18C5EC2123A}" destId="{E2AC7902-B825-4FB6-8157-D6E5ED00E79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1AA04B-05B6-4E15-BFE5-FA604C9E7456}" type="doc">
      <dgm:prSet loTypeId="urn:microsoft.com/office/officeart/2005/8/layout/lProcess2" loCatId="list" qsTypeId="urn:microsoft.com/office/officeart/2005/8/quickstyle/simple1" qsCatId="simple" csTypeId="urn:microsoft.com/office/officeart/2005/8/colors/accent4_2" csCatId="accent4" phldr="1"/>
      <dgm:spPr/>
      <dgm:t>
        <a:bodyPr/>
        <a:lstStyle/>
        <a:p>
          <a:endParaRPr lang="en-IN"/>
        </a:p>
      </dgm:t>
    </dgm:pt>
    <dgm:pt modelId="{B76B642D-1EDA-4D9F-B3C3-5B014D9C52A5}">
      <dgm:prSet phldrT="[Text]"/>
      <dgm:spPr>
        <a:solidFill>
          <a:schemeClr val="bg1">
            <a:lumMod val="95000"/>
          </a:schemeClr>
        </a:solidFill>
        <a:ln>
          <a:solidFill>
            <a:schemeClr val="tx1">
              <a:lumMod val="65000"/>
              <a:lumOff val="35000"/>
            </a:schemeClr>
          </a:solidFill>
        </a:ln>
      </dgm:spPr>
      <dgm:t>
        <a:bodyPr/>
        <a:lstStyle/>
        <a:p>
          <a:r>
            <a:rPr lang="en-US" dirty="0" smtClean="0">
              <a:solidFill>
                <a:schemeClr val="tx1"/>
              </a:solidFill>
            </a:rPr>
            <a:t>Service Tax</a:t>
          </a:r>
          <a:endParaRPr lang="en-IN" dirty="0">
            <a:solidFill>
              <a:schemeClr val="tx1"/>
            </a:solidFill>
          </a:endParaRPr>
        </a:p>
      </dgm:t>
    </dgm:pt>
    <dgm:pt modelId="{A2D82E50-B6F8-4D44-94F9-83F370A1AAA2}" type="parTrans" cxnId="{7FC9F4A9-FA65-4719-A099-556B1C6AA385}">
      <dgm:prSet/>
      <dgm:spPr/>
      <dgm:t>
        <a:bodyPr/>
        <a:lstStyle/>
        <a:p>
          <a:endParaRPr lang="en-IN"/>
        </a:p>
      </dgm:t>
    </dgm:pt>
    <dgm:pt modelId="{13F3C18D-35B3-49CE-9533-8220F103970C}" type="sibTrans" cxnId="{7FC9F4A9-FA65-4719-A099-556B1C6AA385}">
      <dgm:prSet/>
      <dgm:spPr/>
      <dgm:t>
        <a:bodyPr/>
        <a:lstStyle/>
        <a:p>
          <a:endParaRPr lang="en-IN"/>
        </a:p>
      </dgm:t>
    </dgm:pt>
    <dgm:pt modelId="{DF4F5A15-9867-4BCE-9B9A-0FA7ECAE4EAF}">
      <dgm:prSet phldrT="[Text]"/>
      <dgm:spPr>
        <a:solidFill>
          <a:srgbClr val="FF99CC">
            <a:alpha val="65098"/>
          </a:srgbClr>
        </a:solidFill>
      </dgm:spPr>
      <dgm:t>
        <a:bodyPr/>
        <a:lstStyle/>
        <a:p>
          <a:r>
            <a:rPr lang="en-US" dirty="0" smtClean="0">
              <a:solidFill>
                <a:schemeClr val="tx1"/>
              </a:solidFill>
            </a:rPr>
            <a:t>Mega</a:t>
          </a:r>
          <a:r>
            <a:rPr lang="en-US" baseline="0" dirty="0" smtClean="0">
              <a:solidFill>
                <a:schemeClr val="tx1"/>
              </a:solidFill>
            </a:rPr>
            <a:t> Exemptions</a:t>
          </a:r>
        </a:p>
        <a:p>
          <a:r>
            <a:rPr lang="en-US" baseline="0" dirty="0" smtClean="0">
              <a:solidFill>
                <a:schemeClr val="tx1"/>
              </a:solidFill>
            </a:rPr>
            <a:t>Negative List</a:t>
          </a:r>
          <a:endParaRPr lang="en-IN" dirty="0">
            <a:solidFill>
              <a:schemeClr val="tx1"/>
            </a:solidFill>
          </a:endParaRPr>
        </a:p>
      </dgm:t>
    </dgm:pt>
    <dgm:pt modelId="{781F6E21-EBBB-49BD-B5A2-05E3F4D52DB0}" type="parTrans" cxnId="{499792CE-D49D-4B70-8C48-B1868181C282}">
      <dgm:prSet/>
      <dgm:spPr/>
      <dgm:t>
        <a:bodyPr/>
        <a:lstStyle/>
        <a:p>
          <a:endParaRPr lang="en-IN"/>
        </a:p>
      </dgm:t>
    </dgm:pt>
    <dgm:pt modelId="{90B0B264-BD26-4B0C-BC03-608A673BFED1}" type="sibTrans" cxnId="{499792CE-D49D-4B70-8C48-B1868181C282}">
      <dgm:prSet/>
      <dgm:spPr/>
      <dgm:t>
        <a:bodyPr/>
        <a:lstStyle/>
        <a:p>
          <a:endParaRPr lang="en-IN"/>
        </a:p>
      </dgm:t>
    </dgm:pt>
    <dgm:pt modelId="{8EC65363-8ED9-462D-BB90-8E2F1DC0E4D0}">
      <dgm:prSet phldrT="[Text]"/>
      <dgm:spPr>
        <a:solidFill>
          <a:schemeClr val="bg1">
            <a:lumMod val="95000"/>
          </a:schemeClr>
        </a:solidFill>
        <a:ln>
          <a:solidFill>
            <a:schemeClr val="tx1">
              <a:lumMod val="65000"/>
              <a:lumOff val="35000"/>
            </a:schemeClr>
          </a:solidFill>
        </a:ln>
      </dgm:spPr>
      <dgm:t>
        <a:bodyPr/>
        <a:lstStyle/>
        <a:p>
          <a:r>
            <a:rPr lang="en-US" dirty="0" smtClean="0">
              <a:solidFill>
                <a:schemeClr val="tx1"/>
              </a:solidFill>
            </a:rPr>
            <a:t>M-VAT</a:t>
          </a:r>
          <a:endParaRPr lang="en-IN" dirty="0">
            <a:solidFill>
              <a:schemeClr val="tx1"/>
            </a:solidFill>
          </a:endParaRPr>
        </a:p>
      </dgm:t>
    </dgm:pt>
    <dgm:pt modelId="{61308505-25A0-4598-8BF2-100D0FB693F8}" type="parTrans" cxnId="{09499EE8-7C54-45FF-830C-B92B6CD81140}">
      <dgm:prSet/>
      <dgm:spPr/>
      <dgm:t>
        <a:bodyPr/>
        <a:lstStyle/>
        <a:p>
          <a:endParaRPr lang="en-IN"/>
        </a:p>
      </dgm:t>
    </dgm:pt>
    <dgm:pt modelId="{3CD79086-2B3A-4335-BE34-E145FC658700}" type="sibTrans" cxnId="{09499EE8-7C54-45FF-830C-B92B6CD81140}">
      <dgm:prSet/>
      <dgm:spPr/>
      <dgm:t>
        <a:bodyPr/>
        <a:lstStyle/>
        <a:p>
          <a:endParaRPr lang="en-IN"/>
        </a:p>
      </dgm:t>
    </dgm:pt>
    <dgm:pt modelId="{0506639A-9E53-427A-BBAF-5DE7AEDFD8C8}">
      <dgm:prSet phldrT="[Text]"/>
      <dgm:spPr>
        <a:solidFill>
          <a:schemeClr val="bg1">
            <a:lumMod val="95000"/>
          </a:schemeClr>
        </a:solidFill>
        <a:ln>
          <a:solidFill>
            <a:schemeClr val="tx1">
              <a:lumMod val="65000"/>
              <a:lumOff val="35000"/>
            </a:schemeClr>
          </a:solidFill>
        </a:ln>
      </dgm:spPr>
      <dgm:t>
        <a:bodyPr/>
        <a:lstStyle/>
        <a:p>
          <a:r>
            <a:rPr lang="en-US" dirty="0" smtClean="0">
              <a:solidFill>
                <a:schemeClr val="tx1"/>
              </a:solidFill>
            </a:rPr>
            <a:t>Central Excise</a:t>
          </a:r>
          <a:endParaRPr lang="en-IN" dirty="0">
            <a:solidFill>
              <a:schemeClr val="tx1"/>
            </a:solidFill>
          </a:endParaRPr>
        </a:p>
      </dgm:t>
    </dgm:pt>
    <dgm:pt modelId="{0E4E1161-3230-40C9-AB5A-26B403B8D20E}" type="parTrans" cxnId="{871B69F7-C730-4602-803A-5C3ADB318368}">
      <dgm:prSet/>
      <dgm:spPr/>
      <dgm:t>
        <a:bodyPr/>
        <a:lstStyle/>
        <a:p>
          <a:endParaRPr lang="en-IN"/>
        </a:p>
      </dgm:t>
    </dgm:pt>
    <dgm:pt modelId="{92F179EF-7AED-4B69-AF9F-D9A0247C7E37}" type="sibTrans" cxnId="{871B69F7-C730-4602-803A-5C3ADB318368}">
      <dgm:prSet/>
      <dgm:spPr/>
      <dgm:t>
        <a:bodyPr/>
        <a:lstStyle/>
        <a:p>
          <a:endParaRPr lang="en-IN"/>
        </a:p>
      </dgm:t>
    </dgm:pt>
    <dgm:pt modelId="{1D9BE0EA-0030-47ED-97B5-2B78106E1F8E}">
      <dgm:prSet/>
      <dgm:spPr>
        <a:solidFill>
          <a:srgbClr val="FF99CC">
            <a:alpha val="65098"/>
          </a:srgbClr>
        </a:solidFill>
      </dgm:spPr>
      <dgm:t>
        <a:bodyPr/>
        <a:lstStyle/>
        <a:p>
          <a:r>
            <a:rPr lang="en-IN" dirty="0" smtClean="0">
              <a:solidFill>
                <a:schemeClr val="tx1"/>
              </a:solidFill>
            </a:rPr>
            <a:t>Service Provided outside India</a:t>
          </a:r>
        </a:p>
      </dgm:t>
    </dgm:pt>
    <dgm:pt modelId="{F2156EB5-E5E0-4000-BC8C-152F02BFE911}" type="parTrans" cxnId="{71BFBF1C-39A8-4EA2-96FA-CADFD8161B5C}">
      <dgm:prSet/>
      <dgm:spPr/>
      <dgm:t>
        <a:bodyPr/>
        <a:lstStyle/>
        <a:p>
          <a:endParaRPr lang="en-IN"/>
        </a:p>
      </dgm:t>
    </dgm:pt>
    <dgm:pt modelId="{7CA4B5E4-6B22-4DCE-9042-3569995CBE0B}" type="sibTrans" cxnId="{71BFBF1C-39A8-4EA2-96FA-CADFD8161B5C}">
      <dgm:prSet/>
      <dgm:spPr/>
      <dgm:t>
        <a:bodyPr/>
        <a:lstStyle/>
        <a:p>
          <a:endParaRPr lang="en-IN"/>
        </a:p>
      </dgm:t>
    </dgm:pt>
    <dgm:pt modelId="{BFC09444-BCED-4B8A-85AE-99023E1FF66D}">
      <dgm:prSet/>
      <dgm:spPr>
        <a:solidFill>
          <a:srgbClr val="FF99CC">
            <a:alpha val="65098"/>
          </a:srgbClr>
        </a:solidFill>
      </dgm:spPr>
      <dgm:t>
        <a:bodyPr/>
        <a:lstStyle/>
        <a:p>
          <a:r>
            <a:rPr lang="en-IN" dirty="0" smtClean="0">
              <a:solidFill>
                <a:schemeClr val="tx1"/>
              </a:solidFill>
            </a:rPr>
            <a:t>Schedule ‘A’</a:t>
          </a:r>
          <a:endParaRPr lang="en-IN" dirty="0">
            <a:solidFill>
              <a:schemeClr val="tx1"/>
            </a:solidFill>
          </a:endParaRPr>
        </a:p>
      </dgm:t>
    </dgm:pt>
    <dgm:pt modelId="{E2FE9585-7A8E-4AC0-B1C4-71B9260FBAB1}" type="parTrans" cxnId="{941A3917-09AA-4521-9985-854FE37D2749}">
      <dgm:prSet/>
      <dgm:spPr/>
      <dgm:t>
        <a:bodyPr/>
        <a:lstStyle/>
        <a:p>
          <a:endParaRPr lang="en-IN"/>
        </a:p>
      </dgm:t>
    </dgm:pt>
    <dgm:pt modelId="{CAA852BE-8962-4537-9B06-59B69D9FEDD9}" type="sibTrans" cxnId="{941A3917-09AA-4521-9985-854FE37D2749}">
      <dgm:prSet/>
      <dgm:spPr/>
      <dgm:t>
        <a:bodyPr/>
        <a:lstStyle/>
        <a:p>
          <a:endParaRPr lang="en-IN"/>
        </a:p>
      </dgm:t>
    </dgm:pt>
    <dgm:pt modelId="{5014DC70-2190-4B4B-BC29-40C7F08EDF8F}">
      <dgm:prSet/>
      <dgm:spPr>
        <a:solidFill>
          <a:srgbClr val="FF99CC">
            <a:alpha val="65098"/>
          </a:srgbClr>
        </a:solidFill>
      </dgm:spPr>
      <dgm:t>
        <a:bodyPr/>
        <a:lstStyle/>
        <a:p>
          <a:r>
            <a:rPr lang="en-US" dirty="0" smtClean="0">
              <a:solidFill>
                <a:schemeClr val="tx1"/>
              </a:solidFill>
            </a:rPr>
            <a:t>Exemptions for SSI</a:t>
          </a:r>
        </a:p>
      </dgm:t>
    </dgm:pt>
    <dgm:pt modelId="{C1B52C42-241E-4D41-A84B-0CB3BAFB3DC4}" type="parTrans" cxnId="{09B5EBC2-5B93-468C-9FFB-C24B8725C134}">
      <dgm:prSet/>
      <dgm:spPr/>
      <dgm:t>
        <a:bodyPr/>
        <a:lstStyle/>
        <a:p>
          <a:endParaRPr lang="en-IN"/>
        </a:p>
      </dgm:t>
    </dgm:pt>
    <dgm:pt modelId="{042F32DF-2022-48C7-9DD9-4CC9CC05D6F7}" type="sibTrans" cxnId="{09B5EBC2-5B93-468C-9FFB-C24B8725C134}">
      <dgm:prSet/>
      <dgm:spPr/>
      <dgm:t>
        <a:bodyPr/>
        <a:lstStyle/>
        <a:p>
          <a:endParaRPr lang="en-IN"/>
        </a:p>
      </dgm:t>
    </dgm:pt>
    <dgm:pt modelId="{FCC8F7CB-6A55-4FF8-91FF-51ABF0DCBBBF}">
      <dgm:prSet/>
      <dgm:spPr>
        <a:solidFill>
          <a:srgbClr val="FF99CC">
            <a:alpha val="65098"/>
          </a:srgbClr>
        </a:solidFill>
      </dgm:spPr>
      <dgm:t>
        <a:bodyPr/>
        <a:lstStyle/>
        <a:p>
          <a:r>
            <a:rPr lang="en-IN" baseline="0" dirty="0" smtClean="0">
              <a:solidFill>
                <a:schemeClr val="tx1"/>
              </a:solidFill>
            </a:rPr>
            <a:t>Sector wise Exemptions</a:t>
          </a:r>
          <a:endParaRPr lang="en-IN" baseline="0" dirty="0">
            <a:solidFill>
              <a:schemeClr val="tx1"/>
            </a:solidFill>
          </a:endParaRPr>
        </a:p>
      </dgm:t>
    </dgm:pt>
    <dgm:pt modelId="{AE5BBA59-0C07-4B85-9E54-CED621F95ED3}" type="parTrans" cxnId="{3EAFC560-19A6-4760-8E23-4AF7C38A8B3A}">
      <dgm:prSet/>
      <dgm:spPr/>
      <dgm:t>
        <a:bodyPr/>
        <a:lstStyle/>
        <a:p>
          <a:endParaRPr lang="en-IN"/>
        </a:p>
      </dgm:t>
    </dgm:pt>
    <dgm:pt modelId="{A8CF4953-1D00-483C-96E0-40A75C612E44}" type="sibTrans" cxnId="{3EAFC560-19A6-4760-8E23-4AF7C38A8B3A}">
      <dgm:prSet/>
      <dgm:spPr/>
      <dgm:t>
        <a:bodyPr/>
        <a:lstStyle/>
        <a:p>
          <a:endParaRPr lang="en-IN"/>
        </a:p>
      </dgm:t>
    </dgm:pt>
    <dgm:pt modelId="{D1523150-9DB5-4602-878F-61595691507E}" type="pres">
      <dgm:prSet presAssocID="{061AA04B-05B6-4E15-BFE5-FA604C9E7456}" presName="theList" presStyleCnt="0">
        <dgm:presLayoutVars>
          <dgm:dir/>
          <dgm:animLvl val="lvl"/>
          <dgm:resizeHandles val="exact"/>
        </dgm:presLayoutVars>
      </dgm:prSet>
      <dgm:spPr/>
      <dgm:t>
        <a:bodyPr/>
        <a:lstStyle/>
        <a:p>
          <a:endParaRPr lang="en-IN"/>
        </a:p>
      </dgm:t>
    </dgm:pt>
    <dgm:pt modelId="{B4BDACC8-740D-4A2D-A32F-4845E6AD8F6A}" type="pres">
      <dgm:prSet presAssocID="{B76B642D-1EDA-4D9F-B3C3-5B014D9C52A5}" presName="compNode" presStyleCnt="0"/>
      <dgm:spPr/>
      <dgm:t>
        <a:bodyPr/>
        <a:lstStyle/>
        <a:p>
          <a:endParaRPr lang="en-IN"/>
        </a:p>
      </dgm:t>
    </dgm:pt>
    <dgm:pt modelId="{63D12C5E-AEBA-4C33-BF73-4A9F8008475E}" type="pres">
      <dgm:prSet presAssocID="{B76B642D-1EDA-4D9F-B3C3-5B014D9C52A5}" presName="aNode" presStyleLbl="bgShp" presStyleIdx="0" presStyleCnt="3"/>
      <dgm:spPr/>
      <dgm:t>
        <a:bodyPr/>
        <a:lstStyle/>
        <a:p>
          <a:endParaRPr lang="en-IN"/>
        </a:p>
      </dgm:t>
    </dgm:pt>
    <dgm:pt modelId="{A59A9997-132D-4117-8160-F52BE4BA9319}" type="pres">
      <dgm:prSet presAssocID="{B76B642D-1EDA-4D9F-B3C3-5B014D9C52A5}" presName="textNode" presStyleLbl="bgShp" presStyleIdx="0" presStyleCnt="3"/>
      <dgm:spPr/>
      <dgm:t>
        <a:bodyPr/>
        <a:lstStyle/>
        <a:p>
          <a:endParaRPr lang="en-IN"/>
        </a:p>
      </dgm:t>
    </dgm:pt>
    <dgm:pt modelId="{7E0DEDDD-0086-491F-B0F8-52300D32D99D}" type="pres">
      <dgm:prSet presAssocID="{B76B642D-1EDA-4D9F-B3C3-5B014D9C52A5}" presName="compChildNode" presStyleCnt="0"/>
      <dgm:spPr/>
      <dgm:t>
        <a:bodyPr/>
        <a:lstStyle/>
        <a:p>
          <a:endParaRPr lang="en-IN"/>
        </a:p>
      </dgm:t>
    </dgm:pt>
    <dgm:pt modelId="{679C28D3-EB4A-44BD-886F-52299E4CA63A}" type="pres">
      <dgm:prSet presAssocID="{B76B642D-1EDA-4D9F-B3C3-5B014D9C52A5}" presName="theInnerList" presStyleCnt="0"/>
      <dgm:spPr/>
      <dgm:t>
        <a:bodyPr/>
        <a:lstStyle/>
        <a:p>
          <a:endParaRPr lang="en-IN"/>
        </a:p>
      </dgm:t>
    </dgm:pt>
    <dgm:pt modelId="{5B90A7C6-BEB0-48FB-AA0B-6FE5480680D7}" type="pres">
      <dgm:prSet presAssocID="{DF4F5A15-9867-4BCE-9B9A-0FA7ECAE4EAF}" presName="childNode" presStyleLbl="node1" presStyleIdx="0" presStyleCnt="5">
        <dgm:presLayoutVars>
          <dgm:bulletEnabled val="1"/>
        </dgm:presLayoutVars>
      </dgm:prSet>
      <dgm:spPr/>
      <dgm:t>
        <a:bodyPr/>
        <a:lstStyle/>
        <a:p>
          <a:endParaRPr lang="en-IN"/>
        </a:p>
      </dgm:t>
    </dgm:pt>
    <dgm:pt modelId="{80C50744-05CE-4684-A57D-A6D63951A52D}" type="pres">
      <dgm:prSet presAssocID="{DF4F5A15-9867-4BCE-9B9A-0FA7ECAE4EAF}" presName="aSpace2" presStyleCnt="0"/>
      <dgm:spPr/>
      <dgm:t>
        <a:bodyPr/>
        <a:lstStyle/>
        <a:p>
          <a:endParaRPr lang="en-IN"/>
        </a:p>
      </dgm:t>
    </dgm:pt>
    <dgm:pt modelId="{27DADC04-ED18-4935-9CAD-D0F0FF84BA14}" type="pres">
      <dgm:prSet presAssocID="{1D9BE0EA-0030-47ED-97B5-2B78106E1F8E}" presName="childNode" presStyleLbl="node1" presStyleIdx="1" presStyleCnt="5">
        <dgm:presLayoutVars>
          <dgm:bulletEnabled val="1"/>
        </dgm:presLayoutVars>
      </dgm:prSet>
      <dgm:spPr/>
      <dgm:t>
        <a:bodyPr/>
        <a:lstStyle/>
        <a:p>
          <a:endParaRPr lang="en-IN"/>
        </a:p>
      </dgm:t>
    </dgm:pt>
    <dgm:pt modelId="{E901D6D6-0E3F-46E9-B868-B419E58DEBFB}" type="pres">
      <dgm:prSet presAssocID="{B76B642D-1EDA-4D9F-B3C3-5B014D9C52A5}" presName="aSpace" presStyleCnt="0"/>
      <dgm:spPr/>
      <dgm:t>
        <a:bodyPr/>
        <a:lstStyle/>
        <a:p>
          <a:endParaRPr lang="en-IN"/>
        </a:p>
      </dgm:t>
    </dgm:pt>
    <dgm:pt modelId="{04B2A010-7676-4115-B6A5-E3174F32699D}" type="pres">
      <dgm:prSet presAssocID="{8EC65363-8ED9-462D-BB90-8E2F1DC0E4D0}" presName="compNode" presStyleCnt="0"/>
      <dgm:spPr/>
      <dgm:t>
        <a:bodyPr/>
        <a:lstStyle/>
        <a:p>
          <a:endParaRPr lang="en-IN"/>
        </a:p>
      </dgm:t>
    </dgm:pt>
    <dgm:pt modelId="{51B4DB23-4A8C-4254-A0D0-29B7F08CF9D8}" type="pres">
      <dgm:prSet presAssocID="{8EC65363-8ED9-462D-BB90-8E2F1DC0E4D0}" presName="aNode" presStyleLbl="bgShp" presStyleIdx="1" presStyleCnt="3"/>
      <dgm:spPr/>
      <dgm:t>
        <a:bodyPr/>
        <a:lstStyle/>
        <a:p>
          <a:endParaRPr lang="en-IN"/>
        </a:p>
      </dgm:t>
    </dgm:pt>
    <dgm:pt modelId="{7DDA942E-5EBB-4707-A642-2BFFFACDAD41}" type="pres">
      <dgm:prSet presAssocID="{8EC65363-8ED9-462D-BB90-8E2F1DC0E4D0}" presName="textNode" presStyleLbl="bgShp" presStyleIdx="1" presStyleCnt="3"/>
      <dgm:spPr/>
      <dgm:t>
        <a:bodyPr/>
        <a:lstStyle/>
        <a:p>
          <a:endParaRPr lang="en-IN"/>
        </a:p>
      </dgm:t>
    </dgm:pt>
    <dgm:pt modelId="{60ABC7C8-F029-4D1E-94B3-79DB155D0D77}" type="pres">
      <dgm:prSet presAssocID="{8EC65363-8ED9-462D-BB90-8E2F1DC0E4D0}" presName="compChildNode" presStyleCnt="0"/>
      <dgm:spPr/>
      <dgm:t>
        <a:bodyPr/>
        <a:lstStyle/>
        <a:p>
          <a:endParaRPr lang="en-IN"/>
        </a:p>
      </dgm:t>
    </dgm:pt>
    <dgm:pt modelId="{C7B244F2-1565-4A0F-822E-5CC4AA0D7FBF}" type="pres">
      <dgm:prSet presAssocID="{8EC65363-8ED9-462D-BB90-8E2F1DC0E4D0}" presName="theInnerList" presStyleCnt="0"/>
      <dgm:spPr/>
      <dgm:t>
        <a:bodyPr/>
        <a:lstStyle/>
        <a:p>
          <a:endParaRPr lang="en-IN"/>
        </a:p>
      </dgm:t>
    </dgm:pt>
    <dgm:pt modelId="{6ED24F05-DF1F-4370-A73E-AE6CC2557279}" type="pres">
      <dgm:prSet presAssocID="{BFC09444-BCED-4B8A-85AE-99023E1FF66D}" presName="childNode" presStyleLbl="node1" presStyleIdx="2" presStyleCnt="5">
        <dgm:presLayoutVars>
          <dgm:bulletEnabled val="1"/>
        </dgm:presLayoutVars>
      </dgm:prSet>
      <dgm:spPr/>
      <dgm:t>
        <a:bodyPr/>
        <a:lstStyle/>
        <a:p>
          <a:endParaRPr lang="en-IN"/>
        </a:p>
      </dgm:t>
    </dgm:pt>
    <dgm:pt modelId="{A59F4FB6-0FBC-4C27-8975-69AABBB029AB}" type="pres">
      <dgm:prSet presAssocID="{8EC65363-8ED9-462D-BB90-8E2F1DC0E4D0}" presName="aSpace" presStyleCnt="0"/>
      <dgm:spPr/>
      <dgm:t>
        <a:bodyPr/>
        <a:lstStyle/>
        <a:p>
          <a:endParaRPr lang="en-IN"/>
        </a:p>
      </dgm:t>
    </dgm:pt>
    <dgm:pt modelId="{08907E9E-E892-4180-A814-60AF96E827CA}" type="pres">
      <dgm:prSet presAssocID="{0506639A-9E53-427A-BBAF-5DE7AEDFD8C8}" presName="compNode" presStyleCnt="0"/>
      <dgm:spPr/>
      <dgm:t>
        <a:bodyPr/>
        <a:lstStyle/>
        <a:p>
          <a:endParaRPr lang="en-IN"/>
        </a:p>
      </dgm:t>
    </dgm:pt>
    <dgm:pt modelId="{279F5C39-6880-4D8E-AAE3-747D17E2E0DF}" type="pres">
      <dgm:prSet presAssocID="{0506639A-9E53-427A-BBAF-5DE7AEDFD8C8}" presName="aNode" presStyleLbl="bgShp" presStyleIdx="2" presStyleCnt="3" custLinFactNeighborX="-1673" custLinFactNeighborY="2160"/>
      <dgm:spPr/>
      <dgm:t>
        <a:bodyPr/>
        <a:lstStyle/>
        <a:p>
          <a:endParaRPr lang="en-IN"/>
        </a:p>
      </dgm:t>
    </dgm:pt>
    <dgm:pt modelId="{76540E4D-3A79-40AC-ADB4-BC12BE5FB9D6}" type="pres">
      <dgm:prSet presAssocID="{0506639A-9E53-427A-BBAF-5DE7AEDFD8C8}" presName="textNode" presStyleLbl="bgShp" presStyleIdx="2" presStyleCnt="3"/>
      <dgm:spPr/>
      <dgm:t>
        <a:bodyPr/>
        <a:lstStyle/>
        <a:p>
          <a:endParaRPr lang="en-IN"/>
        </a:p>
      </dgm:t>
    </dgm:pt>
    <dgm:pt modelId="{C1E3C4F4-3CBC-476C-8C4E-7DFC01CA5811}" type="pres">
      <dgm:prSet presAssocID="{0506639A-9E53-427A-BBAF-5DE7AEDFD8C8}" presName="compChildNode" presStyleCnt="0"/>
      <dgm:spPr/>
      <dgm:t>
        <a:bodyPr/>
        <a:lstStyle/>
        <a:p>
          <a:endParaRPr lang="en-IN"/>
        </a:p>
      </dgm:t>
    </dgm:pt>
    <dgm:pt modelId="{1985568F-E617-4ABA-81CB-8CC1B1DD7383}" type="pres">
      <dgm:prSet presAssocID="{0506639A-9E53-427A-BBAF-5DE7AEDFD8C8}" presName="theInnerList" presStyleCnt="0"/>
      <dgm:spPr/>
      <dgm:t>
        <a:bodyPr/>
        <a:lstStyle/>
        <a:p>
          <a:endParaRPr lang="en-IN"/>
        </a:p>
      </dgm:t>
    </dgm:pt>
    <dgm:pt modelId="{37AC953A-F105-4205-AC79-FCB100E2420A}" type="pres">
      <dgm:prSet presAssocID="{5014DC70-2190-4B4B-BC29-40C7F08EDF8F}" presName="childNode" presStyleLbl="node1" presStyleIdx="3" presStyleCnt="5" custScaleY="63600">
        <dgm:presLayoutVars>
          <dgm:bulletEnabled val="1"/>
        </dgm:presLayoutVars>
      </dgm:prSet>
      <dgm:spPr/>
      <dgm:t>
        <a:bodyPr/>
        <a:lstStyle/>
        <a:p>
          <a:endParaRPr lang="en-IN"/>
        </a:p>
      </dgm:t>
    </dgm:pt>
    <dgm:pt modelId="{1C699AD4-1B9E-421C-A11E-FDBEB096F6B7}" type="pres">
      <dgm:prSet presAssocID="{5014DC70-2190-4B4B-BC29-40C7F08EDF8F}" presName="aSpace2" presStyleCnt="0"/>
      <dgm:spPr/>
      <dgm:t>
        <a:bodyPr/>
        <a:lstStyle/>
        <a:p>
          <a:endParaRPr lang="en-IN"/>
        </a:p>
      </dgm:t>
    </dgm:pt>
    <dgm:pt modelId="{E9858BF8-1A0A-4E3C-83E0-61A172673133}" type="pres">
      <dgm:prSet presAssocID="{FCC8F7CB-6A55-4FF8-91FF-51ABF0DCBBBF}" presName="childNode" presStyleLbl="node1" presStyleIdx="4" presStyleCnt="5">
        <dgm:presLayoutVars>
          <dgm:bulletEnabled val="1"/>
        </dgm:presLayoutVars>
      </dgm:prSet>
      <dgm:spPr/>
      <dgm:t>
        <a:bodyPr/>
        <a:lstStyle/>
        <a:p>
          <a:endParaRPr lang="en-IN"/>
        </a:p>
      </dgm:t>
    </dgm:pt>
  </dgm:ptLst>
  <dgm:cxnLst>
    <dgm:cxn modelId="{EFE9F713-A70C-4D40-8CBF-90E01CB670CC}" type="presOf" srcId="{DF4F5A15-9867-4BCE-9B9A-0FA7ECAE4EAF}" destId="{5B90A7C6-BEB0-48FB-AA0B-6FE5480680D7}" srcOrd="0" destOrd="0" presId="urn:microsoft.com/office/officeart/2005/8/layout/lProcess2"/>
    <dgm:cxn modelId="{09499EE8-7C54-45FF-830C-B92B6CD81140}" srcId="{061AA04B-05B6-4E15-BFE5-FA604C9E7456}" destId="{8EC65363-8ED9-462D-BB90-8E2F1DC0E4D0}" srcOrd="1" destOrd="0" parTransId="{61308505-25A0-4598-8BF2-100D0FB693F8}" sibTransId="{3CD79086-2B3A-4335-BE34-E145FC658700}"/>
    <dgm:cxn modelId="{10EFD4D0-E894-4210-B8B5-F24BBB62451E}" type="presOf" srcId="{1D9BE0EA-0030-47ED-97B5-2B78106E1F8E}" destId="{27DADC04-ED18-4935-9CAD-D0F0FF84BA14}" srcOrd="0" destOrd="0" presId="urn:microsoft.com/office/officeart/2005/8/layout/lProcess2"/>
    <dgm:cxn modelId="{871B69F7-C730-4602-803A-5C3ADB318368}" srcId="{061AA04B-05B6-4E15-BFE5-FA604C9E7456}" destId="{0506639A-9E53-427A-BBAF-5DE7AEDFD8C8}" srcOrd="2" destOrd="0" parTransId="{0E4E1161-3230-40C9-AB5A-26B403B8D20E}" sibTransId="{92F179EF-7AED-4B69-AF9F-D9A0247C7E37}"/>
    <dgm:cxn modelId="{BDA48DF6-75DB-4AB9-8FFA-982CBA2BC4F9}" type="presOf" srcId="{8EC65363-8ED9-462D-BB90-8E2F1DC0E4D0}" destId="{51B4DB23-4A8C-4254-A0D0-29B7F08CF9D8}" srcOrd="0" destOrd="0" presId="urn:microsoft.com/office/officeart/2005/8/layout/lProcess2"/>
    <dgm:cxn modelId="{A294C1CB-68B2-4CEA-A1D4-F92C2DB50E69}" type="presOf" srcId="{FCC8F7CB-6A55-4FF8-91FF-51ABF0DCBBBF}" destId="{E9858BF8-1A0A-4E3C-83E0-61A172673133}" srcOrd="0" destOrd="0" presId="urn:microsoft.com/office/officeart/2005/8/layout/lProcess2"/>
    <dgm:cxn modelId="{7A5887E1-533E-4487-8554-1B32C95CA84B}" type="presOf" srcId="{0506639A-9E53-427A-BBAF-5DE7AEDFD8C8}" destId="{76540E4D-3A79-40AC-ADB4-BC12BE5FB9D6}" srcOrd="1" destOrd="0" presId="urn:microsoft.com/office/officeart/2005/8/layout/lProcess2"/>
    <dgm:cxn modelId="{4965FE94-013B-4D7A-9C11-A501D98C7F7A}" type="presOf" srcId="{061AA04B-05B6-4E15-BFE5-FA604C9E7456}" destId="{D1523150-9DB5-4602-878F-61595691507E}" srcOrd="0" destOrd="0" presId="urn:microsoft.com/office/officeart/2005/8/layout/lProcess2"/>
    <dgm:cxn modelId="{499792CE-D49D-4B70-8C48-B1868181C282}" srcId="{B76B642D-1EDA-4D9F-B3C3-5B014D9C52A5}" destId="{DF4F5A15-9867-4BCE-9B9A-0FA7ECAE4EAF}" srcOrd="0" destOrd="0" parTransId="{781F6E21-EBBB-49BD-B5A2-05E3F4D52DB0}" sibTransId="{90B0B264-BD26-4B0C-BC03-608A673BFED1}"/>
    <dgm:cxn modelId="{71BFBF1C-39A8-4EA2-96FA-CADFD8161B5C}" srcId="{B76B642D-1EDA-4D9F-B3C3-5B014D9C52A5}" destId="{1D9BE0EA-0030-47ED-97B5-2B78106E1F8E}" srcOrd="1" destOrd="0" parTransId="{F2156EB5-E5E0-4000-BC8C-152F02BFE911}" sibTransId="{7CA4B5E4-6B22-4DCE-9042-3569995CBE0B}"/>
    <dgm:cxn modelId="{7FC9F4A9-FA65-4719-A099-556B1C6AA385}" srcId="{061AA04B-05B6-4E15-BFE5-FA604C9E7456}" destId="{B76B642D-1EDA-4D9F-B3C3-5B014D9C52A5}" srcOrd="0" destOrd="0" parTransId="{A2D82E50-B6F8-4D44-94F9-83F370A1AAA2}" sibTransId="{13F3C18D-35B3-49CE-9533-8220F103970C}"/>
    <dgm:cxn modelId="{788EFF1C-E827-4DC7-82FC-A52A6BE3FCB7}" type="presOf" srcId="{0506639A-9E53-427A-BBAF-5DE7AEDFD8C8}" destId="{279F5C39-6880-4D8E-AAE3-747D17E2E0DF}" srcOrd="0" destOrd="0" presId="urn:microsoft.com/office/officeart/2005/8/layout/lProcess2"/>
    <dgm:cxn modelId="{517B76FB-F5B3-4890-A0C1-AF8C1DBBBDBB}" type="presOf" srcId="{8EC65363-8ED9-462D-BB90-8E2F1DC0E4D0}" destId="{7DDA942E-5EBB-4707-A642-2BFFFACDAD41}" srcOrd="1" destOrd="0" presId="urn:microsoft.com/office/officeart/2005/8/layout/lProcess2"/>
    <dgm:cxn modelId="{D16FF5C9-FA26-442A-89EA-8154277F783F}" type="presOf" srcId="{5014DC70-2190-4B4B-BC29-40C7F08EDF8F}" destId="{37AC953A-F105-4205-AC79-FCB100E2420A}" srcOrd="0" destOrd="0" presId="urn:microsoft.com/office/officeart/2005/8/layout/lProcess2"/>
    <dgm:cxn modelId="{A69BBAD0-C20A-4286-883F-2EC3F4F8A604}" type="presOf" srcId="{B76B642D-1EDA-4D9F-B3C3-5B014D9C52A5}" destId="{A59A9997-132D-4117-8160-F52BE4BA9319}" srcOrd="1" destOrd="0" presId="urn:microsoft.com/office/officeart/2005/8/layout/lProcess2"/>
    <dgm:cxn modelId="{6DD7A472-006C-4F84-BA1A-613E9C947C25}" type="presOf" srcId="{BFC09444-BCED-4B8A-85AE-99023E1FF66D}" destId="{6ED24F05-DF1F-4370-A73E-AE6CC2557279}" srcOrd="0" destOrd="0" presId="urn:microsoft.com/office/officeart/2005/8/layout/lProcess2"/>
    <dgm:cxn modelId="{09B5EBC2-5B93-468C-9FFB-C24B8725C134}" srcId="{0506639A-9E53-427A-BBAF-5DE7AEDFD8C8}" destId="{5014DC70-2190-4B4B-BC29-40C7F08EDF8F}" srcOrd="0" destOrd="0" parTransId="{C1B52C42-241E-4D41-A84B-0CB3BAFB3DC4}" sibTransId="{042F32DF-2022-48C7-9DD9-4CC9CC05D6F7}"/>
    <dgm:cxn modelId="{941A3917-09AA-4521-9985-854FE37D2749}" srcId="{8EC65363-8ED9-462D-BB90-8E2F1DC0E4D0}" destId="{BFC09444-BCED-4B8A-85AE-99023E1FF66D}" srcOrd="0" destOrd="0" parTransId="{E2FE9585-7A8E-4AC0-B1C4-71B9260FBAB1}" sibTransId="{CAA852BE-8962-4537-9B06-59B69D9FEDD9}"/>
    <dgm:cxn modelId="{5DB18B05-C10B-4CC5-81EC-C1DC182C7889}" type="presOf" srcId="{B76B642D-1EDA-4D9F-B3C3-5B014D9C52A5}" destId="{63D12C5E-AEBA-4C33-BF73-4A9F8008475E}" srcOrd="0" destOrd="0" presId="urn:microsoft.com/office/officeart/2005/8/layout/lProcess2"/>
    <dgm:cxn modelId="{3EAFC560-19A6-4760-8E23-4AF7C38A8B3A}" srcId="{0506639A-9E53-427A-BBAF-5DE7AEDFD8C8}" destId="{FCC8F7CB-6A55-4FF8-91FF-51ABF0DCBBBF}" srcOrd="1" destOrd="0" parTransId="{AE5BBA59-0C07-4B85-9E54-CED621F95ED3}" sibTransId="{A8CF4953-1D00-483C-96E0-40A75C612E44}"/>
    <dgm:cxn modelId="{7B117EFD-7F36-483E-92F8-E25C10BE9715}" type="presParOf" srcId="{D1523150-9DB5-4602-878F-61595691507E}" destId="{B4BDACC8-740D-4A2D-A32F-4845E6AD8F6A}" srcOrd="0" destOrd="0" presId="urn:microsoft.com/office/officeart/2005/8/layout/lProcess2"/>
    <dgm:cxn modelId="{BD161179-FF9B-4E9F-A93A-1BA9754FFB57}" type="presParOf" srcId="{B4BDACC8-740D-4A2D-A32F-4845E6AD8F6A}" destId="{63D12C5E-AEBA-4C33-BF73-4A9F8008475E}" srcOrd="0" destOrd="0" presId="urn:microsoft.com/office/officeart/2005/8/layout/lProcess2"/>
    <dgm:cxn modelId="{6748322F-F05A-42E1-B2E4-8833484ED2B2}" type="presParOf" srcId="{B4BDACC8-740D-4A2D-A32F-4845E6AD8F6A}" destId="{A59A9997-132D-4117-8160-F52BE4BA9319}" srcOrd="1" destOrd="0" presId="urn:microsoft.com/office/officeart/2005/8/layout/lProcess2"/>
    <dgm:cxn modelId="{A87E8734-E608-47A9-9AA4-FC5A94A09C97}" type="presParOf" srcId="{B4BDACC8-740D-4A2D-A32F-4845E6AD8F6A}" destId="{7E0DEDDD-0086-491F-B0F8-52300D32D99D}" srcOrd="2" destOrd="0" presId="urn:microsoft.com/office/officeart/2005/8/layout/lProcess2"/>
    <dgm:cxn modelId="{4CE75D3A-747B-47AC-8ED3-A9745BB64C32}" type="presParOf" srcId="{7E0DEDDD-0086-491F-B0F8-52300D32D99D}" destId="{679C28D3-EB4A-44BD-886F-52299E4CA63A}" srcOrd="0" destOrd="0" presId="urn:microsoft.com/office/officeart/2005/8/layout/lProcess2"/>
    <dgm:cxn modelId="{B3093E0C-08D9-4EF4-AD05-59BB3D05A992}" type="presParOf" srcId="{679C28D3-EB4A-44BD-886F-52299E4CA63A}" destId="{5B90A7C6-BEB0-48FB-AA0B-6FE5480680D7}" srcOrd="0" destOrd="0" presId="urn:microsoft.com/office/officeart/2005/8/layout/lProcess2"/>
    <dgm:cxn modelId="{36406661-78B3-4244-9043-CDA51709A8AA}" type="presParOf" srcId="{679C28D3-EB4A-44BD-886F-52299E4CA63A}" destId="{80C50744-05CE-4684-A57D-A6D63951A52D}" srcOrd="1" destOrd="0" presId="urn:microsoft.com/office/officeart/2005/8/layout/lProcess2"/>
    <dgm:cxn modelId="{999EA303-56B0-4709-81A8-A6D19147EC27}" type="presParOf" srcId="{679C28D3-EB4A-44BD-886F-52299E4CA63A}" destId="{27DADC04-ED18-4935-9CAD-D0F0FF84BA14}" srcOrd="2" destOrd="0" presId="urn:microsoft.com/office/officeart/2005/8/layout/lProcess2"/>
    <dgm:cxn modelId="{41DD67B9-C756-4A77-936A-40FE0D65CD9B}" type="presParOf" srcId="{D1523150-9DB5-4602-878F-61595691507E}" destId="{E901D6D6-0E3F-46E9-B868-B419E58DEBFB}" srcOrd="1" destOrd="0" presId="urn:microsoft.com/office/officeart/2005/8/layout/lProcess2"/>
    <dgm:cxn modelId="{C444D9FA-0EDF-43D0-8724-DEAE18BF46F9}" type="presParOf" srcId="{D1523150-9DB5-4602-878F-61595691507E}" destId="{04B2A010-7676-4115-B6A5-E3174F32699D}" srcOrd="2" destOrd="0" presId="urn:microsoft.com/office/officeart/2005/8/layout/lProcess2"/>
    <dgm:cxn modelId="{8CEA1B80-9464-4E79-9841-ADC4B03DAD2D}" type="presParOf" srcId="{04B2A010-7676-4115-B6A5-E3174F32699D}" destId="{51B4DB23-4A8C-4254-A0D0-29B7F08CF9D8}" srcOrd="0" destOrd="0" presId="urn:microsoft.com/office/officeart/2005/8/layout/lProcess2"/>
    <dgm:cxn modelId="{68B635EC-DAEF-41DF-9089-5526354DC7C0}" type="presParOf" srcId="{04B2A010-7676-4115-B6A5-E3174F32699D}" destId="{7DDA942E-5EBB-4707-A642-2BFFFACDAD41}" srcOrd="1" destOrd="0" presId="urn:microsoft.com/office/officeart/2005/8/layout/lProcess2"/>
    <dgm:cxn modelId="{900411C5-35AD-4FCC-B4A0-06EFDEF63293}" type="presParOf" srcId="{04B2A010-7676-4115-B6A5-E3174F32699D}" destId="{60ABC7C8-F029-4D1E-94B3-79DB155D0D77}" srcOrd="2" destOrd="0" presId="urn:microsoft.com/office/officeart/2005/8/layout/lProcess2"/>
    <dgm:cxn modelId="{EE35CDD7-69A6-4322-97BB-0F25C4A32868}" type="presParOf" srcId="{60ABC7C8-F029-4D1E-94B3-79DB155D0D77}" destId="{C7B244F2-1565-4A0F-822E-5CC4AA0D7FBF}" srcOrd="0" destOrd="0" presId="urn:microsoft.com/office/officeart/2005/8/layout/lProcess2"/>
    <dgm:cxn modelId="{8D73B55C-2D0D-41EA-ADDD-7684D5DBECF5}" type="presParOf" srcId="{C7B244F2-1565-4A0F-822E-5CC4AA0D7FBF}" destId="{6ED24F05-DF1F-4370-A73E-AE6CC2557279}" srcOrd="0" destOrd="0" presId="urn:microsoft.com/office/officeart/2005/8/layout/lProcess2"/>
    <dgm:cxn modelId="{9B2E2731-EAC8-4119-A11F-6421F6211645}" type="presParOf" srcId="{D1523150-9DB5-4602-878F-61595691507E}" destId="{A59F4FB6-0FBC-4C27-8975-69AABBB029AB}" srcOrd="3" destOrd="0" presId="urn:microsoft.com/office/officeart/2005/8/layout/lProcess2"/>
    <dgm:cxn modelId="{C4BC027F-8D4D-489A-9D7E-7CBA6AB81748}" type="presParOf" srcId="{D1523150-9DB5-4602-878F-61595691507E}" destId="{08907E9E-E892-4180-A814-60AF96E827CA}" srcOrd="4" destOrd="0" presId="urn:microsoft.com/office/officeart/2005/8/layout/lProcess2"/>
    <dgm:cxn modelId="{34DC027B-F499-478B-8FF6-ECF81265DE05}" type="presParOf" srcId="{08907E9E-E892-4180-A814-60AF96E827CA}" destId="{279F5C39-6880-4D8E-AAE3-747D17E2E0DF}" srcOrd="0" destOrd="0" presId="urn:microsoft.com/office/officeart/2005/8/layout/lProcess2"/>
    <dgm:cxn modelId="{39CED87E-1901-4640-A7D8-0BF48A309898}" type="presParOf" srcId="{08907E9E-E892-4180-A814-60AF96E827CA}" destId="{76540E4D-3A79-40AC-ADB4-BC12BE5FB9D6}" srcOrd="1" destOrd="0" presId="urn:microsoft.com/office/officeart/2005/8/layout/lProcess2"/>
    <dgm:cxn modelId="{14DF64E5-657D-4235-B1A5-AA46D77A3439}" type="presParOf" srcId="{08907E9E-E892-4180-A814-60AF96E827CA}" destId="{C1E3C4F4-3CBC-476C-8C4E-7DFC01CA5811}" srcOrd="2" destOrd="0" presId="urn:microsoft.com/office/officeart/2005/8/layout/lProcess2"/>
    <dgm:cxn modelId="{069CC2B0-84DF-44AF-B7AB-4C7698DC71DD}" type="presParOf" srcId="{C1E3C4F4-3CBC-476C-8C4E-7DFC01CA5811}" destId="{1985568F-E617-4ABA-81CB-8CC1B1DD7383}" srcOrd="0" destOrd="0" presId="urn:microsoft.com/office/officeart/2005/8/layout/lProcess2"/>
    <dgm:cxn modelId="{36B36E17-371E-4057-AB3F-70E953983B69}" type="presParOf" srcId="{1985568F-E617-4ABA-81CB-8CC1B1DD7383}" destId="{37AC953A-F105-4205-AC79-FCB100E2420A}" srcOrd="0" destOrd="0" presId="urn:microsoft.com/office/officeart/2005/8/layout/lProcess2"/>
    <dgm:cxn modelId="{E8A5C4D2-F188-47EA-BDBF-BC44DF5E0FF5}" type="presParOf" srcId="{1985568F-E617-4ABA-81CB-8CC1B1DD7383}" destId="{1C699AD4-1B9E-421C-A11E-FDBEB096F6B7}" srcOrd="1" destOrd="0" presId="urn:microsoft.com/office/officeart/2005/8/layout/lProcess2"/>
    <dgm:cxn modelId="{6FE30D0A-56F7-4A60-B9C2-872224B54194}" type="presParOf" srcId="{1985568F-E617-4ABA-81CB-8CC1B1DD7383}" destId="{E9858BF8-1A0A-4E3C-83E0-61A1726731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5F50-C70C-4BFE-B876-1E945A75E7E5}">
      <dsp:nvSpPr>
        <dsp:cNvPr id="0" name=""/>
        <dsp:cNvSpPr/>
      </dsp:nvSpPr>
      <dsp:spPr>
        <a:xfrm rot="5400000">
          <a:off x="5274436" y="-2229975"/>
          <a:ext cx="643383" cy="5266944"/>
        </a:xfrm>
        <a:prstGeom prst="round2SameRect">
          <a:avLst/>
        </a:prstGeom>
        <a:noFill/>
        <a:ln w="25400" cap="flat" cmpd="sng" algn="ctr">
          <a:solidFill>
            <a:srgbClr val="FF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Income tax</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962656" y="113212"/>
        <a:ext cx="5235537" cy="580569"/>
      </dsp:txXfrm>
    </dsp:sp>
    <dsp:sp modelId="{9E3CE00A-5360-49F4-8157-C64018BD2500}">
      <dsp:nvSpPr>
        <dsp:cNvPr id="0" name=""/>
        <dsp:cNvSpPr/>
      </dsp:nvSpPr>
      <dsp:spPr>
        <a:xfrm>
          <a:off x="0" y="1381"/>
          <a:ext cx="2962656" cy="80422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All</a:t>
          </a:r>
          <a:endParaRPr lang="en-US" sz="3200" kern="1200" dirty="0"/>
        </a:p>
      </dsp:txBody>
      <dsp:txXfrm>
        <a:off x="39259" y="40640"/>
        <a:ext cx="2884138" cy="725711"/>
      </dsp:txXfrm>
    </dsp:sp>
    <dsp:sp modelId="{40EE603A-DF58-4F28-AC4F-058D4E16350E}">
      <dsp:nvSpPr>
        <dsp:cNvPr id="0" name=""/>
        <dsp:cNvSpPr/>
      </dsp:nvSpPr>
      <dsp:spPr>
        <a:xfrm rot="5400000">
          <a:off x="5274436" y="-1385534"/>
          <a:ext cx="643383" cy="5266944"/>
        </a:xfrm>
        <a:prstGeom prst="round2SameRect">
          <a:avLst/>
        </a:prstGeom>
        <a:noFill/>
        <a:ln w="25400" cap="flat" cmpd="sng" algn="ctr">
          <a:solidFill>
            <a:srgbClr val="FF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IN" sz="2000" kern="1200" dirty="0" smtClean="0"/>
            <a:t>Customs Duty, Excise Duty</a:t>
          </a:r>
          <a:endParaRPr lang="en-US" sz="2000" kern="1200" dirty="0"/>
        </a:p>
        <a:p>
          <a:pPr marL="228600" lvl="1" indent="-228600" algn="l" defTabSz="889000">
            <a:lnSpc>
              <a:spcPct val="90000"/>
            </a:lnSpc>
            <a:spcBef>
              <a:spcPct val="0"/>
            </a:spcBef>
            <a:spcAft>
              <a:spcPct val="15000"/>
            </a:spcAft>
            <a:buChar char="••"/>
          </a:pPr>
          <a:r>
            <a:rPr lang="en-IN" sz="2000" kern="1200" dirty="0" smtClean="0"/>
            <a:t>Service tax, VAT, LBT</a:t>
          </a:r>
        </a:p>
      </dsp:txBody>
      <dsp:txXfrm rot="-5400000">
        <a:off x="2962656" y="957653"/>
        <a:ext cx="5235537" cy="580569"/>
      </dsp:txXfrm>
    </dsp:sp>
    <dsp:sp modelId="{017354DA-9E96-4264-9AAA-4E824E829E55}">
      <dsp:nvSpPr>
        <dsp:cNvPr id="0" name=""/>
        <dsp:cNvSpPr/>
      </dsp:nvSpPr>
      <dsp:spPr>
        <a:xfrm>
          <a:off x="0" y="845822"/>
          <a:ext cx="2962656" cy="80422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Business men</a:t>
          </a:r>
          <a:endParaRPr lang="en-US" sz="3200" kern="1200" dirty="0"/>
        </a:p>
      </dsp:txBody>
      <dsp:txXfrm>
        <a:off x="39259" y="885081"/>
        <a:ext cx="2884138" cy="725711"/>
      </dsp:txXfrm>
    </dsp:sp>
    <dsp:sp modelId="{33D3E2A6-FF9E-44DF-9300-880133E1C3C7}">
      <dsp:nvSpPr>
        <dsp:cNvPr id="0" name=""/>
        <dsp:cNvSpPr/>
      </dsp:nvSpPr>
      <dsp:spPr>
        <a:xfrm rot="5400000">
          <a:off x="5274436" y="-541092"/>
          <a:ext cx="643383" cy="5266944"/>
        </a:xfrm>
        <a:prstGeom prst="round2SameRect">
          <a:avLst/>
        </a:prstGeom>
        <a:noFill/>
        <a:ln w="25400" cap="flat" cmpd="sng" algn="ctr">
          <a:solidFill>
            <a:srgbClr val="FF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Profession </a:t>
          </a:r>
          <a:r>
            <a:rPr lang="en-US" sz="2000" kern="1200" dirty="0" smtClean="0"/>
            <a:t>Tax, Service tax</a:t>
          </a:r>
          <a:endParaRPr lang="en-US" sz="2000" kern="1200" dirty="0"/>
        </a:p>
      </dsp:txBody>
      <dsp:txXfrm rot="-5400000">
        <a:off x="2962656" y="1802095"/>
        <a:ext cx="5235537" cy="580569"/>
      </dsp:txXfrm>
    </dsp:sp>
    <dsp:sp modelId="{D543D007-7852-4FA0-BC97-3D33D4DF847B}">
      <dsp:nvSpPr>
        <dsp:cNvPr id="0" name=""/>
        <dsp:cNvSpPr/>
      </dsp:nvSpPr>
      <dsp:spPr>
        <a:xfrm>
          <a:off x="0" y="1690264"/>
          <a:ext cx="2962656" cy="80422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Professionals</a:t>
          </a:r>
          <a:endParaRPr lang="en-US" sz="3200" kern="1200" dirty="0"/>
        </a:p>
      </dsp:txBody>
      <dsp:txXfrm>
        <a:off x="39259" y="1729523"/>
        <a:ext cx="2884138" cy="725711"/>
      </dsp:txXfrm>
    </dsp:sp>
    <dsp:sp modelId="{13270115-3863-4E99-B46A-A1D40FAEDEC3}">
      <dsp:nvSpPr>
        <dsp:cNvPr id="0" name=""/>
        <dsp:cNvSpPr/>
      </dsp:nvSpPr>
      <dsp:spPr>
        <a:xfrm rot="5400000">
          <a:off x="5274436" y="303348"/>
          <a:ext cx="643383" cy="5266944"/>
        </a:xfrm>
        <a:prstGeom prst="round2SameRect">
          <a:avLst/>
        </a:prstGeom>
        <a:noFill/>
        <a:ln w="25400" cap="flat" cmpd="sng" algn="ctr">
          <a:solidFill>
            <a:srgbClr val="FF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Stamp Duty</a:t>
          </a:r>
          <a:endParaRPr lang="en-US" sz="2000" kern="1200" dirty="0"/>
        </a:p>
        <a:p>
          <a:pPr marL="228600" lvl="1" indent="-228600" algn="l" defTabSz="889000">
            <a:lnSpc>
              <a:spcPct val="90000"/>
            </a:lnSpc>
            <a:spcBef>
              <a:spcPct val="0"/>
            </a:spcBef>
            <a:spcAft>
              <a:spcPct val="15000"/>
            </a:spcAft>
            <a:buChar char="••"/>
          </a:pPr>
          <a:r>
            <a:rPr lang="en-US" sz="2000" kern="1200" dirty="0" smtClean="0"/>
            <a:t>Electricity Duty</a:t>
          </a:r>
          <a:endParaRPr lang="en-US" sz="2000" kern="1200" dirty="0"/>
        </a:p>
      </dsp:txBody>
      <dsp:txXfrm rot="-5400000">
        <a:off x="2962656" y="2646536"/>
        <a:ext cx="5235537" cy="580569"/>
      </dsp:txXfrm>
    </dsp:sp>
    <dsp:sp modelId="{DC139A8C-2E5E-4A34-B204-E829FACB1283}">
      <dsp:nvSpPr>
        <dsp:cNvPr id="0" name=""/>
        <dsp:cNvSpPr/>
      </dsp:nvSpPr>
      <dsp:spPr>
        <a:xfrm>
          <a:off x="0" y="2534705"/>
          <a:ext cx="2962656" cy="80422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At Home</a:t>
          </a:r>
          <a:endParaRPr lang="en-US" sz="3200" kern="1200" dirty="0"/>
        </a:p>
      </dsp:txBody>
      <dsp:txXfrm>
        <a:off x="39259" y="2573964"/>
        <a:ext cx="2884138" cy="725711"/>
      </dsp:txXfrm>
    </dsp:sp>
    <dsp:sp modelId="{455EB3EE-9663-4742-8109-4B6BB7A8C1EC}">
      <dsp:nvSpPr>
        <dsp:cNvPr id="0" name=""/>
        <dsp:cNvSpPr/>
      </dsp:nvSpPr>
      <dsp:spPr>
        <a:xfrm rot="5400000">
          <a:off x="5274436" y="1147790"/>
          <a:ext cx="643383" cy="5266944"/>
        </a:xfrm>
        <a:prstGeom prst="round2SameRect">
          <a:avLst/>
        </a:prstGeom>
        <a:noFill/>
        <a:ln w="25400" cap="flat" cmpd="sng" algn="ctr">
          <a:solidFill>
            <a:srgbClr val="FF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Toll Tax</a:t>
          </a:r>
          <a:endParaRPr lang="en-US" sz="2000" kern="1200" dirty="0"/>
        </a:p>
      </dsp:txBody>
      <dsp:txXfrm rot="-5400000">
        <a:off x="2962656" y="3490978"/>
        <a:ext cx="5235537" cy="580569"/>
      </dsp:txXfrm>
    </dsp:sp>
    <dsp:sp modelId="{DF340E65-50BC-4D89-A425-7A77F2C05341}">
      <dsp:nvSpPr>
        <dsp:cNvPr id="0" name=""/>
        <dsp:cNvSpPr/>
      </dsp:nvSpPr>
      <dsp:spPr>
        <a:xfrm>
          <a:off x="0" y="3379147"/>
          <a:ext cx="2962656" cy="80422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Travelling</a:t>
          </a:r>
          <a:endParaRPr lang="en-US" sz="3200" kern="1200" dirty="0"/>
        </a:p>
      </dsp:txBody>
      <dsp:txXfrm>
        <a:off x="39259" y="3418406"/>
        <a:ext cx="2884138" cy="725711"/>
      </dsp:txXfrm>
    </dsp:sp>
    <dsp:sp modelId="{19FD5F7C-09FE-4E72-BC20-ABAE15BEE62F}">
      <dsp:nvSpPr>
        <dsp:cNvPr id="0" name=""/>
        <dsp:cNvSpPr/>
      </dsp:nvSpPr>
      <dsp:spPr>
        <a:xfrm rot="5400000">
          <a:off x="5274436" y="1992231"/>
          <a:ext cx="643383" cy="5266944"/>
        </a:xfrm>
        <a:prstGeom prst="round2SameRect">
          <a:avLst/>
        </a:prstGeom>
        <a:noFill/>
        <a:ln w="25400" cap="flat" cmpd="sng" algn="ctr">
          <a:solidFill>
            <a:srgbClr val="FF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Entertainment Tax</a:t>
          </a:r>
        </a:p>
      </dsp:txBody>
      <dsp:txXfrm rot="-5400000">
        <a:off x="2962656" y="4335419"/>
        <a:ext cx="5235537" cy="580569"/>
      </dsp:txXfrm>
    </dsp:sp>
    <dsp:sp modelId="{2CBFC4BA-477C-4F1A-AAFA-7138317E9138}">
      <dsp:nvSpPr>
        <dsp:cNvPr id="0" name=""/>
        <dsp:cNvSpPr/>
      </dsp:nvSpPr>
      <dsp:spPr>
        <a:xfrm>
          <a:off x="0" y="4223588"/>
          <a:ext cx="2962656" cy="80422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Entertainment</a:t>
          </a:r>
          <a:endParaRPr lang="en-US" sz="3200" kern="1200" dirty="0"/>
        </a:p>
      </dsp:txBody>
      <dsp:txXfrm>
        <a:off x="39259" y="4262847"/>
        <a:ext cx="2884138" cy="7257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8BCB3-4D99-422D-8FDE-7319B811055A}">
      <dsp:nvSpPr>
        <dsp:cNvPr id="0" name=""/>
        <dsp:cNvSpPr/>
      </dsp:nvSpPr>
      <dsp:spPr>
        <a:xfrm rot="5400000">
          <a:off x="945938" y="1099238"/>
          <a:ext cx="965370" cy="1099040"/>
        </a:xfrm>
        <a:prstGeom prst="bentUpArrow">
          <a:avLst>
            <a:gd name="adj1" fmla="val 32840"/>
            <a:gd name="adj2" fmla="val 25000"/>
            <a:gd name="adj3" fmla="val 35780"/>
          </a:avLst>
        </a:prstGeom>
        <a:solidFill>
          <a:srgbClr val="7F7F7F">
            <a:alpha val="72157"/>
          </a:srgbClr>
        </a:solidFill>
        <a:ln>
          <a:noFill/>
        </a:ln>
        <a:effectLst/>
        <a:scene3d>
          <a:camera prst="orthographicFront">
            <a:rot lat="0" lon="0" rev="0"/>
          </a:camera>
          <a:lightRig rig="contrasting" dir="t">
            <a:rot lat="0" lon="0" rev="7800000"/>
          </a:lightRig>
        </a:scene3d>
        <a:sp3d z="254000">
          <a:bevelT w="139700" h="139700"/>
        </a:sp3d>
      </dsp:spPr>
      <dsp:style>
        <a:lnRef idx="0">
          <a:scrgbClr r="0" g="0" b="0"/>
        </a:lnRef>
        <a:fillRef idx="1">
          <a:scrgbClr r="0" g="0" b="0"/>
        </a:fillRef>
        <a:effectRef idx="0">
          <a:scrgbClr r="0" g="0" b="0"/>
        </a:effectRef>
        <a:fontRef idx="minor"/>
      </dsp:style>
    </dsp:sp>
    <dsp:sp modelId="{9EFC0B60-223F-4DD5-A6DA-21FC37E8F0E5}">
      <dsp:nvSpPr>
        <dsp:cNvPr id="0" name=""/>
        <dsp:cNvSpPr/>
      </dsp:nvSpPr>
      <dsp:spPr>
        <a:xfrm>
          <a:off x="690174" y="29106"/>
          <a:ext cx="1625115" cy="1137528"/>
        </a:xfrm>
        <a:prstGeom prst="roundRect">
          <a:avLst>
            <a:gd name="adj" fmla="val 16670"/>
          </a:avLst>
        </a:prstGeom>
        <a:solidFill>
          <a:srgbClr val="FF3399">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solidFill>
                <a:schemeClr val="bg1"/>
              </a:solidFill>
            </a:rPr>
            <a:t>Registration</a:t>
          </a:r>
          <a:endParaRPr lang="en-IN" sz="2100" kern="1200" dirty="0">
            <a:solidFill>
              <a:schemeClr val="bg1"/>
            </a:solidFill>
          </a:endParaRPr>
        </a:p>
      </dsp:txBody>
      <dsp:txXfrm>
        <a:off x="745714" y="84646"/>
        <a:ext cx="1514035" cy="1026448"/>
      </dsp:txXfrm>
    </dsp:sp>
    <dsp:sp modelId="{07412A78-21B7-4DE8-909B-CEED21E3A40D}">
      <dsp:nvSpPr>
        <dsp:cNvPr id="0" name=""/>
        <dsp:cNvSpPr/>
      </dsp:nvSpPr>
      <dsp:spPr>
        <a:xfrm>
          <a:off x="2315290" y="137595"/>
          <a:ext cx="1181954"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IN" sz="1600" kern="1200" dirty="0"/>
        </a:p>
      </dsp:txBody>
      <dsp:txXfrm>
        <a:off x="2315290" y="137595"/>
        <a:ext cx="1181954" cy="919400"/>
      </dsp:txXfrm>
    </dsp:sp>
    <dsp:sp modelId="{398DC431-9ADF-42DF-8BEC-08D298611E29}">
      <dsp:nvSpPr>
        <dsp:cNvPr id="0" name=""/>
        <dsp:cNvSpPr/>
      </dsp:nvSpPr>
      <dsp:spPr>
        <a:xfrm rot="5400000">
          <a:off x="2293332" y="2377058"/>
          <a:ext cx="965370" cy="1099040"/>
        </a:xfrm>
        <a:prstGeom prst="bentUpArrow">
          <a:avLst>
            <a:gd name="adj1" fmla="val 32840"/>
            <a:gd name="adj2" fmla="val 25000"/>
            <a:gd name="adj3" fmla="val 35780"/>
          </a:avLst>
        </a:prstGeom>
        <a:solidFill>
          <a:srgbClr val="7F7F7F">
            <a:alpha val="72157"/>
          </a:srgbClr>
        </a:solidFill>
        <a:ln>
          <a:noFill/>
        </a:ln>
        <a:effectLst/>
        <a:scene3d>
          <a:camera prst="orthographicFront">
            <a:rot lat="0" lon="0" rev="0"/>
          </a:camera>
          <a:lightRig rig="contrasting" dir="t">
            <a:rot lat="0" lon="0" rev="7800000"/>
          </a:lightRig>
        </a:scene3d>
        <a:sp3d z="254000">
          <a:bevelT w="139700" h="139700"/>
        </a:sp3d>
      </dsp:spPr>
      <dsp:style>
        <a:lnRef idx="0">
          <a:scrgbClr r="0" g="0" b="0"/>
        </a:lnRef>
        <a:fillRef idx="1">
          <a:scrgbClr r="0" g="0" b="0"/>
        </a:fillRef>
        <a:effectRef idx="0">
          <a:scrgbClr r="0" g="0" b="0"/>
        </a:effectRef>
        <a:fontRef idx="minor"/>
      </dsp:style>
    </dsp:sp>
    <dsp:sp modelId="{75ED5257-2536-4902-BD5A-39E549ED093B}">
      <dsp:nvSpPr>
        <dsp:cNvPr id="0" name=""/>
        <dsp:cNvSpPr/>
      </dsp:nvSpPr>
      <dsp:spPr>
        <a:xfrm>
          <a:off x="2037567" y="1306925"/>
          <a:ext cx="1625115" cy="1137528"/>
        </a:xfrm>
        <a:prstGeom prst="roundRect">
          <a:avLst>
            <a:gd name="adj" fmla="val 16670"/>
          </a:avLst>
        </a:prstGeom>
        <a:solidFill>
          <a:srgbClr val="FF3399">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solidFill>
                <a:schemeClr val="bg1"/>
              </a:solidFill>
            </a:rPr>
            <a:t>Payments</a:t>
          </a:r>
          <a:endParaRPr lang="en-IN" sz="2100" kern="1200" dirty="0">
            <a:solidFill>
              <a:schemeClr val="bg1"/>
            </a:solidFill>
          </a:endParaRPr>
        </a:p>
      </dsp:txBody>
      <dsp:txXfrm>
        <a:off x="2093107" y="1362465"/>
        <a:ext cx="1514035" cy="1026448"/>
      </dsp:txXfrm>
    </dsp:sp>
    <dsp:sp modelId="{A6505F8C-07A7-42FC-8DB5-2CDBDF9198B0}">
      <dsp:nvSpPr>
        <dsp:cNvPr id="0" name=""/>
        <dsp:cNvSpPr/>
      </dsp:nvSpPr>
      <dsp:spPr>
        <a:xfrm>
          <a:off x="3662683" y="1415415"/>
          <a:ext cx="1181954"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IN" sz="1600" kern="1200" dirty="0"/>
        </a:p>
      </dsp:txBody>
      <dsp:txXfrm>
        <a:off x="3662683" y="1415415"/>
        <a:ext cx="1181954" cy="919400"/>
      </dsp:txXfrm>
    </dsp:sp>
    <dsp:sp modelId="{1FE2775E-2EE5-4EF7-A416-0C8F5A13250E}">
      <dsp:nvSpPr>
        <dsp:cNvPr id="0" name=""/>
        <dsp:cNvSpPr/>
      </dsp:nvSpPr>
      <dsp:spPr>
        <a:xfrm rot="5400000">
          <a:off x="3640726" y="3654878"/>
          <a:ext cx="965370" cy="1099040"/>
        </a:xfrm>
        <a:prstGeom prst="bentUpArrow">
          <a:avLst>
            <a:gd name="adj1" fmla="val 32840"/>
            <a:gd name="adj2" fmla="val 25000"/>
            <a:gd name="adj3" fmla="val 35780"/>
          </a:avLst>
        </a:prstGeom>
        <a:solidFill>
          <a:srgbClr val="7F7F7F">
            <a:alpha val="72157"/>
          </a:srgbClr>
        </a:solidFill>
        <a:ln>
          <a:noFill/>
        </a:ln>
        <a:effectLst/>
        <a:scene3d>
          <a:camera prst="orthographicFront">
            <a:rot lat="0" lon="0" rev="0"/>
          </a:camera>
          <a:lightRig rig="contrasting" dir="t">
            <a:rot lat="0" lon="0" rev="7800000"/>
          </a:lightRig>
        </a:scene3d>
        <a:sp3d z="254000">
          <a:bevelT w="139700" h="139700"/>
        </a:sp3d>
      </dsp:spPr>
      <dsp:style>
        <a:lnRef idx="0">
          <a:scrgbClr r="0" g="0" b="0"/>
        </a:lnRef>
        <a:fillRef idx="1">
          <a:scrgbClr r="0" g="0" b="0"/>
        </a:fillRef>
        <a:effectRef idx="0">
          <a:scrgbClr r="0" g="0" b="0"/>
        </a:effectRef>
        <a:fontRef idx="minor"/>
      </dsp:style>
    </dsp:sp>
    <dsp:sp modelId="{A24C9409-43AB-4DB5-B7EB-161521E262A9}">
      <dsp:nvSpPr>
        <dsp:cNvPr id="0" name=""/>
        <dsp:cNvSpPr/>
      </dsp:nvSpPr>
      <dsp:spPr>
        <a:xfrm>
          <a:off x="3384961" y="2584745"/>
          <a:ext cx="1625115" cy="1137528"/>
        </a:xfrm>
        <a:prstGeom prst="roundRect">
          <a:avLst>
            <a:gd name="adj" fmla="val 16670"/>
          </a:avLst>
        </a:prstGeom>
        <a:solidFill>
          <a:srgbClr val="FF3399">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solidFill>
                <a:schemeClr val="bg1"/>
              </a:solidFill>
            </a:rPr>
            <a:t>Returns</a:t>
          </a:r>
          <a:endParaRPr lang="en-IN" sz="2100" kern="1200" dirty="0">
            <a:solidFill>
              <a:schemeClr val="bg1"/>
            </a:solidFill>
          </a:endParaRPr>
        </a:p>
      </dsp:txBody>
      <dsp:txXfrm>
        <a:off x="3440501" y="2640285"/>
        <a:ext cx="1514035" cy="1026448"/>
      </dsp:txXfrm>
    </dsp:sp>
    <dsp:sp modelId="{9A50C6F0-D823-487C-A79F-04F6D5218D99}">
      <dsp:nvSpPr>
        <dsp:cNvPr id="0" name=""/>
        <dsp:cNvSpPr/>
      </dsp:nvSpPr>
      <dsp:spPr>
        <a:xfrm>
          <a:off x="5010077" y="2693234"/>
          <a:ext cx="1181954"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IN" sz="1600" kern="1200" dirty="0"/>
        </a:p>
      </dsp:txBody>
      <dsp:txXfrm>
        <a:off x="5010077" y="2693234"/>
        <a:ext cx="1181954" cy="919400"/>
      </dsp:txXfrm>
    </dsp:sp>
    <dsp:sp modelId="{9689E2B6-63F2-4B4E-A6ED-8AA8C3AAE1F2}">
      <dsp:nvSpPr>
        <dsp:cNvPr id="0" name=""/>
        <dsp:cNvSpPr/>
      </dsp:nvSpPr>
      <dsp:spPr>
        <a:xfrm>
          <a:off x="4732355" y="3862565"/>
          <a:ext cx="1625115" cy="1137528"/>
        </a:xfrm>
        <a:prstGeom prst="roundRect">
          <a:avLst>
            <a:gd name="adj" fmla="val 16670"/>
          </a:avLst>
        </a:prstGeom>
        <a:solidFill>
          <a:srgbClr val="FF3399">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solidFill>
                <a:schemeClr val="bg1"/>
              </a:solidFill>
            </a:rPr>
            <a:t>Refunds</a:t>
          </a:r>
          <a:endParaRPr lang="en-IN" sz="2100" kern="1200" dirty="0">
            <a:solidFill>
              <a:schemeClr val="bg1"/>
            </a:solidFill>
          </a:endParaRPr>
        </a:p>
      </dsp:txBody>
      <dsp:txXfrm>
        <a:off x="4787895" y="3918105"/>
        <a:ext cx="1514035" cy="1026448"/>
      </dsp:txXfrm>
    </dsp:sp>
    <dsp:sp modelId="{178D80AB-7D50-4E46-A752-AA091020FC04}">
      <dsp:nvSpPr>
        <dsp:cNvPr id="0" name=""/>
        <dsp:cNvSpPr/>
      </dsp:nvSpPr>
      <dsp:spPr>
        <a:xfrm>
          <a:off x="6357471" y="3971054"/>
          <a:ext cx="1181954"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IN" sz="2800" kern="1200" dirty="0"/>
        </a:p>
      </dsp:txBody>
      <dsp:txXfrm>
        <a:off x="6357471" y="3971054"/>
        <a:ext cx="1181954" cy="919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3B7D8-BF79-441C-BB97-533157448D80}">
      <dsp:nvSpPr>
        <dsp:cNvPr id="0" name=""/>
        <dsp:cNvSpPr/>
      </dsp:nvSpPr>
      <dsp:spPr>
        <a:xfrm>
          <a:off x="3216696" y="1888"/>
          <a:ext cx="1796206" cy="1167534"/>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solidFill>
                <a:srgbClr val="FF3399"/>
              </a:solidFill>
            </a:rPr>
            <a:t>ACES</a:t>
          </a:r>
          <a:endParaRPr lang="en-IN" sz="1900" b="1" kern="1200" dirty="0">
            <a:solidFill>
              <a:srgbClr val="FF3399"/>
            </a:solidFill>
          </a:endParaRPr>
        </a:p>
      </dsp:txBody>
      <dsp:txXfrm>
        <a:off x="3273690" y="58882"/>
        <a:ext cx="1682218" cy="1053546"/>
      </dsp:txXfrm>
    </dsp:sp>
    <dsp:sp modelId="{1409F76C-3855-4A34-A706-18BF7D1EC66B}">
      <dsp:nvSpPr>
        <dsp:cNvPr id="0" name=""/>
        <dsp:cNvSpPr/>
      </dsp:nvSpPr>
      <dsp:spPr>
        <a:xfrm>
          <a:off x="2185856" y="585656"/>
          <a:ext cx="3857887" cy="3857887"/>
        </a:xfrm>
        <a:custGeom>
          <a:avLst/>
          <a:gdLst/>
          <a:ahLst/>
          <a:cxnLst/>
          <a:rect l="0" t="0" r="0" b="0"/>
          <a:pathLst>
            <a:path>
              <a:moveTo>
                <a:pt x="2839986" y="228700"/>
              </a:moveTo>
              <a:arcTo wR="1928943" hR="1928943" stAng="17891027" swAng="2625906"/>
            </a:path>
          </a:pathLst>
        </a:custGeom>
        <a:noFill/>
        <a:ln w="9525" cap="flat" cmpd="sng" algn="ctr">
          <a:solidFill>
            <a:schemeClr val="accent4">
              <a:shade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82BF923-9418-4241-B253-D484B3ED3343}">
      <dsp:nvSpPr>
        <dsp:cNvPr id="0" name=""/>
        <dsp:cNvSpPr/>
      </dsp:nvSpPr>
      <dsp:spPr>
        <a:xfrm>
          <a:off x="5145640" y="1930832"/>
          <a:ext cx="1796206" cy="1167534"/>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solidFill>
                <a:srgbClr val="FF3399"/>
              </a:solidFill>
            </a:rPr>
            <a:t>ICEGATE</a:t>
          </a:r>
          <a:endParaRPr lang="en-IN" sz="1900" b="1" kern="1200" dirty="0">
            <a:solidFill>
              <a:srgbClr val="FF3399"/>
            </a:solidFill>
          </a:endParaRPr>
        </a:p>
      </dsp:txBody>
      <dsp:txXfrm>
        <a:off x="5202634" y="1987826"/>
        <a:ext cx="1682218" cy="1053546"/>
      </dsp:txXfrm>
    </dsp:sp>
    <dsp:sp modelId="{138E4BB6-D185-4D29-89D7-CD521DDB4442}">
      <dsp:nvSpPr>
        <dsp:cNvPr id="0" name=""/>
        <dsp:cNvSpPr/>
      </dsp:nvSpPr>
      <dsp:spPr>
        <a:xfrm>
          <a:off x="2185856" y="585656"/>
          <a:ext cx="3857887" cy="3857887"/>
        </a:xfrm>
        <a:custGeom>
          <a:avLst/>
          <a:gdLst/>
          <a:ahLst/>
          <a:cxnLst/>
          <a:rect l="0" t="0" r="0" b="0"/>
          <a:pathLst>
            <a:path>
              <a:moveTo>
                <a:pt x="3762945" y="2526657"/>
              </a:moveTo>
              <a:arcTo wR="1928943" hR="1928943" stAng="1083068" swAng="2625906"/>
            </a:path>
          </a:pathLst>
        </a:custGeom>
        <a:noFill/>
        <a:ln w="9525" cap="flat" cmpd="sng" algn="ctr">
          <a:solidFill>
            <a:schemeClr val="accent4">
              <a:shade val="90000"/>
              <a:hueOff val="-58791"/>
              <a:satOff val="-1409"/>
              <a:lumOff val="746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1F9CD8C-18C6-40A6-AFAA-7D9355072E35}">
      <dsp:nvSpPr>
        <dsp:cNvPr id="0" name=""/>
        <dsp:cNvSpPr/>
      </dsp:nvSpPr>
      <dsp:spPr>
        <a:xfrm>
          <a:off x="3216696" y="3859776"/>
          <a:ext cx="1796206" cy="1167534"/>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solidFill>
                <a:srgbClr val="FF3399"/>
              </a:solidFill>
            </a:rPr>
            <a:t>MAHAVAT</a:t>
          </a:r>
          <a:endParaRPr lang="en-IN" sz="1900" b="1" kern="1200" dirty="0">
            <a:solidFill>
              <a:srgbClr val="FF3399"/>
            </a:solidFill>
          </a:endParaRPr>
        </a:p>
      </dsp:txBody>
      <dsp:txXfrm>
        <a:off x="3273690" y="3916770"/>
        <a:ext cx="1682218" cy="1053546"/>
      </dsp:txXfrm>
    </dsp:sp>
    <dsp:sp modelId="{67E5A61B-0B09-4703-BF7A-D190E4082D27}">
      <dsp:nvSpPr>
        <dsp:cNvPr id="0" name=""/>
        <dsp:cNvSpPr/>
      </dsp:nvSpPr>
      <dsp:spPr>
        <a:xfrm>
          <a:off x="2185856" y="585656"/>
          <a:ext cx="3857887" cy="3857887"/>
        </a:xfrm>
        <a:custGeom>
          <a:avLst/>
          <a:gdLst/>
          <a:ahLst/>
          <a:cxnLst/>
          <a:rect l="0" t="0" r="0" b="0"/>
          <a:pathLst>
            <a:path>
              <a:moveTo>
                <a:pt x="1017901" y="3629186"/>
              </a:moveTo>
              <a:arcTo wR="1928943" hR="1928943" stAng="7091027" swAng="2625906"/>
            </a:path>
          </a:pathLst>
        </a:custGeom>
        <a:noFill/>
        <a:ln w="9525" cap="flat" cmpd="sng" algn="ctr">
          <a:solidFill>
            <a:schemeClr val="accent4">
              <a:shade val="90000"/>
              <a:hueOff val="-117582"/>
              <a:satOff val="-2819"/>
              <a:lumOff val="14921"/>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3034A89-C27F-45BD-B15C-C59D00508E6C}">
      <dsp:nvSpPr>
        <dsp:cNvPr id="0" name=""/>
        <dsp:cNvSpPr/>
      </dsp:nvSpPr>
      <dsp:spPr>
        <a:xfrm>
          <a:off x="1287752" y="1930832"/>
          <a:ext cx="1796206" cy="1167534"/>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solidFill>
                <a:srgbClr val="FF3399"/>
              </a:solidFill>
            </a:rPr>
            <a:t>NMMCONLINE</a:t>
          </a:r>
          <a:endParaRPr lang="en-IN" sz="1900" b="1" kern="1200" dirty="0">
            <a:solidFill>
              <a:srgbClr val="FF3399"/>
            </a:solidFill>
          </a:endParaRPr>
        </a:p>
      </dsp:txBody>
      <dsp:txXfrm>
        <a:off x="1344746" y="1987826"/>
        <a:ext cx="1682218" cy="1053546"/>
      </dsp:txXfrm>
    </dsp:sp>
    <dsp:sp modelId="{8D63D717-EACA-4692-8D2E-0BAF0F6BB73C}">
      <dsp:nvSpPr>
        <dsp:cNvPr id="0" name=""/>
        <dsp:cNvSpPr/>
      </dsp:nvSpPr>
      <dsp:spPr>
        <a:xfrm>
          <a:off x="2185856" y="585656"/>
          <a:ext cx="3857887" cy="3857887"/>
        </a:xfrm>
        <a:custGeom>
          <a:avLst/>
          <a:gdLst/>
          <a:ahLst/>
          <a:cxnLst/>
          <a:rect l="0" t="0" r="0" b="0"/>
          <a:pathLst>
            <a:path>
              <a:moveTo>
                <a:pt x="94941" y="1331230"/>
              </a:moveTo>
              <a:arcTo wR="1928943" hR="1928943" stAng="11883068" swAng="2625906"/>
            </a:path>
          </a:pathLst>
        </a:custGeom>
        <a:noFill/>
        <a:ln w="9525" cap="flat" cmpd="sng" algn="ctr">
          <a:solidFill>
            <a:schemeClr val="accent4">
              <a:shade val="90000"/>
              <a:hueOff val="-176373"/>
              <a:satOff val="-4228"/>
              <a:lumOff val="22381"/>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D373C-BB83-467F-945C-B8D97C1B6650}">
      <dsp:nvSpPr>
        <dsp:cNvPr id="0" name=""/>
        <dsp:cNvSpPr/>
      </dsp:nvSpPr>
      <dsp:spPr>
        <a:xfrm>
          <a:off x="1483008" y="357158"/>
          <a:ext cx="5946555" cy="1920240"/>
        </a:xfrm>
        <a:prstGeom prst="ellipse">
          <a:avLst/>
        </a:prstGeom>
        <a:solidFill>
          <a:schemeClr val="tx1">
            <a:lumMod val="65000"/>
            <a:lumOff val="35000"/>
            <a:alpha val="40000"/>
          </a:schemeClr>
        </a:solidFill>
        <a:ln>
          <a:noFill/>
        </a:ln>
        <a:effectLst/>
      </dsp:spPr>
      <dsp:style>
        <a:lnRef idx="0">
          <a:scrgbClr r="0" g="0" b="0"/>
        </a:lnRef>
        <a:fillRef idx="1">
          <a:scrgbClr r="0" g="0" b="0"/>
        </a:fillRef>
        <a:effectRef idx="0">
          <a:scrgbClr r="0" g="0" b="0"/>
        </a:effectRef>
        <a:fontRef idx="minor"/>
      </dsp:style>
    </dsp:sp>
    <dsp:sp modelId="{0AE295A5-A0B4-41D1-995E-3B86D7419B6C}">
      <dsp:nvSpPr>
        <dsp:cNvPr id="0" name=""/>
        <dsp:cNvSpPr/>
      </dsp:nvSpPr>
      <dsp:spPr>
        <a:xfrm>
          <a:off x="4000529" y="5143510"/>
          <a:ext cx="1071562" cy="685800"/>
        </a:xfrm>
        <a:prstGeom prst="downArrow">
          <a:avLst/>
        </a:prstGeom>
        <a:solidFill>
          <a:schemeClr val="bg1"/>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0F390D24-11E3-4975-9AAE-05455F0DDD71}">
      <dsp:nvSpPr>
        <dsp:cNvPr id="0" name=""/>
        <dsp:cNvSpPr/>
      </dsp:nvSpPr>
      <dsp:spPr>
        <a:xfrm>
          <a:off x="1857413" y="5572131"/>
          <a:ext cx="5143500" cy="128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kern="1200" dirty="0" smtClean="0">
              <a:solidFill>
                <a:srgbClr val="FF3399"/>
              </a:solidFill>
            </a:rPr>
            <a:t>GST</a:t>
          </a:r>
          <a:endParaRPr lang="en-US" sz="4500" b="1" kern="1200" dirty="0">
            <a:solidFill>
              <a:srgbClr val="FF3399"/>
            </a:solidFill>
          </a:endParaRPr>
        </a:p>
      </dsp:txBody>
      <dsp:txXfrm>
        <a:off x="1857413" y="5572131"/>
        <a:ext cx="5143500" cy="1285875"/>
      </dsp:txXfrm>
    </dsp:sp>
    <dsp:sp modelId="{3DE8E210-D82A-4082-9CF6-09A0B9CA73B1}">
      <dsp:nvSpPr>
        <dsp:cNvPr id="0" name=""/>
        <dsp:cNvSpPr/>
      </dsp:nvSpPr>
      <dsp:spPr>
        <a:xfrm>
          <a:off x="3929091" y="2207424"/>
          <a:ext cx="2240335" cy="2235146"/>
        </a:xfrm>
        <a:prstGeom prst="ellips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3399"/>
              </a:solidFill>
            </a:rPr>
            <a:t>except taxes on the supply of the alcoholic liquor for human consumption</a:t>
          </a:r>
          <a:endParaRPr lang="en-US" sz="1800" b="1" kern="1200" dirty="0">
            <a:solidFill>
              <a:srgbClr val="FF3399"/>
            </a:solidFill>
          </a:endParaRPr>
        </a:p>
      </dsp:txBody>
      <dsp:txXfrm>
        <a:off x="4257180" y="2534754"/>
        <a:ext cx="1584157" cy="1580486"/>
      </dsp:txXfrm>
    </dsp:sp>
    <dsp:sp modelId="{33AEBC4D-2F88-40C3-8F6B-2AB31DF77DD0}">
      <dsp:nvSpPr>
        <dsp:cNvPr id="0" name=""/>
        <dsp:cNvSpPr/>
      </dsp:nvSpPr>
      <dsp:spPr>
        <a:xfrm>
          <a:off x="1785948" y="785798"/>
          <a:ext cx="2428915" cy="2443207"/>
        </a:xfrm>
        <a:prstGeom prst="ellips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3399"/>
              </a:solidFill>
            </a:rPr>
            <a:t>SUPPLY of goods, or </a:t>
          </a:r>
        </a:p>
        <a:p>
          <a:pPr lvl="0" algn="ctr" defTabSz="800100">
            <a:lnSpc>
              <a:spcPct val="90000"/>
            </a:lnSpc>
            <a:spcBef>
              <a:spcPct val="0"/>
            </a:spcBef>
            <a:spcAft>
              <a:spcPct val="35000"/>
            </a:spcAft>
          </a:pPr>
          <a:r>
            <a:rPr lang="en-US" sz="1800" b="1" kern="1200" dirty="0" smtClean="0">
              <a:solidFill>
                <a:srgbClr val="FF3399"/>
              </a:solidFill>
            </a:rPr>
            <a:t>services or </a:t>
          </a:r>
        </a:p>
        <a:p>
          <a:pPr lvl="0" algn="ctr" defTabSz="800100">
            <a:lnSpc>
              <a:spcPct val="90000"/>
            </a:lnSpc>
            <a:spcBef>
              <a:spcPct val="0"/>
            </a:spcBef>
            <a:spcAft>
              <a:spcPct val="35000"/>
            </a:spcAft>
          </a:pPr>
          <a:r>
            <a:rPr lang="en-US" sz="1800" b="1" kern="1200" dirty="0" smtClean="0">
              <a:solidFill>
                <a:srgbClr val="FF3399"/>
              </a:solidFill>
            </a:rPr>
            <a:t>both</a:t>
          </a:r>
          <a:endParaRPr lang="en-US" sz="1800" b="1" kern="1200" dirty="0">
            <a:solidFill>
              <a:srgbClr val="FF3399"/>
            </a:solidFill>
          </a:endParaRPr>
        </a:p>
      </dsp:txBody>
      <dsp:txXfrm>
        <a:off x="2141654" y="1143597"/>
        <a:ext cx="1717503" cy="1727609"/>
      </dsp:txXfrm>
    </dsp:sp>
    <dsp:sp modelId="{5A7FD717-15E8-4DAD-A32A-E071A9CB9333}">
      <dsp:nvSpPr>
        <dsp:cNvPr id="0" name=""/>
        <dsp:cNvSpPr/>
      </dsp:nvSpPr>
      <dsp:spPr>
        <a:xfrm>
          <a:off x="5072099" y="428606"/>
          <a:ext cx="1485937" cy="1353351"/>
        </a:xfrm>
        <a:prstGeom prst="ellips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3399"/>
              </a:solidFill>
            </a:rPr>
            <a:t>TAX</a:t>
          </a:r>
          <a:endParaRPr lang="en-US" sz="1800" b="1" kern="1200" dirty="0">
            <a:solidFill>
              <a:srgbClr val="FF3399"/>
            </a:solidFill>
          </a:endParaRPr>
        </a:p>
      </dsp:txBody>
      <dsp:txXfrm>
        <a:off x="5289709" y="626800"/>
        <a:ext cx="1050717" cy="956963"/>
      </dsp:txXfrm>
    </dsp:sp>
    <dsp:sp modelId="{B95A6A09-AD6C-4991-AF25-887085E8FCF8}">
      <dsp:nvSpPr>
        <dsp:cNvPr id="0" name=""/>
        <dsp:cNvSpPr/>
      </dsp:nvSpPr>
      <dsp:spPr>
        <a:xfrm>
          <a:off x="1000145" y="17"/>
          <a:ext cx="7000955" cy="5057816"/>
        </a:xfrm>
        <a:prstGeom prst="funnel">
          <a:avLst/>
        </a:prstGeom>
        <a:solidFill>
          <a:schemeClr val="bg1">
            <a:lumMod val="85000"/>
            <a:alpha val="40000"/>
          </a:schemeClr>
        </a:solidFill>
        <a:ln w="9525" cap="flat" cmpd="sng" algn="ctr">
          <a:solidFill>
            <a:schemeClr val="bg1">
              <a:lumMod val="5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A4E19-B6B4-4732-A0C7-3D945B738A7B}">
      <dsp:nvSpPr>
        <dsp:cNvPr id="0" name=""/>
        <dsp:cNvSpPr/>
      </dsp:nvSpPr>
      <dsp:spPr>
        <a:xfrm>
          <a:off x="2719982" y="1119782"/>
          <a:ext cx="2789634" cy="2789634"/>
        </a:xfrm>
        <a:prstGeom prst="ellipse">
          <a:avLst/>
        </a:prstGeom>
        <a:solidFill>
          <a:srgbClr val="FF33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Supply??</a:t>
          </a:r>
          <a:endParaRPr lang="en-US" sz="4000" kern="1200" dirty="0"/>
        </a:p>
      </dsp:txBody>
      <dsp:txXfrm>
        <a:off x="3128514" y="1528314"/>
        <a:ext cx="1972570" cy="1972570"/>
      </dsp:txXfrm>
    </dsp:sp>
    <dsp:sp modelId="{FFBCE56F-3BE8-4515-9E08-4DA79C47F9AF}">
      <dsp:nvSpPr>
        <dsp:cNvPr id="0" name=""/>
        <dsp:cNvSpPr/>
      </dsp:nvSpPr>
      <dsp:spPr>
        <a:xfrm>
          <a:off x="3288287" y="-80122"/>
          <a:ext cx="1653025" cy="1600204"/>
        </a:xfrm>
        <a:prstGeom prst="ellipse">
          <a:avLst/>
        </a:prstGeom>
        <a:solidFill>
          <a:schemeClr val="tx1">
            <a:lumMod val="65000"/>
            <a:lumOff val="3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Free Distribution</a:t>
          </a:r>
          <a:endParaRPr lang="en-US" sz="1800" kern="1200" dirty="0"/>
        </a:p>
      </dsp:txBody>
      <dsp:txXfrm>
        <a:off x="3530367" y="154222"/>
        <a:ext cx="1168865" cy="1131516"/>
      </dsp:txXfrm>
    </dsp:sp>
    <dsp:sp modelId="{4215162C-42ED-4306-890E-0646E6F77687}">
      <dsp:nvSpPr>
        <dsp:cNvPr id="0" name=""/>
        <dsp:cNvSpPr/>
      </dsp:nvSpPr>
      <dsp:spPr>
        <a:xfrm>
          <a:off x="5104975" y="1655178"/>
          <a:ext cx="1653025" cy="1600204"/>
        </a:xfrm>
        <a:prstGeom prst="ellipse">
          <a:avLst/>
        </a:prstGeom>
        <a:solidFill>
          <a:schemeClr val="tx1">
            <a:lumMod val="65000"/>
            <a:lumOff val="3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Branch Transfer</a:t>
          </a:r>
          <a:endParaRPr lang="en-US" sz="1800" kern="1200" dirty="0"/>
        </a:p>
      </dsp:txBody>
      <dsp:txXfrm>
        <a:off x="5347055" y="1889522"/>
        <a:ext cx="1168865" cy="1131516"/>
      </dsp:txXfrm>
    </dsp:sp>
    <dsp:sp modelId="{71290E32-334F-46B8-A5F4-EECE6BE41E19}">
      <dsp:nvSpPr>
        <dsp:cNvPr id="0" name=""/>
        <dsp:cNvSpPr/>
      </dsp:nvSpPr>
      <dsp:spPr>
        <a:xfrm>
          <a:off x="3288287" y="3471876"/>
          <a:ext cx="1653025" cy="1600204"/>
        </a:xfrm>
        <a:prstGeom prst="ellipse">
          <a:avLst/>
        </a:prstGeom>
        <a:solidFill>
          <a:schemeClr val="tx1">
            <a:lumMod val="65000"/>
            <a:lumOff val="3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Theft</a:t>
          </a:r>
          <a:endParaRPr lang="en-US" sz="1800" kern="1200" dirty="0"/>
        </a:p>
      </dsp:txBody>
      <dsp:txXfrm>
        <a:off x="3530367" y="3706220"/>
        <a:ext cx="1168865" cy="1131516"/>
      </dsp:txXfrm>
    </dsp:sp>
    <dsp:sp modelId="{F92888B7-CF56-4317-8392-660AD65032D3}">
      <dsp:nvSpPr>
        <dsp:cNvPr id="0" name=""/>
        <dsp:cNvSpPr/>
      </dsp:nvSpPr>
      <dsp:spPr>
        <a:xfrm>
          <a:off x="1471599" y="1655178"/>
          <a:ext cx="1653025" cy="1600204"/>
        </a:xfrm>
        <a:prstGeom prst="ellipse">
          <a:avLst/>
        </a:prstGeom>
        <a:solidFill>
          <a:schemeClr val="tx1">
            <a:lumMod val="65000"/>
            <a:lumOff val="3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Barter</a:t>
          </a:r>
          <a:endParaRPr lang="en-US" sz="1800" kern="1200" dirty="0"/>
        </a:p>
      </dsp:txBody>
      <dsp:txXfrm>
        <a:off x="1713679" y="1889522"/>
        <a:ext cx="1168865" cy="11315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0A00E-A690-41A1-8656-A9892E665DE9}">
      <dsp:nvSpPr>
        <dsp:cNvPr id="0" name=""/>
        <dsp:cNvSpPr/>
      </dsp:nvSpPr>
      <dsp:spPr>
        <a:xfrm>
          <a:off x="6714566" y="3543509"/>
          <a:ext cx="91440" cy="659482"/>
        </a:xfrm>
        <a:custGeom>
          <a:avLst/>
          <a:gdLst/>
          <a:ahLst/>
          <a:cxnLst/>
          <a:rect l="0" t="0" r="0" b="0"/>
          <a:pathLst>
            <a:path>
              <a:moveTo>
                <a:pt x="45720" y="0"/>
              </a:moveTo>
              <a:lnTo>
                <a:pt x="45720" y="659482"/>
              </a:lnTo>
            </a:path>
          </a:pathLst>
        </a:custGeom>
        <a:noFill/>
        <a:ln w="25400" cap="flat" cmpd="sng" algn="ctr">
          <a:solidFill>
            <a:srgbClr val="FF3399"/>
          </a:solidFill>
          <a:prstDash val="solid"/>
        </a:ln>
        <a:effectLst/>
      </dsp:spPr>
      <dsp:style>
        <a:lnRef idx="2">
          <a:scrgbClr r="0" g="0" b="0"/>
        </a:lnRef>
        <a:fillRef idx="0">
          <a:scrgbClr r="0" g="0" b="0"/>
        </a:fillRef>
        <a:effectRef idx="0">
          <a:scrgbClr r="0" g="0" b="0"/>
        </a:effectRef>
        <a:fontRef idx="minor"/>
      </dsp:style>
    </dsp:sp>
    <dsp:sp modelId="{BE2BCA6D-D3D1-486A-A1FB-210E207CDD2A}">
      <dsp:nvSpPr>
        <dsp:cNvPr id="0" name=""/>
        <dsp:cNvSpPr/>
      </dsp:nvSpPr>
      <dsp:spPr>
        <a:xfrm>
          <a:off x="4681690" y="1444126"/>
          <a:ext cx="2078596" cy="659482"/>
        </a:xfrm>
        <a:custGeom>
          <a:avLst/>
          <a:gdLst/>
          <a:ahLst/>
          <a:cxnLst/>
          <a:rect l="0" t="0" r="0" b="0"/>
          <a:pathLst>
            <a:path>
              <a:moveTo>
                <a:pt x="0" y="0"/>
              </a:moveTo>
              <a:lnTo>
                <a:pt x="0" y="449417"/>
              </a:lnTo>
              <a:lnTo>
                <a:pt x="2078596" y="449417"/>
              </a:lnTo>
              <a:lnTo>
                <a:pt x="2078596" y="659482"/>
              </a:lnTo>
            </a:path>
          </a:pathLst>
        </a:custGeom>
        <a:noFill/>
        <a:ln w="25400" cap="flat" cmpd="sng" algn="ctr">
          <a:solidFill>
            <a:srgbClr val="FF3399"/>
          </a:solidFill>
          <a:prstDash val="solid"/>
        </a:ln>
        <a:effectLst/>
      </dsp:spPr>
      <dsp:style>
        <a:lnRef idx="2">
          <a:scrgbClr r="0" g="0" b="0"/>
        </a:lnRef>
        <a:fillRef idx="0">
          <a:scrgbClr r="0" g="0" b="0"/>
        </a:fillRef>
        <a:effectRef idx="0">
          <a:scrgbClr r="0" g="0" b="0"/>
        </a:effectRef>
        <a:fontRef idx="minor"/>
      </dsp:style>
    </dsp:sp>
    <dsp:sp modelId="{B5E55171-A87F-4750-B7D8-C10C711C10DF}">
      <dsp:nvSpPr>
        <dsp:cNvPr id="0" name=""/>
        <dsp:cNvSpPr/>
      </dsp:nvSpPr>
      <dsp:spPr>
        <a:xfrm>
          <a:off x="2603093" y="3543509"/>
          <a:ext cx="1385731" cy="659482"/>
        </a:xfrm>
        <a:custGeom>
          <a:avLst/>
          <a:gdLst/>
          <a:ahLst/>
          <a:cxnLst/>
          <a:rect l="0" t="0" r="0" b="0"/>
          <a:pathLst>
            <a:path>
              <a:moveTo>
                <a:pt x="0" y="0"/>
              </a:moveTo>
              <a:lnTo>
                <a:pt x="0" y="449417"/>
              </a:lnTo>
              <a:lnTo>
                <a:pt x="1385731" y="449417"/>
              </a:lnTo>
              <a:lnTo>
                <a:pt x="1385731" y="659482"/>
              </a:lnTo>
            </a:path>
          </a:pathLst>
        </a:custGeom>
        <a:noFill/>
        <a:ln w="25400" cap="flat" cmpd="sng" algn="ctr">
          <a:solidFill>
            <a:srgbClr val="FF3399"/>
          </a:solidFill>
          <a:prstDash val="solid"/>
        </a:ln>
        <a:effectLst/>
      </dsp:spPr>
      <dsp:style>
        <a:lnRef idx="2">
          <a:scrgbClr r="0" g="0" b="0"/>
        </a:lnRef>
        <a:fillRef idx="0">
          <a:scrgbClr r="0" g="0" b="0"/>
        </a:fillRef>
        <a:effectRef idx="0">
          <a:scrgbClr r="0" g="0" b="0"/>
        </a:effectRef>
        <a:fontRef idx="minor"/>
      </dsp:style>
    </dsp:sp>
    <dsp:sp modelId="{E468B1E8-7E18-4BAA-9A92-3052746E746C}">
      <dsp:nvSpPr>
        <dsp:cNvPr id="0" name=""/>
        <dsp:cNvSpPr/>
      </dsp:nvSpPr>
      <dsp:spPr>
        <a:xfrm>
          <a:off x="1217361" y="3543509"/>
          <a:ext cx="1385731" cy="659482"/>
        </a:xfrm>
        <a:custGeom>
          <a:avLst/>
          <a:gdLst/>
          <a:ahLst/>
          <a:cxnLst/>
          <a:rect l="0" t="0" r="0" b="0"/>
          <a:pathLst>
            <a:path>
              <a:moveTo>
                <a:pt x="1385731" y="0"/>
              </a:moveTo>
              <a:lnTo>
                <a:pt x="1385731" y="449417"/>
              </a:lnTo>
              <a:lnTo>
                <a:pt x="0" y="449417"/>
              </a:lnTo>
              <a:lnTo>
                <a:pt x="0" y="659482"/>
              </a:lnTo>
            </a:path>
          </a:pathLst>
        </a:custGeom>
        <a:noFill/>
        <a:ln w="25400" cap="flat" cmpd="sng" algn="ctr">
          <a:solidFill>
            <a:srgbClr val="FF3399"/>
          </a:solidFill>
          <a:prstDash val="solid"/>
        </a:ln>
        <a:effectLst/>
      </dsp:spPr>
      <dsp:style>
        <a:lnRef idx="2">
          <a:scrgbClr r="0" g="0" b="0"/>
        </a:lnRef>
        <a:fillRef idx="0">
          <a:scrgbClr r="0" g="0" b="0"/>
        </a:fillRef>
        <a:effectRef idx="0">
          <a:scrgbClr r="0" g="0" b="0"/>
        </a:effectRef>
        <a:fontRef idx="minor"/>
      </dsp:style>
    </dsp:sp>
    <dsp:sp modelId="{E23B4199-6531-4DF9-A616-42F5202F345F}">
      <dsp:nvSpPr>
        <dsp:cNvPr id="0" name=""/>
        <dsp:cNvSpPr/>
      </dsp:nvSpPr>
      <dsp:spPr>
        <a:xfrm>
          <a:off x="2603093" y="1444126"/>
          <a:ext cx="2078596" cy="659482"/>
        </a:xfrm>
        <a:custGeom>
          <a:avLst/>
          <a:gdLst/>
          <a:ahLst/>
          <a:cxnLst/>
          <a:rect l="0" t="0" r="0" b="0"/>
          <a:pathLst>
            <a:path>
              <a:moveTo>
                <a:pt x="2078596" y="0"/>
              </a:moveTo>
              <a:lnTo>
                <a:pt x="2078596" y="449417"/>
              </a:lnTo>
              <a:lnTo>
                <a:pt x="0" y="449417"/>
              </a:lnTo>
              <a:lnTo>
                <a:pt x="0" y="659482"/>
              </a:lnTo>
            </a:path>
          </a:pathLst>
        </a:custGeom>
        <a:noFill/>
        <a:ln w="25400" cap="flat" cmpd="sng" algn="ctr">
          <a:solidFill>
            <a:srgbClr val="FF3399"/>
          </a:solidFill>
          <a:prstDash val="solid"/>
        </a:ln>
        <a:effectLst/>
      </dsp:spPr>
      <dsp:style>
        <a:lnRef idx="2">
          <a:scrgbClr r="0" g="0" b="0"/>
        </a:lnRef>
        <a:fillRef idx="0">
          <a:scrgbClr r="0" g="0" b="0"/>
        </a:fillRef>
        <a:effectRef idx="0">
          <a:scrgbClr r="0" g="0" b="0"/>
        </a:effectRef>
        <a:fontRef idx="minor"/>
      </dsp:style>
    </dsp:sp>
    <dsp:sp modelId="{A9563377-418E-438F-9DDC-DF00489DBD8F}">
      <dsp:nvSpPr>
        <dsp:cNvPr id="0" name=""/>
        <dsp:cNvSpPr/>
      </dsp:nvSpPr>
      <dsp:spPr>
        <a:xfrm>
          <a:off x="3547909" y="4226"/>
          <a:ext cx="2267560" cy="1439900"/>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4D263-C776-477A-BBC1-8B91D83B20FF}">
      <dsp:nvSpPr>
        <dsp:cNvPr id="0" name=""/>
        <dsp:cNvSpPr/>
      </dsp:nvSpPr>
      <dsp:spPr>
        <a:xfrm>
          <a:off x="3799861" y="243579"/>
          <a:ext cx="2267560" cy="1439900"/>
        </a:xfrm>
        <a:prstGeom prst="roundRect">
          <a:avLst>
            <a:gd name="adj" fmla="val 10000"/>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Definitions</a:t>
          </a:r>
          <a:endParaRPr lang="en-US" sz="2100" kern="1200" dirty="0"/>
        </a:p>
      </dsp:txBody>
      <dsp:txXfrm>
        <a:off x="3842034" y="285752"/>
        <a:ext cx="2183214" cy="1355554"/>
      </dsp:txXfrm>
    </dsp:sp>
    <dsp:sp modelId="{EA2D9B97-C313-4612-84A2-2464980EE2EB}">
      <dsp:nvSpPr>
        <dsp:cNvPr id="0" name=""/>
        <dsp:cNvSpPr/>
      </dsp:nvSpPr>
      <dsp:spPr>
        <a:xfrm>
          <a:off x="1469313" y="2103608"/>
          <a:ext cx="2267560" cy="1439900"/>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9AAD9-E36C-4898-920B-44DD485423B7}">
      <dsp:nvSpPr>
        <dsp:cNvPr id="0" name=""/>
        <dsp:cNvSpPr/>
      </dsp:nvSpPr>
      <dsp:spPr>
        <a:xfrm>
          <a:off x="1721264" y="2342962"/>
          <a:ext cx="2267560" cy="1439900"/>
        </a:xfrm>
        <a:prstGeom prst="roundRect">
          <a:avLst>
            <a:gd name="adj" fmla="val 10000"/>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Services</a:t>
          </a:r>
        </a:p>
        <a:p>
          <a:pPr lvl="0" algn="ctr" defTabSz="933450">
            <a:lnSpc>
              <a:spcPct val="90000"/>
            </a:lnSpc>
            <a:spcBef>
              <a:spcPct val="0"/>
            </a:spcBef>
            <a:spcAft>
              <a:spcPct val="35000"/>
            </a:spcAft>
          </a:pPr>
          <a:r>
            <a:rPr lang="en-US" sz="1600" kern="1200" dirty="0" smtClean="0"/>
            <a:t>(Proposed)</a:t>
          </a:r>
          <a:endParaRPr lang="en-US" sz="1600" kern="1200" dirty="0"/>
        </a:p>
      </dsp:txBody>
      <dsp:txXfrm>
        <a:off x="1763437" y="2385135"/>
        <a:ext cx="2183214" cy="1355554"/>
      </dsp:txXfrm>
    </dsp:sp>
    <dsp:sp modelId="{DE886314-CE19-42DC-8FBF-33D35BEC14A6}">
      <dsp:nvSpPr>
        <dsp:cNvPr id="0" name=""/>
        <dsp:cNvSpPr/>
      </dsp:nvSpPr>
      <dsp:spPr>
        <a:xfrm>
          <a:off x="83581" y="4202991"/>
          <a:ext cx="2267560" cy="1439900"/>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77BDA-EA0E-4D05-B649-B1E3E7BF356B}">
      <dsp:nvSpPr>
        <dsp:cNvPr id="0" name=""/>
        <dsp:cNvSpPr/>
      </dsp:nvSpPr>
      <dsp:spPr>
        <a:xfrm>
          <a:off x="335533" y="4442345"/>
          <a:ext cx="2267560" cy="1439900"/>
        </a:xfrm>
        <a:prstGeom prst="roundRect">
          <a:avLst>
            <a:gd name="adj" fmla="val 10000"/>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Other than Goods</a:t>
          </a:r>
        </a:p>
        <a:p>
          <a:pPr lvl="0" algn="l" defTabSz="933450">
            <a:lnSpc>
              <a:spcPct val="90000"/>
            </a:lnSpc>
            <a:spcBef>
              <a:spcPct val="0"/>
            </a:spcBef>
            <a:spcAft>
              <a:spcPct val="35000"/>
            </a:spcAft>
          </a:pPr>
          <a:r>
            <a:rPr lang="en-US" sz="2100" kern="1200" dirty="0" smtClean="0"/>
            <a:t>    -UK</a:t>
          </a:r>
        </a:p>
        <a:p>
          <a:pPr lvl="0" algn="l" defTabSz="933450">
            <a:lnSpc>
              <a:spcPct val="90000"/>
            </a:lnSpc>
            <a:spcBef>
              <a:spcPct val="0"/>
            </a:spcBef>
            <a:spcAft>
              <a:spcPct val="35000"/>
            </a:spcAft>
          </a:pPr>
          <a:r>
            <a:rPr lang="en-US" sz="2100" kern="1200" dirty="0" smtClean="0"/>
            <a:t>    -New Zealand</a:t>
          </a:r>
          <a:endParaRPr lang="en-US" sz="2100" kern="1200" dirty="0"/>
        </a:p>
      </dsp:txBody>
      <dsp:txXfrm>
        <a:off x="377706" y="4484518"/>
        <a:ext cx="2183214" cy="1355554"/>
      </dsp:txXfrm>
    </dsp:sp>
    <dsp:sp modelId="{D83E0D09-9F87-48E8-AD01-B97CD9CD25AA}">
      <dsp:nvSpPr>
        <dsp:cNvPr id="0" name=""/>
        <dsp:cNvSpPr/>
      </dsp:nvSpPr>
      <dsp:spPr>
        <a:xfrm>
          <a:off x="2855044" y="4202991"/>
          <a:ext cx="2267560" cy="1439900"/>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5CFC8-7986-4A20-BA1A-D3E9FC53AD6C}">
      <dsp:nvSpPr>
        <dsp:cNvPr id="0" name=""/>
        <dsp:cNvSpPr/>
      </dsp:nvSpPr>
      <dsp:spPr>
        <a:xfrm>
          <a:off x="3106995" y="4442345"/>
          <a:ext cx="2267560" cy="1439900"/>
        </a:xfrm>
        <a:prstGeom prst="roundRect">
          <a:avLst>
            <a:gd name="adj" fmla="val 10000"/>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What is ‘other than Goods?’</a:t>
          </a:r>
          <a:endParaRPr lang="en-US" sz="2100" kern="1200" dirty="0"/>
        </a:p>
      </dsp:txBody>
      <dsp:txXfrm>
        <a:off x="3149168" y="4484518"/>
        <a:ext cx="2183214" cy="1355554"/>
      </dsp:txXfrm>
    </dsp:sp>
    <dsp:sp modelId="{2AFF1A3C-8CB7-48EA-817E-203C7C516D29}">
      <dsp:nvSpPr>
        <dsp:cNvPr id="0" name=""/>
        <dsp:cNvSpPr/>
      </dsp:nvSpPr>
      <dsp:spPr>
        <a:xfrm>
          <a:off x="5626506" y="2103608"/>
          <a:ext cx="2267560" cy="1439900"/>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CF169-9BD4-43EF-8DA2-07E0A3C3EAB5}">
      <dsp:nvSpPr>
        <dsp:cNvPr id="0" name=""/>
        <dsp:cNvSpPr/>
      </dsp:nvSpPr>
      <dsp:spPr>
        <a:xfrm>
          <a:off x="5878457" y="2342962"/>
          <a:ext cx="2267560" cy="1439900"/>
        </a:xfrm>
        <a:prstGeom prst="roundRect">
          <a:avLst>
            <a:gd name="adj" fmla="val 10000"/>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Goods</a:t>
          </a:r>
          <a:endParaRPr lang="en-US" sz="2100" kern="1200" dirty="0"/>
        </a:p>
      </dsp:txBody>
      <dsp:txXfrm>
        <a:off x="5920630" y="2385135"/>
        <a:ext cx="2183214" cy="1355554"/>
      </dsp:txXfrm>
    </dsp:sp>
    <dsp:sp modelId="{EE11F7D5-9CD1-453D-9755-730FD80ACB78}">
      <dsp:nvSpPr>
        <dsp:cNvPr id="0" name=""/>
        <dsp:cNvSpPr/>
      </dsp:nvSpPr>
      <dsp:spPr>
        <a:xfrm>
          <a:off x="5626506" y="4202991"/>
          <a:ext cx="2267560" cy="1439900"/>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00768-6B4D-4495-804B-2A1AEEF58BD1}">
      <dsp:nvSpPr>
        <dsp:cNvPr id="0" name=""/>
        <dsp:cNvSpPr/>
      </dsp:nvSpPr>
      <dsp:spPr>
        <a:xfrm>
          <a:off x="5878457" y="4442345"/>
          <a:ext cx="2267560" cy="1439900"/>
        </a:xfrm>
        <a:prstGeom prst="roundRect">
          <a:avLst>
            <a:gd name="adj" fmla="val 10000"/>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Includes all materials, commodities and articles</a:t>
          </a:r>
          <a:endParaRPr lang="en-US" sz="2100" kern="1200" dirty="0"/>
        </a:p>
      </dsp:txBody>
      <dsp:txXfrm>
        <a:off x="5920630" y="4484518"/>
        <a:ext cx="2183214" cy="13555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D6F1-899E-46C4-B828-373654A47DC7}">
      <dsp:nvSpPr>
        <dsp:cNvPr id="0" name=""/>
        <dsp:cNvSpPr/>
      </dsp:nvSpPr>
      <dsp:spPr>
        <a:xfrm>
          <a:off x="3429025" y="2357451"/>
          <a:ext cx="1400153" cy="1398253"/>
        </a:xfrm>
        <a:prstGeom prst="ellipse">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Goods Outside GST</a:t>
          </a:r>
          <a:endParaRPr lang="en-US" sz="2200" kern="1200" dirty="0">
            <a:solidFill>
              <a:schemeClr val="tx1"/>
            </a:solidFill>
          </a:endParaRPr>
        </a:p>
      </dsp:txBody>
      <dsp:txXfrm>
        <a:off x="3634073" y="2562220"/>
        <a:ext cx="990057" cy="988715"/>
      </dsp:txXfrm>
    </dsp:sp>
    <dsp:sp modelId="{48841F1A-41AA-44FF-AB8B-D27132DAD633}">
      <dsp:nvSpPr>
        <dsp:cNvPr id="0" name=""/>
        <dsp:cNvSpPr/>
      </dsp:nvSpPr>
      <dsp:spPr>
        <a:xfrm rot="16200000">
          <a:off x="3909975" y="1668158"/>
          <a:ext cx="438253"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3975713" y="1849196"/>
        <a:ext cx="306777" cy="345901"/>
      </dsp:txXfrm>
    </dsp:sp>
    <dsp:sp modelId="{EF9E0E0E-CF69-46EA-9DB4-CBCDF2905F46}">
      <dsp:nvSpPr>
        <dsp:cNvPr id="0" name=""/>
        <dsp:cNvSpPr/>
      </dsp:nvSpPr>
      <dsp:spPr>
        <a:xfrm>
          <a:off x="3366085" y="4525"/>
          <a:ext cx="1526033" cy="1526033"/>
        </a:xfrm>
        <a:prstGeom prst="ellipse">
          <a:avLst/>
        </a:prstGeom>
        <a:solidFill>
          <a:srgbClr val="FFCCFF"/>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Alcohol for Human Consumption </a:t>
          </a:r>
          <a:endParaRPr lang="en-US" sz="1500" kern="1200" dirty="0">
            <a:solidFill>
              <a:schemeClr val="tx1"/>
            </a:solidFill>
          </a:endParaRPr>
        </a:p>
      </dsp:txBody>
      <dsp:txXfrm>
        <a:off x="3589567" y="228007"/>
        <a:ext cx="1079069" cy="1079069"/>
      </dsp:txXfrm>
    </dsp:sp>
    <dsp:sp modelId="{EEEFCFBA-57AF-4936-96D3-B7A30F2CE2AE}">
      <dsp:nvSpPr>
        <dsp:cNvPr id="0" name=""/>
        <dsp:cNvSpPr/>
      </dsp:nvSpPr>
      <dsp:spPr>
        <a:xfrm rot="19285714">
          <a:off x="4770510" y="2082197"/>
          <a:ext cx="437945"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4784842" y="2238455"/>
        <a:ext cx="306562" cy="345901"/>
      </dsp:txXfrm>
    </dsp:sp>
    <dsp:sp modelId="{B740C85B-4551-4D03-9CC2-848663B10118}">
      <dsp:nvSpPr>
        <dsp:cNvPr id="0" name=""/>
        <dsp:cNvSpPr/>
      </dsp:nvSpPr>
      <dsp:spPr>
        <a:xfrm>
          <a:off x="5155726" y="866370"/>
          <a:ext cx="1526033" cy="1526033"/>
        </a:xfrm>
        <a:prstGeom prst="ellipse">
          <a:avLst/>
        </a:prstGeom>
        <a:solidFill>
          <a:schemeClr val="bg1">
            <a:lumMod val="7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Petroleum Crude</a:t>
          </a:r>
          <a:endParaRPr lang="en-US" sz="1500" kern="1200" dirty="0">
            <a:solidFill>
              <a:schemeClr val="tx1"/>
            </a:solidFill>
          </a:endParaRPr>
        </a:p>
      </dsp:txBody>
      <dsp:txXfrm>
        <a:off x="5379208" y="1089852"/>
        <a:ext cx="1079069" cy="1079069"/>
      </dsp:txXfrm>
    </dsp:sp>
    <dsp:sp modelId="{09C3EC8A-5027-4ECF-BA84-7638D3D2A4C5}">
      <dsp:nvSpPr>
        <dsp:cNvPr id="0" name=""/>
        <dsp:cNvSpPr/>
      </dsp:nvSpPr>
      <dsp:spPr>
        <a:xfrm rot="771429">
          <a:off x="4983254" y="3013242"/>
          <a:ext cx="437774"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4984900" y="3113930"/>
        <a:ext cx="306442" cy="345901"/>
      </dsp:txXfrm>
    </dsp:sp>
    <dsp:sp modelId="{C539E9EB-46E7-455F-8CF6-A06E9DC7858E}">
      <dsp:nvSpPr>
        <dsp:cNvPr id="0" name=""/>
        <dsp:cNvSpPr/>
      </dsp:nvSpPr>
      <dsp:spPr>
        <a:xfrm>
          <a:off x="5597730" y="2802920"/>
          <a:ext cx="1526033" cy="1526033"/>
        </a:xfrm>
        <a:prstGeom prst="ellipse">
          <a:avLst/>
        </a:prstGeom>
        <a:solidFill>
          <a:schemeClr val="bg1">
            <a:lumMod val="7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High Speed Diesel</a:t>
          </a:r>
          <a:endParaRPr lang="en-US" sz="1500" kern="1200" dirty="0">
            <a:solidFill>
              <a:schemeClr val="tx1"/>
            </a:solidFill>
          </a:endParaRPr>
        </a:p>
      </dsp:txBody>
      <dsp:txXfrm>
        <a:off x="5821212" y="3026402"/>
        <a:ext cx="1079069" cy="1079069"/>
      </dsp:txXfrm>
    </dsp:sp>
    <dsp:sp modelId="{B3FEEC8C-4A6E-4985-80FF-C5A0F45BB18C}">
      <dsp:nvSpPr>
        <dsp:cNvPr id="0" name=""/>
        <dsp:cNvSpPr/>
      </dsp:nvSpPr>
      <dsp:spPr>
        <a:xfrm rot="3857143">
          <a:off x="4387408" y="3759629"/>
          <a:ext cx="438158"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4424615" y="3815714"/>
        <a:ext cx="306711" cy="345901"/>
      </dsp:txXfrm>
    </dsp:sp>
    <dsp:sp modelId="{1C06D3A9-AC3D-47C1-A1E1-F058B9E2FBDB}">
      <dsp:nvSpPr>
        <dsp:cNvPr id="0" name=""/>
        <dsp:cNvSpPr/>
      </dsp:nvSpPr>
      <dsp:spPr>
        <a:xfrm>
          <a:off x="4359260" y="4355912"/>
          <a:ext cx="1526033" cy="1526033"/>
        </a:xfrm>
        <a:prstGeom prst="ellipse">
          <a:avLst/>
        </a:prstGeom>
        <a:solidFill>
          <a:schemeClr val="bg1">
            <a:lumMod val="7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Aviation Turbine fuel</a:t>
          </a:r>
          <a:endParaRPr lang="en-US" sz="1500" kern="1200" dirty="0">
            <a:solidFill>
              <a:schemeClr val="tx1"/>
            </a:solidFill>
          </a:endParaRPr>
        </a:p>
      </dsp:txBody>
      <dsp:txXfrm>
        <a:off x="4582742" y="4579394"/>
        <a:ext cx="1079069" cy="1079069"/>
      </dsp:txXfrm>
    </dsp:sp>
    <dsp:sp modelId="{26D3CA69-858E-4E46-97E0-AAC4E2B422B4}">
      <dsp:nvSpPr>
        <dsp:cNvPr id="0" name=""/>
        <dsp:cNvSpPr/>
      </dsp:nvSpPr>
      <dsp:spPr>
        <a:xfrm rot="6942857">
          <a:off x="3432636" y="3759629"/>
          <a:ext cx="438158"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rot="10800000">
        <a:off x="3526876" y="3815714"/>
        <a:ext cx="306711" cy="345901"/>
      </dsp:txXfrm>
    </dsp:sp>
    <dsp:sp modelId="{BB2BF091-6374-4E34-BCA8-91809AF3F746}">
      <dsp:nvSpPr>
        <dsp:cNvPr id="0" name=""/>
        <dsp:cNvSpPr/>
      </dsp:nvSpPr>
      <dsp:spPr>
        <a:xfrm>
          <a:off x="2372909" y="4355912"/>
          <a:ext cx="1526033" cy="1526033"/>
        </a:xfrm>
        <a:prstGeom prst="ellipse">
          <a:avLst/>
        </a:prstGeom>
        <a:solidFill>
          <a:schemeClr val="bg1">
            <a:lumMod val="7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Natural Gas</a:t>
          </a:r>
          <a:endParaRPr lang="en-US" sz="1500" kern="1200" dirty="0">
            <a:solidFill>
              <a:schemeClr val="tx1"/>
            </a:solidFill>
          </a:endParaRPr>
        </a:p>
      </dsp:txBody>
      <dsp:txXfrm>
        <a:off x="2596391" y="4579394"/>
        <a:ext cx="1079069" cy="1079069"/>
      </dsp:txXfrm>
    </dsp:sp>
    <dsp:sp modelId="{B158E0B1-D384-4E5E-A140-ACAAADEBDC54}">
      <dsp:nvSpPr>
        <dsp:cNvPr id="0" name=""/>
        <dsp:cNvSpPr/>
      </dsp:nvSpPr>
      <dsp:spPr>
        <a:xfrm rot="10028571">
          <a:off x="2837174" y="3013242"/>
          <a:ext cx="437774"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rot="10800000">
        <a:off x="2966860" y="3113930"/>
        <a:ext cx="306442" cy="345901"/>
      </dsp:txXfrm>
    </dsp:sp>
    <dsp:sp modelId="{D0666F52-6774-41D9-BCD6-D18482116160}">
      <dsp:nvSpPr>
        <dsp:cNvPr id="0" name=""/>
        <dsp:cNvSpPr/>
      </dsp:nvSpPr>
      <dsp:spPr>
        <a:xfrm>
          <a:off x="1134439" y="2802920"/>
          <a:ext cx="1526033" cy="1526033"/>
        </a:xfrm>
        <a:prstGeom prst="ellipse">
          <a:avLst/>
        </a:prstGeom>
        <a:solidFill>
          <a:schemeClr val="bg1">
            <a:lumMod val="7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Tobacco and Tobacco products</a:t>
          </a:r>
          <a:endParaRPr lang="en-US" sz="1500" kern="1200" dirty="0">
            <a:solidFill>
              <a:schemeClr val="tx1"/>
            </a:solidFill>
          </a:endParaRPr>
        </a:p>
      </dsp:txBody>
      <dsp:txXfrm>
        <a:off x="1357921" y="3026402"/>
        <a:ext cx="1079069" cy="1079069"/>
      </dsp:txXfrm>
    </dsp:sp>
    <dsp:sp modelId="{392A2AEE-F2F5-49D0-8441-2A77A90FBD9A}">
      <dsp:nvSpPr>
        <dsp:cNvPr id="0" name=""/>
        <dsp:cNvSpPr/>
      </dsp:nvSpPr>
      <dsp:spPr>
        <a:xfrm rot="13114286">
          <a:off x="3049747" y="2082197"/>
          <a:ext cx="437945" cy="576501"/>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rot="10800000">
        <a:off x="3166798" y="2238455"/>
        <a:ext cx="306562" cy="345901"/>
      </dsp:txXfrm>
    </dsp:sp>
    <dsp:sp modelId="{14B2F849-A8F9-41A8-8B82-77A989E0B21B}">
      <dsp:nvSpPr>
        <dsp:cNvPr id="0" name=""/>
        <dsp:cNvSpPr/>
      </dsp:nvSpPr>
      <dsp:spPr>
        <a:xfrm>
          <a:off x="1576444" y="866370"/>
          <a:ext cx="1526033" cy="1526033"/>
        </a:xfrm>
        <a:prstGeom prst="ellipse">
          <a:avLst/>
        </a:prstGeom>
        <a:solidFill>
          <a:schemeClr val="bg1">
            <a:lumMod val="7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Motor Spirit</a:t>
          </a:r>
          <a:endParaRPr lang="en-US" sz="1500" kern="1200" dirty="0">
            <a:solidFill>
              <a:schemeClr val="tx1"/>
            </a:solidFill>
          </a:endParaRPr>
        </a:p>
      </dsp:txBody>
      <dsp:txXfrm>
        <a:off x="1799926" y="1089852"/>
        <a:ext cx="1079069" cy="10790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C122-BE44-452A-BEA3-0018A1A46379}">
      <dsp:nvSpPr>
        <dsp:cNvPr id="0" name=""/>
        <dsp:cNvSpPr/>
      </dsp:nvSpPr>
      <dsp:spPr>
        <a:xfrm>
          <a:off x="5784026" y="3027752"/>
          <a:ext cx="1184612" cy="563767"/>
        </a:xfrm>
        <a:custGeom>
          <a:avLst/>
          <a:gdLst/>
          <a:ahLst/>
          <a:cxnLst/>
          <a:rect l="0" t="0" r="0" b="0"/>
          <a:pathLst>
            <a:path>
              <a:moveTo>
                <a:pt x="0" y="0"/>
              </a:moveTo>
              <a:lnTo>
                <a:pt x="0" y="384191"/>
              </a:lnTo>
              <a:lnTo>
                <a:pt x="1184612" y="384191"/>
              </a:lnTo>
              <a:lnTo>
                <a:pt x="1184612" y="563767"/>
              </a:lnTo>
            </a:path>
          </a:pathLst>
        </a:cu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11891C0C-3FB0-4288-AD72-8418C0884C0C}">
      <dsp:nvSpPr>
        <dsp:cNvPr id="0" name=""/>
        <dsp:cNvSpPr/>
      </dsp:nvSpPr>
      <dsp:spPr>
        <a:xfrm>
          <a:off x="4599414" y="3027752"/>
          <a:ext cx="1184612" cy="563767"/>
        </a:xfrm>
        <a:custGeom>
          <a:avLst/>
          <a:gdLst/>
          <a:ahLst/>
          <a:cxnLst/>
          <a:rect l="0" t="0" r="0" b="0"/>
          <a:pathLst>
            <a:path>
              <a:moveTo>
                <a:pt x="1184612" y="0"/>
              </a:moveTo>
              <a:lnTo>
                <a:pt x="1184612" y="384191"/>
              </a:lnTo>
              <a:lnTo>
                <a:pt x="0" y="384191"/>
              </a:lnTo>
              <a:lnTo>
                <a:pt x="0" y="563767"/>
              </a:lnTo>
            </a:path>
          </a:pathLst>
        </a:cu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38C2E996-25AB-44FE-A99B-5B370EED37C0}">
      <dsp:nvSpPr>
        <dsp:cNvPr id="0" name=""/>
        <dsp:cNvSpPr/>
      </dsp:nvSpPr>
      <dsp:spPr>
        <a:xfrm>
          <a:off x="3414801" y="1233064"/>
          <a:ext cx="2369224" cy="563767"/>
        </a:xfrm>
        <a:custGeom>
          <a:avLst/>
          <a:gdLst/>
          <a:ahLst/>
          <a:cxnLst/>
          <a:rect l="0" t="0" r="0" b="0"/>
          <a:pathLst>
            <a:path>
              <a:moveTo>
                <a:pt x="0" y="0"/>
              </a:moveTo>
              <a:lnTo>
                <a:pt x="0" y="384191"/>
              </a:lnTo>
              <a:lnTo>
                <a:pt x="2369224" y="384191"/>
              </a:lnTo>
              <a:lnTo>
                <a:pt x="2369224" y="563767"/>
              </a:lnTo>
            </a:path>
          </a:pathLst>
        </a:cu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5C78CCA6-F9F2-43B3-842A-6BA95654F6D2}">
      <dsp:nvSpPr>
        <dsp:cNvPr id="0" name=""/>
        <dsp:cNvSpPr/>
      </dsp:nvSpPr>
      <dsp:spPr>
        <a:xfrm>
          <a:off x="3369081" y="1233064"/>
          <a:ext cx="91440" cy="563767"/>
        </a:xfrm>
        <a:custGeom>
          <a:avLst/>
          <a:gdLst/>
          <a:ahLst/>
          <a:cxnLst/>
          <a:rect l="0" t="0" r="0" b="0"/>
          <a:pathLst>
            <a:path>
              <a:moveTo>
                <a:pt x="45720" y="0"/>
              </a:moveTo>
              <a:lnTo>
                <a:pt x="45720" y="563767"/>
              </a:lnTo>
            </a:path>
          </a:pathLst>
        </a:cu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73B7DBC7-5936-4932-8255-F7F01F85BA2A}">
      <dsp:nvSpPr>
        <dsp:cNvPr id="0" name=""/>
        <dsp:cNvSpPr/>
      </dsp:nvSpPr>
      <dsp:spPr>
        <a:xfrm>
          <a:off x="1045577" y="1233064"/>
          <a:ext cx="2369224" cy="563767"/>
        </a:xfrm>
        <a:custGeom>
          <a:avLst/>
          <a:gdLst/>
          <a:ahLst/>
          <a:cxnLst/>
          <a:rect l="0" t="0" r="0" b="0"/>
          <a:pathLst>
            <a:path>
              <a:moveTo>
                <a:pt x="2369224" y="0"/>
              </a:moveTo>
              <a:lnTo>
                <a:pt x="2369224" y="384191"/>
              </a:lnTo>
              <a:lnTo>
                <a:pt x="0" y="384191"/>
              </a:lnTo>
              <a:lnTo>
                <a:pt x="0" y="563767"/>
              </a:lnTo>
            </a:path>
          </a:pathLst>
        </a:cu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7ED5FEF7-4C3F-4793-B1B2-E1BACCF3CF37}">
      <dsp:nvSpPr>
        <dsp:cNvPr id="0" name=""/>
        <dsp:cNvSpPr/>
      </dsp:nvSpPr>
      <dsp:spPr>
        <a:xfrm>
          <a:off x="2445573" y="2144"/>
          <a:ext cx="1938456" cy="1230919"/>
        </a:xfrm>
        <a:prstGeom prst="roundRect">
          <a:avLst>
            <a:gd name="adj" fmla="val 10000"/>
          </a:avLst>
        </a:prstGeom>
        <a:solidFill>
          <a:schemeClr val="bg1">
            <a:lumMod val="8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95C6E91D-C7A3-4C14-86CA-386120108EF2}">
      <dsp:nvSpPr>
        <dsp:cNvPr id="0" name=""/>
        <dsp:cNvSpPr/>
      </dsp:nvSpPr>
      <dsp:spPr>
        <a:xfrm>
          <a:off x="2660957" y="206759"/>
          <a:ext cx="1938456" cy="1230919"/>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GST</a:t>
          </a:r>
          <a:endParaRPr lang="en-US" sz="2300" kern="1200" dirty="0"/>
        </a:p>
      </dsp:txBody>
      <dsp:txXfrm>
        <a:off x="2697009" y="242811"/>
        <a:ext cx="1866352" cy="1158815"/>
      </dsp:txXfrm>
    </dsp:sp>
    <dsp:sp modelId="{CBDD2B30-CB62-42AA-90F1-EC6175CB1587}">
      <dsp:nvSpPr>
        <dsp:cNvPr id="0" name=""/>
        <dsp:cNvSpPr/>
      </dsp:nvSpPr>
      <dsp:spPr>
        <a:xfrm>
          <a:off x="76348" y="1796832"/>
          <a:ext cx="1938456" cy="1230919"/>
        </a:xfrm>
        <a:prstGeom prst="roundRect">
          <a:avLst>
            <a:gd name="adj" fmla="val 10000"/>
          </a:avLst>
        </a:prstGeom>
        <a:solidFill>
          <a:schemeClr val="bg1">
            <a:lumMod val="8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207029FA-E8EB-4CDC-A2AD-55FA19092668}">
      <dsp:nvSpPr>
        <dsp:cNvPr id="0" name=""/>
        <dsp:cNvSpPr/>
      </dsp:nvSpPr>
      <dsp:spPr>
        <a:xfrm>
          <a:off x="291732" y="2001447"/>
          <a:ext cx="1938456" cy="1230919"/>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Central GST</a:t>
          </a:r>
          <a:endParaRPr lang="en-US" sz="2300" kern="1200" dirty="0"/>
        </a:p>
      </dsp:txBody>
      <dsp:txXfrm>
        <a:off x="327784" y="2037499"/>
        <a:ext cx="1866352" cy="1158815"/>
      </dsp:txXfrm>
    </dsp:sp>
    <dsp:sp modelId="{2273E7C4-5E25-4A5B-90AE-0D0741D8F73C}">
      <dsp:nvSpPr>
        <dsp:cNvPr id="0" name=""/>
        <dsp:cNvSpPr/>
      </dsp:nvSpPr>
      <dsp:spPr>
        <a:xfrm>
          <a:off x="2445573" y="1796832"/>
          <a:ext cx="1938456" cy="1230919"/>
        </a:xfrm>
        <a:prstGeom prst="roundRect">
          <a:avLst>
            <a:gd name="adj" fmla="val 10000"/>
          </a:avLst>
        </a:prstGeom>
        <a:solidFill>
          <a:schemeClr val="bg1">
            <a:lumMod val="8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F1AEC1ED-428E-4636-B71C-A789C3CE6242}">
      <dsp:nvSpPr>
        <dsp:cNvPr id="0" name=""/>
        <dsp:cNvSpPr/>
      </dsp:nvSpPr>
      <dsp:spPr>
        <a:xfrm>
          <a:off x="2660957" y="2001447"/>
          <a:ext cx="1938456" cy="1230919"/>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State GST</a:t>
          </a:r>
          <a:endParaRPr lang="en-US" sz="2300" kern="1200" dirty="0"/>
        </a:p>
      </dsp:txBody>
      <dsp:txXfrm>
        <a:off x="2697009" y="2037499"/>
        <a:ext cx="1866352" cy="1158815"/>
      </dsp:txXfrm>
    </dsp:sp>
    <dsp:sp modelId="{63998B33-A451-4A87-8A6C-49CD79BB9FEC}">
      <dsp:nvSpPr>
        <dsp:cNvPr id="0" name=""/>
        <dsp:cNvSpPr/>
      </dsp:nvSpPr>
      <dsp:spPr>
        <a:xfrm>
          <a:off x="4814798" y="1796832"/>
          <a:ext cx="1938456" cy="1230919"/>
        </a:xfrm>
        <a:prstGeom prst="roundRect">
          <a:avLst>
            <a:gd name="adj" fmla="val 10000"/>
          </a:avLst>
        </a:prstGeom>
        <a:solidFill>
          <a:schemeClr val="bg1">
            <a:lumMod val="8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21D885C0-9CF0-496A-897E-DB090663F682}">
      <dsp:nvSpPr>
        <dsp:cNvPr id="0" name=""/>
        <dsp:cNvSpPr/>
      </dsp:nvSpPr>
      <dsp:spPr>
        <a:xfrm>
          <a:off x="5030182" y="2001447"/>
          <a:ext cx="1938456" cy="1230919"/>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Dual GST</a:t>
          </a:r>
          <a:endParaRPr lang="en-US" sz="2300" kern="1200" dirty="0"/>
        </a:p>
      </dsp:txBody>
      <dsp:txXfrm>
        <a:off x="5066234" y="2037499"/>
        <a:ext cx="1866352" cy="1158815"/>
      </dsp:txXfrm>
    </dsp:sp>
    <dsp:sp modelId="{B2D29B88-FADA-475D-BE63-AF2F201E813A}">
      <dsp:nvSpPr>
        <dsp:cNvPr id="0" name=""/>
        <dsp:cNvSpPr/>
      </dsp:nvSpPr>
      <dsp:spPr>
        <a:xfrm>
          <a:off x="3630185" y="3591520"/>
          <a:ext cx="1938456" cy="1230919"/>
        </a:xfrm>
        <a:prstGeom prst="roundRect">
          <a:avLst>
            <a:gd name="adj" fmla="val 10000"/>
          </a:avLst>
        </a:prstGeom>
        <a:solidFill>
          <a:schemeClr val="bg1">
            <a:lumMod val="8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C828387F-4356-4417-AFC6-1A2BB82DF0E8}">
      <dsp:nvSpPr>
        <dsp:cNvPr id="0" name=""/>
        <dsp:cNvSpPr/>
      </dsp:nvSpPr>
      <dsp:spPr>
        <a:xfrm>
          <a:off x="3845569" y="3796135"/>
          <a:ext cx="1938456" cy="1230919"/>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Concurrent Dual GST</a:t>
          </a:r>
          <a:endParaRPr lang="en-US" sz="2300" kern="1200" dirty="0"/>
        </a:p>
      </dsp:txBody>
      <dsp:txXfrm>
        <a:off x="3881621" y="3832187"/>
        <a:ext cx="1866352" cy="1158815"/>
      </dsp:txXfrm>
    </dsp:sp>
    <dsp:sp modelId="{88DBE5B8-4794-417A-9970-1F11B2E0D434}">
      <dsp:nvSpPr>
        <dsp:cNvPr id="0" name=""/>
        <dsp:cNvSpPr/>
      </dsp:nvSpPr>
      <dsp:spPr>
        <a:xfrm>
          <a:off x="5999410" y="3591520"/>
          <a:ext cx="1938456" cy="1230919"/>
        </a:xfrm>
        <a:prstGeom prst="roundRect">
          <a:avLst>
            <a:gd name="adj" fmla="val 10000"/>
          </a:avLst>
        </a:prstGeom>
        <a:solidFill>
          <a:schemeClr val="bg1">
            <a:lumMod val="8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3B456556-8C8C-4A21-97BA-9E03737A788F}">
      <dsp:nvSpPr>
        <dsp:cNvPr id="0" name=""/>
        <dsp:cNvSpPr/>
      </dsp:nvSpPr>
      <dsp:spPr>
        <a:xfrm>
          <a:off x="6214794" y="3796135"/>
          <a:ext cx="1938456" cy="1230919"/>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Non Concurrent Dual GST</a:t>
          </a:r>
          <a:endParaRPr lang="en-US" sz="2300" kern="1200" dirty="0"/>
        </a:p>
      </dsp:txBody>
      <dsp:txXfrm>
        <a:off x="6250846" y="3832187"/>
        <a:ext cx="1866352" cy="11588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13E90-E621-8843-91F9-99DCC2066B12}">
      <dsp:nvSpPr>
        <dsp:cNvPr id="0" name=""/>
        <dsp:cNvSpPr/>
      </dsp:nvSpPr>
      <dsp:spPr>
        <a:xfrm>
          <a:off x="2411" y="1305073"/>
          <a:ext cx="2419052" cy="2419052"/>
        </a:xfrm>
        <a:prstGeom prst="ellipse">
          <a:avLst/>
        </a:prstGeom>
        <a:solidFill>
          <a:srgbClr val="FF66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506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3129" tIns="68580" rIns="133129" bIns="68580" numCol="1" spcCol="1270" anchor="ctr" anchorCtr="0">
          <a:noAutofit/>
        </a:bodyPr>
        <a:lstStyle/>
        <a:p>
          <a:pPr lvl="0" algn="ctr" defTabSz="2400300">
            <a:lnSpc>
              <a:spcPct val="90000"/>
            </a:lnSpc>
            <a:spcBef>
              <a:spcPct val="0"/>
            </a:spcBef>
            <a:spcAft>
              <a:spcPct val="35000"/>
            </a:spcAft>
          </a:pPr>
          <a:r>
            <a:rPr lang="en-US" sz="5400" kern="1200" dirty="0" smtClean="0"/>
            <a:t>CGST</a:t>
          </a:r>
          <a:endParaRPr lang="en-US" sz="5400" kern="1200" dirty="0"/>
        </a:p>
      </dsp:txBody>
      <dsp:txXfrm>
        <a:off x="356673" y="1659335"/>
        <a:ext cx="1710528" cy="1710528"/>
      </dsp:txXfrm>
    </dsp:sp>
    <dsp:sp modelId="{3564341D-894B-264E-9CD8-1CE99EC75631}">
      <dsp:nvSpPr>
        <dsp:cNvPr id="0" name=""/>
        <dsp:cNvSpPr/>
      </dsp:nvSpPr>
      <dsp:spPr>
        <a:xfrm>
          <a:off x="1937652" y="1305073"/>
          <a:ext cx="2419052" cy="2419052"/>
        </a:xfrm>
        <a:prstGeom prst="ellipse">
          <a:avLst/>
        </a:prstGeom>
        <a:solidFill>
          <a:srgbClr val="FF66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506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3129" tIns="68580" rIns="133129" bIns="68580" numCol="1" spcCol="1270" anchor="ctr" anchorCtr="0">
          <a:noAutofit/>
        </a:bodyPr>
        <a:lstStyle/>
        <a:p>
          <a:pPr lvl="0" algn="ctr" defTabSz="2400300">
            <a:lnSpc>
              <a:spcPct val="90000"/>
            </a:lnSpc>
            <a:spcBef>
              <a:spcPct val="0"/>
            </a:spcBef>
            <a:spcAft>
              <a:spcPct val="35000"/>
            </a:spcAft>
          </a:pPr>
          <a:r>
            <a:rPr lang="en-US" sz="5400" kern="1200" dirty="0" smtClean="0"/>
            <a:t>SGST</a:t>
          </a:r>
          <a:endParaRPr lang="en-US" sz="5400" kern="1200" dirty="0"/>
        </a:p>
      </dsp:txBody>
      <dsp:txXfrm>
        <a:off x="2291914" y="1659335"/>
        <a:ext cx="1710528" cy="1710528"/>
      </dsp:txXfrm>
    </dsp:sp>
    <dsp:sp modelId="{FDC57E7F-01DF-DF47-AB63-C49360F73EBE}">
      <dsp:nvSpPr>
        <dsp:cNvPr id="0" name=""/>
        <dsp:cNvSpPr/>
      </dsp:nvSpPr>
      <dsp:spPr>
        <a:xfrm>
          <a:off x="3872894" y="1305073"/>
          <a:ext cx="2419052" cy="2419052"/>
        </a:xfrm>
        <a:prstGeom prst="ellipse">
          <a:avLst/>
        </a:prstGeom>
        <a:solidFill>
          <a:srgbClr val="FF66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506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3129" tIns="68580" rIns="133129" bIns="68580" numCol="1" spcCol="1270" anchor="ctr" anchorCtr="0">
          <a:noAutofit/>
        </a:bodyPr>
        <a:lstStyle/>
        <a:p>
          <a:pPr lvl="0" algn="ctr" defTabSz="2400300">
            <a:lnSpc>
              <a:spcPct val="90000"/>
            </a:lnSpc>
            <a:spcBef>
              <a:spcPct val="0"/>
            </a:spcBef>
            <a:spcAft>
              <a:spcPct val="35000"/>
            </a:spcAft>
          </a:pPr>
          <a:r>
            <a:rPr lang="en-US" sz="5400" kern="1200" dirty="0" smtClean="0"/>
            <a:t>IGST</a:t>
          </a:r>
          <a:endParaRPr lang="en-US" sz="5400" kern="1200" dirty="0"/>
        </a:p>
      </dsp:txBody>
      <dsp:txXfrm>
        <a:off x="4227156" y="1659335"/>
        <a:ext cx="1710528" cy="1710528"/>
      </dsp:txXfrm>
    </dsp:sp>
    <dsp:sp modelId="{45361956-4327-4C2C-9DFE-B1E48FCB62A5}">
      <dsp:nvSpPr>
        <dsp:cNvPr id="0" name=""/>
        <dsp:cNvSpPr/>
      </dsp:nvSpPr>
      <dsp:spPr>
        <a:xfrm>
          <a:off x="5808136" y="1305073"/>
          <a:ext cx="2419052" cy="2419052"/>
        </a:xfrm>
        <a:prstGeom prst="ellipse">
          <a:avLst/>
        </a:prstGeom>
        <a:solidFill>
          <a:schemeClr val="accent1">
            <a:alpha val="50000"/>
            <a:hueOff val="0"/>
            <a:satOff val="0"/>
            <a:lumOff val="0"/>
            <a:alphaOff val="0"/>
          </a:schemeClr>
        </a:solidFill>
        <a:ln>
          <a:solidFill>
            <a:srgbClr val="FF3399"/>
          </a:solid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33129" tIns="34290" rIns="133129" bIns="34290" numCol="1" spcCol="1270" anchor="ctr" anchorCtr="0">
          <a:noAutofit/>
        </a:bodyPr>
        <a:lstStyle/>
        <a:p>
          <a:pPr lvl="0" algn="ctr" defTabSz="1200150">
            <a:lnSpc>
              <a:spcPct val="90000"/>
            </a:lnSpc>
            <a:spcBef>
              <a:spcPct val="0"/>
            </a:spcBef>
            <a:spcAft>
              <a:spcPct val="35000"/>
            </a:spcAft>
          </a:pPr>
          <a:r>
            <a:rPr lang="en-US" sz="2700" kern="1200" dirty="0" smtClean="0"/>
            <a:t>Additional Tax </a:t>
          </a:r>
          <a:br>
            <a:rPr lang="en-US" sz="2700" kern="1200" dirty="0" smtClean="0"/>
          </a:br>
          <a:r>
            <a:rPr lang="en-US" sz="1800" kern="1200" dirty="0" smtClean="0"/>
            <a:t>(on goods)</a:t>
          </a:r>
          <a:endParaRPr lang="en-US" sz="2800" kern="1200" dirty="0"/>
        </a:p>
      </dsp:txBody>
      <dsp:txXfrm>
        <a:off x="6162398" y="1659335"/>
        <a:ext cx="1710528" cy="17105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4968D-10A5-4606-A477-85CF2244878F}">
      <dsp:nvSpPr>
        <dsp:cNvPr id="0" name=""/>
        <dsp:cNvSpPr/>
      </dsp:nvSpPr>
      <dsp:spPr>
        <a:xfrm>
          <a:off x="3584310" y="2314720"/>
          <a:ext cx="1303897" cy="1257007"/>
        </a:xfrm>
        <a:prstGeom prst="ellipse">
          <a:avLst/>
        </a:prstGeom>
        <a:noFill/>
        <a:ln w="25400" cap="flat" cmpd="sng" algn="ctr">
          <a:solidFill>
            <a:srgbClr val="FF3399"/>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CGST</a:t>
          </a:r>
          <a:endParaRPr lang="en-US" sz="3100" kern="1200" dirty="0"/>
        </a:p>
      </dsp:txBody>
      <dsp:txXfrm>
        <a:off x="3775261" y="2498804"/>
        <a:ext cx="921995" cy="888839"/>
      </dsp:txXfrm>
    </dsp:sp>
    <dsp:sp modelId="{E0BC756F-20DD-48CD-BFC4-274EFA09A276}">
      <dsp:nvSpPr>
        <dsp:cNvPr id="0" name=""/>
        <dsp:cNvSpPr/>
      </dsp:nvSpPr>
      <dsp:spPr>
        <a:xfrm rot="5400000">
          <a:off x="3968584" y="1664096"/>
          <a:ext cx="535348" cy="552786"/>
        </a:xfrm>
        <a:prstGeom prst="rightArrow">
          <a:avLst>
            <a:gd name="adj1" fmla="val 60000"/>
            <a:gd name="adj2" fmla="val 50000"/>
          </a:avLst>
        </a:pr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048886" y="1694351"/>
        <a:ext cx="374744" cy="331672"/>
      </dsp:txXfrm>
    </dsp:sp>
    <dsp:sp modelId="{7F2EAFB2-D4A7-483D-BC99-0A2D2B792355}">
      <dsp:nvSpPr>
        <dsp:cNvPr id="0" name=""/>
        <dsp:cNvSpPr/>
      </dsp:nvSpPr>
      <dsp:spPr>
        <a:xfrm>
          <a:off x="3442252" y="12206"/>
          <a:ext cx="1588012" cy="1530904"/>
        </a:xfrm>
        <a:prstGeom prst="ellipse">
          <a:avLst/>
        </a:prstGeom>
        <a:no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Central Excise Duty</a:t>
          </a:r>
          <a:endParaRPr lang="en-US" sz="1600" b="1" kern="1200" dirty="0"/>
        </a:p>
      </dsp:txBody>
      <dsp:txXfrm>
        <a:off x="3674811" y="236402"/>
        <a:ext cx="1122894" cy="1082512"/>
      </dsp:txXfrm>
    </dsp:sp>
    <dsp:sp modelId="{1AF32B01-4CC4-4C46-AF02-1F65704F0191}">
      <dsp:nvSpPr>
        <dsp:cNvPr id="0" name=""/>
        <dsp:cNvSpPr/>
      </dsp:nvSpPr>
      <dsp:spPr>
        <a:xfrm rot="9000000">
          <a:off x="4849186" y="2166119"/>
          <a:ext cx="508659" cy="552786"/>
        </a:xfrm>
        <a:prstGeom prst="rightArrow">
          <a:avLst>
            <a:gd name="adj1" fmla="val 60000"/>
            <a:gd name="adj2" fmla="val 50000"/>
          </a:avLst>
        </a:pr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991562" y="2238527"/>
        <a:ext cx="356061" cy="331672"/>
      </dsp:txXfrm>
    </dsp:sp>
    <dsp:sp modelId="{846C3BC4-EDB2-4114-AE38-2761F2E71A14}">
      <dsp:nvSpPr>
        <dsp:cNvPr id="0" name=""/>
        <dsp:cNvSpPr/>
      </dsp:nvSpPr>
      <dsp:spPr>
        <a:xfrm>
          <a:off x="5317687" y="1094989"/>
          <a:ext cx="1588012" cy="1530904"/>
        </a:xfrm>
        <a:prstGeom prst="ellipse">
          <a:avLst/>
        </a:prstGeom>
        <a:no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Additional Excise Duty</a:t>
          </a:r>
          <a:endParaRPr lang="en-US" sz="1600" b="1" kern="1200" dirty="0"/>
        </a:p>
      </dsp:txBody>
      <dsp:txXfrm>
        <a:off x="5550246" y="1319185"/>
        <a:ext cx="1122894" cy="1082512"/>
      </dsp:txXfrm>
    </dsp:sp>
    <dsp:sp modelId="{B9B0CC30-7CBF-447E-BA34-9BCEA277F511}">
      <dsp:nvSpPr>
        <dsp:cNvPr id="0" name=""/>
        <dsp:cNvSpPr/>
      </dsp:nvSpPr>
      <dsp:spPr>
        <a:xfrm rot="12600000">
          <a:off x="4849186" y="3167541"/>
          <a:ext cx="508659" cy="552786"/>
        </a:xfrm>
        <a:prstGeom prst="rightArrow">
          <a:avLst>
            <a:gd name="adj1" fmla="val 60000"/>
            <a:gd name="adj2" fmla="val 50000"/>
          </a:avLst>
        </a:pr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991562" y="3316248"/>
        <a:ext cx="356061" cy="331672"/>
      </dsp:txXfrm>
    </dsp:sp>
    <dsp:sp modelId="{E64B5ECC-C702-4697-AA58-4F08B9CEE852}">
      <dsp:nvSpPr>
        <dsp:cNvPr id="0" name=""/>
        <dsp:cNvSpPr/>
      </dsp:nvSpPr>
      <dsp:spPr>
        <a:xfrm>
          <a:off x="5317687" y="3260554"/>
          <a:ext cx="1588012" cy="1530904"/>
        </a:xfrm>
        <a:prstGeom prst="ellipse">
          <a:avLst/>
        </a:prstGeom>
        <a:no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Excise Duty under Medical and Toilet Preparations Act, 1955</a:t>
          </a:r>
          <a:endParaRPr lang="en-US" sz="1600" b="1" kern="1200" dirty="0"/>
        </a:p>
      </dsp:txBody>
      <dsp:txXfrm>
        <a:off x="5550246" y="3484750"/>
        <a:ext cx="1122894" cy="1082512"/>
      </dsp:txXfrm>
    </dsp:sp>
    <dsp:sp modelId="{F18BD9B5-7C1E-4C84-BDEC-501C74468FC6}">
      <dsp:nvSpPr>
        <dsp:cNvPr id="0" name=""/>
        <dsp:cNvSpPr/>
      </dsp:nvSpPr>
      <dsp:spPr>
        <a:xfrm rot="16200000">
          <a:off x="3968584" y="3669565"/>
          <a:ext cx="535348" cy="552786"/>
        </a:xfrm>
        <a:prstGeom prst="rightArrow">
          <a:avLst>
            <a:gd name="adj1" fmla="val 60000"/>
            <a:gd name="adj2" fmla="val 50000"/>
          </a:avLst>
        </a:pr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048886" y="3860424"/>
        <a:ext cx="374744" cy="331672"/>
      </dsp:txXfrm>
    </dsp:sp>
    <dsp:sp modelId="{02CCA01C-326F-4179-BC23-12D6A630C992}">
      <dsp:nvSpPr>
        <dsp:cNvPr id="0" name=""/>
        <dsp:cNvSpPr/>
      </dsp:nvSpPr>
      <dsp:spPr>
        <a:xfrm>
          <a:off x="3442252" y="4343337"/>
          <a:ext cx="1588012" cy="1530904"/>
        </a:xfrm>
        <a:prstGeom prst="ellipse">
          <a:avLst/>
        </a:prstGeom>
        <a:no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Additional Customs </a:t>
          </a:r>
          <a:r>
            <a:rPr lang="en-IN" sz="1600" b="1" kern="1200" dirty="0" smtClean="0"/>
            <a:t>Duties</a:t>
          </a:r>
          <a:endParaRPr lang="en-US" sz="1600" b="1" kern="1200" dirty="0"/>
        </a:p>
      </dsp:txBody>
      <dsp:txXfrm>
        <a:off x="3674811" y="4567533"/>
        <a:ext cx="1122894" cy="1082512"/>
      </dsp:txXfrm>
    </dsp:sp>
    <dsp:sp modelId="{3E5FEEC5-B577-47D3-B3C7-F25D6922F969}">
      <dsp:nvSpPr>
        <dsp:cNvPr id="0" name=""/>
        <dsp:cNvSpPr/>
      </dsp:nvSpPr>
      <dsp:spPr>
        <a:xfrm rot="19800000">
          <a:off x="3114672" y="3167541"/>
          <a:ext cx="508659" cy="552786"/>
        </a:xfrm>
        <a:prstGeom prst="rightArrow">
          <a:avLst>
            <a:gd name="adj1" fmla="val 60000"/>
            <a:gd name="adj2" fmla="val 50000"/>
          </a:avLst>
        </a:pr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124894" y="3316248"/>
        <a:ext cx="356061" cy="331672"/>
      </dsp:txXfrm>
    </dsp:sp>
    <dsp:sp modelId="{67BE0882-5413-403A-B8BC-A0BEB8494B98}">
      <dsp:nvSpPr>
        <dsp:cNvPr id="0" name=""/>
        <dsp:cNvSpPr/>
      </dsp:nvSpPr>
      <dsp:spPr>
        <a:xfrm>
          <a:off x="1566818" y="3260554"/>
          <a:ext cx="1588012" cy="1530904"/>
        </a:xfrm>
        <a:prstGeom prst="ellipse">
          <a:avLst/>
        </a:prstGeom>
        <a:no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Service Tax</a:t>
          </a:r>
          <a:endParaRPr lang="en-US" sz="1600" b="1" kern="1200" dirty="0"/>
        </a:p>
      </dsp:txBody>
      <dsp:txXfrm>
        <a:off x="1799377" y="3484750"/>
        <a:ext cx="1122894" cy="1082512"/>
      </dsp:txXfrm>
    </dsp:sp>
    <dsp:sp modelId="{12521EA2-7F60-40EF-BBBE-367443B6400D}">
      <dsp:nvSpPr>
        <dsp:cNvPr id="0" name=""/>
        <dsp:cNvSpPr/>
      </dsp:nvSpPr>
      <dsp:spPr>
        <a:xfrm rot="1800000">
          <a:off x="3114672" y="2166119"/>
          <a:ext cx="508659" cy="552786"/>
        </a:xfrm>
        <a:prstGeom prst="rightArrow">
          <a:avLst>
            <a:gd name="adj1" fmla="val 60000"/>
            <a:gd name="adj2" fmla="val 50000"/>
          </a:avLst>
        </a:prstGeom>
        <a:no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124894" y="2238527"/>
        <a:ext cx="356061" cy="331672"/>
      </dsp:txXfrm>
    </dsp:sp>
    <dsp:sp modelId="{039142D7-4E35-41ED-AFBA-C14C05290C48}">
      <dsp:nvSpPr>
        <dsp:cNvPr id="0" name=""/>
        <dsp:cNvSpPr/>
      </dsp:nvSpPr>
      <dsp:spPr>
        <a:xfrm>
          <a:off x="1566818" y="1094989"/>
          <a:ext cx="1588012" cy="1530904"/>
        </a:xfrm>
        <a:prstGeom prst="ellipse">
          <a:avLst/>
        </a:prstGeom>
        <a:no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Central surchages and </a:t>
          </a:r>
          <a:r>
            <a:rPr lang="en-US" sz="1600" b="1" kern="1200" dirty="0" err="1" smtClean="0"/>
            <a:t>Cesses</a:t>
          </a:r>
          <a:endParaRPr lang="en-US" sz="1600" b="1" kern="1200" dirty="0"/>
        </a:p>
      </dsp:txBody>
      <dsp:txXfrm>
        <a:off x="1799377" y="1319185"/>
        <a:ext cx="1122894" cy="10825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9BA02-C22E-41A5-8580-975DEDC9DAC5}">
      <dsp:nvSpPr>
        <dsp:cNvPr id="0" name=""/>
        <dsp:cNvSpPr/>
      </dsp:nvSpPr>
      <dsp:spPr>
        <a:xfrm>
          <a:off x="874143" y="0"/>
          <a:ext cx="3090665" cy="5572164"/>
        </a:xfrm>
        <a:prstGeom prst="roundRect">
          <a:avLst>
            <a:gd name="adj" fmla="val 10000"/>
          </a:avLst>
        </a:prstGeom>
        <a:solidFill>
          <a:schemeClr val="bg1">
            <a:lumMod val="95000"/>
          </a:schemeClr>
        </a:solidFill>
        <a:ln>
          <a:solidFill>
            <a:srgbClr val="FF3399"/>
          </a:solid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Central Government</a:t>
          </a:r>
          <a:endParaRPr lang="en-US" sz="4200" kern="1200" dirty="0"/>
        </a:p>
      </dsp:txBody>
      <dsp:txXfrm>
        <a:off x="874143" y="0"/>
        <a:ext cx="3090665" cy="1671649"/>
      </dsp:txXfrm>
    </dsp:sp>
    <dsp:sp modelId="{D44AA2C2-61A0-4E3B-B6C8-613959D3ECE8}">
      <dsp:nvSpPr>
        <dsp:cNvPr id="0" name=""/>
        <dsp:cNvSpPr/>
      </dsp:nvSpPr>
      <dsp:spPr>
        <a:xfrm>
          <a:off x="1183210" y="1672353"/>
          <a:ext cx="2472532" cy="631946"/>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Basic Customs Duty</a:t>
          </a:r>
          <a:endParaRPr lang="en-US" sz="1500" kern="1200" dirty="0"/>
        </a:p>
      </dsp:txBody>
      <dsp:txXfrm>
        <a:off x="1201719" y="1690862"/>
        <a:ext cx="2435514" cy="594928"/>
      </dsp:txXfrm>
    </dsp:sp>
    <dsp:sp modelId="{E31BED4E-4A21-402C-90FD-D55D24B0D304}">
      <dsp:nvSpPr>
        <dsp:cNvPr id="0" name=""/>
        <dsp:cNvSpPr/>
      </dsp:nvSpPr>
      <dsp:spPr>
        <a:xfrm>
          <a:off x="1183210" y="2581547"/>
          <a:ext cx="2472532" cy="1802110"/>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Central Excise on: petroleum crude,</a:t>
          </a:r>
          <a:r>
            <a:rPr lang="en-US" sz="1500" kern="1200" baseline="0" dirty="0" smtClean="0"/>
            <a:t> </a:t>
          </a:r>
          <a:r>
            <a:rPr lang="en-US" sz="1500" kern="1200" dirty="0" smtClean="0"/>
            <a:t>petrol, diesel, natural gas, </a:t>
          </a:r>
          <a:r>
            <a:rPr lang="it-IT" sz="1500" kern="1200" dirty="0" smtClean="0"/>
            <a:t>aviation turbine fuel, </a:t>
          </a:r>
          <a:r>
            <a:rPr lang="en-US" sz="1500" kern="1200" dirty="0" smtClean="0"/>
            <a:t>tobacco and tobacco products</a:t>
          </a:r>
          <a:endParaRPr lang="en-US" sz="1500" kern="1200" dirty="0"/>
        </a:p>
      </dsp:txBody>
      <dsp:txXfrm>
        <a:off x="1235992" y="2634329"/>
        <a:ext cx="2366968" cy="1696546"/>
      </dsp:txXfrm>
    </dsp:sp>
    <dsp:sp modelId="{8FF4B55B-3B80-4224-A5DA-222165654856}">
      <dsp:nvSpPr>
        <dsp:cNvPr id="0" name=""/>
        <dsp:cNvSpPr/>
      </dsp:nvSpPr>
      <dsp:spPr>
        <a:xfrm>
          <a:off x="1183210" y="4660905"/>
          <a:ext cx="2472532" cy="631946"/>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Stamp Duty</a:t>
          </a:r>
          <a:endParaRPr lang="en-US" sz="1500" kern="1200" dirty="0"/>
        </a:p>
      </dsp:txBody>
      <dsp:txXfrm>
        <a:off x="1201719" y="4679414"/>
        <a:ext cx="2435514" cy="594928"/>
      </dsp:txXfrm>
    </dsp:sp>
    <dsp:sp modelId="{7D975D78-9334-44CA-9E18-34F0E3F4C194}">
      <dsp:nvSpPr>
        <dsp:cNvPr id="0" name=""/>
        <dsp:cNvSpPr/>
      </dsp:nvSpPr>
      <dsp:spPr>
        <a:xfrm>
          <a:off x="4607751" y="0"/>
          <a:ext cx="3090665" cy="5572164"/>
        </a:xfrm>
        <a:prstGeom prst="roundRect">
          <a:avLst>
            <a:gd name="adj" fmla="val 10000"/>
          </a:avLst>
        </a:prstGeom>
        <a:solidFill>
          <a:schemeClr val="bg1">
            <a:lumMod val="95000"/>
          </a:schemeClr>
        </a:solidFill>
        <a:ln>
          <a:solidFill>
            <a:srgbClr val="FF3399"/>
          </a:solid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State Government</a:t>
          </a:r>
          <a:endParaRPr lang="en-US" sz="4200" kern="1200" dirty="0"/>
        </a:p>
      </dsp:txBody>
      <dsp:txXfrm>
        <a:off x="4607751" y="0"/>
        <a:ext cx="3090665" cy="1671649"/>
      </dsp:txXfrm>
    </dsp:sp>
    <dsp:sp modelId="{53EB3238-2368-4397-ABE7-B38179630EC4}">
      <dsp:nvSpPr>
        <dsp:cNvPr id="0" name=""/>
        <dsp:cNvSpPr/>
      </dsp:nvSpPr>
      <dsp:spPr>
        <a:xfrm>
          <a:off x="4900221" y="1379742"/>
          <a:ext cx="2472532" cy="296225"/>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Profession Tax</a:t>
          </a:r>
          <a:endParaRPr lang="en-US" sz="1500" kern="1200" dirty="0"/>
        </a:p>
      </dsp:txBody>
      <dsp:txXfrm>
        <a:off x="4908897" y="1388418"/>
        <a:ext cx="2455180" cy="278873"/>
      </dsp:txXfrm>
    </dsp:sp>
    <dsp:sp modelId="{940A8B26-EEE5-4261-84E7-B8F8BFC756E9}">
      <dsp:nvSpPr>
        <dsp:cNvPr id="0" name=""/>
        <dsp:cNvSpPr/>
      </dsp:nvSpPr>
      <dsp:spPr>
        <a:xfrm>
          <a:off x="4900221" y="1721540"/>
          <a:ext cx="2472532" cy="296225"/>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State Excise</a:t>
          </a:r>
          <a:endParaRPr lang="en-US" sz="1500" kern="1200" dirty="0"/>
        </a:p>
      </dsp:txBody>
      <dsp:txXfrm>
        <a:off x="4908897" y="1730216"/>
        <a:ext cx="2455180" cy="278873"/>
      </dsp:txXfrm>
    </dsp:sp>
    <dsp:sp modelId="{A0520718-F373-4CAD-BF8C-54642483F03C}">
      <dsp:nvSpPr>
        <dsp:cNvPr id="0" name=""/>
        <dsp:cNvSpPr/>
      </dsp:nvSpPr>
      <dsp:spPr>
        <a:xfrm>
          <a:off x="4900221" y="2110468"/>
          <a:ext cx="2472532" cy="1570088"/>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US" sz="1500" kern="1200" dirty="0" smtClean="0"/>
            <a:t>Sale of petroleum crude, high speed diesel, petrol, natural gas, </a:t>
          </a:r>
          <a:r>
            <a:rPr lang="it-IT" sz="1500" kern="1200" dirty="0" smtClean="0"/>
            <a:t>aviation turbine fuel</a:t>
          </a:r>
          <a:endParaRPr lang="en-US" sz="1500" kern="1200" dirty="0"/>
        </a:p>
      </dsp:txBody>
      <dsp:txXfrm>
        <a:off x="4946207" y="2156454"/>
        <a:ext cx="2380560" cy="1478116"/>
      </dsp:txXfrm>
    </dsp:sp>
    <dsp:sp modelId="{72D3CC76-A933-48A7-9177-FCBD2CBEF724}">
      <dsp:nvSpPr>
        <dsp:cNvPr id="0" name=""/>
        <dsp:cNvSpPr/>
      </dsp:nvSpPr>
      <dsp:spPr>
        <a:xfrm>
          <a:off x="4900221" y="3823241"/>
          <a:ext cx="2472532" cy="296225"/>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Stamp Duty</a:t>
          </a:r>
          <a:endParaRPr lang="en-US" sz="1500" kern="1200" dirty="0"/>
        </a:p>
      </dsp:txBody>
      <dsp:txXfrm>
        <a:off x="4908897" y="3831917"/>
        <a:ext cx="2455180" cy="278873"/>
      </dsp:txXfrm>
    </dsp:sp>
    <dsp:sp modelId="{86341397-AC6B-4D72-9794-8AE93B02E9DC}">
      <dsp:nvSpPr>
        <dsp:cNvPr id="0" name=""/>
        <dsp:cNvSpPr/>
      </dsp:nvSpPr>
      <dsp:spPr>
        <a:xfrm>
          <a:off x="4900221" y="4165040"/>
          <a:ext cx="2472532" cy="296225"/>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Land revenue</a:t>
          </a:r>
          <a:endParaRPr lang="en-US" sz="1500" kern="1200" dirty="0"/>
        </a:p>
      </dsp:txBody>
      <dsp:txXfrm>
        <a:off x="4908897" y="4173716"/>
        <a:ext cx="2455180" cy="278873"/>
      </dsp:txXfrm>
    </dsp:sp>
    <dsp:sp modelId="{874FE021-4CCF-43CC-911F-652807DDF1FF}">
      <dsp:nvSpPr>
        <dsp:cNvPr id="0" name=""/>
        <dsp:cNvSpPr/>
      </dsp:nvSpPr>
      <dsp:spPr>
        <a:xfrm>
          <a:off x="4900221" y="4506838"/>
          <a:ext cx="2472532" cy="296225"/>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Octroi/LBT</a:t>
          </a:r>
          <a:endParaRPr lang="en-US" sz="1500" kern="1200" dirty="0"/>
        </a:p>
      </dsp:txBody>
      <dsp:txXfrm>
        <a:off x="4908897" y="4515514"/>
        <a:ext cx="2455180" cy="278873"/>
      </dsp:txXfrm>
    </dsp:sp>
    <dsp:sp modelId="{98279B28-EA5D-423F-9930-D89F08F8F0E9}">
      <dsp:nvSpPr>
        <dsp:cNvPr id="0" name=""/>
        <dsp:cNvSpPr/>
      </dsp:nvSpPr>
      <dsp:spPr>
        <a:xfrm>
          <a:off x="4900221" y="4848637"/>
          <a:ext cx="2472532" cy="296225"/>
        </a:xfrm>
        <a:prstGeom prst="roundRect">
          <a:avLst>
            <a:gd name="adj" fmla="val 10000"/>
          </a:avLst>
        </a:prstGeom>
        <a:solidFill>
          <a:schemeClr val="bg1">
            <a:lumMod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CST</a:t>
          </a:r>
          <a:endParaRPr lang="en-US" sz="1500" kern="1200" dirty="0"/>
        </a:p>
      </dsp:txBody>
      <dsp:txXfrm>
        <a:off x="4908897" y="4857313"/>
        <a:ext cx="2455180" cy="278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42A5A-525A-4E6D-8CAB-A9A76F2149ED}">
      <dsp:nvSpPr>
        <dsp:cNvPr id="0" name=""/>
        <dsp:cNvSpPr/>
      </dsp:nvSpPr>
      <dsp:spPr>
        <a:xfrm>
          <a:off x="2643171" y="1357304"/>
          <a:ext cx="3571937" cy="3652806"/>
        </a:xfrm>
        <a:prstGeom prst="ellipse">
          <a:avLst/>
        </a:prstGeom>
        <a:solidFill>
          <a:schemeClr val="tx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Features of </a:t>
          </a:r>
          <a:br>
            <a:rPr lang="en-US" sz="4400" kern="1200" dirty="0" smtClean="0"/>
          </a:br>
          <a:r>
            <a:rPr lang="en-US" sz="4400" kern="1200" dirty="0" smtClean="0"/>
            <a:t>Indirect Taxes</a:t>
          </a:r>
          <a:endParaRPr lang="en-US" sz="4400" kern="1200" dirty="0"/>
        </a:p>
      </dsp:txBody>
      <dsp:txXfrm>
        <a:off x="3166269" y="1892245"/>
        <a:ext cx="2525741" cy="2582924"/>
      </dsp:txXfrm>
    </dsp:sp>
    <dsp:sp modelId="{F01AB32A-1031-4D70-BE12-1B77F010CDF0}">
      <dsp:nvSpPr>
        <dsp:cNvPr id="0" name=""/>
        <dsp:cNvSpPr/>
      </dsp:nvSpPr>
      <dsp:spPr>
        <a:xfrm>
          <a:off x="3552549" y="77903"/>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Affects top line of Business</a:t>
          </a:r>
          <a:endParaRPr lang="en-US" sz="1700" kern="1200" dirty="0"/>
        </a:p>
      </dsp:txBody>
      <dsp:txXfrm>
        <a:off x="3809296" y="325748"/>
        <a:ext cx="1239686" cy="1196699"/>
      </dsp:txXfrm>
    </dsp:sp>
    <dsp:sp modelId="{801E42E0-194B-495E-BCAA-A92B3135A77A}">
      <dsp:nvSpPr>
        <dsp:cNvPr id="0" name=""/>
        <dsp:cNvSpPr/>
      </dsp:nvSpPr>
      <dsp:spPr>
        <a:xfrm>
          <a:off x="5319183" y="928669"/>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Recoverable from Customers</a:t>
          </a:r>
          <a:endParaRPr lang="en-US" sz="1700" kern="1200" dirty="0"/>
        </a:p>
      </dsp:txBody>
      <dsp:txXfrm>
        <a:off x="5575930" y="1176514"/>
        <a:ext cx="1239686" cy="1196699"/>
      </dsp:txXfrm>
    </dsp:sp>
    <dsp:sp modelId="{E6DAE9FB-0271-4E06-8B9F-494C1756F003}">
      <dsp:nvSpPr>
        <dsp:cNvPr id="0" name=""/>
        <dsp:cNvSpPr/>
      </dsp:nvSpPr>
      <dsp:spPr>
        <a:xfrm>
          <a:off x="5755505" y="2840323"/>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Transaction based</a:t>
          </a:r>
          <a:endParaRPr lang="en-US" sz="1700" kern="1200" dirty="0"/>
        </a:p>
      </dsp:txBody>
      <dsp:txXfrm>
        <a:off x="6012252" y="3088168"/>
        <a:ext cx="1239686" cy="1196699"/>
      </dsp:txXfrm>
    </dsp:sp>
    <dsp:sp modelId="{F5123D33-BBE6-46D2-A7E0-8813FB5915BB}">
      <dsp:nvSpPr>
        <dsp:cNvPr id="0" name=""/>
        <dsp:cNvSpPr/>
      </dsp:nvSpPr>
      <dsp:spPr>
        <a:xfrm>
          <a:off x="4532957" y="4373350"/>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Premise based </a:t>
          </a:r>
          <a:endParaRPr lang="en-US" sz="1700" kern="1200" dirty="0"/>
        </a:p>
      </dsp:txBody>
      <dsp:txXfrm>
        <a:off x="4789704" y="4621195"/>
        <a:ext cx="1239686" cy="1196699"/>
      </dsp:txXfrm>
    </dsp:sp>
    <dsp:sp modelId="{594F7736-C097-4965-A4B4-83A454551365}">
      <dsp:nvSpPr>
        <dsp:cNvPr id="0" name=""/>
        <dsp:cNvSpPr/>
      </dsp:nvSpPr>
      <dsp:spPr>
        <a:xfrm>
          <a:off x="2572142" y="4373350"/>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Procedural</a:t>
          </a:r>
          <a:endParaRPr lang="en-US" sz="1700" kern="1200" dirty="0"/>
        </a:p>
      </dsp:txBody>
      <dsp:txXfrm>
        <a:off x="2828889" y="4621195"/>
        <a:ext cx="1239686" cy="1196699"/>
      </dsp:txXfrm>
    </dsp:sp>
    <dsp:sp modelId="{F4A176CD-A1BA-4E7D-A69D-3F7D4EA7C3A1}">
      <dsp:nvSpPr>
        <dsp:cNvPr id="0" name=""/>
        <dsp:cNvSpPr/>
      </dsp:nvSpPr>
      <dsp:spPr>
        <a:xfrm>
          <a:off x="1349593" y="2840323"/>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Frequent Amendments</a:t>
          </a:r>
          <a:endParaRPr lang="en-US" sz="1700" kern="1200" dirty="0"/>
        </a:p>
      </dsp:txBody>
      <dsp:txXfrm>
        <a:off x="1606340" y="3088168"/>
        <a:ext cx="1239686" cy="1196699"/>
      </dsp:txXfrm>
    </dsp:sp>
    <dsp:sp modelId="{F09467CC-72D7-44AA-974D-47438DD78F02}">
      <dsp:nvSpPr>
        <dsp:cNvPr id="0" name=""/>
        <dsp:cNvSpPr/>
      </dsp:nvSpPr>
      <dsp:spPr>
        <a:xfrm>
          <a:off x="1785916" y="928669"/>
          <a:ext cx="1753180" cy="1692389"/>
        </a:xfrm>
        <a:prstGeom prst="ellipse">
          <a:avLst/>
        </a:prstGeom>
        <a:solidFill>
          <a:srgbClr val="FF99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Eligibility of Set Off</a:t>
          </a:r>
          <a:endParaRPr lang="en-US" sz="1700" kern="1200" dirty="0"/>
        </a:p>
      </dsp:txBody>
      <dsp:txXfrm>
        <a:off x="2042663" y="1176514"/>
        <a:ext cx="1239686" cy="11966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4968D-10A5-4606-A477-85CF2244878F}">
      <dsp:nvSpPr>
        <dsp:cNvPr id="0" name=""/>
        <dsp:cNvSpPr/>
      </dsp:nvSpPr>
      <dsp:spPr>
        <a:xfrm>
          <a:off x="3872040" y="2300410"/>
          <a:ext cx="1185669" cy="1185657"/>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ln/>
            </a:rPr>
            <a:t>SGST</a:t>
          </a:r>
          <a:endParaRPr lang="en-US" sz="2900" b="1" kern="1200" dirty="0">
            <a:ln/>
          </a:endParaRPr>
        </a:p>
      </dsp:txBody>
      <dsp:txXfrm>
        <a:off x="4045677" y="2474045"/>
        <a:ext cx="838395" cy="838387"/>
      </dsp:txXfrm>
    </dsp:sp>
    <dsp:sp modelId="{E0BC756F-20DD-48CD-BFC4-274EFA09A276}">
      <dsp:nvSpPr>
        <dsp:cNvPr id="0" name=""/>
        <dsp:cNvSpPr/>
      </dsp:nvSpPr>
      <dsp:spPr>
        <a:xfrm rot="5575963">
          <a:off x="4170094" y="1566363"/>
          <a:ext cx="589560"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4263053" y="1611292"/>
        <a:ext cx="412692" cy="399740"/>
      </dsp:txXfrm>
    </dsp:sp>
    <dsp:sp modelId="{7F2EAFB2-D4A7-483D-BC99-0A2D2B792355}">
      <dsp:nvSpPr>
        <dsp:cNvPr id="0" name=""/>
        <dsp:cNvSpPr/>
      </dsp:nvSpPr>
      <dsp:spPr>
        <a:xfrm>
          <a:off x="3648246" y="-154156"/>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VAT</a:t>
          </a:r>
          <a:endParaRPr lang="en-US" sz="2400" b="0" kern="1200" dirty="0"/>
        </a:p>
      </dsp:txBody>
      <dsp:txXfrm>
        <a:off x="3887431" y="84245"/>
        <a:ext cx="1154887" cy="1151104"/>
      </dsp:txXfrm>
    </dsp:sp>
    <dsp:sp modelId="{1AF32B01-4CC4-4C46-AF02-1F65704F0191}">
      <dsp:nvSpPr>
        <dsp:cNvPr id="0" name=""/>
        <dsp:cNvSpPr/>
      </dsp:nvSpPr>
      <dsp:spPr>
        <a:xfrm rot="8275963">
          <a:off x="4872808" y="1857884"/>
          <a:ext cx="588607"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5026643" y="1931976"/>
        <a:ext cx="412025" cy="399740"/>
      </dsp:txXfrm>
    </dsp:sp>
    <dsp:sp modelId="{846C3BC4-EDB2-4114-AE38-2761F2E71A14}">
      <dsp:nvSpPr>
        <dsp:cNvPr id="0" name=""/>
        <dsp:cNvSpPr/>
      </dsp:nvSpPr>
      <dsp:spPr>
        <a:xfrm>
          <a:off x="5227528" y="500003"/>
          <a:ext cx="1633257" cy="1627906"/>
        </a:xfrm>
        <a:prstGeom prst="ellipse">
          <a:avLst/>
        </a:prstGeom>
        <a:solidFill>
          <a:srgbClr val="FF6699"/>
        </a:solid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CST</a:t>
          </a:r>
          <a:endParaRPr lang="en-US" sz="1600" b="0" kern="1200" dirty="0"/>
        </a:p>
      </dsp:txBody>
      <dsp:txXfrm>
        <a:off x="5466713" y="738404"/>
        <a:ext cx="1154887" cy="1151104"/>
      </dsp:txXfrm>
    </dsp:sp>
    <dsp:sp modelId="{B9B0CC30-7CBF-447E-BA34-9BCEA277F511}">
      <dsp:nvSpPr>
        <dsp:cNvPr id="0" name=""/>
        <dsp:cNvSpPr/>
      </dsp:nvSpPr>
      <dsp:spPr>
        <a:xfrm rot="10975963">
          <a:off x="5163515" y="2560121"/>
          <a:ext cx="587648"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5339694" y="2697878"/>
        <a:ext cx="411354" cy="399740"/>
      </dsp:txXfrm>
    </dsp:sp>
    <dsp:sp modelId="{E64B5ECC-C702-4697-AA58-4F08B9CEE852}">
      <dsp:nvSpPr>
        <dsp:cNvPr id="0" name=""/>
        <dsp:cNvSpPr/>
      </dsp:nvSpPr>
      <dsp:spPr>
        <a:xfrm>
          <a:off x="5881688" y="2079285"/>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t>Octroi/</a:t>
          </a:r>
        </a:p>
        <a:p>
          <a:pPr lvl="0" algn="ctr" defTabSz="711200">
            <a:lnSpc>
              <a:spcPct val="90000"/>
            </a:lnSpc>
            <a:spcBef>
              <a:spcPct val="0"/>
            </a:spcBef>
            <a:spcAft>
              <a:spcPct val="35000"/>
            </a:spcAft>
          </a:pPr>
          <a:r>
            <a:rPr lang="en-US" sz="1600" b="0" kern="1200" dirty="0" smtClean="0"/>
            <a:t>Entry tax</a:t>
          </a:r>
        </a:p>
        <a:p>
          <a:pPr lvl="0" algn="ctr" defTabSz="711200">
            <a:lnSpc>
              <a:spcPct val="90000"/>
            </a:lnSpc>
            <a:spcBef>
              <a:spcPct val="0"/>
            </a:spcBef>
            <a:spcAft>
              <a:spcPct val="35000"/>
            </a:spcAft>
          </a:pPr>
          <a:r>
            <a:rPr lang="en-US" sz="1600" b="0" kern="1200" dirty="0" smtClean="0"/>
            <a:t>LBT</a:t>
          </a:r>
          <a:endParaRPr lang="en-US" sz="1600" b="0" kern="1200" dirty="0"/>
        </a:p>
      </dsp:txBody>
      <dsp:txXfrm>
        <a:off x="6120873" y="2317686"/>
        <a:ext cx="1154887" cy="1151104"/>
      </dsp:txXfrm>
    </dsp:sp>
    <dsp:sp modelId="{F18BD9B5-7C1E-4C84-BDEC-501C74468FC6}">
      <dsp:nvSpPr>
        <dsp:cNvPr id="0" name=""/>
        <dsp:cNvSpPr/>
      </dsp:nvSpPr>
      <dsp:spPr>
        <a:xfrm rot="13675963">
          <a:off x="4872808" y="3262358"/>
          <a:ext cx="588607"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5020254" y="3461149"/>
        <a:ext cx="412025" cy="399740"/>
      </dsp:txXfrm>
    </dsp:sp>
    <dsp:sp modelId="{02CCA01C-326F-4179-BC23-12D6A630C992}">
      <dsp:nvSpPr>
        <dsp:cNvPr id="0" name=""/>
        <dsp:cNvSpPr/>
      </dsp:nvSpPr>
      <dsp:spPr>
        <a:xfrm>
          <a:off x="5227528" y="3658567"/>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Purchase Tax</a:t>
          </a:r>
          <a:endParaRPr lang="en-US" sz="1800" b="0" kern="1200" dirty="0"/>
        </a:p>
      </dsp:txBody>
      <dsp:txXfrm>
        <a:off x="5466713" y="3896968"/>
        <a:ext cx="1154887" cy="1151104"/>
      </dsp:txXfrm>
    </dsp:sp>
    <dsp:sp modelId="{3E5FEEC5-B577-47D3-B3C7-F25D6922F969}">
      <dsp:nvSpPr>
        <dsp:cNvPr id="0" name=""/>
        <dsp:cNvSpPr/>
      </dsp:nvSpPr>
      <dsp:spPr>
        <a:xfrm rot="16375963">
          <a:off x="4170094" y="3553880"/>
          <a:ext cx="589560"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4254003" y="3775445"/>
        <a:ext cx="412692" cy="399740"/>
      </dsp:txXfrm>
    </dsp:sp>
    <dsp:sp modelId="{67BE0882-5413-403A-B8BC-A0BEB8494B98}">
      <dsp:nvSpPr>
        <dsp:cNvPr id="0" name=""/>
        <dsp:cNvSpPr/>
      </dsp:nvSpPr>
      <dsp:spPr>
        <a:xfrm>
          <a:off x="3648246" y="4312727"/>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Luxury Tax</a:t>
          </a:r>
          <a:endParaRPr lang="en-US" sz="1800" b="0" kern="1200" dirty="0"/>
        </a:p>
      </dsp:txBody>
      <dsp:txXfrm>
        <a:off x="3887431" y="4551128"/>
        <a:ext cx="1154887" cy="1151104"/>
      </dsp:txXfrm>
    </dsp:sp>
    <dsp:sp modelId="{D86D3FE5-7096-4EAA-8145-959431C89F9C}">
      <dsp:nvSpPr>
        <dsp:cNvPr id="0" name=""/>
        <dsp:cNvSpPr/>
      </dsp:nvSpPr>
      <dsp:spPr>
        <a:xfrm rot="19075963">
          <a:off x="3468334" y="3262358"/>
          <a:ext cx="588607"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rot="10800000">
        <a:off x="3491081" y="3454760"/>
        <a:ext cx="412025" cy="399740"/>
      </dsp:txXfrm>
    </dsp:sp>
    <dsp:sp modelId="{FD574A1D-F647-4E52-8D2A-203B8115869E}">
      <dsp:nvSpPr>
        <dsp:cNvPr id="0" name=""/>
        <dsp:cNvSpPr/>
      </dsp:nvSpPr>
      <dsp:spPr>
        <a:xfrm>
          <a:off x="2068964" y="3658567"/>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IN" sz="1600" b="0" kern="1200" dirty="0" smtClean="0"/>
            <a:t>Taxes on lottery, betting and gambling</a:t>
          </a:r>
          <a:endParaRPr lang="en-US" sz="1600" b="0" kern="1200" dirty="0"/>
        </a:p>
      </dsp:txBody>
      <dsp:txXfrm>
        <a:off x="2308149" y="3896968"/>
        <a:ext cx="1154887" cy="1151104"/>
      </dsp:txXfrm>
    </dsp:sp>
    <dsp:sp modelId="{12521EA2-7F60-40EF-BBBE-367443B6400D}">
      <dsp:nvSpPr>
        <dsp:cNvPr id="0" name=""/>
        <dsp:cNvSpPr/>
      </dsp:nvSpPr>
      <dsp:spPr>
        <a:xfrm rot="175963">
          <a:off x="3178586" y="2560121"/>
          <a:ext cx="587648"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rot="10800000">
        <a:off x="3178701" y="2688858"/>
        <a:ext cx="411354" cy="399740"/>
      </dsp:txXfrm>
    </dsp:sp>
    <dsp:sp modelId="{039142D7-4E35-41ED-AFBA-C14C05290C48}">
      <dsp:nvSpPr>
        <dsp:cNvPr id="0" name=""/>
        <dsp:cNvSpPr/>
      </dsp:nvSpPr>
      <dsp:spPr>
        <a:xfrm>
          <a:off x="1414804" y="2079285"/>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t>State surcharges and </a:t>
          </a:r>
          <a:r>
            <a:rPr lang="en-US" sz="1600" b="0" kern="1200" dirty="0" err="1" smtClean="0"/>
            <a:t>Cesses</a:t>
          </a:r>
          <a:endParaRPr lang="en-US" sz="1600" b="0" kern="1200" dirty="0"/>
        </a:p>
      </dsp:txBody>
      <dsp:txXfrm>
        <a:off x="1653989" y="2317686"/>
        <a:ext cx="1154887" cy="1151104"/>
      </dsp:txXfrm>
    </dsp:sp>
    <dsp:sp modelId="{4F66698D-3CF0-488C-94B4-053BB8564253}">
      <dsp:nvSpPr>
        <dsp:cNvPr id="0" name=""/>
        <dsp:cNvSpPr/>
      </dsp:nvSpPr>
      <dsp:spPr>
        <a:xfrm rot="2875963">
          <a:off x="3468334" y="1857884"/>
          <a:ext cx="588607" cy="666234"/>
        </a:xfrm>
        <a:prstGeom prst="rightArrow">
          <a:avLst>
            <a:gd name="adj1" fmla="val 60000"/>
            <a:gd name="adj2" fmla="val 50000"/>
          </a:avLst>
        </a:prstGeom>
        <a:noFill/>
        <a:ln w="12700">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rot="10800000">
        <a:off x="3497470" y="1925587"/>
        <a:ext cx="412025" cy="399740"/>
      </dsp:txXfrm>
    </dsp:sp>
    <dsp:sp modelId="{D86F3337-F70C-4DB3-85F7-BF26E2545026}">
      <dsp:nvSpPr>
        <dsp:cNvPr id="0" name=""/>
        <dsp:cNvSpPr/>
      </dsp:nvSpPr>
      <dsp:spPr>
        <a:xfrm>
          <a:off x="2068964" y="500003"/>
          <a:ext cx="1633257" cy="1627906"/>
        </a:xfrm>
        <a:prstGeom prst="ellipse">
          <a:avLst/>
        </a:prstGeom>
        <a:noFill/>
        <a:ln w="28575">
          <a:solidFill>
            <a:srgbClr val="FF339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Entertainment Tax (</a:t>
          </a:r>
          <a:r>
            <a:rPr lang="en-IN" sz="1400" b="0" kern="1200" dirty="0" smtClean="0"/>
            <a:t>other than levied by local bodies)</a:t>
          </a:r>
          <a:endParaRPr lang="en-US" sz="1400" b="0" kern="1200" dirty="0"/>
        </a:p>
      </dsp:txBody>
      <dsp:txXfrm>
        <a:off x="2308149" y="738404"/>
        <a:ext cx="1154887" cy="11511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9C1D4-26C5-4B33-8A4F-D25003B4C31A}">
      <dsp:nvSpPr>
        <dsp:cNvPr id="0" name=""/>
        <dsp:cNvSpPr/>
      </dsp:nvSpPr>
      <dsp:spPr>
        <a:xfrm>
          <a:off x="694" y="871091"/>
          <a:ext cx="3287017" cy="328701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CST</a:t>
          </a:r>
          <a:endParaRPr lang="en-US" sz="4100" kern="1200" dirty="0"/>
        </a:p>
      </dsp:txBody>
      <dsp:txXfrm>
        <a:off x="482066" y="1352463"/>
        <a:ext cx="2324273" cy="2324273"/>
      </dsp:txXfrm>
    </dsp:sp>
    <dsp:sp modelId="{EB97AEEF-C0E0-4539-B281-B3E3F0CEAEAB}">
      <dsp:nvSpPr>
        <dsp:cNvPr id="0" name=""/>
        <dsp:cNvSpPr/>
      </dsp:nvSpPr>
      <dsp:spPr>
        <a:xfrm>
          <a:off x="3031778" y="406483"/>
          <a:ext cx="2050004"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3031778" y="628357"/>
        <a:ext cx="1717194" cy="665620"/>
      </dsp:txXfrm>
    </dsp:sp>
    <dsp:sp modelId="{7B087398-185C-49ED-97A9-9F1B76FE1536}">
      <dsp:nvSpPr>
        <dsp:cNvPr id="0" name=""/>
        <dsp:cNvSpPr/>
      </dsp:nvSpPr>
      <dsp:spPr>
        <a:xfrm>
          <a:off x="4941887" y="871091"/>
          <a:ext cx="3287017" cy="3287017"/>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Additional Tax</a:t>
          </a:r>
          <a:endParaRPr lang="en-US" sz="4100" kern="1200" dirty="0"/>
        </a:p>
      </dsp:txBody>
      <dsp:txXfrm>
        <a:off x="5423259" y="1352463"/>
        <a:ext cx="2324273" cy="2324273"/>
      </dsp:txXfrm>
    </dsp:sp>
    <dsp:sp modelId="{07223D1E-D567-4A1D-ACE2-156F42068019}">
      <dsp:nvSpPr>
        <dsp:cNvPr id="0" name=""/>
        <dsp:cNvSpPr/>
      </dsp:nvSpPr>
      <dsp:spPr>
        <a:xfrm rot="10800000">
          <a:off x="3147816" y="3513347"/>
          <a:ext cx="2050004"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10800000">
        <a:off x="3480626" y="3735221"/>
        <a:ext cx="1717194" cy="6656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9C1D4-26C5-4B33-8A4F-D25003B4C31A}">
      <dsp:nvSpPr>
        <dsp:cNvPr id="0" name=""/>
        <dsp:cNvSpPr/>
      </dsp:nvSpPr>
      <dsp:spPr>
        <a:xfrm>
          <a:off x="694" y="871091"/>
          <a:ext cx="3287017" cy="328701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CST</a:t>
          </a:r>
          <a:endParaRPr lang="en-US" sz="4100" kern="1200" dirty="0"/>
        </a:p>
      </dsp:txBody>
      <dsp:txXfrm>
        <a:off x="482066" y="1352463"/>
        <a:ext cx="2324273" cy="2324273"/>
      </dsp:txXfrm>
    </dsp:sp>
    <dsp:sp modelId="{EB97AEEF-C0E0-4539-B281-B3E3F0CEAEAB}">
      <dsp:nvSpPr>
        <dsp:cNvPr id="0" name=""/>
        <dsp:cNvSpPr/>
      </dsp:nvSpPr>
      <dsp:spPr>
        <a:xfrm>
          <a:off x="3031778" y="406483"/>
          <a:ext cx="2050004"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3031778" y="628357"/>
        <a:ext cx="1717194" cy="665620"/>
      </dsp:txXfrm>
    </dsp:sp>
    <dsp:sp modelId="{7B087398-185C-49ED-97A9-9F1B76FE1536}">
      <dsp:nvSpPr>
        <dsp:cNvPr id="0" name=""/>
        <dsp:cNvSpPr/>
      </dsp:nvSpPr>
      <dsp:spPr>
        <a:xfrm>
          <a:off x="4941887" y="871091"/>
          <a:ext cx="3287017" cy="3287017"/>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IGST</a:t>
          </a:r>
          <a:endParaRPr lang="en-US" sz="4100" kern="1200" dirty="0"/>
        </a:p>
      </dsp:txBody>
      <dsp:txXfrm>
        <a:off x="5423259" y="1352463"/>
        <a:ext cx="2324273" cy="2324273"/>
      </dsp:txXfrm>
    </dsp:sp>
    <dsp:sp modelId="{07223D1E-D567-4A1D-ACE2-156F42068019}">
      <dsp:nvSpPr>
        <dsp:cNvPr id="0" name=""/>
        <dsp:cNvSpPr/>
      </dsp:nvSpPr>
      <dsp:spPr>
        <a:xfrm rot="10800000">
          <a:off x="3147816" y="3513347"/>
          <a:ext cx="2050004"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10800000">
        <a:off x="3480626" y="3735221"/>
        <a:ext cx="1717194" cy="6656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93D88-B129-42CC-AE33-343937A2AF20}">
      <dsp:nvSpPr>
        <dsp:cNvPr id="0" name=""/>
        <dsp:cNvSpPr/>
      </dsp:nvSpPr>
      <dsp:spPr>
        <a:xfrm>
          <a:off x="589285" y="1282445"/>
          <a:ext cx="2987797" cy="24643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IN" sz="2800" kern="1200" dirty="0" smtClean="0"/>
            <a:t>CST</a:t>
          </a:r>
          <a:endParaRPr lang="en-IN" sz="2800" kern="1200" dirty="0"/>
        </a:p>
        <a:p>
          <a:pPr marL="571500" lvl="2" indent="-285750" algn="l" defTabSz="1244600">
            <a:lnSpc>
              <a:spcPct val="90000"/>
            </a:lnSpc>
            <a:spcBef>
              <a:spcPct val="0"/>
            </a:spcBef>
            <a:spcAft>
              <a:spcPct val="15000"/>
            </a:spcAft>
            <a:buChar char="••"/>
          </a:pPr>
          <a:r>
            <a:rPr lang="en-IN" sz="2800" kern="1200" dirty="0" smtClean="0"/>
            <a:t>Exporting State</a:t>
          </a:r>
          <a:endParaRPr lang="en-IN" sz="2800" kern="1200" dirty="0"/>
        </a:p>
        <a:p>
          <a:pPr marL="571500" lvl="2" indent="-285750" algn="l" defTabSz="1244600">
            <a:lnSpc>
              <a:spcPct val="90000"/>
            </a:lnSpc>
            <a:spcBef>
              <a:spcPct val="0"/>
            </a:spcBef>
            <a:spcAft>
              <a:spcPct val="15000"/>
            </a:spcAft>
            <a:buChar char="••"/>
          </a:pPr>
          <a:r>
            <a:rPr lang="en-IN" sz="2800" kern="1200" dirty="0" smtClean="0"/>
            <a:t>No set off</a:t>
          </a:r>
          <a:endParaRPr lang="en-IN" sz="2800" kern="1200" dirty="0"/>
        </a:p>
      </dsp:txBody>
      <dsp:txXfrm>
        <a:off x="645996" y="1339156"/>
        <a:ext cx="2874375" cy="1822820"/>
      </dsp:txXfrm>
    </dsp:sp>
    <dsp:sp modelId="{77DDC5BD-1060-48CF-91A2-F9A11398358F}">
      <dsp:nvSpPr>
        <dsp:cNvPr id="0" name=""/>
        <dsp:cNvSpPr/>
      </dsp:nvSpPr>
      <dsp:spPr>
        <a:xfrm>
          <a:off x="2293593" y="1960033"/>
          <a:ext cx="3161045" cy="3161045"/>
        </a:xfrm>
        <a:prstGeom prst="leftCircularArrow">
          <a:avLst>
            <a:gd name="adj1" fmla="val 2734"/>
            <a:gd name="adj2" fmla="val 333101"/>
            <a:gd name="adj3" fmla="val 2108611"/>
            <a:gd name="adj4" fmla="val 9024489"/>
            <a:gd name="adj5" fmla="val 3189"/>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4B882F1-3B72-4662-B39F-8E1A1310175E}">
      <dsp:nvSpPr>
        <dsp:cNvPr id="0" name=""/>
        <dsp:cNvSpPr/>
      </dsp:nvSpPr>
      <dsp:spPr>
        <a:xfrm>
          <a:off x="1253240" y="3218688"/>
          <a:ext cx="2655819" cy="1056132"/>
        </a:xfrm>
        <a:prstGeom prst="roundRect">
          <a:avLst>
            <a:gd name="adj" fmla="val 10000"/>
          </a:avLst>
        </a:prstGeom>
        <a:solidFill>
          <a:srgbClr val="FF33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n-IN" sz="4900" kern="1200" dirty="0" smtClean="0"/>
            <a:t>Present</a:t>
          </a:r>
          <a:endParaRPr lang="en-IN" sz="4900" kern="1200" dirty="0"/>
        </a:p>
      </dsp:txBody>
      <dsp:txXfrm>
        <a:off x="1284173" y="3249621"/>
        <a:ext cx="2593953" cy="994266"/>
      </dsp:txXfrm>
    </dsp:sp>
    <dsp:sp modelId="{C9C586AD-6D54-4070-90AC-487A617A003A}">
      <dsp:nvSpPr>
        <dsp:cNvPr id="0" name=""/>
        <dsp:cNvSpPr/>
      </dsp:nvSpPr>
      <dsp:spPr>
        <a:xfrm>
          <a:off x="4320540" y="1282446"/>
          <a:ext cx="2987797" cy="24643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844550">
            <a:lnSpc>
              <a:spcPct val="90000"/>
            </a:lnSpc>
            <a:spcBef>
              <a:spcPct val="0"/>
            </a:spcBef>
            <a:spcAft>
              <a:spcPct val="15000"/>
            </a:spcAft>
            <a:buChar char="••"/>
          </a:pPr>
          <a:r>
            <a:rPr lang="en-IN" sz="1900" kern="1200" dirty="0" smtClean="0"/>
            <a:t>IGST</a:t>
          </a:r>
          <a:endParaRPr lang="en-IN" sz="1900" kern="1200" dirty="0"/>
        </a:p>
        <a:p>
          <a:pPr marL="342900" lvl="2" indent="-171450" algn="l" defTabSz="844550">
            <a:lnSpc>
              <a:spcPct val="90000"/>
            </a:lnSpc>
            <a:spcBef>
              <a:spcPct val="0"/>
            </a:spcBef>
            <a:spcAft>
              <a:spcPct val="15000"/>
            </a:spcAft>
            <a:buChar char="••"/>
          </a:pPr>
          <a:r>
            <a:rPr lang="en-IN" sz="1900" kern="1200" dirty="0" smtClean="0"/>
            <a:t>Consuming State</a:t>
          </a:r>
          <a:endParaRPr lang="en-IN" sz="1900" kern="1200" dirty="0"/>
        </a:p>
        <a:p>
          <a:pPr marL="342900" lvl="2" indent="-171450" algn="l" defTabSz="844550">
            <a:lnSpc>
              <a:spcPct val="90000"/>
            </a:lnSpc>
            <a:spcBef>
              <a:spcPct val="0"/>
            </a:spcBef>
            <a:spcAft>
              <a:spcPct val="15000"/>
            </a:spcAft>
            <a:buChar char="••"/>
          </a:pPr>
          <a:r>
            <a:rPr lang="en-IN" sz="1900" kern="1200" dirty="0" smtClean="0"/>
            <a:t>Set off mechanism available</a:t>
          </a:r>
          <a:endParaRPr lang="en-IN" sz="1900" kern="1200" dirty="0"/>
        </a:p>
        <a:p>
          <a:pPr marL="342900" lvl="2" indent="-171450" algn="l" defTabSz="844550">
            <a:lnSpc>
              <a:spcPct val="90000"/>
            </a:lnSpc>
            <a:spcBef>
              <a:spcPct val="0"/>
            </a:spcBef>
            <a:spcAft>
              <a:spcPct val="15000"/>
            </a:spcAft>
            <a:buChar char="••"/>
          </a:pPr>
          <a:r>
            <a:rPr lang="en-IN" sz="1900" kern="1200" dirty="0" smtClean="0"/>
            <a:t>Separate Enactment </a:t>
          </a:r>
          <a:r>
            <a:rPr lang="en-IN" sz="1600" kern="1200" dirty="0" smtClean="0"/>
            <a:t>(may be)</a:t>
          </a:r>
          <a:endParaRPr lang="en-IN" sz="1900" kern="1200" dirty="0"/>
        </a:p>
      </dsp:txBody>
      <dsp:txXfrm>
        <a:off x="4377251" y="1867223"/>
        <a:ext cx="2874375" cy="1822820"/>
      </dsp:txXfrm>
    </dsp:sp>
    <dsp:sp modelId="{061C9FE6-D4D5-44B4-A45B-49BB48FFC692}">
      <dsp:nvSpPr>
        <dsp:cNvPr id="0" name=""/>
        <dsp:cNvSpPr/>
      </dsp:nvSpPr>
      <dsp:spPr>
        <a:xfrm>
          <a:off x="4984494" y="754380"/>
          <a:ext cx="2655819" cy="1056132"/>
        </a:xfrm>
        <a:prstGeom prst="roundRect">
          <a:avLst>
            <a:gd name="adj" fmla="val 10000"/>
          </a:avLst>
        </a:prstGeom>
        <a:solidFill>
          <a:srgbClr val="FF33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n-IN" sz="4900" kern="1200" dirty="0" smtClean="0"/>
            <a:t>Proposed</a:t>
          </a:r>
          <a:endParaRPr lang="en-IN" sz="4900" kern="1200" dirty="0"/>
        </a:p>
      </dsp:txBody>
      <dsp:txXfrm>
        <a:off x="5015427" y="785313"/>
        <a:ext cx="2593953" cy="9942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D17D-4FF5-4238-B5B5-D7172E58F327}">
      <dsp:nvSpPr>
        <dsp:cNvPr id="0" name=""/>
        <dsp:cNvSpPr/>
      </dsp:nvSpPr>
      <dsp:spPr>
        <a:xfrm rot="21300000">
          <a:off x="12403" y="1745642"/>
          <a:ext cx="4016968" cy="460003"/>
        </a:xfrm>
        <a:prstGeom prst="mathMinus">
          <a:avLst/>
        </a:prstGeom>
        <a:solidFill>
          <a:srgbClr val="FF66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EA73F4AA-B4A7-41C1-A0A1-6C441193B0CB}">
      <dsp:nvSpPr>
        <dsp:cNvPr id="0" name=""/>
        <dsp:cNvSpPr/>
      </dsp:nvSpPr>
      <dsp:spPr>
        <a:xfrm>
          <a:off x="485013" y="197564"/>
          <a:ext cx="1212532" cy="1580515"/>
        </a:xfrm>
        <a:prstGeom prst="down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34BC00-107E-4466-8F93-F430EA94FDE6}">
      <dsp:nvSpPr>
        <dsp:cNvPr id="0" name=""/>
        <dsp:cNvSpPr/>
      </dsp:nvSpPr>
      <dsp:spPr>
        <a:xfrm>
          <a:off x="2142140" y="0"/>
          <a:ext cx="1293368" cy="165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IN" sz="3500" kern="1200" dirty="0" smtClean="0"/>
            <a:t>14%</a:t>
          </a:r>
          <a:endParaRPr lang="en-IN" sz="3500" kern="1200" dirty="0"/>
        </a:p>
      </dsp:txBody>
      <dsp:txXfrm>
        <a:off x="2142140" y="0"/>
        <a:ext cx="1293368" cy="1659540"/>
      </dsp:txXfrm>
    </dsp:sp>
    <dsp:sp modelId="{D722E797-272B-4FB8-A114-0ECF4A05A62E}">
      <dsp:nvSpPr>
        <dsp:cNvPr id="0" name=""/>
        <dsp:cNvSpPr/>
      </dsp:nvSpPr>
      <dsp:spPr>
        <a:xfrm>
          <a:off x="2344229" y="2173208"/>
          <a:ext cx="1212532" cy="1580515"/>
        </a:xfrm>
        <a:prstGeom prst="up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D05808-83C6-425D-A4EC-A0AF82B14489}">
      <dsp:nvSpPr>
        <dsp:cNvPr id="0" name=""/>
        <dsp:cNvSpPr/>
      </dsp:nvSpPr>
      <dsp:spPr>
        <a:xfrm>
          <a:off x="606266" y="2291747"/>
          <a:ext cx="1293368" cy="165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IN" sz="3500" kern="1200" dirty="0" smtClean="0"/>
            <a:t>20%</a:t>
          </a:r>
          <a:endParaRPr lang="en-IN" sz="3500" kern="1200" dirty="0"/>
        </a:p>
      </dsp:txBody>
      <dsp:txXfrm>
        <a:off x="606266" y="2291747"/>
        <a:ext cx="1293368" cy="16595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ED5AD-D97A-41D0-AA96-490E77E5CDB2}">
      <dsp:nvSpPr>
        <dsp:cNvPr id="0" name=""/>
        <dsp:cNvSpPr/>
      </dsp:nvSpPr>
      <dsp:spPr>
        <a:xfrm>
          <a:off x="1663" y="274178"/>
          <a:ext cx="1240858" cy="124085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13.91%</a:t>
          </a:r>
          <a:endParaRPr lang="en-US" sz="2100" kern="1200" dirty="0"/>
        </a:p>
      </dsp:txBody>
      <dsp:txXfrm>
        <a:off x="183382" y="455897"/>
        <a:ext cx="877420" cy="877420"/>
      </dsp:txXfrm>
    </dsp:sp>
    <dsp:sp modelId="{0D4A0CFF-B0D5-41D2-AF15-685BA65D426F}">
      <dsp:nvSpPr>
        <dsp:cNvPr id="0" name=""/>
        <dsp:cNvSpPr/>
      </dsp:nvSpPr>
      <dsp:spPr>
        <a:xfrm>
          <a:off x="262244" y="1615795"/>
          <a:ext cx="719697" cy="719697"/>
        </a:xfrm>
        <a:prstGeom prst="mathPlus">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7640" y="1891007"/>
        <a:ext cx="528905" cy="169273"/>
      </dsp:txXfrm>
    </dsp:sp>
    <dsp:sp modelId="{03DC2CAE-CCA9-41D3-9DE3-2978D371E129}">
      <dsp:nvSpPr>
        <dsp:cNvPr id="0" name=""/>
        <dsp:cNvSpPr/>
      </dsp:nvSpPr>
      <dsp:spPr>
        <a:xfrm>
          <a:off x="1663" y="2436250"/>
          <a:ext cx="1240858" cy="124085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12.77%</a:t>
          </a:r>
          <a:endParaRPr lang="en-US" sz="2100" kern="1200" dirty="0"/>
        </a:p>
      </dsp:txBody>
      <dsp:txXfrm>
        <a:off x="183382" y="2617969"/>
        <a:ext cx="877420" cy="877420"/>
      </dsp:txXfrm>
    </dsp:sp>
    <dsp:sp modelId="{743F9DCE-8313-4298-A654-4B00392F0975}">
      <dsp:nvSpPr>
        <dsp:cNvPr id="0" name=""/>
        <dsp:cNvSpPr/>
      </dsp:nvSpPr>
      <dsp:spPr>
        <a:xfrm>
          <a:off x="1428651" y="1744844"/>
          <a:ext cx="394593" cy="461599"/>
        </a:xfrm>
        <a:prstGeom prst="rightArrow">
          <a:avLst>
            <a:gd name="adj1" fmla="val 60000"/>
            <a:gd name="adj2" fmla="val 50000"/>
          </a:avLst>
        </a:prstGeom>
        <a:noFill/>
        <a:ln>
          <a:solidFill>
            <a:srgbClr val="FF339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428651" y="1837164"/>
        <a:ext cx="276215" cy="276959"/>
      </dsp:txXfrm>
    </dsp:sp>
    <dsp:sp modelId="{0CE8C773-3A4E-40DD-98B9-4C0878C551E7}">
      <dsp:nvSpPr>
        <dsp:cNvPr id="0" name=""/>
        <dsp:cNvSpPr/>
      </dsp:nvSpPr>
      <dsp:spPr>
        <a:xfrm>
          <a:off x="1987037" y="954268"/>
          <a:ext cx="2051486" cy="2042750"/>
        </a:xfrm>
        <a:prstGeom prst="ellipse">
          <a:avLst/>
        </a:prstGeom>
        <a:solidFill>
          <a:srgbClr val="FF3399">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26.78%</a:t>
          </a:r>
          <a:endParaRPr lang="en-US" sz="3500" kern="1200" dirty="0"/>
        </a:p>
      </dsp:txBody>
      <dsp:txXfrm>
        <a:off x="2287470" y="1253422"/>
        <a:ext cx="1450620" cy="144444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BCEA-636D-46F7-88CE-BDD4DF1CA80B}">
      <dsp:nvSpPr>
        <dsp:cNvPr id="0" name=""/>
        <dsp:cNvSpPr/>
      </dsp:nvSpPr>
      <dsp:spPr>
        <a:xfrm>
          <a:off x="4572000" y="2200005"/>
          <a:ext cx="3549232" cy="462764"/>
        </a:xfrm>
        <a:custGeom>
          <a:avLst/>
          <a:gdLst/>
          <a:ahLst/>
          <a:cxnLst/>
          <a:rect l="0" t="0" r="0" b="0"/>
          <a:pathLst>
            <a:path>
              <a:moveTo>
                <a:pt x="0" y="0"/>
              </a:moveTo>
              <a:lnTo>
                <a:pt x="0" y="255609"/>
              </a:lnTo>
              <a:lnTo>
                <a:pt x="3549232" y="255609"/>
              </a:lnTo>
              <a:lnTo>
                <a:pt x="3549232" y="462764"/>
              </a:lnTo>
            </a:path>
          </a:pathLst>
        </a:custGeom>
        <a:noFill/>
        <a:ln w="9525" cap="flat" cmpd="sng" algn="ctr">
          <a:solidFill>
            <a:srgbClr val="FF3399"/>
          </a:solidFill>
          <a:prstDash val="solid"/>
        </a:ln>
        <a:effectLst/>
      </dsp:spPr>
      <dsp:style>
        <a:lnRef idx="1">
          <a:schemeClr val="accent2"/>
        </a:lnRef>
        <a:fillRef idx="0">
          <a:schemeClr val="accent2"/>
        </a:fillRef>
        <a:effectRef idx="0">
          <a:schemeClr val="accent2"/>
        </a:effectRef>
        <a:fontRef idx="minor">
          <a:schemeClr val="tx1"/>
        </a:fontRef>
      </dsp:style>
    </dsp:sp>
    <dsp:sp modelId="{278B03A8-205B-4CED-97D1-1C65B685763E}">
      <dsp:nvSpPr>
        <dsp:cNvPr id="0" name=""/>
        <dsp:cNvSpPr/>
      </dsp:nvSpPr>
      <dsp:spPr>
        <a:xfrm>
          <a:off x="4965554" y="3649221"/>
          <a:ext cx="306825" cy="859080"/>
        </a:xfrm>
        <a:custGeom>
          <a:avLst/>
          <a:gdLst/>
          <a:ahLst/>
          <a:cxnLst/>
          <a:rect l="0" t="0" r="0" b="0"/>
          <a:pathLst>
            <a:path>
              <a:moveTo>
                <a:pt x="0" y="0"/>
              </a:moveTo>
              <a:lnTo>
                <a:pt x="0" y="859080"/>
              </a:lnTo>
              <a:lnTo>
                <a:pt x="306825" y="859080"/>
              </a:lnTo>
            </a:path>
          </a:pathLst>
        </a:custGeom>
        <a:noFill/>
        <a:ln w="9525" cap="flat" cmpd="sng" algn="ctr">
          <a:solidFill>
            <a:srgbClr val="FF3399"/>
          </a:solidFill>
          <a:prstDash val="solid"/>
        </a:ln>
        <a:effectLst/>
      </dsp:spPr>
      <dsp:style>
        <a:lnRef idx="1">
          <a:schemeClr val="accent2"/>
        </a:lnRef>
        <a:fillRef idx="0">
          <a:schemeClr val="accent2"/>
        </a:fillRef>
        <a:effectRef idx="0">
          <a:schemeClr val="accent2"/>
        </a:effectRef>
        <a:fontRef idx="minor">
          <a:schemeClr val="tx1"/>
        </a:fontRef>
      </dsp:style>
    </dsp:sp>
    <dsp:sp modelId="{AE5FCFF7-32F6-485B-8E77-A39C476F8A4C}">
      <dsp:nvSpPr>
        <dsp:cNvPr id="0" name=""/>
        <dsp:cNvSpPr/>
      </dsp:nvSpPr>
      <dsp:spPr>
        <a:xfrm>
          <a:off x="4572000" y="2200005"/>
          <a:ext cx="1182715" cy="462764"/>
        </a:xfrm>
        <a:custGeom>
          <a:avLst/>
          <a:gdLst/>
          <a:ahLst/>
          <a:cxnLst/>
          <a:rect l="0" t="0" r="0" b="0"/>
          <a:pathLst>
            <a:path>
              <a:moveTo>
                <a:pt x="0" y="0"/>
              </a:moveTo>
              <a:lnTo>
                <a:pt x="0" y="255609"/>
              </a:lnTo>
              <a:lnTo>
                <a:pt x="1182715" y="255609"/>
              </a:lnTo>
              <a:lnTo>
                <a:pt x="1182715" y="462764"/>
              </a:lnTo>
            </a:path>
          </a:pathLst>
        </a:custGeom>
        <a:noFill/>
        <a:ln w="9525" cap="flat" cmpd="sng" algn="ctr">
          <a:solidFill>
            <a:srgbClr val="FF3399"/>
          </a:solidFill>
          <a:prstDash val="solid"/>
        </a:ln>
        <a:effectLst/>
      </dsp:spPr>
      <dsp:style>
        <a:lnRef idx="1">
          <a:schemeClr val="accent2"/>
        </a:lnRef>
        <a:fillRef idx="0">
          <a:schemeClr val="accent2"/>
        </a:fillRef>
        <a:effectRef idx="0">
          <a:schemeClr val="accent2"/>
        </a:effectRef>
        <a:fontRef idx="minor">
          <a:schemeClr val="tx1"/>
        </a:fontRef>
      </dsp:style>
    </dsp:sp>
    <dsp:sp modelId="{1F6B43CE-23C6-4998-920B-57F069C9F5E6}">
      <dsp:nvSpPr>
        <dsp:cNvPr id="0" name=""/>
        <dsp:cNvSpPr/>
      </dsp:nvSpPr>
      <dsp:spPr>
        <a:xfrm>
          <a:off x="3309322" y="2200005"/>
          <a:ext cx="1262677" cy="462764"/>
        </a:xfrm>
        <a:custGeom>
          <a:avLst/>
          <a:gdLst/>
          <a:ahLst/>
          <a:cxnLst/>
          <a:rect l="0" t="0" r="0" b="0"/>
          <a:pathLst>
            <a:path>
              <a:moveTo>
                <a:pt x="1262677" y="0"/>
              </a:moveTo>
              <a:lnTo>
                <a:pt x="1262677" y="255609"/>
              </a:lnTo>
              <a:lnTo>
                <a:pt x="0" y="255609"/>
              </a:lnTo>
              <a:lnTo>
                <a:pt x="0" y="462764"/>
              </a:lnTo>
            </a:path>
          </a:pathLst>
        </a:custGeom>
        <a:noFill/>
        <a:ln w="9525" cap="flat" cmpd="sng" algn="ctr">
          <a:solidFill>
            <a:srgbClr val="FF3399"/>
          </a:solidFill>
          <a:prstDash val="solid"/>
        </a:ln>
        <a:effectLst/>
      </dsp:spPr>
      <dsp:style>
        <a:lnRef idx="1">
          <a:schemeClr val="accent2"/>
        </a:lnRef>
        <a:fillRef idx="0">
          <a:schemeClr val="accent2"/>
        </a:fillRef>
        <a:effectRef idx="0">
          <a:schemeClr val="accent2"/>
        </a:effectRef>
        <a:fontRef idx="minor">
          <a:schemeClr val="tx1"/>
        </a:fontRef>
      </dsp:style>
    </dsp:sp>
    <dsp:sp modelId="{BA964775-F0EB-4363-8B0B-82286D05878C}">
      <dsp:nvSpPr>
        <dsp:cNvPr id="0" name=""/>
        <dsp:cNvSpPr/>
      </dsp:nvSpPr>
      <dsp:spPr>
        <a:xfrm>
          <a:off x="276812" y="3647958"/>
          <a:ext cx="221142" cy="860343"/>
        </a:xfrm>
        <a:custGeom>
          <a:avLst/>
          <a:gdLst/>
          <a:ahLst/>
          <a:cxnLst/>
          <a:rect l="0" t="0" r="0" b="0"/>
          <a:pathLst>
            <a:path>
              <a:moveTo>
                <a:pt x="0" y="0"/>
              </a:moveTo>
              <a:lnTo>
                <a:pt x="0" y="860343"/>
              </a:lnTo>
              <a:lnTo>
                <a:pt x="221142" y="860343"/>
              </a:lnTo>
            </a:path>
          </a:pathLst>
        </a:custGeom>
        <a:noFill/>
        <a:ln w="9525" cap="flat" cmpd="sng" algn="ctr">
          <a:solidFill>
            <a:srgbClr val="FF3399"/>
          </a:solidFill>
          <a:prstDash val="solid"/>
        </a:ln>
        <a:effectLst/>
      </dsp:spPr>
      <dsp:style>
        <a:lnRef idx="1">
          <a:schemeClr val="accent2"/>
        </a:lnRef>
        <a:fillRef idx="0">
          <a:schemeClr val="accent2"/>
        </a:fillRef>
        <a:effectRef idx="0">
          <a:schemeClr val="accent2"/>
        </a:effectRef>
        <a:fontRef idx="minor">
          <a:schemeClr val="tx1"/>
        </a:fontRef>
      </dsp:style>
    </dsp:sp>
    <dsp:sp modelId="{62F0F392-FFB6-4162-9843-4736F079832A}">
      <dsp:nvSpPr>
        <dsp:cNvPr id="0" name=""/>
        <dsp:cNvSpPr/>
      </dsp:nvSpPr>
      <dsp:spPr>
        <a:xfrm>
          <a:off x="1065974" y="2200005"/>
          <a:ext cx="3506025" cy="461501"/>
        </a:xfrm>
        <a:custGeom>
          <a:avLst/>
          <a:gdLst/>
          <a:ahLst/>
          <a:cxnLst/>
          <a:rect l="0" t="0" r="0" b="0"/>
          <a:pathLst>
            <a:path>
              <a:moveTo>
                <a:pt x="3506025" y="0"/>
              </a:moveTo>
              <a:lnTo>
                <a:pt x="3506025" y="254346"/>
              </a:lnTo>
              <a:lnTo>
                <a:pt x="0" y="254346"/>
              </a:lnTo>
              <a:lnTo>
                <a:pt x="0" y="461501"/>
              </a:lnTo>
            </a:path>
          </a:pathLst>
        </a:custGeom>
        <a:noFill/>
        <a:ln w="9525" cap="flat" cmpd="sng" algn="ctr">
          <a:solidFill>
            <a:srgbClr val="FF3399"/>
          </a:solidFill>
          <a:prstDash val="solid"/>
        </a:ln>
        <a:effectLst/>
      </dsp:spPr>
      <dsp:style>
        <a:lnRef idx="1">
          <a:schemeClr val="accent2"/>
        </a:lnRef>
        <a:fillRef idx="0">
          <a:schemeClr val="accent2"/>
        </a:fillRef>
        <a:effectRef idx="0">
          <a:schemeClr val="accent2"/>
        </a:effectRef>
        <a:fontRef idx="minor">
          <a:schemeClr val="tx1"/>
        </a:fontRef>
      </dsp:style>
    </dsp:sp>
    <dsp:sp modelId="{27FCEBCA-C4F4-40E2-BE33-1BF2BF3FC3A9}">
      <dsp:nvSpPr>
        <dsp:cNvPr id="0" name=""/>
        <dsp:cNvSpPr/>
      </dsp:nvSpPr>
      <dsp:spPr>
        <a:xfrm>
          <a:off x="3585548" y="1213554"/>
          <a:ext cx="1972902" cy="986451"/>
        </a:xfrm>
        <a:prstGeom prst="rect">
          <a:avLst/>
        </a:prstGeom>
        <a:noFill/>
        <a:ln w="9525" cap="flat" cmpd="sng" algn="ctr">
          <a:solidFill>
            <a:srgbClr val="FF3399"/>
          </a:solidFill>
          <a:prstDash val="solid"/>
        </a:ln>
        <a:effectLst>
          <a:softEdge rad="31750"/>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GST Rate Structure</a:t>
          </a:r>
          <a:endParaRPr lang="en-IN" sz="2000" kern="1200" dirty="0">
            <a:solidFill>
              <a:schemeClr val="tx1"/>
            </a:solidFill>
          </a:endParaRPr>
        </a:p>
      </dsp:txBody>
      <dsp:txXfrm>
        <a:off x="3585548" y="1213554"/>
        <a:ext cx="1972902" cy="986451"/>
      </dsp:txXfrm>
    </dsp:sp>
    <dsp:sp modelId="{9BEA8E2D-9BB8-4159-992F-527CFD4F9504}">
      <dsp:nvSpPr>
        <dsp:cNvPr id="0" name=""/>
        <dsp:cNvSpPr/>
      </dsp:nvSpPr>
      <dsp:spPr>
        <a:xfrm>
          <a:off x="79522" y="2661507"/>
          <a:ext cx="1972902" cy="986451"/>
        </a:xfrm>
        <a:prstGeom prst="rect">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Lower rate </a:t>
          </a:r>
          <a:endParaRPr lang="en-IN" sz="2000" kern="1200" dirty="0">
            <a:solidFill>
              <a:schemeClr val="tx1"/>
            </a:solidFill>
          </a:endParaRPr>
        </a:p>
      </dsp:txBody>
      <dsp:txXfrm>
        <a:off x="79522" y="2661507"/>
        <a:ext cx="1972902" cy="986451"/>
      </dsp:txXfrm>
    </dsp:sp>
    <dsp:sp modelId="{071156CA-9709-40D1-A6BE-9B742D5B117A}">
      <dsp:nvSpPr>
        <dsp:cNvPr id="0" name=""/>
        <dsp:cNvSpPr/>
      </dsp:nvSpPr>
      <dsp:spPr>
        <a:xfrm>
          <a:off x="497955" y="4015076"/>
          <a:ext cx="1972902" cy="986451"/>
        </a:xfrm>
        <a:prstGeom prst="rect">
          <a:avLst/>
        </a:prstGeom>
        <a:solidFill>
          <a:srgbClr val="FFCC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For goods of basic importance and necessary items </a:t>
          </a:r>
          <a:endParaRPr lang="en-IN" sz="2000" kern="1200" dirty="0">
            <a:solidFill>
              <a:schemeClr val="tx1"/>
            </a:solidFill>
          </a:endParaRPr>
        </a:p>
      </dsp:txBody>
      <dsp:txXfrm>
        <a:off x="497955" y="4015076"/>
        <a:ext cx="1972902" cy="986451"/>
      </dsp:txXfrm>
    </dsp:sp>
    <dsp:sp modelId="{5F63506C-831F-45DF-8C04-233A74510F4D}">
      <dsp:nvSpPr>
        <dsp:cNvPr id="0" name=""/>
        <dsp:cNvSpPr/>
      </dsp:nvSpPr>
      <dsp:spPr>
        <a:xfrm>
          <a:off x="2322871" y="2662769"/>
          <a:ext cx="1972902" cy="986451"/>
        </a:xfrm>
        <a:prstGeom prst="rect">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Special rate for precious metals</a:t>
          </a:r>
          <a:endParaRPr lang="en-IN" sz="2000" kern="1200" dirty="0">
            <a:solidFill>
              <a:schemeClr val="tx1"/>
            </a:solidFill>
          </a:endParaRPr>
        </a:p>
      </dsp:txBody>
      <dsp:txXfrm>
        <a:off x="2322871" y="2662769"/>
        <a:ext cx="1972902" cy="986451"/>
      </dsp:txXfrm>
    </dsp:sp>
    <dsp:sp modelId="{78CF1B3B-8428-48A3-9708-34A38AC405EC}">
      <dsp:nvSpPr>
        <dsp:cNvPr id="0" name=""/>
        <dsp:cNvSpPr/>
      </dsp:nvSpPr>
      <dsp:spPr>
        <a:xfrm>
          <a:off x="4768264" y="2662769"/>
          <a:ext cx="1972902" cy="986451"/>
        </a:xfrm>
        <a:prstGeom prst="rect">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Higher rate</a:t>
          </a:r>
          <a:endParaRPr lang="en-IN" sz="2000" kern="1200" dirty="0">
            <a:solidFill>
              <a:schemeClr val="tx1"/>
            </a:solidFill>
          </a:endParaRPr>
        </a:p>
      </dsp:txBody>
      <dsp:txXfrm>
        <a:off x="4768264" y="2662769"/>
        <a:ext cx="1972902" cy="986451"/>
      </dsp:txXfrm>
    </dsp:sp>
    <dsp:sp modelId="{DDBE9717-144D-43D4-A41F-F10DB6C92029}">
      <dsp:nvSpPr>
        <dsp:cNvPr id="0" name=""/>
        <dsp:cNvSpPr/>
      </dsp:nvSpPr>
      <dsp:spPr>
        <a:xfrm>
          <a:off x="5272380" y="4015076"/>
          <a:ext cx="1972902" cy="986451"/>
        </a:xfrm>
        <a:prstGeom prst="rect">
          <a:avLst/>
        </a:prstGeom>
        <a:solidFill>
          <a:srgbClr val="FFCC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Goods in general</a:t>
          </a:r>
          <a:endParaRPr lang="en-IN" sz="2000" kern="1200" dirty="0">
            <a:solidFill>
              <a:schemeClr val="tx1"/>
            </a:solidFill>
          </a:endParaRPr>
        </a:p>
      </dsp:txBody>
      <dsp:txXfrm>
        <a:off x="5272380" y="4015076"/>
        <a:ext cx="1972902" cy="986451"/>
      </dsp:txXfrm>
    </dsp:sp>
    <dsp:sp modelId="{BA88F492-F223-46ED-8146-5539964151EE}">
      <dsp:nvSpPr>
        <dsp:cNvPr id="0" name=""/>
        <dsp:cNvSpPr/>
      </dsp:nvSpPr>
      <dsp:spPr>
        <a:xfrm>
          <a:off x="7134781" y="2662769"/>
          <a:ext cx="1972902" cy="986451"/>
        </a:xfrm>
        <a:prstGeom prst="rect">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No tax on exempted items</a:t>
          </a:r>
          <a:endParaRPr lang="en-IN" sz="2000" kern="1200" dirty="0">
            <a:solidFill>
              <a:schemeClr val="tx1"/>
            </a:solidFill>
          </a:endParaRPr>
        </a:p>
      </dsp:txBody>
      <dsp:txXfrm>
        <a:off x="7134781" y="2662769"/>
        <a:ext cx="1972902" cy="98645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74EAB-8C18-4D14-B55F-17CEBF75DCAC}">
      <dsp:nvSpPr>
        <dsp:cNvPr id="0" name=""/>
        <dsp:cNvSpPr/>
      </dsp:nvSpPr>
      <dsp:spPr>
        <a:xfrm>
          <a:off x="3055881" y="2882710"/>
          <a:ext cx="2117836" cy="2117836"/>
        </a:xfrm>
        <a:prstGeom prst="ellipse">
          <a:avLst/>
        </a:prstGeom>
        <a:solidFill>
          <a:srgbClr val="FF6699"/>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tx1"/>
              </a:solidFill>
            </a:rPr>
            <a:t>GST</a:t>
          </a:r>
          <a:endParaRPr lang="en-IN" sz="6500" kern="1200" dirty="0">
            <a:solidFill>
              <a:schemeClr val="tx1"/>
            </a:solidFill>
          </a:endParaRPr>
        </a:p>
      </dsp:txBody>
      <dsp:txXfrm>
        <a:off x="3366031" y="3192860"/>
        <a:ext cx="1497536" cy="1497536"/>
      </dsp:txXfrm>
    </dsp:sp>
    <dsp:sp modelId="{5C8987D7-7F29-449A-8769-757F520A1B24}">
      <dsp:nvSpPr>
        <dsp:cNvPr id="0" name=""/>
        <dsp:cNvSpPr/>
      </dsp:nvSpPr>
      <dsp:spPr>
        <a:xfrm rot="10733796">
          <a:off x="1006408" y="3681050"/>
          <a:ext cx="1937127" cy="603583"/>
        </a:xfrm>
        <a:prstGeom prst="leftArrow">
          <a:avLst>
            <a:gd name="adj1" fmla="val 60000"/>
            <a:gd name="adj2" fmla="val 50000"/>
          </a:avLst>
        </a:prstGeom>
        <a:no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A49E02D-B619-43EF-950B-0B9F745C1B04}">
      <dsp:nvSpPr>
        <dsp:cNvPr id="0" name=""/>
        <dsp:cNvSpPr/>
      </dsp:nvSpPr>
      <dsp:spPr>
        <a:xfrm>
          <a:off x="615" y="3196716"/>
          <a:ext cx="2011944" cy="1609555"/>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SUPPLY</a:t>
          </a:r>
          <a:endParaRPr lang="en-IN" sz="2100" kern="1200" dirty="0">
            <a:solidFill>
              <a:schemeClr val="tx1"/>
            </a:solidFill>
          </a:endParaRPr>
        </a:p>
      </dsp:txBody>
      <dsp:txXfrm>
        <a:off x="47757" y="3243858"/>
        <a:ext cx="1917660" cy="1515271"/>
      </dsp:txXfrm>
    </dsp:sp>
    <dsp:sp modelId="{7FABE882-F09F-4CD3-A882-B3168BC6FD3E}">
      <dsp:nvSpPr>
        <dsp:cNvPr id="0" name=""/>
        <dsp:cNvSpPr/>
      </dsp:nvSpPr>
      <dsp:spPr>
        <a:xfrm rot="13500000">
          <a:off x="1633368" y="2126690"/>
          <a:ext cx="1936569" cy="603583"/>
        </a:xfrm>
        <a:prstGeom prst="leftArrow">
          <a:avLst>
            <a:gd name="adj1" fmla="val 60000"/>
            <a:gd name="adj2" fmla="val 50000"/>
          </a:avLst>
        </a:prstGeom>
        <a:no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7327F7C-A45E-4C29-99DF-D6EA16D603D3}">
      <dsp:nvSpPr>
        <dsp:cNvPr id="0" name=""/>
        <dsp:cNvSpPr/>
      </dsp:nvSpPr>
      <dsp:spPr>
        <a:xfrm>
          <a:off x="911000" y="939023"/>
          <a:ext cx="2011944" cy="1609555"/>
        </a:xfrm>
        <a:prstGeom prst="roundRect">
          <a:avLst>
            <a:gd name="adj" fmla="val 10000"/>
          </a:avLst>
        </a:prstGeom>
        <a:solidFill>
          <a:srgbClr val="FF99CC"/>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Goods or Services or </a:t>
          </a:r>
        </a:p>
        <a:p>
          <a:pPr lvl="0" algn="ctr" defTabSz="933450">
            <a:lnSpc>
              <a:spcPct val="90000"/>
            </a:lnSpc>
            <a:spcBef>
              <a:spcPct val="0"/>
            </a:spcBef>
            <a:spcAft>
              <a:spcPct val="35000"/>
            </a:spcAft>
          </a:pPr>
          <a:r>
            <a:rPr lang="en-US" sz="2100" kern="1200" dirty="0" smtClean="0">
              <a:solidFill>
                <a:schemeClr val="tx1"/>
              </a:solidFill>
            </a:rPr>
            <a:t>Both</a:t>
          </a:r>
          <a:endParaRPr lang="en-IN" sz="2100" kern="1200" dirty="0">
            <a:solidFill>
              <a:schemeClr val="tx1"/>
            </a:solidFill>
          </a:endParaRPr>
        </a:p>
      </dsp:txBody>
      <dsp:txXfrm>
        <a:off x="958142" y="986165"/>
        <a:ext cx="1917660" cy="1515271"/>
      </dsp:txXfrm>
    </dsp:sp>
    <dsp:sp modelId="{94D63FD2-9519-4C4C-9D4F-024F2B171B63}">
      <dsp:nvSpPr>
        <dsp:cNvPr id="0" name=""/>
        <dsp:cNvSpPr/>
      </dsp:nvSpPr>
      <dsp:spPr>
        <a:xfrm rot="16200000">
          <a:off x="3146515" y="1499923"/>
          <a:ext cx="1936569" cy="603583"/>
        </a:xfrm>
        <a:prstGeom prst="leftArrow">
          <a:avLst>
            <a:gd name="adj1" fmla="val 60000"/>
            <a:gd name="adj2" fmla="val 50000"/>
          </a:avLst>
        </a:prstGeom>
        <a:no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3D8FE74B-21C6-41E3-A3BA-8726DE5D8665}">
      <dsp:nvSpPr>
        <dsp:cNvPr id="0" name=""/>
        <dsp:cNvSpPr/>
      </dsp:nvSpPr>
      <dsp:spPr>
        <a:xfrm>
          <a:off x="3108827" y="28653"/>
          <a:ext cx="2011944" cy="1609555"/>
        </a:xfrm>
        <a:prstGeom prst="roundRect">
          <a:avLst>
            <a:gd name="adj" fmla="val 10000"/>
          </a:avLst>
        </a:prstGeom>
        <a:solidFill>
          <a:schemeClr val="lt1"/>
        </a:solid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TAXABLE PERSON </a:t>
          </a:r>
          <a:endParaRPr lang="en-IN" sz="2100" kern="1200" dirty="0">
            <a:solidFill>
              <a:schemeClr val="tx1"/>
            </a:solidFill>
          </a:endParaRPr>
        </a:p>
      </dsp:txBody>
      <dsp:txXfrm>
        <a:off x="3155969" y="75795"/>
        <a:ext cx="1917660" cy="1515271"/>
      </dsp:txXfrm>
    </dsp:sp>
    <dsp:sp modelId="{A90ECDD7-E02C-4BD1-8C5B-559844EB278B}">
      <dsp:nvSpPr>
        <dsp:cNvPr id="0" name=""/>
        <dsp:cNvSpPr/>
      </dsp:nvSpPr>
      <dsp:spPr>
        <a:xfrm rot="18900000">
          <a:off x="4659662" y="2126690"/>
          <a:ext cx="1936569" cy="603583"/>
        </a:xfrm>
        <a:prstGeom prst="leftArrow">
          <a:avLst>
            <a:gd name="adj1" fmla="val 60000"/>
            <a:gd name="adj2" fmla="val 50000"/>
          </a:avLst>
        </a:prstGeom>
        <a:no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98F3E2D5-BF0E-4F29-9928-3A31DA717611}">
      <dsp:nvSpPr>
        <dsp:cNvPr id="0" name=""/>
        <dsp:cNvSpPr/>
      </dsp:nvSpPr>
      <dsp:spPr>
        <a:xfrm>
          <a:off x="5306655" y="939023"/>
          <a:ext cx="2011944" cy="1609555"/>
        </a:xfrm>
        <a:prstGeom prst="roundRect">
          <a:avLst>
            <a:gd name="adj" fmla="val 10000"/>
          </a:avLst>
        </a:prstGeom>
        <a:solidFill>
          <a:schemeClr val="lt1"/>
        </a:solid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CONSIDERATION </a:t>
          </a:r>
          <a:endParaRPr lang="en-IN" sz="2100" kern="1200" dirty="0">
            <a:solidFill>
              <a:schemeClr val="tx1"/>
            </a:solidFill>
          </a:endParaRPr>
        </a:p>
      </dsp:txBody>
      <dsp:txXfrm>
        <a:off x="5353797" y="986165"/>
        <a:ext cx="1917660" cy="1515271"/>
      </dsp:txXfrm>
    </dsp:sp>
    <dsp:sp modelId="{2B569E24-137A-43E1-8EC6-371CEC9402AC}">
      <dsp:nvSpPr>
        <dsp:cNvPr id="0" name=""/>
        <dsp:cNvSpPr/>
      </dsp:nvSpPr>
      <dsp:spPr>
        <a:xfrm>
          <a:off x="5286428" y="3639837"/>
          <a:ext cx="1936569" cy="603583"/>
        </a:xfrm>
        <a:prstGeom prst="leftArrow">
          <a:avLst>
            <a:gd name="adj1" fmla="val 60000"/>
            <a:gd name="adj2" fmla="val 50000"/>
          </a:avLst>
        </a:prstGeom>
        <a:no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B03BE509-2400-4321-B6EE-8AF5B543823A}">
      <dsp:nvSpPr>
        <dsp:cNvPr id="0" name=""/>
        <dsp:cNvSpPr/>
      </dsp:nvSpPr>
      <dsp:spPr>
        <a:xfrm>
          <a:off x="6217025" y="3136851"/>
          <a:ext cx="2011944" cy="1609555"/>
        </a:xfrm>
        <a:prstGeom prst="roundRect">
          <a:avLst>
            <a:gd name="adj" fmla="val 10000"/>
          </a:avLst>
        </a:prstGeom>
        <a:solidFill>
          <a:schemeClr val="lt1"/>
        </a:solidFill>
        <a:ln w="25400" cap="flat" cmpd="sng" algn="ctr">
          <a:solidFill>
            <a:srgbClr val="FF33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In The Course Of Business</a:t>
          </a:r>
          <a:endParaRPr lang="en-IN" sz="2100" kern="1200" dirty="0">
            <a:solidFill>
              <a:schemeClr val="tx1"/>
            </a:solidFill>
          </a:endParaRPr>
        </a:p>
      </dsp:txBody>
      <dsp:txXfrm>
        <a:off x="6264167" y="3183993"/>
        <a:ext cx="1917660" cy="15152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5A59B-D88A-45DB-B217-325572ED4834}">
      <dsp:nvSpPr>
        <dsp:cNvPr id="0" name=""/>
        <dsp:cNvSpPr/>
      </dsp:nvSpPr>
      <dsp:spPr>
        <a:xfrm>
          <a:off x="2649345" y="1113428"/>
          <a:ext cx="2773803" cy="2773803"/>
        </a:xfrm>
        <a:prstGeom prst="ellipse">
          <a:avLst/>
        </a:prstGeom>
        <a:solidFill>
          <a:srgbClr val="FF99CC">
            <a:alpha val="49804"/>
          </a:srgb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Business Reports</a:t>
          </a:r>
          <a:endParaRPr lang="en-US" sz="4100" kern="1200" dirty="0"/>
        </a:p>
      </dsp:txBody>
      <dsp:txXfrm>
        <a:off x="3055559" y="1519642"/>
        <a:ext cx="1961375" cy="1961375"/>
      </dsp:txXfrm>
    </dsp:sp>
    <dsp:sp modelId="{3F85E8D1-1727-42E6-8EF6-2A5DC2AAD3E3}">
      <dsp:nvSpPr>
        <dsp:cNvPr id="0" name=""/>
        <dsp:cNvSpPr/>
      </dsp:nvSpPr>
      <dsp:spPr>
        <a:xfrm>
          <a:off x="3342796" y="495"/>
          <a:ext cx="1386901" cy="1386901"/>
        </a:xfrm>
        <a:prstGeom prst="ellipse">
          <a:avLst/>
        </a:prstGeom>
        <a:solidFill>
          <a:schemeClr val="bg1">
            <a:lumMod val="85000"/>
          </a:schemeClr>
        </a:solidFill>
        <a:ln w="25400"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Registration</a:t>
          </a:r>
          <a:endParaRPr lang="en-US" sz="1500" kern="1200" dirty="0"/>
        </a:p>
      </dsp:txBody>
      <dsp:txXfrm>
        <a:off x="3545903" y="203602"/>
        <a:ext cx="980687" cy="980687"/>
      </dsp:txXfrm>
    </dsp:sp>
    <dsp:sp modelId="{50282750-ECFE-48A8-854F-29C603639242}">
      <dsp:nvSpPr>
        <dsp:cNvPr id="0" name=""/>
        <dsp:cNvSpPr/>
      </dsp:nvSpPr>
      <dsp:spPr>
        <a:xfrm>
          <a:off x="5149180" y="1806879"/>
          <a:ext cx="1386901" cy="1386901"/>
        </a:xfrm>
        <a:prstGeom prst="ellipse">
          <a:avLst/>
        </a:prstGeom>
        <a:solidFill>
          <a:schemeClr val="bg1">
            <a:lumMod val="85000"/>
          </a:schemeClr>
        </a:solidFill>
        <a:ln w="25400"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Return</a:t>
          </a:r>
          <a:endParaRPr lang="en-US" sz="1500" kern="1200" dirty="0"/>
        </a:p>
      </dsp:txBody>
      <dsp:txXfrm>
        <a:off x="5352287" y="2009986"/>
        <a:ext cx="980687" cy="980687"/>
      </dsp:txXfrm>
    </dsp:sp>
    <dsp:sp modelId="{A727E58C-F6E4-4125-B338-79E774808B8A}">
      <dsp:nvSpPr>
        <dsp:cNvPr id="0" name=""/>
        <dsp:cNvSpPr/>
      </dsp:nvSpPr>
      <dsp:spPr>
        <a:xfrm>
          <a:off x="3342796" y="3613263"/>
          <a:ext cx="1386901" cy="1386901"/>
        </a:xfrm>
        <a:prstGeom prst="ellipse">
          <a:avLst/>
        </a:prstGeom>
        <a:solidFill>
          <a:schemeClr val="bg1">
            <a:lumMod val="85000"/>
          </a:schemeClr>
        </a:solidFill>
        <a:ln w="25400"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Refund</a:t>
          </a:r>
          <a:endParaRPr lang="en-US" sz="1500" kern="1200" dirty="0"/>
        </a:p>
      </dsp:txBody>
      <dsp:txXfrm>
        <a:off x="3545903" y="3816370"/>
        <a:ext cx="980687" cy="980687"/>
      </dsp:txXfrm>
    </dsp:sp>
    <dsp:sp modelId="{2329F04D-71A6-45A0-B7BB-350CD5F1B989}">
      <dsp:nvSpPr>
        <dsp:cNvPr id="0" name=""/>
        <dsp:cNvSpPr/>
      </dsp:nvSpPr>
      <dsp:spPr>
        <a:xfrm>
          <a:off x="1536412" y="1806879"/>
          <a:ext cx="1386901" cy="1386901"/>
        </a:xfrm>
        <a:prstGeom prst="ellipse">
          <a:avLst/>
        </a:prstGeom>
        <a:solidFill>
          <a:schemeClr val="bg1">
            <a:lumMod val="85000"/>
          </a:schemeClr>
        </a:solidFill>
        <a:ln w="25400"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Payment</a:t>
          </a:r>
          <a:endParaRPr lang="en-US" sz="1500" kern="1200" dirty="0"/>
        </a:p>
      </dsp:txBody>
      <dsp:txXfrm>
        <a:off x="1739519" y="2009986"/>
        <a:ext cx="980687" cy="980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C1781-A234-4730-B5FB-C715EA2A645E}">
      <dsp:nvSpPr>
        <dsp:cNvPr id="0" name=""/>
        <dsp:cNvSpPr/>
      </dsp:nvSpPr>
      <dsp:spPr>
        <a:xfrm>
          <a:off x="3649699" y="2470650"/>
          <a:ext cx="1273161" cy="1273161"/>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Issues</a:t>
          </a:r>
          <a:endParaRPr lang="en-US" sz="2600" kern="1200" dirty="0"/>
        </a:p>
      </dsp:txBody>
      <dsp:txXfrm>
        <a:off x="3836149" y="2657100"/>
        <a:ext cx="900261" cy="900261"/>
      </dsp:txXfrm>
    </dsp:sp>
    <dsp:sp modelId="{B4703704-085A-4C07-9CFF-7C11D3850E8B}">
      <dsp:nvSpPr>
        <dsp:cNvPr id="0" name=""/>
        <dsp:cNvSpPr/>
      </dsp:nvSpPr>
      <dsp:spPr>
        <a:xfrm rot="16200000">
          <a:off x="3957403" y="1697773"/>
          <a:ext cx="657752"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039691" y="1889778"/>
        <a:ext cx="493177" cy="329151"/>
      </dsp:txXfrm>
    </dsp:sp>
    <dsp:sp modelId="{147920C6-3FD6-4F42-A151-74BF6539602F}">
      <dsp:nvSpPr>
        <dsp:cNvPr id="0" name=""/>
        <dsp:cNvSpPr/>
      </dsp:nvSpPr>
      <dsp:spPr>
        <a:xfrm>
          <a:off x="3463847" y="-140394"/>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Multi tier System</a:t>
          </a:r>
          <a:endParaRPr lang="en-US" sz="1800" kern="1200" dirty="0">
            <a:solidFill>
              <a:schemeClr val="tx1"/>
            </a:solidFill>
          </a:endParaRPr>
        </a:p>
      </dsp:txBody>
      <dsp:txXfrm>
        <a:off x="3704732" y="91436"/>
        <a:ext cx="1163095" cy="1119376"/>
      </dsp:txXfrm>
    </dsp:sp>
    <dsp:sp modelId="{9A59DF2B-B213-4EEB-B826-0411824013AE}">
      <dsp:nvSpPr>
        <dsp:cNvPr id="0" name=""/>
        <dsp:cNvSpPr/>
      </dsp:nvSpPr>
      <dsp:spPr>
        <a:xfrm rot="18600000">
          <a:off x="4687174" y="1967938"/>
          <a:ext cx="649853"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716568" y="2140691"/>
        <a:ext cx="485278" cy="329151"/>
      </dsp:txXfrm>
    </dsp:sp>
    <dsp:sp modelId="{718DFFC9-D238-4CB5-A1A0-5E313DE0C056}">
      <dsp:nvSpPr>
        <dsp:cNvPr id="0" name=""/>
        <dsp:cNvSpPr/>
      </dsp:nvSpPr>
      <dsp:spPr>
        <a:xfrm>
          <a:off x="5042602" y="434225"/>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Taxable Event</a:t>
          </a:r>
          <a:endParaRPr lang="en-US" sz="1800" kern="1200" dirty="0">
            <a:solidFill>
              <a:schemeClr val="tx1"/>
            </a:solidFill>
          </a:endParaRPr>
        </a:p>
      </dsp:txBody>
      <dsp:txXfrm>
        <a:off x="5283487" y="666055"/>
        <a:ext cx="1163095" cy="1119376"/>
      </dsp:txXfrm>
    </dsp:sp>
    <dsp:sp modelId="{387CE486-3300-404D-B675-E4F25CC1B933}">
      <dsp:nvSpPr>
        <dsp:cNvPr id="0" name=""/>
        <dsp:cNvSpPr/>
      </dsp:nvSpPr>
      <dsp:spPr>
        <a:xfrm rot="21000000">
          <a:off x="5070602" y="2638339"/>
          <a:ext cx="638603"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071852" y="2762345"/>
        <a:ext cx="474028" cy="329151"/>
      </dsp:txXfrm>
    </dsp:sp>
    <dsp:sp modelId="{F1569776-4FD3-418B-9F2E-1B106BAC19D5}">
      <dsp:nvSpPr>
        <dsp:cNvPr id="0" name=""/>
        <dsp:cNvSpPr/>
      </dsp:nvSpPr>
      <dsp:spPr>
        <a:xfrm>
          <a:off x="5882640" y="1889214"/>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Threshold Limit</a:t>
          </a:r>
          <a:endParaRPr lang="en-US" sz="1800" kern="1200" dirty="0">
            <a:solidFill>
              <a:schemeClr val="tx1"/>
            </a:solidFill>
          </a:endParaRPr>
        </a:p>
      </dsp:txBody>
      <dsp:txXfrm>
        <a:off x="6123525" y="2121044"/>
        <a:ext cx="1163095" cy="1119376"/>
      </dsp:txXfrm>
    </dsp:sp>
    <dsp:sp modelId="{58862681-92FF-4215-8642-969DBF364EE9}">
      <dsp:nvSpPr>
        <dsp:cNvPr id="0" name=""/>
        <dsp:cNvSpPr/>
      </dsp:nvSpPr>
      <dsp:spPr>
        <a:xfrm rot="1800000">
          <a:off x="4938198" y="3394980"/>
          <a:ext cx="643134"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949222" y="3463553"/>
        <a:ext cx="478559" cy="329151"/>
      </dsp:txXfrm>
    </dsp:sp>
    <dsp:sp modelId="{B8BCA9DC-CFF1-4A9A-AC60-46D0A3ACADBC}">
      <dsp:nvSpPr>
        <dsp:cNvPr id="0" name=""/>
        <dsp:cNvSpPr/>
      </dsp:nvSpPr>
      <dsp:spPr>
        <a:xfrm>
          <a:off x="5590898" y="3543766"/>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Multiple Rates</a:t>
          </a:r>
          <a:endParaRPr lang="en-US" sz="1800" kern="1200" dirty="0">
            <a:solidFill>
              <a:schemeClr val="tx1"/>
            </a:solidFill>
          </a:endParaRPr>
        </a:p>
      </dsp:txBody>
      <dsp:txXfrm>
        <a:off x="5831783" y="3775596"/>
        <a:ext cx="1163095" cy="1119376"/>
      </dsp:txXfrm>
    </dsp:sp>
    <dsp:sp modelId="{E3EE4B07-D52E-4F6D-8A52-9DB4E5EE7902}">
      <dsp:nvSpPr>
        <dsp:cNvPr id="0" name=""/>
        <dsp:cNvSpPr/>
      </dsp:nvSpPr>
      <dsp:spPr>
        <a:xfrm rot="4200000">
          <a:off x="4351769" y="3881548"/>
          <a:ext cx="632347"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405913" y="3913940"/>
        <a:ext cx="467772" cy="329151"/>
      </dsp:txXfrm>
    </dsp:sp>
    <dsp:sp modelId="{67D666BB-2308-4FBD-A0E8-8DF490F0C058}">
      <dsp:nvSpPr>
        <dsp:cNvPr id="0" name=""/>
        <dsp:cNvSpPr/>
      </dsp:nvSpPr>
      <dsp:spPr>
        <a:xfrm>
          <a:off x="4251847" y="4589254"/>
          <a:ext cx="1748941" cy="165192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Composition Schemes</a:t>
          </a:r>
          <a:endParaRPr lang="en-US" sz="1800" kern="1200" dirty="0">
            <a:solidFill>
              <a:schemeClr val="tx1"/>
            </a:solidFill>
          </a:endParaRPr>
        </a:p>
      </dsp:txBody>
      <dsp:txXfrm>
        <a:off x="4507973" y="4831173"/>
        <a:ext cx="1236689" cy="1168088"/>
      </dsp:txXfrm>
    </dsp:sp>
    <dsp:sp modelId="{AC44C6D1-2E46-45FA-8A79-FA6D5B7519EB}">
      <dsp:nvSpPr>
        <dsp:cNvPr id="0" name=""/>
        <dsp:cNvSpPr/>
      </dsp:nvSpPr>
      <dsp:spPr>
        <a:xfrm rot="6600000">
          <a:off x="3570824" y="3898078"/>
          <a:ext cx="655553"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681255" y="3930470"/>
        <a:ext cx="490978" cy="329151"/>
      </dsp:txXfrm>
    </dsp:sp>
    <dsp:sp modelId="{6456B980-D0F7-4DAA-8786-E12C2EBC8E59}">
      <dsp:nvSpPr>
        <dsp:cNvPr id="0" name=""/>
        <dsp:cNvSpPr/>
      </dsp:nvSpPr>
      <dsp:spPr>
        <a:xfrm>
          <a:off x="2623808" y="4623699"/>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Taxable Values</a:t>
          </a:r>
          <a:endParaRPr lang="en-US" sz="1800" kern="1200" dirty="0">
            <a:solidFill>
              <a:schemeClr val="tx1"/>
            </a:solidFill>
          </a:endParaRPr>
        </a:p>
      </dsp:txBody>
      <dsp:txXfrm>
        <a:off x="2864693" y="4855529"/>
        <a:ext cx="1163095" cy="1119376"/>
      </dsp:txXfrm>
    </dsp:sp>
    <dsp:sp modelId="{35B14656-9F1F-4657-BEB5-9A75F215EBB9}">
      <dsp:nvSpPr>
        <dsp:cNvPr id="0" name=""/>
        <dsp:cNvSpPr/>
      </dsp:nvSpPr>
      <dsp:spPr>
        <a:xfrm rot="9000000">
          <a:off x="2991227" y="3394980"/>
          <a:ext cx="643134"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144778" y="3463553"/>
        <a:ext cx="478559" cy="329151"/>
      </dsp:txXfrm>
    </dsp:sp>
    <dsp:sp modelId="{50B838A1-5BAE-448B-AD12-6E6D61F7223F}">
      <dsp:nvSpPr>
        <dsp:cNvPr id="0" name=""/>
        <dsp:cNvSpPr/>
      </dsp:nvSpPr>
      <dsp:spPr>
        <a:xfrm>
          <a:off x="1336795" y="3543766"/>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Exemptions</a:t>
          </a:r>
          <a:endParaRPr lang="en-US" sz="1800" kern="1200" dirty="0">
            <a:solidFill>
              <a:schemeClr val="tx1"/>
            </a:solidFill>
          </a:endParaRPr>
        </a:p>
      </dsp:txBody>
      <dsp:txXfrm>
        <a:off x="1577680" y="3775596"/>
        <a:ext cx="1163095" cy="1119376"/>
      </dsp:txXfrm>
    </dsp:sp>
    <dsp:sp modelId="{B41670D5-BD04-4757-87AF-5D4BFDF9960A}">
      <dsp:nvSpPr>
        <dsp:cNvPr id="0" name=""/>
        <dsp:cNvSpPr/>
      </dsp:nvSpPr>
      <dsp:spPr>
        <a:xfrm rot="11400000">
          <a:off x="2863354" y="2638339"/>
          <a:ext cx="638603"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026679" y="2762345"/>
        <a:ext cx="474028" cy="329151"/>
      </dsp:txXfrm>
    </dsp:sp>
    <dsp:sp modelId="{28A9477F-D1D9-4EBD-900B-17EAA705712C}">
      <dsp:nvSpPr>
        <dsp:cNvPr id="0" name=""/>
        <dsp:cNvSpPr/>
      </dsp:nvSpPr>
      <dsp:spPr>
        <a:xfrm>
          <a:off x="1045053" y="1889214"/>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Tax on Tax</a:t>
          </a:r>
          <a:endParaRPr lang="en-US" sz="1800" kern="1200" dirty="0">
            <a:solidFill>
              <a:schemeClr val="tx1"/>
            </a:solidFill>
          </a:endParaRPr>
        </a:p>
      </dsp:txBody>
      <dsp:txXfrm>
        <a:off x="1285938" y="2121044"/>
        <a:ext cx="1163095" cy="1119376"/>
      </dsp:txXfrm>
    </dsp:sp>
    <dsp:sp modelId="{6A0BFEDA-2602-48F3-90B2-E89AFCE8AF80}">
      <dsp:nvSpPr>
        <dsp:cNvPr id="0" name=""/>
        <dsp:cNvSpPr/>
      </dsp:nvSpPr>
      <dsp:spPr>
        <a:xfrm rot="13800000">
          <a:off x="3235531" y="1967938"/>
          <a:ext cx="649853" cy="548585"/>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370712" y="2140691"/>
        <a:ext cx="485278" cy="329151"/>
      </dsp:txXfrm>
    </dsp:sp>
    <dsp:sp modelId="{53FA072D-C866-4D2F-AFD1-C6FAC09B337F}">
      <dsp:nvSpPr>
        <dsp:cNvPr id="0" name=""/>
        <dsp:cNvSpPr/>
      </dsp:nvSpPr>
      <dsp:spPr>
        <a:xfrm>
          <a:off x="1885091" y="434225"/>
          <a:ext cx="1644865" cy="1583036"/>
        </a:xfrm>
        <a:prstGeom prst="ellipse">
          <a:avLst/>
        </a:prstGeom>
        <a:solidFill>
          <a:schemeClr val="bg1"/>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Goods vs. Services</a:t>
          </a:r>
          <a:endParaRPr lang="en-US" sz="1800" kern="1200" dirty="0">
            <a:solidFill>
              <a:schemeClr val="tx1"/>
            </a:solidFill>
          </a:endParaRPr>
        </a:p>
      </dsp:txBody>
      <dsp:txXfrm>
        <a:off x="2125976" y="666055"/>
        <a:ext cx="1163095" cy="11193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045FE-E6F0-495E-8798-3F02D63D381E}">
      <dsp:nvSpPr>
        <dsp:cNvPr id="0" name=""/>
        <dsp:cNvSpPr/>
      </dsp:nvSpPr>
      <dsp:spPr>
        <a:xfrm>
          <a:off x="3804073" y="2411032"/>
          <a:ext cx="2946817" cy="2946817"/>
        </a:xfrm>
        <a:prstGeom prst="gear9">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rPr>
            <a:t>Only Online Registration</a:t>
          </a:r>
          <a:endParaRPr lang="en-US" sz="1600" kern="1200" dirty="0">
            <a:solidFill>
              <a:sysClr val="windowText" lastClr="000000"/>
            </a:solidFill>
          </a:endParaRPr>
        </a:p>
      </dsp:txBody>
      <dsp:txXfrm>
        <a:off x="4396514" y="3101310"/>
        <a:ext cx="1761935" cy="1514725"/>
      </dsp:txXfrm>
    </dsp:sp>
    <dsp:sp modelId="{07B915C8-6020-4BFE-A18F-41159C71D287}">
      <dsp:nvSpPr>
        <dsp:cNvPr id="0" name=""/>
        <dsp:cNvSpPr/>
      </dsp:nvSpPr>
      <dsp:spPr>
        <a:xfrm>
          <a:off x="2089561" y="1714512"/>
          <a:ext cx="2143140" cy="2143140"/>
        </a:xfrm>
        <a:prstGeom prst="gear6">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rPr>
            <a:t>Multiple Registration in one go</a:t>
          </a:r>
          <a:endParaRPr lang="en-US" sz="1600" kern="1200" dirty="0">
            <a:solidFill>
              <a:sysClr val="windowText" lastClr="000000"/>
            </a:solidFill>
          </a:endParaRPr>
        </a:p>
      </dsp:txBody>
      <dsp:txXfrm>
        <a:off x="2629103" y="2257315"/>
        <a:ext cx="1064056" cy="1057534"/>
      </dsp:txXfrm>
    </dsp:sp>
    <dsp:sp modelId="{B9896826-2D39-4E06-B5F5-A8E7A608708D}">
      <dsp:nvSpPr>
        <dsp:cNvPr id="0" name=""/>
        <dsp:cNvSpPr/>
      </dsp:nvSpPr>
      <dsp:spPr>
        <a:xfrm rot="20700000">
          <a:off x="3289938" y="235964"/>
          <a:ext cx="2099839" cy="2099839"/>
        </a:xfrm>
        <a:prstGeom prst="gear6">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rPr>
            <a:t>Transfer from existing database</a:t>
          </a:r>
          <a:endParaRPr lang="en-US" sz="1600" kern="1200" dirty="0">
            <a:solidFill>
              <a:sysClr val="windowText" lastClr="000000"/>
            </a:solidFill>
          </a:endParaRPr>
        </a:p>
      </dsp:txBody>
      <dsp:txXfrm rot="-20700000">
        <a:off x="3750495" y="696520"/>
        <a:ext cx="1178727" cy="1178727"/>
      </dsp:txXfrm>
    </dsp:sp>
    <dsp:sp modelId="{4650FDF9-6816-4DBA-9F40-4766595FF159}">
      <dsp:nvSpPr>
        <dsp:cNvPr id="0" name=""/>
        <dsp:cNvSpPr/>
      </dsp:nvSpPr>
      <dsp:spPr>
        <a:xfrm>
          <a:off x="3590466" y="1958940"/>
          <a:ext cx="3771926" cy="3771926"/>
        </a:xfrm>
        <a:prstGeom prst="circularArrow">
          <a:avLst>
            <a:gd name="adj1" fmla="val 4688"/>
            <a:gd name="adj2" fmla="val 299029"/>
            <a:gd name="adj3" fmla="val 2538373"/>
            <a:gd name="adj4" fmla="val 15814240"/>
            <a:gd name="adj5" fmla="val 5469"/>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D2F0B2B3-1E3A-4842-B141-A3D7F0D0B594}">
      <dsp:nvSpPr>
        <dsp:cNvPr id="0" name=""/>
        <dsp:cNvSpPr/>
      </dsp:nvSpPr>
      <dsp:spPr>
        <a:xfrm>
          <a:off x="1710015" y="1235322"/>
          <a:ext cx="2740540" cy="2740540"/>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17AE66F8-A719-4ECD-A323-8BBC32D63685}">
      <dsp:nvSpPr>
        <dsp:cNvPr id="0" name=""/>
        <dsp:cNvSpPr/>
      </dsp:nvSpPr>
      <dsp:spPr>
        <a:xfrm>
          <a:off x="2804224" y="-228973"/>
          <a:ext cx="2954854" cy="2954854"/>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724A8-0C68-4075-BA90-7AE2AAE86A8D}">
      <dsp:nvSpPr>
        <dsp:cNvPr id="0" name=""/>
        <dsp:cNvSpPr/>
      </dsp:nvSpPr>
      <dsp:spPr>
        <a:xfrm>
          <a:off x="2798" y="870816"/>
          <a:ext cx="647556" cy="647556"/>
        </a:xfrm>
        <a:prstGeom prst="ellipse">
          <a:avLst/>
        </a:prstGeom>
        <a:solidFill>
          <a:srgbClr val="FF33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a:t>
          </a:r>
          <a:endParaRPr lang="en-US" sz="2700" kern="1200" dirty="0"/>
        </a:p>
      </dsp:txBody>
      <dsp:txXfrm>
        <a:off x="97630" y="965648"/>
        <a:ext cx="457892" cy="457892"/>
      </dsp:txXfrm>
    </dsp:sp>
    <dsp:sp modelId="{AFF860AB-FC9C-41BA-88C8-87203378F11E}">
      <dsp:nvSpPr>
        <dsp:cNvPr id="0" name=""/>
        <dsp:cNvSpPr/>
      </dsp:nvSpPr>
      <dsp:spPr>
        <a:xfrm>
          <a:off x="520843" y="870816"/>
          <a:ext cx="647556" cy="647556"/>
        </a:xfrm>
        <a:prstGeom prst="ellipse">
          <a:avLst/>
        </a:prstGeom>
        <a:solidFill>
          <a:srgbClr val="FF33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2</a:t>
          </a:r>
          <a:endParaRPr lang="en-US" sz="2700" kern="1200" dirty="0"/>
        </a:p>
      </dsp:txBody>
      <dsp:txXfrm>
        <a:off x="615675" y="965648"/>
        <a:ext cx="457892" cy="457892"/>
      </dsp:txXfrm>
    </dsp:sp>
    <dsp:sp modelId="{8F1E84D6-8E77-4131-B208-D708EB3750A4}">
      <dsp:nvSpPr>
        <dsp:cNvPr id="0" name=""/>
        <dsp:cNvSpPr/>
      </dsp:nvSpPr>
      <dsp:spPr>
        <a:xfrm>
          <a:off x="1038888"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3</a:t>
          </a:r>
          <a:endParaRPr lang="en-US" sz="2700" kern="1200" dirty="0"/>
        </a:p>
      </dsp:txBody>
      <dsp:txXfrm>
        <a:off x="1133720" y="965648"/>
        <a:ext cx="457892" cy="457892"/>
      </dsp:txXfrm>
    </dsp:sp>
    <dsp:sp modelId="{7F362AE0-84A7-430D-9AEA-09FE04FB235E}">
      <dsp:nvSpPr>
        <dsp:cNvPr id="0" name=""/>
        <dsp:cNvSpPr/>
      </dsp:nvSpPr>
      <dsp:spPr>
        <a:xfrm>
          <a:off x="1556933"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4</a:t>
          </a:r>
          <a:endParaRPr lang="en-US" sz="2700" kern="1200" dirty="0"/>
        </a:p>
      </dsp:txBody>
      <dsp:txXfrm>
        <a:off x="1651765" y="965648"/>
        <a:ext cx="457892" cy="457892"/>
      </dsp:txXfrm>
    </dsp:sp>
    <dsp:sp modelId="{C74FA0AF-1A82-422E-8DD1-8389BE9694AC}">
      <dsp:nvSpPr>
        <dsp:cNvPr id="0" name=""/>
        <dsp:cNvSpPr/>
      </dsp:nvSpPr>
      <dsp:spPr>
        <a:xfrm>
          <a:off x="2074978"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5</a:t>
          </a:r>
          <a:endParaRPr lang="en-US" sz="2700" kern="1200" dirty="0"/>
        </a:p>
      </dsp:txBody>
      <dsp:txXfrm>
        <a:off x="2169810" y="965648"/>
        <a:ext cx="457892" cy="457892"/>
      </dsp:txXfrm>
    </dsp:sp>
    <dsp:sp modelId="{BA765632-7B99-476C-B9D6-C433D436347A}">
      <dsp:nvSpPr>
        <dsp:cNvPr id="0" name=""/>
        <dsp:cNvSpPr/>
      </dsp:nvSpPr>
      <dsp:spPr>
        <a:xfrm>
          <a:off x="2593023"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6</a:t>
          </a:r>
          <a:endParaRPr lang="en-US" sz="2700" kern="1200" dirty="0"/>
        </a:p>
      </dsp:txBody>
      <dsp:txXfrm>
        <a:off x="2687855" y="965648"/>
        <a:ext cx="457892" cy="457892"/>
      </dsp:txXfrm>
    </dsp:sp>
    <dsp:sp modelId="{6CA783C9-BC11-499F-BE17-6C68B035B314}">
      <dsp:nvSpPr>
        <dsp:cNvPr id="0" name=""/>
        <dsp:cNvSpPr/>
      </dsp:nvSpPr>
      <dsp:spPr>
        <a:xfrm>
          <a:off x="3111068"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7</a:t>
          </a:r>
          <a:endParaRPr lang="en-US" sz="2700" kern="1200" dirty="0"/>
        </a:p>
      </dsp:txBody>
      <dsp:txXfrm>
        <a:off x="3205900" y="965648"/>
        <a:ext cx="457892" cy="457892"/>
      </dsp:txXfrm>
    </dsp:sp>
    <dsp:sp modelId="{61BD505B-D54D-453D-87A1-98D2D846E3DC}">
      <dsp:nvSpPr>
        <dsp:cNvPr id="0" name=""/>
        <dsp:cNvSpPr/>
      </dsp:nvSpPr>
      <dsp:spPr>
        <a:xfrm>
          <a:off x="3629113"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8</a:t>
          </a:r>
          <a:endParaRPr lang="en-US" sz="2700" kern="1200" dirty="0"/>
        </a:p>
      </dsp:txBody>
      <dsp:txXfrm>
        <a:off x="3723945" y="965648"/>
        <a:ext cx="457892" cy="457892"/>
      </dsp:txXfrm>
    </dsp:sp>
    <dsp:sp modelId="{DFB85B73-1EE6-40C0-91E7-2CA7AED4B5EC}">
      <dsp:nvSpPr>
        <dsp:cNvPr id="0" name=""/>
        <dsp:cNvSpPr/>
      </dsp:nvSpPr>
      <dsp:spPr>
        <a:xfrm>
          <a:off x="4147158"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9</a:t>
          </a:r>
          <a:endParaRPr lang="en-US" sz="2700" kern="1200" dirty="0"/>
        </a:p>
      </dsp:txBody>
      <dsp:txXfrm>
        <a:off x="4241990" y="965648"/>
        <a:ext cx="457892" cy="457892"/>
      </dsp:txXfrm>
    </dsp:sp>
    <dsp:sp modelId="{0996E2CA-3486-4110-B17C-890C8AAB4C2B}">
      <dsp:nvSpPr>
        <dsp:cNvPr id="0" name=""/>
        <dsp:cNvSpPr/>
      </dsp:nvSpPr>
      <dsp:spPr>
        <a:xfrm>
          <a:off x="4665203"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10</a:t>
          </a:r>
          <a:endParaRPr lang="en-US" sz="2700" kern="1200" dirty="0"/>
        </a:p>
      </dsp:txBody>
      <dsp:txXfrm>
        <a:off x="4760035" y="965648"/>
        <a:ext cx="457892" cy="457892"/>
      </dsp:txXfrm>
    </dsp:sp>
    <dsp:sp modelId="{39FECD96-9196-4181-B22B-1F500571A04D}">
      <dsp:nvSpPr>
        <dsp:cNvPr id="0" name=""/>
        <dsp:cNvSpPr/>
      </dsp:nvSpPr>
      <dsp:spPr>
        <a:xfrm>
          <a:off x="5183248"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11</a:t>
          </a:r>
          <a:endParaRPr lang="en-US" sz="2700" kern="1200" dirty="0"/>
        </a:p>
      </dsp:txBody>
      <dsp:txXfrm>
        <a:off x="5278080" y="965648"/>
        <a:ext cx="457892" cy="457892"/>
      </dsp:txXfrm>
    </dsp:sp>
    <dsp:sp modelId="{FD556026-9D8A-4916-A4D1-0F72B1E7E821}">
      <dsp:nvSpPr>
        <dsp:cNvPr id="0" name=""/>
        <dsp:cNvSpPr/>
      </dsp:nvSpPr>
      <dsp:spPr>
        <a:xfrm>
          <a:off x="5701293" y="870816"/>
          <a:ext cx="647556" cy="647556"/>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12</a:t>
          </a:r>
          <a:endParaRPr lang="en-US" sz="2700" kern="1200" dirty="0"/>
        </a:p>
      </dsp:txBody>
      <dsp:txXfrm>
        <a:off x="5796125" y="965648"/>
        <a:ext cx="457892" cy="457892"/>
      </dsp:txXfrm>
    </dsp:sp>
    <dsp:sp modelId="{D8A5BC1E-8CE5-443D-BF99-67075DFB96AD}">
      <dsp:nvSpPr>
        <dsp:cNvPr id="0" name=""/>
        <dsp:cNvSpPr/>
      </dsp:nvSpPr>
      <dsp:spPr>
        <a:xfrm>
          <a:off x="6219338" y="870816"/>
          <a:ext cx="647556" cy="647556"/>
        </a:xfrm>
        <a:prstGeom prst="ellipse">
          <a:avLst/>
        </a:prstGeom>
        <a:solidFill>
          <a:srgbClr val="FFCCFF"/>
        </a:solidFill>
        <a:ln w="25400" cap="flat" cmpd="sng" algn="ctr">
          <a:solidFill>
            <a:srgbClr val="FFCCFF"/>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13</a:t>
          </a:r>
          <a:endParaRPr lang="en-US" sz="2700" kern="1200" dirty="0"/>
        </a:p>
      </dsp:txBody>
      <dsp:txXfrm>
        <a:off x="6314170" y="965648"/>
        <a:ext cx="457892" cy="457892"/>
      </dsp:txXfrm>
    </dsp:sp>
    <dsp:sp modelId="{4CA6D078-24CD-4B9A-A5B4-8D345155A387}">
      <dsp:nvSpPr>
        <dsp:cNvPr id="0" name=""/>
        <dsp:cNvSpPr/>
      </dsp:nvSpPr>
      <dsp:spPr>
        <a:xfrm>
          <a:off x="6737384" y="870816"/>
          <a:ext cx="647556" cy="647556"/>
        </a:xfrm>
        <a:prstGeom prst="ellipse">
          <a:avLst/>
        </a:prstGeom>
        <a:solidFill>
          <a:srgbClr val="FFCCFF"/>
        </a:solidFill>
        <a:ln w="25400" cap="flat" cmpd="sng" algn="ctr">
          <a:solidFill>
            <a:srgbClr val="FFCCFF"/>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14</a:t>
          </a:r>
          <a:endParaRPr lang="en-US" sz="2700" kern="1200" dirty="0"/>
        </a:p>
      </dsp:txBody>
      <dsp:txXfrm>
        <a:off x="6832216" y="965648"/>
        <a:ext cx="457892" cy="457892"/>
      </dsp:txXfrm>
    </dsp:sp>
    <dsp:sp modelId="{C03CE705-52F4-4569-BC44-DEA77B161024}">
      <dsp:nvSpPr>
        <dsp:cNvPr id="0" name=""/>
        <dsp:cNvSpPr/>
      </dsp:nvSpPr>
      <dsp:spPr>
        <a:xfrm>
          <a:off x="7255429" y="870816"/>
          <a:ext cx="647556" cy="647556"/>
        </a:xfrm>
        <a:prstGeom prst="ellipse">
          <a:avLst/>
        </a:prstGeom>
        <a:solidFill>
          <a:srgbClr val="FFCCFF"/>
        </a:solidFill>
        <a:ln w="25400" cap="flat" cmpd="sng" algn="ctr">
          <a:solidFill>
            <a:srgbClr val="FFCCFF"/>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5637" tIns="34290" rIns="35637" bIns="34290" numCol="1" spcCol="1270" anchor="ctr" anchorCtr="0">
          <a:noAutofit/>
        </a:bodyPr>
        <a:lstStyle/>
        <a:p>
          <a:pPr lvl="0" algn="ctr" defTabSz="1200150">
            <a:lnSpc>
              <a:spcPct val="90000"/>
            </a:lnSpc>
            <a:spcBef>
              <a:spcPct val="0"/>
            </a:spcBef>
            <a:spcAft>
              <a:spcPct val="35000"/>
            </a:spcAft>
          </a:pPr>
          <a:r>
            <a:rPr lang="en-US" sz="2700" kern="1200" dirty="0" smtClean="0"/>
            <a:t>15</a:t>
          </a:r>
          <a:endParaRPr lang="en-US" sz="2700" kern="1200" dirty="0"/>
        </a:p>
      </dsp:txBody>
      <dsp:txXfrm>
        <a:off x="7350261" y="965648"/>
        <a:ext cx="457892" cy="45789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1863-0E72-40B5-94E6-47EA0AB519CA}">
      <dsp:nvSpPr>
        <dsp:cNvPr id="0" name=""/>
        <dsp:cNvSpPr/>
      </dsp:nvSpPr>
      <dsp:spPr>
        <a:xfrm>
          <a:off x="3003803" y="2704899"/>
          <a:ext cx="2221992" cy="2221992"/>
        </a:xfrm>
        <a:prstGeom prst="ellipse">
          <a:avLst/>
        </a:prstGeom>
        <a:solidFill>
          <a:srgbClr val="FF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Payment</a:t>
          </a:r>
          <a:endParaRPr lang="en-US" sz="3300" kern="1200" dirty="0"/>
        </a:p>
      </dsp:txBody>
      <dsp:txXfrm>
        <a:off x="3329206" y="3030302"/>
        <a:ext cx="1571186" cy="1571186"/>
      </dsp:txXfrm>
    </dsp:sp>
    <dsp:sp modelId="{8A8F3FA4-5AB5-4B62-AFC8-8E84583701D4}">
      <dsp:nvSpPr>
        <dsp:cNvPr id="0" name=""/>
        <dsp:cNvSpPr/>
      </dsp:nvSpPr>
      <dsp:spPr>
        <a:xfrm rot="11700000">
          <a:off x="1023745" y="2931172"/>
          <a:ext cx="1941832" cy="633267"/>
        </a:xfrm>
        <a:prstGeom prst="leftArrow">
          <a:avLst>
            <a:gd name="adj1" fmla="val 60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C21389C0-6FC0-4666-8D2D-B89A6D509DDB}">
      <dsp:nvSpPr>
        <dsp:cNvPr id="0" name=""/>
        <dsp:cNvSpPr/>
      </dsp:nvSpPr>
      <dsp:spPr>
        <a:xfrm>
          <a:off x="1382" y="2152157"/>
          <a:ext cx="2110892" cy="1688713"/>
        </a:xfrm>
        <a:prstGeom prst="roundRect">
          <a:avLst>
            <a:gd name="adj" fmla="val 10000"/>
          </a:avLst>
        </a:prstGeom>
        <a:solidFill>
          <a:srgbClr val="9696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Online</a:t>
          </a:r>
          <a:endParaRPr lang="en-US" sz="2900" kern="1200" dirty="0"/>
        </a:p>
      </dsp:txBody>
      <dsp:txXfrm>
        <a:off x="50843" y="2201618"/>
        <a:ext cx="2011970" cy="1589791"/>
      </dsp:txXfrm>
    </dsp:sp>
    <dsp:sp modelId="{6CC28E33-ED35-4DC1-AD8D-52EDC12F9CF8}">
      <dsp:nvSpPr>
        <dsp:cNvPr id="0" name=""/>
        <dsp:cNvSpPr/>
      </dsp:nvSpPr>
      <dsp:spPr>
        <a:xfrm rot="14700000">
          <a:off x="2216266" y="1509980"/>
          <a:ext cx="1941832" cy="633267"/>
        </a:xfrm>
        <a:prstGeom prst="leftArrow">
          <a:avLst>
            <a:gd name="adj1" fmla="val 60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AF284B13-A7AA-4E44-AF17-13B43AA839FC}">
      <dsp:nvSpPr>
        <dsp:cNvPr id="0" name=""/>
        <dsp:cNvSpPr/>
      </dsp:nvSpPr>
      <dsp:spPr>
        <a:xfrm>
          <a:off x="1721409" y="102308"/>
          <a:ext cx="2110892" cy="1688713"/>
        </a:xfrm>
        <a:prstGeom prst="roundRect">
          <a:avLst>
            <a:gd name="adj" fmla="val 10000"/>
          </a:avLst>
        </a:prstGeom>
        <a:solidFill>
          <a:srgbClr val="9696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RTGS/NEFT</a:t>
          </a:r>
          <a:endParaRPr lang="en-US" sz="2900" kern="1200" dirty="0"/>
        </a:p>
      </dsp:txBody>
      <dsp:txXfrm>
        <a:off x="1770870" y="151769"/>
        <a:ext cx="2011970" cy="1589791"/>
      </dsp:txXfrm>
    </dsp:sp>
    <dsp:sp modelId="{830957C3-8E0B-4AF1-989F-1A28C4C4A0C3}">
      <dsp:nvSpPr>
        <dsp:cNvPr id="0" name=""/>
        <dsp:cNvSpPr/>
      </dsp:nvSpPr>
      <dsp:spPr>
        <a:xfrm rot="17700000">
          <a:off x="4071500" y="1509980"/>
          <a:ext cx="1941832" cy="633267"/>
        </a:xfrm>
        <a:prstGeom prst="leftArrow">
          <a:avLst>
            <a:gd name="adj1" fmla="val 60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35A8C753-7003-4858-87D0-B416EE345DC9}">
      <dsp:nvSpPr>
        <dsp:cNvPr id="0" name=""/>
        <dsp:cNvSpPr/>
      </dsp:nvSpPr>
      <dsp:spPr>
        <a:xfrm>
          <a:off x="4397297" y="102308"/>
          <a:ext cx="2110892" cy="1688713"/>
        </a:xfrm>
        <a:prstGeom prst="roundRect">
          <a:avLst>
            <a:gd name="adj" fmla="val 10000"/>
          </a:avLst>
        </a:prstGeom>
        <a:solidFill>
          <a:srgbClr val="9696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Credit/Debit Cards</a:t>
          </a:r>
          <a:endParaRPr lang="en-US" sz="2900" kern="1200" dirty="0"/>
        </a:p>
      </dsp:txBody>
      <dsp:txXfrm>
        <a:off x="4446758" y="151769"/>
        <a:ext cx="2011970" cy="1589791"/>
      </dsp:txXfrm>
    </dsp:sp>
    <dsp:sp modelId="{CA7B871F-B012-486D-A1CE-4C4B905C3139}">
      <dsp:nvSpPr>
        <dsp:cNvPr id="0" name=""/>
        <dsp:cNvSpPr/>
      </dsp:nvSpPr>
      <dsp:spPr>
        <a:xfrm rot="20700000">
          <a:off x="5264022" y="2931172"/>
          <a:ext cx="1941832" cy="633267"/>
        </a:xfrm>
        <a:prstGeom prst="leftArrow">
          <a:avLst>
            <a:gd name="adj1" fmla="val 60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BF3C41D1-533F-4F12-B1C5-211375A50F50}">
      <dsp:nvSpPr>
        <dsp:cNvPr id="0" name=""/>
        <dsp:cNvSpPr/>
      </dsp:nvSpPr>
      <dsp:spPr>
        <a:xfrm>
          <a:off x="6117325" y="2152157"/>
          <a:ext cx="2110892" cy="1688713"/>
        </a:xfrm>
        <a:prstGeom prst="roundRect">
          <a:avLst>
            <a:gd name="adj" fmla="val 10000"/>
          </a:avLst>
        </a:prstGeom>
        <a:solidFill>
          <a:srgbClr val="9696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Over the Counter</a:t>
          </a:r>
          <a:endParaRPr lang="en-US" sz="2900" kern="1200" dirty="0"/>
        </a:p>
      </dsp:txBody>
      <dsp:txXfrm>
        <a:off x="6166786" y="2201618"/>
        <a:ext cx="2011970" cy="158979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3BCE8-855C-482E-BA92-3040E05BA2A0}">
      <dsp:nvSpPr>
        <dsp:cNvPr id="0" name=""/>
        <dsp:cNvSpPr/>
      </dsp:nvSpPr>
      <dsp:spPr>
        <a:xfrm>
          <a:off x="3341235" y="1207685"/>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1BA56F1-1501-4089-9483-BC5A7F992C0E}">
      <dsp:nvSpPr>
        <dsp:cNvPr id="0" name=""/>
        <dsp:cNvSpPr/>
      </dsp:nvSpPr>
      <dsp:spPr>
        <a:xfrm>
          <a:off x="3228424" y="0"/>
          <a:ext cx="1772751" cy="948692"/>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Excess payment due to mistakes</a:t>
          </a:r>
          <a:endParaRPr lang="en-US" sz="2200" kern="1200" dirty="0"/>
        </a:p>
      </dsp:txBody>
      <dsp:txXfrm>
        <a:off x="3228424" y="0"/>
        <a:ext cx="1772751" cy="948692"/>
      </dsp:txXfrm>
    </dsp:sp>
    <dsp:sp modelId="{8814B1D0-014F-4E6D-9C16-E61095C1FBAD}">
      <dsp:nvSpPr>
        <dsp:cNvPr id="0" name=""/>
        <dsp:cNvSpPr/>
      </dsp:nvSpPr>
      <dsp:spPr>
        <a:xfrm>
          <a:off x="3795060" y="1425885"/>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434754A-8797-4F96-A4E3-7B7858BD707D}">
      <dsp:nvSpPr>
        <dsp:cNvPr id="0" name=""/>
        <dsp:cNvSpPr/>
      </dsp:nvSpPr>
      <dsp:spPr>
        <a:xfrm>
          <a:off x="5533000" y="901258"/>
          <a:ext cx="1676055" cy="1043562"/>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Finalization of Provisional Assessment</a:t>
          </a:r>
          <a:endParaRPr lang="en-US" sz="2200" kern="1200" dirty="0"/>
        </a:p>
      </dsp:txBody>
      <dsp:txXfrm>
        <a:off x="5533000" y="901258"/>
        <a:ext cx="1676055" cy="1043562"/>
      </dsp:txXfrm>
    </dsp:sp>
    <dsp:sp modelId="{51160D31-B578-411D-90BD-93D425B1AD28}">
      <dsp:nvSpPr>
        <dsp:cNvPr id="0" name=""/>
        <dsp:cNvSpPr/>
      </dsp:nvSpPr>
      <dsp:spPr>
        <a:xfrm>
          <a:off x="3906582" y="1916833"/>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B18DB6B9-7324-4440-8278-42C0A68F67CC}">
      <dsp:nvSpPr>
        <dsp:cNvPr id="0" name=""/>
        <dsp:cNvSpPr/>
      </dsp:nvSpPr>
      <dsp:spPr>
        <a:xfrm>
          <a:off x="5694160" y="2229428"/>
          <a:ext cx="1643823" cy="1114714"/>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Pre-Deposit</a:t>
          </a:r>
          <a:endParaRPr lang="en-US" sz="2200" kern="1200" dirty="0"/>
        </a:p>
      </dsp:txBody>
      <dsp:txXfrm>
        <a:off x="5694160" y="2229428"/>
        <a:ext cx="1643823" cy="1114714"/>
      </dsp:txXfrm>
    </dsp:sp>
    <dsp:sp modelId="{FC7A4ED2-2917-4A7F-A344-3FB1AB9FC89E}">
      <dsp:nvSpPr>
        <dsp:cNvPr id="0" name=""/>
        <dsp:cNvSpPr/>
      </dsp:nvSpPr>
      <dsp:spPr>
        <a:xfrm>
          <a:off x="3592644" y="2310541"/>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A56A033-E758-42D3-BE7A-C47FAA480642}">
      <dsp:nvSpPr>
        <dsp:cNvPr id="0" name=""/>
        <dsp:cNvSpPr/>
      </dsp:nvSpPr>
      <dsp:spPr>
        <a:xfrm>
          <a:off x="4985059" y="3723619"/>
          <a:ext cx="1772751" cy="1019844"/>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Export</a:t>
          </a:r>
          <a:endParaRPr lang="en-US" sz="2200" kern="1200" dirty="0"/>
        </a:p>
      </dsp:txBody>
      <dsp:txXfrm>
        <a:off x="4985059" y="3723619"/>
        <a:ext cx="1772751" cy="1019844"/>
      </dsp:txXfrm>
    </dsp:sp>
    <dsp:sp modelId="{A36AEA98-ABC4-4F77-B757-CACB5FB740D3}">
      <dsp:nvSpPr>
        <dsp:cNvPr id="0" name=""/>
        <dsp:cNvSpPr/>
      </dsp:nvSpPr>
      <dsp:spPr>
        <a:xfrm>
          <a:off x="3089827" y="2310541"/>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F11A0BA2-75F0-4636-8052-64F88BD9E764}">
      <dsp:nvSpPr>
        <dsp:cNvPr id="0" name=""/>
        <dsp:cNvSpPr/>
      </dsp:nvSpPr>
      <dsp:spPr>
        <a:xfrm>
          <a:off x="1471789" y="3723619"/>
          <a:ext cx="1772751" cy="1019844"/>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Payment during Investigation</a:t>
          </a:r>
          <a:endParaRPr lang="en-US" sz="2200" kern="1200" dirty="0"/>
        </a:p>
      </dsp:txBody>
      <dsp:txXfrm>
        <a:off x="1471789" y="3723619"/>
        <a:ext cx="1772751" cy="1019844"/>
      </dsp:txXfrm>
    </dsp:sp>
    <dsp:sp modelId="{135AC9A1-2AD4-432B-A2BE-4B6D841452CC}">
      <dsp:nvSpPr>
        <dsp:cNvPr id="0" name=""/>
        <dsp:cNvSpPr/>
      </dsp:nvSpPr>
      <dsp:spPr>
        <a:xfrm>
          <a:off x="2775889" y="1916833"/>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BFBB3B2-A8B2-4175-ABCC-EE3C83D9B6C9}">
      <dsp:nvSpPr>
        <dsp:cNvPr id="0" name=""/>
        <dsp:cNvSpPr/>
      </dsp:nvSpPr>
      <dsp:spPr>
        <a:xfrm>
          <a:off x="891616" y="2229428"/>
          <a:ext cx="1643823" cy="1114714"/>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Tax Free Supplies</a:t>
          </a:r>
          <a:endParaRPr lang="en-US" sz="2200" kern="1200" dirty="0"/>
        </a:p>
      </dsp:txBody>
      <dsp:txXfrm>
        <a:off x="891616" y="2229428"/>
        <a:ext cx="1643823" cy="1114714"/>
      </dsp:txXfrm>
    </dsp:sp>
    <dsp:sp modelId="{509C778B-E82F-44E8-8953-DC58F6701239}">
      <dsp:nvSpPr>
        <dsp:cNvPr id="0" name=""/>
        <dsp:cNvSpPr/>
      </dsp:nvSpPr>
      <dsp:spPr>
        <a:xfrm>
          <a:off x="2887411" y="1425885"/>
          <a:ext cx="1547128" cy="1547317"/>
        </a:xfrm>
        <a:prstGeom prst="ellipse">
          <a:avLst/>
        </a:prstGeom>
        <a:solidFill>
          <a:srgbClr val="FF3399"/>
        </a:solidFill>
        <a:ln>
          <a:solidFill>
            <a:srgbClr val="CC009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C52886A-962C-42D9-B592-1D509C2B3A87}">
      <dsp:nvSpPr>
        <dsp:cNvPr id="0" name=""/>
        <dsp:cNvSpPr/>
      </dsp:nvSpPr>
      <dsp:spPr>
        <a:xfrm>
          <a:off x="1020543" y="901258"/>
          <a:ext cx="1676055" cy="1043562"/>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Volume based incentives</a:t>
          </a:r>
          <a:endParaRPr lang="en-US" sz="2200" kern="1200" dirty="0"/>
        </a:p>
      </dsp:txBody>
      <dsp:txXfrm>
        <a:off x="1020543" y="901258"/>
        <a:ext cx="1676055" cy="104356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25E5E-3BE4-471B-AC82-06E29FE62A36}">
      <dsp:nvSpPr>
        <dsp:cNvPr id="0" name=""/>
        <dsp:cNvSpPr/>
      </dsp:nvSpPr>
      <dsp:spPr>
        <a:xfrm>
          <a:off x="348" y="748568"/>
          <a:ext cx="2772667" cy="1109067"/>
        </a:xfrm>
        <a:prstGeom prst="chevron">
          <a:avLst/>
        </a:prstGeom>
        <a:solidFill>
          <a:srgbClr val="FF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IN" sz="2100" kern="1200" dirty="0" smtClean="0"/>
            <a:t>Mr. A (Maharashtra)</a:t>
          </a:r>
          <a:endParaRPr lang="en-IN" sz="2100" kern="1200" dirty="0"/>
        </a:p>
      </dsp:txBody>
      <dsp:txXfrm>
        <a:off x="554882" y="748568"/>
        <a:ext cx="1663600" cy="1109067"/>
      </dsp:txXfrm>
    </dsp:sp>
    <dsp:sp modelId="{6E261BBF-3E82-4987-B31F-D85F6AAE42C5}">
      <dsp:nvSpPr>
        <dsp:cNvPr id="0" name=""/>
        <dsp:cNvSpPr/>
      </dsp:nvSpPr>
      <dsp:spPr>
        <a:xfrm>
          <a:off x="348" y="1996269"/>
          <a:ext cx="2218134" cy="1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IN" sz="2100" kern="1200" dirty="0" smtClean="0"/>
            <a:t>Sale of goods to Mr. B</a:t>
          </a:r>
          <a:endParaRPr lang="en-IN" sz="2100" kern="1200" dirty="0"/>
        </a:p>
        <a:p>
          <a:pPr marL="228600" lvl="1" indent="-228600" algn="l" defTabSz="933450">
            <a:lnSpc>
              <a:spcPct val="90000"/>
            </a:lnSpc>
            <a:spcBef>
              <a:spcPct val="0"/>
            </a:spcBef>
            <a:spcAft>
              <a:spcPct val="15000"/>
            </a:spcAft>
            <a:buChar char="••"/>
          </a:pPr>
          <a:r>
            <a:rPr lang="en-IN" sz="2100" kern="1200" dirty="0" smtClean="0"/>
            <a:t>IGST 27%</a:t>
          </a:r>
          <a:endParaRPr lang="en-IN" sz="2100" kern="1200" dirty="0"/>
        </a:p>
        <a:p>
          <a:pPr marL="228600" lvl="1" indent="-228600" algn="l" defTabSz="933450">
            <a:lnSpc>
              <a:spcPct val="90000"/>
            </a:lnSpc>
            <a:spcBef>
              <a:spcPct val="0"/>
            </a:spcBef>
            <a:spcAft>
              <a:spcPct val="15000"/>
            </a:spcAft>
            <a:buChar char="••"/>
          </a:pPr>
          <a:r>
            <a:rPr lang="en-IN" sz="2100" kern="1200" dirty="0" smtClean="0"/>
            <a:t>Additional 1% IGST</a:t>
          </a:r>
          <a:endParaRPr lang="en-IN" sz="2100" kern="1200" dirty="0"/>
        </a:p>
      </dsp:txBody>
      <dsp:txXfrm>
        <a:off x="348" y="1996269"/>
        <a:ext cx="2218134" cy="1606500"/>
      </dsp:txXfrm>
    </dsp:sp>
    <dsp:sp modelId="{74C95339-0885-4216-A5A1-2ACC84922D26}">
      <dsp:nvSpPr>
        <dsp:cNvPr id="0" name=""/>
        <dsp:cNvSpPr/>
      </dsp:nvSpPr>
      <dsp:spPr>
        <a:xfrm>
          <a:off x="2557016" y="748568"/>
          <a:ext cx="2772667" cy="1109067"/>
        </a:xfrm>
        <a:prstGeom prst="chevron">
          <a:avLst/>
        </a:prstGeom>
        <a:solidFill>
          <a:srgbClr val="FF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IN" sz="2100" kern="1200" dirty="0" smtClean="0"/>
            <a:t>Mr. B (Madhya Pradesh)</a:t>
          </a:r>
          <a:endParaRPr lang="en-IN" sz="2100" kern="1200" dirty="0"/>
        </a:p>
      </dsp:txBody>
      <dsp:txXfrm>
        <a:off x="3111550" y="748568"/>
        <a:ext cx="1663600" cy="1109067"/>
      </dsp:txXfrm>
    </dsp:sp>
    <dsp:sp modelId="{9395F152-49BF-4314-8F50-EDA18366AEF3}">
      <dsp:nvSpPr>
        <dsp:cNvPr id="0" name=""/>
        <dsp:cNvSpPr/>
      </dsp:nvSpPr>
      <dsp:spPr>
        <a:xfrm>
          <a:off x="2557016" y="1996269"/>
          <a:ext cx="2218134" cy="1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IN" sz="2100" kern="1200" dirty="0" smtClean="0"/>
            <a:t>Sale of goods to Mr. C</a:t>
          </a:r>
          <a:endParaRPr lang="en-IN" sz="2100" kern="1200" dirty="0"/>
        </a:p>
        <a:p>
          <a:pPr marL="228600" lvl="1" indent="-228600" algn="l" defTabSz="933450">
            <a:lnSpc>
              <a:spcPct val="90000"/>
            </a:lnSpc>
            <a:spcBef>
              <a:spcPct val="0"/>
            </a:spcBef>
            <a:spcAft>
              <a:spcPct val="15000"/>
            </a:spcAft>
            <a:buChar char="••"/>
          </a:pPr>
          <a:r>
            <a:rPr lang="en-IN" sz="2100" kern="1200" dirty="0" smtClean="0"/>
            <a:t>CGST 13%</a:t>
          </a:r>
          <a:endParaRPr lang="en-IN" sz="2100" kern="1200" dirty="0"/>
        </a:p>
        <a:p>
          <a:pPr marL="228600" lvl="1" indent="-228600" algn="l" defTabSz="933450">
            <a:lnSpc>
              <a:spcPct val="90000"/>
            </a:lnSpc>
            <a:spcBef>
              <a:spcPct val="0"/>
            </a:spcBef>
            <a:spcAft>
              <a:spcPct val="15000"/>
            </a:spcAft>
            <a:buChar char="••"/>
          </a:pPr>
          <a:r>
            <a:rPr lang="en-IN" sz="2100" kern="1200" dirty="0" smtClean="0"/>
            <a:t>SGST 14%</a:t>
          </a:r>
          <a:endParaRPr lang="en-IN" sz="2100" kern="1200" dirty="0"/>
        </a:p>
      </dsp:txBody>
      <dsp:txXfrm>
        <a:off x="2557016" y="1996269"/>
        <a:ext cx="2218134" cy="1606500"/>
      </dsp:txXfrm>
    </dsp:sp>
    <dsp:sp modelId="{9F7246C3-5DAB-4EBD-904D-1D408535B14E}">
      <dsp:nvSpPr>
        <dsp:cNvPr id="0" name=""/>
        <dsp:cNvSpPr/>
      </dsp:nvSpPr>
      <dsp:spPr>
        <a:xfrm>
          <a:off x="5113683" y="748568"/>
          <a:ext cx="2772667" cy="1109067"/>
        </a:xfrm>
        <a:prstGeom prst="chevron">
          <a:avLst/>
        </a:prstGeom>
        <a:solidFill>
          <a:srgbClr val="FF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IN" sz="2100" kern="1200" dirty="0" smtClean="0"/>
            <a:t>Mr. C (Madhya Pradesh)</a:t>
          </a:r>
          <a:endParaRPr lang="en-IN" sz="2100" kern="1200" dirty="0"/>
        </a:p>
      </dsp:txBody>
      <dsp:txXfrm>
        <a:off x="5668217" y="748568"/>
        <a:ext cx="1663600" cy="11090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B80CA-F243-4F81-8250-9F852247CB08}">
      <dsp:nvSpPr>
        <dsp:cNvPr id="0" name=""/>
        <dsp:cNvSpPr/>
      </dsp:nvSpPr>
      <dsp:spPr>
        <a:xfrm>
          <a:off x="348" y="89919"/>
          <a:ext cx="2772667" cy="972000"/>
        </a:xfrm>
        <a:prstGeom prst="chevron">
          <a:avLst/>
        </a:prstGeom>
        <a:solidFill>
          <a:srgbClr val="FF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IN" sz="1800" kern="1200" dirty="0" smtClean="0"/>
            <a:t>Mr. A (Maharashtra)</a:t>
          </a:r>
          <a:endParaRPr lang="en-IN" sz="1800" kern="1200" dirty="0"/>
        </a:p>
      </dsp:txBody>
      <dsp:txXfrm>
        <a:off x="486348" y="89919"/>
        <a:ext cx="1800667" cy="972000"/>
      </dsp:txXfrm>
    </dsp:sp>
    <dsp:sp modelId="{2D1D3033-AE80-4576-A638-9BA4D311D519}">
      <dsp:nvSpPr>
        <dsp:cNvPr id="0" name=""/>
        <dsp:cNvSpPr/>
      </dsp:nvSpPr>
      <dsp:spPr>
        <a:xfrm>
          <a:off x="348" y="1183419"/>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IGST 27%</a:t>
          </a:r>
          <a:endParaRPr lang="en-IN" sz="1800" kern="1200" dirty="0"/>
        </a:p>
        <a:p>
          <a:pPr marL="171450" lvl="1" indent="-171450" algn="l" defTabSz="800100">
            <a:lnSpc>
              <a:spcPct val="90000"/>
            </a:lnSpc>
            <a:spcBef>
              <a:spcPct val="0"/>
            </a:spcBef>
            <a:spcAft>
              <a:spcPct val="15000"/>
            </a:spcAft>
            <a:buChar char="••"/>
          </a:pPr>
          <a:r>
            <a:rPr lang="en-IN" sz="1800" kern="1200" dirty="0" smtClean="0"/>
            <a:t>Use Credits</a:t>
          </a:r>
          <a:endParaRPr lang="en-IN" sz="1800" kern="1200" dirty="0"/>
        </a:p>
        <a:p>
          <a:pPr marL="342900" lvl="2" indent="-171450" algn="l" defTabSz="800100">
            <a:lnSpc>
              <a:spcPct val="90000"/>
            </a:lnSpc>
            <a:spcBef>
              <a:spcPct val="0"/>
            </a:spcBef>
            <a:spcAft>
              <a:spcPct val="15000"/>
            </a:spcAft>
            <a:buChar char="••"/>
          </a:pPr>
          <a:r>
            <a:rPr lang="en-IN" sz="1800" kern="1200" dirty="0" smtClean="0"/>
            <a:t>SGST</a:t>
          </a:r>
          <a:endParaRPr lang="en-IN" sz="1800" kern="1200" dirty="0"/>
        </a:p>
        <a:p>
          <a:pPr marL="342900" lvl="2" indent="-171450" algn="l" defTabSz="800100">
            <a:lnSpc>
              <a:spcPct val="90000"/>
            </a:lnSpc>
            <a:spcBef>
              <a:spcPct val="0"/>
            </a:spcBef>
            <a:spcAft>
              <a:spcPct val="15000"/>
            </a:spcAft>
            <a:buChar char="••"/>
          </a:pPr>
          <a:r>
            <a:rPr lang="en-IN" sz="1800" kern="1200" dirty="0" smtClean="0"/>
            <a:t>CGST</a:t>
          </a:r>
          <a:endParaRPr lang="en-IN" sz="1800" kern="1200" dirty="0"/>
        </a:p>
        <a:p>
          <a:pPr marL="171450" lvl="1" indent="-171450" algn="l" defTabSz="800100">
            <a:lnSpc>
              <a:spcPct val="90000"/>
            </a:lnSpc>
            <a:spcBef>
              <a:spcPct val="0"/>
            </a:spcBef>
            <a:spcAft>
              <a:spcPct val="15000"/>
            </a:spcAft>
            <a:buChar char="••"/>
          </a:pPr>
          <a:r>
            <a:rPr lang="en-IN" sz="1800" kern="1200" dirty="0" smtClean="0"/>
            <a:t>SGST used for payment of IGST</a:t>
          </a:r>
          <a:endParaRPr lang="en-IN" sz="1800" kern="1200" dirty="0"/>
        </a:p>
        <a:p>
          <a:pPr marL="342900" lvl="2" indent="-171450" algn="l" defTabSz="800100">
            <a:lnSpc>
              <a:spcPct val="90000"/>
            </a:lnSpc>
            <a:spcBef>
              <a:spcPct val="0"/>
            </a:spcBef>
            <a:spcAft>
              <a:spcPct val="15000"/>
            </a:spcAft>
            <a:buChar char="••"/>
          </a:pPr>
          <a:r>
            <a:rPr lang="en-IN" sz="1800" kern="1200" dirty="0" smtClean="0"/>
            <a:t>To be transferred to Centre</a:t>
          </a:r>
          <a:endParaRPr lang="en-IN" sz="1800" kern="1200" dirty="0"/>
        </a:p>
        <a:p>
          <a:pPr marL="171450" lvl="1" indent="-171450" algn="l" defTabSz="800100">
            <a:lnSpc>
              <a:spcPct val="90000"/>
            </a:lnSpc>
            <a:spcBef>
              <a:spcPct val="0"/>
            </a:spcBef>
            <a:spcAft>
              <a:spcPct val="15000"/>
            </a:spcAft>
            <a:buChar char="••"/>
          </a:pPr>
          <a:r>
            <a:rPr lang="en-IN" sz="1800" kern="1200" dirty="0" smtClean="0"/>
            <a:t>Additional 1% IGST</a:t>
          </a:r>
          <a:endParaRPr lang="en-IN" sz="1800" kern="1200" dirty="0"/>
        </a:p>
        <a:p>
          <a:pPr marL="342900" lvl="2" indent="-171450" algn="l" defTabSz="800100">
            <a:lnSpc>
              <a:spcPct val="90000"/>
            </a:lnSpc>
            <a:spcBef>
              <a:spcPct val="0"/>
            </a:spcBef>
            <a:spcAft>
              <a:spcPct val="15000"/>
            </a:spcAft>
            <a:buChar char="••"/>
          </a:pPr>
          <a:r>
            <a:rPr lang="en-IN" sz="1800" kern="1200" dirty="0" smtClean="0"/>
            <a:t>To be paid in cash??? No clarity</a:t>
          </a:r>
          <a:endParaRPr lang="en-IN" sz="1800" kern="1200" dirty="0"/>
        </a:p>
      </dsp:txBody>
      <dsp:txXfrm>
        <a:off x="348" y="1183419"/>
        <a:ext cx="2218134" cy="3078000"/>
      </dsp:txXfrm>
    </dsp:sp>
    <dsp:sp modelId="{A0CA1F2E-B101-48F9-8244-C0A90555C391}">
      <dsp:nvSpPr>
        <dsp:cNvPr id="0" name=""/>
        <dsp:cNvSpPr/>
      </dsp:nvSpPr>
      <dsp:spPr>
        <a:xfrm>
          <a:off x="2557016" y="89919"/>
          <a:ext cx="2772667" cy="972000"/>
        </a:xfrm>
        <a:prstGeom prst="chevron">
          <a:avLst/>
        </a:prstGeom>
        <a:solidFill>
          <a:srgbClr val="FF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IN" sz="1800" kern="1200" dirty="0" smtClean="0"/>
            <a:t>Mr. B (Madhya Pradesh)</a:t>
          </a:r>
          <a:endParaRPr lang="en-IN" sz="1800" kern="1200" dirty="0"/>
        </a:p>
      </dsp:txBody>
      <dsp:txXfrm>
        <a:off x="3043016" y="89919"/>
        <a:ext cx="1800667" cy="972000"/>
      </dsp:txXfrm>
    </dsp:sp>
    <dsp:sp modelId="{77465CE7-EEFD-4F39-A075-74113ECF88E2}">
      <dsp:nvSpPr>
        <dsp:cNvPr id="0" name=""/>
        <dsp:cNvSpPr/>
      </dsp:nvSpPr>
      <dsp:spPr>
        <a:xfrm>
          <a:off x="2557016" y="1183419"/>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CGST 13%</a:t>
          </a:r>
          <a:endParaRPr lang="en-IN" sz="1800" kern="1200" dirty="0"/>
        </a:p>
        <a:p>
          <a:pPr marL="171450" lvl="1" indent="-171450" algn="l" defTabSz="800100">
            <a:lnSpc>
              <a:spcPct val="90000"/>
            </a:lnSpc>
            <a:spcBef>
              <a:spcPct val="0"/>
            </a:spcBef>
            <a:spcAft>
              <a:spcPct val="15000"/>
            </a:spcAft>
            <a:buChar char="••"/>
          </a:pPr>
          <a:r>
            <a:rPr lang="en-IN" sz="1800" kern="1200" dirty="0" smtClean="0"/>
            <a:t>SGST 14%</a:t>
          </a:r>
          <a:endParaRPr lang="en-IN" sz="1800" kern="1200" dirty="0"/>
        </a:p>
        <a:p>
          <a:pPr marL="342900" lvl="2" indent="-171450" algn="l" defTabSz="800100">
            <a:lnSpc>
              <a:spcPct val="90000"/>
            </a:lnSpc>
            <a:spcBef>
              <a:spcPct val="0"/>
            </a:spcBef>
            <a:spcAft>
              <a:spcPct val="15000"/>
            </a:spcAft>
            <a:buChar char="••"/>
          </a:pPr>
          <a:r>
            <a:rPr lang="en-IN" sz="1800" kern="1200" dirty="0" smtClean="0"/>
            <a:t>Use Credits</a:t>
          </a:r>
          <a:endParaRPr lang="en-IN" sz="1800" kern="1200" dirty="0"/>
        </a:p>
        <a:p>
          <a:pPr marL="514350" lvl="3" indent="-171450" algn="l" defTabSz="800100">
            <a:lnSpc>
              <a:spcPct val="90000"/>
            </a:lnSpc>
            <a:spcBef>
              <a:spcPct val="0"/>
            </a:spcBef>
            <a:spcAft>
              <a:spcPct val="15000"/>
            </a:spcAft>
            <a:buChar char="••"/>
          </a:pPr>
          <a:r>
            <a:rPr lang="en-IN" sz="1800" kern="1200" dirty="0" smtClean="0"/>
            <a:t>IGST</a:t>
          </a:r>
          <a:endParaRPr lang="en-IN" sz="1800" kern="1200" dirty="0"/>
        </a:p>
        <a:p>
          <a:pPr marL="171450" lvl="1" indent="-171450" algn="l" defTabSz="800100">
            <a:lnSpc>
              <a:spcPct val="90000"/>
            </a:lnSpc>
            <a:spcBef>
              <a:spcPct val="0"/>
            </a:spcBef>
            <a:spcAft>
              <a:spcPct val="15000"/>
            </a:spcAft>
            <a:buChar char="••"/>
          </a:pPr>
          <a:r>
            <a:rPr lang="en-IN" sz="1800" kern="1200" dirty="0" smtClean="0"/>
            <a:t>IGST used for payment of SGST</a:t>
          </a:r>
          <a:endParaRPr lang="en-IN" sz="1800" kern="1200" dirty="0"/>
        </a:p>
        <a:p>
          <a:pPr marL="342900" lvl="2" indent="-171450" algn="l" defTabSz="800100">
            <a:lnSpc>
              <a:spcPct val="90000"/>
            </a:lnSpc>
            <a:spcBef>
              <a:spcPct val="0"/>
            </a:spcBef>
            <a:spcAft>
              <a:spcPct val="15000"/>
            </a:spcAft>
            <a:buChar char="••"/>
          </a:pPr>
          <a:r>
            <a:rPr lang="en-IN" sz="1800" kern="1200" dirty="0" smtClean="0"/>
            <a:t>To be transferred to Consuming State</a:t>
          </a:r>
          <a:endParaRPr lang="en-IN" sz="1800" kern="1200" dirty="0"/>
        </a:p>
      </dsp:txBody>
      <dsp:txXfrm>
        <a:off x="2557016" y="1183419"/>
        <a:ext cx="2218134" cy="3078000"/>
      </dsp:txXfrm>
    </dsp:sp>
    <dsp:sp modelId="{E8D56868-E5A3-4E36-A9F8-F3D13A5D8410}">
      <dsp:nvSpPr>
        <dsp:cNvPr id="0" name=""/>
        <dsp:cNvSpPr/>
      </dsp:nvSpPr>
      <dsp:spPr>
        <a:xfrm>
          <a:off x="5113683" y="89919"/>
          <a:ext cx="2772667" cy="972000"/>
        </a:xfrm>
        <a:prstGeom prst="chevron">
          <a:avLst/>
        </a:prstGeom>
        <a:solidFill>
          <a:srgbClr val="FF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IN" sz="1800" kern="1200" dirty="0" smtClean="0"/>
            <a:t>Mr. C (Madhya Pradesh)</a:t>
          </a:r>
          <a:endParaRPr lang="en-IN" sz="1800" kern="1200" dirty="0"/>
        </a:p>
      </dsp:txBody>
      <dsp:txXfrm>
        <a:off x="5599683" y="89919"/>
        <a:ext cx="1800667" cy="9720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9ED03-37C1-4869-8246-361996390019}">
      <dsp:nvSpPr>
        <dsp:cNvPr id="0" name=""/>
        <dsp:cNvSpPr/>
      </dsp:nvSpPr>
      <dsp:spPr>
        <a:xfrm>
          <a:off x="881026" y="493"/>
          <a:ext cx="2565051" cy="102602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Input service provider A (State X)</a:t>
          </a:r>
        </a:p>
      </dsp:txBody>
      <dsp:txXfrm>
        <a:off x="1394036" y="493"/>
        <a:ext cx="1539031" cy="1026020"/>
      </dsp:txXfrm>
    </dsp:sp>
    <dsp:sp modelId="{676AD853-8F9D-4E5C-8288-E36039BCD822}">
      <dsp:nvSpPr>
        <dsp:cNvPr id="0" name=""/>
        <dsp:cNvSpPr/>
      </dsp:nvSpPr>
      <dsp:spPr>
        <a:xfrm>
          <a:off x="3112621" y="87705"/>
          <a:ext cx="2128992" cy="85159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IN" sz="1900" kern="1200" dirty="0" smtClean="0"/>
            <a:t>Service tax= 10</a:t>
          </a:r>
          <a:endParaRPr lang="en-IN" sz="1900" kern="1200" dirty="0"/>
        </a:p>
      </dsp:txBody>
      <dsp:txXfrm>
        <a:off x="3538420" y="87705"/>
        <a:ext cx="1277395" cy="851597"/>
      </dsp:txXfrm>
    </dsp:sp>
    <dsp:sp modelId="{8E9D54AC-6671-499E-91F0-FBE7E3211ED1}">
      <dsp:nvSpPr>
        <dsp:cNvPr id="0" name=""/>
        <dsp:cNvSpPr/>
      </dsp:nvSpPr>
      <dsp:spPr>
        <a:xfrm>
          <a:off x="881026" y="1170157"/>
          <a:ext cx="2565051" cy="102602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Output service provider (X)</a:t>
          </a:r>
        </a:p>
      </dsp:txBody>
      <dsp:txXfrm>
        <a:off x="1394036" y="1170157"/>
        <a:ext cx="1539031" cy="1026020"/>
      </dsp:txXfrm>
    </dsp:sp>
    <dsp:sp modelId="{F041CA38-D331-4566-AC0F-84119E0C39A4}">
      <dsp:nvSpPr>
        <dsp:cNvPr id="0" name=""/>
        <dsp:cNvSpPr/>
      </dsp:nvSpPr>
      <dsp:spPr>
        <a:xfrm>
          <a:off x="3112621" y="1257368"/>
          <a:ext cx="2128992" cy="85159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IN" sz="1900" kern="1200" dirty="0" smtClean="0"/>
            <a:t>Service tax = 11 (-) 10 (ITC) = 1</a:t>
          </a:r>
        </a:p>
      </dsp:txBody>
      <dsp:txXfrm>
        <a:off x="3538420" y="1257368"/>
        <a:ext cx="1277395" cy="851597"/>
      </dsp:txXfrm>
    </dsp:sp>
    <dsp:sp modelId="{EC98620C-4B12-47CE-9AF4-5FEC8FAD9E4F}">
      <dsp:nvSpPr>
        <dsp:cNvPr id="0" name=""/>
        <dsp:cNvSpPr/>
      </dsp:nvSpPr>
      <dsp:spPr>
        <a:xfrm>
          <a:off x="881026" y="2339820"/>
          <a:ext cx="2565051" cy="102602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Agent (</a:t>
          </a:r>
          <a:r>
            <a:rPr lang="en-IN" sz="2200" kern="1200" dirty="0" err="1" smtClean="0"/>
            <a:t>StateY</a:t>
          </a:r>
          <a:r>
            <a:rPr lang="en-IN" sz="2200" kern="1200" dirty="0" smtClean="0"/>
            <a:t>)</a:t>
          </a:r>
          <a:endParaRPr lang="en-IN" sz="2200" kern="1200" dirty="0"/>
        </a:p>
      </dsp:txBody>
      <dsp:txXfrm>
        <a:off x="1394036" y="2339820"/>
        <a:ext cx="1539031" cy="1026020"/>
      </dsp:txXfrm>
    </dsp:sp>
    <dsp:sp modelId="{61A7BFF4-5D56-47A3-9DA7-EFD7D60854A3}">
      <dsp:nvSpPr>
        <dsp:cNvPr id="0" name=""/>
        <dsp:cNvSpPr/>
      </dsp:nvSpPr>
      <dsp:spPr>
        <a:xfrm>
          <a:off x="3112621" y="2427032"/>
          <a:ext cx="2128992" cy="85159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IN" sz="1900" kern="1200" dirty="0" smtClean="0"/>
            <a:t>Service tax = 12.10 (-) 11 (ITC) = 1.10</a:t>
          </a:r>
          <a:endParaRPr lang="en-IN" sz="1900" kern="1200" dirty="0"/>
        </a:p>
      </dsp:txBody>
      <dsp:txXfrm>
        <a:off x="3538420" y="2427032"/>
        <a:ext cx="1277395" cy="851597"/>
      </dsp:txXfrm>
    </dsp:sp>
    <dsp:sp modelId="{CACD4D5B-CFCD-4DCD-8C4B-5769B5D043C6}">
      <dsp:nvSpPr>
        <dsp:cNvPr id="0" name=""/>
        <dsp:cNvSpPr/>
      </dsp:nvSpPr>
      <dsp:spPr>
        <a:xfrm>
          <a:off x="881026" y="3509483"/>
          <a:ext cx="2565051" cy="102602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Consumer (Y)</a:t>
          </a:r>
          <a:endParaRPr lang="en-IN" sz="2200" kern="1200" dirty="0"/>
        </a:p>
      </dsp:txBody>
      <dsp:txXfrm>
        <a:off x="1394036" y="3509483"/>
        <a:ext cx="1539031" cy="102602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9ED03-37C1-4869-8246-361996390019}">
      <dsp:nvSpPr>
        <dsp:cNvPr id="0" name=""/>
        <dsp:cNvSpPr/>
      </dsp:nvSpPr>
      <dsp:spPr>
        <a:xfrm>
          <a:off x="76406" y="2570"/>
          <a:ext cx="2562702" cy="102508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Input service provider (X)</a:t>
          </a:r>
          <a:endParaRPr lang="en-IN" sz="2200" kern="1200" dirty="0"/>
        </a:p>
      </dsp:txBody>
      <dsp:txXfrm>
        <a:off x="588946" y="2570"/>
        <a:ext cx="1537622" cy="1025080"/>
      </dsp:txXfrm>
    </dsp:sp>
    <dsp:sp modelId="{785729AB-6B41-469B-BF8B-B49BE64D4226}">
      <dsp:nvSpPr>
        <dsp:cNvPr id="0" name=""/>
        <dsp:cNvSpPr/>
      </dsp:nvSpPr>
      <dsp:spPr>
        <a:xfrm>
          <a:off x="2305957" y="89702"/>
          <a:ext cx="2127042" cy="85081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smtClean="0"/>
            <a:t>CGST = 10</a:t>
          </a:r>
          <a:endParaRPr lang="en-IN" sz="1800" kern="1200" dirty="0"/>
        </a:p>
      </dsp:txBody>
      <dsp:txXfrm>
        <a:off x="2731366" y="89702"/>
        <a:ext cx="1276225" cy="850817"/>
      </dsp:txXfrm>
    </dsp:sp>
    <dsp:sp modelId="{676AD853-8F9D-4E5C-8288-E36039BCD822}">
      <dsp:nvSpPr>
        <dsp:cNvPr id="0" name=""/>
        <dsp:cNvSpPr/>
      </dsp:nvSpPr>
      <dsp:spPr>
        <a:xfrm>
          <a:off x="4135214" y="89702"/>
          <a:ext cx="2127042" cy="85081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smtClean="0"/>
            <a:t>SGST = 10</a:t>
          </a:r>
          <a:endParaRPr lang="en-IN" sz="1800" kern="1200" dirty="0"/>
        </a:p>
      </dsp:txBody>
      <dsp:txXfrm>
        <a:off x="4560623" y="89702"/>
        <a:ext cx="1276225" cy="850817"/>
      </dsp:txXfrm>
    </dsp:sp>
    <dsp:sp modelId="{E8985A48-B459-403A-BDC7-ACE08FFE311D}">
      <dsp:nvSpPr>
        <dsp:cNvPr id="0" name=""/>
        <dsp:cNvSpPr/>
      </dsp:nvSpPr>
      <dsp:spPr>
        <a:xfrm>
          <a:off x="76406" y="1171162"/>
          <a:ext cx="2562702" cy="102508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Output service provider(X)</a:t>
          </a:r>
          <a:endParaRPr lang="en-IN" sz="2200" kern="1200" dirty="0"/>
        </a:p>
      </dsp:txBody>
      <dsp:txXfrm>
        <a:off x="588946" y="1171162"/>
        <a:ext cx="1537622" cy="1025080"/>
      </dsp:txXfrm>
    </dsp:sp>
    <dsp:sp modelId="{F041CA38-D331-4566-AC0F-84119E0C39A4}">
      <dsp:nvSpPr>
        <dsp:cNvPr id="0" name=""/>
        <dsp:cNvSpPr/>
      </dsp:nvSpPr>
      <dsp:spPr>
        <a:xfrm>
          <a:off x="2305957" y="1258294"/>
          <a:ext cx="2127042" cy="85081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smtClean="0"/>
            <a:t>IGST = 22 (-) 10 (CGST) (-) 10 (SGST) = 2</a:t>
          </a:r>
        </a:p>
      </dsp:txBody>
      <dsp:txXfrm>
        <a:off x="2731366" y="1258294"/>
        <a:ext cx="1276225" cy="850817"/>
      </dsp:txXfrm>
    </dsp:sp>
    <dsp:sp modelId="{EC98620C-4B12-47CE-9AF4-5FEC8FAD9E4F}">
      <dsp:nvSpPr>
        <dsp:cNvPr id="0" name=""/>
        <dsp:cNvSpPr/>
      </dsp:nvSpPr>
      <dsp:spPr>
        <a:xfrm>
          <a:off x="76406" y="2339754"/>
          <a:ext cx="2562702" cy="102508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Agent(Y)</a:t>
          </a:r>
          <a:endParaRPr lang="en-IN" sz="2200" kern="1200" dirty="0"/>
        </a:p>
      </dsp:txBody>
      <dsp:txXfrm>
        <a:off x="588946" y="2339754"/>
        <a:ext cx="1537622" cy="1025080"/>
      </dsp:txXfrm>
    </dsp:sp>
    <dsp:sp modelId="{61A7BFF4-5D56-47A3-9DA7-EFD7D60854A3}">
      <dsp:nvSpPr>
        <dsp:cNvPr id="0" name=""/>
        <dsp:cNvSpPr/>
      </dsp:nvSpPr>
      <dsp:spPr>
        <a:xfrm>
          <a:off x="2305957" y="2426886"/>
          <a:ext cx="2127042" cy="85081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smtClean="0"/>
            <a:t>CGST = 12.10 (-) 12.10 (IGST) = 0</a:t>
          </a:r>
          <a:endParaRPr lang="en-IN" sz="1800" kern="1200" dirty="0"/>
        </a:p>
      </dsp:txBody>
      <dsp:txXfrm>
        <a:off x="2731366" y="2426886"/>
        <a:ext cx="1276225" cy="850817"/>
      </dsp:txXfrm>
    </dsp:sp>
    <dsp:sp modelId="{C20FB94C-FC19-4C87-AD20-5DAF7496594D}">
      <dsp:nvSpPr>
        <dsp:cNvPr id="0" name=""/>
        <dsp:cNvSpPr/>
      </dsp:nvSpPr>
      <dsp:spPr>
        <a:xfrm>
          <a:off x="4135214" y="2426886"/>
          <a:ext cx="2127042" cy="850817"/>
        </a:xfrm>
        <a:prstGeom prst="chevron">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smtClean="0"/>
            <a:t>SGST = 12.10 (-) 9.90 (IGST) = 2.20</a:t>
          </a:r>
          <a:endParaRPr lang="en-IN" sz="1800" kern="1200" dirty="0"/>
        </a:p>
      </dsp:txBody>
      <dsp:txXfrm>
        <a:off x="4560623" y="2426886"/>
        <a:ext cx="1276225" cy="850817"/>
      </dsp:txXfrm>
    </dsp:sp>
    <dsp:sp modelId="{CACD4D5B-CFCD-4DCD-8C4B-5769B5D043C6}">
      <dsp:nvSpPr>
        <dsp:cNvPr id="0" name=""/>
        <dsp:cNvSpPr/>
      </dsp:nvSpPr>
      <dsp:spPr>
        <a:xfrm>
          <a:off x="76406" y="3508346"/>
          <a:ext cx="2562702" cy="102508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IN" sz="2200" kern="1200" dirty="0" smtClean="0"/>
            <a:t>Consumer(Y)</a:t>
          </a:r>
          <a:endParaRPr lang="en-IN" sz="2200" kern="1200" dirty="0"/>
        </a:p>
      </dsp:txBody>
      <dsp:txXfrm>
        <a:off x="588946" y="3508346"/>
        <a:ext cx="1537622" cy="102508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6347E-1256-4D1B-96DA-90F7AADFB7A9}">
      <dsp:nvSpPr>
        <dsp:cNvPr id="0" name=""/>
        <dsp:cNvSpPr/>
      </dsp:nvSpPr>
      <dsp:spPr>
        <a:xfrm>
          <a:off x="805" y="0"/>
          <a:ext cx="2093893" cy="5541012"/>
        </a:xfrm>
        <a:prstGeom prst="roundRect">
          <a:avLst>
            <a:gd name="adj" fmla="val 10000"/>
          </a:avLst>
        </a:prstGeom>
        <a:solidFill>
          <a:schemeClr val="bg1">
            <a:lumMod val="75000"/>
          </a:schemeClr>
        </a:solidFill>
        <a:ln>
          <a:solidFill>
            <a:srgbClr val="FF3399"/>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Central Government</a:t>
          </a:r>
        </a:p>
        <a:p>
          <a:pPr lvl="0" algn="ctr" defTabSz="711200">
            <a:lnSpc>
              <a:spcPct val="90000"/>
            </a:lnSpc>
            <a:spcBef>
              <a:spcPct val="0"/>
            </a:spcBef>
            <a:spcAft>
              <a:spcPct val="35000"/>
            </a:spcAft>
          </a:pPr>
          <a:r>
            <a:rPr lang="en-US" sz="1600" b="1" kern="1200" dirty="0" smtClean="0">
              <a:solidFill>
                <a:schemeClr val="tx1"/>
              </a:solidFill>
            </a:rPr>
            <a:t>(Union List)</a:t>
          </a:r>
          <a:endParaRPr lang="en-IN" sz="1600" b="1" kern="1200" dirty="0">
            <a:solidFill>
              <a:schemeClr val="tx1"/>
            </a:solidFill>
          </a:endParaRPr>
        </a:p>
      </dsp:txBody>
      <dsp:txXfrm>
        <a:off x="805" y="0"/>
        <a:ext cx="2093893" cy="1662303"/>
      </dsp:txXfrm>
    </dsp:sp>
    <dsp:sp modelId="{EF3579CE-E04E-4214-8956-7B0C589EBC20}">
      <dsp:nvSpPr>
        <dsp:cNvPr id="0" name=""/>
        <dsp:cNvSpPr/>
      </dsp:nvSpPr>
      <dsp:spPr>
        <a:xfrm>
          <a:off x="210194" y="1663352"/>
          <a:ext cx="1675115" cy="641017"/>
        </a:xfrm>
        <a:prstGeom prst="roundRect">
          <a:avLst>
            <a:gd name="adj" fmla="val 10000"/>
          </a:avLst>
        </a:prstGeom>
        <a:solidFill>
          <a:schemeClr val="bg1">
            <a:lumMod val="95000"/>
          </a:schemeClr>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Income Tax</a:t>
          </a:r>
          <a:endParaRPr lang="en-IN" sz="1500" kern="1200" dirty="0">
            <a:solidFill>
              <a:schemeClr val="tx1"/>
            </a:solidFill>
          </a:endParaRPr>
        </a:p>
      </dsp:txBody>
      <dsp:txXfrm>
        <a:off x="228969" y="1682127"/>
        <a:ext cx="1637565" cy="603467"/>
      </dsp:txXfrm>
    </dsp:sp>
    <dsp:sp modelId="{1C147725-0A10-491C-8627-65DE50F49295}">
      <dsp:nvSpPr>
        <dsp:cNvPr id="0" name=""/>
        <dsp:cNvSpPr/>
      </dsp:nvSpPr>
      <dsp:spPr>
        <a:xfrm>
          <a:off x="210194" y="2402987"/>
          <a:ext cx="1675115" cy="641017"/>
        </a:xfrm>
        <a:prstGeom prst="roundRect">
          <a:avLst>
            <a:gd name="adj" fmla="val 10000"/>
          </a:avLst>
        </a:prstGeom>
        <a:solidFill>
          <a:schemeClr val="bg1">
            <a:lumMod val="9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Security Transaction Tax</a:t>
          </a:r>
          <a:endParaRPr lang="en-US" sz="1500" kern="1200" dirty="0">
            <a:solidFill>
              <a:schemeClr val="tx1"/>
            </a:solidFill>
          </a:endParaRPr>
        </a:p>
      </dsp:txBody>
      <dsp:txXfrm>
        <a:off x="228969" y="2421762"/>
        <a:ext cx="1637565" cy="603467"/>
      </dsp:txXfrm>
    </dsp:sp>
    <dsp:sp modelId="{0EDB8144-9F9B-42FA-9647-065A077FAE63}">
      <dsp:nvSpPr>
        <dsp:cNvPr id="0" name=""/>
        <dsp:cNvSpPr/>
      </dsp:nvSpPr>
      <dsp:spPr>
        <a:xfrm>
          <a:off x="210194" y="3142623"/>
          <a:ext cx="1675115" cy="641017"/>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Service Tax</a:t>
          </a:r>
          <a:endParaRPr lang="en-IN" sz="1500" kern="1200" dirty="0">
            <a:solidFill>
              <a:schemeClr val="tx1"/>
            </a:solidFill>
          </a:endParaRPr>
        </a:p>
      </dsp:txBody>
      <dsp:txXfrm>
        <a:off x="228969" y="3161398"/>
        <a:ext cx="1637565" cy="603467"/>
      </dsp:txXfrm>
    </dsp:sp>
    <dsp:sp modelId="{241EAC36-780B-416D-B886-764EAC4C480C}">
      <dsp:nvSpPr>
        <dsp:cNvPr id="0" name=""/>
        <dsp:cNvSpPr/>
      </dsp:nvSpPr>
      <dsp:spPr>
        <a:xfrm>
          <a:off x="210194" y="3882259"/>
          <a:ext cx="1675115" cy="641017"/>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Customs Duties</a:t>
          </a:r>
          <a:endParaRPr lang="en-IN" sz="1500" kern="1200" dirty="0">
            <a:solidFill>
              <a:schemeClr val="tx1"/>
            </a:solidFill>
          </a:endParaRPr>
        </a:p>
      </dsp:txBody>
      <dsp:txXfrm>
        <a:off x="228969" y="3901034"/>
        <a:ext cx="1637565" cy="603467"/>
      </dsp:txXfrm>
    </dsp:sp>
    <dsp:sp modelId="{24457214-8ED3-486A-B5CB-D12E2E070FC2}">
      <dsp:nvSpPr>
        <dsp:cNvPr id="0" name=""/>
        <dsp:cNvSpPr/>
      </dsp:nvSpPr>
      <dsp:spPr>
        <a:xfrm>
          <a:off x="210194" y="4621895"/>
          <a:ext cx="1675115" cy="641017"/>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Central Excise</a:t>
          </a:r>
          <a:endParaRPr lang="en-IN" sz="1500" kern="1200" dirty="0">
            <a:solidFill>
              <a:schemeClr val="tx1"/>
            </a:solidFill>
          </a:endParaRPr>
        </a:p>
      </dsp:txBody>
      <dsp:txXfrm>
        <a:off x="228969" y="4640670"/>
        <a:ext cx="1637565" cy="603467"/>
      </dsp:txXfrm>
    </dsp:sp>
    <dsp:sp modelId="{BC5BCB6C-DB58-441B-A4C1-152AF1510A49}">
      <dsp:nvSpPr>
        <dsp:cNvPr id="0" name=""/>
        <dsp:cNvSpPr/>
      </dsp:nvSpPr>
      <dsp:spPr>
        <a:xfrm>
          <a:off x="2251741" y="0"/>
          <a:ext cx="2093893" cy="5541012"/>
        </a:xfrm>
        <a:prstGeom prst="roundRect">
          <a:avLst>
            <a:gd name="adj" fmla="val 10000"/>
          </a:avLst>
        </a:prstGeom>
        <a:solidFill>
          <a:schemeClr val="bg1">
            <a:lumMod val="85000"/>
          </a:schemeClr>
        </a:solidFill>
        <a:ln>
          <a:solidFill>
            <a:srgbClr val="FF3399"/>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State Government</a:t>
          </a:r>
        </a:p>
        <a:p>
          <a:pPr lvl="0" algn="ctr" defTabSz="711200">
            <a:lnSpc>
              <a:spcPct val="90000"/>
            </a:lnSpc>
            <a:spcBef>
              <a:spcPct val="0"/>
            </a:spcBef>
            <a:spcAft>
              <a:spcPct val="35000"/>
            </a:spcAft>
          </a:pPr>
          <a:r>
            <a:rPr lang="en-US" sz="1600" b="1" kern="1200" dirty="0" smtClean="0">
              <a:solidFill>
                <a:schemeClr val="tx1"/>
              </a:solidFill>
            </a:rPr>
            <a:t>(State List)</a:t>
          </a:r>
          <a:endParaRPr lang="en-IN" sz="1600" b="1" kern="1200" dirty="0">
            <a:solidFill>
              <a:schemeClr val="tx1"/>
            </a:solidFill>
          </a:endParaRPr>
        </a:p>
      </dsp:txBody>
      <dsp:txXfrm>
        <a:off x="2251741" y="0"/>
        <a:ext cx="2093893" cy="1662303"/>
      </dsp:txXfrm>
    </dsp:sp>
    <dsp:sp modelId="{1B578C80-B75A-47D3-875D-7D1F2A804789}">
      <dsp:nvSpPr>
        <dsp:cNvPr id="0" name=""/>
        <dsp:cNvSpPr/>
      </dsp:nvSpPr>
      <dsp:spPr>
        <a:xfrm>
          <a:off x="2461130" y="1662574"/>
          <a:ext cx="1675115" cy="531983"/>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Stamp Duty</a:t>
          </a:r>
          <a:endParaRPr lang="en-IN" sz="1500" kern="1200" dirty="0">
            <a:solidFill>
              <a:schemeClr val="tx1"/>
            </a:solidFill>
          </a:endParaRPr>
        </a:p>
      </dsp:txBody>
      <dsp:txXfrm>
        <a:off x="2476711" y="1678155"/>
        <a:ext cx="1643953" cy="500821"/>
      </dsp:txXfrm>
    </dsp:sp>
    <dsp:sp modelId="{DD77402F-ABDA-459D-B188-3E7B084B5DFD}">
      <dsp:nvSpPr>
        <dsp:cNvPr id="0" name=""/>
        <dsp:cNvSpPr/>
      </dsp:nvSpPr>
      <dsp:spPr>
        <a:xfrm>
          <a:off x="2461130" y="2276400"/>
          <a:ext cx="1675115" cy="531983"/>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State Excise</a:t>
          </a:r>
          <a:endParaRPr lang="en-IN" sz="1500" kern="1200" dirty="0">
            <a:solidFill>
              <a:schemeClr val="tx1"/>
            </a:solidFill>
          </a:endParaRPr>
        </a:p>
      </dsp:txBody>
      <dsp:txXfrm>
        <a:off x="2476711" y="2291981"/>
        <a:ext cx="1643953" cy="500821"/>
      </dsp:txXfrm>
    </dsp:sp>
    <dsp:sp modelId="{E7031E73-5452-4CD1-837B-382F4B12B1A9}">
      <dsp:nvSpPr>
        <dsp:cNvPr id="0" name=""/>
        <dsp:cNvSpPr/>
      </dsp:nvSpPr>
      <dsp:spPr>
        <a:xfrm>
          <a:off x="2461130" y="2890227"/>
          <a:ext cx="1675115" cy="531983"/>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Entertainment Tax </a:t>
          </a:r>
          <a:endParaRPr lang="en-IN" sz="1500" kern="1200" dirty="0">
            <a:solidFill>
              <a:schemeClr val="tx1"/>
            </a:solidFill>
          </a:endParaRPr>
        </a:p>
      </dsp:txBody>
      <dsp:txXfrm>
        <a:off x="2476711" y="2905808"/>
        <a:ext cx="1643953" cy="500821"/>
      </dsp:txXfrm>
    </dsp:sp>
    <dsp:sp modelId="{174469B0-B7D2-4E83-A259-26714CDC5A33}">
      <dsp:nvSpPr>
        <dsp:cNvPr id="0" name=""/>
        <dsp:cNvSpPr/>
      </dsp:nvSpPr>
      <dsp:spPr>
        <a:xfrm>
          <a:off x="2461130" y="3504054"/>
          <a:ext cx="1675115" cy="531983"/>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Sales Tax/VAT</a:t>
          </a:r>
          <a:endParaRPr lang="en-IN" sz="1500" kern="1200" dirty="0">
            <a:solidFill>
              <a:schemeClr val="tx1"/>
            </a:solidFill>
          </a:endParaRPr>
        </a:p>
      </dsp:txBody>
      <dsp:txXfrm>
        <a:off x="2476711" y="3519635"/>
        <a:ext cx="1643953" cy="500821"/>
      </dsp:txXfrm>
    </dsp:sp>
    <dsp:sp modelId="{42190E73-1823-4D3C-8FC4-2ACB83142AA6}">
      <dsp:nvSpPr>
        <dsp:cNvPr id="0" name=""/>
        <dsp:cNvSpPr/>
      </dsp:nvSpPr>
      <dsp:spPr>
        <a:xfrm>
          <a:off x="2461130" y="4117880"/>
          <a:ext cx="1675115" cy="531983"/>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Land Revenue</a:t>
          </a:r>
          <a:endParaRPr lang="en-IN" sz="1500" kern="1200" dirty="0">
            <a:solidFill>
              <a:schemeClr val="tx1"/>
            </a:solidFill>
          </a:endParaRPr>
        </a:p>
      </dsp:txBody>
      <dsp:txXfrm>
        <a:off x="2476711" y="4133461"/>
        <a:ext cx="1643953" cy="500821"/>
      </dsp:txXfrm>
    </dsp:sp>
    <dsp:sp modelId="{1572B72F-C133-40F2-BFAD-F2FFF0CC2CC8}">
      <dsp:nvSpPr>
        <dsp:cNvPr id="0" name=""/>
        <dsp:cNvSpPr/>
      </dsp:nvSpPr>
      <dsp:spPr>
        <a:xfrm>
          <a:off x="2461130" y="4731707"/>
          <a:ext cx="1675115" cy="531983"/>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Profession Tax</a:t>
          </a:r>
          <a:endParaRPr lang="en-IN" sz="1500" kern="1200" dirty="0">
            <a:solidFill>
              <a:schemeClr val="tx1"/>
            </a:solidFill>
          </a:endParaRPr>
        </a:p>
      </dsp:txBody>
      <dsp:txXfrm>
        <a:off x="2476711" y="4747288"/>
        <a:ext cx="1643953" cy="500821"/>
      </dsp:txXfrm>
    </dsp:sp>
    <dsp:sp modelId="{78CD366E-7371-40D5-BDD9-92F21B0503CC}">
      <dsp:nvSpPr>
        <dsp:cNvPr id="0" name=""/>
        <dsp:cNvSpPr/>
      </dsp:nvSpPr>
      <dsp:spPr>
        <a:xfrm>
          <a:off x="4502676" y="0"/>
          <a:ext cx="2093893" cy="5541012"/>
        </a:xfrm>
        <a:prstGeom prst="roundRect">
          <a:avLst>
            <a:gd name="adj" fmla="val 10000"/>
          </a:avLst>
        </a:prstGeom>
        <a:solidFill>
          <a:schemeClr val="bg1">
            <a:lumMod val="95000"/>
          </a:schemeClr>
        </a:solidFill>
        <a:ln>
          <a:solidFill>
            <a:srgbClr val="FF3399"/>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Local bodies</a:t>
          </a:r>
        </a:p>
        <a:p>
          <a:pPr lvl="0" algn="ctr" defTabSz="711200">
            <a:lnSpc>
              <a:spcPct val="90000"/>
            </a:lnSpc>
            <a:spcBef>
              <a:spcPct val="0"/>
            </a:spcBef>
            <a:spcAft>
              <a:spcPct val="35000"/>
            </a:spcAft>
          </a:pPr>
          <a:r>
            <a:rPr lang="en-US" sz="1600" b="1" kern="1200" dirty="0" smtClean="0">
              <a:solidFill>
                <a:schemeClr val="tx1"/>
              </a:solidFill>
            </a:rPr>
            <a:t>(State List – Delegated to Local Bodies)</a:t>
          </a:r>
          <a:endParaRPr lang="en-IN" sz="1600" b="1" kern="1200" dirty="0">
            <a:solidFill>
              <a:schemeClr val="tx1"/>
            </a:solidFill>
          </a:endParaRPr>
        </a:p>
      </dsp:txBody>
      <dsp:txXfrm>
        <a:off x="4502676" y="0"/>
        <a:ext cx="2093893" cy="1662303"/>
      </dsp:txXfrm>
    </dsp:sp>
    <dsp:sp modelId="{A1F2A760-498E-4599-A933-2CA4160572BF}">
      <dsp:nvSpPr>
        <dsp:cNvPr id="0" name=""/>
        <dsp:cNvSpPr/>
      </dsp:nvSpPr>
      <dsp:spPr>
        <a:xfrm>
          <a:off x="4712066" y="1662777"/>
          <a:ext cx="1675115" cy="1088587"/>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Entertainment Tax </a:t>
          </a:r>
          <a:endParaRPr lang="en-IN" sz="1500" kern="1200" dirty="0">
            <a:solidFill>
              <a:schemeClr val="tx1"/>
            </a:solidFill>
          </a:endParaRPr>
        </a:p>
      </dsp:txBody>
      <dsp:txXfrm>
        <a:off x="4743950" y="1694661"/>
        <a:ext cx="1611347" cy="1024819"/>
      </dsp:txXfrm>
    </dsp:sp>
    <dsp:sp modelId="{129DF7D7-6941-4A2C-9DF6-D69259D1B5A5}">
      <dsp:nvSpPr>
        <dsp:cNvPr id="0" name=""/>
        <dsp:cNvSpPr/>
      </dsp:nvSpPr>
      <dsp:spPr>
        <a:xfrm>
          <a:off x="4712066" y="2918838"/>
          <a:ext cx="1675115" cy="1088587"/>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Local Body Tax </a:t>
          </a:r>
          <a:endParaRPr lang="en-IN" sz="1500" kern="1200" dirty="0">
            <a:solidFill>
              <a:schemeClr val="tx1"/>
            </a:solidFill>
          </a:endParaRPr>
        </a:p>
      </dsp:txBody>
      <dsp:txXfrm>
        <a:off x="4743950" y="2950722"/>
        <a:ext cx="1611347" cy="1024819"/>
      </dsp:txXfrm>
    </dsp:sp>
    <dsp:sp modelId="{6837232C-376D-4FD0-A736-A54392A8D621}">
      <dsp:nvSpPr>
        <dsp:cNvPr id="0" name=""/>
        <dsp:cNvSpPr/>
      </dsp:nvSpPr>
      <dsp:spPr>
        <a:xfrm>
          <a:off x="4712066" y="4174900"/>
          <a:ext cx="1675115" cy="1088587"/>
        </a:xfrm>
        <a:prstGeom prst="roundRect">
          <a:avLst>
            <a:gd name="adj" fmla="val 10000"/>
          </a:avLst>
        </a:prstGeom>
        <a:solidFill>
          <a:srgbClr val="FFCCFF"/>
        </a:solidFill>
        <a:ln w="9525" cap="flat" cmpd="sng" algn="ctr">
          <a:solidFill>
            <a:srgbClr val="FF3399"/>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Octroi</a:t>
          </a:r>
          <a:endParaRPr lang="en-IN" sz="1500" kern="1200" dirty="0">
            <a:solidFill>
              <a:schemeClr val="tx1"/>
            </a:solidFill>
          </a:endParaRPr>
        </a:p>
      </dsp:txBody>
      <dsp:txXfrm>
        <a:off x="4743950" y="4206784"/>
        <a:ext cx="1611347" cy="102481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71A1A-8B29-42DF-9F0C-118B09215BE4}">
      <dsp:nvSpPr>
        <dsp:cNvPr id="0" name=""/>
        <dsp:cNvSpPr/>
      </dsp:nvSpPr>
      <dsp:spPr>
        <a:xfrm rot="5400000">
          <a:off x="-379130" y="1227911"/>
          <a:ext cx="1674870"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00D002-2C2A-4FC7-ADDC-4A7EC2712E5E}">
      <dsp:nvSpPr>
        <dsp:cNvPr id="0" name=""/>
        <dsp:cNvSpPr/>
      </dsp:nvSpPr>
      <dsp:spPr>
        <a:xfrm>
          <a:off x="4138" y="156023"/>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Customs Duty</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Import into or export out of India</a:t>
          </a:r>
          <a:endParaRPr lang="en-IN" sz="1300" kern="1200" dirty="0"/>
        </a:p>
        <a:p>
          <a:pPr marL="114300" lvl="1" indent="-114300" algn="l" defTabSz="577850">
            <a:lnSpc>
              <a:spcPct val="90000"/>
            </a:lnSpc>
            <a:spcBef>
              <a:spcPct val="0"/>
            </a:spcBef>
            <a:spcAft>
              <a:spcPct val="15000"/>
            </a:spcAft>
            <a:buChar char="••"/>
          </a:pPr>
          <a:r>
            <a:rPr lang="en-IN" sz="1300" kern="1200" dirty="0" smtClean="0"/>
            <a:t>Crossing the Customs frontiers</a:t>
          </a:r>
          <a:endParaRPr lang="en-IN" sz="1300" kern="1200" dirty="0"/>
        </a:p>
      </dsp:txBody>
      <dsp:txXfrm>
        <a:off x="43612" y="195497"/>
        <a:ext cx="2167314" cy="1268809"/>
      </dsp:txXfrm>
    </dsp:sp>
    <dsp:sp modelId="{D85A02D1-407E-4964-B6EA-B95D777D7DA4}">
      <dsp:nvSpPr>
        <dsp:cNvPr id="0" name=""/>
        <dsp:cNvSpPr/>
      </dsp:nvSpPr>
      <dsp:spPr>
        <a:xfrm rot="5400000">
          <a:off x="-379130" y="2912609"/>
          <a:ext cx="1674870"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6BE211-4348-448A-A800-568388EC146F}">
      <dsp:nvSpPr>
        <dsp:cNvPr id="0" name=""/>
        <dsp:cNvSpPr/>
      </dsp:nvSpPr>
      <dsp:spPr>
        <a:xfrm>
          <a:off x="4138" y="1840721"/>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Excise Duty</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Manufacture of goods</a:t>
          </a:r>
          <a:endParaRPr lang="en-IN" sz="1300" kern="1200" dirty="0"/>
        </a:p>
      </dsp:txBody>
      <dsp:txXfrm>
        <a:off x="43612" y="1880195"/>
        <a:ext cx="2167314" cy="1268809"/>
      </dsp:txXfrm>
    </dsp:sp>
    <dsp:sp modelId="{3A862B98-D2DB-44EC-995F-741BA56DD129}">
      <dsp:nvSpPr>
        <dsp:cNvPr id="0" name=""/>
        <dsp:cNvSpPr/>
      </dsp:nvSpPr>
      <dsp:spPr>
        <a:xfrm>
          <a:off x="463217" y="3754957"/>
          <a:ext cx="2977703"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0896BBB-8BC9-4A89-8039-54A54420CCAC}">
      <dsp:nvSpPr>
        <dsp:cNvPr id="0" name=""/>
        <dsp:cNvSpPr/>
      </dsp:nvSpPr>
      <dsp:spPr>
        <a:xfrm>
          <a:off x="4138" y="3525418"/>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Service tax</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Receipt of advance</a:t>
          </a:r>
          <a:endParaRPr lang="en-IN" sz="1300" kern="1200" dirty="0"/>
        </a:p>
        <a:p>
          <a:pPr marL="114300" lvl="1" indent="-114300" algn="l" defTabSz="577850">
            <a:lnSpc>
              <a:spcPct val="90000"/>
            </a:lnSpc>
            <a:spcBef>
              <a:spcPct val="0"/>
            </a:spcBef>
            <a:spcAft>
              <a:spcPct val="15000"/>
            </a:spcAft>
            <a:buChar char="••"/>
          </a:pPr>
          <a:r>
            <a:rPr lang="en-IN" sz="1300" kern="1200" dirty="0" smtClean="0"/>
            <a:t>Invoice</a:t>
          </a:r>
          <a:endParaRPr lang="en-IN" sz="1300" kern="1200" dirty="0"/>
        </a:p>
        <a:p>
          <a:pPr marL="114300" lvl="1" indent="-114300" algn="l" defTabSz="577850">
            <a:lnSpc>
              <a:spcPct val="90000"/>
            </a:lnSpc>
            <a:spcBef>
              <a:spcPct val="0"/>
            </a:spcBef>
            <a:spcAft>
              <a:spcPct val="15000"/>
            </a:spcAft>
            <a:buChar char="••"/>
          </a:pPr>
          <a:r>
            <a:rPr lang="en-IN" sz="1300" kern="1200" dirty="0" smtClean="0"/>
            <a:t>Provision of services</a:t>
          </a:r>
          <a:endParaRPr lang="en-IN" sz="1300" kern="1200" dirty="0"/>
        </a:p>
      </dsp:txBody>
      <dsp:txXfrm>
        <a:off x="43612" y="3564892"/>
        <a:ext cx="2167314" cy="1268809"/>
      </dsp:txXfrm>
    </dsp:sp>
    <dsp:sp modelId="{E3014515-818A-4420-BED5-B3F944D8B35C}">
      <dsp:nvSpPr>
        <dsp:cNvPr id="0" name=""/>
        <dsp:cNvSpPr/>
      </dsp:nvSpPr>
      <dsp:spPr>
        <a:xfrm rot="16200000">
          <a:off x="2581005" y="2885215"/>
          <a:ext cx="1729657"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57FA39-2331-4EA5-90F4-A578AC8EE110}">
      <dsp:nvSpPr>
        <dsp:cNvPr id="0" name=""/>
        <dsp:cNvSpPr/>
      </dsp:nvSpPr>
      <dsp:spPr>
        <a:xfrm>
          <a:off x="2991668" y="3525418"/>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VAT/CST</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Sale of goods</a:t>
          </a:r>
          <a:endParaRPr lang="en-IN" sz="1300" kern="1200" dirty="0"/>
        </a:p>
      </dsp:txBody>
      <dsp:txXfrm>
        <a:off x="3031142" y="3564892"/>
        <a:ext cx="2167314" cy="1268809"/>
      </dsp:txXfrm>
    </dsp:sp>
    <dsp:sp modelId="{67CAD8F6-5B4D-47F6-B7A6-8AC78BA4D6C0}">
      <dsp:nvSpPr>
        <dsp:cNvPr id="0" name=""/>
        <dsp:cNvSpPr/>
      </dsp:nvSpPr>
      <dsp:spPr>
        <a:xfrm rot="16200000">
          <a:off x="2635791" y="1200518"/>
          <a:ext cx="1620084"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07507E-AF9E-4C97-982F-85307F2E771E}">
      <dsp:nvSpPr>
        <dsp:cNvPr id="0" name=""/>
        <dsp:cNvSpPr/>
      </dsp:nvSpPr>
      <dsp:spPr>
        <a:xfrm>
          <a:off x="2991668" y="1785934"/>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Profession tax</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On carrying on Profession, Trade</a:t>
          </a:r>
          <a:endParaRPr lang="en-IN" sz="1300" kern="1200" dirty="0"/>
        </a:p>
      </dsp:txBody>
      <dsp:txXfrm>
        <a:off x="3031142" y="1825408"/>
        <a:ext cx="2167314" cy="1268809"/>
      </dsp:txXfrm>
    </dsp:sp>
    <dsp:sp modelId="{34DAC965-9AE0-4A36-AE7A-8E6D3F057147}">
      <dsp:nvSpPr>
        <dsp:cNvPr id="0" name=""/>
        <dsp:cNvSpPr/>
      </dsp:nvSpPr>
      <dsp:spPr>
        <a:xfrm>
          <a:off x="3450747" y="385563"/>
          <a:ext cx="2977703"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B6791C-C01A-49E5-BF2F-96EFE4A8A0D3}">
      <dsp:nvSpPr>
        <dsp:cNvPr id="0" name=""/>
        <dsp:cNvSpPr/>
      </dsp:nvSpPr>
      <dsp:spPr>
        <a:xfrm>
          <a:off x="2991668" y="156023"/>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Entry tax</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Import into the State for sale, use or consumption</a:t>
          </a:r>
          <a:endParaRPr lang="en-IN" sz="1300" kern="1200" dirty="0"/>
        </a:p>
      </dsp:txBody>
      <dsp:txXfrm>
        <a:off x="3031142" y="195497"/>
        <a:ext cx="2167314" cy="1268809"/>
      </dsp:txXfrm>
    </dsp:sp>
    <dsp:sp modelId="{CD1B77DC-66F9-43D5-AEDF-DBF2505CF34C}">
      <dsp:nvSpPr>
        <dsp:cNvPr id="0" name=""/>
        <dsp:cNvSpPr/>
      </dsp:nvSpPr>
      <dsp:spPr>
        <a:xfrm rot="5400000">
          <a:off x="5595928" y="1227911"/>
          <a:ext cx="1674870" cy="202163"/>
        </a:xfrm>
        <a:prstGeom prst="rect">
          <a:avLst/>
        </a:prstGeom>
        <a:solidFill>
          <a:srgbClr val="FF3399">
            <a:alpha val="2588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D4DC49-7183-47E5-8CD2-EB045D8FB3C4}">
      <dsp:nvSpPr>
        <dsp:cNvPr id="0" name=""/>
        <dsp:cNvSpPr/>
      </dsp:nvSpPr>
      <dsp:spPr>
        <a:xfrm>
          <a:off x="5979198" y="156023"/>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Stamp Duty</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On execution of documents</a:t>
          </a:r>
          <a:endParaRPr lang="en-IN" sz="1300" kern="1200" dirty="0"/>
        </a:p>
      </dsp:txBody>
      <dsp:txXfrm>
        <a:off x="6018672" y="195497"/>
        <a:ext cx="2167314" cy="1268809"/>
      </dsp:txXfrm>
    </dsp:sp>
    <dsp:sp modelId="{938C64B0-8E08-4C43-BC16-CC924097484E}">
      <dsp:nvSpPr>
        <dsp:cNvPr id="0" name=""/>
        <dsp:cNvSpPr/>
      </dsp:nvSpPr>
      <dsp:spPr>
        <a:xfrm>
          <a:off x="5979198" y="1840721"/>
          <a:ext cx="2246262" cy="1347757"/>
        </a:xfrm>
        <a:prstGeom prst="roundRect">
          <a:avLst>
            <a:gd name="adj" fmla="val 10000"/>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N" sz="1700" b="1" kern="1200" dirty="0" smtClean="0">
              <a:solidFill>
                <a:srgbClr val="FF3399"/>
              </a:solidFill>
            </a:rPr>
            <a:t>LBT/</a:t>
          </a:r>
          <a:r>
            <a:rPr lang="en-IN" sz="1700" b="1" kern="1200" dirty="0" err="1" smtClean="0">
              <a:solidFill>
                <a:srgbClr val="FF3399"/>
              </a:solidFill>
            </a:rPr>
            <a:t>Octroi</a:t>
          </a:r>
          <a:endParaRPr lang="en-IN" sz="1700" b="1" kern="1200" dirty="0">
            <a:solidFill>
              <a:srgbClr val="FF3399"/>
            </a:solidFill>
          </a:endParaRPr>
        </a:p>
        <a:p>
          <a:pPr marL="114300" lvl="1" indent="-114300" algn="l" defTabSz="577850">
            <a:lnSpc>
              <a:spcPct val="90000"/>
            </a:lnSpc>
            <a:spcBef>
              <a:spcPct val="0"/>
            </a:spcBef>
            <a:spcAft>
              <a:spcPct val="15000"/>
            </a:spcAft>
            <a:buChar char="••"/>
          </a:pPr>
          <a:r>
            <a:rPr lang="en-IN" sz="1300" kern="1200" dirty="0" smtClean="0"/>
            <a:t>Import into local limits</a:t>
          </a:r>
          <a:endParaRPr lang="en-IN" sz="1300" kern="1200" dirty="0"/>
        </a:p>
        <a:p>
          <a:pPr marL="114300" lvl="1" indent="-114300" algn="l" defTabSz="577850">
            <a:lnSpc>
              <a:spcPct val="90000"/>
            </a:lnSpc>
            <a:spcBef>
              <a:spcPct val="0"/>
            </a:spcBef>
            <a:spcAft>
              <a:spcPct val="15000"/>
            </a:spcAft>
            <a:buChar char="••"/>
          </a:pPr>
          <a:r>
            <a:rPr lang="en-IN" sz="1300" kern="1200" dirty="0" smtClean="0"/>
            <a:t>for sale, use or consumption</a:t>
          </a:r>
          <a:endParaRPr lang="en-IN" sz="1300" kern="1200" dirty="0"/>
        </a:p>
      </dsp:txBody>
      <dsp:txXfrm>
        <a:off x="6018672" y="1880195"/>
        <a:ext cx="2167314" cy="126880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0CCF2-252A-4F10-B7C2-3BED0D71E01F}">
      <dsp:nvSpPr>
        <dsp:cNvPr id="0" name=""/>
        <dsp:cNvSpPr/>
      </dsp:nvSpPr>
      <dsp:spPr>
        <a:xfrm>
          <a:off x="132705" y="0"/>
          <a:ext cx="7868000" cy="4917500"/>
        </a:xfrm>
        <a:prstGeom prst="swooshArrow">
          <a:avLst>
            <a:gd name="adj1" fmla="val 25000"/>
            <a:gd name="adj2" fmla="val 25000"/>
          </a:avLst>
        </a:prstGeom>
        <a:solidFill>
          <a:schemeClr val="bg1">
            <a:lumMod val="5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0736E9A-74DA-4A23-851F-06A40907C5FF}">
      <dsp:nvSpPr>
        <dsp:cNvPr id="0" name=""/>
        <dsp:cNvSpPr/>
      </dsp:nvSpPr>
      <dsp:spPr>
        <a:xfrm>
          <a:off x="1017462" y="3656653"/>
          <a:ext cx="180964" cy="180964"/>
        </a:xfrm>
        <a:prstGeom prst="ellipse">
          <a:avLst/>
        </a:prstGeom>
        <a:solidFill>
          <a:srgbClr val="FF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A49DDBF-FABE-4B4C-BE8B-25D034E7B106}">
      <dsp:nvSpPr>
        <dsp:cNvPr id="0" name=""/>
        <dsp:cNvSpPr/>
      </dsp:nvSpPr>
      <dsp:spPr>
        <a:xfrm>
          <a:off x="1246940" y="3679686"/>
          <a:ext cx="2504460" cy="117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89" tIns="0" rIns="0" bIns="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Commissioner (Appeals)</a:t>
          </a:r>
          <a:endParaRPr lang="en-IN" sz="1800" b="1" kern="1200" dirty="0">
            <a:solidFill>
              <a:schemeClr val="tx1"/>
            </a:solidFill>
          </a:endParaRPr>
        </a:p>
      </dsp:txBody>
      <dsp:txXfrm>
        <a:off x="1246940" y="3679686"/>
        <a:ext cx="2504460" cy="1170365"/>
      </dsp:txXfrm>
    </dsp:sp>
    <dsp:sp modelId="{EC84B6EE-D4B2-4E53-90E2-1C5942142FBB}">
      <dsp:nvSpPr>
        <dsp:cNvPr id="0" name=""/>
        <dsp:cNvSpPr/>
      </dsp:nvSpPr>
      <dsp:spPr>
        <a:xfrm>
          <a:off x="2296012" y="2512842"/>
          <a:ext cx="314720" cy="314720"/>
        </a:xfrm>
        <a:prstGeom prst="ellipse">
          <a:avLst/>
        </a:prstGeom>
        <a:solidFill>
          <a:srgbClr val="FF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E9D01DA-13CD-4D16-B0C5-D6A5C48508D9}">
      <dsp:nvSpPr>
        <dsp:cNvPr id="0" name=""/>
        <dsp:cNvSpPr/>
      </dsp:nvSpPr>
      <dsp:spPr>
        <a:xfrm>
          <a:off x="2675702" y="2670202"/>
          <a:ext cx="1652280" cy="224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64" tIns="0" rIns="0" bIns="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Tribunal</a:t>
          </a:r>
          <a:endParaRPr lang="en-IN" sz="2000" b="1" kern="1200" dirty="0">
            <a:solidFill>
              <a:schemeClr val="tx1"/>
            </a:solidFill>
          </a:endParaRPr>
        </a:p>
      </dsp:txBody>
      <dsp:txXfrm>
        <a:off x="2675702" y="2670202"/>
        <a:ext cx="1652280" cy="2247297"/>
      </dsp:txXfrm>
    </dsp:sp>
    <dsp:sp modelId="{7F128D10-B0EE-4710-90A6-637F18480929}">
      <dsp:nvSpPr>
        <dsp:cNvPr id="0" name=""/>
        <dsp:cNvSpPr/>
      </dsp:nvSpPr>
      <dsp:spPr>
        <a:xfrm>
          <a:off x="3928622" y="1669982"/>
          <a:ext cx="417004" cy="417004"/>
        </a:xfrm>
        <a:prstGeom prst="ellipse">
          <a:avLst/>
        </a:prstGeom>
        <a:solidFill>
          <a:srgbClr val="FF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4CE92AE-6633-44CD-B125-6B5FC6025F65}">
      <dsp:nvSpPr>
        <dsp:cNvPr id="0" name=""/>
        <dsp:cNvSpPr/>
      </dsp:nvSpPr>
      <dsp:spPr>
        <a:xfrm>
          <a:off x="4247331" y="1965157"/>
          <a:ext cx="1652280" cy="17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62" tIns="0" rIns="0" bIns="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tx1"/>
              </a:solidFill>
            </a:rPr>
            <a:t>High Court</a:t>
          </a:r>
          <a:endParaRPr lang="en-IN" sz="2400" b="1" kern="1200" dirty="0">
            <a:solidFill>
              <a:schemeClr val="tx1"/>
            </a:solidFill>
          </a:endParaRPr>
        </a:p>
      </dsp:txBody>
      <dsp:txXfrm>
        <a:off x="4247331" y="1965157"/>
        <a:ext cx="1652280" cy="1706406"/>
      </dsp:txXfrm>
    </dsp:sp>
    <dsp:sp modelId="{8F960F6E-96FB-40F4-B0E2-46407B45DED8}">
      <dsp:nvSpPr>
        <dsp:cNvPr id="0" name=""/>
        <dsp:cNvSpPr/>
      </dsp:nvSpPr>
      <dsp:spPr>
        <a:xfrm>
          <a:off x="5706790" y="1112338"/>
          <a:ext cx="558628" cy="558628"/>
        </a:xfrm>
        <a:prstGeom prst="ellipse">
          <a:avLst/>
        </a:prstGeom>
        <a:solidFill>
          <a:srgbClr val="FF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72A6B09-467E-40D5-B401-2C45F8E9C78E}">
      <dsp:nvSpPr>
        <dsp:cNvPr id="0" name=""/>
        <dsp:cNvSpPr/>
      </dsp:nvSpPr>
      <dsp:spPr>
        <a:xfrm>
          <a:off x="6104721" y="1107927"/>
          <a:ext cx="1652280" cy="352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005"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rPr>
            <a:t>Supreme Court</a:t>
          </a:r>
          <a:endParaRPr lang="en-IN" sz="2800" b="1" kern="1200" dirty="0">
            <a:solidFill>
              <a:schemeClr val="tx1"/>
            </a:solidFill>
          </a:endParaRPr>
        </a:p>
      </dsp:txBody>
      <dsp:txXfrm>
        <a:off x="6104721" y="1107927"/>
        <a:ext cx="1652280" cy="3525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0E5E-A30E-4E35-9107-19CDA5969B58}">
      <dsp:nvSpPr>
        <dsp:cNvPr id="0" name=""/>
        <dsp:cNvSpPr/>
      </dsp:nvSpPr>
      <dsp:spPr>
        <a:xfrm>
          <a:off x="2443182" y="1831"/>
          <a:ext cx="5843617" cy="991511"/>
        </a:xfrm>
        <a:prstGeom prst="rightArrow">
          <a:avLst>
            <a:gd name="adj1" fmla="val 75000"/>
            <a:gd name="adj2" fmla="val 50000"/>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Reimbursements - Intercontinental Consultants &amp; technocrats Pvt. Ltd. vs. Union of India admitted in 2014 (35) STR J99 (SC)</a:t>
          </a:r>
          <a:endParaRPr lang="en-US" sz="1700" kern="1200" dirty="0"/>
        </a:p>
      </dsp:txBody>
      <dsp:txXfrm>
        <a:off x="2443182" y="125770"/>
        <a:ext cx="5471800" cy="743633"/>
      </dsp:txXfrm>
    </dsp:sp>
    <dsp:sp modelId="{F44ADBF4-0BAC-4CD7-B8D5-582ABE7E537E}">
      <dsp:nvSpPr>
        <dsp:cNvPr id="0" name=""/>
        <dsp:cNvSpPr/>
      </dsp:nvSpPr>
      <dsp:spPr>
        <a:xfrm>
          <a:off x="71446" y="1831"/>
          <a:ext cx="2371735" cy="991511"/>
        </a:xfrm>
        <a:prstGeom prst="roundRect">
          <a:avLst/>
        </a:prstGeom>
        <a:solidFill>
          <a:schemeClr val="bg1">
            <a:lumMod val="6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Service</a:t>
          </a:r>
          <a:br>
            <a:rPr lang="en-US" sz="1800" kern="1200" dirty="0" smtClean="0"/>
          </a:br>
          <a:r>
            <a:rPr lang="en-US" sz="1800" kern="1200" dirty="0" smtClean="0"/>
            <a:t>Tax</a:t>
          </a:r>
          <a:endParaRPr lang="en-US" sz="1800" kern="1200" dirty="0"/>
        </a:p>
      </dsp:txBody>
      <dsp:txXfrm>
        <a:off x="119848" y="50233"/>
        <a:ext cx="2274931" cy="894707"/>
      </dsp:txXfrm>
    </dsp:sp>
    <dsp:sp modelId="{12DE1FD0-83C6-45B1-8F24-1C919B2654C3}">
      <dsp:nvSpPr>
        <dsp:cNvPr id="0" name=""/>
        <dsp:cNvSpPr/>
      </dsp:nvSpPr>
      <dsp:spPr>
        <a:xfrm>
          <a:off x="2443182" y="1092494"/>
          <a:ext cx="5843617" cy="991511"/>
        </a:xfrm>
        <a:prstGeom prst="rightArrow">
          <a:avLst>
            <a:gd name="adj1" fmla="val 75000"/>
            <a:gd name="adj2" fmla="val 50000"/>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Transaction Value vs. Assessable Value- CCE, Mumbai vs. Fiat India Pvt. Ltd. 2012 (283) ELT 161 (SC) </a:t>
          </a:r>
          <a:endParaRPr lang="en-US" sz="1700" kern="1200" dirty="0"/>
        </a:p>
      </dsp:txBody>
      <dsp:txXfrm>
        <a:off x="2443182" y="1216433"/>
        <a:ext cx="5471800" cy="743633"/>
      </dsp:txXfrm>
    </dsp:sp>
    <dsp:sp modelId="{2E5502BB-61DD-4A90-85EC-56B9711FFD96}">
      <dsp:nvSpPr>
        <dsp:cNvPr id="0" name=""/>
        <dsp:cNvSpPr/>
      </dsp:nvSpPr>
      <dsp:spPr>
        <a:xfrm>
          <a:off x="71446" y="1092494"/>
          <a:ext cx="2371735" cy="991511"/>
        </a:xfrm>
        <a:prstGeom prst="roundRect">
          <a:avLst/>
        </a:prstGeom>
        <a:solidFill>
          <a:schemeClr val="bg1">
            <a:lumMod val="6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Excise</a:t>
          </a:r>
          <a:endParaRPr lang="en-US" sz="1800" kern="1200" dirty="0"/>
        </a:p>
      </dsp:txBody>
      <dsp:txXfrm>
        <a:off x="119848" y="1140896"/>
        <a:ext cx="2274931" cy="894707"/>
      </dsp:txXfrm>
    </dsp:sp>
    <dsp:sp modelId="{F2505D88-1DE3-405E-B887-A9E08F50B0A9}">
      <dsp:nvSpPr>
        <dsp:cNvPr id="0" name=""/>
        <dsp:cNvSpPr/>
      </dsp:nvSpPr>
      <dsp:spPr>
        <a:xfrm>
          <a:off x="2443182" y="2183157"/>
          <a:ext cx="5843617" cy="991511"/>
        </a:xfrm>
        <a:prstGeom prst="rightArrow">
          <a:avLst>
            <a:gd name="adj1" fmla="val 75000"/>
            <a:gd name="adj2" fmla="val 50000"/>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IN" sz="1700" kern="1200" dirty="0" smtClean="0">
              <a:effectLst/>
            </a:rPr>
            <a:t>price actually paid or payable but inclusive of incidental costs</a:t>
          </a:r>
          <a:endParaRPr lang="en-US" sz="1700" kern="1200" dirty="0"/>
        </a:p>
      </dsp:txBody>
      <dsp:txXfrm>
        <a:off x="2443182" y="2307096"/>
        <a:ext cx="5471800" cy="743633"/>
      </dsp:txXfrm>
    </dsp:sp>
    <dsp:sp modelId="{BAFEE65B-0C71-494F-9587-9F807222A2EB}">
      <dsp:nvSpPr>
        <dsp:cNvPr id="0" name=""/>
        <dsp:cNvSpPr/>
      </dsp:nvSpPr>
      <dsp:spPr>
        <a:xfrm>
          <a:off x="71446" y="2183157"/>
          <a:ext cx="2371735" cy="991511"/>
        </a:xfrm>
        <a:prstGeom prst="roundRect">
          <a:avLst/>
        </a:prstGeom>
        <a:solidFill>
          <a:schemeClr val="bg1">
            <a:lumMod val="6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Customs</a:t>
          </a:r>
          <a:endParaRPr lang="en-US" sz="1600" kern="1200" dirty="0"/>
        </a:p>
      </dsp:txBody>
      <dsp:txXfrm>
        <a:off x="119848" y="2231559"/>
        <a:ext cx="2274931" cy="894707"/>
      </dsp:txXfrm>
    </dsp:sp>
    <dsp:sp modelId="{3C5C7534-F56C-4A39-92E0-348D08F1DA8E}">
      <dsp:nvSpPr>
        <dsp:cNvPr id="0" name=""/>
        <dsp:cNvSpPr/>
      </dsp:nvSpPr>
      <dsp:spPr>
        <a:xfrm>
          <a:off x="2443182" y="3273820"/>
          <a:ext cx="5843617" cy="991511"/>
        </a:xfrm>
        <a:prstGeom prst="rightArrow">
          <a:avLst>
            <a:gd name="adj1" fmla="val 75000"/>
            <a:gd name="adj2" fmla="val 50000"/>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Inclusive of Central Excise Duty and Customs Duty</a:t>
          </a:r>
          <a:endParaRPr lang="en-US" sz="1800" kern="1200" dirty="0"/>
        </a:p>
      </dsp:txBody>
      <dsp:txXfrm>
        <a:off x="2443182" y="3397759"/>
        <a:ext cx="5471800" cy="743633"/>
      </dsp:txXfrm>
    </dsp:sp>
    <dsp:sp modelId="{67AB4F27-BE48-473D-9D53-2E3C1F26EA88}">
      <dsp:nvSpPr>
        <dsp:cNvPr id="0" name=""/>
        <dsp:cNvSpPr/>
      </dsp:nvSpPr>
      <dsp:spPr>
        <a:xfrm>
          <a:off x="71446" y="3273820"/>
          <a:ext cx="2371735" cy="991511"/>
        </a:xfrm>
        <a:prstGeom prst="roundRect">
          <a:avLst/>
        </a:prstGeom>
        <a:solidFill>
          <a:schemeClr val="bg1">
            <a:lumMod val="6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VAT</a:t>
          </a:r>
          <a:endParaRPr lang="en-US" sz="1800" kern="1200" dirty="0"/>
        </a:p>
      </dsp:txBody>
      <dsp:txXfrm>
        <a:off x="119848" y="3322222"/>
        <a:ext cx="2274931" cy="894707"/>
      </dsp:txXfrm>
    </dsp:sp>
    <dsp:sp modelId="{E2AC7902-B825-4FB6-8157-D6E5ED00E797}">
      <dsp:nvSpPr>
        <dsp:cNvPr id="0" name=""/>
        <dsp:cNvSpPr/>
      </dsp:nvSpPr>
      <dsp:spPr>
        <a:xfrm>
          <a:off x="2443182" y="4364482"/>
          <a:ext cx="5843617" cy="991511"/>
        </a:xfrm>
        <a:prstGeom prst="rightArrow">
          <a:avLst>
            <a:gd name="adj1" fmla="val 75000"/>
            <a:gd name="adj2" fmla="val 50000"/>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Market value or the transaction value whichever is</a:t>
          </a:r>
          <a:r>
            <a:rPr lang="en-US" sz="1700" kern="1200" baseline="0" dirty="0" smtClean="0"/>
            <a:t> higher</a:t>
          </a:r>
          <a:endParaRPr lang="en-US" sz="1700" kern="1200" dirty="0"/>
        </a:p>
      </dsp:txBody>
      <dsp:txXfrm>
        <a:off x="2443182" y="4488421"/>
        <a:ext cx="5471800" cy="743633"/>
      </dsp:txXfrm>
    </dsp:sp>
    <dsp:sp modelId="{B32457E2-5B55-42D0-9E21-61B9CA805829}">
      <dsp:nvSpPr>
        <dsp:cNvPr id="0" name=""/>
        <dsp:cNvSpPr/>
      </dsp:nvSpPr>
      <dsp:spPr>
        <a:xfrm>
          <a:off x="71446" y="4364482"/>
          <a:ext cx="2371735" cy="991511"/>
        </a:xfrm>
        <a:prstGeom prst="roundRect">
          <a:avLst/>
        </a:prstGeom>
        <a:solidFill>
          <a:schemeClr val="bg1">
            <a:lumMod val="6500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Stamp Duty</a:t>
          </a:r>
          <a:endParaRPr lang="en-US" sz="1800" kern="1200" dirty="0"/>
        </a:p>
      </dsp:txBody>
      <dsp:txXfrm>
        <a:off x="119848" y="4412884"/>
        <a:ext cx="2274931" cy="894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12C5E-AEBA-4C33-BF73-4A9F8008475E}">
      <dsp:nvSpPr>
        <dsp:cNvPr id="0" name=""/>
        <dsp:cNvSpPr/>
      </dsp:nvSpPr>
      <dsp:spPr>
        <a:xfrm>
          <a:off x="781" y="0"/>
          <a:ext cx="2033022" cy="4318016"/>
        </a:xfrm>
        <a:prstGeom prst="roundRect">
          <a:avLst>
            <a:gd name="adj" fmla="val 10000"/>
          </a:avLst>
        </a:prstGeom>
        <a:solidFill>
          <a:schemeClr val="bg1">
            <a:lumMod val="9500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Service Tax</a:t>
          </a:r>
          <a:endParaRPr lang="en-IN" sz="3600" kern="1200" dirty="0">
            <a:solidFill>
              <a:schemeClr val="tx1"/>
            </a:solidFill>
          </a:endParaRPr>
        </a:p>
      </dsp:txBody>
      <dsp:txXfrm>
        <a:off x="781" y="0"/>
        <a:ext cx="2033022" cy="1295404"/>
      </dsp:txXfrm>
    </dsp:sp>
    <dsp:sp modelId="{5B90A7C6-BEB0-48FB-AA0B-6FE5480680D7}">
      <dsp:nvSpPr>
        <dsp:cNvPr id="0" name=""/>
        <dsp:cNvSpPr/>
      </dsp:nvSpPr>
      <dsp:spPr>
        <a:xfrm>
          <a:off x="204084" y="1296669"/>
          <a:ext cx="1626418" cy="1301940"/>
        </a:xfrm>
        <a:prstGeom prst="roundRect">
          <a:avLst>
            <a:gd name="adj" fmla="val 10000"/>
          </a:avLst>
        </a:prstGeom>
        <a:solidFill>
          <a:srgbClr val="FF99CC">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Mega</a:t>
          </a:r>
          <a:r>
            <a:rPr lang="en-US" sz="2100" kern="1200" baseline="0" dirty="0" smtClean="0">
              <a:solidFill>
                <a:schemeClr val="tx1"/>
              </a:solidFill>
            </a:rPr>
            <a:t> Exemptions</a:t>
          </a:r>
        </a:p>
        <a:p>
          <a:pPr lvl="0" algn="ctr" defTabSz="933450">
            <a:lnSpc>
              <a:spcPct val="90000"/>
            </a:lnSpc>
            <a:spcBef>
              <a:spcPct val="0"/>
            </a:spcBef>
            <a:spcAft>
              <a:spcPct val="35000"/>
            </a:spcAft>
          </a:pPr>
          <a:r>
            <a:rPr lang="en-US" sz="2100" kern="1200" baseline="0" dirty="0" smtClean="0">
              <a:solidFill>
                <a:schemeClr val="tx1"/>
              </a:solidFill>
            </a:rPr>
            <a:t>Negative List</a:t>
          </a:r>
          <a:endParaRPr lang="en-IN" sz="2100" kern="1200" dirty="0">
            <a:solidFill>
              <a:schemeClr val="tx1"/>
            </a:solidFill>
          </a:endParaRPr>
        </a:p>
      </dsp:txBody>
      <dsp:txXfrm>
        <a:off x="242217" y="1334802"/>
        <a:ext cx="1550152" cy="1225674"/>
      </dsp:txXfrm>
    </dsp:sp>
    <dsp:sp modelId="{27DADC04-ED18-4935-9CAD-D0F0FF84BA14}">
      <dsp:nvSpPr>
        <dsp:cNvPr id="0" name=""/>
        <dsp:cNvSpPr/>
      </dsp:nvSpPr>
      <dsp:spPr>
        <a:xfrm>
          <a:off x="204084" y="2798909"/>
          <a:ext cx="1626418" cy="1301940"/>
        </a:xfrm>
        <a:prstGeom prst="roundRect">
          <a:avLst>
            <a:gd name="adj" fmla="val 10000"/>
          </a:avLst>
        </a:prstGeom>
        <a:solidFill>
          <a:srgbClr val="FF99CC">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IN" sz="2100" kern="1200" dirty="0" smtClean="0">
              <a:solidFill>
                <a:schemeClr val="tx1"/>
              </a:solidFill>
            </a:rPr>
            <a:t>Service Provided outside India</a:t>
          </a:r>
        </a:p>
      </dsp:txBody>
      <dsp:txXfrm>
        <a:off x="242217" y="2837042"/>
        <a:ext cx="1550152" cy="1225674"/>
      </dsp:txXfrm>
    </dsp:sp>
    <dsp:sp modelId="{51B4DB23-4A8C-4254-A0D0-29B7F08CF9D8}">
      <dsp:nvSpPr>
        <dsp:cNvPr id="0" name=""/>
        <dsp:cNvSpPr/>
      </dsp:nvSpPr>
      <dsp:spPr>
        <a:xfrm>
          <a:off x="2186281" y="0"/>
          <a:ext cx="2033022" cy="4318016"/>
        </a:xfrm>
        <a:prstGeom prst="roundRect">
          <a:avLst>
            <a:gd name="adj" fmla="val 10000"/>
          </a:avLst>
        </a:prstGeom>
        <a:solidFill>
          <a:schemeClr val="bg1">
            <a:lumMod val="9500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M-VAT</a:t>
          </a:r>
          <a:endParaRPr lang="en-IN" sz="3600" kern="1200" dirty="0">
            <a:solidFill>
              <a:schemeClr val="tx1"/>
            </a:solidFill>
          </a:endParaRPr>
        </a:p>
      </dsp:txBody>
      <dsp:txXfrm>
        <a:off x="2186281" y="0"/>
        <a:ext cx="2033022" cy="1295404"/>
      </dsp:txXfrm>
    </dsp:sp>
    <dsp:sp modelId="{6ED24F05-DF1F-4370-A73E-AE6CC2557279}">
      <dsp:nvSpPr>
        <dsp:cNvPr id="0" name=""/>
        <dsp:cNvSpPr/>
      </dsp:nvSpPr>
      <dsp:spPr>
        <a:xfrm>
          <a:off x="2389583" y="1295404"/>
          <a:ext cx="1626418" cy="2806710"/>
        </a:xfrm>
        <a:prstGeom prst="roundRect">
          <a:avLst>
            <a:gd name="adj" fmla="val 10000"/>
          </a:avLst>
        </a:prstGeom>
        <a:solidFill>
          <a:srgbClr val="FF99CC">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IN" sz="2100" kern="1200" dirty="0" smtClean="0">
              <a:solidFill>
                <a:schemeClr val="tx1"/>
              </a:solidFill>
            </a:rPr>
            <a:t>Schedule ‘A’</a:t>
          </a:r>
          <a:endParaRPr lang="en-IN" sz="2100" kern="1200" dirty="0">
            <a:solidFill>
              <a:schemeClr val="tx1"/>
            </a:solidFill>
          </a:endParaRPr>
        </a:p>
      </dsp:txBody>
      <dsp:txXfrm>
        <a:off x="2437219" y="1343040"/>
        <a:ext cx="1531146" cy="2711438"/>
      </dsp:txXfrm>
    </dsp:sp>
    <dsp:sp modelId="{279F5C39-6880-4D8E-AAE3-747D17E2E0DF}">
      <dsp:nvSpPr>
        <dsp:cNvPr id="0" name=""/>
        <dsp:cNvSpPr/>
      </dsp:nvSpPr>
      <dsp:spPr>
        <a:xfrm>
          <a:off x="4337768" y="0"/>
          <a:ext cx="2033022" cy="4318016"/>
        </a:xfrm>
        <a:prstGeom prst="roundRect">
          <a:avLst>
            <a:gd name="adj" fmla="val 10000"/>
          </a:avLst>
        </a:prstGeom>
        <a:solidFill>
          <a:schemeClr val="bg1">
            <a:lumMod val="9500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Central Excise</a:t>
          </a:r>
          <a:endParaRPr lang="en-IN" sz="3600" kern="1200" dirty="0">
            <a:solidFill>
              <a:schemeClr val="tx1"/>
            </a:solidFill>
          </a:endParaRPr>
        </a:p>
      </dsp:txBody>
      <dsp:txXfrm>
        <a:off x="4337768" y="0"/>
        <a:ext cx="2033022" cy="1295404"/>
      </dsp:txXfrm>
    </dsp:sp>
    <dsp:sp modelId="{37AC953A-F105-4205-AC79-FCB100E2420A}">
      <dsp:nvSpPr>
        <dsp:cNvPr id="0" name=""/>
        <dsp:cNvSpPr/>
      </dsp:nvSpPr>
      <dsp:spPr>
        <a:xfrm>
          <a:off x="4575083" y="1295689"/>
          <a:ext cx="1626418" cy="997127"/>
        </a:xfrm>
        <a:prstGeom prst="roundRect">
          <a:avLst>
            <a:gd name="adj" fmla="val 10000"/>
          </a:avLst>
        </a:prstGeom>
        <a:solidFill>
          <a:srgbClr val="FF99CC">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Exemptions for SSI</a:t>
          </a:r>
        </a:p>
      </dsp:txBody>
      <dsp:txXfrm>
        <a:off x="4604288" y="1324894"/>
        <a:ext cx="1568008" cy="938717"/>
      </dsp:txXfrm>
    </dsp:sp>
    <dsp:sp modelId="{E9858BF8-1A0A-4E3C-83E0-61A172673133}">
      <dsp:nvSpPr>
        <dsp:cNvPr id="0" name=""/>
        <dsp:cNvSpPr/>
      </dsp:nvSpPr>
      <dsp:spPr>
        <a:xfrm>
          <a:off x="4575083" y="2534019"/>
          <a:ext cx="1626418" cy="1567810"/>
        </a:xfrm>
        <a:prstGeom prst="roundRect">
          <a:avLst>
            <a:gd name="adj" fmla="val 10000"/>
          </a:avLst>
        </a:prstGeom>
        <a:solidFill>
          <a:srgbClr val="FF99CC">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IN" sz="2100" kern="1200" baseline="0" dirty="0" smtClean="0">
              <a:solidFill>
                <a:schemeClr val="tx1"/>
              </a:solidFill>
            </a:rPr>
            <a:t>Sector wise Exemptions</a:t>
          </a:r>
          <a:endParaRPr lang="en-IN" sz="2100" kern="1200" baseline="0" dirty="0">
            <a:solidFill>
              <a:schemeClr val="tx1"/>
            </a:solidFill>
          </a:endParaRPr>
        </a:p>
      </dsp:txBody>
      <dsp:txXfrm>
        <a:off x="4621003" y="2579939"/>
        <a:ext cx="1534578" cy="14759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2C5F1-5F30-4C15-A268-236BE1EF34B2}" type="datetimeFigureOut">
              <a:rPr lang="en-IN" smtClean="0"/>
              <a:pPr/>
              <a:t>06-11-2015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9020A-F4AC-4FF8-A20D-F5B36027D7DD}" type="slidenum">
              <a:rPr lang="en-IN" smtClean="0"/>
              <a:pPr/>
              <a:t>‹#›</a:t>
            </a:fld>
            <a:endParaRPr lang="en-IN"/>
          </a:p>
        </p:txBody>
      </p:sp>
    </p:spTree>
    <p:extLst>
      <p:ext uri="{BB962C8B-B14F-4D97-AF65-F5344CB8AC3E}">
        <p14:creationId xmlns:p14="http://schemas.microsoft.com/office/powerpoint/2010/main" val="377283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169020A-F4AC-4FF8-A20D-F5B36027D7DD}" type="slidenum">
              <a:rPr lang="en-IN" smtClean="0"/>
              <a:pPr/>
              <a:t>13</a:t>
            </a:fld>
            <a:endParaRPr lang="en-IN"/>
          </a:p>
        </p:txBody>
      </p:sp>
    </p:spTree>
    <p:extLst>
      <p:ext uri="{BB962C8B-B14F-4D97-AF65-F5344CB8AC3E}">
        <p14:creationId xmlns:p14="http://schemas.microsoft.com/office/powerpoint/2010/main" val="57775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169020A-F4AC-4FF8-A20D-F5B36027D7DD}" type="slidenum">
              <a:rPr lang="en-IN" smtClean="0"/>
              <a:pPr/>
              <a:t>14</a:t>
            </a:fld>
            <a:endParaRPr lang="en-IN"/>
          </a:p>
        </p:txBody>
      </p:sp>
    </p:spTree>
    <p:extLst>
      <p:ext uri="{BB962C8B-B14F-4D97-AF65-F5344CB8AC3E}">
        <p14:creationId xmlns:p14="http://schemas.microsoft.com/office/powerpoint/2010/main" val="318789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69020A-F4AC-4FF8-A20D-F5B36027D7DD}"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69020A-F4AC-4FF8-A20D-F5B36027D7DD}"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36</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37</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38</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39</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40</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169020A-F4AC-4FF8-A20D-F5B36027D7DD}" type="slidenum">
              <a:rPr lang="en-IN" smtClean="0"/>
              <a:pPr/>
              <a:t>42</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43</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44</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45</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46</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47</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48</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49</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50</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52</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53</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54</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55</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56</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67</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68</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69</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70</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71</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6</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72</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73</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74</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75</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76</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77</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78</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79</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80</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81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7</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82</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83</a:t>
            </a:fld>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84</a:t>
            </a:fld>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85</a:t>
            </a:fld>
            <a:endParaRPr lang="en-I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86</a:t>
            </a:fld>
            <a:endParaRPr lang="en-I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87</a:t>
            </a:fld>
            <a:endParaRPr lang="en-I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41587-1723-4658-84F0-1865BEBB7BAF}" type="slidenum">
              <a:rPr lang="en-IN" smtClean="0"/>
              <a:pPr/>
              <a:t>88</a:t>
            </a:fld>
            <a:endParaRPr lang="en-I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89</a:t>
            </a:fld>
            <a:endParaRPr lang="en-I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90</a:t>
            </a:fld>
            <a:endParaRPr lang="en-I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169020A-F4AC-4FF8-A20D-F5B36027D7DD}" type="slidenum">
              <a:rPr lang="en-IN" smtClean="0"/>
              <a:pPr/>
              <a:t>8</a:t>
            </a:fld>
            <a:endParaRPr lang="en-I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92</a:t>
            </a:fld>
            <a:endParaRPr lang="en-I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93</a:t>
            </a:fld>
            <a:endParaRPr lang="en-I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94</a:t>
            </a:fld>
            <a:endParaRPr lang="en-I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95</a:t>
            </a:fld>
            <a:endParaRPr lang="en-I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96</a:t>
            </a:fld>
            <a:endParaRPr lang="en-I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97</a:t>
            </a:fld>
            <a:endParaRPr lang="en-I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98</a:t>
            </a:fld>
            <a:endParaRPr lang="en-I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99</a:t>
            </a:fld>
            <a:endParaRPr lang="en-I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100</a:t>
            </a:fld>
            <a:endParaRPr lang="en-I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101</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9</a:t>
            </a:fld>
            <a:endParaRPr lang="en-I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9020A-F4AC-4FF8-A20D-F5B36027D7DD}" type="slidenum">
              <a:rPr lang="en-IN" smtClean="0"/>
              <a:pPr/>
              <a:t>102</a:t>
            </a:fld>
            <a:endParaRPr lang="en-I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B92B27-F9B2-4770-B9A0-B4953CBB91FE}" type="slidenum">
              <a:rPr lang="en-IN" smtClean="0"/>
              <a:pPr/>
              <a:t>103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A0CD9-9A5F-4660-B155-969E4DFC695A}" type="datetime1">
              <a:rPr lang="en-US" smtClean="0"/>
              <a:pPr/>
              <a:t>11/6/2015</a:t>
            </a:fld>
            <a:endParaRPr lang="en-US"/>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42A0-FC60-404C-BB88-00DF8C2FAE37}" type="datetime1">
              <a:rPr lang="en-US" smtClean="0"/>
              <a:pPr/>
              <a:t>11/6/2015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29D74-B789-404C-BF54-93B5F9C9BE06}" type="datetime1">
              <a:rPr lang="en-US" smtClean="0"/>
              <a:pPr/>
              <a:t>11/6/2015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a:bodyPr>
          <a:lstStyle>
            <a:lvl1pPr>
              <a:defRPr sz="2800">
                <a:solidFill>
                  <a:srgbClr val="FF33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54057-423F-4CC6-9726-37AFB007C26E}" type="datetime1">
              <a:rPr lang="en-US" smtClean="0"/>
              <a:pPr/>
              <a:t>11/6/2015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5F93A-91A3-4210-8FDA-A3ED632D6BD7}" type="datetime1">
              <a:rPr lang="en-US" smtClean="0"/>
              <a:pPr/>
              <a:t>11/6/2015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E6D8F-D6EC-4CFD-AACF-F2DCF247813A}" type="datetime1">
              <a:rPr lang="en-US" smtClean="0"/>
              <a:pPr/>
              <a:t>11/6/2015</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893D7-320F-4219-99AF-1D8135776BBD}" type="datetime1">
              <a:rPr lang="en-US" smtClean="0"/>
              <a:pPr/>
              <a:t>11/6/2015</a:t>
            </a:fld>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0B73-D675-4225-81D9-D5C0AB5AB54F}" type="datetime1">
              <a:rPr lang="en-US" smtClean="0"/>
              <a:pPr/>
              <a:t>11/6/2015</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F3753-8DD7-4FFF-AB69-530D5EF0B0B7}" type="datetime1">
              <a:rPr lang="en-US" smtClean="0"/>
              <a:pPr/>
              <a:t>11/6/2015</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6370C-26CB-4EE7-9EDC-BE3953793AA8}" type="datetime1">
              <a:rPr lang="en-US" smtClean="0"/>
              <a:pPr/>
              <a:t>11/6/2015</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A305-DDD0-4017-88BB-434C2AD38E5C}" type="datetime1">
              <a:rPr lang="en-US" smtClean="0"/>
              <a:pPr/>
              <a:t>11/6/2015</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CED65-67D2-4138-A316-8459ACCA7DBA}" type="datetime1">
              <a:rPr lang="en-US" smtClean="0"/>
              <a:pPr/>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GSC Intime Services Pvt. Ltd.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3F15-D7DB-49A2-8749-620FF2427B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FF339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10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notesSlide" Target="../notesSlides/notesSlide91.xml"/><Relationship Id="rId1" Type="http://schemas.openxmlformats.org/officeDocument/2006/relationships/slideLayout" Target="../slideLayouts/slideLayout6.xml"/><Relationship Id="rId6" Type="http://schemas.openxmlformats.org/officeDocument/2006/relationships/hyperlink" Target="http://www.gscintime.com/" TargetMode="External"/><Relationship Id="rId5" Type="http://schemas.openxmlformats.org/officeDocument/2006/relationships/hyperlink" Target="mailto:info@gscintime.com" TargetMode="External"/><Relationship Id="rId4" Type="http://schemas.openxmlformats.org/officeDocument/2006/relationships/hyperlink" Target="mailto:jayeshgogri@gscintime.com"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7.jpe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IN" sz="2800" dirty="0"/>
          </a:p>
        </p:txBody>
      </p:sp>
      <p:sp>
        <p:nvSpPr>
          <p:cNvPr id="3" name="Subtitle 2"/>
          <p:cNvSpPr>
            <a:spLocks noGrp="1"/>
          </p:cNvSpPr>
          <p:nvPr>
            <p:ph type="subTitle" idx="1"/>
          </p:nvPr>
        </p:nvSpPr>
        <p:spPr>
          <a:xfrm>
            <a:off x="1428728" y="4572008"/>
            <a:ext cx="6400800" cy="1752600"/>
          </a:xfrm>
        </p:spPr>
        <p:txBody>
          <a:bodyPr>
            <a:normAutofit/>
          </a:bodyPr>
          <a:lstStyle/>
          <a:p>
            <a:r>
              <a:rPr lang="en-US" sz="2400" dirty="0" smtClean="0">
                <a:solidFill>
                  <a:srgbClr val="7030A0"/>
                </a:solidFill>
              </a:rPr>
              <a:t>Presented by:</a:t>
            </a:r>
          </a:p>
          <a:p>
            <a:r>
              <a:rPr lang="en-US" sz="2400" dirty="0" smtClean="0">
                <a:solidFill>
                  <a:srgbClr val="7030A0"/>
                </a:solidFill>
              </a:rPr>
              <a:t>Ca. Jayesh Gogri</a:t>
            </a:r>
          </a:p>
        </p:txBody>
      </p:sp>
      <p:sp>
        <p:nvSpPr>
          <p:cNvPr id="4" name="Rectangle 3"/>
          <p:cNvSpPr/>
          <p:nvPr/>
        </p:nvSpPr>
        <p:spPr>
          <a:xfrm>
            <a:off x="928662" y="1928802"/>
            <a:ext cx="7543668" cy="1754326"/>
          </a:xfrm>
          <a:prstGeom prst="rect">
            <a:avLst/>
          </a:prstGeom>
          <a:noFill/>
          <a:ln>
            <a:noFill/>
          </a:ln>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Goods And Service Tax</a:t>
            </a:r>
          </a:p>
          <a:p>
            <a:pPr algn="ctr"/>
            <a:r>
              <a:rPr lang="en-US" sz="5400" b="1" cap="all" spc="0" dirty="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 in India</a:t>
            </a:r>
            <a:endParaRPr lang="en-US" sz="5400" b="1" cap="all" spc="0"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4490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609600"/>
          </a:xfrm>
        </p:spPr>
        <p:txBody>
          <a:bodyPr/>
          <a:lstStyle/>
          <a:p>
            <a:r>
              <a:rPr lang="en-US" dirty="0" smtClean="0"/>
              <a:t>Multiple Rates </a:t>
            </a:r>
            <a:endParaRPr lang="en-IN" dirty="0"/>
          </a:p>
        </p:txBody>
      </p:sp>
      <p:pic>
        <p:nvPicPr>
          <p:cNvPr id="7" name="Content Placeholder 6" descr="confused_man-747964.jpg"/>
          <p:cNvPicPr>
            <a:picLocks noGrp="1" noChangeAspect="1"/>
          </p:cNvPicPr>
          <p:nvPr>
            <p:ph idx="1"/>
          </p:nvPr>
        </p:nvPicPr>
        <p:blipFill>
          <a:blip r:embed="rId3"/>
          <a:stretch>
            <a:fillRect/>
          </a:stretch>
        </p:blipFill>
        <p:spPr>
          <a:xfrm>
            <a:off x="7092280" y="2852936"/>
            <a:ext cx="1457325"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p:cNvSpPr>
            <a:spLocks noGrp="1"/>
          </p:cNvSpPr>
          <p:nvPr>
            <p:ph type="dt" sz="half" idx="2"/>
          </p:nvPr>
        </p:nvSpPr>
        <p:spPr/>
        <p:txBody>
          <a:bodyPr/>
          <a:lstStyle/>
          <a:p>
            <a:fld id="{C4556A87-81FC-4E38-8994-97A62B259F70}" type="datetime1">
              <a:rPr lang="en-US" smtClean="0"/>
              <a:pPr/>
              <a:t>11/6/2015</a:t>
            </a:fld>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10</a:t>
            </a:fld>
            <a:endParaRPr lang="en-US"/>
          </a:p>
        </p:txBody>
      </p:sp>
      <p:sp>
        <p:nvSpPr>
          <p:cNvPr id="13" name="Cloud 12"/>
          <p:cNvSpPr/>
          <p:nvPr/>
        </p:nvSpPr>
        <p:spPr>
          <a:xfrm>
            <a:off x="2975652" y="2118144"/>
            <a:ext cx="1164300" cy="71438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ysClr val="windowText" lastClr="000000"/>
                </a:solidFill>
              </a:rPr>
              <a:t>2%</a:t>
            </a:r>
            <a:endParaRPr lang="en-IN" dirty="0">
              <a:solidFill>
                <a:sysClr val="windowText" lastClr="000000"/>
              </a:solidFill>
            </a:endParaRPr>
          </a:p>
        </p:txBody>
      </p:sp>
      <p:sp>
        <p:nvSpPr>
          <p:cNvPr id="14" name="Cloud 13"/>
          <p:cNvSpPr/>
          <p:nvPr/>
        </p:nvSpPr>
        <p:spPr>
          <a:xfrm>
            <a:off x="500034" y="1643050"/>
            <a:ext cx="928694" cy="57150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a:t>
            </a:r>
            <a:endParaRPr lang="en-IN" dirty="0"/>
          </a:p>
        </p:txBody>
      </p:sp>
      <p:sp>
        <p:nvSpPr>
          <p:cNvPr id="15" name="Cloud 14"/>
          <p:cNvSpPr/>
          <p:nvPr/>
        </p:nvSpPr>
        <p:spPr>
          <a:xfrm>
            <a:off x="2307398" y="1383327"/>
            <a:ext cx="1400505" cy="64294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14%</a:t>
            </a:r>
            <a:endParaRPr lang="en-IN" dirty="0"/>
          </a:p>
        </p:txBody>
      </p:sp>
      <p:sp>
        <p:nvSpPr>
          <p:cNvPr id="16" name="Cloud 15"/>
          <p:cNvSpPr/>
          <p:nvPr/>
        </p:nvSpPr>
        <p:spPr>
          <a:xfrm>
            <a:off x="1235828" y="2059761"/>
            <a:ext cx="1197951" cy="57150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12.5%</a:t>
            </a:r>
            <a:endParaRPr lang="en-IN" dirty="0"/>
          </a:p>
        </p:txBody>
      </p:sp>
      <p:sp>
        <p:nvSpPr>
          <p:cNvPr id="3" name="Cloud 2"/>
          <p:cNvSpPr/>
          <p:nvPr/>
        </p:nvSpPr>
        <p:spPr>
          <a:xfrm>
            <a:off x="290462" y="2776732"/>
            <a:ext cx="1143008" cy="86409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5%</a:t>
            </a:r>
            <a:endParaRPr lang="en-US" dirty="0"/>
          </a:p>
        </p:txBody>
      </p:sp>
      <p:sp>
        <p:nvSpPr>
          <p:cNvPr id="8" name="Cloud 7"/>
          <p:cNvSpPr/>
          <p:nvPr/>
        </p:nvSpPr>
        <p:spPr>
          <a:xfrm>
            <a:off x="1857716" y="2731380"/>
            <a:ext cx="1152128" cy="71438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20%</a:t>
            </a:r>
            <a:endParaRPr lang="en-US" dirty="0"/>
          </a:p>
        </p:txBody>
      </p:sp>
      <p:sp>
        <p:nvSpPr>
          <p:cNvPr id="9" name="Cloud 8"/>
          <p:cNvSpPr/>
          <p:nvPr/>
        </p:nvSpPr>
        <p:spPr>
          <a:xfrm>
            <a:off x="4139952" y="980728"/>
            <a:ext cx="1440160" cy="80519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ysClr val="windowText" lastClr="000000"/>
                </a:solidFill>
              </a:rPr>
              <a:t>12.5%</a:t>
            </a:r>
            <a:endParaRPr lang="en-US" dirty="0">
              <a:solidFill>
                <a:sysClr val="windowText" lastClr="000000"/>
              </a:solidFill>
            </a:endParaRPr>
          </a:p>
        </p:txBody>
      </p:sp>
      <p:sp>
        <p:nvSpPr>
          <p:cNvPr id="10" name="Cloud 9"/>
          <p:cNvSpPr/>
          <p:nvPr/>
        </p:nvSpPr>
        <p:spPr>
          <a:xfrm>
            <a:off x="4283968" y="2083565"/>
            <a:ext cx="1296144" cy="78353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ysClr val="windowText" lastClr="000000"/>
                </a:solidFill>
              </a:rPr>
              <a:t>6%</a:t>
            </a:r>
            <a:endParaRPr lang="en-US" dirty="0">
              <a:solidFill>
                <a:sysClr val="windowText" lastClr="000000"/>
              </a:solidFill>
            </a:endParaRPr>
          </a:p>
        </p:txBody>
      </p:sp>
      <p:sp>
        <p:nvSpPr>
          <p:cNvPr id="11" name="Cloud 10"/>
          <p:cNvSpPr/>
          <p:nvPr/>
        </p:nvSpPr>
        <p:spPr>
          <a:xfrm>
            <a:off x="5724128" y="1704798"/>
            <a:ext cx="2448272" cy="7705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7.5%+12.5%+(2%+1%)+4%</a:t>
            </a:r>
            <a:endParaRPr lang="en-US" dirty="0"/>
          </a:p>
        </p:txBody>
      </p:sp>
      <p:sp>
        <p:nvSpPr>
          <p:cNvPr id="12" name="Cloud 11"/>
          <p:cNvSpPr/>
          <p:nvPr/>
        </p:nvSpPr>
        <p:spPr>
          <a:xfrm>
            <a:off x="3612459" y="2978686"/>
            <a:ext cx="1343017" cy="66232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5%</a:t>
            </a:r>
            <a:endParaRPr lang="en-US" dirty="0"/>
          </a:p>
        </p:txBody>
      </p:sp>
      <p:sp>
        <p:nvSpPr>
          <p:cNvPr id="17" name="Cloud 16"/>
          <p:cNvSpPr/>
          <p:nvPr/>
        </p:nvSpPr>
        <p:spPr>
          <a:xfrm>
            <a:off x="2433780" y="3537012"/>
            <a:ext cx="1368152" cy="79208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2%</a:t>
            </a:r>
            <a:endParaRPr lang="en-US" dirty="0"/>
          </a:p>
        </p:txBody>
      </p:sp>
      <p:sp>
        <p:nvSpPr>
          <p:cNvPr id="19" name="Footer Placeholder 4"/>
          <p:cNvSpPr>
            <a:spLocks noGrp="1"/>
          </p:cNvSpPr>
          <p:nvPr>
            <p:ph type="ftr" sz="quarter" idx="4294967295"/>
          </p:nvPr>
        </p:nvSpPr>
        <p:spPr>
          <a:xfrm>
            <a:off x="3124200" y="6356350"/>
            <a:ext cx="2895600" cy="365125"/>
          </a:xfrm>
          <a:prstGeom prst="rect">
            <a:avLst/>
          </a:prstGeom>
        </p:spPr>
        <p:txBody>
          <a:bodyPr/>
          <a:lstStyle/>
          <a:p>
            <a:r>
              <a:rPr lang="fr-FR" smtClean="0"/>
              <a:t>GSC Intime Services Pvt. Ltd.</a:t>
            </a:r>
            <a:endParaRPr lang="en-US" dirty="0" smtClean="0"/>
          </a:p>
        </p:txBody>
      </p:sp>
    </p:spTree>
    <p:extLst>
      <p:ext uri="{BB962C8B-B14F-4D97-AF65-F5344CB8AC3E}">
        <p14:creationId xmlns:p14="http://schemas.microsoft.com/office/powerpoint/2010/main" val="13173664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100</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357158" y="285728"/>
            <a:ext cx="2928958" cy="1214446"/>
          </a:xfrm>
          <a:prstGeom prst="cloudCallout">
            <a:avLst>
              <a:gd name="adj1" fmla="val 54472"/>
              <a:gd name="adj2" fmla="val 61022"/>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May Fall Down</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graphicFrame>
        <p:nvGraphicFramePr>
          <p:cNvPr id="7" name="Content Placeholder 6"/>
          <p:cNvGraphicFramePr>
            <a:graphicFrameLocks noGrp="1"/>
          </p:cNvGraphicFramePr>
          <p:nvPr>
            <p:ph idx="1"/>
          </p:nvPr>
        </p:nvGraphicFramePr>
        <p:xfrm>
          <a:off x="214282" y="1285860"/>
          <a:ext cx="8429684"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for GST</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55003172"/>
              </p:ext>
            </p:extLst>
          </p:nvPr>
        </p:nvGraphicFramePr>
        <p:xfrm>
          <a:off x="457200" y="857232"/>
          <a:ext cx="8472518"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D40BC95B-D3D8-4A61-8D8B-11B1F64CE35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102</a:t>
            </a:fld>
            <a:endParaRPr lang="en-US"/>
          </a:p>
        </p:txBody>
      </p:sp>
    </p:spTree>
    <p:extLst>
      <p:ext uri="{BB962C8B-B14F-4D97-AF65-F5344CB8AC3E}">
        <p14:creationId xmlns:p14="http://schemas.microsoft.com/office/powerpoint/2010/main" val="39563747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US" dirty="0" smtClean="0">
                <a:solidFill>
                  <a:srgbClr val="D60093"/>
                </a:solidFill>
                <a:latin typeface="Lucida Calligraphy" pitchFamily="66" charset="0"/>
              </a:rPr>
              <a:t>Contact us…</a:t>
            </a:r>
            <a:endParaRPr lang="en-IN"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lgn="ctr"/>
            <a:r>
              <a:rPr lang="fr-FR" sz="1200" dirty="0" smtClean="0">
                <a:solidFill>
                  <a:schemeClr val="tx1">
                    <a:tint val="75000"/>
                  </a:schemeClr>
                </a:solidFill>
              </a:rPr>
              <a:t>GSC Intime Services Pvt. Ltd.</a:t>
            </a:r>
            <a:endParaRPr lang="en-US" sz="1200" dirty="0" smtClean="0">
              <a:solidFill>
                <a:schemeClr val="tx1">
                  <a:tint val="75000"/>
                </a:schemeClr>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lgn="r"/>
            <a:fld id="{B6F15528-21DE-4FAA-801E-634DDDAF4B2B}" type="slidenum">
              <a:rPr lang="en-US" sz="1200" smtClean="0">
                <a:solidFill>
                  <a:schemeClr val="tx1">
                    <a:tint val="75000"/>
                  </a:schemeClr>
                </a:solidFill>
              </a:rPr>
              <a:pPr algn="r"/>
              <a:t>103</a:t>
            </a:fld>
            <a:endParaRPr lang="en-US" sz="1200" dirty="0" smtClean="0">
              <a:solidFill>
                <a:schemeClr val="tx1">
                  <a:tint val="75000"/>
                </a:schemeClr>
              </a:solidFill>
            </a:endParaRPr>
          </a:p>
        </p:txBody>
      </p:sp>
      <p:pic>
        <p:nvPicPr>
          <p:cNvPr id="13" name="Picture 2" descr="D:\16Gb Pan Drive 26.04.2013\Dell - 6. Pan Drive-4 GB-ongoing\GSC\Logo\GSC  Logo-Magen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1785926"/>
            <a:ext cx="2971800" cy="7737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2910" y="2714620"/>
            <a:ext cx="3656770" cy="369332"/>
          </a:xfrm>
          <a:prstGeom prst="rect">
            <a:avLst/>
          </a:prstGeom>
        </p:spPr>
        <p:txBody>
          <a:bodyPr wrap="none">
            <a:spAutoFit/>
          </a:bodyPr>
          <a:lstStyle/>
          <a:p>
            <a:r>
              <a:rPr lang="en-IN" dirty="0" smtClean="0">
                <a:solidFill>
                  <a:srgbClr val="D60093"/>
                </a:solidFill>
                <a:latin typeface="Lucida Calligraphy" panose="03010101010101010101" pitchFamily="66" charset="0"/>
              </a:rPr>
              <a:t>Right advice at right time…</a:t>
            </a:r>
            <a:endParaRPr lang="en-IN" dirty="0">
              <a:solidFill>
                <a:srgbClr val="D60093"/>
              </a:solidFill>
              <a:latin typeface="Lucida Calligraphy" panose="03010101010101010101" pitchFamily="66" charset="0"/>
            </a:endParaRPr>
          </a:p>
        </p:txBody>
      </p:sp>
      <p:sp>
        <p:nvSpPr>
          <p:cNvPr id="17" name="Rectangle 16"/>
          <p:cNvSpPr/>
          <p:nvPr/>
        </p:nvSpPr>
        <p:spPr>
          <a:xfrm>
            <a:off x="285720" y="4500570"/>
            <a:ext cx="3357586" cy="523220"/>
          </a:xfrm>
          <a:prstGeom prst="rect">
            <a:avLst/>
          </a:prstGeom>
        </p:spPr>
        <p:txBody>
          <a:bodyPr wrap="square">
            <a:spAutoFit/>
          </a:bodyPr>
          <a:lstStyle/>
          <a:p>
            <a:r>
              <a:rPr lang="en-IN" sz="1400" dirty="0" smtClean="0"/>
              <a:t>2/19 </a:t>
            </a:r>
            <a:r>
              <a:rPr lang="en-IN" sz="1400" dirty="0" err="1" smtClean="0"/>
              <a:t>Nityanand</a:t>
            </a:r>
            <a:r>
              <a:rPr lang="en-IN" sz="1400" dirty="0" smtClean="0"/>
              <a:t> Nagar, </a:t>
            </a:r>
            <a:r>
              <a:rPr lang="en-IN" sz="1400" dirty="0" err="1" smtClean="0"/>
              <a:t>Sahar</a:t>
            </a:r>
            <a:r>
              <a:rPr lang="en-IN" sz="1400" dirty="0" smtClean="0"/>
              <a:t> Road, Andheri (East), Mumbai-400 069.</a:t>
            </a:r>
          </a:p>
        </p:txBody>
      </p:sp>
      <p:sp>
        <p:nvSpPr>
          <p:cNvPr id="20" name="Rectangle 19"/>
          <p:cNvSpPr/>
          <p:nvPr/>
        </p:nvSpPr>
        <p:spPr>
          <a:xfrm>
            <a:off x="3786182" y="4572008"/>
            <a:ext cx="1491114" cy="523220"/>
          </a:xfrm>
          <a:prstGeom prst="rect">
            <a:avLst/>
          </a:prstGeom>
        </p:spPr>
        <p:txBody>
          <a:bodyPr wrap="none">
            <a:spAutoFit/>
          </a:bodyPr>
          <a:lstStyle/>
          <a:p>
            <a:pPr algn="ctr"/>
            <a:r>
              <a:rPr lang="en-US" sz="1400" dirty="0" smtClean="0"/>
              <a:t>+91 22 2683 6519</a:t>
            </a:r>
          </a:p>
          <a:p>
            <a:pPr algn="ctr"/>
            <a:r>
              <a:rPr lang="en-US" sz="1400" dirty="0" smtClean="0"/>
              <a:t>+91 98210 12151</a:t>
            </a:r>
          </a:p>
        </p:txBody>
      </p:sp>
      <p:sp>
        <p:nvSpPr>
          <p:cNvPr id="22" name="Rectangle 21"/>
          <p:cNvSpPr/>
          <p:nvPr/>
        </p:nvSpPr>
        <p:spPr>
          <a:xfrm>
            <a:off x="5929322" y="4572008"/>
            <a:ext cx="3048000" cy="584775"/>
          </a:xfrm>
          <a:prstGeom prst="rect">
            <a:avLst/>
          </a:prstGeom>
        </p:spPr>
        <p:txBody>
          <a:bodyPr wrap="square">
            <a:spAutoFit/>
          </a:bodyPr>
          <a:lstStyle/>
          <a:p>
            <a:r>
              <a:rPr lang="en-US" sz="1600" b="1" u="sng" dirty="0" smtClean="0">
                <a:hlinkClick r:id="rId4"/>
              </a:rPr>
              <a:t>jayeshgogri@gscintime.com</a:t>
            </a:r>
            <a:endParaRPr lang="en-US" sz="1600" b="1" u="sng" dirty="0" smtClean="0"/>
          </a:p>
          <a:p>
            <a:r>
              <a:rPr lang="en-US" sz="1600" b="1" u="sng" dirty="0" smtClean="0">
                <a:hlinkClick r:id="rId5"/>
              </a:rPr>
              <a:t>info@gscintime.com</a:t>
            </a:r>
            <a:endParaRPr lang="en-IN" sz="1600" b="1" u="sng" dirty="0"/>
          </a:p>
        </p:txBody>
      </p:sp>
      <p:sp>
        <p:nvSpPr>
          <p:cNvPr id="26" name="Rectangle 25"/>
          <p:cNvSpPr/>
          <p:nvPr/>
        </p:nvSpPr>
        <p:spPr>
          <a:xfrm>
            <a:off x="3000364" y="5500702"/>
            <a:ext cx="3048000" cy="338554"/>
          </a:xfrm>
          <a:prstGeom prst="rect">
            <a:avLst/>
          </a:prstGeom>
        </p:spPr>
        <p:txBody>
          <a:bodyPr wrap="square">
            <a:spAutoFit/>
          </a:bodyPr>
          <a:lstStyle/>
          <a:p>
            <a:pPr algn="ctr"/>
            <a:r>
              <a:rPr lang="en-US" sz="1600" b="1" u="sng" dirty="0" smtClean="0">
                <a:hlinkClick r:id="rId6"/>
              </a:rPr>
              <a:t>www.gscintime.com</a:t>
            </a:r>
            <a:endParaRPr lang="en-US" sz="1600" b="1" u="sng" dirty="0" smtClean="0"/>
          </a:p>
        </p:txBody>
      </p:sp>
      <p:pic>
        <p:nvPicPr>
          <p:cNvPr id="2054" name="Picture 6" descr="C:\Users\user\Desktop\9-say-thanks.jpeg"/>
          <p:cNvPicPr>
            <a:picLocks noChangeAspect="1" noChangeArrowheads="1"/>
          </p:cNvPicPr>
          <p:nvPr/>
        </p:nvPicPr>
        <p:blipFill>
          <a:blip r:embed="rId7"/>
          <a:srcRect/>
          <a:stretch>
            <a:fillRect/>
          </a:stretch>
        </p:blipFill>
        <p:spPr bwMode="auto">
          <a:xfrm>
            <a:off x="4429124" y="857232"/>
            <a:ext cx="4191013" cy="2714644"/>
          </a:xfrm>
          <a:prstGeom prst="rect">
            <a:avLst/>
          </a:prstGeom>
          <a:ln>
            <a:noFill/>
          </a:ln>
          <a:effectLst>
            <a:softEdge rad="112500"/>
          </a:effectLst>
        </p:spPr>
      </p:pic>
      <p:sp>
        <p:nvSpPr>
          <p:cNvPr id="12" name="Date Placeholder 11"/>
          <p:cNvSpPr>
            <a:spLocks noGrp="1"/>
          </p:cNvSpPr>
          <p:nvPr>
            <p:ph type="dt" sz="half" idx="2"/>
          </p:nvPr>
        </p:nvSpPr>
        <p:spPr/>
        <p:txBody>
          <a:bodyPr/>
          <a:lstStyle/>
          <a:p>
            <a:fld id="{2AC6A59D-15DD-4603-8A31-A302C8A7E7BC}" type="datetime1">
              <a:rPr lang="en-US" smtClean="0"/>
              <a:pPr/>
              <a:t>11/6/2015</a:t>
            </a:fld>
            <a:endParaRPr lang="en-US"/>
          </a:p>
        </p:txBody>
      </p:sp>
    </p:spTree>
    <p:extLst>
      <p:ext uri="{BB962C8B-B14F-4D97-AF65-F5344CB8AC3E}">
        <p14:creationId xmlns:p14="http://schemas.microsoft.com/office/powerpoint/2010/main" val="287442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udha\Desktop\526419-CourtJudgeJustice-1364279966-996-640x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0"/>
            <a:ext cx="2111896" cy="1583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Litigation Issues</a:t>
            </a:r>
            <a:endParaRPr lang="en-IN" dirty="0"/>
          </a:p>
        </p:txBody>
      </p:sp>
      <p:sp>
        <p:nvSpPr>
          <p:cNvPr id="4" name="Date Placeholder 3"/>
          <p:cNvSpPr>
            <a:spLocks noGrp="1"/>
          </p:cNvSpPr>
          <p:nvPr>
            <p:ph type="dt" sz="half" idx="2"/>
          </p:nvPr>
        </p:nvSpPr>
        <p:spPr/>
        <p:txBody>
          <a:bodyPr/>
          <a:lstStyle/>
          <a:p>
            <a:fld id="{1FFC0E77-6233-40B9-872F-2792F2AFD3CB}"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11</a:t>
            </a:fld>
            <a:endParaRPr lang="en-US"/>
          </a:p>
        </p:txBody>
      </p:sp>
      <p:graphicFrame>
        <p:nvGraphicFramePr>
          <p:cNvPr id="28" name="Diagram 27"/>
          <p:cNvGraphicFramePr/>
          <p:nvPr>
            <p:extLst>
              <p:ext uri="{D42A27DB-BD31-4B8C-83A1-F6EECF244321}">
                <p14:modId xmlns:p14="http://schemas.microsoft.com/office/powerpoint/2010/main" val="1647333824"/>
              </p:ext>
            </p:extLst>
          </p:nvPr>
        </p:nvGraphicFramePr>
        <p:xfrm>
          <a:off x="1357290" y="2676798"/>
          <a:ext cx="6024562" cy="3992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2559153956"/>
              </p:ext>
            </p:extLst>
          </p:nvPr>
        </p:nvGraphicFramePr>
        <p:xfrm>
          <a:off x="467544" y="1463828"/>
          <a:ext cx="8352928" cy="49175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51" name="Picture 3" descr="C:\Users\Sudha\Desktop\downloa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8184" y="4653136"/>
            <a:ext cx="2160239" cy="14375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udha\Desktop\image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568" y="1463828"/>
            <a:ext cx="2376264" cy="1203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Taxable Values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9123512"/>
              </p:ext>
            </p:extLst>
          </p:nvPr>
        </p:nvGraphicFramePr>
        <p:xfrm>
          <a:off x="214282" y="1071546"/>
          <a:ext cx="8358246" cy="535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Goods v/s Services</a:t>
            </a:r>
            <a:endParaRPr lang="en-IN" dirty="0"/>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2"/>
          </p:nvPr>
        </p:nvSpPr>
        <p:spPr/>
        <p:txBody>
          <a:bodyPr/>
          <a:lstStyle/>
          <a:p>
            <a:fld id="{5A8EC25E-BF16-41BC-890B-8198C663326C}"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13</a:t>
            </a:fld>
            <a:endParaRPr lang="en-US"/>
          </a:p>
        </p:txBody>
      </p:sp>
      <p:sp>
        <p:nvSpPr>
          <p:cNvPr id="7" name="TextBox 6"/>
          <p:cNvSpPr txBox="1"/>
          <p:nvPr/>
        </p:nvSpPr>
        <p:spPr>
          <a:xfrm>
            <a:off x="539552" y="5435932"/>
            <a:ext cx="8136904" cy="646331"/>
          </a:xfrm>
          <a:prstGeom prst="rect">
            <a:avLst/>
          </a:prstGeom>
          <a:noFill/>
        </p:spPr>
        <p:txBody>
          <a:bodyPr wrap="square" rtlCol="0">
            <a:spAutoFit/>
          </a:bodyPr>
          <a:lstStyle/>
          <a:p>
            <a:pPr algn="ctr"/>
            <a:r>
              <a:rPr lang="en-IN" b="1" i="1" dirty="0" err="1" smtClean="0">
                <a:solidFill>
                  <a:srgbClr val="FF3399"/>
                </a:solidFill>
              </a:rPr>
              <a:t>Infotech</a:t>
            </a:r>
            <a:r>
              <a:rPr lang="en-IN" b="1" i="1" dirty="0" smtClean="0">
                <a:solidFill>
                  <a:srgbClr val="FF3399"/>
                </a:solidFill>
              </a:rPr>
              <a:t> Software Dealers Association vs. Union of India 2010 (20) STR 289 (Mad.)</a:t>
            </a:r>
          </a:p>
          <a:p>
            <a:pPr algn="ctr"/>
            <a:r>
              <a:rPr lang="en-IN" b="1" i="1" dirty="0" smtClean="0">
                <a:solidFill>
                  <a:srgbClr val="FF3399"/>
                </a:solidFill>
              </a:rPr>
              <a:t>AGS Entertainment </a:t>
            </a:r>
            <a:r>
              <a:rPr lang="en-IN" b="1" i="1" dirty="0" err="1" smtClean="0">
                <a:solidFill>
                  <a:srgbClr val="FF3399"/>
                </a:solidFill>
              </a:rPr>
              <a:t>Pvt.</a:t>
            </a:r>
            <a:r>
              <a:rPr lang="en-IN" b="1" i="1" dirty="0" smtClean="0">
                <a:solidFill>
                  <a:srgbClr val="FF3399"/>
                </a:solidFill>
              </a:rPr>
              <a:t> Ltd. vs. Union of India 2013 (32) STR 129 (Mad.)</a:t>
            </a:r>
            <a:endParaRPr lang="en-IN" b="1" i="1" dirty="0">
              <a:solidFill>
                <a:srgbClr val="FF3399"/>
              </a:solidFill>
            </a:endParaRPr>
          </a:p>
        </p:txBody>
      </p:sp>
      <p:pic>
        <p:nvPicPr>
          <p:cNvPr id="1026" name="Picture 2" descr="C:\Users\OWNER\Desktop\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098" y="2132856"/>
            <a:ext cx="1668782" cy="1866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Desktop\Copyr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012082"/>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60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VAT v/s Service Tax</a:t>
            </a:r>
            <a:endParaRPr lang="en-IN" dirty="0"/>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2"/>
          </p:nvPr>
        </p:nvSpPr>
        <p:spPr/>
        <p:txBody>
          <a:bodyPr/>
          <a:lstStyle/>
          <a:p>
            <a:fld id="{6ECF08A4-5B50-4074-B75F-F3ABDB322471}"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14</a:t>
            </a:fld>
            <a:endParaRPr lang="en-US"/>
          </a:p>
        </p:txBody>
      </p:sp>
      <p:sp>
        <p:nvSpPr>
          <p:cNvPr id="7" name="TextBox 6"/>
          <p:cNvSpPr txBox="1"/>
          <p:nvPr/>
        </p:nvSpPr>
        <p:spPr>
          <a:xfrm>
            <a:off x="539552" y="5447942"/>
            <a:ext cx="8136904" cy="923330"/>
          </a:xfrm>
          <a:prstGeom prst="rect">
            <a:avLst/>
          </a:prstGeom>
          <a:noFill/>
        </p:spPr>
        <p:txBody>
          <a:bodyPr wrap="square" rtlCol="0">
            <a:spAutoFit/>
          </a:bodyPr>
          <a:lstStyle/>
          <a:p>
            <a:pPr algn="ctr"/>
            <a:r>
              <a:rPr lang="en-IN" b="1" i="1" dirty="0" smtClean="0">
                <a:solidFill>
                  <a:srgbClr val="FF3399"/>
                </a:solidFill>
              </a:rPr>
              <a:t>Kerala Bar Hotels Association 2014 (36) STR 1205 (Ker)</a:t>
            </a:r>
          </a:p>
          <a:p>
            <a:pPr algn="ctr"/>
            <a:r>
              <a:rPr lang="en-IN" b="1" i="1" dirty="0" smtClean="0">
                <a:solidFill>
                  <a:srgbClr val="FF3399"/>
                </a:solidFill>
              </a:rPr>
              <a:t>Indian Hotels &amp; Restaurant Association 2014 (34) STR 522 (</a:t>
            </a:r>
            <a:r>
              <a:rPr lang="en-IN" b="1" i="1" dirty="0" err="1" smtClean="0">
                <a:solidFill>
                  <a:srgbClr val="FF3399"/>
                </a:solidFill>
              </a:rPr>
              <a:t>Bom</a:t>
            </a:r>
            <a:r>
              <a:rPr lang="en-IN" b="1" i="1" dirty="0" smtClean="0">
                <a:solidFill>
                  <a:srgbClr val="FF3399"/>
                </a:solidFill>
              </a:rPr>
              <a:t>)</a:t>
            </a:r>
          </a:p>
          <a:p>
            <a:pPr algn="ctr"/>
            <a:r>
              <a:rPr lang="en-IN" b="1" i="1" dirty="0" smtClean="0">
                <a:solidFill>
                  <a:srgbClr val="FF3399"/>
                </a:solidFill>
              </a:rPr>
              <a:t>Hotel East Park 2014 (35) STR 422 (Chhattisgarh)</a:t>
            </a:r>
            <a:endParaRPr lang="en-IN" b="1" i="1" dirty="0">
              <a:solidFill>
                <a:srgbClr val="FF3399"/>
              </a:solidFill>
            </a:endParaRPr>
          </a:p>
        </p:txBody>
      </p:sp>
      <p:pic>
        <p:nvPicPr>
          <p:cNvPr id="2051" name="Picture 3" descr="H:\Work\9. Pan Drive-32 GB-04.08.14\GSC\Seminars\Seminars Given\IIM Ranchi\Pics\Appe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34888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OWNER\Desktop\Restaur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348880"/>
            <a:ext cx="319087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0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exclusions etc. </a:t>
            </a:r>
            <a:endParaRPr lang="en-IN" dirty="0"/>
          </a:p>
        </p:txBody>
      </p:sp>
      <p:sp>
        <p:nvSpPr>
          <p:cNvPr id="3" name="Content Placeholder 2"/>
          <p:cNvSpPr>
            <a:spLocks noGrp="1"/>
          </p:cNvSpPr>
          <p:nvPr>
            <p:ph idx="1"/>
          </p:nvPr>
        </p:nvSpPr>
        <p:spPr/>
        <p:txBody>
          <a:bodyPr/>
          <a:lstStyle/>
          <a:p>
            <a:pPr>
              <a:buNone/>
            </a:pPr>
            <a:endParaRPr lang="en-US" dirty="0" smtClean="0"/>
          </a:p>
          <a:p>
            <a:pPr>
              <a:buNone/>
            </a:pPr>
            <a:endParaRPr lang="en-IN" dirty="0" smtClean="0"/>
          </a:p>
        </p:txBody>
      </p:sp>
      <p:sp>
        <p:nvSpPr>
          <p:cNvPr id="4" name="Date Placeholder 3"/>
          <p:cNvSpPr>
            <a:spLocks noGrp="1"/>
          </p:cNvSpPr>
          <p:nvPr>
            <p:ph type="dt" sz="half" idx="2"/>
          </p:nvPr>
        </p:nvSpPr>
        <p:spPr/>
        <p:txBody>
          <a:bodyPr/>
          <a:lstStyle/>
          <a:p>
            <a:fld id="{8CB54558-5163-4404-80C4-8FD7C50A5E44}"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15</a:t>
            </a:fld>
            <a:endParaRPr lang="en-US"/>
          </a:p>
        </p:txBody>
      </p:sp>
      <p:graphicFrame>
        <p:nvGraphicFramePr>
          <p:cNvPr id="7" name="Diagram 6"/>
          <p:cNvGraphicFramePr/>
          <p:nvPr>
            <p:extLst>
              <p:ext uri="{D42A27DB-BD31-4B8C-83A1-F6EECF244321}">
                <p14:modId xmlns:p14="http://schemas.microsoft.com/office/powerpoint/2010/main" val="3693301745"/>
              </p:ext>
            </p:extLst>
          </p:nvPr>
        </p:nvGraphicFramePr>
        <p:xfrm>
          <a:off x="1524000" y="1397000"/>
          <a:ext cx="6405586" cy="431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Amendments</a:t>
            </a:r>
            <a:endParaRPr lang="en-IN"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9058" y="2714620"/>
            <a:ext cx="1733385" cy="3033346"/>
          </a:xfrm>
          <a:solidFill>
            <a:srgbClr val="969696">
              <a:alpha val="49804"/>
            </a:srgbClr>
          </a:solidFill>
          <a:ln>
            <a:noFill/>
          </a:ln>
        </p:spPr>
      </p:pic>
      <p:sp>
        <p:nvSpPr>
          <p:cNvPr id="4" name="Date Placeholder 3"/>
          <p:cNvSpPr>
            <a:spLocks noGrp="1"/>
          </p:cNvSpPr>
          <p:nvPr>
            <p:ph type="dt" sz="half" idx="2"/>
          </p:nvPr>
        </p:nvSpPr>
        <p:spPr/>
        <p:txBody>
          <a:bodyPr/>
          <a:lstStyle/>
          <a:p>
            <a:fld id="{99295F75-09C7-4851-B854-B733C6934322}"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16</a:t>
            </a:fld>
            <a:endParaRPr lang="en-US"/>
          </a:p>
        </p:txBody>
      </p:sp>
      <p:sp>
        <p:nvSpPr>
          <p:cNvPr id="19" name="Down Arrow 18"/>
          <p:cNvSpPr/>
          <p:nvPr/>
        </p:nvSpPr>
        <p:spPr>
          <a:xfrm>
            <a:off x="4143372" y="1214422"/>
            <a:ext cx="1224136" cy="1460082"/>
          </a:xfrm>
          <a:prstGeom prst="downArrow">
            <a:avLst/>
          </a:prstGeom>
          <a:solidFill>
            <a:schemeClr val="tx1">
              <a:alpha val="49804"/>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ST</a:t>
            </a:r>
            <a:endParaRPr lang="en-IN" dirty="0"/>
          </a:p>
        </p:txBody>
      </p:sp>
      <p:sp>
        <p:nvSpPr>
          <p:cNvPr id="20" name="Right Arrow 19"/>
          <p:cNvSpPr/>
          <p:nvPr/>
        </p:nvSpPr>
        <p:spPr>
          <a:xfrm>
            <a:off x="1785918" y="4000504"/>
            <a:ext cx="1648271" cy="1080120"/>
          </a:xfrm>
          <a:prstGeom prst="rightArrow">
            <a:avLst/>
          </a:prstGeom>
          <a:solidFill>
            <a:schemeClr val="tx1">
              <a:alpha val="49804"/>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LBT</a:t>
            </a:r>
            <a:endParaRPr lang="en-IN" dirty="0"/>
          </a:p>
        </p:txBody>
      </p:sp>
      <p:sp>
        <p:nvSpPr>
          <p:cNvPr id="21" name="Right Arrow 20"/>
          <p:cNvSpPr/>
          <p:nvPr/>
        </p:nvSpPr>
        <p:spPr>
          <a:xfrm rot="2303818">
            <a:off x="2291927" y="2234627"/>
            <a:ext cx="1572315" cy="1026696"/>
          </a:xfrm>
          <a:prstGeom prst="rightArrow">
            <a:avLst/>
          </a:prstGeom>
          <a:solidFill>
            <a:schemeClr val="tx1">
              <a:alpha val="49804"/>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Cus</a:t>
            </a:r>
            <a:endParaRPr lang="en-IN" dirty="0"/>
          </a:p>
        </p:txBody>
      </p:sp>
      <p:sp>
        <p:nvSpPr>
          <p:cNvPr id="22" name="Left Arrow 21"/>
          <p:cNvSpPr/>
          <p:nvPr/>
        </p:nvSpPr>
        <p:spPr>
          <a:xfrm rot="20269057">
            <a:off x="6118238" y="2267783"/>
            <a:ext cx="1600739" cy="936104"/>
          </a:xfrm>
          <a:prstGeom prst="leftArrow">
            <a:avLst/>
          </a:prstGeom>
          <a:solidFill>
            <a:schemeClr val="tx1">
              <a:alpha val="49804"/>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CE</a:t>
            </a:r>
            <a:endParaRPr lang="en-IN" dirty="0"/>
          </a:p>
        </p:txBody>
      </p:sp>
      <p:sp>
        <p:nvSpPr>
          <p:cNvPr id="23" name="Left Arrow 22"/>
          <p:cNvSpPr/>
          <p:nvPr/>
        </p:nvSpPr>
        <p:spPr>
          <a:xfrm>
            <a:off x="6357950" y="4000504"/>
            <a:ext cx="1609378" cy="943891"/>
          </a:xfrm>
          <a:prstGeom prst="leftArrow">
            <a:avLst/>
          </a:prstGeom>
          <a:solidFill>
            <a:schemeClr val="tx1">
              <a:alpha val="49804"/>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VAT</a:t>
            </a:r>
            <a:endParaRPr lang="en-IN" dirty="0"/>
          </a:p>
        </p:txBody>
      </p:sp>
    </p:spTree>
    <p:extLst>
      <p:ext uri="{BB962C8B-B14F-4D97-AF65-F5344CB8AC3E}">
        <p14:creationId xmlns:p14="http://schemas.microsoft.com/office/powerpoint/2010/main" val="2377996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Schemes</a:t>
            </a:r>
            <a:endParaRPr lang="en-US" dirty="0"/>
          </a:p>
        </p:txBody>
      </p:sp>
      <p:sp>
        <p:nvSpPr>
          <p:cNvPr id="3" name="Content Placeholder 2"/>
          <p:cNvSpPr>
            <a:spLocks noGrp="1"/>
          </p:cNvSpPr>
          <p:nvPr>
            <p:ph idx="1"/>
          </p:nvPr>
        </p:nvSpPr>
        <p:spPr/>
        <p:txBody>
          <a:bodyPr/>
          <a:lstStyle/>
          <a:p>
            <a:pPr algn="just"/>
            <a:r>
              <a:rPr lang="en-US" dirty="0" smtClean="0"/>
              <a:t>Numerous Composition Schemes</a:t>
            </a:r>
          </a:p>
          <a:p>
            <a:pPr lvl="1" algn="just"/>
            <a:r>
              <a:rPr lang="en-US" dirty="0" smtClean="0"/>
              <a:t>MVAT</a:t>
            </a:r>
          </a:p>
          <a:p>
            <a:pPr lvl="2" algn="just"/>
            <a:r>
              <a:rPr lang="en-US" dirty="0" smtClean="0"/>
              <a:t>Developer, Restaurants, Bakers, Retailers</a:t>
            </a:r>
          </a:p>
          <a:p>
            <a:pPr lvl="1" algn="just"/>
            <a:r>
              <a:rPr lang="en-US" dirty="0" smtClean="0"/>
              <a:t>Central Excise</a:t>
            </a:r>
          </a:p>
          <a:p>
            <a:pPr lvl="2" algn="just"/>
            <a:r>
              <a:rPr lang="en-US" dirty="0" smtClean="0"/>
              <a:t>Compounded levy Scheme</a:t>
            </a:r>
          </a:p>
          <a:p>
            <a:pPr lvl="1" algn="just"/>
            <a:r>
              <a:rPr lang="en-US" dirty="0" smtClean="0"/>
              <a:t>LBT</a:t>
            </a:r>
          </a:p>
          <a:p>
            <a:pPr lvl="2" algn="just"/>
            <a:r>
              <a:rPr lang="en-US" dirty="0" smtClean="0"/>
              <a:t>Lesser turnover, Construction</a:t>
            </a:r>
          </a:p>
          <a:p>
            <a:pPr algn="just"/>
            <a:r>
              <a:rPr lang="en-US" dirty="0" smtClean="0"/>
              <a:t>Valuation </a:t>
            </a:r>
          </a:p>
        </p:txBody>
      </p:sp>
      <p:sp>
        <p:nvSpPr>
          <p:cNvPr id="4" name="Date Placeholder 3"/>
          <p:cNvSpPr>
            <a:spLocks noGrp="1"/>
          </p:cNvSpPr>
          <p:nvPr>
            <p:ph type="dt" sz="half" idx="2"/>
          </p:nvPr>
        </p:nvSpPr>
        <p:spPr/>
        <p:txBody>
          <a:bodyPr/>
          <a:lstStyle/>
          <a:p>
            <a:fld id="{6C66C788-970C-4813-9B17-0EC1DAA6DF63}"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on TAX??</a:t>
            </a:r>
            <a:endParaRPr lang="en-US" dirty="0"/>
          </a:p>
        </p:txBody>
      </p:sp>
      <p:sp>
        <p:nvSpPr>
          <p:cNvPr id="3" name="Content Placeholder 2"/>
          <p:cNvSpPr>
            <a:spLocks noGrp="1"/>
          </p:cNvSpPr>
          <p:nvPr>
            <p:ph idx="1"/>
          </p:nvPr>
        </p:nvSpPr>
        <p:spPr/>
        <p:txBody>
          <a:bodyPr/>
          <a:lstStyle/>
          <a:p>
            <a:pPr algn="just"/>
            <a:r>
              <a:rPr lang="en-US" dirty="0" smtClean="0"/>
              <a:t>Constitutional Issues</a:t>
            </a:r>
          </a:p>
          <a:p>
            <a:pPr lvl="1" algn="just"/>
            <a:r>
              <a:rPr lang="en-US" dirty="0" smtClean="0"/>
              <a:t>State List/Union List</a:t>
            </a:r>
          </a:p>
          <a:p>
            <a:pPr lvl="2" algn="just"/>
            <a:r>
              <a:rPr lang="en-US" dirty="0" smtClean="0"/>
              <a:t>Objective of Revenue Collection</a:t>
            </a:r>
          </a:p>
          <a:p>
            <a:pPr algn="just"/>
            <a:r>
              <a:rPr lang="en-US" dirty="0" smtClean="0"/>
              <a:t>VAT + Excise/Customs Duty</a:t>
            </a:r>
          </a:p>
          <a:p>
            <a:pPr lvl="1" algn="just"/>
            <a:r>
              <a:rPr lang="en-US" dirty="0" smtClean="0"/>
              <a:t>Cascading Effect</a:t>
            </a:r>
          </a:p>
          <a:p>
            <a:pPr algn="just"/>
            <a:r>
              <a:rPr lang="en-US" dirty="0" smtClean="0"/>
              <a:t>VAT on Service Tax?</a:t>
            </a:r>
          </a:p>
          <a:p>
            <a:pPr lvl="1" algn="just"/>
            <a:r>
              <a:rPr lang="en-US" dirty="0" smtClean="0"/>
              <a:t>Article 366(29A) : Deemed Sales</a:t>
            </a:r>
          </a:p>
          <a:p>
            <a:pPr algn="just"/>
            <a:r>
              <a:rPr lang="en-US" dirty="0" smtClean="0"/>
              <a:t>VAT on Service?</a:t>
            </a:r>
          </a:p>
          <a:p>
            <a:pPr lvl="1" algn="just"/>
            <a:r>
              <a:rPr lang="en-US" dirty="0" smtClean="0"/>
              <a:t>Freight Charges</a:t>
            </a:r>
          </a:p>
          <a:p>
            <a:pPr lvl="2" algn="just"/>
            <a:r>
              <a:rPr lang="en-US" dirty="0" smtClean="0"/>
              <a:t>Anything done by the dealer?</a:t>
            </a:r>
          </a:p>
        </p:txBody>
      </p:sp>
      <p:sp>
        <p:nvSpPr>
          <p:cNvPr id="4" name="Date Placeholder 3"/>
          <p:cNvSpPr>
            <a:spLocks noGrp="1"/>
          </p:cNvSpPr>
          <p:nvPr>
            <p:ph type="dt" sz="half" idx="2"/>
          </p:nvPr>
        </p:nvSpPr>
        <p:spPr/>
        <p:txBody>
          <a:bodyPr/>
          <a:lstStyle/>
          <a:p>
            <a:fld id="{38B8E309-1883-404B-BE26-03FDEBF5ACE6}"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IN" dirty="0"/>
          </a:p>
        </p:txBody>
      </p:sp>
      <p:sp>
        <p:nvSpPr>
          <p:cNvPr id="4" name="Date Placeholder 3"/>
          <p:cNvSpPr>
            <a:spLocks noGrp="1"/>
          </p:cNvSpPr>
          <p:nvPr>
            <p:ph type="dt" sz="half" idx="2"/>
          </p:nvPr>
        </p:nvSpPr>
        <p:spPr/>
        <p:txBody>
          <a:bodyPr/>
          <a:lstStyle/>
          <a:p>
            <a:fld id="{014215E4-3FBB-4CAF-8DF0-E2BE240514E2}"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19</a:t>
            </a:fld>
            <a:endParaRPr lang="en-US"/>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734703268"/>
              </p:ext>
            </p:extLst>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OWNER\Desktop\Due dat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1412776"/>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63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isclaimer.png"/>
          <p:cNvPicPr>
            <a:picLocks noChangeAspect="1" noChangeArrowheads="1"/>
          </p:cNvPicPr>
          <p:nvPr/>
        </p:nvPicPr>
        <p:blipFill>
          <a:blip r:embed="rId3"/>
          <a:srcRect/>
          <a:stretch>
            <a:fillRect/>
          </a:stretch>
        </p:blipFill>
        <p:spPr bwMode="auto">
          <a:xfrm>
            <a:off x="1857356" y="2428868"/>
            <a:ext cx="5072098" cy="3625456"/>
          </a:xfrm>
          <a:prstGeom prst="rect">
            <a:avLst/>
          </a:prstGeom>
          <a:noFill/>
        </p:spPr>
      </p:pic>
      <p:sp>
        <p:nvSpPr>
          <p:cNvPr id="2" name="Title 1"/>
          <p:cNvSpPr>
            <a:spLocks noGrp="1"/>
          </p:cNvSpPr>
          <p:nvPr>
            <p:ph type="title"/>
          </p:nvPr>
        </p:nvSpPr>
        <p:spPr>
          <a:xfrm>
            <a:off x="500034" y="357166"/>
            <a:ext cx="8229600" cy="609600"/>
          </a:xfrm>
        </p:spPr>
        <p:txBody>
          <a:bodyPr/>
          <a:lstStyle/>
          <a:p>
            <a:r>
              <a:rPr lang="en-US" dirty="0" smtClean="0"/>
              <a:t>Kind Attention</a:t>
            </a:r>
            <a:endParaRPr lang="en-US" dirty="0"/>
          </a:p>
        </p:txBody>
      </p:sp>
      <p:sp>
        <p:nvSpPr>
          <p:cNvPr id="3" name="Content Placeholder 2"/>
          <p:cNvSpPr>
            <a:spLocks noGrp="1"/>
          </p:cNvSpPr>
          <p:nvPr>
            <p:ph idx="1"/>
          </p:nvPr>
        </p:nvSpPr>
        <p:spPr/>
        <p:txBody>
          <a:bodyPr/>
          <a:lstStyle/>
          <a:p>
            <a:pPr marL="1797050" indent="263525" algn="just"/>
            <a:r>
              <a:rPr lang="en-US" dirty="0" smtClean="0"/>
              <a:t>GST Law has not been formulated yet</a:t>
            </a:r>
          </a:p>
          <a:p>
            <a:pPr marL="2060575" lvl="1" indent="263525" algn="just"/>
            <a:r>
              <a:rPr lang="en-US" dirty="0" smtClean="0"/>
              <a:t>No Confirmation</a:t>
            </a:r>
          </a:p>
          <a:p>
            <a:pPr marL="2060575" lvl="1" indent="263525" algn="just"/>
            <a:r>
              <a:rPr lang="en-US" dirty="0" smtClean="0"/>
              <a:t>No Act/Rules</a:t>
            </a:r>
          </a:p>
          <a:p>
            <a:pPr marL="1797050" indent="263525" algn="just"/>
            <a:r>
              <a:rPr lang="en-US" dirty="0" smtClean="0"/>
              <a:t>Views may not be absolute/perfect</a:t>
            </a:r>
          </a:p>
          <a:p>
            <a:pPr marL="0" indent="0" algn="just">
              <a:buNone/>
            </a:pPr>
            <a:endParaRPr lang="en-US" dirty="0" smtClean="0"/>
          </a:p>
          <a:p>
            <a:pPr algn="just"/>
            <a:endParaRPr lang="en-US" dirty="0"/>
          </a:p>
        </p:txBody>
      </p:sp>
      <p:sp>
        <p:nvSpPr>
          <p:cNvPr id="4" name="Date Placeholder 3"/>
          <p:cNvSpPr>
            <a:spLocks noGrp="1"/>
          </p:cNvSpPr>
          <p:nvPr>
            <p:ph type="dt" sz="half" idx="2"/>
          </p:nvPr>
        </p:nvSpPr>
        <p:spPr/>
        <p:txBody>
          <a:bodyPr/>
          <a:lstStyle/>
          <a:p>
            <a:fld id="{9C193EFA-E267-4351-B52F-6E7FB6C7A791}"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…Procedures</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7709404"/>
              </p:ext>
            </p:extLst>
          </p:nvPr>
        </p:nvGraphicFramePr>
        <p:xfrm>
          <a:off x="500034" y="92867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A69C75EE-6134-4FF0-9076-67198986218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20</a:t>
            </a:fld>
            <a:endParaRPr lang="en-US"/>
          </a:p>
        </p:txBody>
      </p:sp>
    </p:spTree>
    <p:extLst>
      <p:ext uri="{BB962C8B-B14F-4D97-AF65-F5344CB8AC3E}">
        <p14:creationId xmlns:p14="http://schemas.microsoft.com/office/powerpoint/2010/main" val="3614501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is </a:t>
            </a:r>
            <a:r>
              <a:rPr lang="en-US" dirty="0" err="1" smtClean="0"/>
              <a:t>gst</a:t>
            </a:r>
            <a:r>
              <a:rPr lang="en-US" dirty="0" smtClean="0"/>
              <a:t> a solution ?</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66281EF6-E86A-4592-8D5F-77C017F908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nvPr>
        </p:nvGraphicFramePr>
        <p:xfrm>
          <a:off x="214282" y="0"/>
          <a:ext cx="892971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8505F93A-91A3-4210-8FDA-A3ED632D6BD7}"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22</a:t>
            </a:fld>
            <a:endParaRPr lang="en-US"/>
          </a:p>
        </p:txBody>
      </p:sp>
      <p:sp>
        <p:nvSpPr>
          <p:cNvPr id="10" name="Cloud Callout 9"/>
          <p:cNvSpPr/>
          <p:nvPr/>
        </p:nvSpPr>
        <p:spPr>
          <a:xfrm>
            <a:off x="0" y="2786058"/>
            <a:ext cx="2643174" cy="2000264"/>
          </a:xfrm>
          <a:prstGeom prst="cloudCallout">
            <a:avLst>
              <a:gd name="adj1" fmla="val 55931"/>
              <a:gd name="adj2" fmla="val -72317"/>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Complete Integration of Goods and Services in one Legislature</a:t>
            </a:r>
            <a:endParaRPr lang="en-US" dirty="0">
              <a:solidFill>
                <a:schemeClr val="tx1"/>
              </a:solidFill>
            </a:endParaRPr>
          </a:p>
        </p:txBody>
      </p:sp>
      <p:sp>
        <p:nvSpPr>
          <p:cNvPr id="11" name="Cloud Callout 10"/>
          <p:cNvSpPr/>
          <p:nvPr/>
        </p:nvSpPr>
        <p:spPr>
          <a:xfrm>
            <a:off x="6929422" y="2714620"/>
            <a:ext cx="2214578" cy="1357322"/>
          </a:xfrm>
          <a:prstGeom prst="cloudCallout">
            <a:avLst>
              <a:gd name="adj1" fmla="val -72216"/>
              <a:gd name="adj2" fmla="val -161648"/>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Consumption based destination tax</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457200" y="1043006"/>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nvPr>
        </p:nvGraphicFramePr>
        <p:xfrm>
          <a:off x="457200" y="285728"/>
          <a:ext cx="8229600" cy="588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457200" y="285728"/>
          <a:ext cx="8258204" cy="588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Taxation of Goods outside GST Purview</a:t>
            </a:r>
            <a:endParaRPr lang="en-US" dirty="0"/>
          </a:p>
        </p:txBody>
      </p:sp>
      <p:graphicFrame>
        <p:nvGraphicFramePr>
          <p:cNvPr id="7" name="Content Placeholder 6"/>
          <p:cNvGraphicFramePr>
            <a:graphicFrameLocks noGrp="1"/>
          </p:cNvGraphicFramePr>
          <p:nvPr>
            <p:ph idx="1"/>
          </p:nvPr>
        </p:nvGraphicFramePr>
        <p:xfrm>
          <a:off x="642910" y="1214422"/>
          <a:ext cx="7972452" cy="4118177"/>
        </p:xfrm>
        <a:graphic>
          <a:graphicData uri="http://schemas.openxmlformats.org/drawingml/2006/table">
            <a:tbl>
              <a:tblPr firstRow="1">
                <a:tableStyleId>{17292A2E-F333-43FB-9621-5CBBE7FDCDCB}</a:tableStyleId>
              </a:tblPr>
              <a:tblGrid>
                <a:gridCol w="2865795"/>
                <a:gridCol w="2667657"/>
                <a:gridCol w="2439000"/>
              </a:tblGrid>
              <a:tr h="450979">
                <a:tc>
                  <a:txBody>
                    <a:bodyPr/>
                    <a:lstStyle/>
                    <a:p>
                      <a:r>
                        <a:rPr lang="en-US" dirty="0" smtClean="0"/>
                        <a:t>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Sale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79">
                <a:tc>
                  <a:txBody>
                    <a:bodyPr/>
                    <a:lstStyle/>
                    <a:p>
                      <a:r>
                        <a:rPr lang="en-US" dirty="0" smtClean="0"/>
                        <a:t>Alcohol – Completely Outside GST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State</a:t>
                      </a:r>
                      <a:r>
                        <a:rPr lang="en-US" baseline="0" dirty="0" smtClean="0"/>
                        <a:t> Excise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801">
                <a:tc>
                  <a:txBody>
                    <a:bodyPr/>
                    <a:lstStyle/>
                    <a:p>
                      <a:pPr>
                        <a:buFont typeface="Courier New" pitchFamily="49" charset="0"/>
                        <a:buNone/>
                      </a:pPr>
                      <a:r>
                        <a:rPr lang="en-US" dirty="0" smtClean="0"/>
                        <a:t>Petroleum Crude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Central Excise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Speed Diesel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Excise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Motor Spirit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Excise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79">
                <a:tc>
                  <a:txBody>
                    <a:bodyPr/>
                    <a:lstStyle/>
                    <a:p>
                      <a:r>
                        <a:rPr lang="en-US" dirty="0" smtClean="0"/>
                        <a:t>Natural Gas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Excise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79">
                <a:tc>
                  <a:txBody>
                    <a:bodyPr/>
                    <a:lstStyle/>
                    <a:p>
                      <a:r>
                        <a:rPr lang="en-US" dirty="0" smtClean="0"/>
                        <a:t>Aviation Turbine fuel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Excise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401">
                <a:tc>
                  <a:txBody>
                    <a:bodyPr/>
                    <a:lstStyle/>
                    <a:p>
                      <a:r>
                        <a:rPr lang="en-US" dirty="0" smtClean="0"/>
                        <a:t>Tobacco and Tobacco products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Central Excise</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solidFill>
                            <a:srgbClr val="FF3399"/>
                          </a:solidFill>
                        </a:rPr>
                        <a:t>GST</a:t>
                      </a:r>
                      <a:endParaRPr lang="en-US" b="1" dirty="0">
                        <a:solidFill>
                          <a:srgbClr val="FF33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Date Placeholder 3"/>
          <p:cNvSpPr>
            <a:spLocks noGrp="1"/>
          </p:cNvSpPr>
          <p:nvPr>
            <p:ph type="dt" sz="half" idx="2"/>
          </p:nvPr>
        </p:nvSpPr>
        <p:spPr/>
        <p:txBody>
          <a:bodyPr/>
          <a:lstStyle/>
          <a:p>
            <a:fld id="{BC2A04D1-4A37-43D6-91FF-7EEA36DF7BE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GST across Globe</a:t>
            </a:r>
            <a:endParaRPr lang="en-US" dirty="0"/>
          </a:p>
        </p:txBody>
      </p:sp>
      <p:graphicFrame>
        <p:nvGraphicFramePr>
          <p:cNvPr id="7" name="Content Placeholder 6"/>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023CBD8B-7245-4EE6-8699-AD8AAD346E9A}"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GST Model adopted by India</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fld id="{6D24D866-5558-412A-897F-076526693F30}"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29</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2114357900"/>
              </p:ext>
            </p:extLst>
          </p:nvPr>
        </p:nvGraphicFramePr>
        <p:xfrm>
          <a:off x="609600" y="128586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Taxes in India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5977219"/>
              </p:ext>
            </p:extLst>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30</a:t>
            </a:fld>
            <a:endParaRPr lang="en-US"/>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4077410754"/>
              </p:ext>
            </p:extLst>
          </p:nvPr>
        </p:nvGraphicFramePr>
        <p:xfrm>
          <a:off x="428596" y="638896"/>
          <a:ext cx="8472518" cy="588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Taxes</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31</a:t>
            </a:fld>
            <a:endParaRPr lang="en-US"/>
          </a:p>
        </p:txBody>
      </p:sp>
      <p:graphicFrame>
        <p:nvGraphicFramePr>
          <p:cNvPr id="9" name="Content Placeholder 8"/>
          <p:cNvGraphicFramePr>
            <a:graphicFrameLocks noGrp="1"/>
          </p:cNvGraphicFramePr>
          <p:nvPr>
            <p:ph idx="1"/>
          </p:nvPr>
        </p:nvGraphicFramePr>
        <p:xfrm>
          <a:off x="214282" y="785794"/>
          <a:ext cx="857256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32</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809873593"/>
              </p:ext>
            </p:extLst>
          </p:nvPr>
        </p:nvGraphicFramePr>
        <p:xfrm>
          <a:off x="214250" y="500042"/>
          <a:ext cx="8929750"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8339320"/>
              </p:ext>
            </p:extLst>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33</a:t>
            </a:fld>
            <a:endParaRPr lang="en-US"/>
          </a:p>
        </p:txBody>
      </p:sp>
    </p:spTree>
    <p:extLst>
      <p:ext uri="{BB962C8B-B14F-4D97-AF65-F5344CB8AC3E}">
        <p14:creationId xmlns:p14="http://schemas.microsoft.com/office/powerpoint/2010/main" val="189906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Tax</a:t>
            </a:r>
            <a:endParaRPr lang="en-US" dirty="0"/>
          </a:p>
        </p:txBody>
      </p:sp>
      <p:sp>
        <p:nvSpPr>
          <p:cNvPr id="3" name="Content Placeholder 2"/>
          <p:cNvSpPr>
            <a:spLocks noGrp="1"/>
          </p:cNvSpPr>
          <p:nvPr>
            <p:ph idx="1"/>
          </p:nvPr>
        </p:nvSpPr>
        <p:spPr>
          <a:xfrm>
            <a:off x="457200" y="1142984"/>
            <a:ext cx="8229600" cy="5029200"/>
          </a:xfrm>
        </p:spPr>
        <p:txBody>
          <a:bodyPr/>
          <a:lstStyle/>
          <a:p>
            <a:pPr algn="just"/>
            <a:r>
              <a:rPr lang="en-US" dirty="0" smtClean="0"/>
              <a:t>Additional Tax not exceeding 1%</a:t>
            </a:r>
          </a:p>
          <a:p>
            <a:pPr algn="just"/>
            <a:endParaRPr lang="en-US" dirty="0" smtClean="0"/>
          </a:p>
          <a:p>
            <a:pPr algn="just"/>
            <a:r>
              <a:rPr lang="en-US" dirty="0" smtClean="0"/>
              <a:t>Supply of goods</a:t>
            </a:r>
          </a:p>
          <a:p>
            <a:pPr algn="just"/>
            <a:endParaRPr lang="en-US" dirty="0" smtClean="0"/>
          </a:p>
          <a:p>
            <a:pPr algn="just"/>
            <a:r>
              <a:rPr lang="en-US" dirty="0" smtClean="0"/>
              <a:t>For a period of 2 years or such other period as the Goods and Services Tax Council may recommend</a:t>
            </a:r>
          </a:p>
          <a:p>
            <a:pPr algn="just"/>
            <a:endParaRPr lang="en-US" dirty="0" smtClean="0"/>
          </a:p>
          <a:p>
            <a:pPr algn="just"/>
            <a:r>
              <a:rPr lang="en-US" dirty="0" smtClean="0"/>
              <a:t>Tax to be assigned to States from where the supply originates</a:t>
            </a:r>
          </a:p>
          <a:p>
            <a:pPr algn="just"/>
            <a:endParaRPr lang="en-US" dirty="0" smtClean="0"/>
          </a:p>
          <a:p>
            <a:pPr algn="just"/>
            <a:r>
              <a:rPr lang="en-US" dirty="0" smtClean="0"/>
              <a:t>Set off of the Additional Tax?</a:t>
            </a:r>
          </a:p>
          <a:p>
            <a:pPr lvl="1" algn="just"/>
            <a:r>
              <a:rPr lang="en-US" dirty="0" smtClean="0"/>
              <a:t>Cascading effect</a:t>
            </a:r>
          </a:p>
        </p:txBody>
      </p:sp>
      <p:sp>
        <p:nvSpPr>
          <p:cNvPr id="4" name="Date Placeholder 3"/>
          <p:cNvSpPr>
            <a:spLocks noGrp="1"/>
          </p:cNvSpPr>
          <p:nvPr>
            <p:ph type="dt" sz="half" idx="2"/>
          </p:nvPr>
        </p:nvSpPr>
        <p:spPr/>
        <p:txBody>
          <a:bodyPr/>
          <a:lstStyle/>
          <a:p>
            <a:fld id="{0983EDBE-2063-4EAB-B1FC-BFF1B511E659}"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34</a:t>
            </a:fld>
            <a:endParaRPr lang="en-US"/>
          </a:p>
        </p:txBody>
      </p:sp>
    </p:spTree>
    <p:extLst>
      <p:ext uri="{BB962C8B-B14F-4D97-AF65-F5344CB8AC3E}">
        <p14:creationId xmlns:p14="http://schemas.microsoft.com/office/powerpoint/2010/main" val="442432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7470241"/>
              </p:ext>
            </p:extLst>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35</a:t>
            </a:fld>
            <a:endParaRPr lang="en-US"/>
          </a:p>
        </p:txBody>
      </p:sp>
    </p:spTree>
    <p:extLst>
      <p:ext uri="{BB962C8B-B14F-4D97-AF65-F5344CB8AC3E}">
        <p14:creationId xmlns:p14="http://schemas.microsoft.com/office/powerpoint/2010/main" val="2438234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IGST</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714C7F53-9DF6-4E24-84B0-9372EAAD9198}"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IGST</a:t>
            </a:r>
            <a:endParaRPr lang="en-IN" dirty="0"/>
          </a:p>
        </p:txBody>
      </p:sp>
      <p:sp>
        <p:nvSpPr>
          <p:cNvPr id="4" name="Date Placeholder 3"/>
          <p:cNvSpPr>
            <a:spLocks noGrp="1"/>
          </p:cNvSpPr>
          <p:nvPr>
            <p:ph type="dt" sz="half" idx="2"/>
          </p:nvPr>
        </p:nvSpPr>
        <p:spPr/>
        <p:txBody>
          <a:bodyPr/>
          <a:lstStyle/>
          <a:p>
            <a:fld id="{4F72F1EB-0CD8-46C5-890C-1AF2848C5B06}"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4700319"/>
              </p:ext>
            </p:extLst>
          </p:nvPr>
        </p:nvGraphicFramePr>
        <p:xfrm>
          <a:off x="428596" y="642918"/>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079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off </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58350574"/>
              </p:ext>
            </p:extLst>
          </p:nvPr>
        </p:nvGraphicFramePr>
        <p:xfrm>
          <a:off x="457200" y="1124744"/>
          <a:ext cx="82296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D8ADA89D-673F-4677-A620-635490C04D08}"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38</a:t>
            </a:fld>
            <a:endParaRPr lang="en-US"/>
          </a:p>
        </p:txBody>
      </p:sp>
      <p:sp>
        <p:nvSpPr>
          <p:cNvPr id="11" name="Rectangle 10"/>
          <p:cNvSpPr/>
          <p:nvPr/>
        </p:nvSpPr>
        <p:spPr>
          <a:xfrm>
            <a:off x="899592" y="1628800"/>
            <a:ext cx="2808312" cy="792088"/>
          </a:xfrm>
          <a:prstGeom prst="rect">
            <a:avLst/>
          </a:prstGeom>
          <a:solidFill>
            <a:srgbClr val="FF99CC"/>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CGST</a:t>
            </a:r>
            <a:endParaRPr lang="en-IN" dirty="0">
              <a:solidFill>
                <a:schemeClr val="bg1">
                  <a:lumMod val="50000"/>
                </a:schemeClr>
              </a:solidFill>
            </a:endParaRPr>
          </a:p>
        </p:txBody>
      </p:sp>
      <p:sp>
        <p:nvSpPr>
          <p:cNvPr id="12" name="Rectangle 11"/>
          <p:cNvSpPr/>
          <p:nvPr/>
        </p:nvSpPr>
        <p:spPr>
          <a:xfrm>
            <a:off x="899592" y="3356992"/>
            <a:ext cx="2952328" cy="720080"/>
          </a:xfrm>
          <a:prstGeom prst="rect">
            <a:avLst/>
          </a:prstGeom>
          <a:solidFill>
            <a:srgbClr val="FFCC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SGST</a:t>
            </a:r>
            <a:endParaRPr lang="en-IN" dirty="0">
              <a:solidFill>
                <a:schemeClr val="bg1">
                  <a:lumMod val="50000"/>
                </a:schemeClr>
              </a:solidFill>
            </a:endParaRPr>
          </a:p>
        </p:txBody>
      </p:sp>
      <p:sp>
        <p:nvSpPr>
          <p:cNvPr id="13" name="Rectangle 12"/>
          <p:cNvSpPr/>
          <p:nvPr/>
        </p:nvSpPr>
        <p:spPr>
          <a:xfrm>
            <a:off x="909519" y="5026677"/>
            <a:ext cx="2952328" cy="864096"/>
          </a:xfrm>
          <a:prstGeom prst="rect">
            <a:avLst/>
          </a:prstGeom>
          <a:no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IGST</a:t>
            </a:r>
            <a:endParaRPr lang="en-IN" dirty="0">
              <a:solidFill>
                <a:schemeClr val="bg1">
                  <a:lumMod val="50000"/>
                </a:schemeClr>
              </a:solidFill>
            </a:endParaRPr>
          </a:p>
        </p:txBody>
      </p:sp>
      <p:sp>
        <p:nvSpPr>
          <p:cNvPr id="14" name="Rectangle 13"/>
          <p:cNvSpPr/>
          <p:nvPr/>
        </p:nvSpPr>
        <p:spPr>
          <a:xfrm>
            <a:off x="5796136" y="1268760"/>
            <a:ext cx="2736304" cy="504056"/>
          </a:xfrm>
          <a:prstGeom prst="rect">
            <a:avLst/>
          </a:prstGeom>
          <a:solidFill>
            <a:srgbClr val="FF99CC"/>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CGST</a:t>
            </a:r>
            <a:endParaRPr lang="en-IN" dirty="0">
              <a:solidFill>
                <a:schemeClr val="bg1">
                  <a:lumMod val="50000"/>
                </a:schemeClr>
              </a:solidFill>
            </a:endParaRPr>
          </a:p>
        </p:txBody>
      </p:sp>
      <p:sp>
        <p:nvSpPr>
          <p:cNvPr id="15" name="Rectangle 14"/>
          <p:cNvSpPr/>
          <p:nvPr/>
        </p:nvSpPr>
        <p:spPr>
          <a:xfrm>
            <a:off x="5796136" y="2132856"/>
            <a:ext cx="2736304" cy="576064"/>
          </a:xfrm>
          <a:prstGeom prst="rect">
            <a:avLst/>
          </a:prstGeom>
          <a:no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IGST</a:t>
            </a:r>
            <a:endParaRPr lang="en-IN" dirty="0">
              <a:solidFill>
                <a:schemeClr val="bg1">
                  <a:lumMod val="50000"/>
                </a:schemeClr>
              </a:solidFill>
            </a:endParaRPr>
          </a:p>
        </p:txBody>
      </p:sp>
      <p:sp>
        <p:nvSpPr>
          <p:cNvPr id="16" name="Rectangle 15"/>
          <p:cNvSpPr/>
          <p:nvPr/>
        </p:nvSpPr>
        <p:spPr>
          <a:xfrm>
            <a:off x="5796136" y="3068960"/>
            <a:ext cx="2736304" cy="504056"/>
          </a:xfrm>
          <a:prstGeom prst="rect">
            <a:avLst/>
          </a:prstGeom>
          <a:solidFill>
            <a:srgbClr val="FFCC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SGST</a:t>
            </a:r>
            <a:endParaRPr lang="en-IN" dirty="0">
              <a:solidFill>
                <a:schemeClr val="bg1">
                  <a:lumMod val="50000"/>
                </a:schemeClr>
              </a:solidFill>
            </a:endParaRPr>
          </a:p>
        </p:txBody>
      </p:sp>
      <p:sp>
        <p:nvSpPr>
          <p:cNvPr id="17" name="Rectangle 16"/>
          <p:cNvSpPr/>
          <p:nvPr/>
        </p:nvSpPr>
        <p:spPr>
          <a:xfrm>
            <a:off x="5796136" y="3861048"/>
            <a:ext cx="2736304" cy="576064"/>
          </a:xfrm>
          <a:prstGeom prst="rect">
            <a:avLst/>
          </a:prstGeom>
          <a:no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IGST</a:t>
            </a:r>
            <a:endParaRPr lang="en-IN" dirty="0">
              <a:solidFill>
                <a:schemeClr val="bg1">
                  <a:lumMod val="50000"/>
                </a:schemeClr>
              </a:solidFill>
            </a:endParaRPr>
          </a:p>
        </p:txBody>
      </p:sp>
      <p:sp>
        <p:nvSpPr>
          <p:cNvPr id="18" name="Rectangle 17"/>
          <p:cNvSpPr/>
          <p:nvPr/>
        </p:nvSpPr>
        <p:spPr>
          <a:xfrm>
            <a:off x="5796136" y="4797152"/>
            <a:ext cx="2736304" cy="360040"/>
          </a:xfrm>
          <a:prstGeom prst="rect">
            <a:avLst/>
          </a:prstGeom>
          <a:no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IGST</a:t>
            </a:r>
            <a:endParaRPr lang="en-IN" dirty="0">
              <a:solidFill>
                <a:schemeClr val="bg1">
                  <a:lumMod val="50000"/>
                </a:schemeClr>
              </a:solidFill>
            </a:endParaRPr>
          </a:p>
        </p:txBody>
      </p:sp>
      <p:sp>
        <p:nvSpPr>
          <p:cNvPr id="19" name="Rectangle 18"/>
          <p:cNvSpPr/>
          <p:nvPr/>
        </p:nvSpPr>
        <p:spPr>
          <a:xfrm>
            <a:off x="5796136" y="5301208"/>
            <a:ext cx="2736304" cy="360040"/>
          </a:xfrm>
          <a:prstGeom prst="rect">
            <a:avLst/>
          </a:prstGeom>
          <a:solidFill>
            <a:srgbClr val="FF99CC"/>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CGST</a:t>
            </a:r>
            <a:endParaRPr lang="en-IN" dirty="0">
              <a:solidFill>
                <a:schemeClr val="bg1">
                  <a:lumMod val="50000"/>
                </a:schemeClr>
              </a:solidFill>
            </a:endParaRPr>
          </a:p>
        </p:txBody>
      </p:sp>
      <p:sp>
        <p:nvSpPr>
          <p:cNvPr id="20" name="Rectangle 19"/>
          <p:cNvSpPr/>
          <p:nvPr/>
        </p:nvSpPr>
        <p:spPr>
          <a:xfrm>
            <a:off x="5796136" y="5890773"/>
            <a:ext cx="2736304" cy="346539"/>
          </a:xfrm>
          <a:prstGeom prst="rect">
            <a:avLst/>
          </a:prstGeom>
          <a:solidFill>
            <a:srgbClr val="FFCC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SGST</a:t>
            </a:r>
            <a:endParaRPr lang="en-IN" dirty="0">
              <a:solidFill>
                <a:schemeClr val="bg1">
                  <a:lumMod val="50000"/>
                </a:schemeClr>
              </a:solidFill>
            </a:endParaRPr>
          </a:p>
        </p:txBody>
      </p:sp>
      <p:cxnSp>
        <p:nvCxnSpPr>
          <p:cNvPr id="22" name="Straight Connector 21"/>
          <p:cNvCxnSpPr/>
          <p:nvPr/>
        </p:nvCxnSpPr>
        <p:spPr>
          <a:xfrm flipH="1">
            <a:off x="3707904" y="2024844"/>
            <a:ext cx="122413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3861847" y="3717032"/>
            <a:ext cx="107019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3861847" y="5458725"/>
            <a:ext cx="114220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4932040" y="1520788"/>
            <a:ext cx="0" cy="9001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p:cNvCxnSpPr>
            <a:endCxn id="14" idx="1"/>
          </p:cNvCxnSpPr>
          <p:nvPr/>
        </p:nvCxnSpPr>
        <p:spPr>
          <a:xfrm>
            <a:off x="4932040" y="1520788"/>
            <a:ext cx="8640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4932040" y="2420888"/>
            <a:ext cx="8640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4932040" y="3320988"/>
            <a:ext cx="0" cy="828092"/>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Straight Connector 38"/>
          <p:cNvCxnSpPr>
            <a:endCxn id="16" idx="1"/>
          </p:cNvCxnSpPr>
          <p:nvPr/>
        </p:nvCxnSpPr>
        <p:spPr>
          <a:xfrm>
            <a:off x="4932040" y="3320988"/>
            <a:ext cx="8640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p:cNvCxnSpPr>
            <a:endCxn id="17" idx="1"/>
          </p:cNvCxnSpPr>
          <p:nvPr/>
        </p:nvCxnSpPr>
        <p:spPr>
          <a:xfrm>
            <a:off x="4932040" y="4149080"/>
            <a:ext cx="8640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5004048" y="4977172"/>
            <a:ext cx="0" cy="1086870"/>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Connector 45"/>
          <p:cNvCxnSpPr>
            <a:endCxn id="18" idx="1"/>
          </p:cNvCxnSpPr>
          <p:nvPr/>
        </p:nvCxnSpPr>
        <p:spPr>
          <a:xfrm>
            <a:off x="5004048" y="4977172"/>
            <a:ext cx="7920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a:off x="5004048" y="5458725"/>
            <a:ext cx="7920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a:endCxn id="20" idx="1"/>
          </p:cNvCxnSpPr>
          <p:nvPr/>
        </p:nvCxnSpPr>
        <p:spPr>
          <a:xfrm>
            <a:off x="5004048" y="6064042"/>
            <a:ext cx="792088" cy="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7051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Tax (RNR)</a:t>
            </a:r>
            <a:endParaRPr lang="en-US" dirty="0"/>
          </a:p>
        </p:txBody>
      </p:sp>
      <p:sp>
        <p:nvSpPr>
          <p:cNvPr id="8" name="Text Placeholder 7"/>
          <p:cNvSpPr>
            <a:spLocks noGrp="1"/>
          </p:cNvSpPr>
          <p:nvPr>
            <p:ph type="body" idx="1"/>
          </p:nvPr>
        </p:nvSpPr>
        <p:spPr/>
        <p:txBody>
          <a:bodyPr/>
          <a:lstStyle/>
          <a:p>
            <a:r>
              <a:rPr lang="en-IN" dirty="0" smtClean="0"/>
              <a:t>Sub-committee Report</a:t>
            </a:r>
            <a:endParaRPr lang="en-IN" dirty="0"/>
          </a:p>
        </p:txBody>
      </p:sp>
      <p:sp>
        <p:nvSpPr>
          <p:cNvPr id="10" name="Text Placeholder 9"/>
          <p:cNvSpPr>
            <a:spLocks noGrp="1"/>
          </p:cNvSpPr>
          <p:nvPr>
            <p:ph type="body" sz="quarter" idx="3"/>
          </p:nvPr>
        </p:nvSpPr>
        <p:spPr/>
        <p:txBody>
          <a:bodyPr/>
          <a:lstStyle/>
          <a:p>
            <a:r>
              <a:rPr lang="en-IN" dirty="0" smtClean="0"/>
              <a:t>Select Committee Report</a:t>
            </a:r>
            <a:endParaRPr lang="en-IN"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2866727980"/>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11"/>
          </p:nvPr>
        </p:nvSpPr>
        <p:spPr/>
        <p:txBody>
          <a:bodyPr/>
          <a:lstStyle/>
          <a:p>
            <a:r>
              <a:rPr lang="fr-FR" smtClean="0"/>
              <a:t>GSC Intime Services Pvt. Ltd.</a:t>
            </a:r>
            <a:endParaRPr lang="en-US"/>
          </a:p>
        </p:txBody>
      </p:sp>
      <p:sp>
        <p:nvSpPr>
          <p:cNvPr id="6" name="Slide Number Placeholder 5"/>
          <p:cNvSpPr>
            <a:spLocks noGrp="1"/>
          </p:cNvSpPr>
          <p:nvPr>
            <p:ph type="sldNum" sz="quarter" idx="12"/>
          </p:nvPr>
        </p:nvSpPr>
        <p:spPr/>
        <p:txBody>
          <a:bodyPr/>
          <a:lstStyle/>
          <a:p>
            <a:fld id="{0B5F3F15-D7DB-49A2-8749-620FF2427B8F}" type="slidenum">
              <a:rPr lang="en-US" smtClean="0"/>
              <a:pPr/>
              <a:t>39</a:t>
            </a:fld>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745208030"/>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88988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Existing structure of indirect taxes in India</a:t>
            </a:r>
            <a:endParaRPr lang="en-IN" dirty="0"/>
          </a:p>
        </p:txBody>
      </p:sp>
      <p:sp>
        <p:nvSpPr>
          <p:cNvPr id="7" name="Text Placeholder 6"/>
          <p:cNvSpPr>
            <a:spLocks noGrp="1"/>
          </p:cNvSpPr>
          <p:nvPr>
            <p:ph type="body" idx="1"/>
          </p:nvPr>
        </p:nvSpPr>
        <p:spPr/>
        <p:txBody>
          <a:bodyPr/>
          <a:lstStyle/>
          <a:p>
            <a:endParaRPr lang="en-IN" dirty="0"/>
          </a:p>
        </p:txBody>
      </p:sp>
      <p:sp>
        <p:nvSpPr>
          <p:cNvPr id="4" name="Date Placeholder 3"/>
          <p:cNvSpPr>
            <a:spLocks noGrp="1"/>
          </p:cNvSpPr>
          <p:nvPr>
            <p:ph type="dt" sz="half" idx="2"/>
          </p:nvPr>
        </p:nvSpPr>
        <p:spPr/>
        <p:txBody>
          <a:bodyPr/>
          <a:lstStyle/>
          <a:p>
            <a:fld id="{A51F3655-CEC4-4FDB-8C2B-32D85ED08602}"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a:t>
            </a:fld>
            <a:endParaRPr lang="en-US"/>
          </a:p>
        </p:txBody>
      </p:sp>
      <p:pic>
        <p:nvPicPr>
          <p:cNvPr id="2050" name="Picture 2" descr="C:\Users\user\Desktop\tAX.jpg"/>
          <p:cNvPicPr>
            <a:picLocks noChangeAspect="1" noChangeArrowheads="1"/>
          </p:cNvPicPr>
          <p:nvPr/>
        </p:nvPicPr>
        <p:blipFill>
          <a:blip r:embed="rId3"/>
          <a:srcRect/>
          <a:stretch>
            <a:fillRect/>
          </a:stretch>
        </p:blipFill>
        <p:spPr bwMode="auto">
          <a:xfrm>
            <a:off x="4286216" y="0"/>
            <a:ext cx="4857784" cy="3238523"/>
          </a:xfrm>
          <a:prstGeom prst="rect">
            <a:avLst/>
          </a:prstGeom>
          <a:noFill/>
        </p:spPr>
      </p:pic>
    </p:spTree>
    <p:extLst>
      <p:ext uri="{BB962C8B-B14F-4D97-AF65-F5344CB8AC3E}">
        <p14:creationId xmlns:p14="http://schemas.microsoft.com/office/powerpoint/2010/main" val="587525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4" name="Date Placeholder 3"/>
          <p:cNvSpPr>
            <a:spLocks noGrp="1"/>
          </p:cNvSpPr>
          <p:nvPr>
            <p:ph type="dt" sz="half" idx="2"/>
          </p:nvPr>
        </p:nvSpPr>
        <p:spPr/>
        <p:txBody>
          <a:bodyPr/>
          <a:lstStyle/>
          <a:p>
            <a:fld id="{062A64ED-D956-4097-B6E6-C2025CDA79FC}"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40</a:t>
            </a:fld>
            <a:endParaRPr lang="en-US"/>
          </a:p>
        </p:txBody>
      </p:sp>
      <p:graphicFrame>
        <p:nvGraphicFramePr>
          <p:cNvPr id="7" name="Diagram 6"/>
          <p:cNvGraphicFramePr/>
          <p:nvPr>
            <p:extLst>
              <p:ext uri="{D42A27DB-BD31-4B8C-83A1-F6EECF244321}">
                <p14:modId xmlns:p14="http://schemas.microsoft.com/office/powerpoint/2010/main" val="1792299759"/>
              </p:ext>
            </p:extLst>
          </p:nvPr>
        </p:nvGraphicFramePr>
        <p:xfrm>
          <a:off x="0" y="-24"/>
          <a:ext cx="9144000" cy="6215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262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609600"/>
          </a:xfrm>
        </p:spPr>
        <p:txBody>
          <a:bodyPr/>
          <a:lstStyle/>
          <a:p>
            <a:r>
              <a:rPr lang="en-US" dirty="0" smtClean="0"/>
              <a:t>Essentials for levying GST</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53077539"/>
              </p:ext>
            </p:extLst>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64504D13-D658-4008-9F1B-FBFAE2CE5FEF}"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41</a:t>
            </a:fld>
            <a:endParaRPr lang="en-US"/>
          </a:p>
        </p:txBody>
      </p:sp>
    </p:spTree>
    <p:extLst>
      <p:ext uri="{BB962C8B-B14F-4D97-AF65-F5344CB8AC3E}">
        <p14:creationId xmlns:p14="http://schemas.microsoft.com/office/powerpoint/2010/main" val="3065715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for Taxability of GST?</a:t>
            </a:r>
            <a:endParaRPr lang="en-IN" dirty="0"/>
          </a:p>
        </p:txBody>
      </p:sp>
      <p:sp>
        <p:nvSpPr>
          <p:cNvPr id="4" name="Date Placeholder 3"/>
          <p:cNvSpPr>
            <a:spLocks noGrp="1"/>
          </p:cNvSpPr>
          <p:nvPr>
            <p:ph type="dt" sz="half" idx="2"/>
          </p:nvPr>
        </p:nvSpPr>
        <p:spPr/>
        <p:txBody>
          <a:bodyPr/>
          <a:lstStyle/>
          <a:p>
            <a:fld id="{8DFDDA96-32C5-4336-AC06-45108A5AD21A}" type="datetime1">
              <a:rPr lang="en-US" smtClean="0"/>
              <a:pPr/>
              <a:t>11/6/2015</a:t>
            </a:fld>
            <a:endParaRPr lang="en-US"/>
          </a:p>
        </p:txBody>
      </p:sp>
      <p:sp>
        <p:nvSpPr>
          <p:cNvPr id="5" name="Footer Placeholder 4"/>
          <p:cNvSpPr>
            <a:spLocks noGrp="1"/>
          </p:cNvSpPr>
          <p:nvPr>
            <p:ph type="ftr" sz="quarter" idx="3"/>
          </p:nvPr>
        </p:nvSpPr>
        <p:spPr>
          <a:xfrm>
            <a:off x="3124200" y="6237312"/>
            <a:ext cx="2895600" cy="365125"/>
          </a:xfrm>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42</a:t>
            </a:fld>
            <a:endParaRPr lang="en-US"/>
          </a:p>
        </p:txBody>
      </p:sp>
      <p:sp>
        <p:nvSpPr>
          <p:cNvPr id="8" name="Rectangle 7"/>
          <p:cNvSpPr/>
          <p:nvPr/>
        </p:nvSpPr>
        <p:spPr>
          <a:xfrm>
            <a:off x="323528" y="1412776"/>
            <a:ext cx="7848872" cy="648072"/>
          </a:xfrm>
          <a:prstGeom prst="rect">
            <a:avLst/>
          </a:prstGeom>
          <a:no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Threshold limit (Gross Annual Turnover)</a:t>
            </a:r>
            <a:endParaRPr lang="en-IN" dirty="0">
              <a:solidFill>
                <a:schemeClr val="tx1"/>
              </a:solidFill>
            </a:endParaRPr>
          </a:p>
        </p:txBody>
      </p:sp>
      <p:sp>
        <p:nvSpPr>
          <p:cNvPr id="9" name="Rectangle 8"/>
          <p:cNvSpPr/>
          <p:nvPr/>
        </p:nvSpPr>
        <p:spPr>
          <a:xfrm>
            <a:off x="323528" y="2204864"/>
            <a:ext cx="2088232" cy="576064"/>
          </a:xfrm>
          <a:prstGeom prst="rect">
            <a:avLst/>
          </a:prstGeom>
          <a:solidFill>
            <a:srgbClr val="FF99CC"/>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Taxes</a:t>
            </a:r>
            <a:endParaRPr lang="en-IN" dirty="0">
              <a:solidFill>
                <a:schemeClr val="bg1">
                  <a:lumMod val="50000"/>
                </a:schemeClr>
              </a:solidFill>
            </a:endParaRPr>
          </a:p>
        </p:txBody>
      </p:sp>
      <p:sp>
        <p:nvSpPr>
          <p:cNvPr id="10" name="Rectangle 9"/>
          <p:cNvSpPr/>
          <p:nvPr/>
        </p:nvSpPr>
        <p:spPr>
          <a:xfrm>
            <a:off x="323528" y="3140968"/>
            <a:ext cx="2088232" cy="648072"/>
          </a:xfrm>
          <a:prstGeom prst="rect">
            <a:avLst/>
          </a:prstGeom>
          <a:solidFill>
            <a:srgbClr val="FF99CC"/>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CGST</a:t>
            </a:r>
            <a:endParaRPr lang="en-IN" dirty="0">
              <a:solidFill>
                <a:schemeClr val="bg1">
                  <a:lumMod val="50000"/>
                </a:schemeClr>
              </a:solidFill>
            </a:endParaRPr>
          </a:p>
        </p:txBody>
      </p:sp>
      <p:sp>
        <p:nvSpPr>
          <p:cNvPr id="11" name="Rectangle 10"/>
          <p:cNvSpPr/>
          <p:nvPr/>
        </p:nvSpPr>
        <p:spPr>
          <a:xfrm>
            <a:off x="3000364" y="2214554"/>
            <a:ext cx="2304256" cy="576064"/>
          </a:xfrm>
          <a:prstGeom prst="rect">
            <a:avLst/>
          </a:prstGeom>
          <a:solidFill>
            <a:srgbClr val="FFCCFF"/>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Goods </a:t>
            </a:r>
            <a:endParaRPr lang="en-IN" dirty="0">
              <a:solidFill>
                <a:schemeClr val="bg1">
                  <a:lumMod val="50000"/>
                </a:schemeClr>
              </a:solidFill>
            </a:endParaRPr>
          </a:p>
        </p:txBody>
      </p:sp>
      <p:sp>
        <p:nvSpPr>
          <p:cNvPr id="12" name="Rectangle 11"/>
          <p:cNvSpPr/>
          <p:nvPr/>
        </p:nvSpPr>
        <p:spPr>
          <a:xfrm>
            <a:off x="5652120" y="2204864"/>
            <a:ext cx="2520280" cy="576064"/>
          </a:xfrm>
          <a:prstGeom prst="rect">
            <a:avLst/>
          </a:prstGeom>
          <a:solidFill>
            <a:srgbClr val="FFCCFF"/>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Services</a:t>
            </a:r>
            <a:endParaRPr lang="en-IN" dirty="0">
              <a:solidFill>
                <a:schemeClr val="bg1">
                  <a:lumMod val="50000"/>
                </a:schemeClr>
              </a:solidFill>
            </a:endParaRPr>
          </a:p>
        </p:txBody>
      </p:sp>
      <p:sp>
        <p:nvSpPr>
          <p:cNvPr id="13" name="Rectangle 12"/>
          <p:cNvSpPr/>
          <p:nvPr/>
        </p:nvSpPr>
        <p:spPr>
          <a:xfrm>
            <a:off x="323528" y="4149080"/>
            <a:ext cx="2088232" cy="648072"/>
          </a:xfrm>
          <a:prstGeom prst="rect">
            <a:avLst/>
          </a:prstGeom>
          <a:solidFill>
            <a:srgbClr val="FF99CC"/>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SGST</a:t>
            </a:r>
            <a:endParaRPr lang="en-IN" dirty="0">
              <a:solidFill>
                <a:schemeClr val="bg1">
                  <a:lumMod val="50000"/>
                </a:schemeClr>
              </a:solidFill>
            </a:endParaRPr>
          </a:p>
        </p:txBody>
      </p:sp>
      <p:sp>
        <p:nvSpPr>
          <p:cNvPr id="14" name="Rounded Rectangle 13"/>
          <p:cNvSpPr/>
          <p:nvPr/>
        </p:nvSpPr>
        <p:spPr>
          <a:xfrm>
            <a:off x="3286116" y="3214686"/>
            <a:ext cx="1512168" cy="504056"/>
          </a:xfrm>
          <a:prstGeom prst="roundRect">
            <a:avLst/>
          </a:prstGeom>
          <a:solidFill>
            <a:srgbClr val="FFCCFF"/>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150 </a:t>
            </a:r>
            <a:r>
              <a:rPr lang="en-US" dirty="0" err="1" smtClean="0">
                <a:solidFill>
                  <a:schemeClr val="bg1">
                    <a:lumMod val="50000"/>
                  </a:schemeClr>
                </a:solidFill>
              </a:rPr>
              <a:t>lakhs</a:t>
            </a:r>
            <a:endParaRPr lang="en-IN" dirty="0">
              <a:solidFill>
                <a:schemeClr val="bg1">
                  <a:lumMod val="50000"/>
                </a:schemeClr>
              </a:solidFill>
            </a:endParaRPr>
          </a:p>
        </p:txBody>
      </p:sp>
      <p:sp>
        <p:nvSpPr>
          <p:cNvPr id="15" name="Rounded Rectangle 14"/>
          <p:cNvSpPr/>
          <p:nvPr/>
        </p:nvSpPr>
        <p:spPr>
          <a:xfrm>
            <a:off x="3357554" y="4143380"/>
            <a:ext cx="1512168" cy="504056"/>
          </a:xfrm>
          <a:prstGeom prst="roundRect">
            <a:avLst/>
          </a:prstGeom>
          <a:solidFill>
            <a:srgbClr val="FFCCFF"/>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10 lakhs</a:t>
            </a:r>
            <a:endParaRPr lang="en-IN" dirty="0">
              <a:solidFill>
                <a:schemeClr val="bg1">
                  <a:lumMod val="50000"/>
                </a:schemeClr>
              </a:solidFill>
            </a:endParaRPr>
          </a:p>
        </p:txBody>
      </p:sp>
      <p:sp>
        <p:nvSpPr>
          <p:cNvPr id="17" name="Rounded Rectangle 16"/>
          <p:cNvSpPr/>
          <p:nvPr/>
        </p:nvSpPr>
        <p:spPr>
          <a:xfrm>
            <a:off x="6215074" y="3143248"/>
            <a:ext cx="1429443" cy="504056"/>
          </a:xfrm>
          <a:prstGeom prst="roundRect">
            <a:avLst/>
          </a:prstGeom>
          <a:solidFill>
            <a:srgbClr val="FFCCFF"/>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25 lakhs</a:t>
            </a:r>
            <a:endParaRPr lang="en-IN" dirty="0">
              <a:solidFill>
                <a:schemeClr val="bg1">
                  <a:lumMod val="50000"/>
                </a:schemeClr>
              </a:solidFill>
            </a:endParaRPr>
          </a:p>
        </p:txBody>
      </p:sp>
      <p:sp>
        <p:nvSpPr>
          <p:cNvPr id="18" name="Rounded Rectangle 17"/>
          <p:cNvSpPr/>
          <p:nvPr/>
        </p:nvSpPr>
        <p:spPr>
          <a:xfrm>
            <a:off x="6228184" y="4143380"/>
            <a:ext cx="1429442" cy="504056"/>
          </a:xfrm>
          <a:prstGeom prst="roundRect">
            <a:avLst/>
          </a:prstGeom>
          <a:solidFill>
            <a:srgbClr val="FFCCFF"/>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10 lakhs</a:t>
            </a:r>
            <a:endParaRPr lang="en-IN" dirty="0">
              <a:solidFill>
                <a:schemeClr val="bg1">
                  <a:lumMod val="50000"/>
                </a:schemeClr>
              </a:solidFill>
            </a:endParaRPr>
          </a:p>
        </p:txBody>
      </p:sp>
    </p:spTree>
    <p:extLst>
      <p:ext uri="{BB962C8B-B14F-4D97-AF65-F5344CB8AC3E}">
        <p14:creationId xmlns:p14="http://schemas.microsoft.com/office/powerpoint/2010/main" val="496554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Scheme?</a:t>
            </a:r>
            <a:endParaRPr lang="en-IN" dirty="0"/>
          </a:p>
        </p:txBody>
      </p:sp>
      <p:sp>
        <p:nvSpPr>
          <p:cNvPr id="4" name="Date Placeholder 3"/>
          <p:cNvSpPr>
            <a:spLocks noGrp="1"/>
          </p:cNvSpPr>
          <p:nvPr>
            <p:ph type="dt" sz="half" idx="2"/>
          </p:nvPr>
        </p:nvSpPr>
        <p:spPr/>
        <p:txBody>
          <a:bodyPr/>
          <a:lstStyle/>
          <a:p>
            <a:fld id="{DC220D85-ECCB-4851-9D14-DA964486BF42}"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43</a:t>
            </a:fld>
            <a:endParaRPr lang="en-US"/>
          </a:p>
        </p:txBody>
      </p:sp>
      <p:sp>
        <p:nvSpPr>
          <p:cNvPr id="7" name="Rectangle 6"/>
          <p:cNvSpPr/>
          <p:nvPr/>
        </p:nvSpPr>
        <p:spPr>
          <a:xfrm>
            <a:off x="683568" y="1124744"/>
            <a:ext cx="7848872" cy="936104"/>
          </a:xfrm>
          <a:prstGeom prst="rect">
            <a:avLst/>
          </a:prstGeom>
          <a:solidFill>
            <a:schemeClr val="bg1">
              <a:lumMod val="85000"/>
            </a:schemeClr>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 </a:t>
            </a:r>
            <a:r>
              <a:rPr lang="en-US" dirty="0" smtClean="0">
                <a:solidFill>
                  <a:schemeClr val="bg1">
                    <a:lumMod val="50000"/>
                  </a:schemeClr>
                </a:solidFill>
              </a:rPr>
              <a:t>Gross Annual Turnover</a:t>
            </a:r>
            <a:endParaRPr lang="en-IN" dirty="0">
              <a:solidFill>
                <a:schemeClr val="bg1">
                  <a:lumMod val="50000"/>
                </a:schemeClr>
              </a:solidFill>
            </a:endParaRPr>
          </a:p>
        </p:txBody>
      </p:sp>
      <p:sp>
        <p:nvSpPr>
          <p:cNvPr id="8" name="Rectangle 7"/>
          <p:cNvSpPr/>
          <p:nvPr/>
        </p:nvSpPr>
        <p:spPr>
          <a:xfrm>
            <a:off x="1115616" y="2780928"/>
            <a:ext cx="6840760" cy="1080120"/>
          </a:xfrm>
          <a:prstGeom prst="rect">
            <a:avLst/>
          </a:prstGeom>
          <a:solidFill>
            <a:schemeClr val="bg1">
              <a:lumMod val="85000"/>
            </a:schemeClr>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Less than 50 lakhs</a:t>
            </a:r>
            <a:endParaRPr lang="en-IN" dirty="0">
              <a:solidFill>
                <a:schemeClr val="bg1">
                  <a:lumMod val="50000"/>
                </a:schemeClr>
              </a:solidFill>
            </a:endParaRPr>
          </a:p>
        </p:txBody>
      </p:sp>
      <p:sp>
        <p:nvSpPr>
          <p:cNvPr id="9" name="Rectangle 8"/>
          <p:cNvSpPr/>
          <p:nvPr/>
        </p:nvSpPr>
        <p:spPr>
          <a:xfrm>
            <a:off x="1585707" y="4509120"/>
            <a:ext cx="5760640" cy="1008112"/>
          </a:xfrm>
          <a:prstGeom prst="rect">
            <a:avLst/>
          </a:prstGeom>
          <a:solidFill>
            <a:schemeClr val="bg1">
              <a:lumMod val="85000"/>
            </a:schemeClr>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lumMod val="50000"/>
                  </a:schemeClr>
                </a:solidFill>
              </a:rPr>
              <a:t>Tax=0.5% of Gross Annual Turnover</a:t>
            </a:r>
            <a:endParaRPr lang="en-IN" dirty="0">
              <a:solidFill>
                <a:schemeClr val="bg1">
                  <a:lumMod val="50000"/>
                </a:schemeClr>
              </a:solidFill>
            </a:endParaRPr>
          </a:p>
        </p:txBody>
      </p:sp>
      <p:cxnSp>
        <p:nvCxnSpPr>
          <p:cNvPr id="11" name="Straight Arrow Connector 10"/>
          <p:cNvCxnSpPr>
            <a:stCxn id="7" idx="2"/>
          </p:cNvCxnSpPr>
          <p:nvPr/>
        </p:nvCxnSpPr>
        <p:spPr>
          <a:xfrm>
            <a:off x="4608004" y="2060848"/>
            <a:ext cx="0" cy="720080"/>
          </a:xfrm>
          <a:prstGeom prst="straightConnector1">
            <a:avLst/>
          </a:prstGeom>
          <a:ln>
            <a:solidFill>
              <a:srgbClr val="FF3399"/>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8" idx="2"/>
          </p:cNvCxnSpPr>
          <p:nvPr/>
        </p:nvCxnSpPr>
        <p:spPr>
          <a:xfrm>
            <a:off x="4535996" y="3861048"/>
            <a:ext cx="0" cy="648072"/>
          </a:xfrm>
          <a:prstGeom prst="straightConnector1">
            <a:avLst/>
          </a:prstGeom>
          <a:ln>
            <a:solidFill>
              <a:srgbClr val="FF3399"/>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48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 on Exports</a:t>
            </a:r>
            <a:endParaRPr lang="en-IN" dirty="0"/>
          </a:p>
        </p:txBody>
      </p:sp>
      <p:sp>
        <p:nvSpPr>
          <p:cNvPr id="3" name="Content Placeholder 2"/>
          <p:cNvSpPr>
            <a:spLocks noGrp="1"/>
          </p:cNvSpPr>
          <p:nvPr>
            <p:ph idx="1"/>
          </p:nvPr>
        </p:nvSpPr>
        <p:spPr/>
        <p:txBody>
          <a:bodyPr>
            <a:normAutofit/>
          </a:bodyPr>
          <a:lstStyle/>
          <a:p>
            <a:pPr algn="just"/>
            <a:r>
              <a:rPr lang="en-US" dirty="0" smtClean="0"/>
              <a:t>Exports would be zero rated </a:t>
            </a:r>
          </a:p>
          <a:p>
            <a:pPr algn="just"/>
            <a:endParaRPr lang="en-US" dirty="0" smtClean="0"/>
          </a:p>
          <a:p>
            <a:pPr algn="just"/>
            <a:r>
              <a:rPr lang="en-US" dirty="0" smtClean="0"/>
              <a:t>SEZ</a:t>
            </a:r>
            <a:endParaRPr lang="en-US" dirty="0" smtClean="0"/>
          </a:p>
          <a:p>
            <a:pPr algn="just"/>
            <a:endParaRPr lang="en-US" dirty="0" smtClean="0"/>
          </a:p>
          <a:p>
            <a:pPr algn="just"/>
            <a:r>
              <a:rPr lang="en-US" dirty="0" smtClean="0"/>
              <a:t>EOU</a:t>
            </a:r>
            <a:endParaRPr lang="en-US" dirty="0" smtClean="0"/>
          </a:p>
          <a:p>
            <a:pPr algn="just"/>
            <a:endParaRPr lang="en-US" dirty="0" smtClean="0"/>
          </a:p>
          <a:p>
            <a:pPr algn="just"/>
            <a:r>
              <a:rPr lang="en-US" dirty="0" smtClean="0"/>
              <a:t>Merchant </a:t>
            </a:r>
            <a:r>
              <a:rPr lang="en-US" dirty="0" smtClean="0"/>
              <a:t>Exporters</a:t>
            </a:r>
            <a:endParaRPr lang="en-US" dirty="0" smtClean="0"/>
          </a:p>
          <a:p>
            <a:pPr algn="just"/>
            <a:endParaRPr lang="en-US" dirty="0" smtClean="0"/>
          </a:p>
        </p:txBody>
      </p:sp>
      <p:sp>
        <p:nvSpPr>
          <p:cNvPr id="4" name="Date Placeholder 3"/>
          <p:cNvSpPr>
            <a:spLocks noGrp="1"/>
          </p:cNvSpPr>
          <p:nvPr>
            <p:ph type="dt" sz="half" idx="2"/>
          </p:nvPr>
        </p:nvSpPr>
        <p:spPr/>
        <p:txBody>
          <a:bodyPr/>
          <a:lstStyle/>
          <a:p>
            <a:fld id="{122A6027-1237-4AF1-9D61-84EBDE3A90D8}"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dirty="0"/>
          </a:p>
        </p:txBody>
      </p:sp>
      <p:sp>
        <p:nvSpPr>
          <p:cNvPr id="6" name="Slide Number Placeholder 5"/>
          <p:cNvSpPr>
            <a:spLocks noGrp="1"/>
          </p:cNvSpPr>
          <p:nvPr>
            <p:ph type="sldNum" sz="quarter" idx="4"/>
          </p:nvPr>
        </p:nvSpPr>
        <p:spPr/>
        <p:txBody>
          <a:bodyPr/>
          <a:lstStyle/>
          <a:p>
            <a:fld id="{0B5F3F15-D7DB-49A2-8749-620FF2427B8F}" type="slidenum">
              <a:rPr lang="en-US" smtClean="0"/>
              <a:pPr/>
              <a:t>44</a:t>
            </a:fld>
            <a:endParaRPr lang="en-US"/>
          </a:p>
        </p:txBody>
      </p:sp>
    </p:spTree>
    <p:extLst>
      <p:ext uri="{BB962C8B-B14F-4D97-AF65-F5344CB8AC3E}">
        <p14:creationId xmlns:p14="http://schemas.microsoft.com/office/powerpoint/2010/main" val="2476185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 on Imports</a:t>
            </a:r>
            <a:endParaRPr lang="en-IN" dirty="0"/>
          </a:p>
        </p:txBody>
      </p:sp>
      <p:sp>
        <p:nvSpPr>
          <p:cNvPr id="3" name="Content Placeholder 2"/>
          <p:cNvSpPr>
            <a:spLocks noGrp="1"/>
          </p:cNvSpPr>
          <p:nvPr>
            <p:ph idx="1"/>
          </p:nvPr>
        </p:nvSpPr>
        <p:spPr/>
        <p:txBody>
          <a:bodyPr>
            <a:normAutofit/>
          </a:bodyPr>
          <a:lstStyle/>
          <a:p>
            <a:pPr algn="just"/>
            <a:r>
              <a:rPr lang="en-US" dirty="0" smtClean="0"/>
              <a:t>Existing</a:t>
            </a:r>
          </a:p>
          <a:p>
            <a:pPr lvl="1" algn="just"/>
            <a:r>
              <a:rPr lang="en-US" dirty="0" smtClean="0"/>
              <a:t>BCD</a:t>
            </a:r>
          </a:p>
          <a:p>
            <a:pPr lvl="1" algn="just"/>
            <a:r>
              <a:rPr lang="en-US" dirty="0" smtClean="0"/>
              <a:t>CVD</a:t>
            </a:r>
          </a:p>
          <a:p>
            <a:pPr lvl="1" algn="just"/>
            <a:r>
              <a:rPr lang="en-US" dirty="0" smtClean="0"/>
              <a:t>SAD</a:t>
            </a:r>
          </a:p>
          <a:p>
            <a:pPr algn="just"/>
            <a:endParaRPr lang="en-US" dirty="0" smtClean="0"/>
          </a:p>
          <a:p>
            <a:pPr algn="just"/>
            <a:r>
              <a:rPr lang="en-US" dirty="0" smtClean="0"/>
              <a:t>Proposed</a:t>
            </a:r>
          </a:p>
          <a:p>
            <a:pPr lvl="1" algn="just"/>
            <a:r>
              <a:rPr lang="en-US" dirty="0" smtClean="0"/>
              <a:t>BCD</a:t>
            </a:r>
          </a:p>
          <a:p>
            <a:pPr lvl="1" algn="just"/>
            <a:r>
              <a:rPr lang="en-US" dirty="0" smtClean="0"/>
              <a:t>IGST</a:t>
            </a:r>
          </a:p>
          <a:p>
            <a:pPr algn="just"/>
            <a:endParaRPr lang="en-US" dirty="0" smtClean="0"/>
          </a:p>
          <a:p>
            <a:pPr algn="just"/>
            <a:r>
              <a:rPr lang="en-US" dirty="0" smtClean="0"/>
              <a:t>Import of goods or services in India shall be treated as </a:t>
            </a:r>
            <a:r>
              <a:rPr lang="en-US" b="1" dirty="0" smtClean="0"/>
              <a:t>deemed supply of goods or services</a:t>
            </a:r>
            <a:r>
              <a:rPr lang="en-US" dirty="0" smtClean="0"/>
              <a:t> for the purpose of GST</a:t>
            </a:r>
          </a:p>
          <a:p>
            <a:pPr lvl="1" algn="just"/>
            <a:r>
              <a:rPr lang="en-US" dirty="0" smtClean="0"/>
              <a:t>inter-state supply of goods and services</a:t>
            </a:r>
          </a:p>
          <a:p>
            <a:pPr algn="just"/>
            <a:endParaRPr lang="en-IN" dirty="0"/>
          </a:p>
        </p:txBody>
      </p:sp>
      <p:sp>
        <p:nvSpPr>
          <p:cNvPr id="4" name="Date Placeholder 3"/>
          <p:cNvSpPr>
            <a:spLocks noGrp="1"/>
          </p:cNvSpPr>
          <p:nvPr>
            <p:ph type="dt" sz="half" idx="2"/>
          </p:nvPr>
        </p:nvSpPr>
        <p:spPr/>
        <p:txBody>
          <a:bodyPr/>
          <a:lstStyle/>
          <a:p>
            <a:fld id="{4400F52B-8ADB-45D2-B547-D9D5EA0EE0B6}"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45</a:t>
            </a:fld>
            <a:endParaRPr lang="en-US"/>
          </a:p>
        </p:txBody>
      </p:sp>
    </p:spTree>
    <p:extLst>
      <p:ext uri="{BB962C8B-B14F-4D97-AF65-F5344CB8AC3E}">
        <p14:creationId xmlns:p14="http://schemas.microsoft.com/office/powerpoint/2010/main" val="1892060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122</a:t>
            </a:r>
            <a:r>
              <a:rPr lang="en-US" baseline="30000" dirty="0" smtClean="0"/>
              <a:t>nd</a:t>
            </a:r>
            <a:r>
              <a:rPr lang="en-US" dirty="0" smtClean="0"/>
              <a:t> Constitutional Amendment Bill</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71117E6D-C28F-4151-8E70-8C4525220C5F}"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46</a:t>
            </a:fld>
            <a:endParaRPr lang="en-US"/>
          </a:p>
        </p:txBody>
      </p:sp>
    </p:spTree>
    <p:extLst>
      <p:ext uri="{BB962C8B-B14F-4D97-AF65-F5344CB8AC3E}">
        <p14:creationId xmlns:p14="http://schemas.microsoft.com/office/powerpoint/2010/main" val="2343180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Integration of goods and services?</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Insertion of article 246A:</a:t>
            </a:r>
            <a:r>
              <a:rPr lang="en-US" dirty="0" smtClean="0"/>
              <a:t> </a:t>
            </a:r>
          </a:p>
          <a:p>
            <a:pPr algn="just"/>
            <a:r>
              <a:rPr lang="en-US" dirty="0" smtClean="0"/>
              <a:t>“(1) Notwithstanding anything contained in articles 246 and 254,Parliament, and, subject to clause (2) The Legislature of every State, have power to make laws with respect to goods and services tax </a:t>
            </a:r>
            <a:r>
              <a:rPr lang="en-US" u="sng" dirty="0" smtClean="0"/>
              <a:t>imposed by the Union</a:t>
            </a:r>
            <a:r>
              <a:rPr lang="en-US" dirty="0" smtClean="0"/>
              <a:t> or </a:t>
            </a:r>
            <a:r>
              <a:rPr lang="en-US" u="sng" dirty="0" smtClean="0"/>
              <a:t>by such State</a:t>
            </a:r>
            <a:r>
              <a:rPr lang="en-US" dirty="0" smtClean="0"/>
              <a:t>.</a:t>
            </a:r>
          </a:p>
          <a:p>
            <a:pPr lvl="1" algn="just"/>
            <a:r>
              <a:rPr lang="en-US" dirty="0" smtClean="0">
                <a:solidFill>
                  <a:srgbClr val="FF3399"/>
                </a:solidFill>
              </a:rPr>
              <a:t>Legislature of every state has power?</a:t>
            </a:r>
          </a:p>
          <a:p>
            <a:pPr lvl="2" algn="just"/>
            <a:r>
              <a:rPr lang="en-US" dirty="0" smtClean="0">
                <a:solidFill>
                  <a:srgbClr val="FF3399"/>
                </a:solidFill>
              </a:rPr>
              <a:t>Can there be different State Laws?</a:t>
            </a:r>
          </a:p>
          <a:p>
            <a:pPr lvl="2" algn="just"/>
            <a:r>
              <a:rPr lang="en-US" dirty="0" smtClean="0">
                <a:solidFill>
                  <a:srgbClr val="FF3399"/>
                </a:solidFill>
              </a:rPr>
              <a:t>Different Rates just like Present System?</a:t>
            </a:r>
          </a:p>
          <a:p>
            <a:pPr algn="just"/>
            <a:endParaRPr lang="en-US" b="1" dirty="0" smtClean="0"/>
          </a:p>
          <a:p>
            <a:pPr algn="just"/>
            <a:r>
              <a:rPr lang="en-US" b="1" dirty="0" smtClean="0"/>
              <a:t>(2) Parliament has </a:t>
            </a:r>
            <a:r>
              <a:rPr lang="en-US" b="1" u="sng" dirty="0" smtClean="0"/>
              <a:t>exclusive power</a:t>
            </a:r>
            <a:r>
              <a:rPr lang="en-US" b="1" dirty="0" smtClean="0"/>
              <a:t> to make laws with respect to goods and services tax</a:t>
            </a:r>
            <a:r>
              <a:rPr lang="en-US" dirty="0" smtClean="0"/>
              <a:t> where the supply of goods, or of services, or both takes place </a:t>
            </a:r>
            <a:r>
              <a:rPr lang="en-US" u="sng" dirty="0" smtClean="0"/>
              <a:t>in the course of inter-State</a:t>
            </a:r>
            <a:r>
              <a:rPr lang="en-US" dirty="0" smtClean="0"/>
              <a:t> trade or commerce</a:t>
            </a:r>
          </a:p>
          <a:p>
            <a:pPr lvl="1" algn="just"/>
            <a:r>
              <a:rPr lang="en-US" dirty="0" smtClean="0"/>
              <a:t>Only Parliament has powers for levying IGST</a:t>
            </a:r>
          </a:p>
          <a:p>
            <a:pPr algn="just"/>
            <a:endParaRPr lang="en-US" dirty="0"/>
          </a:p>
        </p:txBody>
      </p:sp>
      <p:sp>
        <p:nvSpPr>
          <p:cNvPr id="4" name="Date Placeholder 3"/>
          <p:cNvSpPr>
            <a:spLocks noGrp="1"/>
          </p:cNvSpPr>
          <p:nvPr>
            <p:ph type="dt" sz="half" idx="2"/>
          </p:nvPr>
        </p:nvSpPr>
        <p:spPr/>
        <p:txBody>
          <a:bodyPr/>
          <a:lstStyle/>
          <a:p>
            <a:fld id="{CE28FEE0-DB17-4767-AADC-4D39D7BC78FA}"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47</a:t>
            </a:fld>
            <a:endParaRPr lang="en-US"/>
          </a:p>
        </p:txBody>
      </p:sp>
    </p:spTree>
    <p:extLst>
      <p:ext uri="{BB962C8B-B14F-4D97-AF65-F5344CB8AC3E}">
        <p14:creationId xmlns:p14="http://schemas.microsoft.com/office/powerpoint/2010/main" val="1085795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and Service Tax Council</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President to form a GSTC within 60 days from Commencement of Constitutional Amendment</a:t>
            </a:r>
          </a:p>
          <a:p>
            <a:pPr algn="just"/>
            <a:endParaRPr lang="en-US" dirty="0" smtClean="0"/>
          </a:p>
          <a:p>
            <a:pPr algn="just"/>
            <a:r>
              <a:rPr lang="en-US" dirty="0" smtClean="0"/>
              <a:t>Earlier 115</a:t>
            </a:r>
            <a:r>
              <a:rPr lang="en-US" baseline="30000" dirty="0" smtClean="0"/>
              <a:t>th</a:t>
            </a:r>
            <a:r>
              <a:rPr lang="en-US" dirty="0" smtClean="0"/>
              <a:t> Amendment Bill</a:t>
            </a:r>
          </a:p>
          <a:p>
            <a:pPr lvl="1" algn="just"/>
            <a:r>
              <a:rPr lang="en-US" dirty="0" smtClean="0"/>
              <a:t>Goods and Service Tax Council (Same)</a:t>
            </a:r>
          </a:p>
          <a:p>
            <a:pPr lvl="1" algn="just"/>
            <a:endParaRPr lang="en-US" dirty="0" smtClean="0"/>
          </a:p>
          <a:p>
            <a:pPr algn="just"/>
            <a:r>
              <a:rPr lang="en-US" dirty="0" smtClean="0"/>
              <a:t>Powers to recommend</a:t>
            </a:r>
          </a:p>
          <a:p>
            <a:pPr lvl="1" algn="just"/>
            <a:r>
              <a:rPr lang="en-US" dirty="0" smtClean="0"/>
              <a:t>Taxes to be subsumed</a:t>
            </a:r>
          </a:p>
          <a:p>
            <a:pPr lvl="1" algn="just"/>
            <a:r>
              <a:rPr lang="en-US" dirty="0" smtClean="0"/>
              <a:t>Exemption</a:t>
            </a:r>
          </a:p>
          <a:p>
            <a:pPr lvl="1" algn="just"/>
            <a:r>
              <a:rPr lang="en-US" dirty="0" smtClean="0"/>
              <a:t>Model of GST, Principles of Levy</a:t>
            </a:r>
          </a:p>
          <a:p>
            <a:pPr lvl="1" algn="just"/>
            <a:r>
              <a:rPr lang="en-US" dirty="0" smtClean="0"/>
              <a:t>Apportionment of IGST</a:t>
            </a:r>
          </a:p>
          <a:p>
            <a:pPr lvl="1" algn="just"/>
            <a:r>
              <a:rPr lang="en-US" dirty="0" smtClean="0"/>
              <a:t>Threshold Limit</a:t>
            </a:r>
          </a:p>
          <a:p>
            <a:pPr lvl="1" algn="just"/>
            <a:r>
              <a:rPr lang="en-US" dirty="0" smtClean="0"/>
              <a:t>Rates</a:t>
            </a:r>
          </a:p>
          <a:p>
            <a:pPr lvl="1" algn="just"/>
            <a:r>
              <a:rPr lang="en-US" dirty="0" smtClean="0"/>
              <a:t>Special Provisions for certain States</a:t>
            </a:r>
          </a:p>
        </p:txBody>
      </p:sp>
      <p:sp>
        <p:nvSpPr>
          <p:cNvPr id="4" name="Date Placeholder 3"/>
          <p:cNvSpPr>
            <a:spLocks noGrp="1"/>
          </p:cNvSpPr>
          <p:nvPr>
            <p:ph type="dt" sz="half" idx="2"/>
          </p:nvPr>
        </p:nvSpPr>
        <p:spPr/>
        <p:txBody>
          <a:bodyPr/>
          <a:lstStyle/>
          <a:p>
            <a:fld id="{9CF9F0EB-4D92-4846-9CBA-9B7B18FBEDDF}"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48</a:t>
            </a:fld>
            <a:endParaRPr lang="en-US"/>
          </a:p>
        </p:txBody>
      </p:sp>
    </p:spTree>
    <p:extLst>
      <p:ext uri="{BB962C8B-B14F-4D97-AF65-F5344CB8AC3E}">
        <p14:creationId xmlns:p14="http://schemas.microsoft.com/office/powerpoint/2010/main" val="2209895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and Service Tax Council</a:t>
            </a:r>
            <a:endParaRPr lang="en-US" dirty="0"/>
          </a:p>
        </p:txBody>
      </p:sp>
      <p:sp>
        <p:nvSpPr>
          <p:cNvPr id="3" name="Content Placeholder 2"/>
          <p:cNvSpPr>
            <a:spLocks noGrp="1"/>
          </p:cNvSpPr>
          <p:nvPr>
            <p:ph idx="1"/>
          </p:nvPr>
        </p:nvSpPr>
        <p:spPr/>
        <p:txBody>
          <a:bodyPr/>
          <a:lstStyle/>
          <a:p>
            <a:pPr algn="just"/>
            <a:r>
              <a:rPr lang="en-US" dirty="0" smtClean="0"/>
              <a:t>Consists of Union FM &amp; Union MOS (Rev)</a:t>
            </a:r>
          </a:p>
          <a:p>
            <a:pPr algn="just"/>
            <a:r>
              <a:rPr lang="en-US" dirty="0" smtClean="0"/>
              <a:t>Consists of all State Ministers of Finance</a:t>
            </a:r>
          </a:p>
          <a:p>
            <a:pPr algn="just"/>
            <a:r>
              <a:rPr lang="en-US" dirty="0" smtClean="0"/>
              <a:t>Quorum is 50% of total members</a:t>
            </a:r>
          </a:p>
          <a:p>
            <a:pPr algn="just"/>
            <a:r>
              <a:rPr lang="en-US" dirty="0" smtClean="0"/>
              <a:t>Decisions by majority of 75% of weighted votes of members present &amp; voting</a:t>
            </a:r>
          </a:p>
          <a:p>
            <a:pPr algn="just"/>
            <a:r>
              <a:rPr lang="en-US" dirty="0" smtClean="0"/>
              <a:t>1/3rd weighted votes for Centre &amp; 2/3rd for all States together</a:t>
            </a:r>
          </a:p>
          <a:p>
            <a:pPr algn="just"/>
            <a:endParaRPr lang="en-US" dirty="0"/>
          </a:p>
        </p:txBody>
      </p:sp>
      <p:sp>
        <p:nvSpPr>
          <p:cNvPr id="4" name="Date Placeholder 3"/>
          <p:cNvSpPr>
            <a:spLocks noGrp="1"/>
          </p:cNvSpPr>
          <p:nvPr>
            <p:ph type="dt" sz="half" idx="2"/>
          </p:nvPr>
        </p:nvSpPr>
        <p:spPr/>
        <p:txBody>
          <a:bodyPr/>
          <a:lstStyle/>
          <a:p>
            <a:fld id="{37B3FC13-EA02-4A78-AE49-0547F1A312F5}"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49</a:t>
            </a:fld>
            <a:endParaRPr lang="en-US"/>
          </a:p>
        </p:txBody>
      </p:sp>
    </p:spTree>
    <p:extLst>
      <p:ext uri="{BB962C8B-B14F-4D97-AF65-F5344CB8AC3E}">
        <p14:creationId xmlns:p14="http://schemas.microsoft.com/office/powerpoint/2010/main" val="352055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8505F93A-91A3-4210-8FDA-A3ED632D6BD7}"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a:t>
            </a:fld>
            <a:endParaRPr lang="en-US"/>
          </a:p>
        </p:txBody>
      </p:sp>
      <p:graphicFrame>
        <p:nvGraphicFramePr>
          <p:cNvPr id="7" name="Diagram 6"/>
          <p:cNvGraphicFramePr/>
          <p:nvPr/>
        </p:nvGraphicFramePr>
        <p:xfrm>
          <a:off x="285720" y="0"/>
          <a:ext cx="8858280" cy="614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Joint Committee reports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50</a:t>
            </a:fld>
            <a:endParaRPr lang="en-US"/>
          </a:p>
        </p:txBody>
      </p:sp>
    </p:spTree>
    <p:extLst>
      <p:ext uri="{BB962C8B-B14F-4D97-AF65-F5344CB8AC3E}">
        <p14:creationId xmlns:p14="http://schemas.microsoft.com/office/powerpoint/2010/main" val="2048615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Joint committee reports on Business processes</a:t>
            </a:r>
            <a:endParaRPr lang="en-US" dirty="0"/>
          </a:p>
        </p:txBody>
      </p:sp>
      <p:sp>
        <p:nvSpPr>
          <p:cNvPr id="8" name="Content Placeholder 7"/>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8505F93A-91A3-4210-8FDA-A3ED632D6BD7}"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51</a:t>
            </a:fld>
            <a:endParaRPr lang="en-US"/>
          </a:p>
        </p:txBody>
      </p:sp>
      <p:graphicFrame>
        <p:nvGraphicFramePr>
          <p:cNvPr id="9" name="Diagram 8"/>
          <p:cNvGraphicFramePr/>
          <p:nvPr/>
        </p:nvGraphicFramePr>
        <p:xfrm>
          <a:off x="428596" y="1000108"/>
          <a:ext cx="8072494"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977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52</a:t>
            </a:fld>
            <a:endParaRPr lang="en-US"/>
          </a:p>
        </p:txBody>
      </p:sp>
      <p:graphicFrame>
        <p:nvGraphicFramePr>
          <p:cNvPr id="7" name="Diagram 6"/>
          <p:cNvGraphicFramePr/>
          <p:nvPr/>
        </p:nvGraphicFramePr>
        <p:xfrm>
          <a:off x="285720" y="857232"/>
          <a:ext cx="814393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21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GSTIN</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53</a:t>
            </a:fld>
            <a:endParaRPr lang="en-US"/>
          </a:p>
        </p:txBody>
      </p:sp>
      <p:graphicFrame>
        <p:nvGraphicFramePr>
          <p:cNvPr id="7" name="Diagram 6"/>
          <p:cNvGraphicFramePr/>
          <p:nvPr/>
        </p:nvGraphicFramePr>
        <p:xfrm>
          <a:off x="357158" y="1714488"/>
          <a:ext cx="7905784" cy="238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loud Callout 7"/>
          <p:cNvSpPr/>
          <p:nvPr/>
        </p:nvSpPr>
        <p:spPr>
          <a:xfrm>
            <a:off x="928662" y="4000504"/>
            <a:ext cx="2214578" cy="1143008"/>
          </a:xfrm>
          <a:prstGeom prst="cloudCallout">
            <a:avLst>
              <a:gd name="adj1" fmla="val -46246"/>
              <a:gd name="adj2" fmla="val -911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State Code</a:t>
            </a:r>
            <a:endParaRPr lang="en-US" dirty="0"/>
          </a:p>
        </p:txBody>
      </p:sp>
      <p:sp>
        <p:nvSpPr>
          <p:cNvPr id="9" name="Cloud Callout 8"/>
          <p:cNvSpPr/>
          <p:nvPr/>
        </p:nvSpPr>
        <p:spPr>
          <a:xfrm>
            <a:off x="3286116" y="1285860"/>
            <a:ext cx="2214578" cy="1143008"/>
          </a:xfrm>
          <a:prstGeom prst="cloudCallout">
            <a:avLst>
              <a:gd name="adj1" fmla="val -46246"/>
              <a:gd name="adj2" fmla="val 6748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PAN</a:t>
            </a:r>
            <a:endParaRPr lang="en-US" dirty="0"/>
          </a:p>
        </p:txBody>
      </p:sp>
      <p:sp>
        <p:nvSpPr>
          <p:cNvPr id="10" name="Cloud Callout 9"/>
          <p:cNvSpPr/>
          <p:nvPr/>
        </p:nvSpPr>
        <p:spPr>
          <a:xfrm>
            <a:off x="4214810" y="4357694"/>
            <a:ext cx="2214578" cy="1571636"/>
          </a:xfrm>
          <a:prstGeom prst="cloudCallout">
            <a:avLst>
              <a:gd name="adj1" fmla="val 64810"/>
              <a:gd name="adj2" fmla="val -124237"/>
            </a:avLst>
          </a:prstGeom>
          <a:solidFill>
            <a:srgbClr val="FFCCFF"/>
          </a:solidFill>
          <a:ln>
            <a:solidFill>
              <a:srgbClr val="CC0099"/>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Registration of vertical of businesses</a:t>
            </a:r>
          </a:p>
          <a:p>
            <a:pPr algn="ctr"/>
            <a:r>
              <a:rPr lang="en-US" dirty="0" smtClean="0"/>
              <a:t>0-9 and A-Z</a:t>
            </a:r>
            <a:endParaRPr lang="en-US" dirty="0"/>
          </a:p>
        </p:txBody>
      </p:sp>
      <p:sp>
        <p:nvSpPr>
          <p:cNvPr id="11" name="Cloud Callout 10"/>
          <p:cNvSpPr/>
          <p:nvPr/>
        </p:nvSpPr>
        <p:spPr>
          <a:xfrm>
            <a:off x="6215074" y="928670"/>
            <a:ext cx="2214578" cy="1000156"/>
          </a:xfrm>
          <a:prstGeom prst="cloudCallout">
            <a:avLst>
              <a:gd name="adj1" fmla="val 7858"/>
              <a:gd name="adj2" fmla="val 121960"/>
            </a:avLst>
          </a:prstGeom>
          <a:solidFill>
            <a:srgbClr val="FFCCFF"/>
          </a:solidFill>
          <a:ln>
            <a:solidFill>
              <a:srgbClr val="CC0099"/>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Blank for Future Use</a:t>
            </a:r>
            <a:endParaRPr lang="en-US" dirty="0"/>
          </a:p>
        </p:txBody>
      </p:sp>
    </p:spTree>
    <p:extLst>
      <p:ext uri="{BB962C8B-B14F-4D97-AF65-F5344CB8AC3E}">
        <p14:creationId xmlns:p14="http://schemas.microsoft.com/office/powerpoint/2010/main" val="3063824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54</a:t>
            </a:fld>
            <a:endParaRPr lang="en-US"/>
          </a:p>
        </p:txBody>
      </p:sp>
      <p:sp>
        <p:nvSpPr>
          <p:cNvPr id="7" name="Vertical Scroll 6"/>
          <p:cNvSpPr/>
          <p:nvPr/>
        </p:nvSpPr>
        <p:spPr>
          <a:xfrm>
            <a:off x="1785918" y="285728"/>
            <a:ext cx="5072098" cy="5929354"/>
          </a:xfrm>
          <a:prstGeom prst="verticalScroll">
            <a:avLst>
              <a:gd name="adj" fmla="val 14172"/>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p:cNvSpPr txBox="1"/>
          <p:nvPr/>
        </p:nvSpPr>
        <p:spPr>
          <a:xfrm>
            <a:off x="2714612" y="1571612"/>
            <a:ext cx="3143272" cy="646331"/>
          </a:xfrm>
          <a:prstGeom prst="rect">
            <a:avLst/>
          </a:prstGeom>
          <a:noFill/>
        </p:spPr>
        <p:txBody>
          <a:bodyPr wrap="square" rtlCol="0">
            <a:spAutoFit/>
          </a:bodyPr>
          <a:lstStyle/>
          <a:p>
            <a:pPr algn="ctr"/>
            <a:r>
              <a:rPr lang="en-US" dirty="0" smtClean="0">
                <a:solidFill>
                  <a:srgbClr val="FF3399"/>
                </a:solidFill>
              </a:rPr>
              <a:t>14 Digit Unique CPIN </a:t>
            </a:r>
          </a:p>
          <a:p>
            <a:pPr algn="ctr"/>
            <a:r>
              <a:rPr lang="en-US" dirty="0" smtClean="0">
                <a:solidFill>
                  <a:srgbClr val="FF3399"/>
                </a:solidFill>
              </a:rPr>
              <a:t>10digit + </a:t>
            </a:r>
            <a:r>
              <a:rPr lang="en-US" dirty="0" err="1" smtClean="0">
                <a:solidFill>
                  <a:srgbClr val="FF3399"/>
                </a:solidFill>
              </a:rPr>
              <a:t>yymm</a:t>
            </a:r>
            <a:endParaRPr lang="en-US" dirty="0">
              <a:solidFill>
                <a:srgbClr val="FF3399"/>
              </a:solidFill>
            </a:endParaRPr>
          </a:p>
        </p:txBody>
      </p:sp>
      <p:sp>
        <p:nvSpPr>
          <p:cNvPr id="9" name="TextBox 8"/>
          <p:cNvSpPr txBox="1"/>
          <p:nvPr/>
        </p:nvSpPr>
        <p:spPr>
          <a:xfrm>
            <a:off x="2928926" y="2714620"/>
            <a:ext cx="2714644" cy="646331"/>
          </a:xfrm>
          <a:prstGeom prst="rect">
            <a:avLst/>
          </a:prstGeom>
          <a:noFill/>
        </p:spPr>
        <p:txBody>
          <a:bodyPr wrap="square" rtlCol="0">
            <a:spAutoFit/>
          </a:bodyPr>
          <a:lstStyle/>
          <a:p>
            <a:pPr algn="ctr"/>
            <a:r>
              <a:rPr lang="en-US" dirty="0" smtClean="0">
                <a:solidFill>
                  <a:srgbClr val="FF3399"/>
                </a:solidFill>
              </a:rPr>
              <a:t>Data frozen and cannot be modified</a:t>
            </a:r>
          </a:p>
        </p:txBody>
      </p:sp>
      <p:sp>
        <p:nvSpPr>
          <p:cNvPr id="10" name="TextBox 9"/>
          <p:cNvSpPr txBox="1"/>
          <p:nvPr/>
        </p:nvSpPr>
        <p:spPr>
          <a:xfrm>
            <a:off x="2857488" y="3714752"/>
            <a:ext cx="2714644" cy="369332"/>
          </a:xfrm>
          <a:prstGeom prst="rect">
            <a:avLst/>
          </a:prstGeom>
          <a:noFill/>
        </p:spPr>
        <p:txBody>
          <a:bodyPr wrap="square" rtlCol="0">
            <a:spAutoFit/>
          </a:bodyPr>
          <a:lstStyle/>
          <a:p>
            <a:pPr algn="ctr"/>
            <a:r>
              <a:rPr lang="en-US" dirty="0" smtClean="0">
                <a:solidFill>
                  <a:srgbClr val="FF3399"/>
                </a:solidFill>
              </a:rPr>
              <a:t>Valid for 7 days</a:t>
            </a:r>
          </a:p>
        </p:txBody>
      </p:sp>
      <p:sp>
        <p:nvSpPr>
          <p:cNvPr id="11" name="TextBox 10"/>
          <p:cNvSpPr txBox="1"/>
          <p:nvPr/>
        </p:nvSpPr>
        <p:spPr>
          <a:xfrm>
            <a:off x="2928926" y="4500570"/>
            <a:ext cx="2714644" cy="646331"/>
          </a:xfrm>
          <a:prstGeom prst="rect">
            <a:avLst/>
          </a:prstGeom>
          <a:noFill/>
        </p:spPr>
        <p:txBody>
          <a:bodyPr wrap="square" rtlCol="0">
            <a:spAutoFit/>
          </a:bodyPr>
          <a:lstStyle/>
          <a:p>
            <a:pPr algn="ctr"/>
            <a:r>
              <a:rPr lang="en-US" dirty="0" smtClean="0">
                <a:solidFill>
                  <a:srgbClr val="FF3399"/>
                </a:solidFill>
              </a:rPr>
              <a:t>Need to specify the mode of payment</a:t>
            </a:r>
          </a:p>
        </p:txBody>
      </p:sp>
      <p:sp>
        <p:nvSpPr>
          <p:cNvPr id="12" name="TextBox 11"/>
          <p:cNvSpPr txBox="1"/>
          <p:nvPr/>
        </p:nvSpPr>
        <p:spPr>
          <a:xfrm>
            <a:off x="3428992" y="428604"/>
            <a:ext cx="2714644" cy="461665"/>
          </a:xfrm>
          <a:prstGeom prst="rect">
            <a:avLst/>
          </a:prstGeom>
          <a:noFill/>
        </p:spPr>
        <p:txBody>
          <a:bodyPr wrap="square" rtlCol="0">
            <a:spAutoFit/>
          </a:bodyPr>
          <a:lstStyle/>
          <a:p>
            <a:pPr algn="ctr"/>
            <a:r>
              <a:rPr lang="en-US" sz="2400" b="1" dirty="0" smtClean="0">
                <a:solidFill>
                  <a:srgbClr val="FF3399"/>
                </a:solidFill>
              </a:rPr>
              <a:t>GST </a:t>
            </a:r>
            <a:r>
              <a:rPr lang="en-US" sz="2400" b="1" dirty="0" err="1" smtClean="0">
                <a:solidFill>
                  <a:srgbClr val="FF3399"/>
                </a:solidFill>
              </a:rPr>
              <a:t>Challan</a:t>
            </a:r>
            <a:endParaRPr lang="en-US" sz="2400" b="1" dirty="0" smtClean="0">
              <a:solidFill>
                <a:srgbClr val="FF3399"/>
              </a:solidFill>
            </a:endParaRPr>
          </a:p>
        </p:txBody>
      </p:sp>
    </p:spTree>
    <p:extLst>
      <p:ext uri="{BB962C8B-B14F-4D97-AF65-F5344CB8AC3E}">
        <p14:creationId xmlns:p14="http://schemas.microsoft.com/office/powerpoint/2010/main" val="3153665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Process</a:t>
            </a:r>
            <a:endParaRPr lang="en-US" dirty="0"/>
          </a:p>
        </p:txBody>
      </p:sp>
      <p:graphicFrame>
        <p:nvGraphicFramePr>
          <p:cNvPr id="7" name="Content Placeholder 6"/>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55</a:t>
            </a:fld>
            <a:endParaRPr lang="en-US"/>
          </a:p>
        </p:txBody>
      </p:sp>
      <p:sp>
        <p:nvSpPr>
          <p:cNvPr id="8" name="Cloud Callout 7"/>
          <p:cNvSpPr/>
          <p:nvPr/>
        </p:nvSpPr>
        <p:spPr>
          <a:xfrm>
            <a:off x="7072330" y="1857364"/>
            <a:ext cx="2071670" cy="1071570"/>
          </a:xfrm>
          <a:prstGeom prst="cloudCallout">
            <a:avLst>
              <a:gd name="adj1" fmla="val -28498"/>
              <a:gd name="adj2" fmla="val 9560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Challan</a:t>
            </a:r>
            <a:r>
              <a:rPr lang="en-US" dirty="0" smtClean="0">
                <a:solidFill>
                  <a:schemeClr val="tx1"/>
                </a:solidFill>
              </a:rPr>
              <a:t> not more than Rs. 10,000</a:t>
            </a:r>
            <a:endParaRPr lang="en-US" dirty="0">
              <a:solidFill>
                <a:schemeClr val="tx1"/>
              </a:solidFill>
            </a:endParaRPr>
          </a:p>
        </p:txBody>
      </p:sp>
      <p:sp>
        <p:nvSpPr>
          <p:cNvPr id="9" name="Cloud Callout 8"/>
          <p:cNvSpPr/>
          <p:nvPr/>
        </p:nvSpPr>
        <p:spPr>
          <a:xfrm>
            <a:off x="6929422" y="0"/>
            <a:ext cx="2214578" cy="1571636"/>
          </a:xfrm>
          <a:prstGeom prst="cloudCallout">
            <a:avLst>
              <a:gd name="adj1" fmla="val -66529"/>
              <a:gd name="adj2" fmla="val 35415"/>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Pre-Registration of cards required </a:t>
            </a:r>
            <a:endParaRPr lang="en-US" dirty="0">
              <a:solidFill>
                <a:schemeClr val="tx1"/>
              </a:solidFill>
            </a:endParaRPr>
          </a:p>
        </p:txBody>
      </p:sp>
      <p:sp>
        <p:nvSpPr>
          <p:cNvPr id="10" name="Cloud Callout 9"/>
          <p:cNvSpPr/>
          <p:nvPr/>
        </p:nvSpPr>
        <p:spPr>
          <a:xfrm>
            <a:off x="6572232" y="5143512"/>
            <a:ext cx="2571768" cy="1143008"/>
          </a:xfrm>
          <a:prstGeom prst="cloudCallout">
            <a:avLst>
              <a:gd name="adj1" fmla="val -29969"/>
              <a:gd name="adj2" fmla="val -99004"/>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One time </a:t>
            </a:r>
            <a:r>
              <a:rPr lang="en-US" dirty="0" err="1" smtClean="0">
                <a:solidFill>
                  <a:schemeClr val="tx1"/>
                </a:solidFill>
              </a:rPr>
              <a:t>cheque</a:t>
            </a:r>
            <a:r>
              <a:rPr lang="en-US" dirty="0" smtClean="0">
                <a:solidFill>
                  <a:schemeClr val="tx1"/>
                </a:solidFill>
              </a:rPr>
              <a:t> bounce - Debarred</a:t>
            </a:r>
            <a:endParaRPr lang="en-US" dirty="0">
              <a:solidFill>
                <a:schemeClr val="tx1"/>
              </a:solidFill>
            </a:endParaRPr>
          </a:p>
        </p:txBody>
      </p:sp>
      <p:sp>
        <p:nvSpPr>
          <p:cNvPr id="11" name="Cloud Callout 10"/>
          <p:cNvSpPr/>
          <p:nvPr/>
        </p:nvSpPr>
        <p:spPr>
          <a:xfrm>
            <a:off x="0" y="285728"/>
            <a:ext cx="2571768" cy="1143008"/>
          </a:xfrm>
          <a:prstGeom prst="cloudCallout">
            <a:avLst>
              <a:gd name="adj1" fmla="val 52789"/>
              <a:gd name="adj2" fmla="val 58236"/>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Two time rejection - Debarred</a:t>
            </a:r>
            <a:endParaRPr lang="en-US" dirty="0">
              <a:solidFill>
                <a:schemeClr val="tx1"/>
              </a:solidFill>
            </a:endParaRPr>
          </a:p>
        </p:txBody>
      </p:sp>
    </p:spTree>
    <p:extLst>
      <p:ext uri="{BB962C8B-B14F-4D97-AF65-F5344CB8AC3E}">
        <p14:creationId xmlns:p14="http://schemas.microsoft.com/office/powerpoint/2010/main" val="3284429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Refund</a:t>
            </a:r>
            <a:endParaRPr lang="en-US" dirty="0"/>
          </a:p>
        </p:txBody>
      </p:sp>
      <p:graphicFrame>
        <p:nvGraphicFramePr>
          <p:cNvPr id="7" name="Content Placeholder 6"/>
          <p:cNvGraphicFramePr>
            <a:graphicFrameLocks noGrp="1"/>
          </p:cNvGraphicFramePr>
          <p:nvPr>
            <p:ph idx="1"/>
          </p:nvPr>
        </p:nvGraphicFramePr>
        <p:xfrm>
          <a:off x="457200" y="1428736"/>
          <a:ext cx="8229600" cy="4743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56</a:t>
            </a:fld>
            <a:endParaRPr lang="en-US"/>
          </a:p>
        </p:txBody>
      </p:sp>
    </p:spTree>
    <p:extLst>
      <p:ext uri="{BB962C8B-B14F-4D97-AF65-F5344CB8AC3E}">
        <p14:creationId xmlns:p14="http://schemas.microsoft.com/office/powerpoint/2010/main" val="309050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a:t>
            </a:r>
            <a:endParaRPr lang="en-US" dirty="0"/>
          </a:p>
        </p:txBody>
      </p:sp>
      <p:sp>
        <p:nvSpPr>
          <p:cNvPr id="3" name="Content Placeholder 2"/>
          <p:cNvSpPr>
            <a:spLocks noGrp="1"/>
          </p:cNvSpPr>
          <p:nvPr>
            <p:ph idx="1"/>
          </p:nvPr>
        </p:nvSpPr>
        <p:spPr/>
        <p:txBody>
          <a:bodyPr/>
          <a:lstStyle/>
          <a:p>
            <a:r>
              <a:rPr lang="en-US" dirty="0" smtClean="0"/>
              <a:t>Sales</a:t>
            </a:r>
          </a:p>
          <a:p>
            <a:r>
              <a:rPr lang="en-US" dirty="0" smtClean="0"/>
              <a:t>Purchases</a:t>
            </a:r>
          </a:p>
          <a:p>
            <a:r>
              <a:rPr lang="en-US" dirty="0" smtClean="0"/>
              <a:t>Monthly returns</a:t>
            </a:r>
          </a:p>
          <a:p>
            <a:r>
              <a:rPr lang="en-US" dirty="0" smtClean="0"/>
              <a:t>Annual returns</a:t>
            </a:r>
          </a:p>
          <a:p>
            <a:r>
              <a:rPr lang="en-US" dirty="0" smtClean="0"/>
              <a:t>Composition dealers</a:t>
            </a:r>
          </a:p>
          <a:p>
            <a:r>
              <a:rPr lang="en-US" dirty="0" smtClean="0"/>
              <a:t>Foreign taxpayers</a:t>
            </a:r>
          </a:p>
          <a:p>
            <a:r>
              <a:rPr lang="en-US" dirty="0" smtClean="0"/>
              <a:t>ISD return</a:t>
            </a:r>
          </a:p>
          <a:p>
            <a:r>
              <a:rPr lang="en-US" dirty="0" smtClean="0"/>
              <a:t>TDS returns</a:t>
            </a:r>
          </a:p>
          <a:p>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57</a:t>
            </a:fld>
            <a:endParaRPr lang="en-US"/>
          </a:p>
        </p:txBody>
      </p:sp>
    </p:spTree>
    <p:extLst>
      <p:ext uri="{BB962C8B-B14F-4D97-AF65-F5344CB8AC3E}">
        <p14:creationId xmlns:p14="http://schemas.microsoft.com/office/powerpoint/2010/main" val="2811280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1</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lvl="1"/>
            <a:r>
              <a:rPr lang="en-US" dirty="0" smtClean="0"/>
              <a:t>Monthly interval</a:t>
            </a:r>
          </a:p>
          <a:p>
            <a:pPr lvl="1"/>
            <a:r>
              <a:rPr lang="en-US" dirty="0" smtClean="0"/>
              <a:t>Outward </a:t>
            </a:r>
            <a:r>
              <a:rPr lang="en-US" dirty="0" err="1" smtClean="0"/>
              <a:t>suppleis</a:t>
            </a:r>
            <a:endParaRPr lang="en-US" dirty="0" smtClean="0"/>
          </a:p>
          <a:p>
            <a:pPr lvl="1"/>
            <a:r>
              <a:rPr lang="en-US" dirty="0" smtClean="0"/>
              <a:t>Invoice level information for B2B supplies (inter state as well as intra state supplies)</a:t>
            </a:r>
          </a:p>
          <a:p>
            <a:pPr lvl="1"/>
            <a:r>
              <a:rPr lang="en-US" dirty="0" smtClean="0"/>
              <a:t>B2C (inter state supplies) invoice level information if </a:t>
            </a:r>
            <a:r>
              <a:rPr lang="en-US" dirty="0" err="1" smtClean="0"/>
              <a:t>suplies</a:t>
            </a:r>
            <a:r>
              <a:rPr lang="en-US" dirty="0" smtClean="0"/>
              <a:t> &gt;= 2,50,000</a:t>
            </a:r>
          </a:p>
          <a:p>
            <a:pPr lvl="1"/>
            <a:r>
              <a:rPr lang="en-US" dirty="0" smtClean="0"/>
              <a:t>B2C Intra state consolidated figures</a:t>
            </a:r>
          </a:p>
          <a:p>
            <a:pPr lvl="1"/>
            <a:r>
              <a:rPr lang="en-US" dirty="0" smtClean="0"/>
              <a:t>Balance </a:t>
            </a:r>
            <a:r>
              <a:rPr lang="en-US" dirty="0" err="1"/>
              <a:t>S</a:t>
            </a:r>
            <a:r>
              <a:rPr lang="en-US" dirty="0" err="1" smtClean="0"/>
              <a:t>tatewise</a:t>
            </a:r>
            <a:r>
              <a:rPr lang="en-US" dirty="0" smtClean="0"/>
              <a:t> summary</a:t>
            </a:r>
          </a:p>
          <a:p>
            <a:r>
              <a:rPr lang="en-US" dirty="0" smtClean="0"/>
              <a:t>Invoices</a:t>
            </a:r>
          </a:p>
          <a:p>
            <a:pPr lvl="1"/>
            <a:r>
              <a:rPr lang="en-US" dirty="0" smtClean="0"/>
              <a:t>4 digit HSN codes for persons having TO &gt;= 5 </a:t>
            </a:r>
            <a:r>
              <a:rPr lang="en-US" dirty="0" err="1" smtClean="0"/>
              <a:t>Crores</a:t>
            </a:r>
            <a:endParaRPr lang="en-US" dirty="0" smtClean="0"/>
          </a:p>
          <a:p>
            <a:pPr lvl="1"/>
            <a:r>
              <a:rPr lang="en-US" dirty="0" smtClean="0"/>
              <a:t>2 Digit HSN codes for persons having TO&gt;= 1.5 </a:t>
            </a:r>
            <a:r>
              <a:rPr lang="en-US" dirty="0" err="1" smtClean="0"/>
              <a:t>Crores</a:t>
            </a:r>
            <a:r>
              <a:rPr lang="en-US" dirty="0" smtClean="0"/>
              <a:t> but &lt;=5 </a:t>
            </a:r>
            <a:r>
              <a:rPr lang="en-US" dirty="0" err="1" smtClean="0"/>
              <a:t>crores</a:t>
            </a:r>
            <a:endParaRPr lang="en-US" dirty="0" smtClean="0"/>
          </a:p>
          <a:p>
            <a:pPr lvl="1"/>
            <a:r>
              <a:rPr lang="en-US" dirty="0" smtClean="0"/>
              <a:t>TO based on previous year</a:t>
            </a:r>
          </a:p>
          <a:p>
            <a:pPr lvl="1"/>
            <a:r>
              <a:rPr lang="en-US" dirty="0" smtClean="0"/>
              <a:t>Service codes to be prefixed with ‘s’</a:t>
            </a:r>
          </a:p>
          <a:p>
            <a:pPr lvl="1"/>
            <a:r>
              <a:rPr lang="en-US" dirty="0" smtClean="0"/>
              <a:t>Service accounting codes</a:t>
            </a:r>
          </a:p>
          <a:p>
            <a:pPr lvl="1"/>
            <a:r>
              <a:rPr lang="en-US" dirty="0" smtClean="0"/>
              <a:t>6/8 digit optional</a:t>
            </a:r>
          </a:p>
          <a:p>
            <a:pPr lvl="1"/>
            <a:r>
              <a:rPr lang="en-US" dirty="0" smtClean="0"/>
              <a:t>Mandatory for services having POPS based on destination</a:t>
            </a:r>
          </a:p>
          <a:p>
            <a:pPr lvl="1"/>
            <a:r>
              <a:rPr lang="en-US" dirty="0" smtClean="0"/>
              <a:t>Import/export of services  8 digit compulsory</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58</a:t>
            </a:fld>
            <a:endParaRPr lang="en-US"/>
          </a:p>
        </p:txBody>
      </p:sp>
    </p:spTree>
    <p:extLst>
      <p:ext uri="{BB962C8B-B14F-4D97-AF65-F5344CB8AC3E}">
        <p14:creationId xmlns:p14="http://schemas.microsoft.com/office/powerpoint/2010/main" val="3688475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1</a:t>
            </a:r>
            <a:endParaRPr lang="en-US" dirty="0"/>
          </a:p>
        </p:txBody>
      </p:sp>
      <p:sp>
        <p:nvSpPr>
          <p:cNvPr id="3" name="Content Placeholder 2"/>
          <p:cNvSpPr>
            <a:spLocks noGrp="1"/>
          </p:cNvSpPr>
          <p:nvPr>
            <p:ph idx="1"/>
          </p:nvPr>
        </p:nvSpPr>
        <p:spPr/>
        <p:txBody>
          <a:bodyPr/>
          <a:lstStyle/>
          <a:p>
            <a:r>
              <a:rPr lang="en-US" dirty="0" smtClean="0"/>
              <a:t>No revision</a:t>
            </a:r>
          </a:p>
          <a:p>
            <a:r>
              <a:rPr lang="en-US" dirty="0" smtClean="0"/>
              <a:t>Table for corrections</a:t>
            </a:r>
          </a:p>
          <a:p>
            <a:r>
              <a:rPr lang="en-US" dirty="0" smtClean="0"/>
              <a:t>Debit/credit notes </a:t>
            </a:r>
          </a:p>
          <a:p>
            <a:r>
              <a:rPr lang="en-US" dirty="0" smtClean="0"/>
              <a:t>NIL/exempted/non GST supplies</a:t>
            </a:r>
          </a:p>
          <a:p>
            <a:r>
              <a:rPr lang="en-US" dirty="0" smtClean="0"/>
              <a:t>Due date: 10</a:t>
            </a:r>
            <a:r>
              <a:rPr lang="en-US" baseline="30000" dirty="0" smtClean="0"/>
              <a:t>th</a:t>
            </a:r>
            <a:r>
              <a:rPr lang="en-US" dirty="0" smtClean="0"/>
              <a:t> of next month</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59</a:t>
            </a:fld>
            <a:endParaRPr lang="en-US"/>
          </a:p>
        </p:txBody>
      </p:sp>
    </p:spTree>
    <p:extLst>
      <p:ext uri="{BB962C8B-B14F-4D97-AF65-F5344CB8AC3E}">
        <p14:creationId xmlns:p14="http://schemas.microsoft.com/office/powerpoint/2010/main" val="277719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357158" y="214290"/>
          <a:ext cx="8572560" cy="610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GSTR-2</a:t>
            </a:r>
            <a:endParaRPr lang="en-US" dirty="0"/>
          </a:p>
        </p:txBody>
      </p:sp>
      <p:sp>
        <p:nvSpPr>
          <p:cNvPr id="3" name="Content Placeholder 2"/>
          <p:cNvSpPr>
            <a:spLocks noGrp="1"/>
          </p:cNvSpPr>
          <p:nvPr>
            <p:ph idx="1"/>
          </p:nvPr>
        </p:nvSpPr>
        <p:spPr/>
        <p:txBody>
          <a:bodyPr/>
          <a:lstStyle/>
          <a:p>
            <a:r>
              <a:rPr lang="en-US" dirty="0" smtClean="0"/>
              <a:t>Inward supplies</a:t>
            </a:r>
          </a:p>
          <a:p>
            <a:r>
              <a:rPr lang="en-US" dirty="0" smtClean="0"/>
              <a:t>Monthly</a:t>
            </a:r>
          </a:p>
          <a:p>
            <a:r>
              <a:rPr lang="en-US" dirty="0" smtClean="0"/>
              <a:t>Invoice level details</a:t>
            </a:r>
          </a:p>
          <a:p>
            <a:r>
              <a:rPr lang="en-US" dirty="0" smtClean="0"/>
              <a:t>Separate details for import of goods, capital goods and services</a:t>
            </a:r>
          </a:p>
          <a:p>
            <a:r>
              <a:rPr lang="en-US" dirty="0" smtClean="0"/>
              <a:t>Partial credit</a:t>
            </a:r>
          </a:p>
          <a:p>
            <a:r>
              <a:rPr lang="en-US" dirty="0" smtClean="0"/>
              <a:t>ISD credit</a:t>
            </a:r>
          </a:p>
          <a:p>
            <a:r>
              <a:rPr lang="en-US" dirty="0" smtClean="0"/>
              <a:t>TDS credit</a:t>
            </a:r>
          </a:p>
          <a:p>
            <a:r>
              <a:rPr lang="en-US" dirty="0" smtClean="0"/>
              <a:t>Revisions/corrections for the past period</a:t>
            </a:r>
          </a:p>
          <a:p>
            <a:r>
              <a:rPr lang="en-US" dirty="0" smtClean="0"/>
              <a:t>17</a:t>
            </a:r>
            <a:r>
              <a:rPr lang="en-US" baseline="30000" dirty="0" smtClean="0"/>
              <a:t>th</a:t>
            </a:r>
            <a:r>
              <a:rPr lang="en-US" dirty="0" smtClean="0"/>
              <a:t> of the next month</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60</a:t>
            </a:fld>
            <a:endParaRPr lang="en-US"/>
          </a:p>
        </p:txBody>
      </p:sp>
    </p:spTree>
    <p:extLst>
      <p:ext uri="{BB962C8B-B14F-4D97-AF65-F5344CB8AC3E}">
        <p14:creationId xmlns:p14="http://schemas.microsoft.com/office/powerpoint/2010/main" val="712392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3</a:t>
            </a:r>
            <a:endParaRPr lang="en-US" dirty="0"/>
          </a:p>
        </p:txBody>
      </p:sp>
      <p:sp>
        <p:nvSpPr>
          <p:cNvPr id="3" name="Content Placeholder 2"/>
          <p:cNvSpPr>
            <a:spLocks noGrp="1"/>
          </p:cNvSpPr>
          <p:nvPr>
            <p:ph idx="1"/>
          </p:nvPr>
        </p:nvSpPr>
        <p:spPr/>
        <p:txBody>
          <a:bodyPr/>
          <a:lstStyle/>
          <a:p>
            <a:r>
              <a:rPr lang="en-US" dirty="0" smtClean="0"/>
              <a:t>Monthly return</a:t>
            </a:r>
          </a:p>
          <a:p>
            <a:r>
              <a:rPr lang="en-US" dirty="0" smtClean="0"/>
              <a:t>To comprise of inward/outward/tax/credit/payment details</a:t>
            </a:r>
          </a:p>
          <a:p>
            <a:r>
              <a:rPr lang="en-US" dirty="0" smtClean="0"/>
              <a:t>Details to be auto populated from GSTN 1 and 2</a:t>
            </a:r>
          </a:p>
          <a:p>
            <a:r>
              <a:rPr lang="en-US" dirty="0" smtClean="0"/>
              <a:t>Details of tax calculations and tax payments</a:t>
            </a:r>
          </a:p>
          <a:p>
            <a:r>
              <a:rPr lang="en-US" dirty="0" smtClean="0"/>
              <a:t>CGST, SGST, IGST, additional tax</a:t>
            </a:r>
          </a:p>
          <a:p>
            <a:r>
              <a:rPr lang="en-US" dirty="0" smtClean="0"/>
              <a:t>Interest, penalty , late fees</a:t>
            </a:r>
          </a:p>
          <a:p>
            <a:r>
              <a:rPr lang="en-US" dirty="0" smtClean="0"/>
              <a:t>Refund-bank account number</a:t>
            </a:r>
          </a:p>
          <a:p>
            <a:r>
              <a:rPr lang="en-US" dirty="0" smtClean="0"/>
              <a:t>To be filed by 20</a:t>
            </a:r>
            <a:r>
              <a:rPr lang="en-US" baseline="30000" dirty="0" smtClean="0"/>
              <a:t>th</a:t>
            </a:r>
            <a:r>
              <a:rPr lang="en-US" dirty="0" smtClean="0"/>
              <a:t> of next month</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61</a:t>
            </a:fld>
            <a:endParaRPr lang="en-US"/>
          </a:p>
        </p:txBody>
      </p:sp>
    </p:spTree>
    <p:extLst>
      <p:ext uri="{BB962C8B-B14F-4D97-AF65-F5344CB8AC3E}">
        <p14:creationId xmlns:p14="http://schemas.microsoft.com/office/powerpoint/2010/main" val="604963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4</a:t>
            </a:r>
            <a:endParaRPr lang="en-US" dirty="0"/>
          </a:p>
        </p:txBody>
      </p:sp>
      <p:sp>
        <p:nvSpPr>
          <p:cNvPr id="3" name="Content Placeholder 2"/>
          <p:cNvSpPr>
            <a:spLocks noGrp="1"/>
          </p:cNvSpPr>
          <p:nvPr>
            <p:ph idx="1"/>
          </p:nvPr>
        </p:nvSpPr>
        <p:spPr/>
        <p:txBody>
          <a:bodyPr/>
          <a:lstStyle/>
          <a:p>
            <a:r>
              <a:rPr lang="en-US" dirty="0" smtClean="0"/>
              <a:t>Compounding dealers</a:t>
            </a:r>
          </a:p>
          <a:p>
            <a:pPr lvl="1"/>
            <a:r>
              <a:rPr lang="en-US" dirty="0" smtClean="0"/>
              <a:t>Inward supplies details to be provided </a:t>
            </a:r>
          </a:p>
          <a:p>
            <a:pPr lvl="1"/>
            <a:r>
              <a:rPr lang="en-US" dirty="0" smtClean="0"/>
              <a:t>Quarterly</a:t>
            </a:r>
          </a:p>
          <a:p>
            <a:pPr lvl="1"/>
            <a:r>
              <a:rPr lang="en-US" dirty="0" smtClean="0"/>
              <a:t>Only tax paid purchases</a:t>
            </a:r>
          </a:p>
          <a:p>
            <a:pPr lvl="1"/>
            <a:r>
              <a:rPr lang="en-US" dirty="0" smtClean="0"/>
              <a:t>If form unregistered dealers-tax under reverse charge</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62</a:t>
            </a:fld>
            <a:endParaRPr lang="en-US"/>
          </a:p>
        </p:txBody>
      </p:sp>
    </p:spTree>
    <p:extLst>
      <p:ext uri="{BB962C8B-B14F-4D97-AF65-F5344CB8AC3E}">
        <p14:creationId xmlns:p14="http://schemas.microsoft.com/office/powerpoint/2010/main" val="3692076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5</a:t>
            </a:r>
            <a:endParaRPr lang="en-US" dirty="0"/>
          </a:p>
        </p:txBody>
      </p:sp>
      <p:sp>
        <p:nvSpPr>
          <p:cNvPr id="3" name="Content Placeholder 2"/>
          <p:cNvSpPr>
            <a:spLocks noGrp="1"/>
          </p:cNvSpPr>
          <p:nvPr>
            <p:ph idx="1"/>
          </p:nvPr>
        </p:nvSpPr>
        <p:spPr/>
        <p:txBody>
          <a:bodyPr/>
          <a:lstStyle/>
          <a:p>
            <a:r>
              <a:rPr lang="en-US" dirty="0" smtClean="0"/>
              <a:t>Non resident foreign tax payers</a:t>
            </a:r>
          </a:p>
          <a:p>
            <a:r>
              <a:rPr lang="en-US" dirty="0" smtClean="0"/>
              <a:t>Monthly</a:t>
            </a:r>
          </a:p>
          <a:p>
            <a:r>
              <a:rPr lang="en-US" dirty="0" smtClean="0"/>
              <a:t>Or within 7 days of expiry of </a:t>
            </a:r>
            <a:r>
              <a:rPr lang="en-US" dirty="0" err="1" smtClean="0"/>
              <a:t>registrtion</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63</a:t>
            </a:fld>
            <a:endParaRPr lang="en-US"/>
          </a:p>
        </p:txBody>
      </p:sp>
    </p:spTree>
    <p:extLst>
      <p:ext uri="{BB962C8B-B14F-4D97-AF65-F5344CB8AC3E}">
        <p14:creationId xmlns:p14="http://schemas.microsoft.com/office/powerpoint/2010/main" val="517182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6</a:t>
            </a:r>
            <a:endParaRPr lang="en-US" dirty="0"/>
          </a:p>
        </p:txBody>
      </p:sp>
      <p:sp>
        <p:nvSpPr>
          <p:cNvPr id="3" name="Content Placeholder 2"/>
          <p:cNvSpPr>
            <a:spLocks noGrp="1"/>
          </p:cNvSpPr>
          <p:nvPr>
            <p:ph idx="1"/>
          </p:nvPr>
        </p:nvSpPr>
        <p:spPr/>
        <p:txBody>
          <a:bodyPr/>
          <a:lstStyle/>
          <a:p>
            <a:r>
              <a:rPr lang="en-US" dirty="0" smtClean="0"/>
              <a:t>ISD return</a:t>
            </a:r>
          </a:p>
          <a:p>
            <a:r>
              <a:rPr lang="en-US" dirty="0" smtClean="0"/>
              <a:t>Monthly</a:t>
            </a:r>
          </a:p>
          <a:p>
            <a:r>
              <a:rPr lang="en-US" dirty="0" smtClean="0"/>
              <a:t>15</a:t>
            </a:r>
            <a:r>
              <a:rPr lang="en-US" baseline="30000" dirty="0" smtClean="0"/>
              <a:t>th</a:t>
            </a:r>
            <a:r>
              <a:rPr lang="en-US" dirty="0" smtClean="0"/>
              <a:t> of next month</a:t>
            </a:r>
          </a:p>
          <a:p>
            <a:r>
              <a:rPr lang="en-US" dirty="0" smtClean="0"/>
              <a:t>Inward supplies- invoice wise</a:t>
            </a:r>
          </a:p>
          <a:p>
            <a:r>
              <a:rPr lang="en-US" dirty="0" smtClean="0"/>
              <a:t>Outward distribution TIN wise</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64</a:t>
            </a:fld>
            <a:endParaRPr lang="en-US"/>
          </a:p>
        </p:txBody>
      </p:sp>
    </p:spTree>
    <p:extLst>
      <p:ext uri="{BB962C8B-B14F-4D97-AF65-F5344CB8AC3E}">
        <p14:creationId xmlns:p14="http://schemas.microsoft.com/office/powerpoint/2010/main" val="3711373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7</a:t>
            </a:r>
            <a:endParaRPr lang="en-US" dirty="0"/>
          </a:p>
        </p:txBody>
      </p:sp>
      <p:sp>
        <p:nvSpPr>
          <p:cNvPr id="3" name="Content Placeholder 2"/>
          <p:cNvSpPr>
            <a:spLocks noGrp="1"/>
          </p:cNvSpPr>
          <p:nvPr>
            <p:ph idx="1"/>
          </p:nvPr>
        </p:nvSpPr>
        <p:spPr/>
        <p:txBody>
          <a:bodyPr/>
          <a:lstStyle/>
          <a:p>
            <a:r>
              <a:rPr lang="en-US" dirty="0" smtClean="0"/>
              <a:t>TDS returns</a:t>
            </a:r>
          </a:p>
          <a:p>
            <a:r>
              <a:rPr lang="en-US" dirty="0" smtClean="0"/>
              <a:t>Monthly</a:t>
            </a:r>
          </a:p>
          <a:p>
            <a:r>
              <a:rPr lang="en-US" dirty="0" smtClean="0"/>
              <a:t>10</a:t>
            </a:r>
            <a:r>
              <a:rPr lang="en-US" baseline="30000" dirty="0" smtClean="0"/>
              <a:t>th</a:t>
            </a:r>
            <a:r>
              <a:rPr lang="en-US" dirty="0" smtClean="0"/>
              <a:t> of next month</a:t>
            </a:r>
          </a:p>
          <a:p>
            <a:r>
              <a:rPr lang="en-US" dirty="0" smtClean="0"/>
              <a:t>Details of Tax deduction</a:t>
            </a:r>
          </a:p>
          <a:p>
            <a:r>
              <a:rPr lang="en-US" dirty="0" smtClean="0"/>
              <a:t>Invoice wise</a:t>
            </a:r>
          </a:p>
          <a:p>
            <a:pPr marL="0" indent="0">
              <a:buNone/>
            </a:pP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65</a:t>
            </a:fld>
            <a:endParaRPr lang="en-US"/>
          </a:p>
        </p:txBody>
      </p:sp>
    </p:spTree>
    <p:extLst>
      <p:ext uri="{BB962C8B-B14F-4D97-AF65-F5344CB8AC3E}">
        <p14:creationId xmlns:p14="http://schemas.microsoft.com/office/powerpoint/2010/main" val="2297023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GSTR 8</a:t>
            </a:r>
            <a:endParaRPr lang="en-US" dirty="0"/>
          </a:p>
        </p:txBody>
      </p:sp>
      <p:sp>
        <p:nvSpPr>
          <p:cNvPr id="3" name="Content Placeholder 2"/>
          <p:cNvSpPr>
            <a:spLocks noGrp="1"/>
          </p:cNvSpPr>
          <p:nvPr>
            <p:ph idx="1"/>
          </p:nvPr>
        </p:nvSpPr>
        <p:spPr/>
        <p:txBody>
          <a:bodyPr/>
          <a:lstStyle/>
          <a:p>
            <a:r>
              <a:rPr lang="en-US" dirty="0" smtClean="0"/>
              <a:t>Annual return</a:t>
            </a:r>
          </a:p>
          <a:p>
            <a:r>
              <a:rPr lang="en-US" dirty="0" smtClean="0"/>
              <a:t>31</a:t>
            </a:r>
            <a:r>
              <a:rPr lang="en-US" baseline="30000" dirty="0" smtClean="0"/>
              <a:t>st</a:t>
            </a:r>
            <a:r>
              <a:rPr lang="en-US" dirty="0" smtClean="0"/>
              <a:t> </a:t>
            </a:r>
            <a:r>
              <a:rPr lang="en-US" dirty="0" err="1" smtClean="0"/>
              <a:t>Decmber</a:t>
            </a:r>
            <a:endParaRPr lang="en-US" dirty="0" smtClean="0"/>
          </a:p>
          <a:p>
            <a:r>
              <a:rPr lang="en-US" dirty="0" smtClean="0"/>
              <a:t>Reconciliation statement</a:t>
            </a:r>
          </a:p>
          <a:p>
            <a:r>
              <a:rPr lang="en-US" dirty="0" smtClean="0"/>
              <a:t>To be certified by CA</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66</a:t>
            </a:fld>
            <a:endParaRPr lang="en-US"/>
          </a:p>
        </p:txBody>
      </p:sp>
    </p:spTree>
    <p:extLst>
      <p:ext uri="{BB962C8B-B14F-4D97-AF65-F5344CB8AC3E}">
        <p14:creationId xmlns:p14="http://schemas.microsoft.com/office/powerpoint/2010/main" val="1355555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8505F93A-91A3-4210-8FDA-A3ED632D6BD7}"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67</a:t>
            </a:fld>
            <a:endParaRPr lang="en-US"/>
          </a:p>
        </p:txBody>
      </p:sp>
    </p:spTree>
    <p:extLst>
      <p:ext uri="{BB962C8B-B14F-4D97-AF65-F5344CB8AC3E}">
        <p14:creationId xmlns:p14="http://schemas.microsoft.com/office/powerpoint/2010/main" val="3568069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Illustration</a:t>
            </a:r>
            <a:r>
              <a:rPr lang="en-US" dirty="0" smtClean="0"/>
              <a: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575915"/>
              </p:ext>
            </p:extLst>
          </p:nvPr>
        </p:nvGraphicFramePr>
        <p:xfrm>
          <a:off x="500034" y="1428736"/>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2"/>
          </p:nvPr>
        </p:nvSpPr>
        <p:spPr/>
        <p:txBody>
          <a:bodyPr/>
          <a:lstStyle/>
          <a:p>
            <a:fld id="{ECC919CF-AFD2-4980-806D-5EADA355DA7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68</a:t>
            </a:fld>
            <a:endParaRPr lang="en-US"/>
          </a:p>
        </p:txBody>
      </p:sp>
    </p:spTree>
    <p:extLst>
      <p:ext uri="{BB962C8B-B14F-4D97-AF65-F5344CB8AC3E}">
        <p14:creationId xmlns:p14="http://schemas.microsoft.com/office/powerpoint/2010/main" val="103736214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IN" dirty="0" smtClean="0"/>
              <a:t>Illustration</a:t>
            </a:r>
            <a:r>
              <a:rPr lang="en-US" dirty="0" smtClean="0"/>
              <a: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9474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2"/>
          </p:nvPr>
        </p:nvSpPr>
        <p:spPr/>
        <p:txBody>
          <a:bodyPr/>
          <a:lstStyle/>
          <a:p>
            <a:fld id="{407AC31F-C843-455E-9A03-69865C68924A}"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69</a:t>
            </a:fld>
            <a:endParaRPr lang="en-US"/>
          </a:p>
        </p:txBody>
      </p:sp>
    </p:spTree>
    <p:extLst>
      <p:ext uri="{BB962C8B-B14F-4D97-AF65-F5344CB8AC3E}">
        <p14:creationId xmlns:p14="http://schemas.microsoft.com/office/powerpoint/2010/main" val="7448307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3"/>
            <a:ext cx="8928992" cy="1224135"/>
          </a:xfrm>
        </p:spPr>
        <p:txBody>
          <a:bodyPr>
            <a:normAutofit/>
          </a:bodyPr>
          <a:lstStyle/>
          <a:p>
            <a:r>
              <a:rPr lang="en-US" sz="3600" dirty="0" smtClean="0"/>
              <a:t>Three tier Taxation System</a:t>
            </a:r>
            <a:endParaRPr lang="en-IN" sz="3600" dirty="0"/>
          </a:p>
        </p:txBody>
      </p:sp>
      <p:graphicFrame>
        <p:nvGraphicFramePr>
          <p:cNvPr id="4" name="Diagram 3"/>
          <p:cNvGraphicFramePr/>
          <p:nvPr>
            <p:extLst>
              <p:ext uri="{D42A27DB-BD31-4B8C-83A1-F6EECF244321}">
                <p14:modId xmlns:p14="http://schemas.microsoft.com/office/powerpoint/2010/main" val="3553047644"/>
              </p:ext>
            </p:extLst>
          </p:nvPr>
        </p:nvGraphicFramePr>
        <p:xfrm>
          <a:off x="1403648" y="1000108"/>
          <a:ext cx="6597376" cy="554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3"/>
          <p:cNvSpPr>
            <a:spLocks noGrp="1"/>
          </p:cNvSpPr>
          <p:nvPr>
            <p:ph type="dt" sz="half" idx="2"/>
          </p:nvPr>
        </p:nvSpPr>
        <p:spPr>
          <a:xfrm>
            <a:off x="457200" y="6356350"/>
            <a:ext cx="2133600" cy="365125"/>
          </a:xfrm>
        </p:spPr>
        <p:txBody>
          <a:bodyPr/>
          <a:lstStyle/>
          <a:p>
            <a:fld id="{9C193EFA-E267-4351-B52F-6E7FB6C7A791}" type="datetime1">
              <a:rPr lang="en-US" smtClean="0"/>
              <a:pPr/>
              <a:t>11/6/2015</a:t>
            </a:fld>
            <a:endParaRPr lang="en-US"/>
          </a:p>
        </p:txBody>
      </p:sp>
      <p:sp>
        <p:nvSpPr>
          <p:cNvPr id="6" name="Footer Placeholder 4"/>
          <p:cNvSpPr>
            <a:spLocks noGrp="1"/>
          </p:cNvSpPr>
          <p:nvPr>
            <p:ph type="ftr" sz="quarter" idx="3"/>
          </p:nvPr>
        </p:nvSpPr>
        <p:spPr>
          <a:xfrm>
            <a:off x="3124200" y="6356350"/>
            <a:ext cx="2895600" cy="365125"/>
          </a:xfrm>
        </p:spPr>
        <p:txBody>
          <a:bodyPr/>
          <a:lstStyle/>
          <a:p>
            <a:r>
              <a:rPr lang="fr-FR" smtClean="0"/>
              <a:t>GSC Intime Services Pvt. Ltd.</a:t>
            </a:r>
            <a:endParaRPr lang="en-US"/>
          </a:p>
        </p:txBody>
      </p:sp>
      <p:sp>
        <p:nvSpPr>
          <p:cNvPr id="7" name="Slide Number Placeholder 5"/>
          <p:cNvSpPr>
            <a:spLocks noGrp="1"/>
          </p:cNvSpPr>
          <p:nvPr>
            <p:ph type="sldNum" sz="quarter" idx="4"/>
          </p:nvPr>
        </p:nvSpPr>
        <p:spPr>
          <a:xfrm>
            <a:off x="6553200" y="6356350"/>
            <a:ext cx="2133600" cy="365125"/>
          </a:xfrm>
        </p:spPr>
        <p:txBody>
          <a:bodyPr/>
          <a:lstStyle/>
          <a:p>
            <a:fld id="{0B5F3F15-D7DB-49A2-8749-620FF2427B8F}" type="slidenum">
              <a:rPr lang="en-US" smtClean="0"/>
              <a:pPr/>
              <a:t>7</a:t>
            </a:fld>
            <a:endParaRPr lang="en-US"/>
          </a:p>
        </p:txBody>
      </p:sp>
    </p:spTree>
    <p:extLst>
      <p:ext uri="{BB962C8B-B14F-4D97-AF65-F5344CB8AC3E}">
        <p14:creationId xmlns:p14="http://schemas.microsoft.com/office/powerpoint/2010/main" val="4173784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IN" dirty="0" smtClean="0"/>
              <a:t>Illustration</a:t>
            </a:r>
            <a:r>
              <a:rPr lang="en-US" dirty="0" smtClean="0"/>
              <a:t>…</a:t>
            </a:r>
            <a:endParaRPr lang="en-IN" dirty="0"/>
          </a:p>
        </p:txBody>
      </p:sp>
      <p:sp>
        <p:nvSpPr>
          <p:cNvPr id="3" name="Content Placeholder 2"/>
          <p:cNvSpPr>
            <a:spLocks noGrp="1"/>
          </p:cNvSpPr>
          <p:nvPr>
            <p:ph idx="1"/>
          </p:nvPr>
        </p:nvSpPr>
        <p:spPr/>
        <p:txBody>
          <a:bodyPr>
            <a:normAutofit/>
          </a:bodyPr>
          <a:lstStyle/>
          <a:p>
            <a:pPr algn="just"/>
            <a:r>
              <a:rPr lang="en-IN" dirty="0"/>
              <a:t>Central Government to get CGST</a:t>
            </a:r>
          </a:p>
          <a:p>
            <a:pPr algn="just"/>
            <a:endParaRPr lang="en-IN" dirty="0"/>
          </a:p>
          <a:p>
            <a:pPr algn="just"/>
            <a:r>
              <a:rPr lang="en-IN" dirty="0"/>
              <a:t>Importing State (Madhya Pradesh) to get SGST for consumption of goods</a:t>
            </a:r>
          </a:p>
          <a:p>
            <a:pPr algn="just"/>
            <a:endParaRPr lang="en-IN" dirty="0"/>
          </a:p>
          <a:p>
            <a:pPr algn="just"/>
            <a:r>
              <a:rPr lang="en-IN" dirty="0"/>
              <a:t>Additional 1% IGST to be assigned by Centre to Exporting State (</a:t>
            </a:r>
            <a:r>
              <a:rPr lang="en-IN" dirty="0" smtClean="0"/>
              <a:t>Maharashtra)</a:t>
            </a:r>
          </a:p>
        </p:txBody>
      </p:sp>
      <p:sp>
        <p:nvSpPr>
          <p:cNvPr id="4" name="Date Placeholder 3"/>
          <p:cNvSpPr>
            <a:spLocks noGrp="1"/>
          </p:cNvSpPr>
          <p:nvPr>
            <p:ph type="dt" sz="half" idx="2"/>
          </p:nvPr>
        </p:nvSpPr>
        <p:spPr/>
        <p:txBody>
          <a:bodyPr/>
          <a:lstStyle/>
          <a:p>
            <a:fld id="{CC190288-652B-4983-BBC0-6BD8BC017531}"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70</a:t>
            </a:fld>
            <a:endParaRPr lang="en-US"/>
          </a:p>
        </p:txBody>
      </p:sp>
    </p:spTree>
    <p:extLst>
      <p:ext uri="{BB962C8B-B14F-4D97-AF65-F5344CB8AC3E}">
        <p14:creationId xmlns:p14="http://schemas.microsoft.com/office/powerpoint/2010/main" val="301712136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Present Taxation System (Inter-State-Services)</a:t>
            </a:r>
            <a:endParaRPr lang="en-IN" dirty="0"/>
          </a:p>
        </p:txBody>
      </p:sp>
      <p:sp>
        <p:nvSpPr>
          <p:cNvPr id="4" name="Date Placeholder 3"/>
          <p:cNvSpPr>
            <a:spLocks noGrp="1"/>
          </p:cNvSpPr>
          <p:nvPr>
            <p:ph type="dt" sz="half" idx="2"/>
          </p:nvPr>
        </p:nvSpPr>
        <p:spPr>
          <a:prstGeom prst="rect">
            <a:avLst/>
          </a:prstGeom>
        </p:spPr>
        <p:txBody>
          <a:bodyPr/>
          <a:lstStyle/>
          <a:p>
            <a:fld id="{CCF74142-95B1-4654-AC82-4269C837FE8F}" type="datetime1">
              <a:rPr lang="en-US" smtClean="0"/>
              <a:pPr/>
              <a:t>11/6/2015</a:t>
            </a:fld>
            <a:endParaRPr lang="en-US"/>
          </a:p>
        </p:txBody>
      </p:sp>
      <p:sp>
        <p:nvSpPr>
          <p:cNvPr id="5" name="Footer Placeholder 4"/>
          <p:cNvSpPr>
            <a:spLocks noGrp="1"/>
          </p:cNvSpPr>
          <p:nvPr>
            <p:ph type="ftr" sz="quarter" idx="3"/>
          </p:nvPr>
        </p:nvSpPr>
        <p:spPr>
          <a:prstGeom prst="rect">
            <a:avLst/>
          </a:prstGeom>
        </p:spPr>
        <p:txBody>
          <a:bodyPr/>
          <a:lstStyle/>
          <a:p>
            <a:r>
              <a:rPr lang="fr-FR" smtClean="0"/>
              <a:t>GSC Intime Services Pvt. Ltd.</a:t>
            </a:r>
            <a:endParaRPr lang="en-US" dirty="0"/>
          </a:p>
        </p:txBody>
      </p:sp>
      <p:sp>
        <p:nvSpPr>
          <p:cNvPr id="6" name="Slide Number Placeholder 5"/>
          <p:cNvSpPr>
            <a:spLocks noGrp="1"/>
          </p:cNvSpPr>
          <p:nvPr>
            <p:ph type="sldNum" sz="quarter" idx="4"/>
          </p:nvPr>
        </p:nvSpPr>
        <p:spPr>
          <a:prstGeom prst="rect">
            <a:avLst/>
          </a:prstGeom>
        </p:spPr>
        <p:txBody>
          <a:bodyPr/>
          <a:lstStyle/>
          <a:p>
            <a:fld id="{0B5F3F15-D7DB-49A2-8749-620FF2427B8F}" type="slidenum">
              <a:rPr lang="en-US" smtClean="0"/>
              <a:pPr/>
              <a:t>71</a:t>
            </a:fld>
            <a:endParaRPr lang="en-US"/>
          </a:p>
        </p:txBody>
      </p:sp>
      <p:sp>
        <p:nvSpPr>
          <p:cNvPr id="8" name="TextBox 7"/>
          <p:cNvSpPr txBox="1"/>
          <p:nvPr/>
        </p:nvSpPr>
        <p:spPr>
          <a:xfrm>
            <a:off x="7020272" y="1124744"/>
            <a:ext cx="1935088" cy="1200329"/>
          </a:xfrm>
          <a:prstGeom prst="rect">
            <a:avLst/>
          </a:prstGeom>
          <a:noFill/>
          <a:ln>
            <a:solidFill>
              <a:srgbClr val="FF3399"/>
            </a:solidFill>
          </a:ln>
        </p:spPr>
        <p:txBody>
          <a:bodyPr wrap="square" rtlCol="0">
            <a:spAutoFit/>
          </a:bodyPr>
          <a:lstStyle/>
          <a:p>
            <a:r>
              <a:rPr lang="en-IN" dirty="0" smtClean="0"/>
              <a:t>Tax Invoice (A)</a:t>
            </a:r>
          </a:p>
          <a:p>
            <a:r>
              <a:rPr lang="en-IN" dirty="0" smtClean="0"/>
              <a:t>Value 	= 100.00</a:t>
            </a:r>
          </a:p>
          <a:p>
            <a:r>
              <a:rPr lang="en-IN" u="sng" dirty="0" smtClean="0"/>
              <a:t>ST 	=   10.00</a:t>
            </a:r>
          </a:p>
          <a:p>
            <a:r>
              <a:rPr lang="en-IN" dirty="0"/>
              <a:t>	</a:t>
            </a:r>
            <a:r>
              <a:rPr lang="en-IN" dirty="0" smtClean="0"/>
              <a:t>   110.00</a:t>
            </a:r>
            <a:endParaRPr lang="en-IN" dirty="0"/>
          </a:p>
        </p:txBody>
      </p:sp>
      <p:graphicFrame>
        <p:nvGraphicFramePr>
          <p:cNvPr id="11" name="Content Placeholder 6"/>
          <p:cNvGraphicFramePr>
            <a:graphicFrameLocks/>
          </p:cNvGraphicFramePr>
          <p:nvPr>
            <p:extLst>
              <p:ext uri="{D42A27DB-BD31-4B8C-83A1-F6EECF244321}">
                <p14:modId xmlns:p14="http://schemas.microsoft.com/office/powerpoint/2010/main" val="1276445925"/>
              </p:ext>
            </p:extLst>
          </p:nvPr>
        </p:nvGraphicFramePr>
        <p:xfrm>
          <a:off x="609600" y="1295400"/>
          <a:ext cx="6122640" cy="4535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7020272" y="4301413"/>
            <a:ext cx="2069976" cy="1477328"/>
          </a:xfrm>
          <a:prstGeom prst="rect">
            <a:avLst/>
          </a:prstGeom>
          <a:ln>
            <a:solidFill>
              <a:srgbClr val="FF3399"/>
            </a:solidFill>
          </a:ln>
        </p:spPr>
        <p:txBody>
          <a:bodyPr wrap="square">
            <a:spAutoFit/>
          </a:bodyPr>
          <a:lstStyle/>
          <a:p>
            <a:r>
              <a:rPr lang="en-IN" dirty="0"/>
              <a:t>Tax Invoice </a:t>
            </a:r>
            <a:r>
              <a:rPr lang="en-IN" dirty="0" smtClean="0"/>
              <a:t>(C)</a:t>
            </a:r>
            <a:endParaRPr lang="en-IN" dirty="0"/>
          </a:p>
          <a:p>
            <a:r>
              <a:rPr lang="en-IN" dirty="0"/>
              <a:t>Cost  	= </a:t>
            </a:r>
            <a:r>
              <a:rPr lang="en-IN" dirty="0" smtClean="0"/>
              <a:t>111.00</a:t>
            </a:r>
            <a:endParaRPr lang="en-IN" dirty="0"/>
          </a:p>
          <a:p>
            <a:r>
              <a:rPr lang="en-IN" dirty="0"/>
              <a:t>Value 	= </a:t>
            </a:r>
            <a:r>
              <a:rPr lang="en-IN" dirty="0" smtClean="0"/>
              <a:t>121.00</a:t>
            </a:r>
            <a:endParaRPr lang="en-IN" dirty="0"/>
          </a:p>
          <a:p>
            <a:r>
              <a:rPr lang="en-IN" u="sng" dirty="0" smtClean="0"/>
              <a:t>ST </a:t>
            </a:r>
            <a:r>
              <a:rPr lang="en-IN" u="sng" dirty="0"/>
              <a:t>	= </a:t>
            </a:r>
            <a:r>
              <a:rPr lang="en-IN" u="sng" dirty="0" smtClean="0"/>
              <a:t>  12.10</a:t>
            </a:r>
            <a:endParaRPr lang="en-IN" dirty="0"/>
          </a:p>
          <a:p>
            <a:r>
              <a:rPr lang="en-IN" dirty="0"/>
              <a:t>	 </a:t>
            </a:r>
            <a:r>
              <a:rPr lang="en-IN" dirty="0" smtClean="0"/>
              <a:t>   133.10</a:t>
            </a:r>
            <a:endParaRPr lang="en-IN" dirty="0"/>
          </a:p>
        </p:txBody>
      </p:sp>
      <p:sp>
        <p:nvSpPr>
          <p:cNvPr id="14" name="TextBox 13"/>
          <p:cNvSpPr txBox="1"/>
          <p:nvPr/>
        </p:nvSpPr>
        <p:spPr>
          <a:xfrm>
            <a:off x="4572000" y="5704480"/>
            <a:ext cx="1857388" cy="369332"/>
          </a:xfrm>
          <a:prstGeom prst="rect">
            <a:avLst/>
          </a:prstGeom>
          <a:noFill/>
          <a:ln>
            <a:solidFill>
              <a:srgbClr val="FF3399"/>
            </a:solidFill>
          </a:ln>
        </p:spPr>
        <p:txBody>
          <a:bodyPr wrap="square" rtlCol="0">
            <a:spAutoFit/>
          </a:bodyPr>
          <a:lstStyle/>
          <a:p>
            <a:pPr algn="ctr"/>
            <a:r>
              <a:rPr lang="en-IN" b="1" dirty="0" smtClean="0"/>
              <a:t>State (X)</a:t>
            </a:r>
            <a:r>
              <a:rPr lang="en-IN" b="1" dirty="0"/>
              <a:t> = </a:t>
            </a:r>
            <a:r>
              <a:rPr lang="en-IN" b="1" dirty="0" smtClean="0"/>
              <a:t>0</a:t>
            </a:r>
          </a:p>
        </p:txBody>
      </p:sp>
      <p:sp>
        <p:nvSpPr>
          <p:cNvPr id="15" name="TextBox 14"/>
          <p:cNvSpPr txBox="1"/>
          <p:nvPr/>
        </p:nvSpPr>
        <p:spPr>
          <a:xfrm>
            <a:off x="4587608" y="6073812"/>
            <a:ext cx="1841780" cy="369332"/>
          </a:xfrm>
          <a:prstGeom prst="rect">
            <a:avLst/>
          </a:prstGeom>
          <a:noFill/>
          <a:ln>
            <a:solidFill>
              <a:srgbClr val="FF3399"/>
            </a:solidFill>
          </a:ln>
        </p:spPr>
        <p:txBody>
          <a:bodyPr wrap="square" rtlCol="0">
            <a:spAutoFit/>
          </a:bodyPr>
          <a:lstStyle/>
          <a:p>
            <a:pPr algn="ctr"/>
            <a:r>
              <a:rPr lang="en-IN" b="1" dirty="0" smtClean="0"/>
              <a:t>State (Y) = 0</a:t>
            </a:r>
            <a:endParaRPr lang="en-IN" b="1" dirty="0"/>
          </a:p>
        </p:txBody>
      </p:sp>
      <p:sp>
        <p:nvSpPr>
          <p:cNvPr id="12" name="TextBox 11"/>
          <p:cNvSpPr txBox="1"/>
          <p:nvPr/>
        </p:nvSpPr>
        <p:spPr>
          <a:xfrm>
            <a:off x="4572000" y="5002376"/>
            <a:ext cx="1857388" cy="646331"/>
          </a:xfrm>
          <a:prstGeom prst="rect">
            <a:avLst/>
          </a:prstGeom>
          <a:noFill/>
          <a:ln>
            <a:solidFill>
              <a:srgbClr val="FF3399"/>
            </a:solidFill>
          </a:ln>
        </p:spPr>
        <p:txBody>
          <a:bodyPr wrap="square" rtlCol="0">
            <a:spAutoFit/>
          </a:bodyPr>
          <a:lstStyle/>
          <a:p>
            <a:pPr algn="ctr"/>
            <a:r>
              <a:rPr lang="en-IN" b="1" dirty="0" smtClean="0"/>
              <a:t>Centre = 12.10</a:t>
            </a:r>
          </a:p>
          <a:p>
            <a:pPr algn="ctr"/>
            <a:r>
              <a:rPr lang="en-IN" b="1" dirty="0" smtClean="0"/>
              <a:t>(10 + 1 + 1.1)</a:t>
            </a:r>
            <a:endParaRPr lang="en-IN" b="1" dirty="0"/>
          </a:p>
        </p:txBody>
      </p:sp>
      <p:pic>
        <p:nvPicPr>
          <p:cNvPr id="1026"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6936165" y="2564904"/>
            <a:ext cx="2103302" cy="159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4435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GST Model (Inter-State-Services)</a:t>
            </a:r>
            <a:endParaRPr lang="en-IN" dirty="0"/>
          </a:p>
        </p:txBody>
      </p:sp>
      <p:sp>
        <p:nvSpPr>
          <p:cNvPr id="4" name="Date Placeholder 3"/>
          <p:cNvSpPr>
            <a:spLocks noGrp="1"/>
          </p:cNvSpPr>
          <p:nvPr>
            <p:ph type="dt" sz="half" idx="4294967295"/>
          </p:nvPr>
        </p:nvSpPr>
        <p:spPr>
          <a:xfrm>
            <a:off x="457200" y="6356352"/>
            <a:ext cx="2133600" cy="365125"/>
          </a:xfrm>
          <a:prstGeom prst="rect">
            <a:avLst/>
          </a:prstGeom>
        </p:spPr>
        <p:txBody>
          <a:bodyPr/>
          <a:lstStyle/>
          <a:p>
            <a:fld id="{83DA6700-5CCD-4B66-89A2-DC2DA892DB3B}" type="datetime1">
              <a:rPr lang="en-US" smtClean="0"/>
              <a:pPr/>
              <a:t>11/6/2015</a:t>
            </a:fld>
            <a:endParaRPr lang="en-US"/>
          </a:p>
        </p:txBody>
      </p:sp>
      <p:sp>
        <p:nvSpPr>
          <p:cNvPr id="5" name="Footer Placeholder 4"/>
          <p:cNvSpPr>
            <a:spLocks noGrp="1"/>
          </p:cNvSpPr>
          <p:nvPr>
            <p:ph type="ftr" sz="quarter" idx="4294967295"/>
          </p:nvPr>
        </p:nvSpPr>
        <p:spPr>
          <a:xfrm>
            <a:off x="3124200" y="6356352"/>
            <a:ext cx="2895600" cy="365125"/>
          </a:xfrm>
          <a:prstGeom prst="rect">
            <a:avLst/>
          </a:prstGeom>
        </p:spPr>
        <p:txBody>
          <a:bodyPr/>
          <a:lstStyle/>
          <a:p>
            <a:r>
              <a:rPr lang="fr-FR" smtClean="0"/>
              <a:t>GSC Intime Services Pvt. Ltd.</a:t>
            </a:r>
            <a:endParaRPr lang="en-US" dirty="0"/>
          </a:p>
        </p:txBody>
      </p:sp>
      <p:sp>
        <p:nvSpPr>
          <p:cNvPr id="6" name="Slide Number Placeholder 5"/>
          <p:cNvSpPr>
            <a:spLocks noGrp="1"/>
          </p:cNvSpPr>
          <p:nvPr>
            <p:ph type="sldNum" sz="quarter" idx="4294967295"/>
          </p:nvPr>
        </p:nvSpPr>
        <p:spPr>
          <a:xfrm>
            <a:off x="6553200" y="6356352"/>
            <a:ext cx="2133600" cy="365125"/>
          </a:xfrm>
          <a:prstGeom prst="rect">
            <a:avLst/>
          </a:prstGeom>
        </p:spPr>
        <p:txBody>
          <a:bodyPr/>
          <a:lstStyle/>
          <a:p>
            <a:fld id="{0B5F3F15-D7DB-49A2-8749-620FF2427B8F}" type="slidenum">
              <a:rPr lang="en-US" smtClean="0"/>
              <a:pPr/>
              <a:t>72</a:t>
            </a:fld>
            <a:endParaRPr lang="en-US"/>
          </a:p>
        </p:txBody>
      </p:sp>
      <p:sp>
        <p:nvSpPr>
          <p:cNvPr id="8" name="TextBox 7"/>
          <p:cNvSpPr txBox="1"/>
          <p:nvPr/>
        </p:nvSpPr>
        <p:spPr>
          <a:xfrm>
            <a:off x="6957393" y="836712"/>
            <a:ext cx="1935088" cy="1477328"/>
          </a:xfrm>
          <a:prstGeom prst="rect">
            <a:avLst/>
          </a:prstGeom>
          <a:noFill/>
          <a:ln>
            <a:solidFill>
              <a:srgbClr val="FF3399"/>
            </a:solidFill>
          </a:ln>
        </p:spPr>
        <p:txBody>
          <a:bodyPr wrap="square" rtlCol="0">
            <a:spAutoFit/>
          </a:bodyPr>
          <a:lstStyle/>
          <a:p>
            <a:r>
              <a:rPr lang="en-IN" dirty="0" smtClean="0"/>
              <a:t>Tax Invoice (A)</a:t>
            </a:r>
          </a:p>
          <a:p>
            <a:r>
              <a:rPr lang="en-IN" dirty="0" smtClean="0"/>
              <a:t>Value 	= 100.00</a:t>
            </a:r>
          </a:p>
          <a:p>
            <a:r>
              <a:rPr lang="en-IN" dirty="0" smtClean="0"/>
              <a:t>CGST 	=   10.00</a:t>
            </a:r>
          </a:p>
          <a:p>
            <a:r>
              <a:rPr lang="en-IN" u="sng" dirty="0" smtClean="0"/>
              <a:t>SGST 	=   10.00</a:t>
            </a:r>
          </a:p>
          <a:p>
            <a:r>
              <a:rPr lang="en-IN" dirty="0"/>
              <a:t>	</a:t>
            </a:r>
            <a:r>
              <a:rPr lang="en-IN" dirty="0" smtClean="0"/>
              <a:t>   120.00</a:t>
            </a:r>
            <a:endParaRPr lang="en-IN" dirty="0"/>
          </a:p>
        </p:txBody>
      </p:sp>
      <p:sp>
        <p:nvSpPr>
          <p:cNvPr id="9" name="TextBox 8"/>
          <p:cNvSpPr txBox="1"/>
          <p:nvPr/>
        </p:nvSpPr>
        <p:spPr>
          <a:xfrm>
            <a:off x="6948264" y="2420888"/>
            <a:ext cx="1944216" cy="1477328"/>
          </a:xfrm>
          <a:prstGeom prst="rect">
            <a:avLst/>
          </a:prstGeom>
          <a:noFill/>
          <a:ln>
            <a:solidFill>
              <a:srgbClr val="FF3399"/>
            </a:solidFill>
          </a:ln>
        </p:spPr>
        <p:txBody>
          <a:bodyPr wrap="square" rtlCol="0">
            <a:spAutoFit/>
          </a:bodyPr>
          <a:lstStyle/>
          <a:p>
            <a:r>
              <a:rPr lang="en-IN" dirty="0" smtClean="0"/>
              <a:t>Tax Invoice (B)</a:t>
            </a:r>
          </a:p>
          <a:p>
            <a:r>
              <a:rPr lang="en-IN" dirty="0" smtClean="0"/>
              <a:t>Cost  	= 100.00</a:t>
            </a:r>
          </a:p>
          <a:p>
            <a:r>
              <a:rPr lang="en-IN" dirty="0" smtClean="0"/>
              <a:t>Value 	= 110.00</a:t>
            </a:r>
          </a:p>
          <a:p>
            <a:r>
              <a:rPr lang="en-IN" u="sng" dirty="0" smtClean="0"/>
              <a:t>IGST	=   22.00</a:t>
            </a:r>
          </a:p>
          <a:p>
            <a:r>
              <a:rPr lang="en-IN" dirty="0" smtClean="0"/>
              <a:t>	   132.00</a:t>
            </a:r>
            <a:endParaRPr lang="en-IN" dirty="0"/>
          </a:p>
        </p:txBody>
      </p:sp>
      <p:graphicFrame>
        <p:nvGraphicFramePr>
          <p:cNvPr id="11" name="Content Placeholder 6"/>
          <p:cNvGraphicFramePr>
            <a:graphicFrameLocks/>
          </p:cNvGraphicFramePr>
          <p:nvPr>
            <p:extLst>
              <p:ext uri="{D42A27DB-BD31-4B8C-83A1-F6EECF244321}">
                <p14:modId xmlns:p14="http://schemas.microsoft.com/office/powerpoint/2010/main" val="627550928"/>
              </p:ext>
            </p:extLst>
          </p:nvPr>
        </p:nvGraphicFramePr>
        <p:xfrm>
          <a:off x="609600" y="1295400"/>
          <a:ext cx="6338664" cy="4535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885384" y="4351283"/>
            <a:ext cx="2069976" cy="1754326"/>
          </a:xfrm>
          <a:prstGeom prst="rect">
            <a:avLst/>
          </a:prstGeom>
          <a:ln>
            <a:solidFill>
              <a:srgbClr val="FF3399"/>
            </a:solidFill>
          </a:ln>
        </p:spPr>
        <p:txBody>
          <a:bodyPr wrap="square">
            <a:spAutoFit/>
          </a:bodyPr>
          <a:lstStyle/>
          <a:p>
            <a:r>
              <a:rPr lang="en-IN" dirty="0"/>
              <a:t>Tax Invoice </a:t>
            </a:r>
            <a:r>
              <a:rPr lang="en-IN" dirty="0" smtClean="0"/>
              <a:t>(C)</a:t>
            </a:r>
            <a:endParaRPr lang="en-IN" dirty="0"/>
          </a:p>
          <a:p>
            <a:r>
              <a:rPr lang="en-IN" dirty="0"/>
              <a:t>Cost  	= </a:t>
            </a:r>
            <a:r>
              <a:rPr lang="en-IN" dirty="0" smtClean="0"/>
              <a:t>110.00</a:t>
            </a:r>
            <a:endParaRPr lang="en-IN" dirty="0"/>
          </a:p>
          <a:p>
            <a:r>
              <a:rPr lang="en-IN" dirty="0"/>
              <a:t>Value 	= </a:t>
            </a:r>
            <a:r>
              <a:rPr lang="en-IN" dirty="0" smtClean="0"/>
              <a:t>121.00</a:t>
            </a:r>
            <a:endParaRPr lang="en-IN" dirty="0"/>
          </a:p>
          <a:p>
            <a:r>
              <a:rPr lang="en-IN" dirty="0" smtClean="0"/>
              <a:t>CGST</a:t>
            </a:r>
            <a:r>
              <a:rPr lang="en-IN" dirty="0"/>
              <a:t>	= </a:t>
            </a:r>
            <a:r>
              <a:rPr lang="en-IN" dirty="0" smtClean="0"/>
              <a:t>  12.10</a:t>
            </a:r>
            <a:endParaRPr lang="en-IN" dirty="0"/>
          </a:p>
          <a:p>
            <a:r>
              <a:rPr lang="en-IN" u="sng" dirty="0" smtClean="0"/>
              <a:t>SGST </a:t>
            </a:r>
            <a:r>
              <a:rPr lang="en-IN" u="sng" dirty="0"/>
              <a:t>	= </a:t>
            </a:r>
            <a:r>
              <a:rPr lang="en-IN" u="sng" dirty="0" smtClean="0"/>
              <a:t>  12.10</a:t>
            </a:r>
            <a:endParaRPr lang="en-IN" dirty="0"/>
          </a:p>
          <a:p>
            <a:r>
              <a:rPr lang="en-IN" dirty="0"/>
              <a:t>	 </a:t>
            </a:r>
            <a:r>
              <a:rPr lang="en-IN" dirty="0" smtClean="0"/>
              <a:t>   145.20</a:t>
            </a:r>
            <a:endParaRPr lang="en-IN" dirty="0"/>
          </a:p>
        </p:txBody>
      </p:sp>
      <p:sp>
        <p:nvSpPr>
          <p:cNvPr id="14" name="TextBox 13"/>
          <p:cNvSpPr txBox="1"/>
          <p:nvPr/>
        </p:nvSpPr>
        <p:spPr>
          <a:xfrm>
            <a:off x="4788024" y="4725146"/>
            <a:ext cx="1935088" cy="646331"/>
          </a:xfrm>
          <a:prstGeom prst="rect">
            <a:avLst/>
          </a:prstGeom>
          <a:noFill/>
          <a:ln>
            <a:solidFill>
              <a:srgbClr val="FF3399"/>
            </a:solidFill>
          </a:ln>
        </p:spPr>
        <p:txBody>
          <a:bodyPr wrap="square" rtlCol="0">
            <a:spAutoFit/>
          </a:bodyPr>
          <a:lstStyle/>
          <a:p>
            <a:pPr algn="ctr"/>
            <a:r>
              <a:rPr lang="en-IN" b="1" dirty="0" smtClean="0"/>
              <a:t>St</a:t>
            </a:r>
            <a:r>
              <a:rPr lang="en-IN" b="1" dirty="0"/>
              <a:t>ate (X) = 0</a:t>
            </a:r>
          </a:p>
          <a:p>
            <a:pPr algn="ctr"/>
            <a:r>
              <a:rPr lang="en-IN" b="1" dirty="0"/>
              <a:t>(</a:t>
            </a:r>
            <a:r>
              <a:rPr lang="en-IN" b="1" dirty="0" smtClean="0"/>
              <a:t>10 - 10)</a:t>
            </a:r>
            <a:endParaRPr lang="en-IN" b="1" dirty="0"/>
          </a:p>
        </p:txBody>
      </p:sp>
      <p:sp>
        <p:nvSpPr>
          <p:cNvPr id="15" name="TextBox 14"/>
          <p:cNvSpPr txBox="1"/>
          <p:nvPr/>
        </p:nvSpPr>
        <p:spPr>
          <a:xfrm>
            <a:off x="4788024" y="5517234"/>
            <a:ext cx="1935088" cy="646331"/>
          </a:xfrm>
          <a:prstGeom prst="rect">
            <a:avLst/>
          </a:prstGeom>
          <a:noFill/>
          <a:ln>
            <a:solidFill>
              <a:srgbClr val="FF3399"/>
            </a:solidFill>
          </a:ln>
        </p:spPr>
        <p:txBody>
          <a:bodyPr wrap="square" rtlCol="0">
            <a:spAutoFit/>
          </a:bodyPr>
          <a:lstStyle/>
          <a:p>
            <a:pPr algn="ctr"/>
            <a:r>
              <a:rPr lang="en-IN" b="1" dirty="0" smtClean="0"/>
              <a:t>State (Y) = 12.10</a:t>
            </a:r>
          </a:p>
          <a:p>
            <a:pPr algn="ctr"/>
            <a:r>
              <a:rPr lang="en-IN" b="1" dirty="0" smtClean="0"/>
              <a:t>(2.20 + 9.90)</a:t>
            </a:r>
            <a:endParaRPr lang="en-IN" b="1" dirty="0"/>
          </a:p>
        </p:txBody>
      </p:sp>
      <p:sp>
        <p:nvSpPr>
          <p:cNvPr id="12" name="TextBox 11"/>
          <p:cNvSpPr txBox="1"/>
          <p:nvPr/>
        </p:nvSpPr>
        <p:spPr>
          <a:xfrm>
            <a:off x="3491880" y="5025952"/>
            <a:ext cx="1136104" cy="1200329"/>
          </a:xfrm>
          <a:prstGeom prst="rect">
            <a:avLst/>
          </a:prstGeom>
          <a:noFill/>
          <a:ln>
            <a:solidFill>
              <a:srgbClr val="FF3399"/>
            </a:solidFill>
          </a:ln>
        </p:spPr>
        <p:txBody>
          <a:bodyPr wrap="square" rtlCol="0">
            <a:spAutoFit/>
          </a:bodyPr>
          <a:lstStyle/>
          <a:p>
            <a:pPr algn="ctr"/>
            <a:r>
              <a:rPr lang="en-IN" b="1" dirty="0" smtClean="0"/>
              <a:t>Centre = 12.10</a:t>
            </a:r>
          </a:p>
          <a:p>
            <a:pPr algn="ctr"/>
            <a:r>
              <a:rPr lang="en-IN" b="1" dirty="0" smtClean="0"/>
              <a:t>(10 + 2 + 10 – 9.90)</a:t>
            </a:r>
            <a:endParaRPr lang="en-IN" b="1" dirty="0"/>
          </a:p>
        </p:txBody>
      </p:sp>
    </p:spTree>
    <p:extLst>
      <p:ext uri="{BB962C8B-B14F-4D97-AF65-F5344CB8AC3E}">
        <p14:creationId xmlns:p14="http://schemas.microsoft.com/office/powerpoint/2010/main" val="355299706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 – Services</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09362289"/>
              </p:ext>
            </p:extLst>
          </p:nvPr>
        </p:nvGraphicFramePr>
        <p:xfrm>
          <a:off x="714348" y="1214422"/>
          <a:ext cx="7614852" cy="4617720"/>
        </p:xfrm>
        <a:graphic>
          <a:graphicData uri="http://schemas.openxmlformats.org/drawingml/2006/table">
            <a:tbl>
              <a:tblPr firstRow="1" bandRow="1">
                <a:tableStyleId>{5DA37D80-6434-44D0-A028-1B22A696006F}</a:tableStyleId>
              </a:tblPr>
              <a:tblGrid>
                <a:gridCol w="2538284"/>
                <a:gridCol w="2538284"/>
                <a:gridCol w="2538284"/>
              </a:tblGrid>
              <a:tr h="370840">
                <a:tc rowSpan="2">
                  <a:txBody>
                    <a:bodyPr/>
                    <a:lstStyle/>
                    <a:p>
                      <a:pPr algn="ctr"/>
                      <a:r>
                        <a:rPr lang="en-IN" dirty="0" smtClean="0"/>
                        <a:t>Particulars</a:t>
                      </a:r>
                      <a:endParaRPr lang="en-IN" dirty="0"/>
                    </a:p>
                  </a:txBody>
                  <a:tcPr/>
                </a:tc>
                <a:tc gridSpan="2">
                  <a:txBody>
                    <a:bodyPr/>
                    <a:lstStyle/>
                    <a:p>
                      <a:pPr algn="ctr"/>
                      <a:r>
                        <a:rPr lang="en-IN" dirty="0" smtClean="0"/>
                        <a:t>Inter-State</a:t>
                      </a:r>
                      <a:endParaRPr lang="en-IN" dirty="0"/>
                    </a:p>
                  </a:txBody>
                  <a:tcPr/>
                </a:tc>
                <a:tc hMerge="1">
                  <a:txBody>
                    <a:bodyPr/>
                    <a:lstStyle/>
                    <a:p>
                      <a:endParaRPr lang="en-IN" dirty="0"/>
                    </a:p>
                  </a:txBody>
                  <a:tcPr/>
                </a:tc>
              </a:tr>
              <a:tr h="370840">
                <a:tc vMerge="1">
                  <a:txBody>
                    <a:bodyPr/>
                    <a:lstStyle/>
                    <a:p>
                      <a:endParaRPr lang="en-IN" b="1" dirty="0"/>
                    </a:p>
                  </a:txBody>
                  <a:tcPr/>
                </a:tc>
                <a:tc>
                  <a:txBody>
                    <a:bodyPr/>
                    <a:lstStyle/>
                    <a:p>
                      <a:r>
                        <a:rPr lang="en-IN" dirty="0" smtClean="0"/>
                        <a:t>Present Scenario</a:t>
                      </a:r>
                      <a:endParaRPr lang="en-IN" b="1" dirty="0"/>
                    </a:p>
                  </a:txBody>
                  <a:tcPr/>
                </a:tc>
                <a:tc>
                  <a:txBody>
                    <a:bodyPr/>
                    <a:lstStyle/>
                    <a:p>
                      <a:r>
                        <a:rPr lang="en-IN" dirty="0" smtClean="0"/>
                        <a:t>GST Model</a:t>
                      </a:r>
                      <a:endParaRPr lang="en-IN" b="1" dirty="0"/>
                    </a:p>
                  </a:txBody>
                  <a:tcPr/>
                </a:tc>
              </a:tr>
              <a:tr h="370840">
                <a:tc>
                  <a:txBody>
                    <a:bodyPr/>
                    <a:lstStyle/>
                    <a:p>
                      <a:r>
                        <a:rPr lang="en-IN" dirty="0" smtClean="0"/>
                        <a:t>Value</a:t>
                      </a:r>
                      <a:endParaRPr lang="en-IN" dirty="0"/>
                    </a:p>
                  </a:txBody>
                  <a:tcPr/>
                </a:tc>
                <a:tc>
                  <a:txBody>
                    <a:bodyPr/>
                    <a:lstStyle/>
                    <a:p>
                      <a:pPr algn="r"/>
                      <a:r>
                        <a:rPr lang="en-IN" dirty="0" smtClean="0"/>
                        <a:t>121.00</a:t>
                      </a:r>
                      <a:endParaRPr lang="en-IN" dirty="0"/>
                    </a:p>
                  </a:txBody>
                  <a:tcPr/>
                </a:tc>
                <a:tc>
                  <a:txBody>
                    <a:bodyPr/>
                    <a:lstStyle/>
                    <a:p>
                      <a:pPr algn="r"/>
                      <a:r>
                        <a:rPr lang="en-IN" dirty="0" smtClean="0"/>
                        <a:t>121.00</a:t>
                      </a:r>
                      <a:endParaRPr lang="en-IN" dirty="0"/>
                    </a:p>
                  </a:txBody>
                  <a:tcPr/>
                </a:tc>
              </a:tr>
              <a:tr h="370840">
                <a:tc>
                  <a:txBody>
                    <a:bodyPr/>
                    <a:lstStyle/>
                    <a:p>
                      <a:r>
                        <a:rPr lang="en-IN" dirty="0" smtClean="0"/>
                        <a:t>Centre’s taxes</a:t>
                      </a:r>
                      <a:endParaRPr lang="en-IN" dirty="0"/>
                    </a:p>
                  </a:txBody>
                  <a:tcPr/>
                </a:tc>
                <a:tc>
                  <a:txBody>
                    <a:bodyPr/>
                    <a:lstStyle/>
                    <a:p>
                      <a:pPr algn="r"/>
                      <a:r>
                        <a:rPr lang="en-IN" dirty="0" smtClean="0"/>
                        <a:t>12.10</a:t>
                      </a:r>
                      <a:endParaRPr lang="en-IN" dirty="0"/>
                    </a:p>
                  </a:txBody>
                  <a:tcPr/>
                </a:tc>
                <a:tc>
                  <a:txBody>
                    <a:bodyPr/>
                    <a:lstStyle/>
                    <a:p>
                      <a:pPr algn="r"/>
                      <a:r>
                        <a:rPr lang="en-IN" dirty="0" smtClean="0"/>
                        <a:t>12.10</a:t>
                      </a:r>
                      <a:endParaRPr lang="en-IN" dirty="0"/>
                    </a:p>
                  </a:txBody>
                  <a:tcPr/>
                </a:tc>
              </a:tr>
              <a:tr h="370840">
                <a:tc>
                  <a:txBody>
                    <a:bodyPr/>
                    <a:lstStyle/>
                    <a:p>
                      <a:r>
                        <a:rPr lang="en-IN" dirty="0" smtClean="0"/>
                        <a:t>State (X)’s taxes</a:t>
                      </a:r>
                      <a:endParaRPr lang="en-IN" dirty="0"/>
                    </a:p>
                  </a:txBody>
                  <a:tcPr/>
                </a:tc>
                <a:tc>
                  <a:txBody>
                    <a:bodyPr/>
                    <a:lstStyle/>
                    <a:p>
                      <a:pPr marL="0" algn="r" defTabSz="914400" rtl="0" eaLnBrk="1" latinLnBrk="0" hangingPunct="1"/>
                      <a:r>
                        <a:rPr lang="en-IN" sz="1800" kern="1200" dirty="0" smtClean="0"/>
                        <a:t>-</a:t>
                      </a:r>
                      <a:endParaRPr lang="en-IN" sz="1800" kern="1200" dirty="0">
                        <a:solidFill>
                          <a:schemeClr val="tx1"/>
                        </a:solidFill>
                        <a:latin typeface="+mn-lt"/>
                        <a:ea typeface="+mn-ea"/>
                        <a:cs typeface="+mn-cs"/>
                      </a:endParaRPr>
                    </a:p>
                  </a:txBody>
                  <a:tcPr/>
                </a:tc>
                <a:tc>
                  <a:txBody>
                    <a:bodyPr/>
                    <a:lstStyle/>
                    <a:p>
                      <a:pPr algn="r"/>
                      <a:r>
                        <a:rPr lang="en-IN" dirty="0" smtClean="0"/>
                        <a:t>-</a:t>
                      </a:r>
                      <a:endParaRPr lang="en-IN" dirty="0"/>
                    </a:p>
                  </a:txBody>
                  <a:tcPr/>
                </a:tc>
              </a:tr>
              <a:tr h="370840">
                <a:tc>
                  <a:txBody>
                    <a:bodyPr/>
                    <a:lstStyle/>
                    <a:p>
                      <a:r>
                        <a:rPr lang="en-IN" dirty="0" smtClean="0"/>
                        <a:t>State (Y)’s taxes</a:t>
                      </a:r>
                      <a:endParaRPr lang="en-IN" dirty="0"/>
                    </a:p>
                  </a:txBody>
                  <a:tcPr/>
                </a:tc>
                <a:tc>
                  <a:txBody>
                    <a:bodyPr/>
                    <a:lstStyle/>
                    <a:p>
                      <a:pPr algn="r"/>
                      <a:r>
                        <a:rPr lang="en-IN" dirty="0" smtClean="0"/>
                        <a:t>-</a:t>
                      </a:r>
                      <a:endParaRPr lang="en-IN" dirty="0"/>
                    </a:p>
                  </a:txBody>
                  <a:tcPr/>
                </a:tc>
                <a:tc>
                  <a:txBody>
                    <a:bodyPr/>
                    <a:lstStyle/>
                    <a:p>
                      <a:pPr algn="r"/>
                      <a:r>
                        <a:rPr lang="en-IN" dirty="0" smtClean="0"/>
                        <a:t>12.10</a:t>
                      </a:r>
                      <a:endParaRPr lang="en-IN" dirty="0"/>
                    </a:p>
                  </a:txBody>
                  <a:tcPr/>
                </a:tc>
              </a:tr>
              <a:tr h="370840">
                <a:tc>
                  <a:txBody>
                    <a:bodyPr/>
                    <a:lstStyle/>
                    <a:p>
                      <a:r>
                        <a:rPr lang="en-IN" dirty="0" smtClean="0"/>
                        <a:t>State’s Totals</a:t>
                      </a:r>
                      <a:endParaRPr lang="en-IN" dirty="0"/>
                    </a:p>
                  </a:txBody>
                  <a:tcPr/>
                </a:tc>
                <a:tc>
                  <a:txBody>
                    <a:bodyPr/>
                    <a:lstStyle/>
                    <a:p>
                      <a:pPr algn="r"/>
                      <a:r>
                        <a:rPr lang="en-IN" dirty="0" smtClean="0"/>
                        <a:t>-</a:t>
                      </a:r>
                      <a:endParaRPr lang="en-IN" dirty="0"/>
                    </a:p>
                  </a:txBody>
                  <a:tcPr/>
                </a:tc>
                <a:tc>
                  <a:txBody>
                    <a:bodyPr/>
                    <a:lstStyle/>
                    <a:p>
                      <a:pPr algn="r"/>
                      <a:r>
                        <a:rPr lang="en-IN" dirty="0" smtClean="0"/>
                        <a:t>12.10</a:t>
                      </a:r>
                      <a:endParaRPr lang="en-IN" dirty="0"/>
                    </a:p>
                  </a:txBody>
                  <a:tcPr/>
                </a:tc>
              </a:tr>
              <a:tr h="370840">
                <a:tc>
                  <a:txBody>
                    <a:bodyPr/>
                    <a:lstStyle/>
                    <a:p>
                      <a:r>
                        <a:rPr lang="en-IN" dirty="0" smtClean="0"/>
                        <a:t>Total tax paid to Govt.</a:t>
                      </a:r>
                      <a:endParaRPr lang="en-IN" dirty="0"/>
                    </a:p>
                  </a:txBody>
                  <a:tcPr/>
                </a:tc>
                <a:tc>
                  <a:txBody>
                    <a:bodyPr/>
                    <a:lstStyle/>
                    <a:p>
                      <a:pPr algn="r"/>
                      <a:r>
                        <a:rPr lang="en-IN" dirty="0" smtClean="0"/>
                        <a:t>12.10</a:t>
                      </a:r>
                      <a:endParaRPr lang="en-IN" dirty="0"/>
                    </a:p>
                  </a:txBody>
                  <a:tcPr/>
                </a:tc>
                <a:tc>
                  <a:txBody>
                    <a:bodyPr/>
                    <a:lstStyle/>
                    <a:p>
                      <a:pPr algn="r"/>
                      <a:r>
                        <a:rPr lang="en-IN" dirty="0" smtClean="0"/>
                        <a:t>24.20</a:t>
                      </a:r>
                      <a:endParaRPr lang="en-IN" dirty="0"/>
                    </a:p>
                  </a:txBody>
                  <a:tcPr/>
                </a:tc>
              </a:tr>
              <a:tr h="370840">
                <a:tc>
                  <a:txBody>
                    <a:bodyPr/>
                    <a:lstStyle/>
                    <a:p>
                      <a:r>
                        <a:rPr lang="en-IN" dirty="0" smtClean="0"/>
                        <a:t>Pure</a:t>
                      </a:r>
                      <a:r>
                        <a:rPr lang="en-IN" baseline="0" dirty="0" smtClean="0"/>
                        <a:t> Cost taxes</a:t>
                      </a:r>
                      <a:endParaRPr lang="en-IN" dirty="0"/>
                    </a:p>
                  </a:txBody>
                  <a:tcPr/>
                </a:tc>
                <a:tc>
                  <a:txBody>
                    <a:bodyPr/>
                    <a:lstStyle/>
                    <a:p>
                      <a:pPr marL="0" algn="r" defTabSz="914400" rtl="0" eaLnBrk="1" latinLnBrk="0" hangingPunct="1"/>
                      <a:r>
                        <a:rPr lang="en-IN" sz="1800" kern="1200" dirty="0" smtClean="0"/>
                        <a:t>-</a:t>
                      </a:r>
                      <a:endParaRPr lang="en-IN" sz="1800" kern="1200" dirty="0">
                        <a:solidFill>
                          <a:schemeClr val="tx1"/>
                        </a:solidFill>
                        <a:latin typeface="+mn-lt"/>
                        <a:ea typeface="+mn-ea"/>
                        <a:cs typeface="+mn-cs"/>
                      </a:endParaRPr>
                    </a:p>
                  </a:txBody>
                  <a:tcPr/>
                </a:tc>
                <a:tc>
                  <a:txBody>
                    <a:bodyPr/>
                    <a:lstStyle/>
                    <a:p>
                      <a:pPr algn="r"/>
                      <a:r>
                        <a:rPr lang="en-IN" dirty="0" smtClean="0"/>
                        <a:t>-</a:t>
                      </a:r>
                      <a:endParaRPr lang="en-IN" dirty="0"/>
                    </a:p>
                  </a:txBody>
                  <a:tcPr/>
                </a:tc>
              </a:tr>
              <a:tr h="370840">
                <a:tc>
                  <a:txBody>
                    <a:bodyPr/>
                    <a:lstStyle/>
                    <a:p>
                      <a:r>
                        <a:rPr lang="en-IN" dirty="0" smtClean="0"/>
                        <a:t>Total tax paid by Consumers</a:t>
                      </a:r>
                      <a:endParaRPr lang="en-IN" dirty="0"/>
                    </a:p>
                  </a:txBody>
                  <a:tcPr/>
                </a:tc>
                <a:tc>
                  <a:txBody>
                    <a:bodyPr/>
                    <a:lstStyle/>
                    <a:p>
                      <a:pPr algn="r"/>
                      <a:r>
                        <a:rPr lang="en-IN" dirty="0" smtClean="0"/>
                        <a:t>12.10</a:t>
                      </a:r>
                      <a:endParaRPr lang="en-IN" dirty="0"/>
                    </a:p>
                  </a:txBody>
                  <a:tcPr/>
                </a:tc>
                <a:tc>
                  <a:txBody>
                    <a:bodyPr/>
                    <a:lstStyle/>
                    <a:p>
                      <a:pPr algn="r"/>
                      <a:r>
                        <a:rPr lang="en-IN" dirty="0" smtClean="0"/>
                        <a:t>24.20</a:t>
                      </a:r>
                      <a:endParaRPr lang="en-IN" dirty="0"/>
                    </a:p>
                  </a:txBody>
                  <a:tcPr/>
                </a:tc>
              </a:tr>
              <a:tr h="370840">
                <a:tc>
                  <a:txBody>
                    <a:bodyPr/>
                    <a:lstStyle/>
                    <a:p>
                      <a:r>
                        <a:rPr lang="en-IN" dirty="0" smtClean="0"/>
                        <a:t>Final value paid</a:t>
                      </a:r>
                      <a:r>
                        <a:rPr lang="en-IN" baseline="0" dirty="0" smtClean="0"/>
                        <a:t> by consumers</a:t>
                      </a:r>
                      <a:endParaRPr lang="en-IN" dirty="0"/>
                    </a:p>
                  </a:txBody>
                  <a:tcPr/>
                </a:tc>
                <a:tc>
                  <a:txBody>
                    <a:bodyPr/>
                    <a:lstStyle/>
                    <a:p>
                      <a:pPr algn="r"/>
                      <a:r>
                        <a:rPr lang="en-IN" dirty="0" smtClean="0"/>
                        <a:t>133.10</a:t>
                      </a:r>
                      <a:endParaRPr lang="en-IN" dirty="0"/>
                    </a:p>
                  </a:txBody>
                  <a:tcPr/>
                </a:tc>
                <a:tc>
                  <a:txBody>
                    <a:bodyPr/>
                    <a:lstStyle/>
                    <a:p>
                      <a:pPr algn="r"/>
                      <a:r>
                        <a:rPr lang="en-IN" dirty="0" smtClean="0"/>
                        <a:t>145.20</a:t>
                      </a:r>
                      <a:endParaRPr lang="en-IN" dirty="0"/>
                    </a:p>
                  </a:txBody>
                  <a:tcPr/>
                </a:tc>
              </a:tr>
            </a:tbl>
          </a:graphicData>
        </a:graphic>
      </p:graphicFrame>
      <p:sp>
        <p:nvSpPr>
          <p:cNvPr id="4" name="Date Placeholder 3"/>
          <p:cNvSpPr>
            <a:spLocks noGrp="1"/>
          </p:cNvSpPr>
          <p:nvPr>
            <p:ph type="dt" sz="half" idx="4294967295"/>
          </p:nvPr>
        </p:nvSpPr>
        <p:spPr>
          <a:xfrm>
            <a:off x="457200" y="6356352"/>
            <a:ext cx="2133600" cy="365125"/>
          </a:xfrm>
          <a:prstGeom prst="rect">
            <a:avLst/>
          </a:prstGeom>
        </p:spPr>
        <p:txBody>
          <a:bodyPr/>
          <a:lstStyle/>
          <a:p>
            <a:fld id="{6550134C-65C2-4674-A990-9DFD75658750}" type="datetime1">
              <a:rPr lang="en-US" smtClean="0"/>
              <a:pPr/>
              <a:t>11/6/2015</a:t>
            </a:fld>
            <a:endParaRPr lang="en-US"/>
          </a:p>
        </p:txBody>
      </p:sp>
      <p:sp>
        <p:nvSpPr>
          <p:cNvPr id="5" name="Footer Placeholder 4"/>
          <p:cNvSpPr>
            <a:spLocks noGrp="1"/>
          </p:cNvSpPr>
          <p:nvPr>
            <p:ph type="ftr" sz="quarter" idx="4294967295"/>
          </p:nvPr>
        </p:nvSpPr>
        <p:spPr>
          <a:xfrm>
            <a:off x="3124200" y="6356352"/>
            <a:ext cx="2895600" cy="365125"/>
          </a:xfrm>
          <a:prstGeom prst="rect">
            <a:avLst/>
          </a:prstGeom>
        </p:spPr>
        <p:txBody>
          <a:bodyPr/>
          <a:lstStyle/>
          <a:p>
            <a:r>
              <a:rPr lang="fr-FR" smtClean="0"/>
              <a:t>GSC Intime Services Pvt. Ltd.</a:t>
            </a:r>
            <a:endParaRPr lang="en-US" dirty="0"/>
          </a:p>
        </p:txBody>
      </p:sp>
      <p:sp>
        <p:nvSpPr>
          <p:cNvPr id="6" name="Slide Number Placeholder 5"/>
          <p:cNvSpPr>
            <a:spLocks noGrp="1"/>
          </p:cNvSpPr>
          <p:nvPr>
            <p:ph type="sldNum" sz="quarter" idx="4294967295"/>
          </p:nvPr>
        </p:nvSpPr>
        <p:spPr>
          <a:xfrm>
            <a:off x="6553200" y="6356352"/>
            <a:ext cx="2133600" cy="365125"/>
          </a:xfrm>
          <a:prstGeom prst="rect">
            <a:avLst/>
          </a:prstGeom>
        </p:spPr>
        <p:txBody>
          <a:bodyPr/>
          <a:lstStyle/>
          <a:p>
            <a:fld id="{0B5F3F15-D7DB-49A2-8749-620FF2427B8F}" type="slidenum">
              <a:rPr lang="en-US" smtClean="0"/>
              <a:pPr/>
              <a:t>73</a:t>
            </a:fld>
            <a:endParaRPr lang="en-US"/>
          </a:p>
        </p:txBody>
      </p:sp>
    </p:spTree>
    <p:extLst>
      <p:ext uri="{BB962C8B-B14F-4D97-AF65-F5344CB8AC3E}">
        <p14:creationId xmlns:p14="http://schemas.microsoft.com/office/powerpoint/2010/main" val="117758256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Transfer</a:t>
            </a:r>
            <a:endParaRPr lang="en-IN" dirty="0"/>
          </a:p>
        </p:txBody>
      </p:sp>
      <p:sp>
        <p:nvSpPr>
          <p:cNvPr id="3" name="Content Placeholder 2"/>
          <p:cNvSpPr>
            <a:spLocks noGrp="1"/>
          </p:cNvSpPr>
          <p:nvPr>
            <p:ph idx="1"/>
          </p:nvPr>
        </p:nvSpPr>
        <p:spPr/>
        <p:txBody>
          <a:bodyPr>
            <a:normAutofit/>
          </a:bodyPr>
          <a:lstStyle/>
          <a:p>
            <a:pPr algn="just"/>
            <a:r>
              <a:rPr lang="en-US" dirty="0" smtClean="0"/>
              <a:t>Inter-State &amp; Intra-State</a:t>
            </a:r>
          </a:p>
          <a:p>
            <a:pPr algn="just"/>
            <a:endParaRPr lang="en-US" dirty="0"/>
          </a:p>
          <a:p>
            <a:pPr algn="just"/>
            <a:r>
              <a:rPr lang="en-US" dirty="0" err="1" smtClean="0"/>
              <a:t>Leviable</a:t>
            </a:r>
            <a:r>
              <a:rPr lang="en-US" dirty="0" smtClean="0"/>
              <a:t> to GST?</a:t>
            </a:r>
          </a:p>
          <a:p>
            <a:pPr algn="just"/>
            <a:endParaRPr lang="en-US" dirty="0" smtClean="0"/>
          </a:p>
          <a:p>
            <a:pPr algn="just"/>
            <a:r>
              <a:rPr lang="en-US" dirty="0" smtClean="0"/>
              <a:t>Stocks maintained at each State vs. </a:t>
            </a:r>
            <a:r>
              <a:rPr lang="en-US" dirty="0" err="1" smtClean="0"/>
              <a:t>Centralised</a:t>
            </a:r>
            <a:r>
              <a:rPr lang="en-US" dirty="0" smtClean="0"/>
              <a:t> Stocking System</a:t>
            </a:r>
          </a:p>
          <a:p>
            <a:pPr algn="just"/>
            <a:endParaRPr lang="en-US" dirty="0" smtClean="0"/>
          </a:p>
          <a:p>
            <a:pPr algn="just"/>
            <a:r>
              <a:rPr lang="en-US" dirty="0" smtClean="0"/>
              <a:t>The Input Tax Credit available at the credit of one unit of registered dealer in one state shall be transferable to its other unit at another State for using the same to pay the output IGST there.</a:t>
            </a:r>
          </a:p>
          <a:p>
            <a:pPr algn="just"/>
            <a:endParaRPr lang="en-US" dirty="0"/>
          </a:p>
        </p:txBody>
      </p:sp>
      <p:sp>
        <p:nvSpPr>
          <p:cNvPr id="4" name="Date Placeholder 3"/>
          <p:cNvSpPr>
            <a:spLocks noGrp="1"/>
          </p:cNvSpPr>
          <p:nvPr>
            <p:ph type="dt" sz="half" idx="4294967295"/>
          </p:nvPr>
        </p:nvSpPr>
        <p:spPr>
          <a:xfrm>
            <a:off x="457200" y="6356352"/>
            <a:ext cx="2133600" cy="365125"/>
          </a:xfrm>
          <a:prstGeom prst="rect">
            <a:avLst/>
          </a:prstGeom>
        </p:spPr>
        <p:txBody>
          <a:bodyPr/>
          <a:lstStyle/>
          <a:p>
            <a:fld id="{99F02A14-5756-4884-A40B-C24BE24E4775}" type="datetime1">
              <a:rPr lang="en-US" smtClean="0"/>
              <a:pPr/>
              <a:t>11/6/2015</a:t>
            </a:fld>
            <a:endParaRPr lang="en-US"/>
          </a:p>
        </p:txBody>
      </p:sp>
      <p:sp>
        <p:nvSpPr>
          <p:cNvPr id="5" name="Footer Placeholder 4"/>
          <p:cNvSpPr>
            <a:spLocks noGrp="1"/>
          </p:cNvSpPr>
          <p:nvPr>
            <p:ph type="ftr" sz="quarter" idx="4294967295"/>
          </p:nvPr>
        </p:nvSpPr>
        <p:spPr>
          <a:xfrm>
            <a:off x="3124200" y="6356352"/>
            <a:ext cx="2895600" cy="365125"/>
          </a:xfrm>
          <a:prstGeom prst="rect">
            <a:avLst/>
          </a:prstGeom>
        </p:spPr>
        <p:txBody>
          <a:bodyPr/>
          <a:lstStyle/>
          <a:p>
            <a:r>
              <a:rPr lang="fr-FR" smtClean="0"/>
              <a:t>GSC Intime Services Pvt. Ltd.</a:t>
            </a:r>
            <a:endParaRPr lang="en-US"/>
          </a:p>
        </p:txBody>
      </p:sp>
      <p:sp>
        <p:nvSpPr>
          <p:cNvPr id="6" name="Slide Number Placeholder 5"/>
          <p:cNvSpPr>
            <a:spLocks noGrp="1"/>
          </p:cNvSpPr>
          <p:nvPr>
            <p:ph type="sldNum" sz="quarter" idx="4294967295"/>
          </p:nvPr>
        </p:nvSpPr>
        <p:spPr>
          <a:xfrm>
            <a:off x="6553200" y="6356352"/>
            <a:ext cx="2133600" cy="365125"/>
          </a:xfrm>
          <a:prstGeom prst="rect">
            <a:avLst/>
          </a:prstGeom>
        </p:spPr>
        <p:txBody>
          <a:bodyPr/>
          <a:lstStyle/>
          <a:p>
            <a:fld id="{0B5F3F15-D7DB-49A2-8749-620FF2427B8F}" type="slidenum">
              <a:rPr lang="en-US" smtClean="0"/>
              <a:pPr/>
              <a:t>74</a:t>
            </a:fld>
            <a:endParaRPr lang="en-US"/>
          </a:p>
        </p:txBody>
      </p:sp>
    </p:spTree>
    <p:extLst>
      <p:ext uri="{BB962C8B-B14F-4D97-AF65-F5344CB8AC3E}">
        <p14:creationId xmlns:p14="http://schemas.microsoft.com/office/powerpoint/2010/main" val="322243181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Present Taxation System (Inter-State-Goods)</a:t>
            </a:r>
            <a:endParaRPr lang="en-IN" dirty="0"/>
          </a:p>
        </p:txBody>
      </p:sp>
      <p:sp>
        <p:nvSpPr>
          <p:cNvPr id="4" name="Date Placeholder 3"/>
          <p:cNvSpPr>
            <a:spLocks noGrp="1"/>
          </p:cNvSpPr>
          <p:nvPr>
            <p:ph type="dt" sz="half" idx="4294967295"/>
          </p:nvPr>
        </p:nvSpPr>
        <p:spPr>
          <a:xfrm>
            <a:off x="457200" y="6356352"/>
            <a:ext cx="2133600" cy="365125"/>
          </a:xfrm>
          <a:prstGeom prst="rect">
            <a:avLst/>
          </a:prstGeom>
        </p:spPr>
        <p:txBody>
          <a:bodyPr/>
          <a:lstStyle/>
          <a:p>
            <a:fld id="{5F2B7D9B-163E-40FE-83E4-A26EF07A492B}" type="datetime1">
              <a:rPr lang="en-US" smtClean="0"/>
              <a:pPr/>
              <a:t>11/6/2015</a:t>
            </a:fld>
            <a:endParaRPr lang="en-US"/>
          </a:p>
        </p:txBody>
      </p:sp>
      <p:sp>
        <p:nvSpPr>
          <p:cNvPr id="5" name="Footer Placeholder 4"/>
          <p:cNvSpPr>
            <a:spLocks noGrp="1"/>
          </p:cNvSpPr>
          <p:nvPr>
            <p:ph type="ftr" sz="quarter" idx="4294967295"/>
          </p:nvPr>
        </p:nvSpPr>
        <p:spPr>
          <a:xfrm>
            <a:off x="3124200" y="6356352"/>
            <a:ext cx="2895600" cy="365125"/>
          </a:xfrm>
          <a:prstGeom prst="rect">
            <a:avLst/>
          </a:prstGeom>
        </p:spPr>
        <p:txBody>
          <a:bodyPr/>
          <a:lstStyle/>
          <a:p>
            <a:r>
              <a:rPr lang="fr-FR" smtClean="0"/>
              <a:t>GSC Intime Services Pvt. Ltd.</a:t>
            </a:r>
            <a:endParaRPr lang="en-US"/>
          </a:p>
        </p:txBody>
      </p:sp>
      <p:sp>
        <p:nvSpPr>
          <p:cNvPr id="6" name="Slide Number Placeholder 5"/>
          <p:cNvSpPr>
            <a:spLocks noGrp="1"/>
          </p:cNvSpPr>
          <p:nvPr>
            <p:ph type="sldNum" sz="quarter" idx="4294967295"/>
          </p:nvPr>
        </p:nvSpPr>
        <p:spPr>
          <a:xfrm>
            <a:off x="6553200" y="6356352"/>
            <a:ext cx="2133600" cy="365125"/>
          </a:xfrm>
          <a:prstGeom prst="rect">
            <a:avLst/>
          </a:prstGeom>
        </p:spPr>
        <p:txBody>
          <a:bodyPr/>
          <a:lstStyle/>
          <a:p>
            <a:fld id="{0B5F3F15-D7DB-49A2-8749-620FF2427B8F}" type="slidenum">
              <a:rPr lang="en-US" smtClean="0"/>
              <a:pPr/>
              <a:t>75</a:t>
            </a:fld>
            <a:endParaRPr lang="en-US"/>
          </a:p>
        </p:txBody>
      </p:sp>
      <p:sp>
        <p:nvSpPr>
          <p:cNvPr id="8" name="TextBox 7"/>
          <p:cNvSpPr txBox="1"/>
          <p:nvPr/>
        </p:nvSpPr>
        <p:spPr>
          <a:xfrm>
            <a:off x="7011144" y="1368053"/>
            <a:ext cx="1935088" cy="1477328"/>
          </a:xfrm>
          <a:prstGeom prst="rect">
            <a:avLst/>
          </a:prstGeom>
          <a:noFill/>
          <a:ln>
            <a:solidFill>
              <a:srgbClr val="FF3399"/>
            </a:solidFill>
          </a:ln>
        </p:spPr>
        <p:txBody>
          <a:bodyPr wrap="square" rtlCol="0">
            <a:spAutoFit/>
          </a:bodyPr>
          <a:lstStyle/>
          <a:p>
            <a:r>
              <a:rPr lang="en-IN" dirty="0" smtClean="0"/>
              <a:t>Tax Invoice (A)</a:t>
            </a:r>
          </a:p>
          <a:p>
            <a:r>
              <a:rPr lang="en-IN" dirty="0" smtClean="0"/>
              <a:t>Value 	= 100.00</a:t>
            </a:r>
          </a:p>
          <a:p>
            <a:r>
              <a:rPr lang="en-IN" dirty="0" smtClean="0"/>
              <a:t>Excise 	=   10.00</a:t>
            </a:r>
          </a:p>
          <a:p>
            <a:r>
              <a:rPr lang="en-IN" u="sng" dirty="0" smtClean="0"/>
              <a:t>VAT 	=   11.00</a:t>
            </a:r>
          </a:p>
          <a:p>
            <a:r>
              <a:rPr lang="en-IN" dirty="0"/>
              <a:t>	</a:t>
            </a:r>
            <a:r>
              <a:rPr lang="en-IN" dirty="0" smtClean="0"/>
              <a:t>   121.00</a:t>
            </a:r>
            <a:endParaRPr lang="en-IN" dirty="0"/>
          </a:p>
        </p:txBody>
      </p:sp>
      <p:sp>
        <p:nvSpPr>
          <p:cNvPr id="9" name="TextBox 8"/>
          <p:cNvSpPr txBox="1"/>
          <p:nvPr/>
        </p:nvSpPr>
        <p:spPr>
          <a:xfrm>
            <a:off x="7011144" y="2970819"/>
            <a:ext cx="1944216" cy="1754326"/>
          </a:xfrm>
          <a:prstGeom prst="rect">
            <a:avLst/>
          </a:prstGeom>
          <a:noFill/>
          <a:ln>
            <a:solidFill>
              <a:srgbClr val="FF3399"/>
            </a:solidFill>
          </a:ln>
        </p:spPr>
        <p:txBody>
          <a:bodyPr wrap="square" rtlCol="0">
            <a:spAutoFit/>
          </a:bodyPr>
          <a:lstStyle/>
          <a:p>
            <a:r>
              <a:rPr lang="en-IN" dirty="0" smtClean="0"/>
              <a:t>Tax Invoice (B)</a:t>
            </a:r>
          </a:p>
          <a:p>
            <a:r>
              <a:rPr lang="en-IN" dirty="0" smtClean="0"/>
              <a:t>Cost  	= 100.00</a:t>
            </a:r>
          </a:p>
          <a:p>
            <a:r>
              <a:rPr lang="en-IN" dirty="0" smtClean="0"/>
              <a:t>Value 	= 110.00</a:t>
            </a:r>
          </a:p>
          <a:p>
            <a:r>
              <a:rPr lang="en-IN" dirty="0" smtClean="0"/>
              <a:t>Excise 	=   11.00</a:t>
            </a:r>
          </a:p>
          <a:p>
            <a:r>
              <a:rPr lang="en-IN" u="sng" dirty="0" smtClean="0"/>
              <a:t>CST 	=    2.42</a:t>
            </a:r>
            <a:r>
              <a:rPr lang="en-IN" dirty="0" smtClean="0"/>
              <a:t>	   123.42</a:t>
            </a:r>
            <a:endParaRPr lang="en-IN" dirty="0"/>
          </a:p>
        </p:txBody>
      </p:sp>
      <p:graphicFrame>
        <p:nvGraphicFramePr>
          <p:cNvPr id="11" name="Content Placeholder 6"/>
          <p:cNvGraphicFramePr>
            <a:graphicFrameLocks/>
          </p:cNvGraphicFramePr>
          <p:nvPr>
            <p:extLst>
              <p:ext uri="{D42A27DB-BD31-4B8C-83A1-F6EECF244321}">
                <p14:modId xmlns:p14="http://schemas.microsoft.com/office/powerpoint/2010/main" val="1270255869"/>
              </p:ext>
            </p:extLst>
          </p:nvPr>
        </p:nvGraphicFramePr>
        <p:xfrm>
          <a:off x="609600" y="1295400"/>
          <a:ext cx="6338664" cy="4535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7011144" y="4819017"/>
            <a:ext cx="1944216" cy="1477328"/>
          </a:xfrm>
          <a:prstGeom prst="rect">
            <a:avLst/>
          </a:prstGeom>
          <a:ln>
            <a:solidFill>
              <a:srgbClr val="FF3399"/>
            </a:solidFill>
          </a:ln>
        </p:spPr>
        <p:txBody>
          <a:bodyPr wrap="square">
            <a:spAutoFit/>
          </a:bodyPr>
          <a:lstStyle/>
          <a:p>
            <a:r>
              <a:rPr lang="en-IN" dirty="0"/>
              <a:t>Tax Invoice </a:t>
            </a:r>
            <a:r>
              <a:rPr lang="en-IN" dirty="0" smtClean="0"/>
              <a:t>(C)</a:t>
            </a:r>
            <a:endParaRPr lang="en-IN" dirty="0"/>
          </a:p>
          <a:p>
            <a:r>
              <a:rPr lang="en-IN" dirty="0"/>
              <a:t>Cost  	= </a:t>
            </a:r>
            <a:r>
              <a:rPr lang="en-IN" dirty="0" smtClean="0"/>
              <a:t>123.42</a:t>
            </a:r>
            <a:endParaRPr lang="en-IN" dirty="0"/>
          </a:p>
          <a:p>
            <a:r>
              <a:rPr lang="en-IN" dirty="0"/>
              <a:t>Value 	= </a:t>
            </a:r>
            <a:r>
              <a:rPr lang="en-IN" dirty="0" smtClean="0"/>
              <a:t>135.76</a:t>
            </a:r>
            <a:endParaRPr lang="en-IN" dirty="0"/>
          </a:p>
          <a:p>
            <a:r>
              <a:rPr lang="en-IN" u="sng" dirty="0" smtClean="0"/>
              <a:t>VAT </a:t>
            </a:r>
            <a:r>
              <a:rPr lang="en-IN" u="sng" dirty="0"/>
              <a:t>	= </a:t>
            </a:r>
            <a:r>
              <a:rPr lang="en-IN" u="sng" dirty="0" smtClean="0"/>
              <a:t>   13.56</a:t>
            </a:r>
            <a:endParaRPr lang="en-IN" dirty="0"/>
          </a:p>
          <a:p>
            <a:r>
              <a:rPr lang="en-IN" dirty="0"/>
              <a:t>	 </a:t>
            </a:r>
            <a:r>
              <a:rPr lang="en-IN" dirty="0" smtClean="0"/>
              <a:t>   149.32</a:t>
            </a:r>
            <a:endParaRPr lang="en-IN" dirty="0"/>
          </a:p>
        </p:txBody>
      </p:sp>
      <p:sp>
        <p:nvSpPr>
          <p:cNvPr id="14" name="TextBox 13"/>
          <p:cNvSpPr txBox="1"/>
          <p:nvPr/>
        </p:nvSpPr>
        <p:spPr>
          <a:xfrm>
            <a:off x="4788024" y="4725146"/>
            <a:ext cx="1935088" cy="369332"/>
          </a:xfrm>
          <a:prstGeom prst="rect">
            <a:avLst/>
          </a:prstGeom>
          <a:noFill/>
          <a:ln>
            <a:solidFill>
              <a:srgbClr val="FF3399"/>
            </a:solidFill>
          </a:ln>
        </p:spPr>
        <p:txBody>
          <a:bodyPr wrap="square" rtlCol="0">
            <a:spAutoFit/>
          </a:bodyPr>
          <a:lstStyle/>
          <a:p>
            <a:pPr algn="ctr"/>
            <a:r>
              <a:rPr lang="en-IN" b="1" dirty="0" smtClean="0"/>
              <a:t>State (X)</a:t>
            </a:r>
            <a:r>
              <a:rPr lang="en-IN" b="1" dirty="0"/>
              <a:t> = </a:t>
            </a:r>
            <a:r>
              <a:rPr lang="en-IN" b="1" dirty="0" smtClean="0"/>
              <a:t>11</a:t>
            </a:r>
            <a:endParaRPr lang="en-IN" b="1" dirty="0"/>
          </a:p>
        </p:txBody>
      </p:sp>
      <p:sp>
        <p:nvSpPr>
          <p:cNvPr id="15" name="TextBox 14"/>
          <p:cNvSpPr txBox="1"/>
          <p:nvPr/>
        </p:nvSpPr>
        <p:spPr>
          <a:xfrm>
            <a:off x="4788024" y="5517234"/>
            <a:ext cx="1935088" cy="646331"/>
          </a:xfrm>
          <a:prstGeom prst="rect">
            <a:avLst/>
          </a:prstGeom>
          <a:noFill/>
          <a:ln>
            <a:solidFill>
              <a:srgbClr val="FF3399"/>
            </a:solidFill>
          </a:ln>
        </p:spPr>
        <p:txBody>
          <a:bodyPr wrap="square" rtlCol="0">
            <a:spAutoFit/>
          </a:bodyPr>
          <a:lstStyle/>
          <a:p>
            <a:pPr algn="ctr"/>
            <a:r>
              <a:rPr lang="en-IN" b="1" dirty="0" smtClean="0"/>
              <a:t>State (Y) = 16.56</a:t>
            </a:r>
          </a:p>
          <a:p>
            <a:pPr algn="ctr"/>
            <a:r>
              <a:rPr lang="en-IN" b="1" dirty="0" smtClean="0"/>
              <a:t>(13.56 + 3)</a:t>
            </a:r>
            <a:endParaRPr lang="en-IN" b="1" dirty="0"/>
          </a:p>
        </p:txBody>
      </p:sp>
      <p:sp>
        <p:nvSpPr>
          <p:cNvPr id="12" name="TextBox 11"/>
          <p:cNvSpPr txBox="1"/>
          <p:nvPr/>
        </p:nvSpPr>
        <p:spPr>
          <a:xfrm>
            <a:off x="3491880" y="5025951"/>
            <a:ext cx="1136104" cy="923330"/>
          </a:xfrm>
          <a:prstGeom prst="rect">
            <a:avLst/>
          </a:prstGeom>
          <a:noFill/>
          <a:ln>
            <a:solidFill>
              <a:srgbClr val="FF3399"/>
            </a:solidFill>
          </a:ln>
        </p:spPr>
        <p:txBody>
          <a:bodyPr wrap="square" rtlCol="0">
            <a:spAutoFit/>
          </a:bodyPr>
          <a:lstStyle/>
          <a:p>
            <a:pPr algn="ctr"/>
            <a:r>
              <a:rPr lang="en-IN" b="1" dirty="0" smtClean="0"/>
              <a:t>Centre = 11</a:t>
            </a:r>
          </a:p>
          <a:p>
            <a:pPr algn="ctr"/>
            <a:r>
              <a:rPr lang="en-IN" b="1" dirty="0" smtClean="0"/>
              <a:t>(10 + 1)</a:t>
            </a:r>
            <a:endParaRPr lang="en-IN" b="1" dirty="0"/>
          </a:p>
        </p:txBody>
      </p:sp>
      <p:sp>
        <p:nvSpPr>
          <p:cNvPr id="3" name="Oval 2"/>
          <p:cNvSpPr/>
          <p:nvPr/>
        </p:nvSpPr>
        <p:spPr>
          <a:xfrm>
            <a:off x="5332648" y="3540965"/>
            <a:ext cx="1327584" cy="634251"/>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Entry Tax = 3</a:t>
            </a:r>
            <a:endParaRPr lang="en-IN" dirty="0">
              <a:solidFill>
                <a:sysClr val="windowText" lastClr="000000"/>
              </a:solidFill>
            </a:endParaRPr>
          </a:p>
        </p:txBody>
      </p:sp>
    </p:spTree>
    <p:extLst>
      <p:ext uri="{BB962C8B-B14F-4D97-AF65-F5344CB8AC3E}">
        <p14:creationId xmlns:p14="http://schemas.microsoft.com/office/powerpoint/2010/main" val="188175040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GST Model (Inter-State-Goods)</a:t>
            </a:r>
            <a:endParaRPr lang="en-IN" dirty="0"/>
          </a:p>
        </p:txBody>
      </p:sp>
      <p:sp>
        <p:nvSpPr>
          <p:cNvPr id="4" name="Date Placeholder 3"/>
          <p:cNvSpPr>
            <a:spLocks noGrp="1"/>
          </p:cNvSpPr>
          <p:nvPr>
            <p:ph type="dt" sz="half" idx="4294967295"/>
          </p:nvPr>
        </p:nvSpPr>
        <p:spPr>
          <a:xfrm>
            <a:off x="457200" y="6356352"/>
            <a:ext cx="2133600" cy="365125"/>
          </a:xfrm>
          <a:prstGeom prst="rect">
            <a:avLst/>
          </a:prstGeom>
        </p:spPr>
        <p:txBody>
          <a:bodyPr/>
          <a:lstStyle/>
          <a:p>
            <a:fld id="{336FB4AD-3091-4159-9751-3C3803EBD099}" type="datetime1">
              <a:rPr lang="en-US" smtClean="0"/>
              <a:pPr/>
              <a:t>11/6/2015</a:t>
            </a:fld>
            <a:endParaRPr lang="en-US"/>
          </a:p>
        </p:txBody>
      </p:sp>
      <p:sp>
        <p:nvSpPr>
          <p:cNvPr id="5" name="Footer Placeholder 4"/>
          <p:cNvSpPr>
            <a:spLocks noGrp="1"/>
          </p:cNvSpPr>
          <p:nvPr>
            <p:ph type="ftr" sz="quarter" idx="4294967295"/>
          </p:nvPr>
        </p:nvSpPr>
        <p:spPr>
          <a:xfrm>
            <a:off x="3124200" y="6356352"/>
            <a:ext cx="2895600" cy="365125"/>
          </a:xfrm>
          <a:prstGeom prst="rect">
            <a:avLst/>
          </a:prstGeom>
        </p:spPr>
        <p:txBody>
          <a:bodyPr/>
          <a:lstStyle/>
          <a:p>
            <a:r>
              <a:rPr lang="fr-FR" smtClean="0"/>
              <a:t>GSC Intime Services Pvt. Ltd.</a:t>
            </a:r>
            <a:endParaRPr lang="en-US"/>
          </a:p>
        </p:txBody>
      </p:sp>
      <p:sp>
        <p:nvSpPr>
          <p:cNvPr id="6" name="Slide Number Placeholder 5"/>
          <p:cNvSpPr>
            <a:spLocks noGrp="1"/>
          </p:cNvSpPr>
          <p:nvPr>
            <p:ph type="sldNum" sz="quarter" idx="4294967295"/>
          </p:nvPr>
        </p:nvSpPr>
        <p:spPr>
          <a:xfrm>
            <a:off x="6553200" y="6356352"/>
            <a:ext cx="2133600" cy="365125"/>
          </a:xfrm>
          <a:prstGeom prst="rect">
            <a:avLst/>
          </a:prstGeom>
        </p:spPr>
        <p:txBody>
          <a:bodyPr/>
          <a:lstStyle/>
          <a:p>
            <a:fld id="{0B5F3F15-D7DB-49A2-8749-620FF2427B8F}" type="slidenum">
              <a:rPr lang="en-US" smtClean="0"/>
              <a:pPr/>
              <a:t>76</a:t>
            </a:fld>
            <a:endParaRPr lang="en-US"/>
          </a:p>
        </p:txBody>
      </p:sp>
      <p:sp>
        <p:nvSpPr>
          <p:cNvPr id="8" name="TextBox 7"/>
          <p:cNvSpPr txBox="1"/>
          <p:nvPr/>
        </p:nvSpPr>
        <p:spPr>
          <a:xfrm>
            <a:off x="6957393" y="836712"/>
            <a:ext cx="1935088" cy="1477328"/>
          </a:xfrm>
          <a:prstGeom prst="rect">
            <a:avLst/>
          </a:prstGeom>
          <a:noFill/>
          <a:ln>
            <a:solidFill>
              <a:srgbClr val="FF3399"/>
            </a:solidFill>
          </a:ln>
        </p:spPr>
        <p:txBody>
          <a:bodyPr wrap="square" rtlCol="0">
            <a:spAutoFit/>
          </a:bodyPr>
          <a:lstStyle/>
          <a:p>
            <a:r>
              <a:rPr lang="en-IN" dirty="0" smtClean="0"/>
              <a:t>Tax Invoice (A)</a:t>
            </a:r>
          </a:p>
          <a:p>
            <a:r>
              <a:rPr lang="en-IN" dirty="0" smtClean="0"/>
              <a:t>Value 	= 100.00</a:t>
            </a:r>
          </a:p>
          <a:p>
            <a:r>
              <a:rPr lang="en-IN" dirty="0" smtClean="0"/>
              <a:t>CGST 	=   10.00</a:t>
            </a:r>
          </a:p>
          <a:p>
            <a:r>
              <a:rPr lang="en-IN" u="sng" dirty="0" smtClean="0"/>
              <a:t>SGST 	=   10.00</a:t>
            </a:r>
          </a:p>
          <a:p>
            <a:r>
              <a:rPr lang="en-IN" dirty="0"/>
              <a:t>	</a:t>
            </a:r>
            <a:r>
              <a:rPr lang="en-IN" dirty="0" smtClean="0"/>
              <a:t>   120.00</a:t>
            </a:r>
            <a:endParaRPr lang="en-IN" dirty="0"/>
          </a:p>
        </p:txBody>
      </p:sp>
      <p:sp>
        <p:nvSpPr>
          <p:cNvPr id="9" name="TextBox 8"/>
          <p:cNvSpPr txBox="1"/>
          <p:nvPr/>
        </p:nvSpPr>
        <p:spPr>
          <a:xfrm>
            <a:off x="6948264" y="2420888"/>
            <a:ext cx="1944216" cy="1754326"/>
          </a:xfrm>
          <a:prstGeom prst="rect">
            <a:avLst/>
          </a:prstGeom>
          <a:noFill/>
          <a:ln>
            <a:solidFill>
              <a:srgbClr val="FF3399"/>
            </a:solidFill>
          </a:ln>
        </p:spPr>
        <p:txBody>
          <a:bodyPr wrap="square" rtlCol="0">
            <a:spAutoFit/>
          </a:bodyPr>
          <a:lstStyle/>
          <a:p>
            <a:r>
              <a:rPr lang="en-IN" dirty="0" smtClean="0"/>
              <a:t>Tax Invoice (B)</a:t>
            </a:r>
          </a:p>
          <a:p>
            <a:r>
              <a:rPr lang="en-IN" dirty="0" smtClean="0"/>
              <a:t>Cost  	= 100.00</a:t>
            </a:r>
          </a:p>
          <a:p>
            <a:r>
              <a:rPr lang="en-IN" dirty="0" smtClean="0"/>
              <a:t>Value 	= 110.00</a:t>
            </a:r>
          </a:p>
          <a:p>
            <a:r>
              <a:rPr lang="en-IN" dirty="0" smtClean="0"/>
              <a:t>IGST	=   22.00</a:t>
            </a:r>
          </a:p>
          <a:p>
            <a:r>
              <a:rPr lang="en-IN" u="sng" dirty="0" err="1" smtClean="0"/>
              <a:t>Adl</a:t>
            </a:r>
            <a:r>
              <a:rPr lang="en-IN" u="sng" dirty="0" smtClean="0"/>
              <a:t>. IGST	=     1.10</a:t>
            </a:r>
            <a:r>
              <a:rPr lang="en-IN" dirty="0" smtClean="0"/>
              <a:t>	   133.10</a:t>
            </a:r>
            <a:endParaRPr lang="en-IN" dirty="0"/>
          </a:p>
        </p:txBody>
      </p:sp>
      <p:graphicFrame>
        <p:nvGraphicFramePr>
          <p:cNvPr id="11" name="Content Placeholder 6"/>
          <p:cNvGraphicFramePr>
            <a:graphicFrameLocks/>
          </p:cNvGraphicFramePr>
          <p:nvPr>
            <p:extLst>
              <p:ext uri="{D42A27DB-BD31-4B8C-83A1-F6EECF244321}">
                <p14:modId xmlns:p14="http://schemas.microsoft.com/office/powerpoint/2010/main" val="3276042765"/>
              </p:ext>
            </p:extLst>
          </p:nvPr>
        </p:nvGraphicFramePr>
        <p:xfrm>
          <a:off x="609600" y="1295400"/>
          <a:ext cx="6338664" cy="4535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885384" y="4351283"/>
            <a:ext cx="2069976" cy="1754326"/>
          </a:xfrm>
          <a:prstGeom prst="rect">
            <a:avLst/>
          </a:prstGeom>
          <a:ln>
            <a:solidFill>
              <a:srgbClr val="FF3399"/>
            </a:solidFill>
          </a:ln>
        </p:spPr>
        <p:txBody>
          <a:bodyPr wrap="square">
            <a:spAutoFit/>
          </a:bodyPr>
          <a:lstStyle/>
          <a:p>
            <a:r>
              <a:rPr lang="en-IN" dirty="0"/>
              <a:t>Tax Invoice </a:t>
            </a:r>
            <a:r>
              <a:rPr lang="en-IN" dirty="0" smtClean="0"/>
              <a:t>(C)</a:t>
            </a:r>
            <a:endParaRPr lang="en-IN" dirty="0"/>
          </a:p>
          <a:p>
            <a:r>
              <a:rPr lang="en-IN" dirty="0"/>
              <a:t>Cost  	= </a:t>
            </a:r>
            <a:r>
              <a:rPr lang="en-IN" dirty="0" smtClean="0"/>
              <a:t>111.10</a:t>
            </a:r>
            <a:endParaRPr lang="en-IN" dirty="0"/>
          </a:p>
          <a:p>
            <a:r>
              <a:rPr lang="en-IN" dirty="0"/>
              <a:t>Value 	= </a:t>
            </a:r>
            <a:r>
              <a:rPr lang="en-IN" dirty="0" smtClean="0"/>
              <a:t>122.21</a:t>
            </a:r>
            <a:endParaRPr lang="en-IN" dirty="0"/>
          </a:p>
          <a:p>
            <a:r>
              <a:rPr lang="en-IN" dirty="0" smtClean="0"/>
              <a:t>CGST</a:t>
            </a:r>
            <a:r>
              <a:rPr lang="en-IN" dirty="0"/>
              <a:t>	= </a:t>
            </a:r>
            <a:r>
              <a:rPr lang="en-IN" dirty="0" smtClean="0"/>
              <a:t>  12.22</a:t>
            </a:r>
            <a:endParaRPr lang="en-IN" dirty="0"/>
          </a:p>
          <a:p>
            <a:r>
              <a:rPr lang="en-IN" u="sng" dirty="0" smtClean="0"/>
              <a:t>SGST </a:t>
            </a:r>
            <a:r>
              <a:rPr lang="en-IN" u="sng" dirty="0"/>
              <a:t>	= </a:t>
            </a:r>
            <a:r>
              <a:rPr lang="en-IN" u="sng" dirty="0" smtClean="0"/>
              <a:t>  12.22</a:t>
            </a:r>
            <a:endParaRPr lang="en-IN" dirty="0"/>
          </a:p>
          <a:p>
            <a:r>
              <a:rPr lang="en-IN" dirty="0"/>
              <a:t>	 </a:t>
            </a:r>
            <a:r>
              <a:rPr lang="en-IN" dirty="0" smtClean="0"/>
              <a:t>   146.65</a:t>
            </a:r>
            <a:endParaRPr lang="en-IN" dirty="0"/>
          </a:p>
        </p:txBody>
      </p:sp>
      <p:sp>
        <p:nvSpPr>
          <p:cNvPr id="14" name="TextBox 13"/>
          <p:cNvSpPr txBox="1"/>
          <p:nvPr/>
        </p:nvSpPr>
        <p:spPr>
          <a:xfrm>
            <a:off x="4788024" y="4725146"/>
            <a:ext cx="1935088" cy="646331"/>
          </a:xfrm>
          <a:prstGeom prst="rect">
            <a:avLst/>
          </a:prstGeom>
          <a:noFill/>
          <a:ln>
            <a:solidFill>
              <a:srgbClr val="FF3399"/>
            </a:solidFill>
          </a:ln>
        </p:spPr>
        <p:txBody>
          <a:bodyPr wrap="square" rtlCol="0">
            <a:spAutoFit/>
          </a:bodyPr>
          <a:lstStyle/>
          <a:p>
            <a:pPr algn="ctr"/>
            <a:r>
              <a:rPr lang="en-IN" b="1" dirty="0" smtClean="0"/>
              <a:t>St</a:t>
            </a:r>
            <a:r>
              <a:rPr lang="en-IN" b="1" dirty="0"/>
              <a:t>ate (X) = 1.10</a:t>
            </a:r>
          </a:p>
          <a:p>
            <a:pPr algn="ctr"/>
            <a:r>
              <a:rPr lang="en-IN" b="1" dirty="0"/>
              <a:t>(</a:t>
            </a:r>
            <a:r>
              <a:rPr lang="en-IN" b="1" dirty="0" smtClean="0"/>
              <a:t>10 – 10 + 1.10</a:t>
            </a:r>
            <a:r>
              <a:rPr lang="en-IN" b="1" dirty="0"/>
              <a:t>)</a:t>
            </a:r>
          </a:p>
        </p:txBody>
      </p:sp>
      <p:sp>
        <p:nvSpPr>
          <p:cNvPr id="15" name="TextBox 14"/>
          <p:cNvSpPr txBox="1"/>
          <p:nvPr/>
        </p:nvSpPr>
        <p:spPr>
          <a:xfrm>
            <a:off x="4788024" y="5517234"/>
            <a:ext cx="1935088" cy="646331"/>
          </a:xfrm>
          <a:prstGeom prst="rect">
            <a:avLst/>
          </a:prstGeom>
          <a:noFill/>
          <a:ln>
            <a:solidFill>
              <a:srgbClr val="FF3399"/>
            </a:solidFill>
          </a:ln>
        </p:spPr>
        <p:txBody>
          <a:bodyPr wrap="square" rtlCol="0">
            <a:spAutoFit/>
          </a:bodyPr>
          <a:lstStyle/>
          <a:p>
            <a:pPr algn="ctr"/>
            <a:r>
              <a:rPr lang="en-IN" b="1" dirty="0" smtClean="0"/>
              <a:t>State (Y) = 12.22</a:t>
            </a:r>
          </a:p>
          <a:p>
            <a:pPr algn="ctr"/>
            <a:r>
              <a:rPr lang="en-IN" b="1" dirty="0" smtClean="0"/>
              <a:t>(9.78 + 2.44)</a:t>
            </a:r>
            <a:endParaRPr lang="en-IN" b="1" dirty="0"/>
          </a:p>
        </p:txBody>
      </p:sp>
      <p:sp>
        <p:nvSpPr>
          <p:cNvPr id="12" name="TextBox 11"/>
          <p:cNvSpPr txBox="1"/>
          <p:nvPr/>
        </p:nvSpPr>
        <p:spPr>
          <a:xfrm>
            <a:off x="3491880" y="5025952"/>
            <a:ext cx="1136104" cy="1200329"/>
          </a:xfrm>
          <a:prstGeom prst="rect">
            <a:avLst/>
          </a:prstGeom>
          <a:noFill/>
          <a:ln>
            <a:solidFill>
              <a:srgbClr val="FF3399"/>
            </a:solidFill>
          </a:ln>
        </p:spPr>
        <p:txBody>
          <a:bodyPr wrap="square" rtlCol="0">
            <a:spAutoFit/>
          </a:bodyPr>
          <a:lstStyle/>
          <a:p>
            <a:pPr algn="ctr"/>
            <a:r>
              <a:rPr lang="en-IN" b="1" dirty="0" smtClean="0"/>
              <a:t>Centre = 12.22</a:t>
            </a:r>
          </a:p>
          <a:p>
            <a:pPr algn="ctr"/>
            <a:r>
              <a:rPr lang="en-IN" b="1" dirty="0" smtClean="0"/>
              <a:t>(10 + 10 + 2 – 9.78)</a:t>
            </a:r>
            <a:endParaRPr lang="en-IN" b="1" dirty="0"/>
          </a:p>
        </p:txBody>
      </p:sp>
      <p:sp>
        <p:nvSpPr>
          <p:cNvPr id="3" name="Oval 2"/>
          <p:cNvSpPr/>
          <p:nvPr/>
        </p:nvSpPr>
        <p:spPr>
          <a:xfrm>
            <a:off x="5332648" y="2636912"/>
            <a:ext cx="1327584" cy="81032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Addl. IGST = 1.10</a:t>
            </a:r>
            <a:endParaRPr lang="en-IN" dirty="0">
              <a:solidFill>
                <a:sysClr val="windowText" lastClr="000000"/>
              </a:solidFill>
            </a:endParaRPr>
          </a:p>
        </p:txBody>
      </p:sp>
    </p:spTree>
    <p:extLst>
      <p:ext uri="{BB962C8B-B14F-4D97-AF65-F5344CB8AC3E}">
        <p14:creationId xmlns:p14="http://schemas.microsoft.com/office/powerpoint/2010/main" val="144674860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 – Goods</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5714046"/>
              </p:ext>
            </p:extLst>
          </p:nvPr>
        </p:nvGraphicFramePr>
        <p:xfrm>
          <a:off x="1500166" y="1000108"/>
          <a:ext cx="6706629" cy="4617720"/>
        </p:xfrm>
        <a:graphic>
          <a:graphicData uri="http://schemas.openxmlformats.org/drawingml/2006/table">
            <a:tbl>
              <a:tblPr firstRow="1" bandRow="1">
                <a:tableStyleId>{5DA37D80-6434-44D0-A028-1B22A696006F}</a:tableStyleId>
              </a:tblPr>
              <a:tblGrid>
                <a:gridCol w="2235543"/>
                <a:gridCol w="2235543"/>
                <a:gridCol w="2235543"/>
              </a:tblGrid>
              <a:tr h="370840">
                <a:tc rowSpan="2">
                  <a:txBody>
                    <a:bodyPr/>
                    <a:lstStyle/>
                    <a:p>
                      <a:pPr algn="ctr"/>
                      <a:r>
                        <a:rPr lang="en-IN" dirty="0" smtClean="0"/>
                        <a:t>Particulars</a:t>
                      </a:r>
                      <a:endParaRPr lang="en-IN" dirty="0"/>
                    </a:p>
                  </a:txBody>
                  <a:tcPr/>
                </a:tc>
                <a:tc gridSpan="2">
                  <a:txBody>
                    <a:bodyPr/>
                    <a:lstStyle/>
                    <a:p>
                      <a:pPr algn="ctr"/>
                      <a:r>
                        <a:rPr lang="en-IN" dirty="0" smtClean="0"/>
                        <a:t>Inter-State</a:t>
                      </a:r>
                      <a:endParaRPr lang="en-IN" dirty="0"/>
                    </a:p>
                  </a:txBody>
                  <a:tcPr/>
                </a:tc>
                <a:tc hMerge="1">
                  <a:txBody>
                    <a:bodyPr/>
                    <a:lstStyle/>
                    <a:p>
                      <a:endParaRPr lang="en-IN" dirty="0"/>
                    </a:p>
                  </a:txBody>
                  <a:tcPr/>
                </a:tc>
              </a:tr>
              <a:tr h="370840">
                <a:tc vMerge="1">
                  <a:txBody>
                    <a:bodyPr/>
                    <a:lstStyle/>
                    <a:p>
                      <a:endParaRPr lang="en-IN" b="1" dirty="0"/>
                    </a:p>
                  </a:txBody>
                  <a:tcPr/>
                </a:tc>
                <a:tc>
                  <a:txBody>
                    <a:bodyPr/>
                    <a:lstStyle/>
                    <a:p>
                      <a:r>
                        <a:rPr lang="en-IN" dirty="0" smtClean="0"/>
                        <a:t>Present Scenario</a:t>
                      </a:r>
                      <a:endParaRPr lang="en-IN" b="1" dirty="0"/>
                    </a:p>
                  </a:txBody>
                  <a:tcPr/>
                </a:tc>
                <a:tc>
                  <a:txBody>
                    <a:bodyPr/>
                    <a:lstStyle/>
                    <a:p>
                      <a:r>
                        <a:rPr lang="en-IN" dirty="0" smtClean="0"/>
                        <a:t>GST Model</a:t>
                      </a:r>
                      <a:endParaRPr lang="en-IN" b="1" dirty="0"/>
                    </a:p>
                  </a:txBody>
                  <a:tcPr/>
                </a:tc>
              </a:tr>
              <a:tr h="370840">
                <a:tc>
                  <a:txBody>
                    <a:bodyPr/>
                    <a:lstStyle/>
                    <a:p>
                      <a:r>
                        <a:rPr lang="en-IN" dirty="0" smtClean="0"/>
                        <a:t>Value</a:t>
                      </a:r>
                      <a:endParaRPr lang="en-IN" dirty="0"/>
                    </a:p>
                  </a:txBody>
                  <a:tcPr/>
                </a:tc>
                <a:tc>
                  <a:txBody>
                    <a:bodyPr/>
                    <a:lstStyle/>
                    <a:p>
                      <a:pPr algn="r"/>
                      <a:r>
                        <a:rPr lang="en-IN" dirty="0" smtClean="0"/>
                        <a:t>139.06</a:t>
                      </a:r>
                      <a:endParaRPr lang="en-IN" dirty="0"/>
                    </a:p>
                  </a:txBody>
                  <a:tcPr/>
                </a:tc>
                <a:tc>
                  <a:txBody>
                    <a:bodyPr/>
                    <a:lstStyle/>
                    <a:p>
                      <a:pPr algn="r"/>
                      <a:r>
                        <a:rPr lang="en-IN" dirty="0" smtClean="0"/>
                        <a:t>122.21</a:t>
                      </a:r>
                      <a:endParaRPr lang="en-IN" dirty="0"/>
                    </a:p>
                  </a:txBody>
                  <a:tcPr/>
                </a:tc>
              </a:tr>
              <a:tr h="370840">
                <a:tc>
                  <a:txBody>
                    <a:bodyPr/>
                    <a:lstStyle/>
                    <a:p>
                      <a:r>
                        <a:rPr lang="en-IN" dirty="0" smtClean="0"/>
                        <a:t>Centre’s taxes</a:t>
                      </a:r>
                      <a:endParaRPr lang="en-IN" dirty="0"/>
                    </a:p>
                  </a:txBody>
                  <a:tcPr/>
                </a:tc>
                <a:tc>
                  <a:txBody>
                    <a:bodyPr/>
                    <a:lstStyle/>
                    <a:p>
                      <a:pPr algn="r"/>
                      <a:r>
                        <a:rPr lang="en-IN" dirty="0" smtClean="0"/>
                        <a:t>11.00</a:t>
                      </a:r>
                      <a:endParaRPr lang="en-IN" dirty="0"/>
                    </a:p>
                  </a:txBody>
                  <a:tcPr/>
                </a:tc>
                <a:tc>
                  <a:txBody>
                    <a:bodyPr/>
                    <a:lstStyle/>
                    <a:p>
                      <a:pPr algn="r"/>
                      <a:r>
                        <a:rPr lang="en-IN" dirty="0" smtClean="0"/>
                        <a:t>12.22</a:t>
                      </a:r>
                      <a:endParaRPr lang="en-IN" dirty="0"/>
                    </a:p>
                  </a:txBody>
                  <a:tcPr/>
                </a:tc>
              </a:tr>
              <a:tr h="370840">
                <a:tc>
                  <a:txBody>
                    <a:bodyPr/>
                    <a:lstStyle/>
                    <a:p>
                      <a:r>
                        <a:rPr lang="en-IN" dirty="0" smtClean="0"/>
                        <a:t>State (X)’s taxes</a:t>
                      </a:r>
                      <a:endParaRPr lang="en-IN" dirty="0"/>
                    </a:p>
                  </a:txBody>
                  <a:tcPr/>
                </a:tc>
                <a:tc>
                  <a:txBody>
                    <a:bodyPr/>
                    <a:lstStyle/>
                    <a:p>
                      <a:pPr algn="r"/>
                      <a:r>
                        <a:rPr lang="en-IN" dirty="0" smtClean="0"/>
                        <a:t>11.00</a:t>
                      </a:r>
                      <a:endParaRPr lang="en-IN" dirty="0">
                        <a:solidFill>
                          <a:schemeClr val="tx1">
                            <a:lumMod val="95000"/>
                            <a:lumOff val="5000"/>
                          </a:schemeClr>
                        </a:solidFill>
                      </a:endParaRPr>
                    </a:p>
                  </a:txBody>
                  <a:tcPr/>
                </a:tc>
                <a:tc>
                  <a:txBody>
                    <a:bodyPr/>
                    <a:lstStyle/>
                    <a:p>
                      <a:pPr algn="r"/>
                      <a:r>
                        <a:rPr lang="en-IN" dirty="0" smtClean="0"/>
                        <a:t>1.10</a:t>
                      </a:r>
                      <a:endParaRPr lang="en-IN" dirty="0"/>
                    </a:p>
                  </a:txBody>
                  <a:tcPr/>
                </a:tc>
              </a:tr>
              <a:tr h="370840">
                <a:tc>
                  <a:txBody>
                    <a:bodyPr/>
                    <a:lstStyle/>
                    <a:p>
                      <a:r>
                        <a:rPr lang="en-IN" dirty="0" smtClean="0"/>
                        <a:t>State (Y)’s taxes</a:t>
                      </a:r>
                      <a:endParaRPr lang="en-IN" dirty="0"/>
                    </a:p>
                  </a:txBody>
                  <a:tcPr/>
                </a:tc>
                <a:tc>
                  <a:txBody>
                    <a:bodyPr/>
                    <a:lstStyle/>
                    <a:p>
                      <a:pPr algn="r"/>
                      <a:r>
                        <a:rPr lang="en-IN" dirty="0" smtClean="0"/>
                        <a:t>13.91</a:t>
                      </a:r>
                      <a:endParaRPr lang="en-IN" dirty="0">
                        <a:solidFill>
                          <a:schemeClr val="tx1">
                            <a:lumMod val="95000"/>
                            <a:lumOff val="5000"/>
                          </a:schemeClr>
                        </a:solidFill>
                      </a:endParaRPr>
                    </a:p>
                  </a:txBody>
                  <a:tcPr/>
                </a:tc>
                <a:tc>
                  <a:txBody>
                    <a:bodyPr/>
                    <a:lstStyle/>
                    <a:p>
                      <a:pPr algn="r"/>
                      <a:r>
                        <a:rPr lang="en-IN" dirty="0" smtClean="0"/>
                        <a:t>12.22</a:t>
                      </a:r>
                      <a:endParaRPr lang="en-IN" dirty="0"/>
                    </a:p>
                  </a:txBody>
                  <a:tcPr/>
                </a:tc>
              </a:tr>
              <a:tr h="370840">
                <a:tc>
                  <a:txBody>
                    <a:bodyPr/>
                    <a:lstStyle/>
                    <a:p>
                      <a:r>
                        <a:rPr lang="en-IN" dirty="0" smtClean="0"/>
                        <a:t>State’s Totals</a:t>
                      </a:r>
                      <a:endParaRPr lang="en-IN" dirty="0"/>
                    </a:p>
                  </a:txBody>
                  <a:tcPr/>
                </a:tc>
                <a:tc>
                  <a:txBody>
                    <a:bodyPr/>
                    <a:lstStyle/>
                    <a:p>
                      <a:pPr algn="r"/>
                      <a:r>
                        <a:rPr lang="en-IN" dirty="0" smtClean="0">
                          <a:solidFill>
                            <a:schemeClr val="tx1"/>
                          </a:solidFill>
                        </a:rPr>
                        <a:t>24.91</a:t>
                      </a:r>
                      <a:r>
                        <a:rPr lang="en-IN" baseline="0" dirty="0" smtClean="0">
                          <a:solidFill>
                            <a:schemeClr val="tx1"/>
                          </a:solidFill>
                        </a:rPr>
                        <a:t> </a:t>
                      </a:r>
                      <a:endParaRPr lang="en-IN" dirty="0">
                        <a:solidFill>
                          <a:schemeClr val="tx1">
                            <a:lumMod val="95000"/>
                            <a:lumOff val="5000"/>
                          </a:schemeClr>
                        </a:solidFill>
                      </a:endParaRPr>
                    </a:p>
                  </a:txBody>
                  <a:tcPr/>
                </a:tc>
                <a:tc>
                  <a:txBody>
                    <a:bodyPr/>
                    <a:lstStyle/>
                    <a:p>
                      <a:pPr algn="r"/>
                      <a:r>
                        <a:rPr lang="en-IN" dirty="0" smtClean="0"/>
                        <a:t>13.32</a:t>
                      </a:r>
                      <a:endParaRPr lang="en-IN" dirty="0"/>
                    </a:p>
                  </a:txBody>
                  <a:tcPr/>
                </a:tc>
              </a:tr>
              <a:tr h="370840">
                <a:tc>
                  <a:txBody>
                    <a:bodyPr/>
                    <a:lstStyle/>
                    <a:p>
                      <a:r>
                        <a:rPr lang="en-IN" dirty="0" smtClean="0"/>
                        <a:t>Total tax paid to Govt.</a:t>
                      </a:r>
                      <a:endParaRPr lang="en-IN" dirty="0"/>
                    </a:p>
                  </a:txBody>
                  <a:tcPr/>
                </a:tc>
                <a:tc>
                  <a:txBody>
                    <a:bodyPr/>
                    <a:lstStyle/>
                    <a:p>
                      <a:pPr algn="r"/>
                      <a:r>
                        <a:rPr lang="en-IN" dirty="0" smtClean="0"/>
                        <a:t>41.33</a:t>
                      </a:r>
                      <a:endParaRPr lang="en-IN" dirty="0">
                        <a:solidFill>
                          <a:schemeClr val="tx1">
                            <a:lumMod val="95000"/>
                            <a:lumOff val="5000"/>
                          </a:schemeClr>
                        </a:solidFill>
                      </a:endParaRPr>
                    </a:p>
                  </a:txBody>
                  <a:tcPr/>
                </a:tc>
                <a:tc>
                  <a:txBody>
                    <a:bodyPr/>
                    <a:lstStyle/>
                    <a:p>
                      <a:pPr algn="r"/>
                      <a:r>
                        <a:rPr lang="en-IN" dirty="0" smtClean="0"/>
                        <a:t>25.54</a:t>
                      </a:r>
                      <a:endParaRPr lang="en-IN" dirty="0"/>
                    </a:p>
                  </a:txBody>
                  <a:tcPr/>
                </a:tc>
              </a:tr>
              <a:tr h="370840">
                <a:tc>
                  <a:txBody>
                    <a:bodyPr/>
                    <a:lstStyle/>
                    <a:p>
                      <a:r>
                        <a:rPr lang="en-IN" dirty="0" smtClean="0"/>
                        <a:t>Pure</a:t>
                      </a:r>
                      <a:r>
                        <a:rPr lang="en-IN" baseline="0" dirty="0" smtClean="0"/>
                        <a:t> Cost taxes</a:t>
                      </a:r>
                      <a:endParaRPr lang="en-IN" dirty="0"/>
                    </a:p>
                  </a:txBody>
                  <a:tcPr/>
                </a:tc>
                <a:tc>
                  <a:txBody>
                    <a:bodyPr/>
                    <a:lstStyle/>
                    <a:p>
                      <a:pPr algn="r"/>
                      <a:r>
                        <a:rPr lang="en-IN" dirty="0" smtClean="0"/>
                        <a:t>12.42</a:t>
                      </a:r>
                      <a:endParaRPr lang="en-IN" dirty="0">
                        <a:solidFill>
                          <a:schemeClr val="tx1">
                            <a:lumMod val="95000"/>
                            <a:lumOff val="5000"/>
                          </a:schemeClr>
                        </a:solidFill>
                      </a:endParaRPr>
                    </a:p>
                  </a:txBody>
                  <a:tcPr/>
                </a:tc>
                <a:tc>
                  <a:txBody>
                    <a:bodyPr/>
                    <a:lstStyle/>
                    <a:p>
                      <a:pPr algn="r"/>
                      <a:r>
                        <a:rPr lang="en-IN" dirty="0" smtClean="0"/>
                        <a:t>1.10</a:t>
                      </a:r>
                      <a:endParaRPr lang="en-IN" dirty="0"/>
                    </a:p>
                  </a:txBody>
                  <a:tcPr/>
                </a:tc>
              </a:tr>
              <a:tr h="370840">
                <a:tc>
                  <a:txBody>
                    <a:bodyPr/>
                    <a:lstStyle/>
                    <a:p>
                      <a:r>
                        <a:rPr lang="en-IN" dirty="0" smtClean="0"/>
                        <a:t>Total tax paid by Consumers</a:t>
                      </a:r>
                      <a:endParaRPr lang="en-IN" dirty="0"/>
                    </a:p>
                  </a:txBody>
                  <a:tcPr/>
                </a:tc>
                <a:tc>
                  <a:txBody>
                    <a:bodyPr/>
                    <a:lstStyle/>
                    <a:p>
                      <a:pPr algn="r"/>
                      <a:r>
                        <a:rPr lang="en-IN" dirty="0" smtClean="0"/>
                        <a:t>13.91</a:t>
                      </a:r>
                      <a:endParaRPr lang="en-IN" dirty="0">
                        <a:solidFill>
                          <a:schemeClr val="tx1">
                            <a:lumMod val="95000"/>
                            <a:lumOff val="5000"/>
                          </a:schemeClr>
                        </a:solidFill>
                      </a:endParaRPr>
                    </a:p>
                  </a:txBody>
                  <a:tcPr/>
                </a:tc>
                <a:tc>
                  <a:txBody>
                    <a:bodyPr/>
                    <a:lstStyle/>
                    <a:p>
                      <a:pPr algn="r"/>
                      <a:r>
                        <a:rPr lang="en-IN" dirty="0" smtClean="0"/>
                        <a:t>24.44</a:t>
                      </a:r>
                      <a:endParaRPr lang="en-IN" dirty="0"/>
                    </a:p>
                  </a:txBody>
                  <a:tcPr/>
                </a:tc>
              </a:tr>
              <a:tr h="370840">
                <a:tc>
                  <a:txBody>
                    <a:bodyPr/>
                    <a:lstStyle/>
                    <a:p>
                      <a:r>
                        <a:rPr lang="en-IN" dirty="0" smtClean="0"/>
                        <a:t>Final value paid</a:t>
                      </a:r>
                      <a:r>
                        <a:rPr lang="en-IN" baseline="0" dirty="0" smtClean="0"/>
                        <a:t> by consumers</a:t>
                      </a:r>
                      <a:endParaRPr lang="en-IN" dirty="0"/>
                    </a:p>
                  </a:txBody>
                  <a:tcPr/>
                </a:tc>
                <a:tc>
                  <a:txBody>
                    <a:bodyPr/>
                    <a:lstStyle/>
                    <a:p>
                      <a:pPr algn="r"/>
                      <a:r>
                        <a:rPr lang="en-IN" dirty="0" smtClean="0"/>
                        <a:t>149.32</a:t>
                      </a:r>
                      <a:endParaRPr lang="en-IN" dirty="0"/>
                    </a:p>
                  </a:txBody>
                  <a:tcPr/>
                </a:tc>
                <a:tc>
                  <a:txBody>
                    <a:bodyPr/>
                    <a:lstStyle/>
                    <a:p>
                      <a:pPr algn="r"/>
                      <a:r>
                        <a:rPr lang="en-IN" dirty="0" smtClean="0"/>
                        <a:t>146.65</a:t>
                      </a:r>
                      <a:endParaRPr lang="en-IN" dirty="0"/>
                    </a:p>
                  </a:txBody>
                  <a:tcPr/>
                </a:tc>
              </a:tr>
            </a:tbl>
          </a:graphicData>
        </a:graphic>
      </p:graphicFrame>
      <p:sp>
        <p:nvSpPr>
          <p:cNvPr id="4" name="Date Placeholder 3"/>
          <p:cNvSpPr>
            <a:spLocks noGrp="1"/>
          </p:cNvSpPr>
          <p:nvPr>
            <p:ph type="dt" sz="half" idx="4294967295"/>
          </p:nvPr>
        </p:nvSpPr>
        <p:spPr>
          <a:xfrm>
            <a:off x="457200" y="6356352"/>
            <a:ext cx="2133600" cy="365125"/>
          </a:xfrm>
          <a:prstGeom prst="rect">
            <a:avLst/>
          </a:prstGeom>
        </p:spPr>
        <p:txBody>
          <a:bodyPr/>
          <a:lstStyle/>
          <a:p>
            <a:fld id="{00069D3D-772B-42DA-93E4-15A662FA0725}" type="datetime1">
              <a:rPr lang="en-US" smtClean="0"/>
              <a:pPr/>
              <a:t>11/6/2015</a:t>
            </a:fld>
            <a:endParaRPr lang="en-US"/>
          </a:p>
        </p:txBody>
      </p:sp>
      <p:sp>
        <p:nvSpPr>
          <p:cNvPr id="5" name="Footer Placeholder 4"/>
          <p:cNvSpPr>
            <a:spLocks noGrp="1"/>
          </p:cNvSpPr>
          <p:nvPr>
            <p:ph type="ftr" sz="quarter" idx="4294967295"/>
          </p:nvPr>
        </p:nvSpPr>
        <p:spPr>
          <a:xfrm>
            <a:off x="3124200" y="6356352"/>
            <a:ext cx="2895600" cy="365125"/>
          </a:xfrm>
          <a:prstGeom prst="rect">
            <a:avLst/>
          </a:prstGeom>
        </p:spPr>
        <p:txBody>
          <a:bodyPr/>
          <a:lstStyle/>
          <a:p>
            <a:r>
              <a:rPr lang="fr-FR" smtClean="0"/>
              <a:t>GSC Intime Services Pvt. Ltd.</a:t>
            </a:r>
            <a:endParaRPr lang="en-US"/>
          </a:p>
        </p:txBody>
      </p:sp>
      <p:sp>
        <p:nvSpPr>
          <p:cNvPr id="6" name="Slide Number Placeholder 5"/>
          <p:cNvSpPr>
            <a:spLocks noGrp="1"/>
          </p:cNvSpPr>
          <p:nvPr>
            <p:ph type="sldNum" sz="quarter" idx="4294967295"/>
          </p:nvPr>
        </p:nvSpPr>
        <p:spPr>
          <a:xfrm>
            <a:off x="6553200" y="6356352"/>
            <a:ext cx="2133600" cy="365125"/>
          </a:xfrm>
          <a:prstGeom prst="rect">
            <a:avLst/>
          </a:prstGeom>
        </p:spPr>
        <p:txBody>
          <a:bodyPr/>
          <a:lstStyle/>
          <a:p>
            <a:fld id="{0B5F3F15-D7DB-49A2-8749-620FF2427B8F}" type="slidenum">
              <a:rPr lang="en-US" smtClean="0"/>
              <a:pPr/>
              <a:t>77</a:t>
            </a:fld>
            <a:endParaRPr lang="en-US"/>
          </a:p>
        </p:txBody>
      </p:sp>
    </p:spTree>
    <p:extLst>
      <p:ext uri="{BB962C8B-B14F-4D97-AF65-F5344CB8AC3E}">
        <p14:creationId xmlns:p14="http://schemas.microsoft.com/office/powerpoint/2010/main" val="288977701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based tax-Impact on </a:t>
            </a:r>
            <a:r>
              <a:rPr lang="en-US" dirty="0" err="1" smtClean="0"/>
              <a:t>STates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8505F93A-91A3-4210-8FDA-A3ED632D6BD7}"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78</a:t>
            </a:fld>
            <a:endParaRPr lang="en-US"/>
          </a:p>
        </p:txBody>
      </p:sp>
    </p:spTree>
    <p:extLst>
      <p:ext uri="{BB962C8B-B14F-4D97-AF65-F5344CB8AC3E}">
        <p14:creationId xmlns:p14="http://schemas.microsoft.com/office/powerpoint/2010/main" val="2862716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endParaRPr lang="en-US" dirty="0" smtClean="0"/>
          </a:p>
        </p:txBody>
      </p:sp>
      <p:sp>
        <p:nvSpPr>
          <p:cNvPr id="4" name="Date Placeholder 3"/>
          <p:cNvSpPr>
            <a:spLocks noGrp="1"/>
          </p:cNvSpPr>
          <p:nvPr>
            <p:ph type="dt" sz="half" idx="2"/>
          </p:nvPr>
        </p:nvSpPr>
        <p:spPr/>
        <p:txBody>
          <a:bodyPr/>
          <a:lstStyle/>
          <a:p>
            <a:fld id="{9EDE27CF-7AB5-489C-93E6-77382A64DF4A}"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79</a:t>
            </a:fld>
            <a:endParaRPr lang="en-US"/>
          </a:p>
        </p:txBody>
      </p:sp>
      <p:graphicFrame>
        <p:nvGraphicFramePr>
          <p:cNvPr id="7" name="Diagram 6"/>
          <p:cNvGraphicFramePr/>
          <p:nvPr/>
        </p:nvGraphicFramePr>
        <p:xfrm>
          <a:off x="642910" y="857232"/>
          <a:ext cx="8143932"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Multiple Taxable Events</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2186337"/>
              </p:ext>
            </p:extLst>
          </p:nvPr>
        </p:nvGraphicFramePr>
        <p:xfrm>
          <a:off x="457200" y="1185882"/>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24C293AD-B3C3-405F-94B0-316C1FD8234F}"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a:t>
            </a:fld>
            <a:endParaRPr lang="en-US"/>
          </a:p>
        </p:txBody>
      </p:sp>
      <p:pic>
        <p:nvPicPr>
          <p:cNvPr id="8" name="Picture 2" descr="C:\Users\user\Desktop\images.jpg"/>
          <p:cNvPicPr>
            <a:picLocks noChangeAspect="1" noChangeArrowheads="1"/>
          </p:cNvPicPr>
          <p:nvPr/>
        </p:nvPicPr>
        <p:blipFill>
          <a:blip r:embed="rId8"/>
          <a:srcRect/>
          <a:stretch>
            <a:fillRect/>
          </a:stretch>
        </p:blipFill>
        <p:spPr bwMode="auto">
          <a:xfrm>
            <a:off x="6643702" y="4643446"/>
            <a:ext cx="1714512" cy="1714512"/>
          </a:xfrm>
          <a:prstGeom prst="rect">
            <a:avLst/>
          </a:prstGeom>
          <a:noFill/>
        </p:spPr>
      </p:pic>
    </p:spTree>
    <p:extLst>
      <p:ext uri="{BB962C8B-B14F-4D97-AF65-F5344CB8AC3E}">
        <p14:creationId xmlns:p14="http://schemas.microsoft.com/office/powerpoint/2010/main" val="1123500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opulation.jpg"/>
          <p:cNvPicPr>
            <a:picLocks noGrp="1" noChangeAspect="1" noChangeArrowheads="1"/>
          </p:cNvPicPr>
          <p:nvPr>
            <p:ph idx="1"/>
          </p:nvPr>
        </p:nvPicPr>
        <p:blipFill>
          <a:blip r:embed="rId3"/>
          <a:srcRect/>
          <a:stretch>
            <a:fillRect/>
          </a:stretch>
        </p:blipFill>
        <p:spPr bwMode="auto">
          <a:xfrm>
            <a:off x="2369608" y="764142"/>
            <a:ext cx="4774159" cy="5450940"/>
          </a:xfrm>
          <a:prstGeom prst="rect">
            <a:avLst/>
          </a:prstGeom>
          <a:noFill/>
        </p:spPr>
      </p:pic>
      <p:sp>
        <p:nvSpPr>
          <p:cNvPr id="2" name="Title 1"/>
          <p:cNvSpPr>
            <a:spLocks noGrp="1"/>
          </p:cNvSpPr>
          <p:nvPr>
            <p:ph type="title"/>
          </p:nvPr>
        </p:nvSpPr>
        <p:spPr/>
        <p:txBody>
          <a:bodyPr/>
          <a:lstStyle/>
          <a:p>
            <a:r>
              <a:rPr lang="en-US" dirty="0" smtClean="0"/>
              <a:t>Population of India</a:t>
            </a:r>
            <a:endParaRPr lang="en-US" dirty="0"/>
          </a:p>
        </p:txBody>
      </p:sp>
      <p:sp>
        <p:nvSpPr>
          <p:cNvPr id="4" name="Date Placeholder 3"/>
          <p:cNvSpPr>
            <a:spLocks noGrp="1"/>
          </p:cNvSpPr>
          <p:nvPr>
            <p:ph type="dt" sz="half" idx="2"/>
          </p:nvPr>
        </p:nvSpPr>
        <p:spPr/>
        <p:txBody>
          <a:bodyPr/>
          <a:lstStyle/>
          <a:p>
            <a:fld id="{BF1A2D10-3F17-496F-A355-B2D070D6777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80</a:t>
            </a:fld>
            <a:endParaRPr lang="en-US"/>
          </a:p>
        </p:txBody>
      </p:sp>
    </p:spTree>
    <p:extLst>
      <p:ext uri="{BB962C8B-B14F-4D97-AF65-F5344CB8AC3E}">
        <p14:creationId xmlns:p14="http://schemas.microsoft.com/office/powerpoint/2010/main" val="739467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of Population in India</a:t>
            </a:r>
            <a:endParaRPr lang="en-US" dirty="0"/>
          </a:p>
        </p:txBody>
      </p:sp>
      <p:sp>
        <p:nvSpPr>
          <p:cNvPr id="4" name="Date Placeholder 3"/>
          <p:cNvSpPr>
            <a:spLocks noGrp="1"/>
          </p:cNvSpPr>
          <p:nvPr>
            <p:ph type="dt" sz="half" idx="2"/>
          </p:nvPr>
        </p:nvSpPr>
        <p:spPr/>
        <p:txBody>
          <a:bodyPr/>
          <a:lstStyle/>
          <a:p>
            <a:fld id="{4D4AC122-5100-48F4-85D9-234C0C20601B}"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81</a:t>
            </a:fld>
            <a:endParaRPr lang="en-US"/>
          </a:p>
        </p:txBody>
      </p:sp>
      <p:pic>
        <p:nvPicPr>
          <p:cNvPr id="1026" name="Picture 2" descr="C:\Users\user\Desktop\density2.gif"/>
          <p:cNvPicPr>
            <a:picLocks noGrp="1" noChangeAspect="1" noChangeArrowheads="1"/>
          </p:cNvPicPr>
          <p:nvPr>
            <p:ph idx="1"/>
          </p:nvPr>
        </p:nvPicPr>
        <p:blipFill>
          <a:blip r:embed="rId3"/>
          <a:srcRect/>
          <a:stretch>
            <a:fillRect/>
          </a:stretch>
        </p:blipFill>
        <p:spPr bwMode="auto">
          <a:xfrm>
            <a:off x="2357422" y="785794"/>
            <a:ext cx="4786346" cy="5592363"/>
          </a:xfrm>
          <a:prstGeom prst="rect">
            <a:avLst/>
          </a:prstGeom>
          <a:noFill/>
        </p:spPr>
      </p:pic>
    </p:spTree>
    <p:extLst>
      <p:ext uri="{BB962C8B-B14F-4D97-AF65-F5344CB8AC3E}">
        <p14:creationId xmlns:p14="http://schemas.microsoft.com/office/powerpoint/2010/main" val="25736331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based tax</a:t>
            </a:r>
            <a:endParaRPr lang="en-US" dirty="0"/>
          </a:p>
        </p:txBody>
      </p:sp>
      <p:sp>
        <p:nvSpPr>
          <p:cNvPr id="3" name="Content Placeholder 2"/>
          <p:cNvSpPr>
            <a:spLocks noGrp="1"/>
          </p:cNvSpPr>
          <p:nvPr>
            <p:ph idx="1"/>
          </p:nvPr>
        </p:nvSpPr>
        <p:spPr/>
        <p:txBody>
          <a:bodyPr/>
          <a:lstStyle/>
          <a:p>
            <a:pPr algn="just"/>
            <a:r>
              <a:rPr lang="en-US" dirty="0"/>
              <a:t>Impact of Consumption based</a:t>
            </a:r>
          </a:p>
          <a:p>
            <a:pPr lvl="1" algn="just"/>
            <a:r>
              <a:rPr lang="en-US" dirty="0"/>
              <a:t>B to B transactions</a:t>
            </a:r>
          </a:p>
          <a:p>
            <a:pPr lvl="2" algn="just"/>
            <a:r>
              <a:rPr lang="en-US" dirty="0"/>
              <a:t>Transfer of Set-off</a:t>
            </a:r>
          </a:p>
          <a:p>
            <a:pPr lvl="1" algn="just"/>
            <a:r>
              <a:rPr lang="en-US" dirty="0"/>
              <a:t>B to C transactions</a:t>
            </a:r>
          </a:p>
          <a:p>
            <a:pPr lvl="2" algn="just"/>
            <a:r>
              <a:rPr lang="en-US" dirty="0"/>
              <a:t>No effect</a:t>
            </a:r>
          </a:p>
          <a:p>
            <a:pPr algn="just"/>
            <a:endParaRPr lang="en-US" dirty="0"/>
          </a:p>
          <a:p>
            <a:pPr algn="just"/>
            <a:r>
              <a:rPr lang="en-US" dirty="0"/>
              <a:t>E-Commerce Transactions</a:t>
            </a:r>
          </a:p>
          <a:p>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82</a:t>
            </a:fld>
            <a:endParaRPr lang="en-US"/>
          </a:p>
        </p:txBody>
      </p:sp>
    </p:spTree>
    <p:extLst>
      <p:ext uri="{BB962C8B-B14F-4D97-AF65-F5344CB8AC3E}">
        <p14:creationId xmlns:p14="http://schemas.microsoft.com/office/powerpoint/2010/main" val="31544510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taxation system-goods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1625133"/>
              </p:ext>
            </p:extLst>
          </p:nvPr>
        </p:nvGraphicFramePr>
        <p:xfrm>
          <a:off x="500034" y="1071546"/>
          <a:ext cx="8215370" cy="5286220"/>
        </p:xfrm>
        <a:graphic>
          <a:graphicData uri="http://schemas.openxmlformats.org/drawingml/2006/table">
            <a:tbl>
              <a:tblPr firstRow="1" bandRow="1">
                <a:tableStyleId>{1E171933-4619-4E11-9A3F-F7608DF75F80}</a:tableStyleId>
              </a:tblPr>
              <a:tblGrid>
                <a:gridCol w="1724026"/>
                <a:gridCol w="1204932"/>
                <a:gridCol w="1723995"/>
                <a:gridCol w="2243145"/>
                <a:gridCol w="1319272"/>
              </a:tblGrid>
              <a:tr h="470704">
                <a:tc>
                  <a:txBody>
                    <a:bodyPr/>
                    <a:lstStyle/>
                    <a:p>
                      <a:r>
                        <a:rPr lang="en-US" dirty="0" smtClean="0"/>
                        <a:t>Type of transaction</a:t>
                      </a:r>
                      <a:endParaRPr lang="en-US" b="1" dirty="0"/>
                    </a:p>
                  </a:txBody>
                  <a:tcPr marL="68580" marR="68580"/>
                </a:tc>
                <a:tc>
                  <a:txBody>
                    <a:bodyPr/>
                    <a:lstStyle/>
                    <a:p>
                      <a:r>
                        <a:rPr lang="en-US" dirty="0" smtClean="0"/>
                        <a:t>Applicable</a:t>
                      </a:r>
                      <a:r>
                        <a:rPr lang="en-US" baseline="0" dirty="0" smtClean="0"/>
                        <a:t> Tax</a:t>
                      </a:r>
                      <a:endParaRPr lang="en-US" b="1" dirty="0"/>
                    </a:p>
                  </a:txBody>
                  <a:tcPr marL="68580" marR="68580"/>
                </a:tc>
                <a:tc>
                  <a:txBody>
                    <a:bodyPr/>
                    <a:lstStyle/>
                    <a:p>
                      <a:r>
                        <a:rPr lang="en-US" dirty="0" smtClean="0"/>
                        <a:t>Rate</a:t>
                      </a:r>
                      <a:endParaRPr lang="en-US" b="1" dirty="0"/>
                    </a:p>
                  </a:txBody>
                  <a:tcPr marL="68580" marR="68580"/>
                </a:tc>
                <a:tc>
                  <a:txBody>
                    <a:bodyPr/>
                    <a:lstStyle/>
                    <a:p>
                      <a:r>
                        <a:rPr lang="en-US" dirty="0" smtClean="0"/>
                        <a:t>Remarks</a:t>
                      </a:r>
                      <a:endParaRPr lang="en-US" b="1" dirty="0"/>
                    </a:p>
                  </a:txBody>
                  <a:tcPr marL="68580" marR="68580"/>
                </a:tc>
                <a:tc>
                  <a:txBody>
                    <a:bodyPr/>
                    <a:lstStyle/>
                    <a:p>
                      <a:r>
                        <a:rPr lang="en-US" dirty="0" smtClean="0"/>
                        <a:t>Collected</a:t>
                      </a:r>
                      <a:r>
                        <a:rPr lang="en-US" baseline="0" dirty="0" smtClean="0"/>
                        <a:t> by</a:t>
                      </a:r>
                      <a:endParaRPr lang="en-US" b="1" dirty="0"/>
                    </a:p>
                  </a:txBody>
                  <a:tcPr marL="68580" marR="68580"/>
                </a:tc>
              </a:tr>
              <a:tr h="704335">
                <a:tc>
                  <a:txBody>
                    <a:bodyPr/>
                    <a:lstStyle/>
                    <a:p>
                      <a:r>
                        <a:rPr lang="en-US" dirty="0" smtClean="0"/>
                        <a:t>Inter state</a:t>
                      </a:r>
                      <a:r>
                        <a:rPr lang="en-US" baseline="0" dirty="0" smtClean="0"/>
                        <a:t> </a:t>
                      </a:r>
                      <a:r>
                        <a:rPr lang="en-US" dirty="0" smtClean="0"/>
                        <a:t>B2B</a:t>
                      </a:r>
                      <a:endParaRPr lang="en-US" dirty="0"/>
                    </a:p>
                  </a:txBody>
                  <a:tcPr marL="68580" marR="68580"/>
                </a:tc>
                <a:tc>
                  <a:txBody>
                    <a:bodyPr/>
                    <a:lstStyle/>
                    <a:p>
                      <a:r>
                        <a:rPr lang="en-US" dirty="0" smtClean="0"/>
                        <a:t>CST</a:t>
                      </a:r>
                      <a:endParaRPr lang="en-US" dirty="0"/>
                    </a:p>
                  </a:txBody>
                  <a:tcPr marL="68580" marR="68580"/>
                </a:tc>
                <a:tc>
                  <a:txBody>
                    <a:bodyPr/>
                    <a:lstStyle/>
                    <a:p>
                      <a:r>
                        <a:rPr lang="en-US" dirty="0" smtClean="0"/>
                        <a:t>2%</a:t>
                      </a:r>
                    </a:p>
                    <a:p>
                      <a:r>
                        <a:rPr lang="en-US" dirty="0" smtClean="0"/>
                        <a:t>0%</a:t>
                      </a:r>
                      <a:endParaRPr lang="en-US" dirty="0"/>
                    </a:p>
                  </a:txBody>
                  <a:tcPr marL="68580" marR="68580"/>
                </a:tc>
                <a:tc>
                  <a:txBody>
                    <a:bodyPr/>
                    <a:lstStyle/>
                    <a:p>
                      <a:r>
                        <a:rPr lang="en-US" dirty="0" smtClean="0"/>
                        <a:t>C form</a:t>
                      </a:r>
                    </a:p>
                    <a:p>
                      <a:r>
                        <a:rPr lang="en-US" dirty="0" smtClean="0"/>
                        <a:t>H from</a:t>
                      </a:r>
                      <a:endParaRPr lang="en-US" dirty="0"/>
                    </a:p>
                  </a:txBody>
                  <a:tcPr marL="68580" marR="68580"/>
                </a:tc>
                <a:tc>
                  <a:txBody>
                    <a:bodyPr/>
                    <a:lstStyle/>
                    <a:p>
                      <a:r>
                        <a:rPr lang="en-US" dirty="0" smtClean="0"/>
                        <a:t>Selling State</a:t>
                      </a:r>
                    </a:p>
                    <a:p>
                      <a:r>
                        <a:rPr lang="en-US" dirty="0" smtClean="0"/>
                        <a:t>-</a:t>
                      </a:r>
                      <a:endParaRPr lang="en-US" dirty="0"/>
                    </a:p>
                  </a:txBody>
                  <a:tcPr marL="68580" marR="68580"/>
                </a:tc>
              </a:tr>
              <a:tr h="878127">
                <a:tc>
                  <a:txBody>
                    <a:bodyPr/>
                    <a:lstStyle/>
                    <a:p>
                      <a:r>
                        <a:rPr lang="en-US" dirty="0" smtClean="0"/>
                        <a:t>Inter state Branch/consignment</a:t>
                      </a:r>
                      <a:endParaRPr lang="en-US" dirty="0"/>
                    </a:p>
                  </a:txBody>
                  <a:tcPr marL="68580" marR="68580"/>
                </a:tc>
                <a:tc>
                  <a:txBody>
                    <a:bodyPr/>
                    <a:lstStyle/>
                    <a:p>
                      <a:r>
                        <a:rPr lang="en-US" dirty="0" smtClean="0"/>
                        <a:t>CST</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F from</a:t>
                      </a:r>
                      <a:endParaRPr lang="en-US" dirty="0"/>
                    </a:p>
                  </a:txBody>
                  <a:tcPr marL="68580" marR="68580"/>
                </a:tc>
                <a:tc>
                  <a:txBody>
                    <a:bodyPr/>
                    <a:lstStyle/>
                    <a:p>
                      <a:r>
                        <a:rPr lang="en-US" dirty="0" smtClean="0"/>
                        <a:t>-</a:t>
                      </a:r>
                      <a:endParaRPr lang="en-US" dirty="0"/>
                    </a:p>
                  </a:txBody>
                  <a:tcPr marL="68580" marR="68580"/>
                </a:tc>
              </a:tr>
              <a:tr h="704335">
                <a:tc>
                  <a:txBody>
                    <a:bodyPr/>
                    <a:lstStyle/>
                    <a:p>
                      <a:r>
                        <a:rPr lang="en-US" dirty="0" smtClean="0"/>
                        <a:t>Further Inter</a:t>
                      </a:r>
                      <a:r>
                        <a:rPr lang="en-US" baseline="0" dirty="0" smtClean="0"/>
                        <a:t> state</a:t>
                      </a:r>
                      <a:r>
                        <a:rPr lang="en-US" dirty="0" smtClean="0"/>
                        <a:t> movement </a:t>
                      </a:r>
                      <a:endParaRPr lang="en-US" dirty="0"/>
                    </a:p>
                  </a:txBody>
                  <a:tcPr marL="68580" marR="68580"/>
                </a:tc>
                <a:tc>
                  <a:txBody>
                    <a:bodyPr/>
                    <a:lstStyle/>
                    <a:p>
                      <a:r>
                        <a:rPr lang="en-US" dirty="0" smtClean="0"/>
                        <a:t>CST</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E1/E2</a:t>
                      </a:r>
                      <a:r>
                        <a:rPr lang="en-US" baseline="0" dirty="0" smtClean="0"/>
                        <a:t> forms</a:t>
                      </a:r>
                      <a:endParaRPr lang="en-US" dirty="0"/>
                    </a:p>
                  </a:txBody>
                  <a:tcPr marL="68580" marR="68580"/>
                </a:tc>
                <a:tc>
                  <a:txBody>
                    <a:bodyPr/>
                    <a:lstStyle/>
                    <a:p>
                      <a:r>
                        <a:rPr lang="en-US" dirty="0" smtClean="0"/>
                        <a:t>-</a:t>
                      </a:r>
                      <a:endParaRPr lang="en-US" dirty="0"/>
                    </a:p>
                  </a:txBody>
                  <a:tcPr marL="68580" marR="68580"/>
                </a:tc>
              </a:tr>
              <a:tr h="878127">
                <a:tc>
                  <a:txBody>
                    <a:bodyPr/>
                    <a:lstStyle/>
                    <a:p>
                      <a:pPr algn="l"/>
                      <a:r>
                        <a:rPr lang="en-US" dirty="0" smtClean="0"/>
                        <a:t>Inter state B2C</a:t>
                      </a:r>
                      <a:endParaRPr lang="en-US" dirty="0"/>
                    </a:p>
                  </a:txBody>
                  <a:tcPr marL="68580" marR="68580"/>
                </a:tc>
                <a:tc>
                  <a:txBody>
                    <a:bodyPr/>
                    <a:lstStyle/>
                    <a:p>
                      <a:pPr algn="l"/>
                      <a:r>
                        <a:rPr lang="en-US" dirty="0" smtClean="0"/>
                        <a:t>CST</a:t>
                      </a:r>
                      <a:endParaRPr lang="en-US" dirty="0"/>
                    </a:p>
                  </a:txBody>
                  <a:tcPr marL="68580" marR="68580"/>
                </a:tc>
                <a:tc>
                  <a:txBody>
                    <a:bodyPr/>
                    <a:lstStyle/>
                    <a:p>
                      <a:pPr algn="l"/>
                      <a:r>
                        <a:rPr lang="en-US" dirty="0" smtClean="0"/>
                        <a:t>Prevalent rate</a:t>
                      </a:r>
                      <a:r>
                        <a:rPr lang="en-US" baseline="0" dirty="0" smtClean="0"/>
                        <a:t> of VAT in the selling state</a:t>
                      </a:r>
                      <a:endParaRPr lang="en-US" dirty="0"/>
                    </a:p>
                  </a:txBody>
                  <a:tcPr marL="68580" marR="68580"/>
                </a:tc>
                <a:tc>
                  <a:txBody>
                    <a:bodyPr/>
                    <a:lstStyle/>
                    <a:p>
                      <a:pPr algn="l"/>
                      <a:r>
                        <a:rPr lang="en-US" dirty="0" smtClean="0"/>
                        <a:t>-</a:t>
                      </a:r>
                      <a:endParaRPr lang="en-US" dirty="0"/>
                    </a:p>
                  </a:txBody>
                  <a:tcPr marL="68580" marR="68580"/>
                </a:tc>
                <a:tc>
                  <a:txBody>
                    <a:bodyPr/>
                    <a:lstStyle/>
                    <a:p>
                      <a:pPr algn="l"/>
                      <a:r>
                        <a:rPr lang="en-US" dirty="0" smtClean="0"/>
                        <a:t>Selling State</a:t>
                      </a:r>
                      <a:endParaRPr lang="en-US" dirty="0"/>
                    </a:p>
                  </a:txBody>
                  <a:tcPr marL="68580" marR="68580"/>
                </a:tc>
              </a:tr>
              <a:tr h="704335">
                <a:tc>
                  <a:txBody>
                    <a:bodyPr/>
                    <a:lstStyle/>
                    <a:p>
                      <a:pPr algn="l"/>
                      <a:r>
                        <a:rPr lang="en-US" dirty="0" smtClean="0"/>
                        <a:t>Import from abroad</a:t>
                      </a:r>
                      <a:endParaRPr lang="en-US" dirty="0"/>
                    </a:p>
                  </a:txBody>
                  <a:tcPr marL="68580" marR="68580"/>
                </a:tc>
                <a:tc>
                  <a:txBody>
                    <a:bodyPr/>
                    <a:lstStyle/>
                    <a:p>
                      <a:pPr algn="l"/>
                      <a:r>
                        <a:rPr lang="en-US" dirty="0" smtClean="0"/>
                        <a:t>Customs</a:t>
                      </a:r>
                    </a:p>
                    <a:p>
                      <a:pPr algn="l"/>
                      <a:r>
                        <a:rPr lang="en-US" dirty="0" smtClean="0"/>
                        <a:t>CST</a:t>
                      </a:r>
                      <a:endParaRPr lang="en-US" dirty="0"/>
                    </a:p>
                  </a:txBody>
                  <a:tcPr marL="68580" marR="68580"/>
                </a:tc>
                <a:tc>
                  <a:txBody>
                    <a:bodyPr/>
                    <a:lstStyle/>
                    <a:p>
                      <a:pPr algn="l"/>
                      <a:r>
                        <a:rPr lang="en-US" dirty="0" smtClean="0"/>
                        <a:t>Varying</a:t>
                      </a:r>
                    </a:p>
                    <a:p>
                      <a:pPr algn="l"/>
                      <a:r>
                        <a:rPr lang="en-US" dirty="0" smtClean="0"/>
                        <a:t>0%</a:t>
                      </a:r>
                      <a:endParaRPr lang="en-US" dirty="0"/>
                    </a:p>
                  </a:txBody>
                  <a:tcPr marL="68580" marR="68580"/>
                </a:tc>
                <a:tc>
                  <a:txBody>
                    <a:bodyPr/>
                    <a:lstStyle/>
                    <a:p>
                      <a:pPr algn="l"/>
                      <a:r>
                        <a:rPr lang="en-US" dirty="0" smtClean="0"/>
                        <a:t>-</a:t>
                      </a:r>
                    </a:p>
                    <a:p>
                      <a:pPr algn="l"/>
                      <a:r>
                        <a:rPr lang="en-US" dirty="0" smtClean="0"/>
                        <a:t>High</a:t>
                      </a:r>
                      <a:r>
                        <a:rPr lang="en-US" baseline="0" dirty="0" smtClean="0"/>
                        <a:t> seas</a:t>
                      </a:r>
                      <a:endParaRPr lang="en-US" dirty="0"/>
                    </a:p>
                  </a:txBody>
                  <a:tcPr marL="68580" marR="68580"/>
                </a:tc>
                <a:tc>
                  <a:txBody>
                    <a:bodyPr/>
                    <a:lstStyle/>
                    <a:p>
                      <a:pPr algn="l"/>
                      <a:r>
                        <a:rPr lang="en-US" dirty="0" smtClean="0"/>
                        <a:t>Union</a:t>
                      </a:r>
                    </a:p>
                    <a:p>
                      <a:pPr algn="l"/>
                      <a:r>
                        <a:rPr lang="en-US" dirty="0" smtClean="0"/>
                        <a:t>-</a:t>
                      </a:r>
                      <a:endParaRPr lang="en-US" dirty="0"/>
                    </a:p>
                  </a:txBody>
                  <a:tcPr marL="68580" marR="68580"/>
                </a:tc>
              </a:tr>
              <a:tr h="704335">
                <a:tc>
                  <a:txBody>
                    <a:bodyPr/>
                    <a:lstStyle/>
                    <a:p>
                      <a:pPr algn="l"/>
                      <a:r>
                        <a:rPr lang="en-US" dirty="0" smtClean="0"/>
                        <a:t>Export </a:t>
                      </a:r>
                      <a:r>
                        <a:rPr lang="en-US" dirty="0" err="1" smtClean="0"/>
                        <a:t>aborad</a:t>
                      </a:r>
                      <a:endParaRPr lang="en-US" dirty="0"/>
                    </a:p>
                  </a:txBody>
                  <a:tcPr marL="68580" marR="68580"/>
                </a:tc>
                <a:tc>
                  <a:txBody>
                    <a:bodyPr/>
                    <a:lstStyle/>
                    <a:p>
                      <a:pPr algn="l"/>
                      <a:r>
                        <a:rPr lang="en-US" dirty="0" smtClean="0"/>
                        <a:t>Customs</a:t>
                      </a:r>
                    </a:p>
                    <a:p>
                      <a:pPr algn="l"/>
                      <a:r>
                        <a:rPr lang="en-US" dirty="0" smtClean="0"/>
                        <a:t>CST</a:t>
                      </a:r>
                      <a:endParaRPr lang="en-US" dirty="0"/>
                    </a:p>
                  </a:txBody>
                  <a:tcPr marL="68580" marR="68580"/>
                </a:tc>
                <a:tc>
                  <a:txBody>
                    <a:bodyPr/>
                    <a:lstStyle/>
                    <a:p>
                      <a:pPr algn="l"/>
                      <a:r>
                        <a:rPr lang="en-US" dirty="0" smtClean="0"/>
                        <a:t>Mostly Nil</a:t>
                      </a:r>
                    </a:p>
                    <a:p>
                      <a:pPr algn="l"/>
                      <a:r>
                        <a:rPr lang="en-US" dirty="0" smtClean="0"/>
                        <a:t>0%</a:t>
                      </a:r>
                      <a:endParaRPr lang="en-US" dirty="0"/>
                    </a:p>
                  </a:txBody>
                  <a:tcPr marL="68580" marR="68580"/>
                </a:tc>
                <a:tc>
                  <a:txBody>
                    <a:bodyPr/>
                    <a:lstStyle/>
                    <a:p>
                      <a:pPr algn="l"/>
                      <a:r>
                        <a:rPr lang="en-US" dirty="0" smtClean="0"/>
                        <a:t>-</a:t>
                      </a:r>
                    </a:p>
                    <a:p>
                      <a:pPr algn="l"/>
                      <a:r>
                        <a:rPr lang="en-US" dirty="0" smtClean="0"/>
                        <a:t>H</a:t>
                      </a:r>
                      <a:r>
                        <a:rPr lang="en-US" baseline="0" dirty="0" smtClean="0"/>
                        <a:t> form</a:t>
                      </a:r>
                      <a:endParaRPr lang="en-US" dirty="0"/>
                    </a:p>
                  </a:txBody>
                  <a:tcPr marL="68580" marR="68580"/>
                </a:tc>
                <a:tc>
                  <a:txBody>
                    <a:bodyPr/>
                    <a:lstStyle/>
                    <a:p>
                      <a:pPr algn="l"/>
                      <a:r>
                        <a:rPr lang="en-US" dirty="0" smtClean="0"/>
                        <a:t>Union</a:t>
                      </a:r>
                    </a:p>
                    <a:p>
                      <a:pPr algn="l"/>
                      <a:r>
                        <a:rPr lang="en-US" dirty="0" smtClean="0"/>
                        <a:t>-</a:t>
                      </a:r>
                      <a:endParaRPr lang="en-US" dirty="0"/>
                    </a:p>
                  </a:txBody>
                  <a:tcPr marL="68580" marR="68580"/>
                </a:tc>
              </a:tr>
            </a:tbl>
          </a:graphicData>
        </a:graphic>
      </p:graphicFrame>
      <p:sp>
        <p:nvSpPr>
          <p:cNvPr id="3" name="Date Placeholder 2"/>
          <p:cNvSpPr>
            <a:spLocks noGrp="1"/>
          </p:cNvSpPr>
          <p:nvPr>
            <p:ph type="dt" sz="half" idx="2"/>
          </p:nvPr>
        </p:nvSpPr>
        <p:spPr/>
        <p:txBody>
          <a:bodyPr/>
          <a:lstStyle/>
          <a:p>
            <a:fld id="{668C4AFE-119B-421A-ABE3-D01D42AA8378}"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83</a:t>
            </a:fld>
            <a:endParaRPr lang="en-US"/>
          </a:p>
        </p:txBody>
      </p:sp>
    </p:spTree>
    <p:extLst>
      <p:ext uri="{BB962C8B-B14F-4D97-AF65-F5344CB8AC3E}">
        <p14:creationId xmlns:p14="http://schemas.microsoft.com/office/powerpoint/2010/main" val="275905953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taxation system-goods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93857"/>
              </p:ext>
            </p:extLst>
          </p:nvPr>
        </p:nvGraphicFramePr>
        <p:xfrm>
          <a:off x="500034" y="1000108"/>
          <a:ext cx="7886700" cy="5029200"/>
        </p:xfrm>
        <a:graphic>
          <a:graphicData uri="http://schemas.openxmlformats.org/drawingml/2006/table">
            <a:tbl>
              <a:tblPr firstRow="1" bandRow="1">
                <a:tableStyleId>{1E171933-4619-4E11-9A3F-F7608DF75F80}</a:tableStyleId>
              </a:tblPr>
              <a:tblGrid>
                <a:gridCol w="1577340"/>
                <a:gridCol w="1577340"/>
                <a:gridCol w="1577340"/>
                <a:gridCol w="1577340"/>
                <a:gridCol w="1577340"/>
              </a:tblGrid>
              <a:tr h="370840">
                <a:tc>
                  <a:txBody>
                    <a:bodyPr/>
                    <a:lstStyle/>
                    <a:p>
                      <a:r>
                        <a:rPr lang="en-US" dirty="0" smtClean="0"/>
                        <a:t>Type of transaction</a:t>
                      </a:r>
                      <a:endParaRPr lang="en-US" dirty="0"/>
                    </a:p>
                  </a:txBody>
                  <a:tcPr marL="68580" marR="68580"/>
                </a:tc>
                <a:tc>
                  <a:txBody>
                    <a:bodyPr/>
                    <a:lstStyle/>
                    <a:p>
                      <a:r>
                        <a:rPr lang="en-US" dirty="0" smtClean="0"/>
                        <a:t>Applicable tax</a:t>
                      </a:r>
                      <a:endParaRPr lang="en-US" dirty="0"/>
                    </a:p>
                  </a:txBody>
                  <a:tcPr marL="68580" marR="68580"/>
                </a:tc>
                <a:tc>
                  <a:txBody>
                    <a:bodyPr/>
                    <a:lstStyle/>
                    <a:p>
                      <a:r>
                        <a:rPr lang="en-US" dirty="0" smtClean="0"/>
                        <a:t>Rate</a:t>
                      </a:r>
                      <a:endParaRPr lang="en-US" dirty="0"/>
                    </a:p>
                  </a:txBody>
                  <a:tcPr marL="68580" marR="68580"/>
                </a:tc>
                <a:tc>
                  <a:txBody>
                    <a:bodyPr/>
                    <a:lstStyle/>
                    <a:p>
                      <a:r>
                        <a:rPr lang="en-US" dirty="0" smtClean="0"/>
                        <a:t>Remarks</a:t>
                      </a:r>
                      <a:endParaRPr lang="en-US" dirty="0"/>
                    </a:p>
                  </a:txBody>
                  <a:tcPr marL="68580" marR="68580"/>
                </a:tc>
                <a:tc>
                  <a:txBody>
                    <a:bodyPr/>
                    <a:lstStyle/>
                    <a:p>
                      <a:r>
                        <a:rPr lang="en-US" dirty="0" smtClean="0"/>
                        <a:t>Collected by</a:t>
                      </a:r>
                      <a:endParaRPr lang="en-US" dirty="0"/>
                    </a:p>
                  </a:txBody>
                  <a:tcPr marL="68580" marR="68580"/>
                </a:tc>
              </a:tr>
              <a:tr h="370840">
                <a:tc>
                  <a:txBody>
                    <a:bodyPr/>
                    <a:lstStyle/>
                    <a:p>
                      <a:r>
                        <a:rPr lang="en-US" dirty="0" smtClean="0"/>
                        <a:t>Inter state B2B</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r>
                        <a:rPr lang="en-US" baseline="0" dirty="0" smtClean="0"/>
                        <a:t> (Hypothetical)</a:t>
                      </a:r>
                      <a:endParaRPr lang="en-US" dirty="0"/>
                    </a:p>
                  </a:txBody>
                  <a:tcPr marL="68580" marR="68580"/>
                </a:tc>
                <a:tc>
                  <a:txBody>
                    <a:bodyPr/>
                    <a:lstStyle/>
                    <a:p>
                      <a:r>
                        <a:rPr lang="en-US" dirty="0" smtClean="0"/>
                        <a:t>Buying</a:t>
                      </a:r>
                      <a:r>
                        <a:rPr lang="en-US" baseline="0" dirty="0" smtClean="0"/>
                        <a:t> state to get credit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Inter state branch/consignment</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endParaRPr lang="en-US" dirty="0"/>
                    </a:p>
                  </a:txBody>
                  <a:tcPr marL="68580" marR="68580"/>
                </a:tc>
                <a:tc>
                  <a:txBody>
                    <a:bodyPr/>
                    <a:lstStyle/>
                    <a:p>
                      <a:r>
                        <a:rPr lang="en-US" dirty="0" smtClean="0"/>
                        <a:t>Buying</a:t>
                      </a:r>
                      <a:r>
                        <a:rPr lang="en-US" baseline="0" dirty="0" smtClean="0"/>
                        <a:t> state to get credit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Further</a:t>
                      </a:r>
                      <a:r>
                        <a:rPr lang="en-US" baseline="0" dirty="0" smtClean="0"/>
                        <a:t> movement</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endParaRPr lang="en-US" dirty="0"/>
                    </a:p>
                  </a:txBody>
                  <a:tcPr marL="68580" marR="68580"/>
                </a:tc>
                <a:tc>
                  <a:txBody>
                    <a:bodyPr/>
                    <a:lstStyle/>
                    <a:p>
                      <a:r>
                        <a:rPr lang="en-US" dirty="0" smtClean="0"/>
                        <a:t>Final buying state to get the credit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Inter state B2C</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Buying</a:t>
                      </a:r>
                      <a:r>
                        <a:rPr lang="en-US" baseline="0" dirty="0" smtClean="0"/>
                        <a:t> state to get credit</a:t>
                      </a:r>
                      <a:r>
                        <a:rPr lang="en-US" dirty="0" smtClean="0"/>
                        <a: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Import from</a:t>
                      </a:r>
                      <a:r>
                        <a:rPr lang="en-US" baseline="0" dirty="0" smtClean="0"/>
                        <a:t> abroad</a:t>
                      </a:r>
                      <a:endParaRPr lang="en-US" dirty="0"/>
                    </a:p>
                  </a:txBody>
                  <a:tcPr marL="68580" marR="68580"/>
                </a:tc>
                <a:tc>
                  <a:txBody>
                    <a:bodyPr/>
                    <a:lstStyle/>
                    <a:p>
                      <a:r>
                        <a:rPr lang="en-US" dirty="0" smtClean="0"/>
                        <a:t>Customs + IGST</a:t>
                      </a:r>
                      <a:endParaRPr lang="en-US" dirty="0"/>
                    </a:p>
                  </a:txBody>
                  <a:tcPr marL="68580" marR="68580"/>
                </a:tc>
                <a:tc>
                  <a:txBody>
                    <a:bodyPr/>
                    <a:lstStyle/>
                    <a:p>
                      <a:r>
                        <a:rPr lang="en-US" dirty="0" smtClean="0"/>
                        <a:t>Customs+27%</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Buying</a:t>
                      </a:r>
                      <a:r>
                        <a:rPr lang="en-US" baseline="0" dirty="0" smtClean="0"/>
                        <a:t> state to get credit</a:t>
                      </a:r>
                      <a:r>
                        <a:rPr lang="en-US" dirty="0" smtClean="0"/>
                        <a: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Export</a:t>
                      </a:r>
                      <a:endParaRPr lang="en-US" dirty="0"/>
                    </a:p>
                  </a:txBody>
                  <a:tcPr marL="68580" marR="68580"/>
                </a:tc>
                <a:tc>
                  <a:txBody>
                    <a:bodyPr/>
                    <a:lstStyle/>
                    <a:p>
                      <a:r>
                        <a:rPr lang="en-US" dirty="0" smtClean="0"/>
                        <a:t>Customs + IGST</a:t>
                      </a:r>
                      <a:endParaRPr lang="en-US" dirty="0"/>
                    </a:p>
                  </a:txBody>
                  <a:tcPr marL="68580" marR="68580"/>
                </a:tc>
                <a:tc>
                  <a:txBody>
                    <a:bodyPr/>
                    <a:lstStyle/>
                    <a:p>
                      <a:r>
                        <a:rPr lang="en-US" dirty="0" smtClean="0"/>
                        <a:t>0+0</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Buying</a:t>
                      </a:r>
                      <a:r>
                        <a:rPr lang="en-US" baseline="0" dirty="0" smtClean="0"/>
                        <a:t> state to get credit</a:t>
                      </a:r>
                      <a:r>
                        <a:rPr lang="en-US" dirty="0" smtClean="0"/>
                        <a:t>??</a:t>
                      </a:r>
                      <a:endParaRPr lang="en-US" dirty="0"/>
                    </a:p>
                  </a:txBody>
                  <a:tcPr marL="68580" marR="68580"/>
                </a:tc>
                <a:tc>
                  <a:txBody>
                    <a:bodyPr/>
                    <a:lstStyle/>
                    <a:p>
                      <a:r>
                        <a:rPr lang="en-US" dirty="0" smtClean="0"/>
                        <a:t>-</a:t>
                      </a:r>
                      <a:endParaRPr lang="en-US" dirty="0"/>
                    </a:p>
                  </a:txBody>
                  <a:tcPr marL="68580" marR="68580"/>
                </a:tc>
              </a:tr>
            </a:tbl>
          </a:graphicData>
        </a:graphic>
      </p:graphicFrame>
      <p:sp>
        <p:nvSpPr>
          <p:cNvPr id="3" name="Date Placeholder 2"/>
          <p:cNvSpPr>
            <a:spLocks noGrp="1"/>
          </p:cNvSpPr>
          <p:nvPr>
            <p:ph type="dt" sz="half" idx="2"/>
          </p:nvPr>
        </p:nvSpPr>
        <p:spPr/>
        <p:txBody>
          <a:bodyPr/>
          <a:lstStyle/>
          <a:p>
            <a:fld id="{C8F47B78-7289-4AA9-9CB8-C62D7C72E379}"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84</a:t>
            </a:fld>
            <a:endParaRPr lang="en-US"/>
          </a:p>
        </p:txBody>
      </p:sp>
    </p:spTree>
    <p:extLst>
      <p:ext uri="{BB962C8B-B14F-4D97-AF65-F5344CB8AC3E}">
        <p14:creationId xmlns:p14="http://schemas.microsoft.com/office/powerpoint/2010/main" val="68209557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taxation system-services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531646"/>
              </p:ext>
            </p:extLst>
          </p:nvPr>
        </p:nvGraphicFramePr>
        <p:xfrm>
          <a:off x="571472" y="1285860"/>
          <a:ext cx="7886700" cy="2868063"/>
        </p:xfrm>
        <a:graphic>
          <a:graphicData uri="http://schemas.openxmlformats.org/drawingml/2006/table">
            <a:tbl>
              <a:tblPr firstRow="1" bandRow="1">
                <a:tableStyleId>{1E171933-4619-4E11-9A3F-F7608DF75F80}</a:tableStyleId>
              </a:tblPr>
              <a:tblGrid>
                <a:gridCol w="1577340"/>
                <a:gridCol w="1577340"/>
                <a:gridCol w="1577340"/>
                <a:gridCol w="1577340"/>
                <a:gridCol w="1577340"/>
              </a:tblGrid>
              <a:tr h="664304">
                <a:tc>
                  <a:txBody>
                    <a:bodyPr/>
                    <a:lstStyle/>
                    <a:p>
                      <a:r>
                        <a:rPr lang="en-US" dirty="0" smtClean="0"/>
                        <a:t>Type of transaction</a:t>
                      </a:r>
                      <a:endParaRPr lang="en-US" dirty="0"/>
                    </a:p>
                  </a:txBody>
                  <a:tcPr marL="68580" marR="68580"/>
                </a:tc>
                <a:tc>
                  <a:txBody>
                    <a:bodyPr/>
                    <a:lstStyle/>
                    <a:p>
                      <a:r>
                        <a:rPr lang="en-US" dirty="0" smtClean="0"/>
                        <a:t>Applicable tax</a:t>
                      </a:r>
                      <a:endParaRPr lang="en-US" dirty="0"/>
                    </a:p>
                  </a:txBody>
                  <a:tcPr marL="68580" marR="68580"/>
                </a:tc>
                <a:tc>
                  <a:txBody>
                    <a:bodyPr/>
                    <a:lstStyle/>
                    <a:p>
                      <a:r>
                        <a:rPr lang="en-US" dirty="0" smtClean="0"/>
                        <a:t>Rate</a:t>
                      </a:r>
                      <a:endParaRPr lang="en-US" dirty="0"/>
                    </a:p>
                  </a:txBody>
                  <a:tcPr marL="68580" marR="68580"/>
                </a:tc>
                <a:tc>
                  <a:txBody>
                    <a:bodyPr/>
                    <a:lstStyle/>
                    <a:p>
                      <a:r>
                        <a:rPr lang="en-US" dirty="0" smtClean="0"/>
                        <a:t>Remarks</a:t>
                      </a:r>
                      <a:endParaRPr lang="en-US" dirty="0"/>
                    </a:p>
                  </a:txBody>
                  <a:tcPr marL="68580" marR="68580"/>
                </a:tc>
                <a:tc>
                  <a:txBody>
                    <a:bodyPr/>
                    <a:lstStyle/>
                    <a:p>
                      <a:r>
                        <a:rPr lang="en-US" dirty="0" smtClean="0"/>
                        <a:t>Collected by</a:t>
                      </a:r>
                      <a:endParaRPr lang="en-US" dirty="0"/>
                    </a:p>
                  </a:txBody>
                  <a:tcPr marL="68580" marR="68580"/>
                </a:tc>
              </a:tr>
              <a:tr h="875151">
                <a:tc>
                  <a:txBody>
                    <a:bodyPr/>
                    <a:lstStyle/>
                    <a:p>
                      <a:r>
                        <a:rPr lang="en-US" dirty="0" smtClean="0"/>
                        <a:t>Inter state movement</a:t>
                      </a:r>
                      <a:endParaRPr lang="en-US" dirty="0"/>
                    </a:p>
                  </a:txBody>
                  <a:tcPr marL="68580" marR="68580"/>
                </a:tc>
                <a:tc>
                  <a:txBody>
                    <a:bodyPr/>
                    <a:lstStyle/>
                    <a:p>
                      <a:r>
                        <a:rPr lang="en-US" dirty="0" smtClean="0"/>
                        <a:t>Service tax</a:t>
                      </a:r>
                      <a:endParaRPr lang="en-US" dirty="0"/>
                    </a:p>
                  </a:txBody>
                  <a:tcPr marL="68580" marR="68580"/>
                </a:tc>
                <a:tc>
                  <a:txBody>
                    <a:bodyPr/>
                    <a:lstStyle/>
                    <a:p>
                      <a:r>
                        <a:rPr lang="en-US" dirty="0" smtClean="0"/>
                        <a:t>14%</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Union</a:t>
                      </a:r>
                      <a:endParaRPr lang="en-US" dirty="0"/>
                    </a:p>
                  </a:txBody>
                  <a:tcPr marL="68580" marR="68580"/>
                </a:tc>
              </a:tr>
              <a:tr h="664304">
                <a:tc>
                  <a:txBody>
                    <a:bodyPr/>
                    <a:lstStyle/>
                    <a:p>
                      <a:r>
                        <a:rPr lang="en-US" dirty="0" smtClean="0"/>
                        <a:t>Import from abroad</a:t>
                      </a:r>
                      <a:endParaRPr lang="en-US" dirty="0"/>
                    </a:p>
                  </a:txBody>
                  <a:tcPr marL="68580" marR="68580"/>
                </a:tc>
                <a:tc>
                  <a:txBody>
                    <a:bodyPr/>
                    <a:lstStyle/>
                    <a:p>
                      <a:r>
                        <a:rPr lang="en-US" dirty="0" smtClean="0"/>
                        <a:t>Service</a:t>
                      </a:r>
                      <a:r>
                        <a:rPr lang="en-US" baseline="0" dirty="0" smtClean="0"/>
                        <a:t> tax</a:t>
                      </a:r>
                      <a:endParaRPr lang="en-US" dirty="0"/>
                    </a:p>
                  </a:txBody>
                  <a:tcPr marL="68580" marR="68580"/>
                </a:tc>
                <a:tc>
                  <a:txBody>
                    <a:bodyPr/>
                    <a:lstStyle/>
                    <a:p>
                      <a:r>
                        <a:rPr lang="en-US" dirty="0" smtClean="0"/>
                        <a:t>14%</a:t>
                      </a:r>
                      <a:endParaRPr lang="en-US" dirty="0"/>
                    </a:p>
                  </a:txBody>
                  <a:tcPr marL="68580" marR="68580"/>
                </a:tc>
                <a:tc>
                  <a:txBody>
                    <a:bodyPr/>
                    <a:lstStyle/>
                    <a:p>
                      <a:r>
                        <a:rPr lang="en-US" dirty="0" smtClean="0"/>
                        <a:t>POPS</a:t>
                      </a:r>
                      <a:endParaRPr lang="en-US" dirty="0"/>
                    </a:p>
                  </a:txBody>
                  <a:tcPr marL="68580" marR="68580"/>
                </a:tc>
                <a:tc>
                  <a:txBody>
                    <a:bodyPr/>
                    <a:lstStyle/>
                    <a:p>
                      <a:r>
                        <a:rPr lang="en-US" dirty="0" smtClean="0"/>
                        <a:t>Union</a:t>
                      </a:r>
                      <a:endParaRPr lang="en-US" dirty="0"/>
                    </a:p>
                  </a:txBody>
                  <a:tcPr marL="68580" marR="68580"/>
                </a:tc>
              </a:tr>
              <a:tr h="664304">
                <a:tc>
                  <a:txBody>
                    <a:bodyPr/>
                    <a:lstStyle/>
                    <a:p>
                      <a:r>
                        <a:rPr lang="en-US" dirty="0" smtClean="0"/>
                        <a:t>Export</a:t>
                      </a:r>
                      <a:endParaRPr lang="en-US" dirty="0"/>
                    </a:p>
                  </a:txBody>
                  <a:tcPr marL="68580" marR="68580"/>
                </a:tc>
                <a:tc>
                  <a:txBody>
                    <a:bodyPr/>
                    <a:lstStyle/>
                    <a:p>
                      <a:r>
                        <a:rPr lang="en-US" dirty="0" smtClean="0"/>
                        <a:t>Service tax</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POPS, STR</a:t>
                      </a:r>
                      <a:endParaRPr lang="en-US" dirty="0"/>
                    </a:p>
                  </a:txBody>
                  <a:tcPr marL="68580" marR="68580"/>
                </a:tc>
                <a:tc>
                  <a:txBody>
                    <a:bodyPr/>
                    <a:lstStyle/>
                    <a:p>
                      <a:r>
                        <a:rPr lang="en-US" dirty="0" smtClean="0"/>
                        <a:t>-</a:t>
                      </a:r>
                      <a:endParaRPr lang="en-US" dirty="0"/>
                    </a:p>
                  </a:txBody>
                  <a:tcPr marL="68580" marR="68580"/>
                </a:tc>
              </a:tr>
            </a:tbl>
          </a:graphicData>
        </a:graphic>
      </p:graphicFrame>
      <p:sp>
        <p:nvSpPr>
          <p:cNvPr id="3" name="Date Placeholder 2"/>
          <p:cNvSpPr>
            <a:spLocks noGrp="1"/>
          </p:cNvSpPr>
          <p:nvPr>
            <p:ph type="dt" sz="half" idx="2"/>
          </p:nvPr>
        </p:nvSpPr>
        <p:spPr/>
        <p:txBody>
          <a:bodyPr/>
          <a:lstStyle/>
          <a:p>
            <a:fld id="{A021D98B-7ABA-47D5-8F65-11C480E2D271}"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85</a:t>
            </a:fld>
            <a:endParaRPr lang="en-US"/>
          </a:p>
        </p:txBody>
      </p:sp>
    </p:spTree>
    <p:extLst>
      <p:ext uri="{BB962C8B-B14F-4D97-AF65-F5344CB8AC3E}">
        <p14:creationId xmlns:p14="http://schemas.microsoft.com/office/powerpoint/2010/main" val="227316509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roposed taxation system-services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1396774"/>
              </p:ext>
            </p:extLst>
          </p:nvPr>
        </p:nvGraphicFramePr>
        <p:xfrm>
          <a:off x="500034" y="1285860"/>
          <a:ext cx="7886700" cy="2931160"/>
        </p:xfrm>
        <a:graphic>
          <a:graphicData uri="http://schemas.openxmlformats.org/drawingml/2006/table">
            <a:tbl>
              <a:tblPr firstRow="1" bandRow="1">
                <a:tableStyleId>{1E171933-4619-4E11-9A3F-F7608DF75F80}</a:tableStyleId>
              </a:tblPr>
              <a:tblGrid>
                <a:gridCol w="1577340"/>
                <a:gridCol w="1577340"/>
                <a:gridCol w="1577340"/>
                <a:gridCol w="1577340"/>
                <a:gridCol w="1577340"/>
              </a:tblGrid>
              <a:tr h="370840">
                <a:tc>
                  <a:txBody>
                    <a:bodyPr/>
                    <a:lstStyle/>
                    <a:p>
                      <a:r>
                        <a:rPr lang="en-US" dirty="0" smtClean="0"/>
                        <a:t>Type of transaction</a:t>
                      </a:r>
                      <a:endParaRPr lang="en-US" dirty="0"/>
                    </a:p>
                  </a:txBody>
                  <a:tcPr marL="68580" marR="68580"/>
                </a:tc>
                <a:tc>
                  <a:txBody>
                    <a:bodyPr/>
                    <a:lstStyle/>
                    <a:p>
                      <a:r>
                        <a:rPr lang="en-US" dirty="0" smtClean="0"/>
                        <a:t>Applicable tax</a:t>
                      </a:r>
                      <a:endParaRPr lang="en-US" dirty="0"/>
                    </a:p>
                  </a:txBody>
                  <a:tcPr marL="68580" marR="68580"/>
                </a:tc>
                <a:tc>
                  <a:txBody>
                    <a:bodyPr/>
                    <a:lstStyle/>
                    <a:p>
                      <a:r>
                        <a:rPr lang="en-US" dirty="0" smtClean="0"/>
                        <a:t>Rate</a:t>
                      </a:r>
                      <a:endParaRPr lang="en-US" dirty="0"/>
                    </a:p>
                  </a:txBody>
                  <a:tcPr marL="68580" marR="68580"/>
                </a:tc>
                <a:tc>
                  <a:txBody>
                    <a:bodyPr/>
                    <a:lstStyle/>
                    <a:p>
                      <a:r>
                        <a:rPr lang="en-US" dirty="0" smtClean="0"/>
                        <a:t>Remarks</a:t>
                      </a:r>
                      <a:endParaRPr lang="en-US" dirty="0"/>
                    </a:p>
                  </a:txBody>
                  <a:tcPr marL="68580" marR="68580"/>
                </a:tc>
                <a:tc>
                  <a:txBody>
                    <a:bodyPr/>
                    <a:lstStyle/>
                    <a:p>
                      <a:r>
                        <a:rPr lang="en-US" dirty="0" smtClean="0"/>
                        <a:t>Collected by</a:t>
                      </a:r>
                      <a:endParaRPr lang="en-US" dirty="0"/>
                    </a:p>
                  </a:txBody>
                  <a:tcPr marL="68580" marR="68580"/>
                </a:tc>
              </a:tr>
              <a:tr h="370840">
                <a:tc>
                  <a:txBody>
                    <a:bodyPr/>
                    <a:lstStyle/>
                    <a:p>
                      <a:r>
                        <a:rPr lang="en-US" dirty="0" smtClean="0"/>
                        <a:t>Inter state B2B</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r>
                        <a:rPr lang="en-US" baseline="0" dirty="0" smtClean="0"/>
                        <a:t> (Hypothetical)</a:t>
                      </a:r>
                      <a:endParaRPr lang="en-US" dirty="0"/>
                    </a:p>
                  </a:txBody>
                  <a:tcPr marL="68580" marR="68580"/>
                </a:tc>
                <a:tc>
                  <a:txBody>
                    <a:bodyPr/>
                    <a:lstStyle/>
                    <a:p>
                      <a:r>
                        <a:rPr lang="en-US" dirty="0" smtClean="0"/>
                        <a:t>Buying</a:t>
                      </a:r>
                      <a:r>
                        <a:rPr lang="en-US" baseline="0" dirty="0" smtClean="0"/>
                        <a:t> state to get credit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Inter state B2C</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Buying</a:t>
                      </a:r>
                      <a:r>
                        <a:rPr lang="en-US" baseline="0" dirty="0" smtClean="0"/>
                        <a:t> state to get credit??</a:t>
                      </a:r>
                      <a:endParaRPr lang="en-US" dirty="0" smtClean="0"/>
                    </a:p>
                  </a:txBody>
                  <a:tcPr marL="68580" marR="68580"/>
                </a:tc>
                <a:tc>
                  <a:txBody>
                    <a:bodyPr/>
                    <a:lstStyle/>
                    <a:p>
                      <a:r>
                        <a:rPr lang="en-US" dirty="0" smtClean="0"/>
                        <a:t>Union</a:t>
                      </a:r>
                      <a:endParaRPr lang="en-US" dirty="0"/>
                    </a:p>
                  </a:txBody>
                  <a:tcPr marL="68580" marR="68580"/>
                </a:tc>
              </a:tr>
              <a:tr h="370840">
                <a:tc>
                  <a:txBody>
                    <a:bodyPr/>
                    <a:lstStyle/>
                    <a:p>
                      <a:r>
                        <a:rPr lang="en-US" dirty="0" smtClean="0"/>
                        <a:t>Import from</a:t>
                      </a:r>
                      <a:r>
                        <a:rPr lang="en-US" baseline="0" dirty="0" smtClean="0"/>
                        <a:t> abroad</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27%</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Buying</a:t>
                      </a:r>
                      <a:r>
                        <a:rPr lang="en-US" baseline="0" dirty="0" smtClean="0"/>
                        <a:t> state to get credit</a:t>
                      </a:r>
                      <a:r>
                        <a:rPr lang="en-US" dirty="0" smtClean="0"/>
                        <a:t>??</a:t>
                      </a:r>
                      <a:endParaRPr lang="en-US" dirty="0"/>
                    </a:p>
                  </a:txBody>
                  <a:tcPr marL="68580" marR="68580"/>
                </a:tc>
                <a:tc>
                  <a:txBody>
                    <a:bodyPr/>
                    <a:lstStyle/>
                    <a:p>
                      <a:r>
                        <a:rPr lang="en-US" dirty="0" smtClean="0"/>
                        <a:t>Union</a:t>
                      </a:r>
                      <a:endParaRPr lang="en-US" dirty="0"/>
                    </a:p>
                  </a:txBody>
                  <a:tcPr marL="68580" marR="68580"/>
                </a:tc>
              </a:tr>
              <a:tr h="370840">
                <a:tc>
                  <a:txBody>
                    <a:bodyPr/>
                    <a:lstStyle/>
                    <a:p>
                      <a:r>
                        <a:rPr lang="en-US" dirty="0" smtClean="0"/>
                        <a:t>Export</a:t>
                      </a:r>
                      <a:endParaRPr lang="en-US" dirty="0"/>
                    </a:p>
                  </a:txBody>
                  <a:tcPr marL="68580" marR="68580"/>
                </a:tc>
                <a:tc>
                  <a:txBody>
                    <a:bodyPr/>
                    <a:lstStyle/>
                    <a:p>
                      <a:r>
                        <a:rPr lang="en-US" dirty="0" smtClean="0"/>
                        <a:t>IGST</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a:t>
                      </a:r>
                      <a:endParaRPr lang="en-US" dirty="0"/>
                    </a:p>
                  </a:txBody>
                  <a:tcPr marL="68580" marR="68580"/>
                </a:tc>
              </a:tr>
            </a:tbl>
          </a:graphicData>
        </a:graphic>
      </p:graphicFrame>
      <p:sp>
        <p:nvSpPr>
          <p:cNvPr id="3" name="Date Placeholder 2"/>
          <p:cNvSpPr>
            <a:spLocks noGrp="1"/>
          </p:cNvSpPr>
          <p:nvPr>
            <p:ph type="dt" sz="half" idx="2"/>
          </p:nvPr>
        </p:nvSpPr>
        <p:spPr/>
        <p:txBody>
          <a:bodyPr/>
          <a:lstStyle/>
          <a:p>
            <a:fld id="{6EBC712B-DE61-4E93-823D-E69ABF5EF7AA}" type="datetime1">
              <a:rPr lang="en-US" smtClean="0"/>
              <a:pPr/>
              <a:t>11/6/2015</a:t>
            </a:fld>
            <a:endParaRPr lang="en-US"/>
          </a:p>
        </p:txBody>
      </p:sp>
      <p:sp>
        <p:nvSpPr>
          <p:cNvPr id="4" name="Footer Placeholder 3"/>
          <p:cNvSpPr>
            <a:spLocks noGrp="1"/>
          </p:cNvSpPr>
          <p:nvPr>
            <p:ph type="ftr" sz="quarter" idx="3"/>
          </p:nvPr>
        </p:nvSpPr>
        <p:spPr/>
        <p:txBody>
          <a:bodyPr/>
          <a:lstStyle/>
          <a:p>
            <a:r>
              <a:rPr lang="fr-FR" smtClean="0"/>
              <a:t>GSC Intime Services Pvt. Ltd.</a:t>
            </a:r>
            <a:endParaRPr lang="en-US"/>
          </a:p>
        </p:txBody>
      </p:sp>
      <p:sp>
        <p:nvSpPr>
          <p:cNvPr id="5" name="Slide Number Placeholder 4"/>
          <p:cNvSpPr>
            <a:spLocks noGrp="1"/>
          </p:cNvSpPr>
          <p:nvPr>
            <p:ph type="sldNum" sz="quarter" idx="4"/>
          </p:nvPr>
        </p:nvSpPr>
        <p:spPr/>
        <p:txBody>
          <a:bodyPr/>
          <a:lstStyle/>
          <a:p>
            <a:fld id="{0B5F3F15-D7DB-49A2-8749-620FF2427B8F}" type="slidenum">
              <a:rPr lang="en-US" smtClean="0"/>
              <a:pPr/>
              <a:t>86</a:t>
            </a:fld>
            <a:endParaRPr lang="en-US"/>
          </a:p>
        </p:txBody>
      </p:sp>
    </p:spTree>
    <p:extLst>
      <p:ext uri="{BB962C8B-B14F-4D97-AF65-F5344CB8AC3E}">
        <p14:creationId xmlns:p14="http://schemas.microsoft.com/office/powerpoint/2010/main" val="142664792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set off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723305"/>
              </p:ext>
            </p:extLst>
          </p:nvPr>
        </p:nvGraphicFramePr>
        <p:xfrm>
          <a:off x="785786" y="1142984"/>
          <a:ext cx="7286675" cy="4047816"/>
        </p:xfrm>
        <a:graphic>
          <a:graphicData uri="http://schemas.openxmlformats.org/drawingml/2006/table">
            <a:tbl>
              <a:tblPr firstRow="1" bandRow="1">
                <a:tableStyleId>{1E171933-4619-4E11-9A3F-F7608DF75F80}</a:tableStyleId>
              </a:tblPr>
              <a:tblGrid>
                <a:gridCol w="1848116"/>
                <a:gridCol w="1812853"/>
                <a:gridCol w="1812853"/>
                <a:gridCol w="1812853"/>
              </a:tblGrid>
              <a:tr h="732660">
                <a:tc>
                  <a:txBody>
                    <a:bodyPr/>
                    <a:lstStyle/>
                    <a:p>
                      <a:r>
                        <a:rPr lang="en-US" dirty="0" smtClean="0"/>
                        <a:t>Type of tax</a:t>
                      </a:r>
                      <a:endParaRPr lang="en-US" dirty="0"/>
                    </a:p>
                  </a:txBody>
                  <a:tcPr marL="68580" marR="68580"/>
                </a:tc>
                <a:tc>
                  <a:txBody>
                    <a:bodyPr/>
                    <a:lstStyle/>
                    <a:p>
                      <a:r>
                        <a:rPr lang="en-US" dirty="0" smtClean="0"/>
                        <a:t>Set off availability</a:t>
                      </a:r>
                      <a:endParaRPr lang="en-US" dirty="0"/>
                    </a:p>
                  </a:txBody>
                  <a:tcPr marL="68580" marR="68580"/>
                </a:tc>
                <a:tc>
                  <a:txBody>
                    <a:bodyPr/>
                    <a:lstStyle/>
                    <a:p>
                      <a:r>
                        <a:rPr lang="en-US" dirty="0" smtClean="0"/>
                        <a:t>Against</a:t>
                      </a:r>
                      <a:r>
                        <a:rPr lang="en-US" baseline="0" dirty="0" smtClean="0"/>
                        <a:t> which tax</a:t>
                      </a:r>
                      <a:endParaRPr lang="en-US" dirty="0"/>
                    </a:p>
                  </a:txBody>
                  <a:tcPr marL="68580" marR="68580"/>
                </a:tc>
                <a:tc>
                  <a:txBody>
                    <a:bodyPr/>
                    <a:lstStyle/>
                    <a:p>
                      <a:r>
                        <a:rPr lang="en-US" dirty="0" smtClean="0"/>
                        <a:t>Can not</a:t>
                      </a:r>
                      <a:r>
                        <a:rPr lang="en-US" baseline="0" dirty="0" smtClean="0"/>
                        <a:t> be set off against</a:t>
                      </a:r>
                      <a:endParaRPr lang="en-US" dirty="0"/>
                    </a:p>
                  </a:txBody>
                  <a:tcPr marL="68580" marR="68580"/>
                </a:tc>
              </a:tr>
              <a:tr h="732660">
                <a:tc>
                  <a:txBody>
                    <a:bodyPr/>
                    <a:lstStyle/>
                    <a:p>
                      <a:r>
                        <a:rPr lang="en-US" dirty="0" smtClean="0"/>
                        <a:t>CST</a:t>
                      </a:r>
                      <a:endParaRPr lang="en-US" dirty="0"/>
                    </a:p>
                  </a:txBody>
                  <a:tcPr marL="68580" marR="68580"/>
                </a:tc>
                <a:tc>
                  <a:txBody>
                    <a:bodyPr/>
                    <a:lstStyle/>
                    <a:p>
                      <a:r>
                        <a:rPr lang="en-US" dirty="0" smtClean="0"/>
                        <a:t>No</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Any</a:t>
                      </a:r>
                      <a:r>
                        <a:rPr lang="en-US" baseline="0" dirty="0" smtClean="0"/>
                        <a:t> State or Central taxes</a:t>
                      </a:r>
                      <a:endParaRPr lang="en-US" dirty="0"/>
                    </a:p>
                  </a:txBody>
                  <a:tcPr marL="68580" marR="68580"/>
                </a:tc>
              </a:tr>
              <a:tr h="732660">
                <a:tc>
                  <a:txBody>
                    <a:bodyPr/>
                    <a:lstStyle/>
                    <a:p>
                      <a:r>
                        <a:rPr lang="en-US" dirty="0" smtClean="0"/>
                        <a:t>Customs</a:t>
                      </a:r>
                      <a:endParaRPr lang="en-US" dirty="0"/>
                    </a:p>
                  </a:txBody>
                  <a:tcPr marL="68580" marR="68580"/>
                </a:tc>
                <a:tc>
                  <a:txBody>
                    <a:bodyPr/>
                    <a:lstStyle/>
                    <a:p>
                      <a:r>
                        <a:rPr lang="en-US" dirty="0" smtClean="0"/>
                        <a:t>Yes ( With limitations)</a:t>
                      </a:r>
                      <a:endParaRPr lang="en-US" dirty="0"/>
                    </a:p>
                  </a:txBody>
                  <a:tcPr marL="68580" marR="68580"/>
                </a:tc>
                <a:tc>
                  <a:txBody>
                    <a:bodyPr/>
                    <a:lstStyle/>
                    <a:p>
                      <a:r>
                        <a:rPr lang="en-US" dirty="0" smtClean="0"/>
                        <a:t> Central Excise, Service tax, SAD refund</a:t>
                      </a:r>
                      <a:r>
                        <a:rPr lang="en-US" baseline="0" dirty="0" smtClean="0"/>
                        <a:t> if VTA/CST paid</a:t>
                      </a:r>
                      <a:endParaRPr lang="en-US" dirty="0"/>
                    </a:p>
                  </a:txBody>
                  <a:tcPr marL="68580" marR="68580"/>
                </a:tc>
                <a:tc>
                  <a:txBody>
                    <a:bodyPr/>
                    <a:lstStyle/>
                    <a:p>
                      <a:r>
                        <a:rPr lang="en-US" dirty="0" smtClean="0"/>
                        <a:t>State</a:t>
                      </a:r>
                      <a:r>
                        <a:rPr lang="en-US" baseline="0" dirty="0" smtClean="0"/>
                        <a:t> taxes (Except SAD refund)</a:t>
                      </a:r>
                      <a:r>
                        <a:rPr lang="en-US" dirty="0" smtClean="0"/>
                        <a:t> </a:t>
                      </a:r>
                      <a:endParaRPr lang="en-US" dirty="0"/>
                    </a:p>
                  </a:txBody>
                  <a:tcPr marL="68580" marR="68580"/>
                </a:tc>
              </a:tr>
              <a:tr h="661116">
                <a:tc>
                  <a:txBody>
                    <a:bodyPr/>
                    <a:lstStyle/>
                    <a:p>
                      <a:r>
                        <a:rPr lang="en-US" dirty="0" smtClean="0"/>
                        <a:t>VAT</a:t>
                      </a:r>
                      <a:endParaRPr lang="en-US" dirty="0"/>
                    </a:p>
                  </a:txBody>
                  <a:tcPr marL="68580" marR="68580"/>
                </a:tc>
                <a:tc>
                  <a:txBody>
                    <a:bodyPr/>
                    <a:lstStyle/>
                    <a:p>
                      <a:r>
                        <a:rPr lang="en-US" dirty="0" smtClean="0"/>
                        <a:t>Yes</a:t>
                      </a:r>
                      <a:endParaRPr lang="en-US" dirty="0"/>
                    </a:p>
                  </a:txBody>
                  <a:tcPr marL="68580" marR="68580"/>
                </a:tc>
                <a:tc>
                  <a:txBody>
                    <a:bodyPr/>
                    <a:lstStyle/>
                    <a:p>
                      <a:r>
                        <a:rPr lang="en-US" dirty="0" smtClean="0"/>
                        <a:t>VAT,</a:t>
                      </a:r>
                      <a:r>
                        <a:rPr lang="en-US" baseline="0" dirty="0" smtClean="0"/>
                        <a:t> CST</a:t>
                      </a:r>
                      <a:endParaRPr lang="en-US" dirty="0"/>
                    </a:p>
                  </a:txBody>
                  <a:tcPr marL="68580" marR="68580"/>
                </a:tc>
                <a:tc>
                  <a:txBody>
                    <a:bodyPr/>
                    <a:lstStyle/>
                    <a:p>
                      <a:r>
                        <a:rPr lang="en-US" dirty="0" smtClean="0"/>
                        <a:t>Central taxes</a:t>
                      </a:r>
                      <a:endParaRPr lang="en-US" dirty="0"/>
                    </a:p>
                  </a:txBody>
                  <a:tcPr marL="68580" marR="68580"/>
                </a:tc>
              </a:tr>
              <a:tr h="732660">
                <a:tc>
                  <a:txBody>
                    <a:bodyPr/>
                    <a:lstStyle/>
                    <a:p>
                      <a:r>
                        <a:rPr lang="en-US" dirty="0" smtClean="0"/>
                        <a:t>Service tax</a:t>
                      </a:r>
                      <a:endParaRPr lang="en-US" dirty="0"/>
                    </a:p>
                  </a:txBody>
                  <a:tcPr marL="68580" marR="68580"/>
                </a:tc>
                <a:tc>
                  <a:txBody>
                    <a:bodyPr/>
                    <a:lstStyle/>
                    <a:p>
                      <a:r>
                        <a:rPr lang="en-US" dirty="0" smtClean="0"/>
                        <a:t>Yes</a:t>
                      </a:r>
                      <a:endParaRPr lang="en-US" dirty="0"/>
                    </a:p>
                  </a:txBody>
                  <a:tcPr marL="68580" marR="68580"/>
                </a:tc>
                <a:tc>
                  <a:txBody>
                    <a:bodyPr/>
                    <a:lstStyle/>
                    <a:p>
                      <a:r>
                        <a:rPr lang="en-US" dirty="0" smtClean="0"/>
                        <a:t>Service tax,</a:t>
                      </a:r>
                      <a:r>
                        <a:rPr lang="en-US" baseline="0" dirty="0" smtClean="0"/>
                        <a:t> </a:t>
                      </a:r>
                      <a:r>
                        <a:rPr lang="en-US" dirty="0" smtClean="0"/>
                        <a:t>Central Excise</a:t>
                      </a:r>
                      <a:endParaRPr lang="en-US" dirty="0"/>
                    </a:p>
                  </a:txBody>
                  <a:tcPr marL="68580" marR="68580"/>
                </a:tc>
                <a:tc>
                  <a:txBody>
                    <a:bodyPr/>
                    <a:lstStyle/>
                    <a:p>
                      <a:r>
                        <a:rPr lang="en-US" dirty="0" smtClean="0"/>
                        <a:t>State taxes</a:t>
                      </a:r>
                      <a:endParaRPr lang="en-US" dirty="0"/>
                    </a:p>
                  </a:txBody>
                  <a:tcPr marL="68580" marR="68580"/>
                </a:tc>
              </a:tr>
            </a:tbl>
          </a:graphicData>
        </a:graphic>
      </p:graphicFrame>
      <p:sp>
        <p:nvSpPr>
          <p:cNvPr id="3" name="Date Placeholder 2"/>
          <p:cNvSpPr>
            <a:spLocks noGrp="1"/>
          </p:cNvSpPr>
          <p:nvPr>
            <p:ph type="dt" sz="half" idx="2"/>
          </p:nvPr>
        </p:nvSpPr>
        <p:spPr/>
        <p:txBody>
          <a:bodyPr/>
          <a:lstStyle/>
          <a:p>
            <a:fld id="{109DAAD6-814D-4387-9881-B3426A519DF9}"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87</a:t>
            </a:fld>
            <a:endParaRPr lang="en-US"/>
          </a:p>
        </p:txBody>
      </p:sp>
    </p:spTree>
    <p:extLst>
      <p:ext uri="{BB962C8B-B14F-4D97-AF65-F5344CB8AC3E}">
        <p14:creationId xmlns:p14="http://schemas.microsoft.com/office/powerpoint/2010/main" val="169513820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set off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6945"/>
              </p:ext>
            </p:extLst>
          </p:nvPr>
        </p:nvGraphicFramePr>
        <p:xfrm>
          <a:off x="642910" y="1428736"/>
          <a:ext cx="7287700" cy="3205499"/>
        </p:xfrm>
        <a:graphic>
          <a:graphicData uri="http://schemas.openxmlformats.org/drawingml/2006/table">
            <a:tbl>
              <a:tblPr firstRow="1" bandRow="1">
                <a:tableStyleId>{1E171933-4619-4E11-9A3F-F7608DF75F80}</a:tableStyleId>
              </a:tblPr>
              <a:tblGrid>
                <a:gridCol w="1821925"/>
                <a:gridCol w="1821925"/>
                <a:gridCol w="1821925"/>
                <a:gridCol w="1821925"/>
              </a:tblGrid>
              <a:tr h="966251">
                <a:tc>
                  <a:txBody>
                    <a:bodyPr/>
                    <a:lstStyle/>
                    <a:p>
                      <a:r>
                        <a:rPr lang="en-US" dirty="0" smtClean="0"/>
                        <a:t>Type of</a:t>
                      </a:r>
                      <a:r>
                        <a:rPr lang="en-US" baseline="0" dirty="0" smtClean="0"/>
                        <a:t> tax</a:t>
                      </a:r>
                      <a:endParaRPr lang="en-US" dirty="0"/>
                    </a:p>
                  </a:txBody>
                  <a:tcPr marL="68580" marR="68580"/>
                </a:tc>
                <a:tc>
                  <a:txBody>
                    <a:bodyPr/>
                    <a:lstStyle/>
                    <a:p>
                      <a:r>
                        <a:rPr lang="en-US" dirty="0" smtClean="0"/>
                        <a:t>Availability</a:t>
                      </a:r>
                      <a:endParaRPr lang="en-US" dirty="0"/>
                    </a:p>
                  </a:txBody>
                  <a:tcPr marL="68580" marR="68580"/>
                </a:tc>
                <a:tc>
                  <a:txBody>
                    <a:bodyPr/>
                    <a:lstStyle/>
                    <a:p>
                      <a:r>
                        <a:rPr lang="en-US" dirty="0" smtClean="0"/>
                        <a:t>Against</a:t>
                      </a:r>
                      <a:r>
                        <a:rPr lang="en-US" baseline="0" dirty="0" smtClean="0"/>
                        <a:t> which Tax</a:t>
                      </a:r>
                      <a:endParaRPr lang="en-US" dirty="0"/>
                    </a:p>
                  </a:txBody>
                  <a:tcPr marL="68580" marR="68580"/>
                </a:tc>
                <a:tc>
                  <a:txBody>
                    <a:bodyPr/>
                    <a:lstStyle/>
                    <a:p>
                      <a:r>
                        <a:rPr lang="en-US" dirty="0" smtClean="0"/>
                        <a:t>Can</a:t>
                      </a:r>
                      <a:r>
                        <a:rPr lang="en-US" baseline="0" dirty="0" smtClean="0"/>
                        <a:t> not be set off against</a:t>
                      </a:r>
                      <a:endParaRPr lang="en-US" dirty="0"/>
                    </a:p>
                  </a:txBody>
                  <a:tcPr marL="68580" marR="68580"/>
                </a:tc>
              </a:tr>
              <a:tr h="559812">
                <a:tc>
                  <a:txBody>
                    <a:bodyPr/>
                    <a:lstStyle/>
                    <a:p>
                      <a:r>
                        <a:rPr lang="en-US" dirty="0" smtClean="0"/>
                        <a:t>SGST</a:t>
                      </a:r>
                      <a:endParaRPr lang="en-US" dirty="0"/>
                    </a:p>
                  </a:txBody>
                  <a:tcPr marL="68580" marR="68580"/>
                </a:tc>
                <a:tc>
                  <a:txBody>
                    <a:bodyPr/>
                    <a:lstStyle/>
                    <a:p>
                      <a:r>
                        <a:rPr lang="en-US" dirty="0" smtClean="0"/>
                        <a:t>Yes</a:t>
                      </a:r>
                      <a:endParaRPr lang="en-US" dirty="0"/>
                    </a:p>
                  </a:txBody>
                  <a:tcPr marL="68580" marR="68580"/>
                </a:tc>
                <a:tc>
                  <a:txBody>
                    <a:bodyPr/>
                    <a:lstStyle/>
                    <a:p>
                      <a:r>
                        <a:rPr lang="en-US" dirty="0" smtClean="0"/>
                        <a:t>IGST, SGST</a:t>
                      </a:r>
                      <a:endParaRPr lang="en-US" dirty="0"/>
                    </a:p>
                  </a:txBody>
                  <a:tcPr marL="68580" marR="68580"/>
                </a:tc>
                <a:tc>
                  <a:txBody>
                    <a:bodyPr/>
                    <a:lstStyle/>
                    <a:p>
                      <a:r>
                        <a:rPr lang="en-US" dirty="0" smtClean="0"/>
                        <a:t>CGST</a:t>
                      </a:r>
                      <a:endParaRPr lang="en-US" dirty="0"/>
                    </a:p>
                  </a:txBody>
                  <a:tcPr marL="68580" marR="68580"/>
                </a:tc>
              </a:tr>
              <a:tr h="559812">
                <a:tc>
                  <a:txBody>
                    <a:bodyPr/>
                    <a:lstStyle/>
                    <a:p>
                      <a:r>
                        <a:rPr lang="en-US" dirty="0" smtClean="0"/>
                        <a:t>CGST</a:t>
                      </a:r>
                      <a:endParaRPr lang="en-US" dirty="0"/>
                    </a:p>
                  </a:txBody>
                  <a:tcPr marL="68580" marR="68580"/>
                </a:tc>
                <a:tc>
                  <a:txBody>
                    <a:bodyPr/>
                    <a:lstStyle/>
                    <a:p>
                      <a:r>
                        <a:rPr lang="en-US" dirty="0" smtClean="0"/>
                        <a:t>Yes</a:t>
                      </a:r>
                      <a:endParaRPr lang="en-US" dirty="0"/>
                    </a:p>
                  </a:txBody>
                  <a:tcPr marL="68580" marR="68580"/>
                </a:tc>
                <a:tc>
                  <a:txBody>
                    <a:bodyPr/>
                    <a:lstStyle/>
                    <a:p>
                      <a:r>
                        <a:rPr lang="en-US" dirty="0" smtClean="0"/>
                        <a:t>IGST, CGST</a:t>
                      </a:r>
                      <a:endParaRPr lang="en-US" dirty="0"/>
                    </a:p>
                  </a:txBody>
                  <a:tcPr marL="68580" marR="68580"/>
                </a:tc>
                <a:tc>
                  <a:txBody>
                    <a:bodyPr/>
                    <a:lstStyle/>
                    <a:p>
                      <a:r>
                        <a:rPr lang="en-US" dirty="0" smtClean="0"/>
                        <a:t>SGST</a:t>
                      </a:r>
                      <a:endParaRPr lang="en-US" dirty="0"/>
                    </a:p>
                  </a:txBody>
                  <a:tcPr marL="68580" marR="68580"/>
                </a:tc>
              </a:tr>
              <a:tr h="559812">
                <a:tc>
                  <a:txBody>
                    <a:bodyPr/>
                    <a:lstStyle/>
                    <a:p>
                      <a:r>
                        <a:rPr lang="en-US" dirty="0" smtClean="0"/>
                        <a:t>IGST</a:t>
                      </a:r>
                      <a:endParaRPr lang="en-US" dirty="0"/>
                    </a:p>
                  </a:txBody>
                  <a:tcPr marL="68580" marR="68580"/>
                </a:tc>
                <a:tc>
                  <a:txBody>
                    <a:bodyPr/>
                    <a:lstStyle/>
                    <a:p>
                      <a:r>
                        <a:rPr lang="en-US" dirty="0" smtClean="0"/>
                        <a:t>Yes</a:t>
                      </a:r>
                      <a:endParaRPr lang="en-US" dirty="0"/>
                    </a:p>
                  </a:txBody>
                  <a:tcPr marL="68580" marR="68580"/>
                </a:tc>
                <a:tc>
                  <a:txBody>
                    <a:bodyPr/>
                    <a:lstStyle/>
                    <a:p>
                      <a:r>
                        <a:rPr lang="en-US" dirty="0" smtClean="0"/>
                        <a:t>IGST, CGST, SGST</a:t>
                      </a:r>
                      <a:endParaRPr lang="en-US" dirty="0"/>
                    </a:p>
                  </a:txBody>
                  <a:tcPr marL="68580" marR="68580"/>
                </a:tc>
                <a:tc>
                  <a:txBody>
                    <a:bodyPr/>
                    <a:lstStyle/>
                    <a:p>
                      <a:r>
                        <a:rPr lang="en-US" dirty="0" smtClean="0"/>
                        <a:t>-</a:t>
                      </a:r>
                      <a:endParaRPr lang="en-US" dirty="0"/>
                    </a:p>
                  </a:txBody>
                  <a:tcPr marL="68580" marR="68580"/>
                </a:tc>
              </a:tr>
              <a:tr h="559812">
                <a:tc>
                  <a:txBody>
                    <a:bodyPr/>
                    <a:lstStyle/>
                    <a:p>
                      <a:r>
                        <a:rPr lang="en-US" dirty="0" smtClean="0"/>
                        <a:t>Customs</a:t>
                      </a:r>
                      <a:endParaRPr lang="en-US" dirty="0"/>
                    </a:p>
                  </a:txBody>
                  <a:tcPr marL="68580" marR="68580"/>
                </a:tc>
                <a:tc>
                  <a:txBody>
                    <a:bodyPr/>
                    <a:lstStyle/>
                    <a:p>
                      <a:r>
                        <a:rPr lang="en-US" dirty="0" smtClean="0"/>
                        <a:t>No</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IGST,</a:t>
                      </a:r>
                      <a:r>
                        <a:rPr lang="en-US" baseline="0" dirty="0" smtClean="0"/>
                        <a:t> CGST, SGST</a:t>
                      </a:r>
                      <a:endParaRPr lang="en-US" dirty="0"/>
                    </a:p>
                  </a:txBody>
                  <a:tcPr marL="68580" marR="68580"/>
                </a:tc>
              </a:tr>
            </a:tbl>
          </a:graphicData>
        </a:graphic>
      </p:graphicFrame>
      <p:sp>
        <p:nvSpPr>
          <p:cNvPr id="3" name="Date Placeholder 2"/>
          <p:cNvSpPr>
            <a:spLocks noGrp="1"/>
          </p:cNvSpPr>
          <p:nvPr>
            <p:ph type="dt" sz="half" idx="2"/>
          </p:nvPr>
        </p:nvSpPr>
        <p:spPr/>
        <p:txBody>
          <a:bodyPr/>
          <a:lstStyle/>
          <a:p>
            <a:fld id="{47C4FC56-DD7E-4573-95B2-0F21F8297D5F}"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88</a:t>
            </a:fld>
            <a:endParaRPr lang="en-US"/>
          </a:p>
        </p:txBody>
      </p:sp>
    </p:spTree>
    <p:extLst>
      <p:ext uri="{BB962C8B-B14F-4D97-AF65-F5344CB8AC3E}">
        <p14:creationId xmlns:p14="http://schemas.microsoft.com/office/powerpoint/2010/main" val="203102433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89</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Different Threshold Limits</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1662335685"/>
              </p:ext>
            </p:extLst>
          </p:nvPr>
        </p:nvGraphicFramePr>
        <p:xfrm>
          <a:off x="1000100" y="1357298"/>
          <a:ext cx="6786610" cy="4143407"/>
        </p:xfrm>
        <a:graphic>
          <a:graphicData uri="http://schemas.openxmlformats.org/drawingml/2006/table">
            <a:tbl>
              <a:tblPr firstRow="1">
                <a:tableStyleId>{17292A2E-F333-43FB-9621-5CBBE7FDCDCB}</a:tableStyleId>
              </a:tblPr>
              <a:tblGrid>
                <a:gridCol w="2643206"/>
                <a:gridCol w="4143404"/>
              </a:tblGrid>
              <a:tr h="683932">
                <a:tc>
                  <a:txBody>
                    <a:bodyPr/>
                    <a:lstStyle/>
                    <a:p>
                      <a:pPr algn="ctr"/>
                      <a:r>
                        <a:rPr lang="en-US" dirty="0" smtClean="0"/>
                        <a:t>Tax law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Threshold limit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747">
                <a:tc>
                  <a:txBody>
                    <a:bodyPr/>
                    <a:lstStyle/>
                    <a:p>
                      <a:r>
                        <a:rPr lang="en-US" dirty="0" smtClean="0"/>
                        <a:t>Customs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a:t>
                      </a:r>
                    </a:p>
                    <a:p>
                      <a:r>
                        <a:rPr lang="en-US" sz="1600" dirty="0" smtClean="0"/>
                        <a:t>*Baggage = General:</a:t>
                      </a:r>
                      <a:r>
                        <a:rPr lang="en-US" sz="1600" baseline="0" dirty="0" smtClean="0"/>
                        <a:t> 45000/-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932">
                <a:tc>
                  <a:txBody>
                    <a:bodyPr/>
                    <a:lstStyle/>
                    <a:p>
                      <a:r>
                        <a:rPr lang="en-US" dirty="0" smtClean="0"/>
                        <a:t>Central Excise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 Crores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932">
                <a:tc>
                  <a:txBody>
                    <a:bodyPr/>
                    <a:lstStyle/>
                    <a:p>
                      <a:r>
                        <a:rPr lang="en-US" dirty="0" smtClean="0"/>
                        <a:t>Service tax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 lakhs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932">
                <a:tc>
                  <a:txBody>
                    <a:bodyPr/>
                    <a:lstStyle/>
                    <a:p>
                      <a:r>
                        <a:rPr lang="en-US" dirty="0" smtClean="0"/>
                        <a:t>VAT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 lakhs (Varies from State to State)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932">
                <a:tc>
                  <a:txBody>
                    <a:bodyPr/>
                    <a:lstStyle/>
                    <a:p>
                      <a:r>
                        <a:rPr lang="en-US" dirty="0" smtClean="0"/>
                        <a:t>LBT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a:t>
                      </a:r>
                      <a:r>
                        <a:rPr lang="en-US" baseline="0" dirty="0" smtClean="0"/>
                        <a:t> </a:t>
                      </a:r>
                      <a:r>
                        <a:rPr lang="en-US" baseline="0" dirty="0" err="1" smtClean="0"/>
                        <a:t>Crores</a:t>
                      </a:r>
                      <a:r>
                        <a:rPr lang="en-US" baseline="0" dirty="0" smtClean="0"/>
                        <a:t> per City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Date Placeholder 3"/>
          <p:cNvSpPr>
            <a:spLocks noGrp="1"/>
          </p:cNvSpPr>
          <p:nvPr>
            <p:ph type="dt" sz="half" idx="2"/>
          </p:nvPr>
        </p:nvSpPr>
        <p:spPr>
          <a:xfrm>
            <a:off x="457200" y="6356350"/>
            <a:ext cx="2133600" cy="365125"/>
          </a:xfrm>
        </p:spPr>
        <p:txBody>
          <a:bodyPr/>
          <a:lstStyle/>
          <a:p>
            <a:fld id="{9C193EFA-E267-4351-B52F-6E7FB6C7A791}" type="datetime1">
              <a:rPr lang="en-US" smtClean="0"/>
              <a:pPr/>
              <a:t>11/6/2015</a:t>
            </a:fld>
            <a:endParaRPr lang="en-US"/>
          </a:p>
        </p:txBody>
      </p:sp>
      <p:sp>
        <p:nvSpPr>
          <p:cNvPr id="11" name="Footer Placeholder 4"/>
          <p:cNvSpPr>
            <a:spLocks noGrp="1"/>
          </p:cNvSpPr>
          <p:nvPr>
            <p:ph type="ftr" sz="quarter" idx="3"/>
          </p:nvPr>
        </p:nvSpPr>
        <p:spPr>
          <a:xfrm>
            <a:off x="3124200" y="6356350"/>
            <a:ext cx="2895600" cy="365125"/>
          </a:xfrm>
        </p:spPr>
        <p:txBody>
          <a:bodyPr/>
          <a:lstStyle/>
          <a:p>
            <a:r>
              <a:rPr lang="fr-FR" smtClean="0"/>
              <a:t>GSC Intime Services Pvt. Ltd.</a:t>
            </a:r>
            <a:endParaRPr lang="en-US"/>
          </a:p>
        </p:txBody>
      </p:sp>
      <p:sp>
        <p:nvSpPr>
          <p:cNvPr id="12" name="Slide Number Placeholder 5"/>
          <p:cNvSpPr>
            <a:spLocks noGrp="1"/>
          </p:cNvSpPr>
          <p:nvPr>
            <p:ph type="sldNum" sz="quarter" idx="4"/>
          </p:nvPr>
        </p:nvSpPr>
        <p:spPr>
          <a:xfrm>
            <a:off x="6553200" y="6356350"/>
            <a:ext cx="2133600" cy="365125"/>
          </a:xfrm>
        </p:spPr>
        <p:txBody>
          <a:bodyPr/>
          <a:lstStyle/>
          <a:p>
            <a:fld id="{0B5F3F15-D7DB-49A2-8749-620FF2427B8F}" type="slidenum">
              <a:rPr lang="en-US" smtClean="0"/>
              <a:pPr/>
              <a:t>9</a:t>
            </a:fld>
            <a:endParaRPr lang="en-US"/>
          </a:p>
        </p:txBody>
      </p:sp>
    </p:spTree>
    <p:extLst>
      <p:ext uri="{BB962C8B-B14F-4D97-AF65-F5344CB8AC3E}">
        <p14:creationId xmlns:p14="http://schemas.microsoft.com/office/powerpoint/2010/main" val="30112535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90</a:t>
            </a:fld>
            <a:endParaRPr lang="en-US"/>
          </a:p>
        </p:txBody>
      </p:sp>
      <p:graphicFrame>
        <p:nvGraphicFramePr>
          <p:cNvPr id="9" name="Content Placeholder 8"/>
          <p:cNvGraphicFramePr>
            <a:graphicFrameLocks noGrp="1"/>
          </p:cNvGraphicFramePr>
          <p:nvPr>
            <p:ph idx="1"/>
          </p:nvPr>
        </p:nvGraphicFramePr>
        <p:xfrm>
          <a:off x="457200" y="1071546"/>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0" y="285728"/>
            <a:ext cx="4143340" cy="1357322"/>
          </a:xfrm>
          <a:prstGeom prst="cloudCallout">
            <a:avLst>
              <a:gd name="adj1" fmla="val 53337"/>
              <a:gd name="adj2" fmla="val 26767"/>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For Manufacturers: 10 to 4</a:t>
            </a:r>
            <a:br>
              <a:rPr lang="en-US" dirty="0" smtClean="0">
                <a:solidFill>
                  <a:sysClr val="windowText" lastClr="000000"/>
                </a:solidFill>
              </a:rPr>
            </a:br>
            <a:r>
              <a:rPr lang="en-US" dirty="0" smtClean="0">
                <a:solidFill>
                  <a:sysClr val="windowText" lastClr="000000"/>
                </a:solidFill>
              </a:rPr>
              <a:t>For Traders/Service Providers: 1 to 2</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91</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5929322" y="285728"/>
            <a:ext cx="2928958" cy="1357322"/>
          </a:xfrm>
          <a:prstGeom prst="cloudCallout">
            <a:avLst>
              <a:gd name="adj1" fmla="val -50299"/>
              <a:gd name="adj2" fmla="val 50746"/>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From 2 to 1 to 0</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92</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5929322" y="285728"/>
            <a:ext cx="2928958" cy="1357322"/>
          </a:xfrm>
          <a:prstGeom prst="cloudCallout">
            <a:avLst>
              <a:gd name="adj1" fmla="val -36012"/>
              <a:gd name="adj2" fmla="val 91852"/>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Still a Dream</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93</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5929322" y="285728"/>
            <a:ext cx="2928958" cy="1357322"/>
          </a:xfrm>
          <a:prstGeom prst="cloudCallout">
            <a:avLst>
              <a:gd name="adj1" fmla="val -18550"/>
              <a:gd name="adj2" fmla="val 184340"/>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To Reduce</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94</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6572264" y="5072074"/>
            <a:ext cx="2357422" cy="1357322"/>
          </a:xfrm>
          <a:prstGeom prst="cloudCallout">
            <a:avLst>
              <a:gd name="adj1" fmla="val -46819"/>
              <a:gd name="adj2" fmla="val -64578"/>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Only 1 – “</a:t>
            </a:r>
            <a:r>
              <a:rPr lang="en-US" b="1" dirty="0" smtClean="0">
                <a:solidFill>
                  <a:sysClr val="windowText" lastClr="000000"/>
                </a:solidFill>
              </a:rPr>
              <a:t>SUPPLY</a:t>
            </a:r>
            <a:r>
              <a:rPr lang="en-US" dirty="0" smtClean="0">
                <a:solidFill>
                  <a:sysClr val="windowText" lastClr="000000"/>
                </a:solidFill>
              </a:rPr>
              <a:t>”</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95</a:t>
            </a:fld>
            <a:endParaRPr lang="en-US"/>
          </a:p>
        </p:txBody>
      </p:sp>
      <p:graphicFrame>
        <p:nvGraphicFramePr>
          <p:cNvPr id="9" name="Content Placeholder 8"/>
          <p:cNvGraphicFramePr>
            <a:graphicFrameLocks noGrp="1"/>
          </p:cNvGraphicFramePr>
          <p:nvPr>
            <p:ph idx="1"/>
          </p:nvPr>
        </p:nvGraphicFramePr>
        <p:xfrm>
          <a:off x="457200" y="1114444"/>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5929322" y="5072074"/>
            <a:ext cx="2928958" cy="1357322"/>
          </a:xfrm>
          <a:prstGeom prst="cloudCallout">
            <a:avLst>
              <a:gd name="adj1" fmla="val -57706"/>
              <a:gd name="adj2" fmla="val -16622"/>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Still a Grey Area</a:t>
            </a:r>
          </a:p>
          <a:p>
            <a:pPr algn="ctr"/>
            <a:r>
              <a:rPr lang="en-US" dirty="0" smtClean="0">
                <a:solidFill>
                  <a:sysClr val="windowText" lastClr="000000"/>
                </a:solidFill>
              </a:rPr>
              <a:t>But Still to Reduce</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96</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5929322" y="5072074"/>
            <a:ext cx="2928958" cy="1357322"/>
          </a:xfrm>
          <a:prstGeom prst="cloudCallout">
            <a:avLst>
              <a:gd name="adj1" fmla="val -57706"/>
              <a:gd name="adj2" fmla="val -16622"/>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Lesser Variety</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97</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0" y="5000636"/>
            <a:ext cx="2285984" cy="1357322"/>
          </a:xfrm>
          <a:prstGeom prst="cloudCallout">
            <a:avLst>
              <a:gd name="adj1" fmla="val 54472"/>
              <a:gd name="adj2" fmla="val -49735"/>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Few Commodities</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98</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214282" y="0"/>
            <a:ext cx="3571900" cy="2071678"/>
          </a:xfrm>
          <a:prstGeom prst="cloudCallout">
            <a:avLst>
              <a:gd name="adj1" fmla="val 15093"/>
              <a:gd name="adj2" fmla="val 121056"/>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ysClr val="windowText" lastClr="000000"/>
                </a:solidFill>
              </a:rPr>
              <a:t>May Continue if Different Rates of Taxes prescribed for Goods and Services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Date Placeholder 3"/>
          <p:cNvSpPr>
            <a:spLocks noGrp="1"/>
          </p:cNvSpPr>
          <p:nvPr>
            <p:ph type="dt" sz="half" idx="2"/>
          </p:nvPr>
        </p:nvSpPr>
        <p:spPr/>
        <p:txBody>
          <a:bodyPr/>
          <a:lstStyle/>
          <a:p>
            <a:fld id="{F5A54057-423F-4CC6-9726-37AFB007C26E}" type="datetime1">
              <a:rPr lang="en-US" smtClean="0"/>
              <a:pPr/>
              <a:t>11/6/2015</a:t>
            </a:fld>
            <a:endParaRPr lang="en-US"/>
          </a:p>
        </p:txBody>
      </p:sp>
      <p:sp>
        <p:nvSpPr>
          <p:cNvPr id="5" name="Footer Placeholder 4"/>
          <p:cNvSpPr>
            <a:spLocks noGrp="1"/>
          </p:cNvSpPr>
          <p:nvPr>
            <p:ph type="ftr" sz="quarter" idx="3"/>
          </p:nvPr>
        </p:nvSpPr>
        <p:spPr/>
        <p:txBody>
          <a:bodyPr/>
          <a:lstStyle/>
          <a:p>
            <a:r>
              <a:rPr lang="fr-FR" smtClean="0"/>
              <a:t>GSC Intime Services Pvt. Ltd.</a:t>
            </a:r>
            <a:endParaRPr lang="en-US"/>
          </a:p>
        </p:txBody>
      </p:sp>
      <p:sp>
        <p:nvSpPr>
          <p:cNvPr id="6" name="Slide Number Placeholder 5"/>
          <p:cNvSpPr>
            <a:spLocks noGrp="1"/>
          </p:cNvSpPr>
          <p:nvPr>
            <p:ph type="sldNum" sz="quarter" idx="4"/>
          </p:nvPr>
        </p:nvSpPr>
        <p:spPr/>
        <p:txBody>
          <a:bodyPr/>
          <a:lstStyle/>
          <a:p>
            <a:fld id="{0B5F3F15-D7DB-49A2-8749-620FF2427B8F}" type="slidenum">
              <a:rPr lang="en-US" smtClean="0"/>
              <a:pPr/>
              <a:t>99</a:t>
            </a:fld>
            <a:endParaRPr lang="en-US"/>
          </a:p>
        </p:txBody>
      </p:sp>
      <p:graphicFrame>
        <p:nvGraphicFramePr>
          <p:cNvPr id="9" name="Content Placeholder 8"/>
          <p:cNvGraphicFramePr>
            <a:graphicFrameLocks noGrp="1"/>
          </p:cNvGraphicFramePr>
          <p:nvPr>
            <p:ph idx="1"/>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285720" y="642918"/>
            <a:ext cx="4000528" cy="1428760"/>
          </a:xfrm>
          <a:prstGeom prst="cloudCallout">
            <a:avLst>
              <a:gd name="adj1" fmla="val 9307"/>
              <a:gd name="adj2" fmla="val 80101"/>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  State Wise Registrations</a:t>
            </a:r>
            <a:br>
              <a:rPr lang="en-US" dirty="0" smtClean="0">
                <a:solidFill>
                  <a:sysClr val="windowText" lastClr="000000"/>
                </a:solidFill>
              </a:rPr>
            </a:br>
            <a:r>
              <a:rPr lang="en-US" dirty="0" smtClean="0">
                <a:solidFill>
                  <a:sysClr val="windowText" lastClr="000000"/>
                </a:solidFill>
              </a:rPr>
              <a:t>-  Invoice Details</a:t>
            </a:r>
          </a:p>
          <a:p>
            <a:pPr algn="ctr"/>
            <a:r>
              <a:rPr lang="en-US" dirty="0" smtClean="0">
                <a:solidFill>
                  <a:sysClr val="windowText" lastClr="000000"/>
                </a:solidFill>
              </a:rPr>
              <a:t>-  Exception – Manufacturing Units</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10465</TotalTime>
  <Words>4520</Words>
  <Application>Microsoft Office PowerPoint</Application>
  <PresentationFormat>On-screen Show (4:3)</PresentationFormat>
  <Paragraphs>1543</Paragraphs>
  <Slides>103</Slides>
  <Notes>91</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PowerPoint Presentation</vt:lpstr>
      <vt:lpstr>Kind Attention</vt:lpstr>
      <vt:lpstr>Taxes in India</vt:lpstr>
      <vt:lpstr>Existing structure of indirect taxes in India</vt:lpstr>
      <vt:lpstr>PowerPoint Presentation</vt:lpstr>
      <vt:lpstr>PowerPoint Presentation</vt:lpstr>
      <vt:lpstr>Three tier Taxation System</vt:lpstr>
      <vt:lpstr>Multiple Taxable Events</vt:lpstr>
      <vt:lpstr>Different Threshold Limits</vt:lpstr>
      <vt:lpstr>Multiple Rates </vt:lpstr>
      <vt:lpstr>Litigation Issues</vt:lpstr>
      <vt:lpstr>Multiple Taxable Values</vt:lpstr>
      <vt:lpstr>Goods v/s Services</vt:lpstr>
      <vt:lpstr>VAT v/s Service Tax</vt:lpstr>
      <vt:lpstr>Exemptions, exclusions etc. </vt:lpstr>
      <vt:lpstr>Frequent Amendments</vt:lpstr>
      <vt:lpstr>Composition Schemes</vt:lpstr>
      <vt:lpstr>TAX on TAX??</vt:lpstr>
      <vt:lpstr>Procedures…</vt:lpstr>
      <vt:lpstr>…Procedures</vt:lpstr>
      <vt:lpstr>is gst a solution ?</vt:lpstr>
      <vt:lpstr>PowerPoint Presentation</vt:lpstr>
      <vt:lpstr>PowerPoint Presentation</vt:lpstr>
      <vt:lpstr>PowerPoint Presentation</vt:lpstr>
      <vt:lpstr>PowerPoint Presentation</vt:lpstr>
      <vt:lpstr>Proposed Taxation of Goods outside GST Purview</vt:lpstr>
      <vt:lpstr>Models of GST across Globe</vt:lpstr>
      <vt:lpstr>GST Model adopted by India</vt:lpstr>
      <vt:lpstr>Components</vt:lpstr>
      <vt:lpstr>PowerPoint Presentation</vt:lpstr>
      <vt:lpstr>Continuing Taxes</vt:lpstr>
      <vt:lpstr>PowerPoint Presentation</vt:lpstr>
      <vt:lpstr>PowerPoint Presentation</vt:lpstr>
      <vt:lpstr>Additional Tax</vt:lpstr>
      <vt:lpstr>PowerPoint Presentation</vt:lpstr>
      <vt:lpstr>IGST</vt:lpstr>
      <vt:lpstr>IGST</vt:lpstr>
      <vt:lpstr>Set off </vt:lpstr>
      <vt:lpstr>Rate of Tax (RNR)</vt:lpstr>
      <vt:lpstr>PowerPoint Presentation</vt:lpstr>
      <vt:lpstr>Essentials for levying GST</vt:lpstr>
      <vt:lpstr>Threshold for Taxability of GST?</vt:lpstr>
      <vt:lpstr>Composition Scheme?</vt:lpstr>
      <vt:lpstr>GST on Exports</vt:lpstr>
      <vt:lpstr>GST on Imports</vt:lpstr>
      <vt:lpstr>122nd Constitutional Amendment Bill</vt:lpstr>
      <vt:lpstr>Integration of goods and services?</vt:lpstr>
      <vt:lpstr>Goods and Service Tax Council</vt:lpstr>
      <vt:lpstr>Goods and Service Tax Council</vt:lpstr>
      <vt:lpstr>Joint Committee reports</vt:lpstr>
      <vt:lpstr>Joint committee reports on Business processes</vt:lpstr>
      <vt:lpstr>Registration</vt:lpstr>
      <vt:lpstr>GSTIN</vt:lpstr>
      <vt:lpstr>PowerPoint Presentation</vt:lpstr>
      <vt:lpstr>Payment Process</vt:lpstr>
      <vt:lpstr>Reasons for Refund</vt:lpstr>
      <vt:lpstr>Returns</vt:lpstr>
      <vt:lpstr>GSTR 1</vt:lpstr>
      <vt:lpstr>GSTR 1</vt:lpstr>
      <vt:lpstr>GSTR-2</vt:lpstr>
      <vt:lpstr>GSTR 3</vt:lpstr>
      <vt:lpstr>GSTR 4</vt:lpstr>
      <vt:lpstr>GSTR 5</vt:lpstr>
      <vt:lpstr>GSTR 6</vt:lpstr>
      <vt:lpstr>GSTR 7</vt:lpstr>
      <vt:lpstr>GSTR 8</vt:lpstr>
      <vt:lpstr>impact</vt:lpstr>
      <vt:lpstr>Illustration…</vt:lpstr>
      <vt:lpstr>…Illustration…</vt:lpstr>
      <vt:lpstr>…Illustration…</vt:lpstr>
      <vt:lpstr>Present Taxation System (Inter-State-Services)</vt:lpstr>
      <vt:lpstr>GST Model (Inter-State-Services)</vt:lpstr>
      <vt:lpstr>Summary – Services</vt:lpstr>
      <vt:lpstr>Branch Transfer</vt:lpstr>
      <vt:lpstr>Present Taxation System (Inter-State-Goods)</vt:lpstr>
      <vt:lpstr>GST Model (Inter-State-Goods)</vt:lpstr>
      <vt:lpstr>Summary – Goods</vt:lpstr>
      <vt:lpstr>Destination based tax-Impact on STates</vt:lpstr>
      <vt:lpstr>PowerPoint Presentation</vt:lpstr>
      <vt:lpstr>Population of India</vt:lpstr>
      <vt:lpstr>Density of Population in India</vt:lpstr>
      <vt:lpstr>Destination based tax</vt:lpstr>
      <vt:lpstr>Current taxation system-goods</vt:lpstr>
      <vt:lpstr>Proposed taxation system-goods</vt:lpstr>
      <vt:lpstr>Current taxation system-services</vt:lpstr>
      <vt:lpstr>Proposed taxation system-services</vt:lpstr>
      <vt:lpstr>Current set off system</vt:lpstr>
      <vt:lpstr>Proposed set off system</vt:lpstr>
      <vt:lpstr>Impact</vt:lpstr>
      <vt:lpstr>Impact</vt:lpstr>
      <vt:lpstr>Impact</vt:lpstr>
      <vt:lpstr>Impact</vt:lpstr>
      <vt:lpstr>Impact</vt:lpstr>
      <vt:lpstr>Impact</vt:lpstr>
      <vt:lpstr>Impact</vt:lpstr>
      <vt:lpstr>Impact</vt:lpstr>
      <vt:lpstr>Impact</vt:lpstr>
      <vt:lpstr>Impact</vt:lpstr>
      <vt:lpstr>Impact</vt:lpstr>
      <vt:lpstr>Impact</vt:lpstr>
      <vt:lpstr>Impact</vt:lpstr>
      <vt:lpstr>Preparing for GST</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Sudha</dc:creator>
  <cp:lastModifiedBy>APPLE</cp:lastModifiedBy>
  <cp:revision>705</cp:revision>
  <dcterms:created xsi:type="dcterms:W3CDTF">2014-05-13T10:37:33Z</dcterms:created>
  <dcterms:modified xsi:type="dcterms:W3CDTF">2015-11-06T04:45:03Z</dcterms:modified>
</cp:coreProperties>
</file>